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av" ContentType="audio/x-wav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4" r:id="rId4"/>
    <p:sldMasterId id="2147483745" r:id="rId5"/>
    <p:sldMasterId id="2147483752" r:id="rId6"/>
  </p:sldMasterIdLst>
  <p:notesMasterIdLst>
    <p:notesMasterId r:id="rId9"/>
  </p:notesMasterIdLst>
  <p:handoutMasterIdLst>
    <p:handoutMasterId r:id="rId10"/>
  </p:handoutMasterIdLst>
  <p:sldIdLst>
    <p:sldId id="283" r:id="rId7"/>
    <p:sldId id="284" r:id="rId8"/>
  </p:sldIdLst>
  <p:sldSz cx="9144000" cy="6858000" type="screen4x3"/>
  <p:notesSz cx="6797675" cy="992822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117" userDrawn="1">
          <p15:clr>
            <a:srgbClr val="A4A3A4"/>
          </p15:clr>
        </p15:guide>
        <p15:guide id="2" pos="5647" userDrawn="1">
          <p15:clr>
            <a:srgbClr val="A4A3A4"/>
          </p15:clr>
        </p15:guide>
        <p15:guide id="3" orient="horz" pos="391" userDrawn="1">
          <p15:clr>
            <a:srgbClr val="A4A3A4"/>
          </p15:clr>
        </p15:guide>
        <p15:guide id="4" orient="horz" pos="73" userDrawn="1">
          <p15:clr>
            <a:srgbClr val="A4A3A4"/>
          </p15:clr>
        </p15:guide>
        <p15:guide id="5" pos="4332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7376F"/>
    <a:srgbClr val="384A50"/>
    <a:srgbClr val="DD7A0F"/>
    <a:srgbClr val="0C406D"/>
    <a:srgbClr val="2F444E"/>
    <a:srgbClr val="354248"/>
    <a:srgbClr val="091932"/>
    <a:srgbClr val="344248"/>
    <a:srgbClr val="0099C4"/>
    <a:srgbClr val="633E8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620" autoAdjust="0"/>
    <p:restoredTop sz="86370"/>
  </p:normalViewPr>
  <p:slideViewPr>
    <p:cSldViewPr>
      <p:cViewPr varScale="1">
        <p:scale>
          <a:sx n="98" d="100"/>
          <a:sy n="98" d="100"/>
        </p:scale>
        <p:origin x="1984" y="192"/>
      </p:cViewPr>
      <p:guideLst>
        <p:guide orient="horz" pos="1117"/>
        <p:guide pos="5647"/>
        <p:guide orient="horz" pos="391"/>
        <p:guide orient="horz" pos="73"/>
        <p:guide pos="433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129" d="100"/>
          <a:sy n="129" d="100"/>
        </p:scale>
        <p:origin x="3976" y="21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1.xml"/><Relationship Id="rId12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presProps" Target="presProps.xml"/><Relationship Id="rId5" Type="http://schemas.openxmlformats.org/officeDocument/2006/relationships/slideMaster" Target="slideMasters/slideMaster2.xml"/><Relationship Id="rId10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6F8EA1D-728A-4E5F-9A4B-D1A7FD31BCED}" type="datetimeFigureOut">
              <a:rPr lang="en-GB" smtClean="0">
                <a:latin typeface="Arial" charset="0"/>
                <a:ea typeface="Arial" charset="0"/>
                <a:cs typeface="Arial" charset="0"/>
              </a:rPr>
              <a:t>07/12/2020</a:t>
            </a:fld>
            <a:endParaRPr lang="en-GB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3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39A8912-DC56-4920-85F1-EA9817C1761F}" type="slidenum">
              <a:rPr lang="en-GB" smtClean="0">
                <a:latin typeface="Arial" charset="0"/>
                <a:ea typeface="Arial" charset="0"/>
                <a:cs typeface="Arial" charset="0"/>
              </a:rPr>
              <a:t>‹#›</a:t>
            </a:fld>
            <a:endParaRPr lang="en-GB" dirty="0"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0024897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63CE1C2-7DC9-FC47-9848-69281FD2BD18}" type="datetimeFigureOut">
              <a:rPr lang="en-US" smtClean="0"/>
              <a:t>12/7/20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65225" y="1241425"/>
            <a:ext cx="44672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450" y="4778375"/>
            <a:ext cx="5438775" cy="39084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B11FC8D-FEAC-3A4D-B17B-284E661AD2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8081022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954298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92840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resentation or Chapter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/>
          <p:cNvSpPr>
            <a:spLocks noGrp="1"/>
          </p:cNvSpPr>
          <p:nvPr>
            <p:ph type="body" sz="quarter" idx="10" hasCustomPrompt="1"/>
          </p:nvPr>
        </p:nvSpPr>
        <p:spPr>
          <a:xfrm>
            <a:off x="3653898" y="1700460"/>
            <a:ext cx="4698522" cy="2160588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>
              <a:buNone/>
              <a:defRPr sz="2800" b="1" i="0">
                <a:solidFill>
                  <a:srgbClr val="0C406D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GB" dirty="0"/>
              <a:t>Presentation or Chapter Title, Arial Bold 28pt</a:t>
            </a:r>
            <a:endParaRPr lang="en-US" dirty="0"/>
          </a:p>
        </p:txBody>
      </p:sp>
      <p:sp>
        <p:nvSpPr>
          <p:cNvPr id="11" name="Text Placeholder 8"/>
          <p:cNvSpPr>
            <a:spLocks noGrp="1"/>
          </p:cNvSpPr>
          <p:nvPr>
            <p:ph type="body" sz="quarter" idx="11" hasCustomPrompt="1"/>
          </p:nvPr>
        </p:nvSpPr>
        <p:spPr>
          <a:xfrm>
            <a:off x="3653898" y="4149080"/>
            <a:ext cx="4698522" cy="792088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>
              <a:buNone/>
              <a:defRPr sz="2000" b="1" i="0">
                <a:solidFill>
                  <a:srgbClr val="0099C4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GB" dirty="0"/>
              <a:t>Presenter’s Name and Title, </a:t>
            </a:r>
            <a:br>
              <a:rPr lang="en-GB" dirty="0"/>
            </a:br>
            <a:r>
              <a:rPr lang="en-GB" dirty="0"/>
              <a:t>Arial Bold 20pt</a:t>
            </a:r>
            <a:endParaRPr lang="en-US" dirty="0"/>
          </a:p>
        </p:txBody>
      </p:sp>
      <p:sp>
        <p:nvSpPr>
          <p:cNvPr id="13" name="Text Placeholder 8"/>
          <p:cNvSpPr>
            <a:spLocks noGrp="1"/>
          </p:cNvSpPr>
          <p:nvPr>
            <p:ph type="body" sz="quarter" idx="12" hasCustomPrompt="1"/>
          </p:nvPr>
        </p:nvSpPr>
        <p:spPr>
          <a:xfrm>
            <a:off x="3655102" y="5229200"/>
            <a:ext cx="4698522" cy="504056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>
              <a:buNone/>
              <a:defRPr sz="1800" b="1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GB" dirty="0"/>
              <a:t>Date, Arial Bold 18pt</a:t>
            </a:r>
            <a:endParaRPr lang="en-US" dirty="0"/>
          </a:p>
        </p:txBody>
      </p:sp>
      <p:sp>
        <p:nvSpPr>
          <p:cNvPr id="5" name="Text Placeholder 17"/>
          <p:cNvSpPr txBox="1">
            <a:spLocks/>
          </p:cNvSpPr>
          <p:nvPr userDrawn="1"/>
        </p:nvSpPr>
        <p:spPr>
          <a:xfrm>
            <a:off x="3653898" y="6021288"/>
            <a:ext cx="4698522" cy="504056"/>
          </a:xfrm>
          <a:prstGeom prst="rect">
            <a:avLst/>
          </a:prstGeom>
        </p:spPr>
        <p:txBody>
          <a:bodyPr anchor="ctr"/>
          <a:lstStyle>
            <a:lvl1pPr marL="0" indent="0" algn="l" defTabSz="914400" rtl="0" eaLnBrk="1" latinLnBrk="0" hangingPunct="1">
              <a:spcBef>
                <a:spcPct val="20000"/>
              </a:spcBef>
              <a:buClr>
                <a:srgbClr val="00B0F0"/>
              </a:buClr>
              <a:buFont typeface="Arial" panose="020B0604020202020204" pitchFamily="34" charset="0"/>
              <a:buNone/>
              <a:defRPr sz="2200" b="1" kern="1200" baseline="0">
                <a:solidFill>
                  <a:srgbClr val="09193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800100" indent="-342900" algn="l" defTabSz="914400" rtl="0" eaLnBrk="1" latinLnBrk="0" hangingPunct="1">
              <a:spcBef>
                <a:spcPct val="20000"/>
              </a:spcBef>
              <a:buClr>
                <a:srgbClr val="00B0F0"/>
              </a:buClr>
              <a:buFont typeface="Arial" charset="0"/>
              <a:buChar char="•"/>
              <a:defRPr sz="2000" kern="1200">
                <a:solidFill>
                  <a:srgbClr val="666666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257300" indent="-342900" algn="l" defTabSz="914400" rtl="0" eaLnBrk="1" latinLnBrk="0" hangingPunct="1">
              <a:spcBef>
                <a:spcPct val="20000"/>
              </a:spcBef>
              <a:buClr>
                <a:srgbClr val="00B0F0"/>
              </a:buClr>
              <a:buFont typeface="Courier New" charset="0"/>
              <a:buChar char="o"/>
              <a:defRPr sz="2000" kern="1200">
                <a:solidFill>
                  <a:srgbClr val="666666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714500" indent="-342900" algn="l" defTabSz="914400" rtl="0" eaLnBrk="1" latinLnBrk="0" hangingPunct="1">
              <a:spcBef>
                <a:spcPct val="20000"/>
              </a:spcBef>
              <a:buClr>
                <a:srgbClr val="00B0F0"/>
              </a:buClr>
              <a:buFont typeface="Wingdings" charset="2"/>
              <a:buChar char="§"/>
              <a:defRPr sz="2000" kern="1200">
                <a:solidFill>
                  <a:srgbClr val="666666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171700" indent="-342900" algn="l" defTabSz="914400" rtl="0" eaLnBrk="1" latinLnBrk="0" hangingPunct="1">
              <a:spcBef>
                <a:spcPct val="20000"/>
              </a:spcBef>
              <a:buClr>
                <a:srgbClr val="00B0F0"/>
              </a:buClr>
              <a:buFont typeface=".HelveticaNeueDeskInterface-Regular" charset="0"/>
              <a:buChar char="-"/>
              <a:defRPr sz="2000" kern="1200">
                <a:solidFill>
                  <a:srgbClr val="666666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800" b="0" dirty="0" err="1"/>
              <a:t>www.cranfield.ac.uk</a:t>
            </a:r>
            <a:endParaRPr lang="en-GB" sz="1800" b="0" dirty="0"/>
          </a:p>
        </p:txBody>
      </p:sp>
      <p:sp>
        <p:nvSpPr>
          <p:cNvPr id="2" name="Rectangle 1"/>
          <p:cNvSpPr/>
          <p:nvPr userDrawn="1"/>
        </p:nvSpPr>
        <p:spPr>
          <a:xfrm>
            <a:off x="197514" y="188640"/>
            <a:ext cx="1206134" cy="136815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6" name="Picture 5"/>
          <p:cNvPicPr>
            <a:picLocks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000" y="1518897"/>
            <a:ext cx="2556750" cy="2556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60356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, Body cop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8"/>
          <p:cNvSpPr>
            <a:spLocks noGrp="1"/>
          </p:cNvSpPr>
          <p:nvPr>
            <p:ph type="body" sz="quarter" idx="11" hasCustomPrompt="1"/>
          </p:nvPr>
        </p:nvSpPr>
        <p:spPr>
          <a:xfrm>
            <a:off x="305526" y="1412776"/>
            <a:ext cx="8532948" cy="792088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 marL="0" indent="0">
              <a:buNone/>
              <a:defRPr sz="2200" b="1">
                <a:solidFill>
                  <a:srgbClr val="0099C4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GB" dirty="0"/>
              <a:t>Sub-header, Arial Bold 22pt</a:t>
            </a:r>
            <a:endParaRPr lang="en-US" dirty="0"/>
          </a:p>
        </p:txBody>
      </p:sp>
      <p:sp>
        <p:nvSpPr>
          <p:cNvPr id="10" name="Text Placeholder 8"/>
          <p:cNvSpPr>
            <a:spLocks noGrp="1"/>
          </p:cNvSpPr>
          <p:nvPr>
            <p:ph type="body" sz="quarter" idx="14" hasCustomPrompt="1"/>
          </p:nvPr>
        </p:nvSpPr>
        <p:spPr>
          <a:xfrm>
            <a:off x="305526" y="2348882"/>
            <a:ext cx="8532948" cy="4032446"/>
          </a:xfrm>
          <a:prstGeom prst="rect">
            <a:avLst/>
          </a:prstGeom>
        </p:spPr>
        <p:txBody>
          <a:bodyPr anchor="t" anchorCtr="0">
            <a:normAutofit/>
          </a:bodyPr>
          <a:lstStyle>
            <a:lvl1pPr marL="257175" indent="-257175">
              <a:lnSpc>
                <a:spcPct val="100000"/>
              </a:lnSpc>
              <a:buFont typeface="Arial" panose="020B0604020202020204" pitchFamily="34" charset="0"/>
              <a:buChar char="•"/>
              <a:defRPr sz="2000" b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>
              <a:lnSpc>
                <a:spcPct val="100000"/>
              </a:lnSpc>
              <a:defRPr sz="2000" b="0" i="0">
                <a:latin typeface="Arial" charset="0"/>
                <a:ea typeface="Arial" charset="0"/>
                <a:cs typeface="Arial" charset="0"/>
              </a:defRPr>
            </a:lvl2pPr>
            <a:lvl3pPr>
              <a:lnSpc>
                <a:spcPct val="100000"/>
              </a:lnSpc>
              <a:defRPr sz="2000" b="0" i="0">
                <a:latin typeface="Arial" charset="0"/>
                <a:ea typeface="Arial" charset="0"/>
                <a:cs typeface="Arial" charset="0"/>
              </a:defRPr>
            </a:lvl3pPr>
            <a:lvl4pPr>
              <a:lnSpc>
                <a:spcPct val="100000"/>
              </a:lnSpc>
              <a:defRPr sz="2000" b="0" i="0">
                <a:latin typeface="Arial" charset="0"/>
                <a:ea typeface="Arial" charset="0"/>
                <a:cs typeface="Arial" charset="0"/>
              </a:defRPr>
            </a:lvl4pPr>
            <a:lvl5pPr>
              <a:lnSpc>
                <a:spcPct val="100000"/>
              </a:lnSpc>
              <a:defRPr sz="2000" b="0" i="0"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/>
              <a:t>Body copy, Arial 20pt minimum</a:t>
            </a:r>
          </a:p>
          <a:p>
            <a:pPr lvl="0"/>
            <a:r>
              <a:rPr lang="en-US" dirty="0"/>
              <a:t>Bullet points should always be round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7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1403648" y="403200"/>
            <a:ext cx="7433452" cy="86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Slide Title, Arial Bold 24pt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29525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, Body copy,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/>
          <p:cNvSpPr>
            <a:spLocks noGrp="1"/>
          </p:cNvSpPr>
          <p:nvPr>
            <p:ph type="body" sz="quarter" idx="11" hasCustomPrompt="1"/>
          </p:nvPr>
        </p:nvSpPr>
        <p:spPr>
          <a:xfrm>
            <a:off x="305526" y="1412776"/>
            <a:ext cx="5022558" cy="792088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 marL="0" indent="0">
              <a:buNone/>
              <a:defRPr sz="2200" b="1">
                <a:solidFill>
                  <a:srgbClr val="0099C4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GB" dirty="0"/>
              <a:t>Sub-header, Arial Bold 22pt</a:t>
            </a:r>
            <a:endParaRPr lang="en-US" dirty="0"/>
          </a:p>
        </p:txBody>
      </p:sp>
      <p:sp>
        <p:nvSpPr>
          <p:cNvPr id="10" name="Text Placeholder 8"/>
          <p:cNvSpPr>
            <a:spLocks noGrp="1"/>
          </p:cNvSpPr>
          <p:nvPr>
            <p:ph type="body" sz="quarter" idx="14" hasCustomPrompt="1"/>
          </p:nvPr>
        </p:nvSpPr>
        <p:spPr>
          <a:xfrm>
            <a:off x="305526" y="2348880"/>
            <a:ext cx="5022558" cy="4032447"/>
          </a:xfrm>
          <a:prstGeom prst="rect">
            <a:avLst/>
          </a:prstGeom>
        </p:spPr>
        <p:txBody>
          <a:bodyPr anchor="t" anchorCtr="0">
            <a:normAutofit/>
          </a:bodyPr>
          <a:lstStyle>
            <a:lvl1pPr marL="257175" indent="-257175">
              <a:lnSpc>
                <a:spcPct val="100000"/>
              </a:lnSpc>
              <a:buFont typeface="Arial" panose="020B0604020202020204" pitchFamily="34" charset="0"/>
              <a:buChar char="•"/>
              <a:defRPr sz="2000" b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>
              <a:lnSpc>
                <a:spcPct val="100000"/>
              </a:lnSpc>
              <a:defRPr sz="2000" b="0" i="0">
                <a:latin typeface="Arial" charset="0"/>
                <a:ea typeface="Arial" charset="0"/>
                <a:cs typeface="Arial" charset="0"/>
              </a:defRPr>
            </a:lvl2pPr>
            <a:lvl3pPr>
              <a:lnSpc>
                <a:spcPct val="100000"/>
              </a:lnSpc>
              <a:defRPr sz="2000" b="0" i="0">
                <a:latin typeface="Arial" charset="0"/>
                <a:ea typeface="Arial" charset="0"/>
                <a:cs typeface="Arial" charset="0"/>
              </a:defRPr>
            </a:lvl3pPr>
            <a:lvl4pPr>
              <a:lnSpc>
                <a:spcPct val="100000"/>
              </a:lnSpc>
              <a:defRPr sz="2000" b="0" i="0">
                <a:latin typeface="Arial" charset="0"/>
                <a:ea typeface="Arial" charset="0"/>
                <a:cs typeface="Arial" charset="0"/>
              </a:defRPr>
            </a:lvl4pPr>
            <a:lvl5pPr>
              <a:lnSpc>
                <a:spcPct val="100000"/>
              </a:lnSpc>
              <a:defRPr sz="2000" b="0" i="0"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/>
              <a:t>Body copy, Arial 20pt minimum</a:t>
            </a:r>
          </a:p>
          <a:p>
            <a:pPr lvl="0"/>
            <a:r>
              <a:rPr lang="en-US" dirty="0"/>
              <a:t>Bullet points should always be round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1" name="Content Placeholder 2"/>
          <p:cNvSpPr>
            <a:spLocks noGrp="1"/>
          </p:cNvSpPr>
          <p:nvPr>
            <p:ph sz="quarter" idx="17" hasCustomPrompt="1"/>
          </p:nvPr>
        </p:nvSpPr>
        <p:spPr>
          <a:xfrm>
            <a:off x="5436394" y="1412777"/>
            <a:ext cx="3401616" cy="4968550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Arial" charset="0"/>
                <a:ea typeface="Arial" charset="0"/>
                <a:cs typeface="Arial" charset="0"/>
              </a:defRPr>
            </a:lvl1pPr>
            <a:lvl2pPr>
              <a:defRPr b="0" i="0">
                <a:latin typeface="Arial" charset="0"/>
                <a:ea typeface="Arial" charset="0"/>
                <a:cs typeface="Arial" charset="0"/>
              </a:defRPr>
            </a:lvl2pPr>
            <a:lvl3pPr>
              <a:defRPr b="0" i="0">
                <a:latin typeface="Arial" charset="0"/>
                <a:ea typeface="Arial" charset="0"/>
                <a:cs typeface="Arial" charset="0"/>
              </a:defRPr>
            </a:lvl3pPr>
            <a:lvl4pPr>
              <a:defRPr b="0" i="0">
                <a:latin typeface="Arial" charset="0"/>
                <a:ea typeface="Arial" charset="0"/>
                <a:cs typeface="Arial" charset="0"/>
              </a:defRPr>
            </a:lvl4pPr>
            <a:lvl5pPr>
              <a:defRPr b="0" i="0"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/>
              <a:t>Image/media area</a:t>
            </a:r>
          </a:p>
        </p:txBody>
      </p:sp>
      <p:sp>
        <p:nvSpPr>
          <p:cNvPr id="7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1403648" y="403200"/>
            <a:ext cx="7433452" cy="86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Slide Title, Arial Bold 24pt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912262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Body copy,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2"/>
          <p:cNvSpPr>
            <a:spLocks noGrp="1"/>
          </p:cNvSpPr>
          <p:nvPr>
            <p:ph sz="quarter" idx="18" hasCustomPrompt="1"/>
          </p:nvPr>
        </p:nvSpPr>
        <p:spPr>
          <a:xfrm>
            <a:off x="5436394" y="1412777"/>
            <a:ext cx="3401616" cy="4968549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Arial" charset="0"/>
                <a:ea typeface="Arial" charset="0"/>
                <a:cs typeface="Arial" charset="0"/>
              </a:defRPr>
            </a:lvl1pPr>
            <a:lvl2pPr>
              <a:defRPr b="0" i="0">
                <a:latin typeface="Arial" charset="0"/>
                <a:ea typeface="Arial" charset="0"/>
                <a:cs typeface="Arial" charset="0"/>
              </a:defRPr>
            </a:lvl2pPr>
            <a:lvl3pPr>
              <a:defRPr b="0" i="0">
                <a:latin typeface="Arial" charset="0"/>
                <a:ea typeface="Arial" charset="0"/>
                <a:cs typeface="Arial" charset="0"/>
              </a:defRPr>
            </a:lvl3pPr>
            <a:lvl4pPr>
              <a:defRPr b="0" i="0">
                <a:latin typeface="Arial" charset="0"/>
                <a:ea typeface="Arial" charset="0"/>
                <a:cs typeface="Arial" charset="0"/>
              </a:defRPr>
            </a:lvl4pPr>
            <a:lvl5pPr>
              <a:defRPr b="0" i="0"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/>
              <a:t>Image/media area</a:t>
            </a:r>
          </a:p>
        </p:txBody>
      </p:sp>
      <p:sp>
        <p:nvSpPr>
          <p:cNvPr id="6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1403648" y="403200"/>
            <a:ext cx="7433452" cy="86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Slide Title, Arial Bold 24pt</a:t>
            </a:r>
            <a:endParaRPr lang="en-GB" dirty="0"/>
          </a:p>
        </p:txBody>
      </p:sp>
      <p:sp>
        <p:nvSpPr>
          <p:cNvPr id="10" name="Text Placeholder 8"/>
          <p:cNvSpPr>
            <a:spLocks noGrp="1"/>
          </p:cNvSpPr>
          <p:nvPr>
            <p:ph type="body" sz="quarter" idx="14" hasCustomPrompt="1"/>
          </p:nvPr>
        </p:nvSpPr>
        <p:spPr>
          <a:xfrm>
            <a:off x="305526" y="1412775"/>
            <a:ext cx="5022558" cy="4968551"/>
          </a:xfrm>
          <a:prstGeom prst="rect">
            <a:avLst/>
          </a:prstGeom>
        </p:spPr>
        <p:txBody>
          <a:bodyPr anchor="t" anchorCtr="0">
            <a:normAutofit/>
          </a:bodyPr>
          <a:lstStyle>
            <a:lvl1pPr marL="257175" indent="-257175">
              <a:lnSpc>
                <a:spcPct val="100000"/>
              </a:lnSpc>
              <a:buFont typeface="Arial" panose="020B0604020202020204" pitchFamily="34" charset="0"/>
              <a:buChar char="•"/>
              <a:defRPr sz="2000" b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>
              <a:lnSpc>
                <a:spcPct val="100000"/>
              </a:lnSpc>
              <a:defRPr sz="2000" b="0" i="0">
                <a:latin typeface="Arial" charset="0"/>
                <a:ea typeface="Arial" charset="0"/>
                <a:cs typeface="Arial" charset="0"/>
              </a:defRPr>
            </a:lvl2pPr>
            <a:lvl3pPr>
              <a:lnSpc>
                <a:spcPct val="100000"/>
              </a:lnSpc>
              <a:defRPr sz="2000" b="0" i="0">
                <a:latin typeface="Arial" charset="0"/>
                <a:ea typeface="Arial" charset="0"/>
                <a:cs typeface="Arial" charset="0"/>
              </a:defRPr>
            </a:lvl3pPr>
            <a:lvl4pPr>
              <a:lnSpc>
                <a:spcPct val="100000"/>
              </a:lnSpc>
              <a:defRPr sz="2000" b="0" i="0">
                <a:latin typeface="Arial" charset="0"/>
                <a:ea typeface="Arial" charset="0"/>
                <a:cs typeface="Arial" charset="0"/>
              </a:defRPr>
            </a:lvl4pPr>
            <a:lvl5pPr>
              <a:lnSpc>
                <a:spcPct val="100000"/>
              </a:lnSpc>
              <a:defRPr sz="2000" b="0" i="0"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/>
              <a:t>Body copy, Arial 20pt minimum</a:t>
            </a:r>
          </a:p>
          <a:p>
            <a:pPr lvl="0"/>
            <a:r>
              <a:rPr lang="en-US" dirty="0"/>
              <a:t>Bullet points should always be round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769398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Two column body cop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8"/>
          <p:cNvSpPr>
            <a:spLocks noGrp="1"/>
          </p:cNvSpPr>
          <p:nvPr>
            <p:ph type="body" sz="quarter" idx="15" hasCustomPrompt="1"/>
          </p:nvPr>
        </p:nvSpPr>
        <p:spPr>
          <a:xfrm>
            <a:off x="305525" y="1412776"/>
            <a:ext cx="8532949" cy="4968550"/>
          </a:xfrm>
          <a:prstGeom prst="rect">
            <a:avLst/>
          </a:prstGeom>
        </p:spPr>
        <p:txBody>
          <a:bodyPr numCol="2" spcCol="144000" anchor="t" anchorCtr="0">
            <a:normAutofit/>
          </a:bodyPr>
          <a:lstStyle>
            <a:lvl1pPr marL="257175" indent="-257175">
              <a:lnSpc>
                <a:spcPct val="100000"/>
              </a:lnSpc>
              <a:buFont typeface="Arial" panose="020B0604020202020204" pitchFamily="34" charset="0"/>
              <a:buChar char="•"/>
              <a:defRPr sz="2000" b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>
              <a:lnSpc>
                <a:spcPct val="100000"/>
              </a:lnSpc>
              <a:defRPr sz="2000" b="0" i="0">
                <a:latin typeface="Arial" charset="0"/>
                <a:ea typeface="Arial" charset="0"/>
                <a:cs typeface="Arial" charset="0"/>
              </a:defRPr>
            </a:lvl2pPr>
            <a:lvl3pPr>
              <a:lnSpc>
                <a:spcPct val="100000"/>
              </a:lnSpc>
              <a:defRPr sz="2000" b="0" i="0">
                <a:latin typeface="Arial" charset="0"/>
                <a:ea typeface="Arial" charset="0"/>
                <a:cs typeface="Arial" charset="0"/>
              </a:defRPr>
            </a:lvl3pPr>
            <a:lvl4pPr>
              <a:lnSpc>
                <a:spcPct val="100000"/>
              </a:lnSpc>
              <a:defRPr sz="2000" b="0" i="0">
                <a:latin typeface="Arial" charset="0"/>
                <a:ea typeface="Arial" charset="0"/>
                <a:cs typeface="Arial" charset="0"/>
              </a:defRPr>
            </a:lvl4pPr>
            <a:lvl5pPr>
              <a:lnSpc>
                <a:spcPct val="100000"/>
              </a:lnSpc>
              <a:defRPr sz="2000" b="0" i="0"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GB" dirty="0"/>
              <a:t>Body copy, Arial 20pt minimum</a:t>
            </a:r>
          </a:p>
          <a:p>
            <a:pPr lvl="0"/>
            <a:r>
              <a:rPr lang="en-GB" dirty="0"/>
              <a:t>Column 1</a:t>
            </a:r>
          </a:p>
          <a:p>
            <a:pPr lvl="0"/>
            <a:r>
              <a:rPr lang="en-US" dirty="0"/>
              <a:t>Bullet points should always be circular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4"/>
            <a:endParaRPr lang="en-US" dirty="0"/>
          </a:p>
          <a:p>
            <a:pPr lvl="0"/>
            <a:endParaRPr lang="en-GB" dirty="0"/>
          </a:p>
          <a:p>
            <a:pPr lvl="0"/>
            <a:endParaRPr lang="en-GB" dirty="0"/>
          </a:p>
          <a:p>
            <a:pPr lvl="0"/>
            <a:endParaRPr lang="en-GB" dirty="0"/>
          </a:p>
          <a:p>
            <a:pPr lvl="0"/>
            <a:endParaRPr lang="en-GB" dirty="0"/>
          </a:p>
          <a:p>
            <a:pPr lvl="0"/>
            <a:r>
              <a:rPr lang="en-GB" dirty="0"/>
              <a:t>Body copy, Arial 20pt minimum</a:t>
            </a:r>
          </a:p>
          <a:p>
            <a:pPr lvl="0"/>
            <a:r>
              <a:rPr lang="en-GB" dirty="0"/>
              <a:t>Column 2</a:t>
            </a:r>
          </a:p>
          <a:p>
            <a:pPr lvl="0"/>
            <a:r>
              <a:rPr lang="en-US" dirty="0"/>
              <a:t>Bullet points should always be circular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  <a:p>
            <a:pPr lvl="4"/>
            <a:endParaRPr lang="en-GB" dirty="0"/>
          </a:p>
        </p:txBody>
      </p:sp>
      <p:sp>
        <p:nvSpPr>
          <p:cNvPr id="4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1403648" y="403200"/>
            <a:ext cx="7433452" cy="86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Slide Title, Arial Bold 24pt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713318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Large image are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2"/>
          <p:cNvSpPr>
            <a:spLocks noGrp="1"/>
          </p:cNvSpPr>
          <p:nvPr>
            <p:ph sz="quarter" idx="19" hasCustomPrompt="1"/>
          </p:nvPr>
        </p:nvSpPr>
        <p:spPr>
          <a:xfrm>
            <a:off x="305526" y="1412777"/>
            <a:ext cx="8532484" cy="4968549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Arial" charset="0"/>
                <a:ea typeface="Arial" charset="0"/>
                <a:cs typeface="Arial" charset="0"/>
              </a:defRPr>
            </a:lvl1pPr>
            <a:lvl2pPr>
              <a:defRPr b="0" i="0">
                <a:latin typeface="Arial" charset="0"/>
                <a:ea typeface="Arial" charset="0"/>
                <a:cs typeface="Arial" charset="0"/>
              </a:defRPr>
            </a:lvl2pPr>
            <a:lvl3pPr>
              <a:defRPr b="0" i="0">
                <a:latin typeface="Arial" charset="0"/>
                <a:ea typeface="Arial" charset="0"/>
                <a:cs typeface="Arial" charset="0"/>
              </a:defRPr>
            </a:lvl3pPr>
            <a:lvl4pPr>
              <a:defRPr b="0" i="0">
                <a:latin typeface="Arial" charset="0"/>
                <a:ea typeface="Arial" charset="0"/>
                <a:cs typeface="Arial" charset="0"/>
              </a:defRPr>
            </a:lvl4pPr>
            <a:lvl5pPr>
              <a:defRPr b="0" i="0"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/>
              <a:t>Image/media area</a:t>
            </a:r>
          </a:p>
        </p:txBody>
      </p:sp>
      <p:sp>
        <p:nvSpPr>
          <p:cNvPr id="4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1403648" y="403200"/>
            <a:ext cx="7433452" cy="86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Slide Title, Arial Bold 24pt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979044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>
            <a:spLocks noGrp="1"/>
          </p:cNvSpPr>
          <p:nvPr>
            <p:ph sz="quarter" idx="21" hasCustomPrompt="1"/>
          </p:nvPr>
        </p:nvSpPr>
        <p:spPr>
          <a:xfrm>
            <a:off x="4626474" y="1412777"/>
            <a:ext cx="4211536" cy="4968549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Arial" charset="0"/>
                <a:ea typeface="Arial" charset="0"/>
                <a:cs typeface="Arial" charset="0"/>
              </a:defRPr>
            </a:lvl1pPr>
            <a:lvl2pPr>
              <a:defRPr b="0" i="0">
                <a:latin typeface="Arial" charset="0"/>
                <a:ea typeface="Arial" charset="0"/>
                <a:cs typeface="Arial" charset="0"/>
              </a:defRPr>
            </a:lvl2pPr>
            <a:lvl3pPr>
              <a:defRPr b="0" i="0">
                <a:latin typeface="Arial" charset="0"/>
                <a:ea typeface="Arial" charset="0"/>
                <a:cs typeface="Arial" charset="0"/>
              </a:defRPr>
            </a:lvl3pPr>
            <a:lvl4pPr>
              <a:defRPr b="0" i="0">
                <a:latin typeface="Arial" charset="0"/>
                <a:ea typeface="Arial" charset="0"/>
                <a:cs typeface="Arial" charset="0"/>
              </a:defRPr>
            </a:lvl4pPr>
            <a:lvl5pPr>
              <a:defRPr b="0" i="0"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/>
              <a:t>Image/media area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quarter" idx="22" hasCustomPrompt="1"/>
          </p:nvPr>
        </p:nvSpPr>
        <p:spPr>
          <a:xfrm>
            <a:off x="305991" y="1412777"/>
            <a:ext cx="4211536" cy="4968549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Arial" charset="0"/>
                <a:ea typeface="Arial" charset="0"/>
                <a:cs typeface="Arial" charset="0"/>
              </a:defRPr>
            </a:lvl1pPr>
            <a:lvl2pPr>
              <a:defRPr b="0" i="0">
                <a:latin typeface="Arial" charset="0"/>
                <a:ea typeface="Arial" charset="0"/>
                <a:cs typeface="Arial" charset="0"/>
              </a:defRPr>
            </a:lvl2pPr>
            <a:lvl3pPr>
              <a:defRPr b="0" i="0">
                <a:latin typeface="Arial" charset="0"/>
                <a:ea typeface="Arial" charset="0"/>
                <a:cs typeface="Arial" charset="0"/>
              </a:defRPr>
            </a:lvl3pPr>
            <a:lvl4pPr>
              <a:defRPr b="0" i="0">
                <a:latin typeface="Arial" charset="0"/>
                <a:ea typeface="Arial" charset="0"/>
                <a:cs typeface="Arial" charset="0"/>
              </a:defRPr>
            </a:lvl4pPr>
            <a:lvl5pPr>
              <a:defRPr b="0" i="0"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/>
              <a:t>Image/media area</a:t>
            </a:r>
          </a:p>
        </p:txBody>
      </p:sp>
      <p:sp>
        <p:nvSpPr>
          <p:cNvPr id="5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1403648" y="403200"/>
            <a:ext cx="7433452" cy="86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Slide Title, Arial Bold 24pt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859020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169098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ue impac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3923928" cy="6858000"/>
          </a:xfrm>
          <a:prstGeom prst="rect">
            <a:avLst/>
          </a:prstGeom>
          <a:solidFill>
            <a:srgbClr val="27376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Content Placeholder 2"/>
          <p:cNvSpPr>
            <a:spLocks noGrp="1"/>
          </p:cNvSpPr>
          <p:nvPr>
            <p:ph sz="quarter" idx="18" hasCustomPrompt="1"/>
          </p:nvPr>
        </p:nvSpPr>
        <p:spPr>
          <a:xfrm>
            <a:off x="3923928" y="0"/>
            <a:ext cx="5220072" cy="6857999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Arial" charset="0"/>
                <a:ea typeface="Arial" charset="0"/>
                <a:cs typeface="Arial" charset="0"/>
              </a:defRPr>
            </a:lvl1pPr>
            <a:lvl2pPr>
              <a:defRPr b="0" i="0">
                <a:latin typeface="Arial" charset="0"/>
                <a:ea typeface="Arial" charset="0"/>
                <a:cs typeface="Arial" charset="0"/>
              </a:defRPr>
            </a:lvl2pPr>
            <a:lvl3pPr>
              <a:defRPr b="0" i="0">
                <a:latin typeface="Arial" charset="0"/>
                <a:ea typeface="Arial" charset="0"/>
                <a:cs typeface="Arial" charset="0"/>
              </a:defRPr>
            </a:lvl3pPr>
            <a:lvl4pPr>
              <a:defRPr b="0" i="0">
                <a:latin typeface="Arial" charset="0"/>
                <a:ea typeface="Arial" charset="0"/>
                <a:cs typeface="Arial" charset="0"/>
              </a:defRPr>
            </a:lvl4pPr>
            <a:lvl5pPr>
              <a:defRPr b="0" i="0"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/>
              <a:t>Image/media area</a:t>
            </a:r>
          </a:p>
        </p:txBody>
      </p:sp>
      <p:sp>
        <p:nvSpPr>
          <p:cNvPr id="10" name="Text Placeholder 8"/>
          <p:cNvSpPr>
            <a:spLocks noGrp="1"/>
          </p:cNvSpPr>
          <p:nvPr>
            <p:ph type="body" sz="quarter" idx="14" hasCustomPrompt="1"/>
          </p:nvPr>
        </p:nvSpPr>
        <p:spPr>
          <a:xfrm>
            <a:off x="305526" y="404665"/>
            <a:ext cx="3330370" cy="5976662"/>
          </a:xfrm>
          <a:prstGeom prst="rect">
            <a:avLst/>
          </a:prstGeom>
        </p:spPr>
        <p:txBody>
          <a:bodyPr anchor="t" anchorCtr="0">
            <a:normAutofit/>
          </a:bodyPr>
          <a:lstStyle>
            <a:lvl1pPr marL="257175" indent="-257175">
              <a:lnSpc>
                <a:spcPct val="100000"/>
              </a:lnSpc>
              <a:buFont typeface="Arial" panose="020B0604020202020204" pitchFamily="34" charset="0"/>
              <a:buChar char="•"/>
              <a:defRPr sz="2000" b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  <a:lvl2pPr>
              <a:lnSpc>
                <a:spcPct val="100000"/>
              </a:lnSpc>
              <a:defRPr sz="2000" b="0" i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2pPr>
            <a:lvl3pPr>
              <a:lnSpc>
                <a:spcPct val="100000"/>
              </a:lnSpc>
              <a:defRPr sz="2000" b="0" i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3pPr>
            <a:lvl4pPr>
              <a:lnSpc>
                <a:spcPct val="100000"/>
              </a:lnSpc>
              <a:defRPr sz="2000" b="0" i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4pPr>
            <a:lvl5pPr>
              <a:lnSpc>
                <a:spcPct val="100000"/>
              </a:lnSpc>
              <a:defRPr sz="2000" b="0" i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/>
              <a:t>Body copy, Arial 20pt minimum</a:t>
            </a:r>
          </a:p>
          <a:p>
            <a:pPr lvl="0"/>
            <a:r>
              <a:rPr lang="en-US" dirty="0"/>
              <a:t>Bullet points should always be round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137688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Green impac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3923928" cy="6858000"/>
          </a:xfrm>
          <a:prstGeom prst="rect">
            <a:avLst/>
          </a:prstGeom>
          <a:solidFill>
            <a:srgbClr val="5B781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noFill/>
              </a:ln>
              <a:solidFill>
                <a:srgbClr val="5B7813"/>
              </a:solidFill>
            </a:endParaRPr>
          </a:p>
        </p:txBody>
      </p:sp>
      <p:sp>
        <p:nvSpPr>
          <p:cNvPr id="7" name="Content Placeholder 2"/>
          <p:cNvSpPr>
            <a:spLocks noGrp="1"/>
          </p:cNvSpPr>
          <p:nvPr>
            <p:ph sz="quarter" idx="18" hasCustomPrompt="1"/>
          </p:nvPr>
        </p:nvSpPr>
        <p:spPr>
          <a:xfrm>
            <a:off x="3923928" y="0"/>
            <a:ext cx="5220072" cy="6857999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Arial" charset="0"/>
                <a:ea typeface="Arial" charset="0"/>
                <a:cs typeface="Arial" charset="0"/>
              </a:defRPr>
            </a:lvl1pPr>
            <a:lvl2pPr>
              <a:defRPr b="0" i="0">
                <a:latin typeface="Arial" charset="0"/>
                <a:ea typeface="Arial" charset="0"/>
                <a:cs typeface="Arial" charset="0"/>
              </a:defRPr>
            </a:lvl2pPr>
            <a:lvl3pPr>
              <a:defRPr b="0" i="0">
                <a:latin typeface="Arial" charset="0"/>
                <a:ea typeface="Arial" charset="0"/>
                <a:cs typeface="Arial" charset="0"/>
              </a:defRPr>
            </a:lvl3pPr>
            <a:lvl4pPr>
              <a:defRPr b="0" i="0">
                <a:latin typeface="Arial" charset="0"/>
                <a:ea typeface="Arial" charset="0"/>
                <a:cs typeface="Arial" charset="0"/>
              </a:defRPr>
            </a:lvl4pPr>
            <a:lvl5pPr>
              <a:defRPr b="0" i="0"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/>
              <a:t>Image/media area</a:t>
            </a:r>
          </a:p>
        </p:txBody>
      </p:sp>
      <p:sp>
        <p:nvSpPr>
          <p:cNvPr id="10" name="Text Placeholder 8"/>
          <p:cNvSpPr>
            <a:spLocks noGrp="1"/>
          </p:cNvSpPr>
          <p:nvPr>
            <p:ph type="body" sz="quarter" idx="14" hasCustomPrompt="1"/>
          </p:nvPr>
        </p:nvSpPr>
        <p:spPr>
          <a:xfrm>
            <a:off x="305526" y="404665"/>
            <a:ext cx="3330370" cy="5976662"/>
          </a:xfrm>
          <a:prstGeom prst="rect">
            <a:avLst/>
          </a:prstGeom>
        </p:spPr>
        <p:txBody>
          <a:bodyPr anchor="t" anchorCtr="0">
            <a:normAutofit/>
          </a:bodyPr>
          <a:lstStyle>
            <a:lvl1pPr marL="257175" indent="-257175">
              <a:lnSpc>
                <a:spcPct val="100000"/>
              </a:lnSpc>
              <a:buFont typeface="Arial" panose="020B0604020202020204" pitchFamily="34" charset="0"/>
              <a:buChar char="•"/>
              <a:defRPr sz="2000" b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  <a:lvl2pPr>
              <a:lnSpc>
                <a:spcPct val="100000"/>
              </a:lnSpc>
              <a:defRPr sz="2000" b="0" i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2pPr>
            <a:lvl3pPr>
              <a:lnSpc>
                <a:spcPct val="100000"/>
              </a:lnSpc>
              <a:defRPr sz="2000" b="0" i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3pPr>
            <a:lvl4pPr>
              <a:lnSpc>
                <a:spcPct val="100000"/>
              </a:lnSpc>
              <a:defRPr sz="2000" b="0" i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4pPr>
            <a:lvl5pPr>
              <a:lnSpc>
                <a:spcPct val="100000"/>
              </a:lnSpc>
              <a:defRPr sz="2000" b="0" i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/>
              <a:t>Body copy, Arial 20pt minimum</a:t>
            </a:r>
          </a:p>
          <a:p>
            <a:pPr lvl="0"/>
            <a:r>
              <a:rPr lang="en-US" dirty="0"/>
              <a:t>Bullet points should always be round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448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ink impac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3923928" cy="6858000"/>
          </a:xfrm>
          <a:prstGeom prst="rect">
            <a:avLst/>
          </a:prstGeom>
          <a:solidFill>
            <a:srgbClr val="81214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Content Placeholder 2"/>
          <p:cNvSpPr>
            <a:spLocks noGrp="1"/>
          </p:cNvSpPr>
          <p:nvPr>
            <p:ph sz="quarter" idx="18" hasCustomPrompt="1"/>
          </p:nvPr>
        </p:nvSpPr>
        <p:spPr>
          <a:xfrm>
            <a:off x="3923928" y="0"/>
            <a:ext cx="5220072" cy="6857999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Arial" charset="0"/>
                <a:ea typeface="Arial" charset="0"/>
                <a:cs typeface="Arial" charset="0"/>
              </a:defRPr>
            </a:lvl1pPr>
            <a:lvl2pPr>
              <a:defRPr b="0" i="0">
                <a:latin typeface="Arial" charset="0"/>
                <a:ea typeface="Arial" charset="0"/>
                <a:cs typeface="Arial" charset="0"/>
              </a:defRPr>
            </a:lvl2pPr>
            <a:lvl3pPr>
              <a:defRPr b="0" i="0">
                <a:latin typeface="Arial" charset="0"/>
                <a:ea typeface="Arial" charset="0"/>
                <a:cs typeface="Arial" charset="0"/>
              </a:defRPr>
            </a:lvl3pPr>
            <a:lvl4pPr>
              <a:defRPr b="0" i="0">
                <a:latin typeface="Arial" charset="0"/>
                <a:ea typeface="Arial" charset="0"/>
                <a:cs typeface="Arial" charset="0"/>
              </a:defRPr>
            </a:lvl4pPr>
            <a:lvl5pPr>
              <a:defRPr b="0" i="0"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/>
              <a:t>Image/media area</a:t>
            </a:r>
          </a:p>
        </p:txBody>
      </p:sp>
      <p:sp>
        <p:nvSpPr>
          <p:cNvPr id="10" name="Text Placeholder 8"/>
          <p:cNvSpPr>
            <a:spLocks noGrp="1"/>
          </p:cNvSpPr>
          <p:nvPr>
            <p:ph type="body" sz="quarter" idx="14" hasCustomPrompt="1"/>
          </p:nvPr>
        </p:nvSpPr>
        <p:spPr>
          <a:xfrm>
            <a:off x="305526" y="404665"/>
            <a:ext cx="3330370" cy="5976662"/>
          </a:xfrm>
          <a:prstGeom prst="rect">
            <a:avLst/>
          </a:prstGeom>
        </p:spPr>
        <p:txBody>
          <a:bodyPr anchor="t" anchorCtr="0">
            <a:normAutofit/>
          </a:bodyPr>
          <a:lstStyle>
            <a:lvl1pPr marL="257175" indent="-257175">
              <a:lnSpc>
                <a:spcPct val="100000"/>
              </a:lnSpc>
              <a:buFont typeface="Arial" panose="020B0604020202020204" pitchFamily="34" charset="0"/>
              <a:buChar char="•"/>
              <a:defRPr sz="2000" b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  <a:lvl2pPr>
              <a:lnSpc>
                <a:spcPct val="100000"/>
              </a:lnSpc>
              <a:defRPr sz="2000" b="0" i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2pPr>
            <a:lvl3pPr>
              <a:lnSpc>
                <a:spcPct val="100000"/>
              </a:lnSpc>
              <a:defRPr sz="2000" b="0" i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3pPr>
            <a:lvl4pPr>
              <a:lnSpc>
                <a:spcPct val="100000"/>
              </a:lnSpc>
              <a:defRPr sz="2000" b="0" i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4pPr>
            <a:lvl5pPr>
              <a:lnSpc>
                <a:spcPct val="100000"/>
              </a:lnSpc>
              <a:defRPr sz="2000" b="0" i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/>
              <a:t>Body copy, Arial 20pt minimum</a:t>
            </a:r>
          </a:p>
          <a:p>
            <a:pPr lvl="0"/>
            <a:r>
              <a:rPr lang="en-US" dirty="0"/>
              <a:t>Bullet points should always be round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181635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urple impac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3923928" cy="6858000"/>
          </a:xfrm>
          <a:prstGeom prst="rect">
            <a:avLst/>
          </a:prstGeom>
          <a:solidFill>
            <a:srgbClr val="442B5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Content Placeholder 2"/>
          <p:cNvSpPr>
            <a:spLocks noGrp="1"/>
          </p:cNvSpPr>
          <p:nvPr>
            <p:ph sz="quarter" idx="18" hasCustomPrompt="1"/>
          </p:nvPr>
        </p:nvSpPr>
        <p:spPr>
          <a:xfrm>
            <a:off x="3923928" y="0"/>
            <a:ext cx="5220072" cy="6857999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Arial" charset="0"/>
                <a:ea typeface="Arial" charset="0"/>
                <a:cs typeface="Arial" charset="0"/>
              </a:defRPr>
            </a:lvl1pPr>
            <a:lvl2pPr>
              <a:defRPr b="0" i="0">
                <a:latin typeface="Arial" charset="0"/>
                <a:ea typeface="Arial" charset="0"/>
                <a:cs typeface="Arial" charset="0"/>
              </a:defRPr>
            </a:lvl2pPr>
            <a:lvl3pPr>
              <a:defRPr b="0" i="0">
                <a:latin typeface="Arial" charset="0"/>
                <a:ea typeface="Arial" charset="0"/>
                <a:cs typeface="Arial" charset="0"/>
              </a:defRPr>
            </a:lvl3pPr>
            <a:lvl4pPr>
              <a:defRPr b="0" i="0">
                <a:latin typeface="Arial" charset="0"/>
                <a:ea typeface="Arial" charset="0"/>
                <a:cs typeface="Arial" charset="0"/>
              </a:defRPr>
            </a:lvl4pPr>
            <a:lvl5pPr>
              <a:defRPr b="0" i="0"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/>
              <a:t>Image/media area</a:t>
            </a:r>
          </a:p>
        </p:txBody>
      </p:sp>
      <p:sp>
        <p:nvSpPr>
          <p:cNvPr id="10" name="Text Placeholder 8"/>
          <p:cNvSpPr>
            <a:spLocks noGrp="1"/>
          </p:cNvSpPr>
          <p:nvPr>
            <p:ph type="body" sz="quarter" idx="14" hasCustomPrompt="1"/>
          </p:nvPr>
        </p:nvSpPr>
        <p:spPr>
          <a:xfrm>
            <a:off x="305526" y="404665"/>
            <a:ext cx="3330370" cy="5976662"/>
          </a:xfrm>
          <a:prstGeom prst="rect">
            <a:avLst/>
          </a:prstGeom>
        </p:spPr>
        <p:txBody>
          <a:bodyPr anchor="t" anchorCtr="0">
            <a:normAutofit/>
          </a:bodyPr>
          <a:lstStyle>
            <a:lvl1pPr marL="257175" indent="-257175">
              <a:lnSpc>
                <a:spcPct val="100000"/>
              </a:lnSpc>
              <a:buFont typeface="Arial" panose="020B0604020202020204" pitchFamily="34" charset="0"/>
              <a:buChar char="•"/>
              <a:defRPr sz="2000" b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  <a:lvl2pPr>
              <a:lnSpc>
                <a:spcPct val="100000"/>
              </a:lnSpc>
              <a:defRPr sz="2000" b="0" i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2pPr>
            <a:lvl3pPr>
              <a:lnSpc>
                <a:spcPct val="100000"/>
              </a:lnSpc>
              <a:defRPr sz="2000" b="0" i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3pPr>
            <a:lvl4pPr>
              <a:lnSpc>
                <a:spcPct val="100000"/>
              </a:lnSpc>
              <a:defRPr sz="2000" b="0" i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4pPr>
            <a:lvl5pPr>
              <a:lnSpc>
                <a:spcPct val="100000"/>
              </a:lnSpc>
              <a:defRPr sz="2000" b="0" i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/>
              <a:t>Body copy, Arial 20pt minimum</a:t>
            </a:r>
          </a:p>
          <a:p>
            <a:pPr lvl="0"/>
            <a:r>
              <a:rPr lang="en-US" dirty="0"/>
              <a:t>Bullet points should always be round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5275267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Red impac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3923928" cy="6858000"/>
          </a:xfrm>
          <a:prstGeom prst="rect">
            <a:avLst/>
          </a:prstGeom>
          <a:solidFill>
            <a:srgbClr val="820E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Content Placeholder 2"/>
          <p:cNvSpPr>
            <a:spLocks noGrp="1"/>
          </p:cNvSpPr>
          <p:nvPr>
            <p:ph sz="quarter" idx="18" hasCustomPrompt="1"/>
          </p:nvPr>
        </p:nvSpPr>
        <p:spPr>
          <a:xfrm>
            <a:off x="3923928" y="0"/>
            <a:ext cx="5220072" cy="6857999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Arial" charset="0"/>
                <a:ea typeface="Arial" charset="0"/>
                <a:cs typeface="Arial" charset="0"/>
              </a:defRPr>
            </a:lvl1pPr>
            <a:lvl2pPr>
              <a:defRPr b="0" i="0">
                <a:latin typeface="Arial" charset="0"/>
                <a:ea typeface="Arial" charset="0"/>
                <a:cs typeface="Arial" charset="0"/>
              </a:defRPr>
            </a:lvl2pPr>
            <a:lvl3pPr>
              <a:defRPr b="0" i="0">
                <a:latin typeface="Arial" charset="0"/>
                <a:ea typeface="Arial" charset="0"/>
                <a:cs typeface="Arial" charset="0"/>
              </a:defRPr>
            </a:lvl3pPr>
            <a:lvl4pPr>
              <a:defRPr b="0" i="0">
                <a:latin typeface="Arial" charset="0"/>
                <a:ea typeface="Arial" charset="0"/>
                <a:cs typeface="Arial" charset="0"/>
              </a:defRPr>
            </a:lvl4pPr>
            <a:lvl5pPr>
              <a:defRPr b="0" i="0"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/>
              <a:t>Image/media area</a:t>
            </a:r>
          </a:p>
        </p:txBody>
      </p:sp>
      <p:sp>
        <p:nvSpPr>
          <p:cNvPr id="10" name="Text Placeholder 8"/>
          <p:cNvSpPr>
            <a:spLocks noGrp="1"/>
          </p:cNvSpPr>
          <p:nvPr>
            <p:ph type="body" sz="quarter" idx="14" hasCustomPrompt="1"/>
          </p:nvPr>
        </p:nvSpPr>
        <p:spPr>
          <a:xfrm>
            <a:off x="305526" y="404665"/>
            <a:ext cx="3330370" cy="5976662"/>
          </a:xfrm>
          <a:prstGeom prst="rect">
            <a:avLst/>
          </a:prstGeom>
        </p:spPr>
        <p:txBody>
          <a:bodyPr anchor="t" anchorCtr="0">
            <a:normAutofit/>
          </a:bodyPr>
          <a:lstStyle>
            <a:lvl1pPr marL="257175" indent="-257175">
              <a:lnSpc>
                <a:spcPct val="100000"/>
              </a:lnSpc>
              <a:buFont typeface="Arial" panose="020B0604020202020204" pitchFamily="34" charset="0"/>
              <a:buChar char="•"/>
              <a:defRPr sz="2000" b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  <a:lvl2pPr>
              <a:lnSpc>
                <a:spcPct val="100000"/>
              </a:lnSpc>
              <a:defRPr sz="2000" b="0" i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2pPr>
            <a:lvl3pPr>
              <a:lnSpc>
                <a:spcPct val="100000"/>
              </a:lnSpc>
              <a:defRPr sz="2000" b="0" i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3pPr>
            <a:lvl4pPr>
              <a:lnSpc>
                <a:spcPct val="100000"/>
              </a:lnSpc>
              <a:defRPr sz="2000" b="0" i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4pPr>
            <a:lvl5pPr>
              <a:lnSpc>
                <a:spcPct val="100000"/>
              </a:lnSpc>
              <a:defRPr sz="2000" b="0" i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/>
              <a:t>Body copy, Arial 20pt minimum</a:t>
            </a:r>
          </a:p>
          <a:p>
            <a:pPr lvl="0"/>
            <a:r>
              <a:rPr lang="en-US" dirty="0"/>
              <a:t>Bullet points should always be round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9160048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Yellow impac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3923928" cy="6858000"/>
          </a:xfrm>
          <a:prstGeom prst="rect">
            <a:avLst/>
          </a:prstGeom>
          <a:solidFill>
            <a:srgbClr val="DD7A0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Content Placeholder 2"/>
          <p:cNvSpPr>
            <a:spLocks noGrp="1"/>
          </p:cNvSpPr>
          <p:nvPr>
            <p:ph sz="quarter" idx="18" hasCustomPrompt="1"/>
          </p:nvPr>
        </p:nvSpPr>
        <p:spPr>
          <a:xfrm>
            <a:off x="3923928" y="0"/>
            <a:ext cx="5220072" cy="6857999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Arial" charset="0"/>
                <a:ea typeface="Arial" charset="0"/>
                <a:cs typeface="Arial" charset="0"/>
              </a:defRPr>
            </a:lvl1pPr>
            <a:lvl2pPr>
              <a:defRPr b="0" i="0">
                <a:latin typeface="Arial" charset="0"/>
                <a:ea typeface="Arial" charset="0"/>
                <a:cs typeface="Arial" charset="0"/>
              </a:defRPr>
            </a:lvl2pPr>
            <a:lvl3pPr>
              <a:defRPr b="0" i="0">
                <a:latin typeface="Arial" charset="0"/>
                <a:ea typeface="Arial" charset="0"/>
                <a:cs typeface="Arial" charset="0"/>
              </a:defRPr>
            </a:lvl3pPr>
            <a:lvl4pPr>
              <a:defRPr b="0" i="0">
                <a:latin typeface="Arial" charset="0"/>
                <a:ea typeface="Arial" charset="0"/>
                <a:cs typeface="Arial" charset="0"/>
              </a:defRPr>
            </a:lvl4pPr>
            <a:lvl5pPr>
              <a:defRPr b="0" i="0"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/>
              <a:t>Image/media area</a:t>
            </a:r>
          </a:p>
        </p:txBody>
      </p:sp>
      <p:sp>
        <p:nvSpPr>
          <p:cNvPr id="10" name="Text Placeholder 8"/>
          <p:cNvSpPr>
            <a:spLocks noGrp="1"/>
          </p:cNvSpPr>
          <p:nvPr>
            <p:ph type="body" sz="quarter" idx="14" hasCustomPrompt="1"/>
          </p:nvPr>
        </p:nvSpPr>
        <p:spPr>
          <a:xfrm>
            <a:off x="305526" y="404665"/>
            <a:ext cx="3330370" cy="5976662"/>
          </a:xfrm>
          <a:prstGeom prst="rect">
            <a:avLst/>
          </a:prstGeom>
        </p:spPr>
        <p:txBody>
          <a:bodyPr anchor="t" anchorCtr="0">
            <a:normAutofit/>
          </a:bodyPr>
          <a:lstStyle>
            <a:lvl1pPr marL="257175" indent="-257175">
              <a:lnSpc>
                <a:spcPct val="100000"/>
              </a:lnSpc>
              <a:buFont typeface="Arial" panose="020B0604020202020204" pitchFamily="34" charset="0"/>
              <a:buChar char="•"/>
              <a:defRPr sz="2000" b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  <a:lvl2pPr>
              <a:lnSpc>
                <a:spcPct val="100000"/>
              </a:lnSpc>
              <a:defRPr sz="2000" b="0" i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2pPr>
            <a:lvl3pPr>
              <a:lnSpc>
                <a:spcPct val="100000"/>
              </a:lnSpc>
              <a:defRPr sz="2000" b="0" i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3pPr>
            <a:lvl4pPr>
              <a:lnSpc>
                <a:spcPct val="100000"/>
              </a:lnSpc>
              <a:defRPr sz="2000" b="0" i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4pPr>
            <a:lvl5pPr>
              <a:lnSpc>
                <a:spcPct val="100000"/>
              </a:lnSpc>
              <a:defRPr sz="2000" b="0" i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/>
              <a:t>Body copy, Arial 20pt minimum</a:t>
            </a:r>
          </a:p>
          <a:p>
            <a:pPr lvl="0"/>
            <a:r>
              <a:rPr lang="en-US" dirty="0"/>
              <a:t>Bullet points should always be round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6994292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inal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197514" y="188640"/>
            <a:ext cx="1206134" cy="136815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8" name="Picture 7"/>
          <p:cNvPicPr>
            <a:picLocks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000" y="1518897"/>
            <a:ext cx="2556750" cy="255675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1880" y="4077072"/>
            <a:ext cx="3309496" cy="1836446"/>
          </a:xfrm>
          <a:prstGeom prst="rect">
            <a:avLst/>
          </a:prstGeom>
        </p:spPr>
      </p:pic>
      <p:sp>
        <p:nvSpPr>
          <p:cNvPr id="12" name="TextBox 11"/>
          <p:cNvSpPr txBox="1"/>
          <p:nvPr userDrawn="1"/>
        </p:nvSpPr>
        <p:spPr>
          <a:xfrm>
            <a:off x="3607746" y="2504884"/>
            <a:ext cx="478067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3200" b="1" dirty="0" err="1">
                <a:solidFill>
                  <a:srgbClr val="0C406D"/>
                </a:solidFill>
                <a:latin typeface="Arial" charset="0"/>
                <a:ea typeface="Arial" charset="0"/>
                <a:cs typeface="Arial" charset="0"/>
              </a:rPr>
              <a:t>www.cranfield.ac.uk</a:t>
            </a:r>
            <a:endParaRPr lang="en-GB" sz="3200" b="1" dirty="0">
              <a:solidFill>
                <a:srgbClr val="0C406D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4" name="TextBox 13"/>
          <p:cNvSpPr txBox="1"/>
          <p:nvPr userDrawn="1"/>
        </p:nvSpPr>
        <p:spPr>
          <a:xfrm>
            <a:off x="3607747" y="3411612"/>
            <a:ext cx="45365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2800" b="1" dirty="0">
                <a:solidFill>
                  <a:srgbClr val="0099C4"/>
                </a:solidFill>
                <a:latin typeface="Arial" charset="0"/>
                <a:ea typeface="Arial" charset="0"/>
                <a:cs typeface="Arial" charset="0"/>
              </a:rPr>
              <a:t>T: +44 (0)1234 750111</a:t>
            </a:r>
            <a:endParaRPr lang="en-US" sz="2800" b="1" dirty="0">
              <a:solidFill>
                <a:srgbClr val="0099C4"/>
              </a:solidFill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76402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ation or Chapter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/>
          <p:cNvSpPr>
            <a:spLocks noGrp="1"/>
          </p:cNvSpPr>
          <p:nvPr>
            <p:ph type="body" sz="quarter" idx="10" hasCustomPrompt="1"/>
          </p:nvPr>
        </p:nvSpPr>
        <p:spPr>
          <a:xfrm>
            <a:off x="3653898" y="1700460"/>
            <a:ext cx="4698522" cy="2160588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>
              <a:buNone/>
              <a:defRPr sz="2800" b="1" i="0">
                <a:solidFill>
                  <a:srgbClr val="0C406D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GB" dirty="0"/>
              <a:t>Presentation or Chapter Title, Arial Bold 28pt</a:t>
            </a:r>
            <a:endParaRPr lang="en-US" dirty="0"/>
          </a:p>
        </p:txBody>
      </p:sp>
      <p:sp>
        <p:nvSpPr>
          <p:cNvPr id="11" name="Text Placeholder 8"/>
          <p:cNvSpPr>
            <a:spLocks noGrp="1"/>
          </p:cNvSpPr>
          <p:nvPr>
            <p:ph type="body" sz="quarter" idx="11" hasCustomPrompt="1"/>
          </p:nvPr>
        </p:nvSpPr>
        <p:spPr>
          <a:xfrm>
            <a:off x="3653898" y="4005064"/>
            <a:ext cx="4698522" cy="792088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>
              <a:buNone/>
              <a:defRPr sz="2000" b="1" i="0">
                <a:solidFill>
                  <a:srgbClr val="0099C4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GB" dirty="0"/>
              <a:t>Presenter’s Name and Title, </a:t>
            </a:r>
            <a:br>
              <a:rPr lang="en-GB" dirty="0"/>
            </a:br>
            <a:r>
              <a:rPr lang="en-GB" dirty="0"/>
              <a:t>Arial Bold 20pt</a:t>
            </a:r>
            <a:endParaRPr lang="en-US" dirty="0"/>
          </a:p>
        </p:txBody>
      </p:sp>
      <p:sp>
        <p:nvSpPr>
          <p:cNvPr id="13" name="Text Placeholder 8"/>
          <p:cNvSpPr>
            <a:spLocks noGrp="1"/>
          </p:cNvSpPr>
          <p:nvPr>
            <p:ph type="body" sz="quarter" idx="12" hasCustomPrompt="1"/>
          </p:nvPr>
        </p:nvSpPr>
        <p:spPr>
          <a:xfrm>
            <a:off x="3655102" y="4941168"/>
            <a:ext cx="4698522" cy="504056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>
              <a:buNone/>
              <a:defRPr sz="2000" b="1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GB" dirty="0"/>
              <a:t>Date, Arial 20pt</a:t>
            </a:r>
            <a:endParaRPr lang="en-US" dirty="0"/>
          </a:p>
        </p:txBody>
      </p:sp>
      <p:sp>
        <p:nvSpPr>
          <p:cNvPr id="5" name="Text Placeholder 17"/>
          <p:cNvSpPr txBox="1">
            <a:spLocks/>
          </p:cNvSpPr>
          <p:nvPr userDrawn="1"/>
        </p:nvSpPr>
        <p:spPr>
          <a:xfrm>
            <a:off x="3653898" y="5661248"/>
            <a:ext cx="4698522" cy="504056"/>
          </a:xfrm>
          <a:prstGeom prst="rect">
            <a:avLst/>
          </a:prstGeom>
        </p:spPr>
        <p:txBody>
          <a:bodyPr anchor="ctr"/>
          <a:lstStyle>
            <a:lvl1pPr marL="0" indent="0" algn="l" defTabSz="914400" rtl="0" eaLnBrk="1" latinLnBrk="0" hangingPunct="1">
              <a:spcBef>
                <a:spcPct val="20000"/>
              </a:spcBef>
              <a:buClr>
                <a:srgbClr val="00B0F0"/>
              </a:buClr>
              <a:buFont typeface="Arial" panose="020B0604020202020204" pitchFamily="34" charset="0"/>
              <a:buNone/>
              <a:defRPr sz="2200" b="1" kern="1200" baseline="0">
                <a:solidFill>
                  <a:srgbClr val="09193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800100" indent="-342900" algn="l" defTabSz="914400" rtl="0" eaLnBrk="1" latinLnBrk="0" hangingPunct="1">
              <a:spcBef>
                <a:spcPct val="20000"/>
              </a:spcBef>
              <a:buClr>
                <a:srgbClr val="00B0F0"/>
              </a:buClr>
              <a:buFont typeface="Arial" charset="0"/>
              <a:buChar char="•"/>
              <a:defRPr sz="2000" kern="1200">
                <a:solidFill>
                  <a:srgbClr val="666666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257300" indent="-342900" algn="l" defTabSz="914400" rtl="0" eaLnBrk="1" latinLnBrk="0" hangingPunct="1">
              <a:spcBef>
                <a:spcPct val="20000"/>
              </a:spcBef>
              <a:buClr>
                <a:srgbClr val="00B0F0"/>
              </a:buClr>
              <a:buFont typeface="Courier New" charset="0"/>
              <a:buChar char="o"/>
              <a:defRPr sz="2000" kern="1200">
                <a:solidFill>
                  <a:srgbClr val="666666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714500" indent="-342900" algn="l" defTabSz="914400" rtl="0" eaLnBrk="1" latinLnBrk="0" hangingPunct="1">
              <a:spcBef>
                <a:spcPct val="20000"/>
              </a:spcBef>
              <a:buClr>
                <a:srgbClr val="00B0F0"/>
              </a:buClr>
              <a:buFont typeface="Wingdings" charset="2"/>
              <a:buChar char="§"/>
              <a:defRPr sz="2000" kern="1200">
                <a:solidFill>
                  <a:srgbClr val="666666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171700" indent="-342900" algn="l" defTabSz="914400" rtl="0" eaLnBrk="1" latinLnBrk="0" hangingPunct="1">
              <a:spcBef>
                <a:spcPct val="20000"/>
              </a:spcBef>
              <a:buClr>
                <a:srgbClr val="00B0F0"/>
              </a:buClr>
              <a:buFont typeface=".HelveticaNeueDeskInterface-Regular" charset="0"/>
              <a:buChar char="-"/>
              <a:defRPr sz="2000" kern="1200">
                <a:solidFill>
                  <a:srgbClr val="666666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800" b="0" dirty="0" err="1"/>
              <a:t>www.cranfield.ac.uk</a:t>
            </a:r>
            <a:endParaRPr lang="en-GB" sz="1800" b="0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197514" y="188640"/>
            <a:ext cx="1206134" cy="136815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12" name="Picture 11"/>
          <p:cNvPicPr>
            <a:picLocks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000" y="1518897"/>
            <a:ext cx="2556750" cy="2556750"/>
          </a:xfrm>
          <a:prstGeom prst="rect">
            <a:avLst/>
          </a:prstGeom>
        </p:spPr>
      </p:pic>
      <p:sp>
        <p:nvSpPr>
          <p:cNvPr id="8" name="Rectangle 7"/>
          <p:cNvSpPr/>
          <p:nvPr userDrawn="1"/>
        </p:nvSpPr>
        <p:spPr>
          <a:xfrm>
            <a:off x="3131840" y="6309320"/>
            <a:ext cx="3384376" cy="548680"/>
          </a:xfrm>
          <a:prstGeom prst="rect">
            <a:avLst/>
          </a:prstGeom>
          <a:solidFill>
            <a:srgbClr val="0C406D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kern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489374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, Body cop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/>
          <p:cNvSpPr>
            <a:spLocks noGrp="1"/>
          </p:cNvSpPr>
          <p:nvPr>
            <p:ph type="body" sz="quarter" idx="11" hasCustomPrompt="1"/>
          </p:nvPr>
        </p:nvSpPr>
        <p:spPr>
          <a:xfrm>
            <a:off x="305526" y="1412776"/>
            <a:ext cx="8532948" cy="792088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 marL="0" indent="0">
              <a:buNone/>
              <a:defRPr sz="2200" b="1">
                <a:solidFill>
                  <a:srgbClr val="0099C4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GB" dirty="0"/>
              <a:t>Sub-header, Arial Bold 22pt</a:t>
            </a:r>
            <a:endParaRPr lang="en-US" dirty="0"/>
          </a:p>
        </p:txBody>
      </p:sp>
      <p:sp>
        <p:nvSpPr>
          <p:cNvPr id="13" name="Text Placeholder 8"/>
          <p:cNvSpPr>
            <a:spLocks noGrp="1"/>
          </p:cNvSpPr>
          <p:nvPr>
            <p:ph type="body" sz="quarter" idx="14" hasCustomPrompt="1"/>
          </p:nvPr>
        </p:nvSpPr>
        <p:spPr>
          <a:xfrm>
            <a:off x="305526" y="2348881"/>
            <a:ext cx="8532948" cy="3816000"/>
          </a:xfrm>
          <a:prstGeom prst="rect">
            <a:avLst/>
          </a:prstGeom>
        </p:spPr>
        <p:txBody>
          <a:bodyPr anchor="t" anchorCtr="0">
            <a:normAutofit/>
          </a:bodyPr>
          <a:lstStyle>
            <a:lvl1pPr marL="257175" indent="-257175">
              <a:lnSpc>
                <a:spcPct val="100000"/>
              </a:lnSpc>
              <a:buFont typeface="Arial" panose="020B0604020202020204" pitchFamily="34" charset="0"/>
              <a:buChar char="•"/>
              <a:defRPr sz="2000" b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>
              <a:lnSpc>
                <a:spcPct val="100000"/>
              </a:lnSpc>
              <a:defRPr sz="2000" b="0" i="0">
                <a:latin typeface="Arial" charset="0"/>
                <a:ea typeface="Arial" charset="0"/>
                <a:cs typeface="Arial" charset="0"/>
              </a:defRPr>
            </a:lvl2pPr>
            <a:lvl3pPr>
              <a:lnSpc>
                <a:spcPct val="100000"/>
              </a:lnSpc>
              <a:defRPr sz="2000" b="0" i="0">
                <a:latin typeface="Arial" charset="0"/>
                <a:ea typeface="Arial" charset="0"/>
                <a:cs typeface="Arial" charset="0"/>
              </a:defRPr>
            </a:lvl3pPr>
            <a:lvl4pPr>
              <a:lnSpc>
                <a:spcPct val="100000"/>
              </a:lnSpc>
              <a:defRPr sz="2000" b="0" i="0">
                <a:latin typeface="Arial" charset="0"/>
                <a:ea typeface="Arial" charset="0"/>
                <a:cs typeface="Arial" charset="0"/>
              </a:defRPr>
            </a:lvl4pPr>
            <a:lvl5pPr>
              <a:lnSpc>
                <a:spcPct val="100000"/>
              </a:lnSpc>
              <a:defRPr sz="2000" b="0" i="0"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/>
              <a:t>Body copy, Arial 20pt minimum</a:t>
            </a:r>
          </a:p>
          <a:p>
            <a:pPr lvl="0"/>
            <a:r>
              <a:rPr lang="en-US" dirty="0"/>
              <a:t>Bullet points should always be round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4" name="Text Placeholder 8"/>
          <p:cNvSpPr>
            <a:spLocks noGrp="1"/>
          </p:cNvSpPr>
          <p:nvPr>
            <p:ph type="body" sz="quarter" idx="10" hasCustomPrompt="1"/>
          </p:nvPr>
        </p:nvSpPr>
        <p:spPr>
          <a:xfrm>
            <a:off x="305526" y="404664"/>
            <a:ext cx="8532948" cy="864096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>
              <a:buNone/>
              <a:defRPr sz="2400" b="1">
                <a:solidFill>
                  <a:srgbClr val="0C406D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US" dirty="0"/>
              <a:t>Slide Title, Arial Bold 24pt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7909435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, Body copy,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/>
          <p:cNvSpPr>
            <a:spLocks noGrp="1"/>
          </p:cNvSpPr>
          <p:nvPr>
            <p:ph type="body" sz="quarter" idx="11" hasCustomPrompt="1"/>
          </p:nvPr>
        </p:nvSpPr>
        <p:spPr>
          <a:xfrm>
            <a:off x="305526" y="1412776"/>
            <a:ext cx="5022558" cy="792088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 marL="0" indent="0">
              <a:buNone/>
              <a:defRPr sz="2200" b="1">
                <a:solidFill>
                  <a:srgbClr val="0099C4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GB" dirty="0"/>
              <a:t>Sub-header, Arial Bold 22pt</a:t>
            </a:r>
            <a:endParaRPr lang="en-US" dirty="0"/>
          </a:p>
        </p:txBody>
      </p:sp>
      <p:sp>
        <p:nvSpPr>
          <p:cNvPr id="13" name="Text Placeholder 8"/>
          <p:cNvSpPr>
            <a:spLocks noGrp="1"/>
          </p:cNvSpPr>
          <p:nvPr>
            <p:ph type="body" sz="quarter" idx="14" hasCustomPrompt="1"/>
          </p:nvPr>
        </p:nvSpPr>
        <p:spPr>
          <a:xfrm>
            <a:off x="305526" y="2348881"/>
            <a:ext cx="5022558" cy="3816000"/>
          </a:xfrm>
          <a:prstGeom prst="rect">
            <a:avLst/>
          </a:prstGeom>
        </p:spPr>
        <p:txBody>
          <a:bodyPr anchor="t" anchorCtr="0">
            <a:normAutofit/>
          </a:bodyPr>
          <a:lstStyle>
            <a:lvl1pPr marL="257175" indent="-257175">
              <a:lnSpc>
                <a:spcPct val="100000"/>
              </a:lnSpc>
              <a:buFont typeface="Arial" panose="020B0604020202020204" pitchFamily="34" charset="0"/>
              <a:buChar char="•"/>
              <a:defRPr sz="2000" b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>
              <a:lnSpc>
                <a:spcPct val="100000"/>
              </a:lnSpc>
              <a:defRPr sz="2000" b="0" i="0">
                <a:latin typeface="Arial" charset="0"/>
                <a:ea typeface="Arial" charset="0"/>
                <a:cs typeface="Arial" charset="0"/>
              </a:defRPr>
            </a:lvl2pPr>
            <a:lvl3pPr>
              <a:lnSpc>
                <a:spcPct val="100000"/>
              </a:lnSpc>
              <a:defRPr sz="2000" b="0" i="0">
                <a:latin typeface="Arial" charset="0"/>
                <a:ea typeface="Arial" charset="0"/>
                <a:cs typeface="Arial" charset="0"/>
              </a:defRPr>
            </a:lvl3pPr>
            <a:lvl4pPr>
              <a:lnSpc>
                <a:spcPct val="100000"/>
              </a:lnSpc>
              <a:defRPr sz="2000" b="0" i="0">
                <a:latin typeface="Arial" charset="0"/>
                <a:ea typeface="Arial" charset="0"/>
                <a:cs typeface="Arial" charset="0"/>
              </a:defRPr>
            </a:lvl4pPr>
            <a:lvl5pPr>
              <a:lnSpc>
                <a:spcPct val="100000"/>
              </a:lnSpc>
              <a:defRPr sz="2000" b="0" i="0"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/>
              <a:t>Body copy, Arial 20pt minimum</a:t>
            </a:r>
          </a:p>
          <a:p>
            <a:pPr lvl="0"/>
            <a:r>
              <a:rPr lang="en-US" dirty="0"/>
              <a:t>Bullet points should always be round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4" name="Text Placeholder 8"/>
          <p:cNvSpPr>
            <a:spLocks noGrp="1"/>
          </p:cNvSpPr>
          <p:nvPr>
            <p:ph type="body" sz="quarter" idx="10" hasCustomPrompt="1"/>
          </p:nvPr>
        </p:nvSpPr>
        <p:spPr>
          <a:xfrm>
            <a:off x="305526" y="404664"/>
            <a:ext cx="8532948" cy="864096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>
              <a:buNone/>
              <a:defRPr sz="2400" b="1">
                <a:solidFill>
                  <a:srgbClr val="0C406D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US" dirty="0"/>
              <a:t>Slide Title, Arial Bold 24pt</a:t>
            </a:r>
            <a:endParaRPr lang="en-GB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7" hasCustomPrompt="1"/>
          </p:nvPr>
        </p:nvSpPr>
        <p:spPr>
          <a:xfrm>
            <a:off x="5436394" y="1412777"/>
            <a:ext cx="3401616" cy="4752105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Arial" charset="0"/>
                <a:ea typeface="Arial" charset="0"/>
                <a:cs typeface="Arial" charset="0"/>
              </a:defRPr>
            </a:lvl1pPr>
            <a:lvl2pPr>
              <a:defRPr b="0" i="0">
                <a:latin typeface="Arial" charset="0"/>
                <a:ea typeface="Arial" charset="0"/>
                <a:cs typeface="Arial" charset="0"/>
              </a:defRPr>
            </a:lvl2pPr>
            <a:lvl3pPr>
              <a:defRPr b="0" i="0">
                <a:latin typeface="Arial" charset="0"/>
                <a:ea typeface="Arial" charset="0"/>
                <a:cs typeface="Arial" charset="0"/>
              </a:defRPr>
            </a:lvl3pPr>
            <a:lvl4pPr>
              <a:defRPr b="0" i="0">
                <a:latin typeface="Arial" charset="0"/>
                <a:ea typeface="Arial" charset="0"/>
                <a:cs typeface="Arial" charset="0"/>
              </a:defRPr>
            </a:lvl4pPr>
            <a:lvl5pPr>
              <a:defRPr b="0" i="0"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/>
              <a:t>Image/media area</a:t>
            </a:r>
          </a:p>
        </p:txBody>
      </p:sp>
    </p:spTree>
    <p:extLst>
      <p:ext uri="{BB962C8B-B14F-4D97-AF65-F5344CB8AC3E}">
        <p14:creationId xmlns:p14="http://schemas.microsoft.com/office/powerpoint/2010/main" val="181666702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Body copy,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8"/>
          <p:cNvSpPr>
            <a:spLocks noGrp="1"/>
          </p:cNvSpPr>
          <p:nvPr>
            <p:ph type="body" sz="quarter" idx="14" hasCustomPrompt="1"/>
          </p:nvPr>
        </p:nvSpPr>
        <p:spPr>
          <a:xfrm>
            <a:off x="305526" y="1412777"/>
            <a:ext cx="5022558" cy="4752105"/>
          </a:xfrm>
          <a:prstGeom prst="rect">
            <a:avLst/>
          </a:prstGeom>
        </p:spPr>
        <p:txBody>
          <a:bodyPr anchor="t" anchorCtr="0">
            <a:normAutofit/>
          </a:bodyPr>
          <a:lstStyle>
            <a:lvl1pPr marL="257175" indent="-257175">
              <a:lnSpc>
                <a:spcPct val="100000"/>
              </a:lnSpc>
              <a:buFont typeface="Arial" panose="020B0604020202020204" pitchFamily="34" charset="0"/>
              <a:buChar char="•"/>
              <a:defRPr sz="2000" b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>
              <a:lnSpc>
                <a:spcPct val="100000"/>
              </a:lnSpc>
              <a:defRPr sz="2000" b="0" i="0">
                <a:latin typeface="Arial" charset="0"/>
                <a:ea typeface="Arial" charset="0"/>
                <a:cs typeface="Arial" charset="0"/>
              </a:defRPr>
            </a:lvl2pPr>
            <a:lvl3pPr>
              <a:lnSpc>
                <a:spcPct val="100000"/>
              </a:lnSpc>
              <a:defRPr sz="2000" b="0" i="0">
                <a:latin typeface="Arial" charset="0"/>
                <a:ea typeface="Arial" charset="0"/>
                <a:cs typeface="Arial" charset="0"/>
              </a:defRPr>
            </a:lvl3pPr>
            <a:lvl4pPr>
              <a:lnSpc>
                <a:spcPct val="100000"/>
              </a:lnSpc>
              <a:defRPr sz="2000" b="0" i="0">
                <a:latin typeface="Arial" charset="0"/>
                <a:ea typeface="Arial" charset="0"/>
                <a:cs typeface="Arial" charset="0"/>
              </a:defRPr>
            </a:lvl4pPr>
            <a:lvl5pPr>
              <a:lnSpc>
                <a:spcPct val="100000"/>
              </a:lnSpc>
              <a:defRPr sz="2000" b="0" i="0"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/>
              <a:t>Body copy, Arial 20pt minimum</a:t>
            </a:r>
          </a:p>
          <a:p>
            <a:pPr lvl="0"/>
            <a:r>
              <a:rPr lang="en-US" dirty="0"/>
              <a:t>Bullet points should always be round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3" name="Text Placeholder 8"/>
          <p:cNvSpPr>
            <a:spLocks noGrp="1"/>
          </p:cNvSpPr>
          <p:nvPr>
            <p:ph type="body" sz="quarter" idx="10" hasCustomPrompt="1"/>
          </p:nvPr>
        </p:nvSpPr>
        <p:spPr>
          <a:xfrm>
            <a:off x="305526" y="404664"/>
            <a:ext cx="8532948" cy="864096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>
              <a:buNone/>
              <a:defRPr sz="2400" b="1">
                <a:solidFill>
                  <a:srgbClr val="0C406D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US" dirty="0"/>
              <a:t>Slide Title, Arial Bold 24pt</a:t>
            </a:r>
            <a:endParaRPr lang="en-GB" dirty="0"/>
          </a:p>
        </p:txBody>
      </p:sp>
      <p:sp>
        <p:nvSpPr>
          <p:cNvPr id="8" name="Content Placeholder 2"/>
          <p:cNvSpPr>
            <a:spLocks noGrp="1"/>
          </p:cNvSpPr>
          <p:nvPr>
            <p:ph sz="quarter" idx="17" hasCustomPrompt="1"/>
          </p:nvPr>
        </p:nvSpPr>
        <p:spPr>
          <a:xfrm>
            <a:off x="5436394" y="1412777"/>
            <a:ext cx="3401616" cy="4752105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Arial" charset="0"/>
                <a:ea typeface="Arial" charset="0"/>
                <a:cs typeface="Arial" charset="0"/>
              </a:defRPr>
            </a:lvl1pPr>
            <a:lvl2pPr>
              <a:defRPr b="0" i="0">
                <a:latin typeface="Arial" charset="0"/>
                <a:ea typeface="Arial" charset="0"/>
                <a:cs typeface="Arial" charset="0"/>
              </a:defRPr>
            </a:lvl2pPr>
            <a:lvl3pPr>
              <a:defRPr b="0" i="0">
                <a:latin typeface="Arial" charset="0"/>
                <a:ea typeface="Arial" charset="0"/>
                <a:cs typeface="Arial" charset="0"/>
              </a:defRPr>
            </a:lvl3pPr>
            <a:lvl4pPr>
              <a:defRPr b="0" i="0">
                <a:latin typeface="Arial" charset="0"/>
                <a:ea typeface="Arial" charset="0"/>
                <a:cs typeface="Arial" charset="0"/>
              </a:defRPr>
            </a:lvl4pPr>
            <a:lvl5pPr>
              <a:defRPr b="0" i="0"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/>
              <a:t>Image/media area</a:t>
            </a:r>
          </a:p>
        </p:txBody>
      </p:sp>
    </p:spTree>
    <p:extLst>
      <p:ext uri="{BB962C8B-B14F-4D97-AF65-F5344CB8AC3E}">
        <p14:creationId xmlns:p14="http://schemas.microsoft.com/office/powerpoint/2010/main" val="180422986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Two column body cop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/>
          <p:cNvSpPr>
            <a:spLocks noGrp="1"/>
          </p:cNvSpPr>
          <p:nvPr>
            <p:ph type="body" sz="quarter" idx="16" hasCustomPrompt="1"/>
          </p:nvPr>
        </p:nvSpPr>
        <p:spPr>
          <a:xfrm>
            <a:off x="305525" y="1412777"/>
            <a:ext cx="8532949" cy="4752105"/>
          </a:xfrm>
          <a:prstGeom prst="rect">
            <a:avLst/>
          </a:prstGeom>
        </p:spPr>
        <p:txBody>
          <a:bodyPr numCol="2" spcCol="144000" anchor="t" anchorCtr="0">
            <a:normAutofit/>
          </a:bodyPr>
          <a:lstStyle>
            <a:lvl1pPr marL="257175" indent="-257175">
              <a:lnSpc>
                <a:spcPct val="100000"/>
              </a:lnSpc>
              <a:buFont typeface="Arial" panose="020B0604020202020204" pitchFamily="34" charset="0"/>
              <a:buChar char="•"/>
              <a:defRPr sz="2000" b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>
              <a:lnSpc>
                <a:spcPct val="100000"/>
              </a:lnSpc>
              <a:defRPr sz="2000" b="0" i="0">
                <a:latin typeface="Arial" charset="0"/>
                <a:ea typeface="Arial" charset="0"/>
                <a:cs typeface="Arial" charset="0"/>
              </a:defRPr>
            </a:lvl2pPr>
            <a:lvl3pPr>
              <a:lnSpc>
                <a:spcPct val="100000"/>
              </a:lnSpc>
              <a:defRPr sz="2000" b="0" i="0">
                <a:latin typeface="Arial" charset="0"/>
                <a:ea typeface="Arial" charset="0"/>
                <a:cs typeface="Arial" charset="0"/>
              </a:defRPr>
            </a:lvl3pPr>
            <a:lvl4pPr>
              <a:lnSpc>
                <a:spcPct val="100000"/>
              </a:lnSpc>
              <a:defRPr sz="2000" b="0" i="0">
                <a:latin typeface="Arial" charset="0"/>
                <a:ea typeface="Arial" charset="0"/>
                <a:cs typeface="Arial" charset="0"/>
              </a:defRPr>
            </a:lvl4pPr>
            <a:lvl5pPr>
              <a:lnSpc>
                <a:spcPct val="100000"/>
              </a:lnSpc>
              <a:defRPr sz="2000" b="0" i="0"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GB" dirty="0"/>
              <a:t>Body copy, Arial 20pt minimum</a:t>
            </a:r>
          </a:p>
          <a:p>
            <a:pPr lvl="0"/>
            <a:r>
              <a:rPr lang="en-GB" dirty="0"/>
              <a:t>Column 1</a:t>
            </a:r>
          </a:p>
          <a:p>
            <a:pPr lvl="0"/>
            <a:r>
              <a:rPr lang="en-US" dirty="0"/>
              <a:t>Bullet points should always be circular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4"/>
            <a:endParaRPr lang="en-US" dirty="0"/>
          </a:p>
          <a:p>
            <a:pPr lvl="0"/>
            <a:endParaRPr lang="en-GB" dirty="0"/>
          </a:p>
          <a:p>
            <a:pPr lvl="0"/>
            <a:endParaRPr lang="en-GB" dirty="0"/>
          </a:p>
          <a:p>
            <a:pPr lvl="0"/>
            <a:endParaRPr lang="en-GB" dirty="0"/>
          </a:p>
          <a:p>
            <a:pPr lvl="0"/>
            <a:r>
              <a:rPr lang="en-GB" dirty="0"/>
              <a:t>Body copy, Arial 20pt minimum</a:t>
            </a:r>
          </a:p>
          <a:p>
            <a:pPr lvl="0"/>
            <a:r>
              <a:rPr lang="en-GB" dirty="0"/>
              <a:t>Column 2</a:t>
            </a:r>
          </a:p>
          <a:p>
            <a:pPr lvl="0"/>
            <a:r>
              <a:rPr lang="en-US" dirty="0"/>
              <a:t>Bullet points should always be circular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  <a:p>
            <a:pPr lvl="4"/>
            <a:endParaRPr lang="en-GB" dirty="0"/>
          </a:p>
          <a:p>
            <a:pPr lvl="4"/>
            <a:endParaRPr lang="en-GB" dirty="0"/>
          </a:p>
        </p:txBody>
      </p:sp>
      <p:sp>
        <p:nvSpPr>
          <p:cNvPr id="13" name="Text Placeholder 8"/>
          <p:cNvSpPr>
            <a:spLocks noGrp="1"/>
          </p:cNvSpPr>
          <p:nvPr>
            <p:ph type="body" sz="quarter" idx="10" hasCustomPrompt="1"/>
          </p:nvPr>
        </p:nvSpPr>
        <p:spPr>
          <a:xfrm>
            <a:off x="305526" y="404664"/>
            <a:ext cx="8532948" cy="864096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>
              <a:buNone/>
              <a:defRPr sz="2400" b="1">
                <a:solidFill>
                  <a:srgbClr val="0C406D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US" dirty="0"/>
              <a:t>Slide Title, Arial Bold 24pt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523010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Large image are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8"/>
          <p:cNvSpPr>
            <a:spLocks noGrp="1"/>
          </p:cNvSpPr>
          <p:nvPr>
            <p:ph type="body" sz="quarter" idx="10" hasCustomPrompt="1"/>
          </p:nvPr>
        </p:nvSpPr>
        <p:spPr>
          <a:xfrm>
            <a:off x="305526" y="404664"/>
            <a:ext cx="8532948" cy="864096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>
              <a:buNone/>
              <a:defRPr sz="2400" b="1">
                <a:solidFill>
                  <a:srgbClr val="0C406D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US" dirty="0"/>
              <a:t>Slide Title, Arial Bold 24pt</a:t>
            </a:r>
            <a:endParaRPr lang="en-GB" dirty="0"/>
          </a:p>
        </p:txBody>
      </p:sp>
      <p:sp>
        <p:nvSpPr>
          <p:cNvPr id="7" name="Content Placeholder 2"/>
          <p:cNvSpPr>
            <a:spLocks noGrp="1"/>
          </p:cNvSpPr>
          <p:nvPr>
            <p:ph sz="quarter" idx="17" hasCustomPrompt="1"/>
          </p:nvPr>
        </p:nvSpPr>
        <p:spPr>
          <a:xfrm>
            <a:off x="305526" y="1412777"/>
            <a:ext cx="8532484" cy="4752105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Arial" charset="0"/>
                <a:ea typeface="Arial" charset="0"/>
                <a:cs typeface="Arial" charset="0"/>
              </a:defRPr>
            </a:lvl1pPr>
            <a:lvl2pPr>
              <a:defRPr b="0" i="0">
                <a:latin typeface="Arial" charset="0"/>
                <a:ea typeface="Arial" charset="0"/>
                <a:cs typeface="Arial" charset="0"/>
              </a:defRPr>
            </a:lvl2pPr>
            <a:lvl3pPr>
              <a:defRPr b="0" i="0">
                <a:latin typeface="Arial" charset="0"/>
                <a:ea typeface="Arial" charset="0"/>
                <a:cs typeface="Arial" charset="0"/>
              </a:defRPr>
            </a:lvl3pPr>
            <a:lvl4pPr>
              <a:defRPr b="0" i="0">
                <a:latin typeface="Arial" charset="0"/>
                <a:ea typeface="Arial" charset="0"/>
                <a:cs typeface="Arial" charset="0"/>
              </a:defRPr>
            </a:lvl4pPr>
            <a:lvl5pPr>
              <a:defRPr b="0" i="0"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/>
              <a:t>Image/media area</a:t>
            </a:r>
          </a:p>
        </p:txBody>
      </p:sp>
    </p:spTree>
    <p:extLst>
      <p:ext uri="{BB962C8B-B14F-4D97-AF65-F5344CB8AC3E}">
        <p14:creationId xmlns:p14="http://schemas.microsoft.com/office/powerpoint/2010/main" val="81458006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dy copy,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8"/>
          <p:cNvSpPr>
            <a:spLocks noGrp="1"/>
          </p:cNvSpPr>
          <p:nvPr>
            <p:ph type="body" sz="quarter" idx="14" hasCustomPrompt="1"/>
          </p:nvPr>
        </p:nvSpPr>
        <p:spPr>
          <a:xfrm>
            <a:off x="305526" y="404665"/>
            <a:ext cx="4914546" cy="5760217"/>
          </a:xfrm>
          <a:prstGeom prst="rect">
            <a:avLst/>
          </a:prstGeom>
        </p:spPr>
        <p:txBody>
          <a:bodyPr anchor="t" anchorCtr="0">
            <a:normAutofit/>
          </a:bodyPr>
          <a:lstStyle>
            <a:lvl1pPr marL="257175" indent="-257175">
              <a:lnSpc>
                <a:spcPct val="100000"/>
              </a:lnSpc>
              <a:buFont typeface="Arial" panose="020B0604020202020204" pitchFamily="34" charset="0"/>
              <a:buChar char="•"/>
              <a:defRPr sz="20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>
              <a:lnSpc>
                <a:spcPct val="100000"/>
              </a:lnSpc>
              <a:defRPr sz="2000" b="0" i="0"/>
            </a:lvl2pPr>
            <a:lvl3pPr>
              <a:lnSpc>
                <a:spcPct val="100000"/>
              </a:lnSpc>
              <a:defRPr sz="2000" b="0" i="0"/>
            </a:lvl3pPr>
            <a:lvl4pPr>
              <a:lnSpc>
                <a:spcPct val="100000"/>
              </a:lnSpc>
              <a:defRPr sz="2000" b="0" i="0"/>
            </a:lvl4pPr>
            <a:lvl5pPr marL="1628775" indent="-257175">
              <a:lnSpc>
                <a:spcPct val="100000"/>
              </a:lnSpc>
              <a:buFont typeface="Arial" panose="020B0604020202020204" pitchFamily="34" charset="0"/>
              <a:buChar char="•"/>
              <a:defRPr sz="2000" b="0" i="0"/>
            </a:lvl5pPr>
          </a:lstStyle>
          <a:p>
            <a:pPr lvl="0"/>
            <a:r>
              <a:rPr lang="en-GB" dirty="0"/>
              <a:t>Body copy, Arial 20pt minimum</a:t>
            </a:r>
          </a:p>
          <a:p>
            <a:pPr lvl="0"/>
            <a:r>
              <a:rPr lang="en-US" dirty="0"/>
              <a:t>Bullet points should always be circular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4"/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7" hasCustomPrompt="1"/>
          </p:nvPr>
        </p:nvSpPr>
        <p:spPr>
          <a:xfrm>
            <a:off x="5436394" y="404665"/>
            <a:ext cx="3401616" cy="5760217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Arial" charset="0"/>
                <a:ea typeface="Arial" charset="0"/>
                <a:cs typeface="Arial" charset="0"/>
              </a:defRPr>
            </a:lvl1pPr>
            <a:lvl2pPr>
              <a:defRPr b="0" i="0">
                <a:latin typeface="Arial" charset="0"/>
                <a:ea typeface="Arial" charset="0"/>
                <a:cs typeface="Arial" charset="0"/>
              </a:defRPr>
            </a:lvl2pPr>
            <a:lvl3pPr>
              <a:defRPr b="0" i="0">
                <a:latin typeface="Arial" charset="0"/>
                <a:ea typeface="Arial" charset="0"/>
                <a:cs typeface="Arial" charset="0"/>
              </a:defRPr>
            </a:lvl3pPr>
            <a:lvl4pPr>
              <a:defRPr b="0" i="0">
                <a:latin typeface="Arial" charset="0"/>
                <a:ea typeface="Arial" charset="0"/>
                <a:cs typeface="Arial" charset="0"/>
              </a:defRPr>
            </a:lvl4pPr>
            <a:lvl5pPr>
              <a:defRPr b="0" i="0"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/>
              <a:t>Image/media area</a:t>
            </a:r>
          </a:p>
        </p:txBody>
      </p:sp>
    </p:spTree>
    <p:extLst>
      <p:ext uri="{BB962C8B-B14F-4D97-AF65-F5344CB8AC3E}">
        <p14:creationId xmlns:p14="http://schemas.microsoft.com/office/powerpoint/2010/main" val="6532212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body cop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8"/>
          <p:cNvSpPr>
            <a:spLocks noGrp="1"/>
          </p:cNvSpPr>
          <p:nvPr>
            <p:ph type="body" sz="quarter" idx="16" hasCustomPrompt="1"/>
          </p:nvPr>
        </p:nvSpPr>
        <p:spPr>
          <a:xfrm>
            <a:off x="305525" y="404665"/>
            <a:ext cx="8532949" cy="5760217"/>
          </a:xfrm>
          <a:prstGeom prst="rect">
            <a:avLst/>
          </a:prstGeom>
        </p:spPr>
        <p:txBody>
          <a:bodyPr numCol="2" spcCol="1440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>
              <a:lnSpc>
                <a:spcPct val="100000"/>
              </a:lnSpc>
              <a:defRPr sz="2000" b="0" i="0">
                <a:latin typeface="Arial" charset="0"/>
                <a:ea typeface="Arial" charset="0"/>
                <a:cs typeface="Arial" charset="0"/>
              </a:defRPr>
            </a:lvl2pPr>
            <a:lvl3pPr>
              <a:lnSpc>
                <a:spcPct val="100000"/>
              </a:lnSpc>
              <a:defRPr sz="2000" b="0" i="0">
                <a:latin typeface="Arial" charset="0"/>
                <a:ea typeface="Arial" charset="0"/>
                <a:cs typeface="Arial" charset="0"/>
              </a:defRPr>
            </a:lvl3pPr>
            <a:lvl4pPr>
              <a:lnSpc>
                <a:spcPct val="100000"/>
              </a:lnSpc>
              <a:defRPr sz="2000" b="0" i="0">
                <a:latin typeface="Arial" charset="0"/>
                <a:ea typeface="Arial" charset="0"/>
                <a:cs typeface="Arial" charset="0"/>
              </a:defRPr>
            </a:lvl4pPr>
            <a:lvl5pPr>
              <a:lnSpc>
                <a:spcPct val="100000"/>
              </a:lnSpc>
              <a:defRPr sz="2000" b="0" i="0"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GB" dirty="0"/>
              <a:t>Body copy, Arial 20pt minimum</a:t>
            </a:r>
          </a:p>
          <a:p>
            <a:pPr lvl="0"/>
            <a:r>
              <a:rPr lang="en-GB" dirty="0"/>
              <a:t>Column 1</a:t>
            </a:r>
          </a:p>
          <a:p>
            <a:pPr lvl="0"/>
            <a:r>
              <a:rPr lang="en-US" dirty="0"/>
              <a:t>Bullet points should always be circular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4"/>
            <a:endParaRPr lang="en-US" dirty="0"/>
          </a:p>
          <a:p>
            <a:pPr lvl="0"/>
            <a:endParaRPr lang="en-GB" dirty="0"/>
          </a:p>
          <a:p>
            <a:pPr lvl="0"/>
            <a:endParaRPr lang="en-GB" dirty="0"/>
          </a:p>
          <a:p>
            <a:pPr lvl="0"/>
            <a:endParaRPr lang="en-GB" dirty="0"/>
          </a:p>
          <a:p>
            <a:pPr lvl="0"/>
            <a:endParaRPr lang="en-GB" dirty="0"/>
          </a:p>
          <a:p>
            <a:pPr lvl="0"/>
            <a:endParaRPr lang="en-GB" dirty="0"/>
          </a:p>
          <a:p>
            <a:pPr lvl="0"/>
            <a:endParaRPr lang="en-GB" dirty="0"/>
          </a:p>
          <a:p>
            <a:pPr lvl="0"/>
            <a:r>
              <a:rPr lang="en-GB" dirty="0"/>
              <a:t>Body copy, Arial 20pt minimum</a:t>
            </a:r>
          </a:p>
          <a:p>
            <a:pPr lvl="0"/>
            <a:r>
              <a:rPr lang="en-GB" dirty="0"/>
              <a:t>Column 2</a:t>
            </a:r>
          </a:p>
          <a:p>
            <a:pPr lvl="0"/>
            <a:r>
              <a:rPr lang="en-US" dirty="0"/>
              <a:t>Bullet points should always be circular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  <a:p>
            <a:pPr lvl="4"/>
            <a:endParaRPr lang="en-GB" dirty="0"/>
          </a:p>
          <a:p>
            <a:pPr lvl="4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987440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image are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2"/>
          <p:cNvSpPr>
            <a:spLocks noGrp="1"/>
          </p:cNvSpPr>
          <p:nvPr>
            <p:ph sz="quarter" idx="17" hasCustomPrompt="1"/>
          </p:nvPr>
        </p:nvSpPr>
        <p:spPr>
          <a:xfrm>
            <a:off x="305526" y="404665"/>
            <a:ext cx="8532484" cy="5760217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Arial" charset="0"/>
                <a:ea typeface="Arial" charset="0"/>
                <a:cs typeface="Arial" charset="0"/>
              </a:defRPr>
            </a:lvl1pPr>
            <a:lvl2pPr>
              <a:defRPr b="0" i="0">
                <a:latin typeface="Arial" charset="0"/>
                <a:ea typeface="Arial" charset="0"/>
                <a:cs typeface="Arial" charset="0"/>
              </a:defRPr>
            </a:lvl2pPr>
            <a:lvl3pPr>
              <a:defRPr b="0" i="0">
                <a:latin typeface="Arial" charset="0"/>
                <a:ea typeface="Arial" charset="0"/>
                <a:cs typeface="Arial" charset="0"/>
              </a:defRPr>
            </a:lvl3pPr>
            <a:lvl4pPr>
              <a:defRPr b="0" i="0">
                <a:latin typeface="Arial" charset="0"/>
                <a:ea typeface="Arial" charset="0"/>
                <a:cs typeface="Arial" charset="0"/>
              </a:defRPr>
            </a:lvl4pPr>
            <a:lvl5pPr>
              <a:defRPr b="0" i="0"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/>
              <a:t>Image/media area</a:t>
            </a:r>
          </a:p>
        </p:txBody>
      </p:sp>
    </p:spTree>
    <p:extLst>
      <p:ext uri="{BB962C8B-B14F-4D97-AF65-F5344CB8AC3E}">
        <p14:creationId xmlns:p14="http://schemas.microsoft.com/office/powerpoint/2010/main" val="173829911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2"/>
          <p:cNvSpPr>
            <a:spLocks noGrp="1"/>
          </p:cNvSpPr>
          <p:nvPr>
            <p:ph sz="quarter" idx="20" hasCustomPrompt="1"/>
          </p:nvPr>
        </p:nvSpPr>
        <p:spPr>
          <a:xfrm>
            <a:off x="305526" y="404662"/>
            <a:ext cx="6642738" cy="5760219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Arial" charset="0"/>
                <a:ea typeface="Arial" charset="0"/>
                <a:cs typeface="Arial" charset="0"/>
              </a:defRPr>
            </a:lvl1pPr>
            <a:lvl2pPr>
              <a:defRPr b="0" i="0">
                <a:latin typeface="Arial" charset="0"/>
                <a:ea typeface="Arial" charset="0"/>
                <a:cs typeface="Arial" charset="0"/>
              </a:defRPr>
            </a:lvl2pPr>
            <a:lvl3pPr>
              <a:defRPr b="0" i="0">
                <a:latin typeface="Arial" charset="0"/>
                <a:ea typeface="Arial" charset="0"/>
                <a:cs typeface="Arial" charset="0"/>
              </a:defRPr>
            </a:lvl3pPr>
            <a:lvl4pPr>
              <a:defRPr b="0" i="0">
                <a:latin typeface="Arial" charset="0"/>
                <a:ea typeface="Arial" charset="0"/>
                <a:cs typeface="Arial" charset="0"/>
              </a:defRPr>
            </a:lvl4pPr>
            <a:lvl5pPr>
              <a:defRPr b="0" i="0"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/>
              <a:t>Image/media area</a:t>
            </a:r>
          </a:p>
        </p:txBody>
      </p:sp>
    </p:spTree>
    <p:extLst>
      <p:ext uri="{BB962C8B-B14F-4D97-AF65-F5344CB8AC3E}">
        <p14:creationId xmlns:p14="http://schemas.microsoft.com/office/powerpoint/2010/main" val="180603422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6405871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nal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 userDrawn="1"/>
        </p:nvSpPr>
        <p:spPr>
          <a:xfrm>
            <a:off x="197514" y="188640"/>
            <a:ext cx="1206134" cy="136815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12" name="Picture 11"/>
          <p:cNvPicPr>
            <a:picLocks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000" y="1518897"/>
            <a:ext cx="2556750" cy="2556750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1880" y="4077072"/>
            <a:ext cx="3309496" cy="1836446"/>
          </a:xfrm>
          <a:prstGeom prst="rect">
            <a:avLst/>
          </a:prstGeom>
        </p:spPr>
      </p:pic>
      <p:sp>
        <p:nvSpPr>
          <p:cNvPr id="17" name="TextBox 16"/>
          <p:cNvSpPr txBox="1"/>
          <p:nvPr userDrawn="1"/>
        </p:nvSpPr>
        <p:spPr>
          <a:xfrm>
            <a:off x="3607746" y="2504884"/>
            <a:ext cx="478067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3200" b="1" dirty="0" err="1">
                <a:solidFill>
                  <a:srgbClr val="0C406D"/>
                </a:solidFill>
                <a:latin typeface="Arial" charset="0"/>
                <a:ea typeface="Arial" charset="0"/>
                <a:cs typeface="Arial" charset="0"/>
              </a:rPr>
              <a:t>www.cranfield.ac.uk</a:t>
            </a:r>
            <a:endParaRPr lang="en-GB" sz="3200" b="1" dirty="0">
              <a:solidFill>
                <a:srgbClr val="0C406D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8" name="TextBox 17"/>
          <p:cNvSpPr txBox="1"/>
          <p:nvPr userDrawn="1"/>
        </p:nvSpPr>
        <p:spPr>
          <a:xfrm>
            <a:off x="3607747" y="3411612"/>
            <a:ext cx="45365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2800" b="1" dirty="0">
                <a:solidFill>
                  <a:srgbClr val="0099C4"/>
                </a:solidFill>
                <a:latin typeface="Arial" charset="0"/>
                <a:ea typeface="Arial" charset="0"/>
                <a:cs typeface="Arial" charset="0"/>
              </a:rPr>
              <a:t>T: +44 (0)1234 750111</a:t>
            </a:r>
            <a:endParaRPr lang="en-US" sz="2800" b="1" dirty="0">
              <a:solidFill>
                <a:srgbClr val="0099C4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2879812" y="6309320"/>
            <a:ext cx="3384376" cy="548680"/>
          </a:xfrm>
          <a:prstGeom prst="rect">
            <a:avLst/>
          </a:prstGeom>
          <a:solidFill>
            <a:srgbClr val="0C406D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kern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703176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">
    <p:bg>
      <p:bgPr>
        <a:solidFill>
          <a:srgbClr val="27376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55" r="22419"/>
          <a:stretch/>
        </p:blipFill>
        <p:spPr>
          <a:xfrm>
            <a:off x="0" y="0"/>
            <a:ext cx="9144000" cy="6865885"/>
          </a:xfrm>
          <a:prstGeom prst="rect">
            <a:avLst/>
          </a:prstGeom>
        </p:spPr>
      </p:pic>
      <p:sp>
        <p:nvSpPr>
          <p:cNvPr id="7" name="Text Placeholder 17"/>
          <p:cNvSpPr txBox="1">
            <a:spLocks/>
          </p:cNvSpPr>
          <p:nvPr userDrawn="1"/>
        </p:nvSpPr>
        <p:spPr>
          <a:xfrm>
            <a:off x="600075" y="6057886"/>
            <a:ext cx="2668191" cy="504056"/>
          </a:xfrm>
          <a:prstGeom prst="rect">
            <a:avLst/>
          </a:prstGeom>
        </p:spPr>
        <p:txBody>
          <a:bodyPr anchor="ctr"/>
          <a:lstStyle>
            <a:lvl1pPr marL="0" indent="0" algn="l" defTabSz="914400" rtl="0" eaLnBrk="1" latinLnBrk="0" hangingPunct="1">
              <a:spcBef>
                <a:spcPct val="20000"/>
              </a:spcBef>
              <a:buClr>
                <a:srgbClr val="00B0F0"/>
              </a:buClr>
              <a:buFont typeface="Arial" panose="020B0604020202020204" pitchFamily="34" charset="0"/>
              <a:buNone/>
              <a:defRPr sz="2200" b="1" kern="1200" baseline="0">
                <a:solidFill>
                  <a:srgbClr val="09193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800100" indent="-342900" algn="l" defTabSz="914400" rtl="0" eaLnBrk="1" latinLnBrk="0" hangingPunct="1">
              <a:spcBef>
                <a:spcPct val="20000"/>
              </a:spcBef>
              <a:buClr>
                <a:srgbClr val="00B0F0"/>
              </a:buClr>
              <a:buFont typeface="Arial" charset="0"/>
              <a:buChar char="•"/>
              <a:defRPr sz="2000" kern="1200">
                <a:solidFill>
                  <a:srgbClr val="666666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257300" indent="-342900" algn="l" defTabSz="914400" rtl="0" eaLnBrk="1" latinLnBrk="0" hangingPunct="1">
              <a:spcBef>
                <a:spcPct val="20000"/>
              </a:spcBef>
              <a:buClr>
                <a:srgbClr val="00B0F0"/>
              </a:buClr>
              <a:buFont typeface="Courier New" charset="0"/>
              <a:buChar char="o"/>
              <a:defRPr sz="2000" kern="1200">
                <a:solidFill>
                  <a:srgbClr val="666666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714500" indent="-342900" algn="l" defTabSz="914400" rtl="0" eaLnBrk="1" latinLnBrk="0" hangingPunct="1">
              <a:spcBef>
                <a:spcPct val="20000"/>
              </a:spcBef>
              <a:buClr>
                <a:srgbClr val="00B0F0"/>
              </a:buClr>
              <a:buFont typeface="Wingdings" charset="2"/>
              <a:buChar char="§"/>
              <a:defRPr sz="2000" kern="1200">
                <a:solidFill>
                  <a:srgbClr val="666666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171700" indent="-342900" algn="l" defTabSz="914400" rtl="0" eaLnBrk="1" latinLnBrk="0" hangingPunct="1">
              <a:spcBef>
                <a:spcPct val="20000"/>
              </a:spcBef>
              <a:buClr>
                <a:srgbClr val="00B0F0"/>
              </a:buClr>
              <a:buFont typeface=".HelveticaNeueDeskInterface-Regular" charset="0"/>
              <a:buChar char="-"/>
              <a:defRPr sz="2000" kern="1200">
                <a:solidFill>
                  <a:srgbClr val="666666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800" b="0" dirty="0">
                <a:solidFill>
                  <a:prstClr val="white"/>
                </a:solidFill>
                <a:latin typeface="Arial" charset="0"/>
                <a:ea typeface="Arial" charset="0"/>
                <a:cs typeface="Arial" charset="0"/>
              </a:rPr>
              <a:t>www.cranfield.ac.uk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0" hasCustomPrompt="1"/>
          </p:nvPr>
        </p:nvSpPr>
        <p:spPr>
          <a:xfrm>
            <a:off x="4307678" y="2492896"/>
            <a:ext cx="4318398" cy="1789939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3600" b="1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GB" dirty="0"/>
              <a:t>Presentation or Chapter Title, Arial Bold 36pt</a:t>
            </a:r>
            <a:endParaRPr lang="en-US" dirty="0"/>
          </a:p>
        </p:txBody>
      </p:sp>
      <p:sp>
        <p:nvSpPr>
          <p:cNvPr id="10" name="Text Placeholder 8"/>
          <p:cNvSpPr>
            <a:spLocks noGrp="1"/>
          </p:cNvSpPr>
          <p:nvPr>
            <p:ph type="body" sz="quarter" idx="11" hasCustomPrompt="1"/>
          </p:nvPr>
        </p:nvSpPr>
        <p:spPr>
          <a:xfrm>
            <a:off x="4307679" y="4437112"/>
            <a:ext cx="4318399" cy="648072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200" b="1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GB" dirty="0"/>
              <a:t>Presenter’s Name and Title,</a:t>
            </a:r>
            <a:br>
              <a:rPr lang="en-GB" dirty="0"/>
            </a:br>
            <a:r>
              <a:rPr lang="en-GB" dirty="0"/>
              <a:t>Arial Bold 22pt</a:t>
            </a:r>
            <a:endParaRPr lang="en-US" dirty="0"/>
          </a:p>
        </p:txBody>
      </p:sp>
      <p:sp>
        <p:nvSpPr>
          <p:cNvPr id="5" name="Text Placeholder 8"/>
          <p:cNvSpPr>
            <a:spLocks noGrp="1"/>
          </p:cNvSpPr>
          <p:nvPr>
            <p:ph type="body" sz="quarter" idx="12" hasCustomPrompt="1"/>
          </p:nvPr>
        </p:nvSpPr>
        <p:spPr>
          <a:xfrm>
            <a:off x="4307679" y="5239461"/>
            <a:ext cx="4318398" cy="493795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000" b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GB" dirty="0"/>
              <a:t>Date, Arial 20pt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16024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een">
    <p:bg>
      <p:bgPr>
        <a:solidFill>
          <a:srgbClr val="5B781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54" r="22419"/>
          <a:stretch/>
        </p:blipFill>
        <p:spPr>
          <a:xfrm>
            <a:off x="0" y="0"/>
            <a:ext cx="9144000" cy="6865884"/>
          </a:xfrm>
          <a:prstGeom prst="rect">
            <a:avLst/>
          </a:prstGeom>
        </p:spPr>
      </p:pic>
      <p:sp>
        <p:nvSpPr>
          <p:cNvPr id="4" name="Text Placeholder 17"/>
          <p:cNvSpPr txBox="1">
            <a:spLocks/>
          </p:cNvSpPr>
          <p:nvPr userDrawn="1"/>
        </p:nvSpPr>
        <p:spPr>
          <a:xfrm>
            <a:off x="600075" y="6057886"/>
            <a:ext cx="2668191" cy="504056"/>
          </a:xfrm>
          <a:prstGeom prst="rect">
            <a:avLst/>
          </a:prstGeom>
        </p:spPr>
        <p:txBody>
          <a:bodyPr anchor="ctr"/>
          <a:lstStyle>
            <a:lvl1pPr marL="0" indent="0" algn="l" defTabSz="914400" rtl="0" eaLnBrk="1" latinLnBrk="0" hangingPunct="1">
              <a:spcBef>
                <a:spcPct val="20000"/>
              </a:spcBef>
              <a:buClr>
                <a:srgbClr val="00B0F0"/>
              </a:buClr>
              <a:buFont typeface="Arial" panose="020B0604020202020204" pitchFamily="34" charset="0"/>
              <a:buNone/>
              <a:defRPr sz="2200" b="1" kern="1200" baseline="0">
                <a:solidFill>
                  <a:srgbClr val="09193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800100" indent="-342900" algn="l" defTabSz="914400" rtl="0" eaLnBrk="1" latinLnBrk="0" hangingPunct="1">
              <a:spcBef>
                <a:spcPct val="20000"/>
              </a:spcBef>
              <a:buClr>
                <a:srgbClr val="00B0F0"/>
              </a:buClr>
              <a:buFont typeface="Arial" charset="0"/>
              <a:buChar char="•"/>
              <a:defRPr sz="2000" kern="1200">
                <a:solidFill>
                  <a:srgbClr val="666666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257300" indent="-342900" algn="l" defTabSz="914400" rtl="0" eaLnBrk="1" latinLnBrk="0" hangingPunct="1">
              <a:spcBef>
                <a:spcPct val="20000"/>
              </a:spcBef>
              <a:buClr>
                <a:srgbClr val="00B0F0"/>
              </a:buClr>
              <a:buFont typeface="Courier New" charset="0"/>
              <a:buChar char="o"/>
              <a:defRPr sz="2000" kern="1200">
                <a:solidFill>
                  <a:srgbClr val="666666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714500" indent="-342900" algn="l" defTabSz="914400" rtl="0" eaLnBrk="1" latinLnBrk="0" hangingPunct="1">
              <a:spcBef>
                <a:spcPct val="20000"/>
              </a:spcBef>
              <a:buClr>
                <a:srgbClr val="00B0F0"/>
              </a:buClr>
              <a:buFont typeface="Wingdings" charset="2"/>
              <a:buChar char="§"/>
              <a:defRPr sz="2000" kern="1200">
                <a:solidFill>
                  <a:srgbClr val="666666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171700" indent="-342900" algn="l" defTabSz="914400" rtl="0" eaLnBrk="1" latinLnBrk="0" hangingPunct="1">
              <a:spcBef>
                <a:spcPct val="20000"/>
              </a:spcBef>
              <a:buClr>
                <a:srgbClr val="00B0F0"/>
              </a:buClr>
              <a:buFont typeface=".HelveticaNeueDeskInterface-Regular" charset="0"/>
              <a:buChar char="-"/>
              <a:defRPr sz="2000" kern="1200">
                <a:solidFill>
                  <a:srgbClr val="666666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800" b="0" dirty="0" err="1">
                <a:solidFill>
                  <a:prstClr val="white"/>
                </a:solidFill>
                <a:latin typeface="Arial" charset="0"/>
                <a:ea typeface="Arial" charset="0"/>
                <a:cs typeface="Arial" charset="0"/>
              </a:rPr>
              <a:t>www.cranfield.ac.uk</a:t>
            </a:r>
            <a:endParaRPr lang="en-GB" sz="1800" b="0" dirty="0">
              <a:solidFill>
                <a:prstClr val="white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1" name="Text Placeholder 8"/>
          <p:cNvSpPr>
            <a:spLocks noGrp="1"/>
          </p:cNvSpPr>
          <p:nvPr>
            <p:ph type="body" sz="quarter" idx="10" hasCustomPrompt="1"/>
          </p:nvPr>
        </p:nvSpPr>
        <p:spPr>
          <a:xfrm>
            <a:off x="4307678" y="2492896"/>
            <a:ext cx="4318398" cy="1789939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3600" b="1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GB" dirty="0"/>
              <a:t>Presentation or Chapter Title, Arial Bold 36pt</a:t>
            </a:r>
            <a:endParaRPr lang="en-US" dirty="0"/>
          </a:p>
        </p:txBody>
      </p:sp>
      <p:sp>
        <p:nvSpPr>
          <p:cNvPr id="12" name="Text Placeholder 8"/>
          <p:cNvSpPr>
            <a:spLocks noGrp="1"/>
          </p:cNvSpPr>
          <p:nvPr>
            <p:ph type="body" sz="quarter" idx="11" hasCustomPrompt="1"/>
          </p:nvPr>
        </p:nvSpPr>
        <p:spPr>
          <a:xfrm>
            <a:off x="4307679" y="4437112"/>
            <a:ext cx="4318399" cy="648072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200" b="1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GB" dirty="0"/>
              <a:t>Presenter’s Name and Title,</a:t>
            </a:r>
            <a:br>
              <a:rPr lang="en-GB" dirty="0"/>
            </a:br>
            <a:r>
              <a:rPr lang="en-GB" dirty="0"/>
              <a:t>Arial Bold 22pt</a:t>
            </a:r>
            <a:endParaRPr lang="en-US" dirty="0"/>
          </a:p>
        </p:txBody>
      </p:sp>
      <p:sp>
        <p:nvSpPr>
          <p:cNvPr id="13" name="Text Placeholder 8"/>
          <p:cNvSpPr>
            <a:spLocks noGrp="1"/>
          </p:cNvSpPr>
          <p:nvPr>
            <p:ph type="body" sz="quarter" idx="12" hasCustomPrompt="1"/>
          </p:nvPr>
        </p:nvSpPr>
        <p:spPr>
          <a:xfrm>
            <a:off x="4307679" y="5239461"/>
            <a:ext cx="4318398" cy="493795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000" b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GB" dirty="0"/>
              <a:t>Date, Arial 20pt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389754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nk">
    <p:bg>
      <p:bgPr>
        <a:solidFill>
          <a:srgbClr val="81214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0"/>
            <a:ext cx="9152405" cy="6858000"/>
          </a:xfrm>
          <a:prstGeom prst="rect">
            <a:avLst/>
          </a:prstGeom>
          <a:solidFill>
            <a:srgbClr val="81214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prstClr val="white"/>
              </a:solidFill>
            </a:endParaRP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56" r="22349"/>
          <a:stretch/>
        </p:blipFill>
        <p:spPr>
          <a:xfrm>
            <a:off x="0" y="0"/>
            <a:ext cx="9152405" cy="6865884"/>
          </a:xfrm>
          <a:prstGeom prst="rect">
            <a:avLst/>
          </a:prstGeom>
        </p:spPr>
      </p:pic>
      <p:sp>
        <p:nvSpPr>
          <p:cNvPr id="4" name="Text Placeholder 17"/>
          <p:cNvSpPr txBox="1">
            <a:spLocks/>
          </p:cNvSpPr>
          <p:nvPr userDrawn="1"/>
        </p:nvSpPr>
        <p:spPr>
          <a:xfrm>
            <a:off x="600075" y="6057886"/>
            <a:ext cx="2668191" cy="504056"/>
          </a:xfrm>
          <a:prstGeom prst="rect">
            <a:avLst/>
          </a:prstGeom>
        </p:spPr>
        <p:txBody>
          <a:bodyPr anchor="ctr"/>
          <a:lstStyle>
            <a:lvl1pPr marL="0" indent="0" algn="l" defTabSz="914400" rtl="0" eaLnBrk="1" latinLnBrk="0" hangingPunct="1">
              <a:spcBef>
                <a:spcPct val="20000"/>
              </a:spcBef>
              <a:buClr>
                <a:srgbClr val="00B0F0"/>
              </a:buClr>
              <a:buFont typeface="Arial" panose="020B0604020202020204" pitchFamily="34" charset="0"/>
              <a:buNone/>
              <a:defRPr sz="2200" b="1" kern="1200" baseline="0">
                <a:solidFill>
                  <a:srgbClr val="09193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800100" indent="-342900" algn="l" defTabSz="914400" rtl="0" eaLnBrk="1" latinLnBrk="0" hangingPunct="1">
              <a:spcBef>
                <a:spcPct val="20000"/>
              </a:spcBef>
              <a:buClr>
                <a:srgbClr val="00B0F0"/>
              </a:buClr>
              <a:buFont typeface="Arial" charset="0"/>
              <a:buChar char="•"/>
              <a:defRPr sz="2000" kern="1200">
                <a:solidFill>
                  <a:srgbClr val="666666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257300" indent="-342900" algn="l" defTabSz="914400" rtl="0" eaLnBrk="1" latinLnBrk="0" hangingPunct="1">
              <a:spcBef>
                <a:spcPct val="20000"/>
              </a:spcBef>
              <a:buClr>
                <a:srgbClr val="00B0F0"/>
              </a:buClr>
              <a:buFont typeface="Courier New" charset="0"/>
              <a:buChar char="o"/>
              <a:defRPr sz="2000" kern="1200">
                <a:solidFill>
                  <a:srgbClr val="666666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714500" indent="-342900" algn="l" defTabSz="914400" rtl="0" eaLnBrk="1" latinLnBrk="0" hangingPunct="1">
              <a:spcBef>
                <a:spcPct val="20000"/>
              </a:spcBef>
              <a:buClr>
                <a:srgbClr val="00B0F0"/>
              </a:buClr>
              <a:buFont typeface="Wingdings" charset="2"/>
              <a:buChar char="§"/>
              <a:defRPr sz="2000" kern="1200">
                <a:solidFill>
                  <a:srgbClr val="666666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171700" indent="-342900" algn="l" defTabSz="914400" rtl="0" eaLnBrk="1" latinLnBrk="0" hangingPunct="1">
              <a:spcBef>
                <a:spcPct val="20000"/>
              </a:spcBef>
              <a:buClr>
                <a:srgbClr val="00B0F0"/>
              </a:buClr>
              <a:buFont typeface=".HelveticaNeueDeskInterface-Regular" charset="0"/>
              <a:buChar char="-"/>
              <a:defRPr sz="2000" kern="1200">
                <a:solidFill>
                  <a:srgbClr val="666666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800" b="0" dirty="0" err="1">
                <a:solidFill>
                  <a:prstClr val="white"/>
                </a:solidFill>
                <a:latin typeface="Arial" charset="0"/>
                <a:ea typeface="Arial" charset="0"/>
                <a:cs typeface="Arial" charset="0"/>
              </a:rPr>
              <a:t>www.cranfield.ac.uk</a:t>
            </a:r>
            <a:endParaRPr lang="en-GB" sz="1800" b="0" dirty="0">
              <a:solidFill>
                <a:prstClr val="white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0" name="Text Placeholder 8"/>
          <p:cNvSpPr>
            <a:spLocks noGrp="1"/>
          </p:cNvSpPr>
          <p:nvPr>
            <p:ph type="body" sz="quarter" idx="10" hasCustomPrompt="1"/>
          </p:nvPr>
        </p:nvSpPr>
        <p:spPr>
          <a:xfrm>
            <a:off x="4307678" y="2492896"/>
            <a:ext cx="4318398" cy="1789939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3600" b="1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GB" dirty="0"/>
              <a:t>Presentation or Chapter Title, Arial Bold 36pt</a:t>
            </a:r>
            <a:endParaRPr lang="en-US" dirty="0"/>
          </a:p>
        </p:txBody>
      </p:sp>
      <p:sp>
        <p:nvSpPr>
          <p:cNvPr id="11" name="Text Placeholder 8"/>
          <p:cNvSpPr>
            <a:spLocks noGrp="1"/>
          </p:cNvSpPr>
          <p:nvPr>
            <p:ph type="body" sz="quarter" idx="11" hasCustomPrompt="1"/>
          </p:nvPr>
        </p:nvSpPr>
        <p:spPr>
          <a:xfrm>
            <a:off x="4307679" y="4437112"/>
            <a:ext cx="4318399" cy="648072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200" b="1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GB" dirty="0"/>
              <a:t>Presenter’s Name and Title,</a:t>
            </a:r>
            <a:br>
              <a:rPr lang="en-GB" dirty="0"/>
            </a:br>
            <a:r>
              <a:rPr lang="en-GB" dirty="0"/>
              <a:t>Arial Bold 22pt</a:t>
            </a:r>
            <a:endParaRPr lang="en-US" dirty="0"/>
          </a:p>
        </p:txBody>
      </p:sp>
      <p:sp>
        <p:nvSpPr>
          <p:cNvPr id="12" name="Text Placeholder 8"/>
          <p:cNvSpPr>
            <a:spLocks noGrp="1"/>
          </p:cNvSpPr>
          <p:nvPr>
            <p:ph type="body" sz="quarter" idx="12" hasCustomPrompt="1"/>
          </p:nvPr>
        </p:nvSpPr>
        <p:spPr>
          <a:xfrm>
            <a:off x="4307679" y="5239461"/>
            <a:ext cx="4318398" cy="493795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000" b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GB" dirty="0"/>
              <a:t>Date, Arial 20pt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453814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rple">
    <p:bg>
      <p:bgPr>
        <a:solidFill>
          <a:srgbClr val="442B5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55" r="22418"/>
          <a:stretch/>
        </p:blipFill>
        <p:spPr>
          <a:xfrm>
            <a:off x="-1" y="0"/>
            <a:ext cx="9144001" cy="6865884"/>
          </a:xfrm>
          <a:prstGeom prst="rect">
            <a:avLst/>
          </a:prstGeom>
        </p:spPr>
      </p:pic>
      <p:sp>
        <p:nvSpPr>
          <p:cNvPr id="3" name="Text Placeholder 17"/>
          <p:cNvSpPr txBox="1">
            <a:spLocks/>
          </p:cNvSpPr>
          <p:nvPr userDrawn="1"/>
        </p:nvSpPr>
        <p:spPr>
          <a:xfrm>
            <a:off x="600075" y="6057886"/>
            <a:ext cx="2668191" cy="504056"/>
          </a:xfrm>
          <a:prstGeom prst="rect">
            <a:avLst/>
          </a:prstGeom>
        </p:spPr>
        <p:txBody>
          <a:bodyPr anchor="ctr"/>
          <a:lstStyle>
            <a:lvl1pPr marL="0" indent="0" algn="l" defTabSz="914400" rtl="0" eaLnBrk="1" latinLnBrk="0" hangingPunct="1">
              <a:spcBef>
                <a:spcPct val="20000"/>
              </a:spcBef>
              <a:buClr>
                <a:srgbClr val="00B0F0"/>
              </a:buClr>
              <a:buFont typeface="Arial" panose="020B0604020202020204" pitchFamily="34" charset="0"/>
              <a:buNone/>
              <a:defRPr sz="2200" b="1" kern="1200" baseline="0">
                <a:solidFill>
                  <a:srgbClr val="09193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800100" indent="-342900" algn="l" defTabSz="914400" rtl="0" eaLnBrk="1" latinLnBrk="0" hangingPunct="1">
              <a:spcBef>
                <a:spcPct val="20000"/>
              </a:spcBef>
              <a:buClr>
                <a:srgbClr val="00B0F0"/>
              </a:buClr>
              <a:buFont typeface="Arial" charset="0"/>
              <a:buChar char="•"/>
              <a:defRPr sz="2000" kern="1200">
                <a:solidFill>
                  <a:srgbClr val="666666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257300" indent="-342900" algn="l" defTabSz="914400" rtl="0" eaLnBrk="1" latinLnBrk="0" hangingPunct="1">
              <a:spcBef>
                <a:spcPct val="20000"/>
              </a:spcBef>
              <a:buClr>
                <a:srgbClr val="00B0F0"/>
              </a:buClr>
              <a:buFont typeface="Courier New" charset="0"/>
              <a:buChar char="o"/>
              <a:defRPr sz="2000" kern="1200">
                <a:solidFill>
                  <a:srgbClr val="666666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714500" indent="-342900" algn="l" defTabSz="914400" rtl="0" eaLnBrk="1" latinLnBrk="0" hangingPunct="1">
              <a:spcBef>
                <a:spcPct val="20000"/>
              </a:spcBef>
              <a:buClr>
                <a:srgbClr val="00B0F0"/>
              </a:buClr>
              <a:buFont typeface="Wingdings" charset="2"/>
              <a:buChar char="§"/>
              <a:defRPr sz="2000" kern="1200">
                <a:solidFill>
                  <a:srgbClr val="666666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171700" indent="-342900" algn="l" defTabSz="914400" rtl="0" eaLnBrk="1" latinLnBrk="0" hangingPunct="1">
              <a:spcBef>
                <a:spcPct val="20000"/>
              </a:spcBef>
              <a:buClr>
                <a:srgbClr val="00B0F0"/>
              </a:buClr>
              <a:buFont typeface=".HelveticaNeueDeskInterface-Regular" charset="0"/>
              <a:buChar char="-"/>
              <a:defRPr sz="2000" kern="1200">
                <a:solidFill>
                  <a:srgbClr val="666666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800" b="0" dirty="0" err="1">
                <a:solidFill>
                  <a:prstClr val="white"/>
                </a:solidFill>
                <a:latin typeface="Arial" charset="0"/>
                <a:ea typeface="Arial" charset="0"/>
                <a:cs typeface="Arial" charset="0"/>
              </a:rPr>
              <a:t>www.cranfield.ac.uk</a:t>
            </a:r>
            <a:endParaRPr lang="en-GB" sz="1800" b="0" dirty="0">
              <a:solidFill>
                <a:prstClr val="white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8" name="Text Placeholder 8"/>
          <p:cNvSpPr>
            <a:spLocks noGrp="1"/>
          </p:cNvSpPr>
          <p:nvPr>
            <p:ph type="body" sz="quarter" idx="10" hasCustomPrompt="1"/>
          </p:nvPr>
        </p:nvSpPr>
        <p:spPr>
          <a:xfrm>
            <a:off x="4307678" y="2492896"/>
            <a:ext cx="4318398" cy="1789939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3600" b="1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GB" dirty="0"/>
              <a:t>Presentation or Chapter Title, Arial Bold 36pt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1" hasCustomPrompt="1"/>
          </p:nvPr>
        </p:nvSpPr>
        <p:spPr>
          <a:xfrm>
            <a:off x="4307679" y="4437112"/>
            <a:ext cx="4318399" cy="648072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200" b="1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GB" dirty="0"/>
              <a:t>Presenter’s Name and Title,</a:t>
            </a:r>
            <a:br>
              <a:rPr lang="en-GB" dirty="0"/>
            </a:br>
            <a:r>
              <a:rPr lang="en-GB" dirty="0"/>
              <a:t>Arial Bold 22pt</a:t>
            </a:r>
            <a:endParaRPr lang="en-US" dirty="0"/>
          </a:p>
        </p:txBody>
      </p:sp>
      <p:sp>
        <p:nvSpPr>
          <p:cNvPr id="10" name="Text Placeholder 8"/>
          <p:cNvSpPr>
            <a:spLocks noGrp="1"/>
          </p:cNvSpPr>
          <p:nvPr>
            <p:ph type="body" sz="quarter" idx="12" hasCustomPrompt="1"/>
          </p:nvPr>
        </p:nvSpPr>
        <p:spPr>
          <a:xfrm>
            <a:off x="4307679" y="5239461"/>
            <a:ext cx="4318398" cy="493795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000" b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GB" dirty="0"/>
              <a:t>Date, Arial 20pt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913523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d">
    <p:bg>
      <p:bgPr>
        <a:solidFill>
          <a:srgbClr val="820E2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55" r="22419"/>
          <a:stretch/>
        </p:blipFill>
        <p:spPr>
          <a:xfrm>
            <a:off x="0" y="0"/>
            <a:ext cx="9144000" cy="6865884"/>
          </a:xfrm>
          <a:prstGeom prst="rect">
            <a:avLst/>
          </a:prstGeom>
        </p:spPr>
      </p:pic>
      <p:sp>
        <p:nvSpPr>
          <p:cNvPr id="3" name="Text Placeholder 17"/>
          <p:cNvSpPr txBox="1">
            <a:spLocks/>
          </p:cNvSpPr>
          <p:nvPr userDrawn="1"/>
        </p:nvSpPr>
        <p:spPr>
          <a:xfrm>
            <a:off x="600075" y="6057886"/>
            <a:ext cx="2668191" cy="504056"/>
          </a:xfrm>
          <a:prstGeom prst="rect">
            <a:avLst/>
          </a:prstGeom>
        </p:spPr>
        <p:txBody>
          <a:bodyPr anchor="ctr"/>
          <a:lstStyle>
            <a:lvl1pPr marL="0" indent="0" algn="l" defTabSz="914400" rtl="0" eaLnBrk="1" latinLnBrk="0" hangingPunct="1">
              <a:spcBef>
                <a:spcPct val="20000"/>
              </a:spcBef>
              <a:buClr>
                <a:srgbClr val="00B0F0"/>
              </a:buClr>
              <a:buFont typeface="Arial" panose="020B0604020202020204" pitchFamily="34" charset="0"/>
              <a:buNone/>
              <a:defRPr sz="2200" b="1" kern="1200" baseline="0">
                <a:solidFill>
                  <a:srgbClr val="09193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800100" indent="-342900" algn="l" defTabSz="914400" rtl="0" eaLnBrk="1" latinLnBrk="0" hangingPunct="1">
              <a:spcBef>
                <a:spcPct val="20000"/>
              </a:spcBef>
              <a:buClr>
                <a:srgbClr val="00B0F0"/>
              </a:buClr>
              <a:buFont typeface="Arial" charset="0"/>
              <a:buChar char="•"/>
              <a:defRPr sz="2000" kern="1200">
                <a:solidFill>
                  <a:srgbClr val="666666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257300" indent="-342900" algn="l" defTabSz="914400" rtl="0" eaLnBrk="1" latinLnBrk="0" hangingPunct="1">
              <a:spcBef>
                <a:spcPct val="20000"/>
              </a:spcBef>
              <a:buClr>
                <a:srgbClr val="00B0F0"/>
              </a:buClr>
              <a:buFont typeface="Courier New" charset="0"/>
              <a:buChar char="o"/>
              <a:defRPr sz="2000" kern="1200">
                <a:solidFill>
                  <a:srgbClr val="666666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714500" indent="-342900" algn="l" defTabSz="914400" rtl="0" eaLnBrk="1" latinLnBrk="0" hangingPunct="1">
              <a:spcBef>
                <a:spcPct val="20000"/>
              </a:spcBef>
              <a:buClr>
                <a:srgbClr val="00B0F0"/>
              </a:buClr>
              <a:buFont typeface="Wingdings" charset="2"/>
              <a:buChar char="§"/>
              <a:defRPr sz="2000" kern="1200">
                <a:solidFill>
                  <a:srgbClr val="666666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171700" indent="-342900" algn="l" defTabSz="914400" rtl="0" eaLnBrk="1" latinLnBrk="0" hangingPunct="1">
              <a:spcBef>
                <a:spcPct val="20000"/>
              </a:spcBef>
              <a:buClr>
                <a:srgbClr val="00B0F0"/>
              </a:buClr>
              <a:buFont typeface=".HelveticaNeueDeskInterface-Regular" charset="0"/>
              <a:buChar char="-"/>
              <a:defRPr sz="2000" kern="1200">
                <a:solidFill>
                  <a:srgbClr val="666666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800" b="0" dirty="0" err="1">
                <a:solidFill>
                  <a:prstClr val="white"/>
                </a:solidFill>
                <a:latin typeface="Arial" charset="0"/>
                <a:ea typeface="Arial" charset="0"/>
                <a:cs typeface="Arial" charset="0"/>
              </a:rPr>
              <a:t>www.cranfield.ac.uk</a:t>
            </a:r>
            <a:endParaRPr lang="en-GB" sz="1800" b="0" dirty="0">
              <a:solidFill>
                <a:prstClr val="white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0" hasCustomPrompt="1"/>
          </p:nvPr>
        </p:nvSpPr>
        <p:spPr>
          <a:xfrm>
            <a:off x="4307678" y="2492896"/>
            <a:ext cx="4318398" cy="1789939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3600" b="1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GB" dirty="0"/>
              <a:t>Presentation or Chapter Title, Arial Bold 36pt</a:t>
            </a:r>
            <a:endParaRPr lang="en-US" dirty="0"/>
          </a:p>
        </p:txBody>
      </p:sp>
      <p:sp>
        <p:nvSpPr>
          <p:cNvPr id="10" name="Text Placeholder 8"/>
          <p:cNvSpPr>
            <a:spLocks noGrp="1"/>
          </p:cNvSpPr>
          <p:nvPr>
            <p:ph type="body" sz="quarter" idx="11" hasCustomPrompt="1"/>
          </p:nvPr>
        </p:nvSpPr>
        <p:spPr>
          <a:xfrm>
            <a:off x="4307679" y="4437112"/>
            <a:ext cx="4318399" cy="648072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200" b="1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GB" dirty="0"/>
              <a:t>Presenter’s Name and Title,</a:t>
            </a:r>
            <a:br>
              <a:rPr lang="en-GB" dirty="0"/>
            </a:br>
            <a:r>
              <a:rPr lang="en-GB" dirty="0"/>
              <a:t>Arial Bold 22pt</a:t>
            </a:r>
            <a:endParaRPr lang="en-US" dirty="0"/>
          </a:p>
        </p:txBody>
      </p:sp>
      <p:sp>
        <p:nvSpPr>
          <p:cNvPr id="11" name="Text Placeholder 8"/>
          <p:cNvSpPr>
            <a:spLocks noGrp="1"/>
          </p:cNvSpPr>
          <p:nvPr>
            <p:ph type="body" sz="quarter" idx="12" hasCustomPrompt="1"/>
          </p:nvPr>
        </p:nvSpPr>
        <p:spPr>
          <a:xfrm>
            <a:off x="4307679" y="5239461"/>
            <a:ext cx="4318398" cy="493795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000" b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GB" dirty="0"/>
              <a:t>Date, Arial 20pt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673013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Yellow">
    <p:bg>
      <p:bgPr>
        <a:solidFill>
          <a:srgbClr val="DD7A0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55" r="22419"/>
          <a:stretch/>
        </p:blipFill>
        <p:spPr>
          <a:xfrm>
            <a:off x="0" y="0"/>
            <a:ext cx="9144000" cy="6865884"/>
          </a:xfrm>
          <a:prstGeom prst="rect">
            <a:avLst/>
          </a:prstGeom>
        </p:spPr>
      </p:pic>
      <p:sp>
        <p:nvSpPr>
          <p:cNvPr id="3" name="Text Placeholder 17"/>
          <p:cNvSpPr txBox="1">
            <a:spLocks/>
          </p:cNvSpPr>
          <p:nvPr userDrawn="1"/>
        </p:nvSpPr>
        <p:spPr>
          <a:xfrm>
            <a:off x="600075" y="6057886"/>
            <a:ext cx="2668191" cy="504056"/>
          </a:xfrm>
          <a:prstGeom prst="rect">
            <a:avLst/>
          </a:prstGeom>
        </p:spPr>
        <p:txBody>
          <a:bodyPr anchor="ctr"/>
          <a:lstStyle>
            <a:lvl1pPr marL="0" indent="0" algn="l" defTabSz="914400" rtl="0" eaLnBrk="1" latinLnBrk="0" hangingPunct="1">
              <a:spcBef>
                <a:spcPct val="20000"/>
              </a:spcBef>
              <a:buClr>
                <a:srgbClr val="00B0F0"/>
              </a:buClr>
              <a:buFont typeface="Arial" panose="020B0604020202020204" pitchFamily="34" charset="0"/>
              <a:buNone/>
              <a:defRPr sz="2200" b="1" kern="1200" baseline="0">
                <a:solidFill>
                  <a:srgbClr val="09193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800100" indent="-342900" algn="l" defTabSz="914400" rtl="0" eaLnBrk="1" latinLnBrk="0" hangingPunct="1">
              <a:spcBef>
                <a:spcPct val="20000"/>
              </a:spcBef>
              <a:buClr>
                <a:srgbClr val="00B0F0"/>
              </a:buClr>
              <a:buFont typeface="Arial" charset="0"/>
              <a:buChar char="•"/>
              <a:defRPr sz="2000" kern="1200">
                <a:solidFill>
                  <a:srgbClr val="666666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257300" indent="-342900" algn="l" defTabSz="914400" rtl="0" eaLnBrk="1" latinLnBrk="0" hangingPunct="1">
              <a:spcBef>
                <a:spcPct val="20000"/>
              </a:spcBef>
              <a:buClr>
                <a:srgbClr val="00B0F0"/>
              </a:buClr>
              <a:buFont typeface="Courier New" charset="0"/>
              <a:buChar char="o"/>
              <a:defRPr sz="2000" kern="1200">
                <a:solidFill>
                  <a:srgbClr val="666666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714500" indent="-342900" algn="l" defTabSz="914400" rtl="0" eaLnBrk="1" latinLnBrk="0" hangingPunct="1">
              <a:spcBef>
                <a:spcPct val="20000"/>
              </a:spcBef>
              <a:buClr>
                <a:srgbClr val="00B0F0"/>
              </a:buClr>
              <a:buFont typeface="Wingdings" charset="2"/>
              <a:buChar char="§"/>
              <a:defRPr sz="2000" kern="1200">
                <a:solidFill>
                  <a:srgbClr val="666666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171700" indent="-342900" algn="l" defTabSz="914400" rtl="0" eaLnBrk="1" latinLnBrk="0" hangingPunct="1">
              <a:spcBef>
                <a:spcPct val="20000"/>
              </a:spcBef>
              <a:buClr>
                <a:srgbClr val="00B0F0"/>
              </a:buClr>
              <a:buFont typeface=".HelveticaNeueDeskInterface-Regular" charset="0"/>
              <a:buChar char="-"/>
              <a:defRPr sz="2000" kern="1200">
                <a:solidFill>
                  <a:srgbClr val="666666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800" b="0" dirty="0" err="1">
                <a:solidFill>
                  <a:prstClr val="white"/>
                </a:solidFill>
                <a:latin typeface="Arial" charset="0"/>
                <a:ea typeface="Arial" charset="0"/>
                <a:cs typeface="Arial" charset="0"/>
              </a:rPr>
              <a:t>www.cranfield.ac.uk</a:t>
            </a:r>
            <a:endParaRPr lang="en-GB" sz="1800" b="0" dirty="0">
              <a:solidFill>
                <a:prstClr val="white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0" hasCustomPrompt="1"/>
          </p:nvPr>
        </p:nvSpPr>
        <p:spPr>
          <a:xfrm>
            <a:off x="4307678" y="2492896"/>
            <a:ext cx="4318398" cy="1789939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3600" b="1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GB" dirty="0"/>
              <a:t>Presentation or Chapter Title, Arial Bold 36pt</a:t>
            </a:r>
            <a:endParaRPr lang="en-US" dirty="0"/>
          </a:p>
        </p:txBody>
      </p:sp>
      <p:sp>
        <p:nvSpPr>
          <p:cNvPr id="10" name="Text Placeholder 8"/>
          <p:cNvSpPr>
            <a:spLocks noGrp="1"/>
          </p:cNvSpPr>
          <p:nvPr>
            <p:ph type="body" sz="quarter" idx="11" hasCustomPrompt="1"/>
          </p:nvPr>
        </p:nvSpPr>
        <p:spPr>
          <a:xfrm>
            <a:off x="4307679" y="4437112"/>
            <a:ext cx="4318399" cy="648072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200" b="1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GB" dirty="0"/>
              <a:t>Presenter’s Name and Title,</a:t>
            </a:r>
            <a:br>
              <a:rPr lang="en-GB" dirty="0"/>
            </a:br>
            <a:r>
              <a:rPr lang="en-GB" dirty="0"/>
              <a:t>Arial Bold 22pt</a:t>
            </a:r>
            <a:endParaRPr lang="en-US" dirty="0"/>
          </a:p>
        </p:txBody>
      </p:sp>
      <p:sp>
        <p:nvSpPr>
          <p:cNvPr id="11" name="Text Placeholder 8"/>
          <p:cNvSpPr>
            <a:spLocks noGrp="1"/>
          </p:cNvSpPr>
          <p:nvPr>
            <p:ph type="body" sz="quarter" idx="12" hasCustomPrompt="1"/>
          </p:nvPr>
        </p:nvSpPr>
        <p:spPr>
          <a:xfrm>
            <a:off x="4307679" y="5239461"/>
            <a:ext cx="4318398" cy="493795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000" b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GB" dirty="0"/>
              <a:t>Date, Arial 20pt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59735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8.xml"/><Relationship Id="rId7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7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6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5.xml"/><Relationship Id="rId4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4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0.xml"/><Relationship Id="rId7" Type="http://schemas.openxmlformats.org/officeDocument/2006/relationships/theme" Target="../theme/theme3.xml"/><Relationship Id="rId2" Type="http://schemas.openxmlformats.org/officeDocument/2006/relationships/slideLayout" Target="../slideLayouts/slideLayout29.xml"/><Relationship Id="rId1" Type="http://schemas.openxmlformats.org/officeDocument/2006/relationships/slideLayout" Target="../slideLayouts/slideLayout28.xml"/><Relationship Id="rId6" Type="http://schemas.openxmlformats.org/officeDocument/2006/relationships/slideLayout" Target="../slideLayouts/slideLayout33.xml"/><Relationship Id="rId5" Type="http://schemas.openxmlformats.org/officeDocument/2006/relationships/slideLayout" Target="../slideLayouts/slideLayout32.xml"/><Relationship Id="rId4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03648" y="403200"/>
            <a:ext cx="7433452" cy="86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Slide Title, Arial Bold 24pt</a:t>
            </a:r>
            <a:endParaRPr lang="en-GB" dirty="0"/>
          </a:p>
        </p:txBody>
      </p:sp>
      <p:pic>
        <p:nvPicPr>
          <p:cNvPr id="7" name="Picture 6"/>
          <p:cNvPicPr>
            <a:picLocks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000" y="324000"/>
            <a:ext cx="972000" cy="972000"/>
          </a:xfrm>
          <a:prstGeom prst="rect">
            <a:avLst/>
          </a:prstGeom>
        </p:spPr>
      </p:pic>
      <p:sp>
        <p:nvSpPr>
          <p:cNvPr id="9" name="Text Placeholder 2"/>
          <p:cNvSpPr>
            <a:spLocks noGrp="1"/>
          </p:cNvSpPr>
          <p:nvPr>
            <p:ph type="body" idx="1"/>
          </p:nvPr>
        </p:nvSpPr>
        <p:spPr>
          <a:xfrm>
            <a:off x="305100" y="1411201"/>
            <a:ext cx="8532000" cy="497438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Body copy, Arial 20pt minimum</a:t>
            </a:r>
          </a:p>
          <a:p>
            <a:pPr lvl="0"/>
            <a:r>
              <a:rPr lang="en-US" dirty="0"/>
              <a:t>Bullet points should always be round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212011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6" r:id="rId1"/>
    <p:sldLayoutId id="2147483737" r:id="rId2"/>
    <p:sldLayoutId id="2147483738" r:id="rId3"/>
    <p:sldLayoutId id="2147483739" r:id="rId4"/>
    <p:sldLayoutId id="2147483740" r:id="rId5"/>
    <p:sldLayoutId id="2147483741" r:id="rId6"/>
    <p:sldLayoutId id="2147483742" r:id="rId7"/>
    <p:sldLayoutId id="2147483743" r:id="rId8"/>
    <p:sldLayoutId id="2147483746" r:id="rId9"/>
    <p:sldLayoutId id="2147483747" r:id="rId10"/>
    <p:sldLayoutId id="2147483748" r:id="rId11"/>
    <p:sldLayoutId id="2147483749" r:id="rId12"/>
    <p:sldLayoutId id="2147483750" r:id="rId13"/>
    <p:sldLayoutId id="2147483751" r:id="rId14"/>
    <p:sldLayoutId id="2147483744" r:id="rId15"/>
  </p:sldLayoutIdLst>
  <p:hf sldNum="0"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2400" b="1" kern="1200" baseline="0">
          <a:solidFill>
            <a:srgbClr val="0C406D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05100" y="403200"/>
            <a:ext cx="8532000" cy="86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Slide Title, Arial Bold 24pt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5100" y="1411201"/>
            <a:ext cx="8532000" cy="476986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Body copy, Arial 20pt minimum</a:t>
            </a:r>
          </a:p>
          <a:p>
            <a:pPr lvl="0"/>
            <a:r>
              <a:rPr lang="en-US" dirty="0"/>
              <a:t>Bullet points should always be round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3" name="Rectangle 12"/>
          <p:cNvSpPr/>
          <p:nvPr/>
        </p:nvSpPr>
        <p:spPr>
          <a:xfrm>
            <a:off x="0" y="6309320"/>
            <a:ext cx="9144000" cy="548680"/>
          </a:xfrm>
          <a:prstGeom prst="rect">
            <a:avLst/>
          </a:prstGeom>
          <a:solidFill>
            <a:srgbClr val="0C406D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/>
            <a:endParaRPr lang="en-US" sz="1350" kern="0">
              <a:solidFill>
                <a:prstClr val="white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678234" y="6414384"/>
            <a:ext cx="21602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 dirty="0">
                <a:solidFill>
                  <a:prstClr val="white"/>
                </a:solidFill>
                <a:latin typeface="Arial" charset="0"/>
                <a:ea typeface="Arial" charset="0"/>
                <a:cs typeface="Arial" charset="0"/>
              </a:rPr>
              <a:t>© </a:t>
            </a:r>
            <a:r>
              <a:rPr lang="en-US" sz="1400" dirty="0" err="1">
                <a:solidFill>
                  <a:prstClr val="white"/>
                </a:solidFill>
                <a:latin typeface="Arial" charset="0"/>
                <a:ea typeface="Arial" charset="0"/>
                <a:cs typeface="Arial" charset="0"/>
              </a:rPr>
              <a:t>Cranfield</a:t>
            </a:r>
            <a:r>
              <a:rPr lang="en-US" sz="1400" dirty="0">
                <a:solidFill>
                  <a:prstClr val="white"/>
                </a:solidFill>
                <a:latin typeface="Arial" charset="0"/>
                <a:ea typeface="Arial" charset="0"/>
                <a:cs typeface="Arial" charset="0"/>
              </a:rPr>
              <a:t> University</a:t>
            </a:r>
          </a:p>
        </p:txBody>
      </p:sp>
      <p:sp>
        <p:nvSpPr>
          <p:cNvPr id="15" name="Footer Placeholder 16"/>
          <p:cNvSpPr txBox="1">
            <a:spLocks/>
          </p:cNvSpPr>
          <p:nvPr/>
        </p:nvSpPr>
        <p:spPr>
          <a:xfrm>
            <a:off x="3028950" y="6414383"/>
            <a:ext cx="3086100" cy="307092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b="0" i="0" kern="120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9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06737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0" r:id="rId1"/>
    <p:sldLayoutId id="2147483708" r:id="rId2"/>
    <p:sldLayoutId id="2147483729" r:id="rId3"/>
    <p:sldLayoutId id="2147483709" r:id="rId4"/>
    <p:sldLayoutId id="2147483710" r:id="rId5"/>
    <p:sldLayoutId id="2147483712" r:id="rId6"/>
    <p:sldLayoutId id="2147483717" r:id="rId7"/>
    <p:sldLayoutId id="2147483718" r:id="rId8"/>
    <p:sldLayoutId id="2147483714" r:id="rId9"/>
    <p:sldLayoutId id="2147483727" r:id="rId10"/>
    <p:sldLayoutId id="2147483711" r:id="rId11"/>
    <p:sldLayoutId id="2147483733" r:id="rId12"/>
  </p:sldLayoutIdLst>
  <p:hf sldNum="0"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2400" b="1" kern="1200" baseline="0">
          <a:solidFill>
            <a:srgbClr val="0C406D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962199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3" r:id="rId1"/>
    <p:sldLayoutId id="2147483754" r:id="rId2"/>
    <p:sldLayoutId id="2147483755" r:id="rId3"/>
    <p:sldLayoutId id="2147483756" r:id="rId4"/>
    <p:sldLayoutId id="2147483757" r:id="rId5"/>
    <p:sldLayoutId id="2147483758" r:id="rId6"/>
  </p:sldLayoutIdLst>
  <p:hf sldNum="0"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7" Type="http://schemas.openxmlformats.org/officeDocument/2006/relationships/image" Target="../media/image1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Andrew McCarthy 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1"/>
          </p:nvPr>
        </p:nvSpPr>
        <p:spPr>
          <a:xfrm>
            <a:off x="4307679" y="3933056"/>
            <a:ext cx="4318399" cy="648072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dirty="0"/>
              <a:t>University of the </a:t>
            </a:r>
            <a:br>
              <a:rPr lang="en-US" dirty="0"/>
            </a:br>
            <a:r>
              <a:rPr lang="en-US" dirty="0"/>
              <a:t>West of England</a:t>
            </a:r>
          </a:p>
        </p:txBody>
      </p:sp>
    </p:spTree>
    <p:extLst>
      <p:ext uri="{BB962C8B-B14F-4D97-AF65-F5344CB8AC3E}">
        <p14:creationId xmlns:p14="http://schemas.microsoft.com/office/powerpoint/2010/main" val="15254443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3" name="Group 172">
            <a:extLst>
              <a:ext uri="{FF2B5EF4-FFF2-40B4-BE49-F238E27FC236}">
                <a16:creationId xmlns:a16="http://schemas.microsoft.com/office/drawing/2014/main" id="{41B4E2B9-22E8-9D48-8C3D-E66D551ECC48}"/>
              </a:ext>
            </a:extLst>
          </p:cNvPr>
          <p:cNvGrpSpPr/>
          <p:nvPr/>
        </p:nvGrpSpPr>
        <p:grpSpPr>
          <a:xfrm>
            <a:off x="567254" y="1874887"/>
            <a:ext cx="7649371" cy="4434433"/>
            <a:chOff x="698146" y="490459"/>
            <a:chExt cx="10293290" cy="5967145"/>
          </a:xfrm>
        </p:grpSpPr>
        <p:grpSp>
          <p:nvGrpSpPr>
            <p:cNvPr id="174" name="Group 173">
              <a:extLst>
                <a:ext uri="{FF2B5EF4-FFF2-40B4-BE49-F238E27FC236}">
                  <a16:creationId xmlns:a16="http://schemas.microsoft.com/office/drawing/2014/main" id="{49287D80-BC41-2B4E-865E-983F8DBB2A22}"/>
                </a:ext>
              </a:extLst>
            </p:cNvPr>
            <p:cNvGrpSpPr/>
            <p:nvPr/>
          </p:nvGrpSpPr>
          <p:grpSpPr>
            <a:xfrm>
              <a:off x="814894" y="490459"/>
              <a:ext cx="10176542" cy="5811828"/>
              <a:chOff x="814894" y="490459"/>
              <a:chExt cx="10176542" cy="5811828"/>
            </a:xfrm>
          </p:grpSpPr>
          <p:pic>
            <p:nvPicPr>
              <p:cNvPr id="176" name="Picture 175" descr="A picture containing dog, indoor, photo, brown&#10;&#10;Description automatically generated">
                <a:extLst>
                  <a:ext uri="{FF2B5EF4-FFF2-40B4-BE49-F238E27FC236}">
                    <a16:creationId xmlns:a16="http://schemas.microsoft.com/office/drawing/2014/main" id="{03051A7D-0BF7-6142-90C6-B64670218EEB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/>
              <a:srcRect l="2221" r="3723" b="2"/>
              <a:stretch/>
            </p:blipFill>
            <p:spPr>
              <a:xfrm>
                <a:off x="814894" y="490459"/>
                <a:ext cx="4006377" cy="5482661"/>
              </a:xfrm>
              <a:prstGeom prst="rect">
                <a:avLst/>
              </a:prstGeom>
            </p:spPr>
          </p:pic>
          <p:pic>
            <p:nvPicPr>
              <p:cNvPr id="177" name="Picture 176" descr="A picture containing company name&#10;&#10;Description automatically generated">
                <a:extLst>
                  <a:ext uri="{FF2B5EF4-FFF2-40B4-BE49-F238E27FC236}">
                    <a16:creationId xmlns:a16="http://schemas.microsoft.com/office/drawing/2014/main" id="{3EE23181-DB5E-514E-9A2B-37C0B54E583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827430" y="1292191"/>
                <a:ext cx="6164006" cy="2338767"/>
              </a:xfrm>
              <a:prstGeom prst="rect">
                <a:avLst/>
              </a:prstGeom>
            </p:spPr>
          </p:pic>
          <p:pic>
            <p:nvPicPr>
              <p:cNvPr id="194" name="Picture 193" descr="Chart, treemap chart&#10;&#10;Description automatically generated">
                <a:extLst>
                  <a:ext uri="{FF2B5EF4-FFF2-40B4-BE49-F238E27FC236}">
                    <a16:creationId xmlns:a16="http://schemas.microsoft.com/office/drawing/2014/main" id="{DF82C484-DF0A-3840-BFA4-367399DD95C2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6"/>
              <a:srcRect t="1880" r="-5" b="-5"/>
              <a:stretch/>
            </p:blipFill>
            <p:spPr>
              <a:xfrm>
                <a:off x="4924328" y="3676884"/>
                <a:ext cx="6029831" cy="2625403"/>
              </a:xfrm>
              <a:prstGeom prst="rect">
                <a:avLst/>
              </a:prstGeom>
            </p:spPr>
          </p:pic>
        </p:grpSp>
        <p:sp>
          <p:nvSpPr>
            <p:cNvPr id="175" name="Rectangle 174">
              <a:extLst>
                <a:ext uri="{FF2B5EF4-FFF2-40B4-BE49-F238E27FC236}">
                  <a16:creationId xmlns:a16="http://schemas.microsoft.com/office/drawing/2014/main" id="{EFC6EB12-9796-EE4C-BF1F-F65264B473F4}"/>
                </a:ext>
              </a:extLst>
            </p:cNvPr>
            <p:cNvSpPr/>
            <p:nvPr/>
          </p:nvSpPr>
          <p:spPr>
            <a:xfrm>
              <a:off x="698146" y="5877786"/>
              <a:ext cx="4006377" cy="57981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endParaRPr lang="en-US" sz="800" dirty="0">
                <a:solidFill>
                  <a:srgbClr val="27376F"/>
                </a:solidFill>
              </a:endParaRPr>
            </a:p>
            <a:p>
              <a:r>
                <a:rPr lang="en-US" sz="1400" dirty="0">
                  <a:solidFill>
                    <a:srgbClr val="27376F"/>
                  </a:solidFill>
                </a:rPr>
                <a:t>Andrew6.McCarthy@live.uwe.ac.uk</a:t>
              </a:r>
            </a:p>
          </p:txBody>
        </p:sp>
      </p:grpSp>
      <p:sp>
        <p:nvSpPr>
          <p:cNvPr id="188" name="TextBox 187"/>
          <p:cNvSpPr txBox="1"/>
          <p:nvPr/>
        </p:nvSpPr>
        <p:spPr>
          <a:xfrm>
            <a:off x="395536" y="188640"/>
            <a:ext cx="609572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000" dirty="0">
                <a:solidFill>
                  <a:srgbClr val="27376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Interactive Methods for Improving Robustness of Neural Networks against Adversarial Attacks</a:t>
            </a:r>
          </a:p>
        </p:txBody>
      </p:sp>
      <p:sp>
        <p:nvSpPr>
          <p:cNvPr id="6" name="Rectangle 5"/>
          <p:cNvSpPr/>
          <p:nvPr/>
        </p:nvSpPr>
        <p:spPr>
          <a:xfrm>
            <a:off x="7020272" y="188640"/>
            <a:ext cx="1872208" cy="244827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3693" y="425525"/>
            <a:ext cx="1569519" cy="2145866"/>
          </a:xfrm>
          <a:prstGeom prst="rect">
            <a:avLst/>
          </a:prstGeom>
        </p:spPr>
      </p:pic>
      <p:grpSp>
        <p:nvGrpSpPr>
          <p:cNvPr id="200" name="Group 199">
            <a:extLst>
              <a:ext uri="{FF2B5EF4-FFF2-40B4-BE49-F238E27FC236}">
                <a16:creationId xmlns:a16="http://schemas.microsoft.com/office/drawing/2014/main" id="{7C0F82A4-1E19-E941-85F6-050141CDA17B}"/>
              </a:ext>
            </a:extLst>
          </p:cNvPr>
          <p:cNvGrpSpPr/>
          <p:nvPr/>
        </p:nvGrpSpPr>
        <p:grpSpPr>
          <a:xfrm>
            <a:off x="7368914" y="1340768"/>
            <a:ext cx="1078800" cy="1800200"/>
            <a:chOff x="4788024" y="2492896"/>
            <a:chExt cx="1078800" cy="1800200"/>
          </a:xfrm>
        </p:grpSpPr>
        <p:grpSp>
          <p:nvGrpSpPr>
            <p:cNvPr id="201" name="Group 200">
              <a:extLst>
                <a:ext uri="{FF2B5EF4-FFF2-40B4-BE49-F238E27FC236}">
                  <a16:creationId xmlns:a16="http://schemas.microsoft.com/office/drawing/2014/main" id="{A7C9AA57-DE5A-A844-BB44-CCF0CD154C18}"/>
                </a:ext>
              </a:extLst>
            </p:cNvPr>
            <p:cNvGrpSpPr/>
            <p:nvPr/>
          </p:nvGrpSpPr>
          <p:grpSpPr>
            <a:xfrm>
              <a:off x="4896136" y="2492896"/>
              <a:ext cx="900000" cy="903042"/>
              <a:chOff x="4876104" y="2489951"/>
              <a:chExt cx="900000" cy="903042"/>
            </a:xfrm>
          </p:grpSpPr>
          <p:sp>
            <p:nvSpPr>
              <p:cNvPr id="203" name="Oval 202">
                <a:extLst>
                  <a:ext uri="{FF2B5EF4-FFF2-40B4-BE49-F238E27FC236}">
                    <a16:creationId xmlns:a16="http://schemas.microsoft.com/office/drawing/2014/main" id="{ABDCA339-5001-AC4F-A85B-768B0DB07AAE}"/>
                  </a:ext>
                </a:extLst>
              </p:cNvPr>
              <p:cNvSpPr/>
              <p:nvPr/>
            </p:nvSpPr>
            <p:spPr>
              <a:xfrm>
                <a:off x="4876104" y="2489951"/>
                <a:ext cx="900000" cy="900000"/>
              </a:xfrm>
              <a:prstGeom prst="ellipse">
                <a:avLst/>
              </a:prstGeom>
              <a:solidFill>
                <a:schemeClr val="bg2">
                  <a:lumMod val="9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04" name="TextBox 203">
                <a:extLst>
                  <a:ext uri="{FF2B5EF4-FFF2-40B4-BE49-F238E27FC236}">
                    <a16:creationId xmlns:a16="http://schemas.microsoft.com/office/drawing/2014/main" id="{D70BAEB5-CDFB-BE40-AED2-478D73A62570}"/>
                  </a:ext>
                </a:extLst>
              </p:cNvPr>
              <p:cNvSpPr txBox="1"/>
              <p:nvPr/>
            </p:nvSpPr>
            <p:spPr>
              <a:xfrm>
                <a:off x="5034643" y="3085216"/>
                <a:ext cx="553357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>
                    <a:latin typeface="Arial" charset="0"/>
                    <a:ea typeface="Arial" charset="0"/>
                    <a:cs typeface="Arial" charset="0"/>
                  </a:rPr>
                  <a:t>secs</a:t>
                </a:r>
              </a:p>
            </p:txBody>
          </p:sp>
        </p:grpSp>
        <p:sp>
          <p:nvSpPr>
            <p:cNvPr id="202" name="TextBox 201">
              <a:extLst>
                <a:ext uri="{FF2B5EF4-FFF2-40B4-BE49-F238E27FC236}">
                  <a16:creationId xmlns:a16="http://schemas.microsoft.com/office/drawing/2014/main" id="{A48AC628-7C20-F540-B9F7-1A146693B6E5}"/>
                </a:ext>
              </a:extLst>
            </p:cNvPr>
            <p:cNvSpPr txBox="1"/>
            <p:nvPr/>
          </p:nvSpPr>
          <p:spPr>
            <a:xfrm>
              <a:off x="4788024" y="2600325"/>
              <a:ext cx="1078800" cy="16927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000" dirty="0">
                  <a:latin typeface="Arial Black" charset="0"/>
                  <a:ea typeface="Arial Black" charset="0"/>
                  <a:cs typeface="Arial Black" charset="0"/>
                </a:rPr>
                <a:t>1</a:t>
              </a:r>
            </a:p>
            <a:p>
              <a:pPr algn="ctr"/>
              <a:br>
                <a:rPr lang="en-US" sz="4400" dirty="0">
                  <a:latin typeface="Arial Black" charset="0"/>
                  <a:ea typeface="Arial Black" charset="0"/>
                  <a:cs typeface="Arial Black" charset="0"/>
                </a:rPr>
              </a:br>
              <a:endParaRPr lang="en-US" sz="2000" dirty="0">
                <a:latin typeface="Arial Black" charset="0"/>
                <a:ea typeface="Arial Black" charset="0"/>
                <a:cs typeface="Arial Black" charset="0"/>
              </a:endParaRPr>
            </a:p>
          </p:txBody>
        </p:sp>
      </p:grpSp>
      <p:grpSp>
        <p:nvGrpSpPr>
          <p:cNvPr id="205" name="Group 204">
            <a:extLst>
              <a:ext uri="{FF2B5EF4-FFF2-40B4-BE49-F238E27FC236}">
                <a16:creationId xmlns:a16="http://schemas.microsoft.com/office/drawing/2014/main" id="{1A47D8EF-66F3-5746-A946-B5CEAF1D3F19}"/>
              </a:ext>
            </a:extLst>
          </p:cNvPr>
          <p:cNvGrpSpPr/>
          <p:nvPr/>
        </p:nvGrpSpPr>
        <p:grpSpPr>
          <a:xfrm>
            <a:off x="7381632" y="1340868"/>
            <a:ext cx="1078800" cy="1800100"/>
            <a:chOff x="4788024" y="2492896"/>
            <a:chExt cx="1078800" cy="1800200"/>
          </a:xfrm>
        </p:grpSpPr>
        <p:grpSp>
          <p:nvGrpSpPr>
            <p:cNvPr id="206" name="Group 205">
              <a:extLst>
                <a:ext uri="{FF2B5EF4-FFF2-40B4-BE49-F238E27FC236}">
                  <a16:creationId xmlns:a16="http://schemas.microsoft.com/office/drawing/2014/main" id="{EDA2A990-5992-024F-9B10-31ADAD6146BD}"/>
                </a:ext>
              </a:extLst>
            </p:cNvPr>
            <p:cNvGrpSpPr/>
            <p:nvPr/>
          </p:nvGrpSpPr>
          <p:grpSpPr>
            <a:xfrm>
              <a:off x="4896136" y="2492896"/>
              <a:ext cx="900000" cy="903042"/>
              <a:chOff x="4876104" y="2489951"/>
              <a:chExt cx="900000" cy="903042"/>
            </a:xfrm>
          </p:grpSpPr>
          <p:sp>
            <p:nvSpPr>
              <p:cNvPr id="208" name="Oval 207">
                <a:extLst>
                  <a:ext uri="{FF2B5EF4-FFF2-40B4-BE49-F238E27FC236}">
                    <a16:creationId xmlns:a16="http://schemas.microsoft.com/office/drawing/2014/main" id="{63A83C62-FF94-F74E-B0D6-0DA274E212D9}"/>
                  </a:ext>
                </a:extLst>
              </p:cNvPr>
              <p:cNvSpPr/>
              <p:nvPr/>
            </p:nvSpPr>
            <p:spPr>
              <a:xfrm>
                <a:off x="4876104" y="2489951"/>
                <a:ext cx="900000" cy="900000"/>
              </a:xfrm>
              <a:prstGeom prst="ellipse">
                <a:avLst/>
              </a:prstGeom>
              <a:solidFill>
                <a:schemeClr val="bg2">
                  <a:lumMod val="9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09" name="TextBox 208">
                <a:extLst>
                  <a:ext uri="{FF2B5EF4-FFF2-40B4-BE49-F238E27FC236}">
                    <a16:creationId xmlns:a16="http://schemas.microsoft.com/office/drawing/2014/main" id="{AF28E1B6-28F7-0E4A-869D-4799DF06923F}"/>
                  </a:ext>
                </a:extLst>
              </p:cNvPr>
              <p:cNvSpPr txBox="1"/>
              <p:nvPr/>
            </p:nvSpPr>
            <p:spPr>
              <a:xfrm>
                <a:off x="5034643" y="3085216"/>
                <a:ext cx="553357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>
                    <a:latin typeface="Arial" charset="0"/>
                    <a:ea typeface="Arial" charset="0"/>
                    <a:cs typeface="Arial" charset="0"/>
                  </a:rPr>
                  <a:t>secs</a:t>
                </a:r>
              </a:p>
            </p:txBody>
          </p:sp>
        </p:grpSp>
        <p:sp>
          <p:nvSpPr>
            <p:cNvPr id="207" name="TextBox 206">
              <a:extLst>
                <a:ext uri="{FF2B5EF4-FFF2-40B4-BE49-F238E27FC236}">
                  <a16:creationId xmlns:a16="http://schemas.microsoft.com/office/drawing/2014/main" id="{6A6CE474-A411-B145-AF7C-3AAB4CD9D553}"/>
                </a:ext>
              </a:extLst>
            </p:cNvPr>
            <p:cNvSpPr txBox="1"/>
            <p:nvPr/>
          </p:nvSpPr>
          <p:spPr>
            <a:xfrm>
              <a:off x="4788024" y="2600325"/>
              <a:ext cx="1078800" cy="16927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000" dirty="0">
                  <a:latin typeface="Arial Black" charset="0"/>
                  <a:ea typeface="Arial Black" charset="0"/>
                  <a:cs typeface="Arial Black" charset="0"/>
                </a:rPr>
                <a:t>2</a:t>
              </a:r>
            </a:p>
            <a:p>
              <a:pPr algn="ctr"/>
              <a:br>
                <a:rPr lang="en-US" sz="4400" dirty="0">
                  <a:latin typeface="Arial Black" charset="0"/>
                  <a:ea typeface="Arial Black" charset="0"/>
                  <a:cs typeface="Arial Black" charset="0"/>
                </a:rPr>
              </a:br>
              <a:endParaRPr lang="en-US" sz="2000" dirty="0">
                <a:latin typeface="Arial Black" charset="0"/>
                <a:ea typeface="Arial Black" charset="0"/>
                <a:cs typeface="Arial Black" charset="0"/>
              </a:endParaRPr>
            </a:p>
          </p:txBody>
        </p:sp>
      </p:grpSp>
      <p:grpSp>
        <p:nvGrpSpPr>
          <p:cNvPr id="210" name="Group 209">
            <a:extLst>
              <a:ext uri="{FF2B5EF4-FFF2-40B4-BE49-F238E27FC236}">
                <a16:creationId xmlns:a16="http://schemas.microsoft.com/office/drawing/2014/main" id="{C1F41478-BB69-254E-9915-4F1AC2BA99B7}"/>
              </a:ext>
            </a:extLst>
          </p:cNvPr>
          <p:cNvGrpSpPr/>
          <p:nvPr/>
        </p:nvGrpSpPr>
        <p:grpSpPr>
          <a:xfrm>
            <a:off x="7381632" y="1340768"/>
            <a:ext cx="1078800" cy="1800100"/>
            <a:chOff x="4788024" y="2492896"/>
            <a:chExt cx="1078800" cy="1800200"/>
          </a:xfrm>
        </p:grpSpPr>
        <p:grpSp>
          <p:nvGrpSpPr>
            <p:cNvPr id="211" name="Group 210">
              <a:extLst>
                <a:ext uri="{FF2B5EF4-FFF2-40B4-BE49-F238E27FC236}">
                  <a16:creationId xmlns:a16="http://schemas.microsoft.com/office/drawing/2014/main" id="{664CF7DB-33EC-744B-9836-539429AE3C1A}"/>
                </a:ext>
              </a:extLst>
            </p:cNvPr>
            <p:cNvGrpSpPr/>
            <p:nvPr/>
          </p:nvGrpSpPr>
          <p:grpSpPr>
            <a:xfrm>
              <a:off x="4896136" y="2492896"/>
              <a:ext cx="900000" cy="903042"/>
              <a:chOff x="4876104" y="2489951"/>
              <a:chExt cx="900000" cy="903042"/>
            </a:xfrm>
          </p:grpSpPr>
          <p:sp>
            <p:nvSpPr>
              <p:cNvPr id="213" name="Oval 212">
                <a:extLst>
                  <a:ext uri="{FF2B5EF4-FFF2-40B4-BE49-F238E27FC236}">
                    <a16:creationId xmlns:a16="http://schemas.microsoft.com/office/drawing/2014/main" id="{53C6133D-5F58-104D-8F2A-A40E64B83F44}"/>
                  </a:ext>
                </a:extLst>
              </p:cNvPr>
              <p:cNvSpPr/>
              <p:nvPr/>
            </p:nvSpPr>
            <p:spPr>
              <a:xfrm>
                <a:off x="4876104" y="2489951"/>
                <a:ext cx="900000" cy="900000"/>
              </a:xfrm>
              <a:prstGeom prst="ellipse">
                <a:avLst/>
              </a:prstGeom>
              <a:solidFill>
                <a:schemeClr val="bg2">
                  <a:lumMod val="9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14" name="TextBox 213">
                <a:extLst>
                  <a:ext uri="{FF2B5EF4-FFF2-40B4-BE49-F238E27FC236}">
                    <a16:creationId xmlns:a16="http://schemas.microsoft.com/office/drawing/2014/main" id="{767C9887-6386-1645-A7DF-53D5C5DDA137}"/>
                  </a:ext>
                </a:extLst>
              </p:cNvPr>
              <p:cNvSpPr txBox="1"/>
              <p:nvPr/>
            </p:nvSpPr>
            <p:spPr>
              <a:xfrm>
                <a:off x="5034643" y="3085216"/>
                <a:ext cx="553357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>
                    <a:latin typeface="Arial" charset="0"/>
                    <a:ea typeface="Arial" charset="0"/>
                    <a:cs typeface="Arial" charset="0"/>
                  </a:rPr>
                  <a:t>secs</a:t>
                </a:r>
              </a:p>
            </p:txBody>
          </p:sp>
        </p:grpSp>
        <p:sp>
          <p:nvSpPr>
            <p:cNvPr id="212" name="TextBox 211">
              <a:extLst>
                <a:ext uri="{FF2B5EF4-FFF2-40B4-BE49-F238E27FC236}">
                  <a16:creationId xmlns:a16="http://schemas.microsoft.com/office/drawing/2014/main" id="{EDD20E57-A157-D541-9EBE-6C1500381F34}"/>
                </a:ext>
              </a:extLst>
            </p:cNvPr>
            <p:cNvSpPr txBox="1"/>
            <p:nvPr/>
          </p:nvSpPr>
          <p:spPr>
            <a:xfrm>
              <a:off x="4788024" y="2600325"/>
              <a:ext cx="1078800" cy="16927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000" dirty="0">
                  <a:latin typeface="Arial Black" charset="0"/>
                  <a:ea typeface="Arial Black" charset="0"/>
                  <a:cs typeface="Arial Black" charset="0"/>
                </a:rPr>
                <a:t>3</a:t>
              </a:r>
            </a:p>
            <a:p>
              <a:pPr algn="ctr"/>
              <a:br>
                <a:rPr lang="en-US" sz="4400" dirty="0">
                  <a:latin typeface="Arial Black" charset="0"/>
                  <a:ea typeface="Arial Black" charset="0"/>
                  <a:cs typeface="Arial Black" charset="0"/>
                </a:rPr>
              </a:br>
              <a:endParaRPr lang="en-US" sz="2000" dirty="0">
                <a:latin typeface="Arial Black" charset="0"/>
                <a:ea typeface="Arial Black" charset="0"/>
                <a:cs typeface="Arial Black" charset="0"/>
              </a:endParaRPr>
            </a:p>
          </p:txBody>
        </p:sp>
      </p:grpSp>
      <p:grpSp>
        <p:nvGrpSpPr>
          <p:cNvPr id="215" name="Group 214">
            <a:extLst>
              <a:ext uri="{FF2B5EF4-FFF2-40B4-BE49-F238E27FC236}">
                <a16:creationId xmlns:a16="http://schemas.microsoft.com/office/drawing/2014/main" id="{11F29BF3-ECB6-2148-88DD-DC7CFFE66B3D}"/>
              </a:ext>
            </a:extLst>
          </p:cNvPr>
          <p:cNvGrpSpPr/>
          <p:nvPr/>
        </p:nvGrpSpPr>
        <p:grpSpPr>
          <a:xfrm>
            <a:off x="7381632" y="1340768"/>
            <a:ext cx="1078800" cy="1800100"/>
            <a:chOff x="4788024" y="2492896"/>
            <a:chExt cx="1078800" cy="1800200"/>
          </a:xfrm>
        </p:grpSpPr>
        <p:grpSp>
          <p:nvGrpSpPr>
            <p:cNvPr id="216" name="Group 215">
              <a:extLst>
                <a:ext uri="{FF2B5EF4-FFF2-40B4-BE49-F238E27FC236}">
                  <a16:creationId xmlns:a16="http://schemas.microsoft.com/office/drawing/2014/main" id="{8A37F9DC-9EE3-414C-8A9B-317B8FC9C17F}"/>
                </a:ext>
              </a:extLst>
            </p:cNvPr>
            <p:cNvGrpSpPr/>
            <p:nvPr/>
          </p:nvGrpSpPr>
          <p:grpSpPr>
            <a:xfrm>
              <a:off x="4896136" y="2492896"/>
              <a:ext cx="900000" cy="903042"/>
              <a:chOff x="4876104" y="2489951"/>
              <a:chExt cx="900000" cy="903042"/>
            </a:xfrm>
          </p:grpSpPr>
          <p:sp>
            <p:nvSpPr>
              <p:cNvPr id="218" name="Oval 217">
                <a:extLst>
                  <a:ext uri="{FF2B5EF4-FFF2-40B4-BE49-F238E27FC236}">
                    <a16:creationId xmlns:a16="http://schemas.microsoft.com/office/drawing/2014/main" id="{E958997B-687B-9D48-8705-6711E8702756}"/>
                  </a:ext>
                </a:extLst>
              </p:cNvPr>
              <p:cNvSpPr/>
              <p:nvPr/>
            </p:nvSpPr>
            <p:spPr>
              <a:xfrm>
                <a:off x="4876104" y="2489951"/>
                <a:ext cx="900000" cy="900000"/>
              </a:xfrm>
              <a:prstGeom prst="ellipse">
                <a:avLst/>
              </a:prstGeom>
              <a:solidFill>
                <a:schemeClr val="bg2">
                  <a:lumMod val="9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19" name="TextBox 218">
                <a:extLst>
                  <a:ext uri="{FF2B5EF4-FFF2-40B4-BE49-F238E27FC236}">
                    <a16:creationId xmlns:a16="http://schemas.microsoft.com/office/drawing/2014/main" id="{8B95051A-CDF5-E348-9B01-991983891237}"/>
                  </a:ext>
                </a:extLst>
              </p:cNvPr>
              <p:cNvSpPr txBox="1"/>
              <p:nvPr/>
            </p:nvSpPr>
            <p:spPr>
              <a:xfrm>
                <a:off x="5034643" y="3085216"/>
                <a:ext cx="553357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>
                    <a:latin typeface="Arial" charset="0"/>
                    <a:ea typeface="Arial" charset="0"/>
                    <a:cs typeface="Arial" charset="0"/>
                  </a:rPr>
                  <a:t>secs</a:t>
                </a:r>
              </a:p>
            </p:txBody>
          </p:sp>
        </p:grpSp>
        <p:sp>
          <p:nvSpPr>
            <p:cNvPr id="217" name="TextBox 216">
              <a:extLst>
                <a:ext uri="{FF2B5EF4-FFF2-40B4-BE49-F238E27FC236}">
                  <a16:creationId xmlns:a16="http://schemas.microsoft.com/office/drawing/2014/main" id="{8A802311-C22F-6346-AB58-BA35EFC90345}"/>
                </a:ext>
              </a:extLst>
            </p:cNvPr>
            <p:cNvSpPr txBox="1"/>
            <p:nvPr/>
          </p:nvSpPr>
          <p:spPr>
            <a:xfrm>
              <a:off x="4788024" y="2600325"/>
              <a:ext cx="1078800" cy="16927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000" dirty="0">
                  <a:latin typeface="Arial Black" charset="0"/>
                  <a:ea typeface="Arial Black" charset="0"/>
                  <a:cs typeface="Arial Black" charset="0"/>
                </a:rPr>
                <a:t>4</a:t>
              </a:r>
            </a:p>
            <a:p>
              <a:pPr algn="ctr"/>
              <a:br>
                <a:rPr lang="en-US" sz="4400" dirty="0">
                  <a:latin typeface="Arial Black" charset="0"/>
                  <a:ea typeface="Arial Black" charset="0"/>
                  <a:cs typeface="Arial Black" charset="0"/>
                </a:rPr>
              </a:br>
              <a:endParaRPr lang="en-US" sz="2000" dirty="0">
                <a:latin typeface="Arial Black" charset="0"/>
                <a:ea typeface="Arial Black" charset="0"/>
                <a:cs typeface="Arial Black" charset="0"/>
              </a:endParaRPr>
            </a:p>
          </p:txBody>
        </p:sp>
      </p:grpSp>
      <p:grpSp>
        <p:nvGrpSpPr>
          <p:cNvPr id="220" name="Group 219">
            <a:extLst>
              <a:ext uri="{FF2B5EF4-FFF2-40B4-BE49-F238E27FC236}">
                <a16:creationId xmlns:a16="http://schemas.microsoft.com/office/drawing/2014/main" id="{1A408613-6985-D846-949F-77780A722EB6}"/>
              </a:ext>
            </a:extLst>
          </p:cNvPr>
          <p:cNvGrpSpPr/>
          <p:nvPr/>
        </p:nvGrpSpPr>
        <p:grpSpPr>
          <a:xfrm>
            <a:off x="7381632" y="1340768"/>
            <a:ext cx="1078800" cy="1800100"/>
            <a:chOff x="4788024" y="2492896"/>
            <a:chExt cx="1078800" cy="1800200"/>
          </a:xfrm>
        </p:grpSpPr>
        <p:grpSp>
          <p:nvGrpSpPr>
            <p:cNvPr id="221" name="Group 220">
              <a:extLst>
                <a:ext uri="{FF2B5EF4-FFF2-40B4-BE49-F238E27FC236}">
                  <a16:creationId xmlns:a16="http://schemas.microsoft.com/office/drawing/2014/main" id="{274479CB-FC70-D44D-B1AC-52452CD0D7F8}"/>
                </a:ext>
              </a:extLst>
            </p:cNvPr>
            <p:cNvGrpSpPr/>
            <p:nvPr/>
          </p:nvGrpSpPr>
          <p:grpSpPr>
            <a:xfrm>
              <a:off x="4896136" y="2492896"/>
              <a:ext cx="900000" cy="903042"/>
              <a:chOff x="4876104" y="2489951"/>
              <a:chExt cx="900000" cy="903042"/>
            </a:xfrm>
          </p:grpSpPr>
          <p:sp>
            <p:nvSpPr>
              <p:cNvPr id="223" name="Oval 222">
                <a:extLst>
                  <a:ext uri="{FF2B5EF4-FFF2-40B4-BE49-F238E27FC236}">
                    <a16:creationId xmlns:a16="http://schemas.microsoft.com/office/drawing/2014/main" id="{6A2A87C6-900B-D04C-8652-02C35248FEE4}"/>
                  </a:ext>
                </a:extLst>
              </p:cNvPr>
              <p:cNvSpPr/>
              <p:nvPr/>
            </p:nvSpPr>
            <p:spPr>
              <a:xfrm>
                <a:off x="4876104" y="2489951"/>
                <a:ext cx="900000" cy="900000"/>
              </a:xfrm>
              <a:prstGeom prst="ellipse">
                <a:avLst/>
              </a:prstGeom>
              <a:solidFill>
                <a:schemeClr val="bg2">
                  <a:lumMod val="9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24" name="TextBox 223">
                <a:extLst>
                  <a:ext uri="{FF2B5EF4-FFF2-40B4-BE49-F238E27FC236}">
                    <a16:creationId xmlns:a16="http://schemas.microsoft.com/office/drawing/2014/main" id="{C516287A-271A-3C4D-8454-4F48642737D1}"/>
                  </a:ext>
                </a:extLst>
              </p:cNvPr>
              <p:cNvSpPr txBox="1"/>
              <p:nvPr/>
            </p:nvSpPr>
            <p:spPr>
              <a:xfrm>
                <a:off x="5034643" y="3085216"/>
                <a:ext cx="553357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>
                    <a:latin typeface="Arial" charset="0"/>
                    <a:ea typeface="Arial" charset="0"/>
                    <a:cs typeface="Arial" charset="0"/>
                  </a:rPr>
                  <a:t>secs</a:t>
                </a:r>
              </a:p>
            </p:txBody>
          </p:sp>
        </p:grpSp>
        <p:sp>
          <p:nvSpPr>
            <p:cNvPr id="222" name="TextBox 221">
              <a:extLst>
                <a:ext uri="{FF2B5EF4-FFF2-40B4-BE49-F238E27FC236}">
                  <a16:creationId xmlns:a16="http://schemas.microsoft.com/office/drawing/2014/main" id="{7B23F97C-06E1-C843-8985-505FD23FB53C}"/>
                </a:ext>
              </a:extLst>
            </p:cNvPr>
            <p:cNvSpPr txBox="1"/>
            <p:nvPr/>
          </p:nvSpPr>
          <p:spPr>
            <a:xfrm>
              <a:off x="4788024" y="2600325"/>
              <a:ext cx="1078800" cy="16927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000" dirty="0">
                  <a:latin typeface="Arial Black" charset="0"/>
                  <a:ea typeface="Arial Black" charset="0"/>
                  <a:cs typeface="Arial Black" charset="0"/>
                </a:rPr>
                <a:t>5</a:t>
              </a:r>
            </a:p>
            <a:p>
              <a:pPr algn="ctr"/>
              <a:br>
                <a:rPr lang="en-US" sz="4400" dirty="0">
                  <a:latin typeface="Arial Black" charset="0"/>
                  <a:ea typeface="Arial Black" charset="0"/>
                  <a:cs typeface="Arial Black" charset="0"/>
                </a:rPr>
              </a:br>
              <a:endParaRPr lang="en-US" sz="2000" dirty="0">
                <a:latin typeface="Arial Black" charset="0"/>
                <a:ea typeface="Arial Black" charset="0"/>
                <a:cs typeface="Arial Black" charset="0"/>
              </a:endParaRPr>
            </a:p>
          </p:txBody>
        </p:sp>
      </p:grpSp>
      <p:grpSp>
        <p:nvGrpSpPr>
          <p:cNvPr id="225" name="Group 224">
            <a:extLst>
              <a:ext uri="{FF2B5EF4-FFF2-40B4-BE49-F238E27FC236}">
                <a16:creationId xmlns:a16="http://schemas.microsoft.com/office/drawing/2014/main" id="{09E44F1B-A7A8-9148-8D19-D24752563125}"/>
              </a:ext>
            </a:extLst>
          </p:cNvPr>
          <p:cNvGrpSpPr/>
          <p:nvPr/>
        </p:nvGrpSpPr>
        <p:grpSpPr>
          <a:xfrm>
            <a:off x="7381632" y="1340768"/>
            <a:ext cx="1078800" cy="1800100"/>
            <a:chOff x="4788024" y="2492896"/>
            <a:chExt cx="1078800" cy="1800200"/>
          </a:xfrm>
        </p:grpSpPr>
        <p:grpSp>
          <p:nvGrpSpPr>
            <p:cNvPr id="226" name="Group 225">
              <a:extLst>
                <a:ext uri="{FF2B5EF4-FFF2-40B4-BE49-F238E27FC236}">
                  <a16:creationId xmlns:a16="http://schemas.microsoft.com/office/drawing/2014/main" id="{4F86BA71-AFE3-5540-8907-9326577CF9DD}"/>
                </a:ext>
              </a:extLst>
            </p:cNvPr>
            <p:cNvGrpSpPr/>
            <p:nvPr/>
          </p:nvGrpSpPr>
          <p:grpSpPr>
            <a:xfrm>
              <a:off x="4896136" y="2492896"/>
              <a:ext cx="900000" cy="903042"/>
              <a:chOff x="4876104" y="2489951"/>
              <a:chExt cx="900000" cy="903042"/>
            </a:xfrm>
          </p:grpSpPr>
          <p:sp>
            <p:nvSpPr>
              <p:cNvPr id="228" name="Oval 227">
                <a:extLst>
                  <a:ext uri="{FF2B5EF4-FFF2-40B4-BE49-F238E27FC236}">
                    <a16:creationId xmlns:a16="http://schemas.microsoft.com/office/drawing/2014/main" id="{37257E43-40B9-C349-90AD-DC1F15A191AC}"/>
                  </a:ext>
                </a:extLst>
              </p:cNvPr>
              <p:cNvSpPr/>
              <p:nvPr/>
            </p:nvSpPr>
            <p:spPr>
              <a:xfrm>
                <a:off x="4876104" y="2489951"/>
                <a:ext cx="900000" cy="900000"/>
              </a:xfrm>
              <a:prstGeom prst="ellipse">
                <a:avLst/>
              </a:prstGeom>
              <a:solidFill>
                <a:schemeClr val="bg2">
                  <a:lumMod val="9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29" name="TextBox 228">
                <a:extLst>
                  <a:ext uri="{FF2B5EF4-FFF2-40B4-BE49-F238E27FC236}">
                    <a16:creationId xmlns:a16="http://schemas.microsoft.com/office/drawing/2014/main" id="{C10D6776-0289-0F43-B83B-2C9FAD53562E}"/>
                  </a:ext>
                </a:extLst>
              </p:cNvPr>
              <p:cNvSpPr txBox="1"/>
              <p:nvPr/>
            </p:nvSpPr>
            <p:spPr>
              <a:xfrm>
                <a:off x="5034643" y="3085216"/>
                <a:ext cx="553357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>
                    <a:latin typeface="Arial" charset="0"/>
                    <a:ea typeface="Arial" charset="0"/>
                    <a:cs typeface="Arial" charset="0"/>
                  </a:rPr>
                  <a:t>secs</a:t>
                </a:r>
              </a:p>
            </p:txBody>
          </p:sp>
        </p:grpSp>
        <p:sp>
          <p:nvSpPr>
            <p:cNvPr id="227" name="TextBox 226">
              <a:extLst>
                <a:ext uri="{FF2B5EF4-FFF2-40B4-BE49-F238E27FC236}">
                  <a16:creationId xmlns:a16="http://schemas.microsoft.com/office/drawing/2014/main" id="{7957D797-04B7-1F40-A7A7-5EEC910AC46B}"/>
                </a:ext>
              </a:extLst>
            </p:cNvPr>
            <p:cNvSpPr txBox="1"/>
            <p:nvPr/>
          </p:nvSpPr>
          <p:spPr>
            <a:xfrm>
              <a:off x="4788024" y="2600325"/>
              <a:ext cx="1078800" cy="16927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000" dirty="0">
                  <a:latin typeface="Arial Black" charset="0"/>
                  <a:ea typeface="Arial Black" charset="0"/>
                  <a:cs typeface="Arial Black" charset="0"/>
                </a:rPr>
                <a:t>6</a:t>
              </a:r>
            </a:p>
            <a:p>
              <a:pPr algn="ctr"/>
              <a:br>
                <a:rPr lang="en-US" sz="4400" dirty="0">
                  <a:latin typeface="Arial Black" charset="0"/>
                  <a:ea typeface="Arial Black" charset="0"/>
                  <a:cs typeface="Arial Black" charset="0"/>
                </a:rPr>
              </a:br>
              <a:endParaRPr lang="en-US" sz="2000" dirty="0">
                <a:latin typeface="Arial Black" charset="0"/>
                <a:ea typeface="Arial Black" charset="0"/>
                <a:cs typeface="Arial Black" charset="0"/>
              </a:endParaRPr>
            </a:p>
          </p:txBody>
        </p:sp>
      </p:grpSp>
      <p:grpSp>
        <p:nvGrpSpPr>
          <p:cNvPr id="230" name="Group 229">
            <a:extLst>
              <a:ext uri="{FF2B5EF4-FFF2-40B4-BE49-F238E27FC236}">
                <a16:creationId xmlns:a16="http://schemas.microsoft.com/office/drawing/2014/main" id="{418A6948-1181-0D40-AA7D-37F8500DF865}"/>
              </a:ext>
            </a:extLst>
          </p:cNvPr>
          <p:cNvGrpSpPr/>
          <p:nvPr/>
        </p:nvGrpSpPr>
        <p:grpSpPr>
          <a:xfrm>
            <a:off x="7381632" y="1340768"/>
            <a:ext cx="1078800" cy="1800100"/>
            <a:chOff x="4788024" y="2492896"/>
            <a:chExt cx="1078800" cy="1800200"/>
          </a:xfrm>
        </p:grpSpPr>
        <p:grpSp>
          <p:nvGrpSpPr>
            <p:cNvPr id="231" name="Group 230">
              <a:extLst>
                <a:ext uri="{FF2B5EF4-FFF2-40B4-BE49-F238E27FC236}">
                  <a16:creationId xmlns:a16="http://schemas.microsoft.com/office/drawing/2014/main" id="{B9754C44-5312-3D42-96BF-3D6630A4ACA1}"/>
                </a:ext>
              </a:extLst>
            </p:cNvPr>
            <p:cNvGrpSpPr/>
            <p:nvPr/>
          </p:nvGrpSpPr>
          <p:grpSpPr>
            <a:xfrm>
              <a:off x="4896136" y="2492896"/>
              <a:ext cx="900000" cy="903042"/>
              <a:chOff x="4876104" y="2489951"/>
              <a:chExt cx="900000" cy="903042"/>
            </a:xfrm>
          </p:grpSpPr>
          <p:sp>
            <p:nvSpPr>
              <p:cNvPr id="233" name="Oval 232">
                <a:extLst>
                  <a:ext uri="{FF2B5EF4-FFF2-40B4-BE49-F238E27FC236}">
                    <a16:creationId xmlns:a16="http://schemas.microsoft.com/office/drawing/2014/main" id="{B409F508-3915-C443-9028-AE6B198F0FB6}"/>
                  </a:ext>
                </a:extLst>
              </p:cNvPr>
              <p:cNvSpPr/>
              <p:nvPr/>
            </p:nvSpPr>
            <p:spPr>
              <a:xfrm>
                <a:off x="4876104" y="2489951"/>
                <a:ext cx="900000" cy="900000"/>
              </a:xfrm>
              <a:prstGeom prst="ellipse">
                <a:avLst/>
              </a:prstGeom>
              <a:solidFill>
                <a:schemeClr val="bg2">
                  <a:lumMod val="9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34" name="TextBox 233">
                <a:extLst>
                  <a:ext uri="{FF2B5EF4-FFF2-40B4-BE49-F238E27FC236}">
                    <a16:creationId xmlns:a16="http://schemas.microsoft.com/office/drawing/2014/main" id="{F8734FD2-6895-6244-9E8C-7230A331E332}"/>
                  </a:ext>
                </a:extLst>
              </p:cNvPr>
              <p:cNvSpPr txBox="1"/>
              <p:nvPr/>
            </p:nvSpPr>
            <p:spPr>
              <a:xfrm>
                <a:off x="5034643" y="3085216"/>
                <a:ext cx="553357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>
                    <a:latin typeface="Arial" charset="0"/>
                    <a:ea typeface="Arial" charset="0"/>
                    <a:cs typeface="Arial" charset="0"/>
                  </a:rPr>
                  <a:t>secs</a:t>
                </a:r>
              </a:p>
            </p:txBody>
          </p:sp>
        </p:grpSp>
        <p:sp>
          <p:nvSpPr>
            <p:cNvPr id="232" name="TextBox 231">
              <a:extLst>
                <a:ext uri="{FF2B5EF4-FFF2-40B4-BE49-F238E27FC236}">
                  <a16:creationId xmlns:a16="http://schemas.microsoft.com/office/drawing/2014/main" id="{3A0CEB31-13A6-5940-8EB2-D1846B4D1ADD}"/>
                </a:ext>
              </a:extLst>
            </p:cNvPr>
            <p:cNvSpPr txBox="1"/>
            <p:nvPr/>
          </p:nvSpPr>
          <p:spPr>
            <a:xfrm>
              <a:off x="4788024" y="2600325"/>
              <a:ext cx="1078800" cy="16927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000" dirty="0">
                  <a:latin typeface="Arial Black" charset="0"/>
                  <a:ea typeface="Arial Black" charset="0"/>
                  <a:cs typeface="Arial Black" charset="0"/>
                </a:rPr>
                <a:t>7</a:t>
              </a:r>
            </a:p>
            <a:p>
              <a:pPr algn="ctr"/>
              <a:br>
                <a:rPr lang="en-US" sz="4400" dirty="0">
                  <a:latin typeface="Arial Black" charset="0"/>
                  <a:ea typeface="Arial Black" charset="0"/>
                  <a:cs typeface="Arial Black" charset="0"/>
                </a:rPr>
              </a:br>
              <a:endParaRPr lang="en-US" sz="2000" dirty="0">
                <a:latin typeface="Arial Black" charset="0"/>
                <a:ea typeface="Arial Black" charset="0"/>
                <a:cs typeface="Arial Black" charset="0"/>
              </a:endParaRPr>
            </a:p>
          </p:txBody>
        </p:sp>
      </p:grpSp>
      <p:grpSp>
        <p:nvGrpSpPr>
          <p:cNvPr id="235" name="Group 234">
            <a:extLst>
              <a:ext uri="{FF2B5EF4-FFF2-40B4-BE49-F238E27FC236}">
                <a16:creationId xmlns:a16="http://schemas.microsoft.com/office/drawing/2014/main" id="{B436FCEE-04BE-F94A-BCD0-9B20F7E411BA}"/>
              </a:ext>
            </a:extLst>
          </p:cNvPr>
          <p:cNvGrpSpPr/>
          <p:nvPr/>
        </p:nvGrpSpPr>
        <p:grpSpPr>
          <a:xfrm>
            <a:off x="7381632" y="1340768"/>
            <a:ext cx="1078800" cy="1800100"/>
            <a:chOff x="4788024" y="2492896"/>
            <a:chExt cx="1078800" cy="1800200"/>
          </a:xfrm>
        </p:grpSpPr>
        <p:grpSp>
          <p:nvGrpSpPr>
            <p:cNvPr id="236" name="Group 235">
              <a:extLst>
                <a:ext uri="{FF2B5EF4-FFF2-40B4-BE49-F238E27FC236}">
                  <a16:creationId xmlns:a16="http://schemas.microsoft.com/office/drawing/2014/main" id="{74D18BDC-5472-0F4E-8719-F4964EB16B2D}"/>
                </a:ext>
              </a:extLst>
            </p:cNvPr>
            <p:cNvGrpSpPr/>
            <p:nvPr/>
          </p:nvGrpSpPr>
          <p:grpSpPr>
            <a:xfrm>
              <a:off x="4896136" y="2492896"/>
              <a:ext cx="900000" cy="903042"/>
              <a:chOff x="4876104" y="2489951"/>
              <a:chExt cx="900000" cy="903042"/>
            </a:xfrm>
          </p:grpSpPr>
          <p:sp>
            <p:nvSpPr>
              <p:cNvPr id="238" name="Oval 237">
                <a:extLst>
                  <a:ext uri="{FF2B5EF4-FFF2-40B4-BE49-F238E27FC236}">
                    <a16:creationId xmlns:a16="http://schemas.microsoft.com/office/drawing/2014/main" id="{27816A1A-8B5B-3C44-815D-100E2F6DBF26}"/>
                  </a:ext>
                </a:extLst>
              </p:cNvPr>
              <p:cNvSpPr/>
              <p:nvPr/>
            </p:nvSpPr>
            <p:spPr>
              <a:xfrm>
                <a:off x="4876104" y="2489951"/>
                <a:ext cx="900000" cy="900000"/>
              </a:xfrm>
              <a:prstGeom prst="ellipse">
                <a:avLst/>
              </a:prstGeom>
              <a:solidFill>
                <a:schemeClr val="bg2">
                  <a:lumMod val="9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39" name="TextBox 238">
                <a:extLst>
                  <a:ext uri="{FF2B5EF4-FFF2-40B4-BE49-F238E27FC236}">
                    <a16:creationId xmlns:a16="http://schemas.microsoft.com/office/drawing/2014/main" id="{06305AD1-8C7C-B340-B4BE-929A5C71CCAA}"/>
                  </a:ext>
                </a:extLst>
              </p:cNvPr>
              <p:cNvSpPr txBox="1"/>
              <p:nvPr/>
            </p:nvSpPr>
            <p:spPr>
              <a:xfrm>
                <a:off x="5034643" y="3085216"/>
                <a:ext cx="553357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>
                    <a:latin typeface="Arial" charset="0"/>
                    <a:ea typeface="Arial" charset="0"/>
                    <a:cs typeface="Arial" charset="0"/>
                  </a:rPr>
                  <a:t>secs</a:t>
                </a:r>
              </a:p>
            </p:txBody>
          </p:sp>
        </p:grpSp>
        <p:sp>
          <p:nvSpPr>
            <p:cNvPr id="237" name="TextBox 236">
              <a:extLst>
                <a:ext uri="{FF2B5EF4-FFF2-40B4-BE49-F238E27FC236}">
                  <a16:creationId xmlns:a16="http://schemas.microsoft.com/office/drawing/2014/main" id="{AE48C789-413B-A34E-A44F-CA69691927FE}"/>
                </a:ext>
              </a:extLst>
            </p:cNvPr>
            <p:cNvSpPr txBox="1"/>
            <p:nvPr/>
          </p:nvSpPr>
          <p:spPr>
            <a:xfrm>
              <a:off x="4788024" y="2600325"/>
              <a:ext cx="1078800" cy="16927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000" dirty="0">
                  <a:latin typeface="Arial Black" charset="0"/>
                  <a:ea typeface="Arial Black" charset="0"/>
                  <a:cs typeface="Arial Black" charset="0"/>
                </a:rPr>
                <a:t>8</a:t>
              </a:r>
            </a:p>
            <a:p>
              <a:pPr algn="ctr"/>
              <a:br>
                <a:rPr lang="en-US" sz="4400" dirty="0">
                  <a:latin typeface="Arial Black" charset="0"/>
                  <a:ea typeface="Arial Black" charset="0"/>
                  <a:cs typeface="Arial Black" charset="0"/>
                </a:rPr>
              </a:br>
              <a:endParaRPr lang="en-US" sz="2000" dirty="0">
                <a:latin typeface="Arial Black" charset="0"/>
                <a:ea typeface="Arial Black" charset="0"/>
                <a:cs typeface="Arial Black" charset="0"/>
              </a:endParaRPr>
            </a:p>
          </p:txBody>
        </p:sp>
      </p:grpSp>
      <p:grpSp>
        <p:nvGrpSpPr>
          <p:cNvPr id="240" name="Group 239">
            <a:extLst>
              <a:ext uri="{FF2B5EF4-FFF2-40B4-BE49-F238E27FC236}">
                <a16:creationId xmlns:a16="http://schemas.microsoft.com/office/drawing/2014/main" id="{18577AED-A5B9-E440-ACC1-822E6DE5CADB}"/>
              </a:ext>
            </a:extLst>
          </p:cNvPr>
          <p:cNvGrpSpPr/>
          <p:nvPr/>
        </p:nvGrpSpPr>
        <p:grpSpPr>
          <a:xfrm>
            <a:off x="7380312" y="1340768"/>
            <a:ext cx="1078800" cy="1800100"/>
            <a:chOff x="4788024" y="2492896"/>
            <a:chExt cx="1078800" cy="1800200"/>
          </a:xfrm>
        </p:grpSpPr>
        <p:grpSp>
          <p:nvGrpSpPr>
            <p:cNvPr id="241" name="Group 240">
              <a:extLst>
                <a:ext uri="{FF2B5EF4-FFF2-40B4-BE49-F238E27FC236}">
                  <a16:creationId xmlns:a16="http://schemas.microsoft.com/office/drawing/2014/main" id="{06E7085D-4C98-8F4A-841F-B5D249A29C5C}"/>
                </a:ext>
              </a:extLst>
            </p:cNvPr>
            <p:cNvGrpSpPr/>
            <p:nvPr/>
          </p:nvGrpSpPr>
          <p:grpSpPr>
            <a:xfrm>
              <a:off x="4896136" y="2492896"/>
              <a:ext cx="900000" cy="903042"/>
              <a:chOff x="4876104" y="2489951"/>
              <a:chExt cx="900000" cy="903042"/>
            </a:xfrm>
          </p:grpSpPr>
          <p:sp>
            <p:nvSpPr>
              <p:cNvPr id="243" name="Oval 242">
                <a:extLst>
                  <a:ext uri="{FF2B5EF4-FFF2-40B4-BE49-F238E27FC236}">
                    <a16:creationId xmlns:a16="http://schemas.microsoft.com/office/drawing/2014/main" id="{8C3B6569-B19B-C34C-BB8D-FFC941DE2F4B}"/>
                  </a:ext>
                </a:extLst>
              </p:cNvPr>
              <p:cNvSpPr/>
              <p:nvPr/>
            </p:nvSpPr>
            <p:spPr>
              <a:xfrm>
                <a:off x="4876104" y="2489951"/>
                <a:ext cx="900000" cy="900000"/>
              </a:xfrm>
              <a:prstGeom prst="ellipse">
                <a:avLst/>
              </a:prstGeom>
              <a:solidFill>
                <a:schemeClr val="bg2">
                  <a:lumMod val="9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44" name="TextBox 243">
                <a:extLst>
                  <a:ext uri="{FF2B5EF4-FFF2-40B4-BE49-F238E27FC236}">
                    <a16:creationId xmlns:a16="http://schemas.microsoft.com/office/drawing/2014/main" id="{AF24B968-1217-D842-8598-5BEC9B29000B}"/>
                  </a:ext>
                </a:extLst>
              </p:cNvPr>
              <p:cNvSpPr txBox="1"/>
              <p:nvPr/>
            </p:nvSpPr>
            <p:spPr>
              <a:xfrm>
                <a:off x="5034643" y="3085216"/>
                <a:ext cx="553357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>
                    <a:latin typeface="Arial" charset="0"/>
                    <a:ea typeface="Arial" charset="0"/>
                    <a:cs typeface="Arial" charset="0"/>
                  </a:rPr>
                  <a:t>secs</a:t>
                </a:r>
              </a:p>
            </p:txBody>
          </p:sp>
        </p:grpSp>
        <p:sp>
          <p:nvSpPr>
            <p:cNvPr id="242" name="TextBox 241">
              <a:extLst>
                <a:ext uri="{FF2B5EF4-FFF2-40B4-BE49-F238E27FC236}">
                  <a16:creationId xmlns:a16="http://schemas.microsoft.com/office/drawing/2014/main" id="{A60913DA-6568-BB4E-9F2A-58295C1B9707}"/>
                </a:ext>
              </a:extLst>
            </p:cNvPr>
            <p:cNvSpPr txBox="1"/>
            <p:nvPr/>
          </p:nvSpPr>
          <p:spPr>
            <a:xfrm>
              <a:off x="4788024" y="2600325"/>
              <a:ext cx="1078800" cy="16927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000" dirty="0">
                  <a:latin typeface="Arial Black" charset="0"/>
                  <a:ea typeface="Arial Black" charset="0"/>
                  <a:cs typeface="Arial Black" charset="0"/>
                </a:rPr>
                <a:t>9</a:t>
              </a:r>
            </a:p>
            <a:p>
              <a:pPr algn="ctr"/>
              <a:br>
                <a:rPr lang="en-US" sz="4400" dirty="0">
                  <a:latin typeface="Arial Black" charset="0"/>
                  <a:ea typeface="Arial Black" charset="0"/>
                  <a:cs typeface="Arial Black" charset="0"/>
                </a:rPr>
              </a:br>
              <a:endParaRPr lang="en-US" sz="2000" dirty="0">
                <a:latin typeface="Arial Black" charset="0"/>
                <a:ea typeface="Arial Black" charset="0"/>
                <a:cs typeface="Arial Black" charset="0"/>
              </a:endParaRPr>
            </a:p>
          </p:txBody>
        </p:sp>
      </p:grpSp>
      <p:grpSp>
        <p:nvGrpSpPr>
          <p:cNvPr id="245" name="Group 244">
            <a:extLst>
              <a:ext uri="{FF2B5EF4-FFF2-40B4-BE49-F238E27FC236}">
                <a16:creationId xmlns:a16="http://schemas.microsoft.com/office/drawing/2014/main" id="{C219F327-DE4E-7743-BE39-452A6CB407E7}"/>
              </a:ext>
            </a:extLst>
          </p:cNvPr>
          <p:cNvGrpSpPr/>
          <p:nvPr/>
        </p:nvGrpSpPr>
        <p:grpSpPr>
          <a:xfrm>
            <a:off x="7381632" y="1340768"/>
            <a:ext cx="1078800" cy="1800100"/>
            <a:chOff x="4788024" y="2492896"/>
            <a:chExt cx="1078800" cy="1800200"/>
          </a:xfrm>
        </p:grpSpPr>
        <p:grpSp>
          <p:nvGrpSpPr>
            <p:cNvPr id="246" name="Group 245">
              <a:extLst>
                <a:ext uri="{FF2B5EF4-FFF2-40B4-BE49-F238E27FC236}">
                  <a16:creationId xmlns:a16="http://schemas.microsoft.com/office/drawing/2014/main" id="{1AD4B055-AC1C-7348-BDD6-0C875FBD9AC9}"/>
                </a:ext>
              </a:extLst>
            </p:cNvPr>
            <p:cNvGrpSpPr/>
            <p:nvPr/>
          </p:nvGrpSpPr>
          <p:grpSpPr>
            <a:xfrm>
              <a:off x="4896136" y="2492896"/>
              <a:ext cx="900000" cy="903042"/>
              <a:chOff x="4876104" y="2489951"/>
              <a:chExt cx="900000" cy="903042"/>
            </a:xfrm>
          </p:grpSpPr>
          <p:sp>
            <p:nvSpPr>
              <p:cNvPr id="248" name="Oval 247">
                <a:extLst>
                  <a:ext uri="{FF2B5EF4-FFF2-40B4-BE49-F238E27FC236}">
                    <a16:creationId xmlns:a16="http://schemas.microsoft.com/office/drawing/2014/main" id="{65FA0C3A-8360-854C-BEEB-0375A98D1DC0}"/>
                  </a:ext>
                </a:extLst>
              </p:cNvPr>
              <p:cNvSpPr/>
              <p:nvPr/>
            </p:nvSpPr>
            <p:spPr>
              <a:xfrm>
                <a:off x="4876104" y="2489951"/>
                <a:ext cx="900000" cy="900000"/>
              </a:xfrm>
              <a:prstGeom prst="ellipse">
                <a:avLst/>
              </a:prstGeom>
              <a:solidFill>
                <a:schemeClr val="bg2">
                  <a:lumMod val="9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49" name="TextBox 248">
                <a:extLst>
                  <a:ext uri="{FF2B5EF4-FFF2-40B4-BE49-F238E27FC236}">
                    <a16:creationId xmlns:a16="http://schemas.microsoft.com/office/drawing/2014/main" id="{67BDF19E-4BB6-254A-BF44-78B45D1CE56C}"/>
                  </a:ext>
                </a:extLst>
              </p:cNvPr>
              <p:cNvSpPr txBox="1"/>
              <p:nvPr/>
            </p:nvSpPr>
            <p:spPr>
              <a:xfrm>
                <a:off x="5034643" y="3085216"/>
                <a:ext cx="553357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>
                    <a:latin typeface="Arial" charset="0"/>
                    <a:ea typeface="Arial" charset="0"/>
                    <a:cs typeface="Arial" charset="0"/>
                  </a:rPr>
                  <a:t>secs</a:t>
                </a:r>
              </a:p>
            </p:txBody>
          </p:sp>
        </p:grpSp>
        <p:sp>
          <p:nvSpPr>
            <p:cNvPr id="247" name="TextBox 246">
              <a:extLst>
                <a:ext uri="{FF2B5EF4-FFF2-40B4-BE49-F238E27FC236}">
                  <a16:creationId xmlns:a16="http://schemas.microsoft.com/office/drawing/2014/main" id="{5B081096-B1D7-2E40-AA9A-D7D60D3596C0}"/>
                </a:ext>
              </a:extLst>
            </p:cNvPr>
            <p:cNvSpPr txBox="1"/>
            <p:nvPr/>
          </p:nvSpPr>
          <p:spPr>
            <a:xfrm>
              <a:off x="4788024" y="2600325"/>
              <a:ext cx="1078800" cy="16927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000" dirty="0">
                  <a:latin typeface="Arial Black" charset="0"/>
                  <a:ea typeface="Arial Black" charset="0"/>
                  <a:cs typeface="Arial Black" charset="0"/>
                </a:rPr>
                <a:t>10</a:t>
              </a:r>
            </a:p>
            <a:p>
              <a:pPr algn="ctr"/>
              <a:br>
                <a:rPr lang="en-US" sz="4400" dirty="0">
                  <a:latin typeface="Arial Black" charset="0"/>
                  <a:ea typeface="Arial Black" charset="0"/>
                  <a:cs typeface="Arial Black" charset="0"/>
                </a:rPr>
              </a:br>
              <a:endParaRPr lang="en-US" sz="2000" dirty="0">
                <a:latin typeface="Arial Black" charset="0"/>
                <a:ea typeface="Arial Black" charset="0"/>
                <a:cs typeface="Arial Black" charset="0"/>
              </a:endParaRPr>
            </a:p>
          </p:txBody>
        </p:sp>
      </p:grpSp>
      <p:grpSp>
        <p:nvGrpSpPr>
          <p:cNvPr id="250" name="Group 249">
            <a:extLst>
              <a:ext uri="{FF2B5EF4-FFF2-40B4-BE49-F238E27FC236}">
                <a16:creationId xmlns:a16="http://schemas.microsoft.com/office/drawing/2014/main" id="{06E76891-ECB0-B142-9854-C2CDDEEA893E}"/>
              </a:ext>
            </a:extLst>
          </p:cNvPr>
          <p:cNvGrpSpPr/>
          <p:nvPr/>
        </p:nvGrpSpPr>
        <p:grpSpPr>
          <a:xfrm>
            <a:off x="7381632" y="1340768"/>
            <a:ext cx="1078800" cy="1800100"/>
            <a:chOff x="4788024" y="2492896"/>
            <a:chExt cx="1078800" cy="1800200"/>
          </a:xfrm>
        </p:grpSpPr>
        <p:grpSp>
          <p:nvGrpSpPr>
            <p:cNvPr id="251" name="Group 250">
              <a:extLst>
                <a:ext uri="{FF2B5EF4-FFF2-40B4-BE49-F238E27FC236}">
                  <a16:creationId xmlns:a16="http://schemas.microsoft.com/office/drawing/2014/main" id="{1290E6E3-4CF7-B14D-A450-BA33397170FC}"/>
                </a:ext>
              </a:extLst>
            </p:cNvPr>
            <p:cNvGrpSpPr/>
            <p:nvPr/>
          </p:nvGrpSpPr>
          <p:grpSpPr>
            <a:xfrm>
              <a:off x="4896136" y="2492896"/>
              <a:ext cx="900000" cy="903042"/>
              <a:chOff x="4876104" y="2489951"/>
              <a:chExt cx="900000" cy="903042"/>
            </a:xfrm>
          </p:grpSpPr>
          <p:sp>
            <p:nvSpPr>
              <p:cNvPr id="253" name="Oval 252">
                <a:extLst>
                  <a:ext uri="{FF2B5EF4-FFF2-40B4-BE49-F238E27FC236}">
                    <a16:creationId xmlns:a16="http://schemas.microsoft.com/office/drawing/2014/main" id="{D9C10F08-1339-2B4E-A748-56CB59D9F978}"/>
                  </a:ext>
                </a:extLst>
              </p:cNvPr>
              <p:cNvSpPr/>
              <p:nvPr/>
            </p:nvSpPr>
            <p:spPr>
              <a:xfrm>
                <a:off x="4876104" y="2489951"/>
                <a:ext cx="900000" cy="900000"/>
              </a:xfrm>
              <a:prstGeom prst="ellipse">
                <a:avLst/>
              </a:prstGeom>
              <a:solidFill>
                <a:schemeClr val="bg2">
                  <a:lumMod val="9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54" name="TextBox 253">
                <a:extLst>
                  <a:ext uri="{FF2B5EF4-FFF2-40B4-BE49-F238E27FC236}">
                    <a16:creationId xmlns:a16="http://schemas.microsoft.com/office/drawing/2014/main" id="{B5115603-8B02-B24D-BB9F-D2A4588F4636}"/>
                  </a:ext>
                </a:extLst>
              </p:cNvPr>
              <p:cNvSpPr txBox="1"/>
              <p:nvPr/>
            </p:nvSpPr>
            <p:spPr>
              <a:xfrm>
                <a:off x="5034643" y="3085216"/>
                <a:ext cx="553357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>
                    <a:latin typeface="Arial" charset="0"/>
                    <a:ea typeface="Arial" charset="0"/>
                    <a:cs typeface="Arial" charset="0"/>
                  </a:rPr>
                  <a:t>secs</a:t>
                </a:r>
              </a:p>
            </p:txBody>
          </p:sp>
        </p:grpSp>
        <p:sp>
          <p:nvSpPr>
            <p:cNvPr id="252" name="TextBox 251">
              <a:extLst>
                <a:ext uri="{FF2B5EF4-FFF2-40B4-BE49-F238E27FC236}">
                  <a16:creationId xmlns:a16="http://schemas.microsoft.com/office/drawing/2014/main" id="{9D4F352D-978B-8746-9D34-6D0857A3EFD3}"/>
                </a:ext>
              </a:extLst>
            </p:cNvPr>
            <p:cNvSpPr txBox="1"/>
            <p:nvPr/>
          </p:nvSpPr>
          <p:spPr>
            <a:xfrm>
              <a:off x="4788024" y="2600325"/>
              <a:ext cx="1078800" cy="16927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000" dirty="0">
                  <a:latin typeface="Arial Black" charset="0"/>
                  <a:ea typeface="Arial Black" charset="0"/>
                  <a:cs typeface="Arial Black" charset="0"/>
                </a:rPr>
                <a:t>11</a:t>
              </a:r>
            </a:p>
            <a:p>
              <a:pPr algn="ctr"/>
              <a:br>
                <a:rPr lang="en-US" sz="4400" dirty="0">
                  <a:latin typeface="Arial Black" charset="0"/>
                  <a:ea typeface="Arial Black" charset="0"/>
                  <a:cs typeface="Arial Black" charset="0"/>
                </a:rPr>
              </a:br>
              <a:endParaRPr lang="en-US" sz="2000" dirty="0">
                <a:latin typeface="Arial Black" charset="0"/>
                <a:ea typeface="Arial Black" charset="0"/>
                <a:cs typeface="Arial Black" charset="0"/>
              </a:endParaRPr>
            </a:p>
          </p:txBody>
        </p:sp>
      </p:grpSp>
      <p:grpSp>
        <p:nvGrpSpPr>
          <p:cNvPr id="255" name="Group 254">
            <a:extLst>
              <a:ext uri="{FF2B5EF4-FFF2-40B4-BE49-F238E27FC236}">
                <a16:creationId xmlns:a16="http://schemas.microsoft.com/office/drawing/2014/main" id="{A246D31B-0322-D742-8983-9EAC2A6ACF40}"/>
              </a:ext>
            </a:extLst>
          </p:cNvPr>
          <p:cNvGrpSpPr/>
          <p:nvPr/>
        </p:nvGrpSpPr>
        <p:grpSpPr>
          <a:xfrm>
            <a:off x="7381632" y="1340768"/>
            <a:ext cx="1078800" cy="1800100"/>
            <a:chOff x="4788024" y="2492896"/>
            <a:chExt cx="1078800" cy="1800200"/>
          </a:xfrm>
        </p:grpSpPr>
        <p:grpSp>
          <p:nvGrpSpPr>
            <p:cNvPr id="256" name="Group 255">
              <a:extLst>
                <a:ext uri="{FF2B5EF4-FFF2-40B4-BE49-F238E27FC236}">
                  <a16:creationId xmlns:a16="http://schemas.microsoft.com/office/drawing/2014/main" id="{771E3EA7-71B0-DC42-9A20-F07DB6C95FC9}"/>
                </a:ext>
              </a:extLst>
            </p:cNvPr>
            <p:cNvGrpSpPr/>
            <p:nvPr/>
          </p:nvGrpSpPr>
          <p:grpSpPr>
            <a:xfrm>
              <a:off x="4896136" y="2492896"/>
              <a:ext cx="900000" cy="903042"/>
              <a:chOff x="4876104" y="2489951"/>
              <a:chExt cx="900000" cy="903042"/>
            </a:xfrm>
          </p:grpSpPr>
          <p:sp>
            <p:nvSpPr>
              <p:cNvPr id="258" name="Oval 257">
                <a:extLst>
                  <a:ext uri="{FF2B5EF4-FFF2-40B4-BE49-F238E27FC236}">
                    <a16:creationId xmlns:a16="http://schemas.microsoft.com/office/drawing/2014/main" id="{C0AD4A64-96B4-CF4B-9303-2FCAE2C66E6B}"/>
                  </a:ext>
                </a:extLst>
              </p:cNvPr>
              <p:cNvSpPr/>
              <p:nvPr/>
            </p:nvSpPr>
            <p:spPr>
              <a:xfrm>
                <a:off x="4876104" y="2489951"/>
                <a:ext cx="900000" cy="900000"/>
              </a:xfrm>
              <a:prstGeom prst="ellipse">
                <a:avLst/>
              </a:prstGeom>
              <a:solidFill>
                <a:schemeClr val="bg2">
                  <a:lumMod val="9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59" name="TextBox 258">
                <a:extLst>
                  <a:ext uri="{FF2B5EF4-FFF2-40B4-BE49-F238E27FC236}">
                    <a16:creationId xmlns:a16="http://schemas.microsoft.com/office/drawing/2014/main" id="{337C23E1-2E12-F149-8D0F-1F07C4719B19}"/>
                  </a:ext>
                </a:extLst>
              </p:cNvPr>
              <p:cNvSpPr txBox="1"/>
              <p:nvPr/>
            </p:nvSpPr>
            <p:spPr>
              <a:xfrm>
                <a:off x="5034643" y="3085216"/>
                <a:ext cx="553357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>
                    <a:latin typeface="Arial" charset="0"/>
                    <a:ea typeface="Arial" charset="0"/>
                    <a:cs typeface="Arial" charset="0"/>
                  </a:rPr>
                  <a:t>secs</a:t>
                </a:r>
              </a:p>
            </p:txBody>
          </p:sp>
        </p:grpSp>
        <p:sp>
          <p:nvSpPr>
            <p:cNvPr id="257" name="TextBox 256">
              <a:extLst>
                <a:ext uri="{FF2B5EF4-FFF2-40B4-BE49-F238E27FC236}">
                  <a16:creationId xmlns:a16="http://schemas.microsoft.com/office/drawing/2014/main" id="{F1B00B2C-AD36-E74C-B91B-8D9C380EB23D}"/>
                </a:ext>
              </a:extLst>
            </p:cNvPr>
            <p:cNvSpPr txBox="1"/>
            <p:nvPr/>
          </p:nvSpPr>
          <p:spPr>
            <a:xfrm>
              <a:off x="4788024" y="2600325"/>
              <a:ext cx="1078800" cy="16927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000" dirty="0">
                  <a:latin typeface="Arial Black" charset="0"/>
                  <a:ea typeface="Arial Black" charset="0"/>
                  <a:cs typeface="Arial Black" charset="0"/>
                </a:rPr>
                <a:t>12</a:t>
              </a:r>
            </a:p>
            <a:p>
              <a:pPr algn="ctr"/>
              <a:br>
                <a:rPr lang="en-US" sz="4400" dirty="0">
                  <a:latin typeface="Arial Black" charset="0"/>
                  <a:ea typeface="Arial Black" charset="0"/>
                  <a:cs typeface="Arial Black" charset="0"/>
                </a:rPr>
              </a:br>
              <a:endParaRPr lang="en-US" sz="2000" dirty="0">
                <a:latin typeface="Arial Black" charset="0"/>
                <a:ea typeface="Arial Black" charset="0"/>
                <a:cs typeface="Arial Black" charset="0"/>
              </a:endParaRPr>
            </a:p>
          </p:txBody>
        </p:sp>
      </p:grpSp>
      <p:grpSp>
        <p:nvGrpSpPr>
          <p:cNvPr id="260" name="Group 259">
            <a:extLst>
              <a:ext uri="{FF2B5EF4-FFF2-40B4-BE49-F238E27FC236}">
                <a16:creationId xmlns:a16="http://schemas.microsoft.com/office/drawing/2014/main" id="{43AE58E6-5419-E944-92D4-56E186B9041F}"/>
              </a:ext>
            </a:extLst>
          </p:cNvPr>
          <p:cNvGrpSpPr/>
          <p:nvPr/>
        </p:nvGrpSpPr>
        <p:grpSpPr>
          <a:xfrm>
            <a:off x="7381632" y="1340768"/>
            <a:ext cx="1078800" cy="1800100"/>
            <a:chOff x="4788024" y="2492896"/>
            <a:chExt cx="1078800" cy="1800200"/>
          </a:xfrm>
        </p:grpSpPr>
        <p:grpSp>
          <p:nvGrpSpPr>
            <p:cNvPr id="261" name="Group 260">
              <a:extLst>
                <a:ext uri="{FF2B5EF4-FFF2-40B4-BE49-F238E27FC236}">
                  <a16:creationId xmlns:a16="http://schemas.microsoft.com/office/drawing/2014/main" id="{4634A37A-8F66-C542-815E-92FD28867695}"/>
                </a:ext>
              </a:extLst>
            </p:cNvPr>
            <p:cNvGrpSpPr/>
            <p:nvPr/>
          </p:nvGrpSpPr>
          <p:grpSpPr>
            <a:xfrm>
              <a:off x="4896136" y="2492896"/>
              <a:ext cx="900000" cy="903042"/>
              <a:chOff x="4876104" y="2489951"/>
              <a:chExt cx="900000" cy="903042"/>
            </a:xfrm>
          </p:grpSpPr>
          <p:sp>
            <p:nvSpPr>
              <p:cNvPr id="263" name="Oval 262">
                <a:extLst>
                  <a:ext uri="{FF2B5EF4-FFF2-40B4-BE49-F238E27FC236}">
                    <a16:creationId xmlns:a16="http://schemas.microsoft.com/office/drawing/2014/main" id="{88888F79-7A92-DB47-8219-A585A1E20C2F}"/>
                  </a:ext>
                </a:extLst>
              </p:cNvPr>
              <p:cNvSpPr/>
              <p:nvPr/>
            </p:nvSpPr>
            <p:spPr>
              <a:xfrm>
                <a:off x="4876104" y="2489951"/>
                <a:ext cx="900000" cy="900000"/>
              </a:xfrm>
              <a:prstGeom prst="ellipse">
                <a:avLst/>
              </a:prstGeom>
              <a:solidFill>
                <a:schemeClr val="bg2">
                  <a:lumMod val="9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64" name="TextBox 263">
                <a:extLst>
                  <a:ext uri="{FF2B5EF4-FFF2-40B4-BE49-F238E27FC236}">
                    <a16:creationId xmlns:a16="http://schemas.microsoft.com/office/drawing/2014/main" id="{3D7ADD6F-9160-8D45-B2BC-2AEA73DF42A7}"/>
                  </a:ext>
                </a:extLst>
              </p:cNvPr>
              <p:cNvSpPr txBox="1"/>
              <p:nvPr/>
            </p:nvSpPr>
            <p:spPr>
              <a:xfrm>
                <a:off x="5034643" y="3085216"/>
                <a:ext cx="553357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>
                    <a:latin typeface="Arial" charset="0"/>
                    <a:ea typeface="Arial" charset="0"/>
                    <a:cs typeface="Arial" charset="0"/>
                  </a:rPr>
                  <a:t>secs</a:t>
                </a:r>
              </a:p>
            </p:txBody>
          </p:sp>
        </p:grpSp>
        <p:sp>
          <p:nvSpPr>
            <p:cNvPr id="262" name="TextBox 261">
              <a:extLst>
                <a:ext uri="{FF2B5EF4-FFF2-40B4-BE49-F238E27FC236}">
                  <a16:creationId xmlns:a16="http://schemas.microsoft.com/office/drawing/2014/main" id="{DDCE7151-A0CD-8747-9567-C773ACCE68E0}"/>
                </a:ext>
              </a:extLst>
            </p:cNvPr>
            <p:cNvSpPr txBox="1"/>
            <p:nvPr/>
          </p:nvSpPr>
          <p:spPr>
            <a:xfrm>
              <a:off x="4788024" y="2600325"/>
              <a:ext cx="1078800" cy="16927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000" dirty="0">
                  <a:latin typeface="Arial Black" charset="0"/>
                  <a:ea typeface="Arial Black" charset="0"/>
                  <a:cs typeface="Arial Black" charset="0"/>
                </a:rPr>
                <a:t>13</a:t>
              </a:r>
            </a:p>
            <a:p>
              <a:pPr algn="ctr"/>
              <a:br>
                <a:rPr lang="en-US" sz="4400" dirty="0">
                  <a:latin typeface="Arial Black" charset="0"/>
                  <a:ea typeface="Arial Black" charset="0"/>
                  <a:cs typeface="Arial Black" charset="0"/>
                </a:rPr>
              </a:br>
              <a:endParaRPr lang="en-US" sz="2000" dirty="0">
                <a:latin typeface="Arial Black" charset="0"/>
                <a:ea typeface="Arial Black" charset="0"/>
                <a:cs typeface="Arial Black" charset="0"/>
              </a:endParaRPr>
            </a:p>
          </p:txBody>
        </p:sp>
      </p:grpSp>
      <p:grpSp>
        <p:nvGrpSpPr>
          <p:cNvPr id="265" name="Group 264">
            <a:extLst>
              <a:ext uri="{FF2B5EF4-FFF2-40B4-BE49-F238E27FC236}">
                <a16:creationId xmlns:a16="http://schemas.microsoft.com/office/drawing/2014/main" id="{0066F24D-B629-604E-8C4A-218093A32A37}"/>
              </a:ext>
            </a:extLst>
          </p:cNvPr>
          <p:cNvGrpSpPr/>
          <p:nvPr/>
        </p:nvGrpSpPr>
        <p:grpSpPr>
          <a:xfrm>
            <a:off x="7381632" y="1340768"/>
            <a:ext cx="1078800" cy="1800100"/>
            <a:chOff x="4788024" y="2492896"/>
            <a:chExt cx="1078800" cy="1800200"/>
          </a:xfrm>
        </p:grpSpPr>
        <p:grpSp>
          <p:nvGrpSpPr>
            <p:cNvPr id="266" name="Group 265">
              <a:extLst>
                <a:ext uri="{FF2B5EF4-FFF2-40B4-BE49-F238E27FC236}">
                  <a16:creationId xmlns:a16="http://schemas.microsoft.com/office/drawing/2014/main" id="{E569067A-DAD9-4546-9732-77F5D983AA65}"/>
                </a:ext>
              </a:extLst>
            </p:cNvPr>
            <p:cNvGrpSpPr/>
            <p:nvPr/>
          </p:nvGrpSpPr>
          <p:grpSpPr>
            <a:xfrm>
              <a:off x="4896136" y="2492896"/>
              <a:ext cx="900000" cy="903042"/>
              <a:chOff x="4876104" y="2489951"/>
              <a:chExt cx="900000" cy="903042"/>
            </a:xfrm>
          </p:grpSpPr>
          <p:sp>
            <p:nvSpPr>
              <p:cNvPr id="268" name="Oval 267">
                <a:extLst>
                  <a:ext uri="{FF2B5EF4-FFF2-40B4-BE49-F238E27FC236}">
                    <a16:creationId xmlns:a16="http://schemas.microsoft.com/office/drawing/2014/main" id="{A4123EBB-91C7-9F4B-A12E-C1F4FEC9C003}"/>
                  </a:ext>
                </a:extLst>
              </p:cNvPr>
              <p:cNvSpPr/>
              <p:nvPr/>
            </p:nvSpPr>
            <p:spPr>
              <a:xfrm>
                <a:off x="4876104" y="2489951"/>
                <a:ext cx="900000" cy="900000"/>
              </a:xfrm>
              <a:prstGeom prst="ellipse">
                <a:avLst/>
              </a:prstGeom>
              <a:solidFill>
                <a:schemeClr val="bg2">
                  <a:lumMod val="9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69" name="TextBox 268">
                <a:extLst>
                  <a:ext uri="{FF2B5EF4-FFF2-40B4-BE49-F238E27FC236}">
                    <a16:creationId xmlns:a16="http://schemas.microsoft.com/office/drawing/2014/main" id="{50D168A7-EBFC-DF4E-9E74-EE0CCC48A004}"/>
                  </a:ext>
                </a:extLst>
              </p:cNvPr>
              <p:cNvSpPr txBox="1"/>
              <p:nvPr/>
            </p:nvSpPr>
            <p:spPr>
              <a:xfrm>
                <a:off x="5034643" y="3085216"/>
                <a:ext cx="553357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>
                    <a:latin typeface="Arial" charset="0"/>
                    <a:ea typeface="Arial" charset="0"/>
                    <a:cs typeface="Arial" charset="0"/>
                  </a:rPr>
                  <a:t>secs</a:t>
                </a:r>
              </a:p>
            </p:txBody>
          </p:sp>
        </p:grpSp>
        <p:sp>
          <p:nvSpPr>
            <p:cNvPr id="267" name="TextBox 266">
              <a:extLst>
                <a:ext uri="{FF2B5EF4-FFF2-40B4-BE49-F238E27FC236}">
                  <a16:creationId xmlns:a16="http://schemas.microsoft.com/office/drawing/2014/main" id="{60F447B2-FAA5-1A4C-A52A-1B8D380DC5F1}"/>
                </a:ext>
              </a:extLst>
            </p:cNvPr>
            <p:cNvSpPr txBox="1"/>
            <p:nvPr/>
          </p:nvSpPr>
          <p:spPr>
            <a:xfrm>
              <a:off x="4788024" y="2600325"/>
              <a:ext cx="1078800" cy="16927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000" dirty="0">
                  <a:latin typeface="Arial Black" charset="0"/>
                  <a:ea typeface="Arial Black" charset="0"/>
                  <a:cs typeface="Arial Black" charset="0"/>
                </a:rPr>
                <a:t>14</a:t>
              </a:r>
            </a:p>
            <a:p>
              <a:pPr algn="ctr"/>
              <a:br>
                <a:rPr lang="en-US" sz="4400" dirty="0">
                  <a:latin typeface="Arial Black" charset="0"/>
                  <a:ea typeface="Arial Black" charset="0"/>
                  <a:cs typeface="Arial Black" charset="0"/>
                </a:rPr>
              </a:br>
              <a:endParaRPr lang="en-US" sz="2000" dirty="0">
                <a:latin typeface="Arial Black" charset="0"/>
                <a:ea typeface="Arial Black" charset="0"/>
                <a:cs typeface="Arial Black" charset="0"/>
              </a:endParaRPr>
            </a:p>
          </p:txBody>
        </p:sp>
      </p:grpSp>
      <p:grpSp>
        <p:nvGrpSpPr>
          <p:cNvPr id="270" name="Group 269">
            <a:extLst>
              <a:ext uri="{FF2B5EF4-FFF2-40B4-BE49-F238E27FC236}">
                <a16:creationId xmlns:a16="http://schemas.microsoft.com/office/drawing/2014/main" id="{5B2F266B-2A5C-BD4D-83F5-7F74F827ABD2}"/>
              </a:ext>
            </a:extLst>
          </p:cNvPr>
          <p:cNvGrpSpPr/>
          <p:nvPr/>
        </p:nvGrpSpPr>
        <p:grpSpPr>
          <a:xfrm>
            <a:off x="7381632" y="1340768"/>
            <a:ext cx="1078800" cy="1800100"/>
            <a:chOff x="4788024" y="2492896"/>
            <a:chExt cx="1078800" cy="1800200"/>
          </a:xfrm>
        </p:grpSpPr>
        <p:grpSp>
          <p:nvGrpSpPr>
            <p:cNvPr id="271" name="Group 270">
              <a:extLst>
                <a:ext uri="{FF2B5EF4-FFF2-40B4-BE49-F238E27FC236}">
                  <a16:creationId xmlns:a16="http://schemas.microsoft.com/office/drawing/2014/main" id="{3D924F13-6F05-0441-A3F5-B467111DCD81}"/>
                </a:ext>
              </a:extLst>
            </p:cNvPr>
            <p:cNvGrpSpPr/>
            <p:nvPr/>
          </p:nvGrpSpPr>
          <p:grpSpPr>
            <a:xfrm>
              <a:off x="4896136" y="2492896"/>
              <a:ext cx="900000" cy="903042"/>
              <a:chOff x="4876104" y="2489951"/>
              <a:chExt cx="900000" cy="903042"/>
            </a:xfrm>
          </p:grpSpPr>
          <p:sp>
            <p:nvSpPr>
              <p:cNvPr id="273" name="Oval 272">
                <a:extLst>
                  <a:ext uri="{FF2B5EF4-FFF2-40B4-BE49-F238E27FC236}">
                    <a16:creationId xmlns:a16="http://schemas.microsoft.com/office/drawing/2014/main" id="{7980F84E-E22F-9140-BCD8-582EFC3AF322}"/>
                  </a:ext>
                </a:extLst>
              </p:cNvPr>
              <p:cNvSpPr/>
              <p:nvPr/>
            </p:nvSpPr>
            <p:spPr>
              <a:xfrm>
                <a:off x="4876104" y="2489951"/>
                <a:ext cx="900000" cy="900000"/>
              </a:xfrm>
              <a:prstGeom prst="ellipse">
                <a:avLst/>
              </a:prstGeom>
              <a:solidFill>
                <a:schemeClr val="bg2">
                  <a:lumMod val="9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74" name="TextBox 273">
                <a:extLst>
                  <a:ext uri="{FF2B5EF4-FFF2-40B4-BE49-F238E27FC236}">
                    <a16:creationId xmlns:a16="http://schemas.microsoft.com/office/drawing/2014/main" id="{6E5EAEE2-A8FD-8843-B106-6DBEDBF73D37}"/>
                  </a:ext>
                </a:extLst>
              </p:cNvPr>
              <p:cNvSpPr txBox="1"/>
              <p:nvPr/>
            </p:nvSpPr>
            <p:spPr>
              <a:xfrm>
                <a:off x="5034643" y="3085216"/>
                <a:ext cx="553357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>
                    <a:latin typeface="Arial" charset="0"/>
                    <a:ea typeface="Arial" charset="0"/>
                    <a:cs typeface="Arial" charset="0"/>
                  </a:rPr>
                  <a:t>secs</a:t>
                </a:r>
              </a:p>
            </p:txBody>
          </p:sp>
        </p:grpSp>
        <p:sp>
          <p:nvSpPr>
            <p:cNvPr id="272" name="TextBox 271">
              <a:extLst>
                <a:ext uri="{FF2B5EF4-FFF2-40B4-BE49-F238E27FC236}">
                  <a16:creationId xmlns:a16="http://schemas.microsoft.com/office/drawing/2014/main" id="{888AF977-A2BB-F448-8CEB-B48F79768637}"/>
                </a:ext>
              </a:extLst>
            </p:cNvPr>
            <p:cNvSpPr txBox="1"/>
            <p:nvPr/>
          </p:nvSpPr>
          <p:spPr>
            <a:xfrm>
              <a:off x="4788024" y="2600325"/>
              <a:ext cx="1078800" cy="16927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000" dirty="0">
                  <a:latin typeface="Arial Black" charset="0"/>
                  <a:ea typeface="Arial Black" charset="0"/>
                  <a:cs typeface="Arial Black" charset="0"/>
                </a:rPr>
                <a:t>15</a:t>
              </a:r>
            </a:p>
            <a:p>
              <a:pPr algn="ctr"/>
              <a:br>
                <a:rPr lang="en-US" sz="4400" dirty="0">
                  <a:latin typeface="Arial Black" charset="0"/>
                  <a:ea typeface="Arial Black" charset="0"/>
                  <a:cs typeface="Arial Black" charset="0"/>
                </a:rPr>
              </a:br>
              <a:endParaRPr lang="en-US" sz="2000" dirty="0">
                <a:latin typeface="Arial Black" charset="0"/>
                <a:ea typeface="Arial Black" charset="0"/>
                <a:cs typeface="Arial Black" charset="0"/>
              </a:endParaRPr>
            </a:p>
          </p:txBody>
        </p:sp>
      </p:grpSp>
      <p:grpSp>
        <p:nvGrpSpPr>
          <p:cNvPr id="275" name="Group 274">
            <a:extLst>
              <a:ext uri="{FF2B5EF4-FFF2-40B4-BE49-F238E27FC236}">
                <a16:creationId xmlns:a16="http://schemas.microsoft.com/office/drawing/2014/main" id="{2D469B7F-2567-1D4A-9936-5B2D6B8A6337}"/>
              </a:ext>
            </a:extLst>
          </p:cNvPr>
          <p:cNvGrpSpPr/>
          <p:nvPr/>
        </p:nvGrpSpPr>
        <p:grpSpPr>
          <a:xfrm>
            <a:off x="7381632" y="1340768"/>
            <a:ext cx="1078800" cy="1800100"/>
            <a:chOff x="4788024" y="2492896"/>
            <a:chExt cx="1078800" cy="1800200"/>
          </a:xfrm>
        </p:grpSpPr>
        <p:grpSp>
          <p:nvGrpSpPr>
            <p:cNvPr id="276" name="Group 275">
              <a:extLst>
                <a:ext uri="{FF2B5EF4-FFF2-40B4-BE49-F238E27FC236}">
                  <a16:creationId xmlns:a16="http://schemas.microsoft.com/office/drawing/2014/main" id="{F9496D73-22A5-0742-8BCF-1AEBC4C29CF3}"/>
                </a:ext>
              </a:extLst>
            </p:cNvPr>
            <p:cNvGrpSpPr/>
            <p:nvPr/>
          </p:nvGrpSpPr>
          <p:grpSpPr>
            <a:xfrm>
              <a:off x="4896136" y="2492896"/>
              <a:ext cx="900000" cy="903042"/>
              <a:chOff x="4876104" y="2489951"/>
              <a:chExt cx="900000" cy="903042"/>
            </a:xfrm>
          </p:grpSpPr>
          <p:sp>
            <p:nvSpPr>
              <p:cNvPr id="278" name="Oval 277">
                <a:extLst>
                  <a:ext uri="{FF2B5EF4-FFF2-40B4-BE49-F238E27FC236}">
                    <a16:creationId xmlns:a16="http://schemas.microsoft.com/office/drawing/2014/main" id="{B7942180-FD26-CA4E-94F6-911C91644995}"/>
                  </a:ext>
                </a:extLst>
              </p:cNvPr>
              <p:cNvSpPr/>
              <p:nvPr/>
            </p:nvSpPr>
            <p:spPr>
              <a:xfrm>
                <a:off x="4876104" y="2489951"/>
                <a:ext cx="900000" cy="900000"/>
              </a:xfrm>
              <a:prstGeom prst="ellipse">
                <a:avLst/>
              </a:prstGeom>
              <a:solidFill>
                <a:schemeClr val="bg2">
                  <a:lumMod val="9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79" name="TextBox 278">
                <a:extLst>
                  <a:ext uri="{FF2B5EF4-FFF2-40B4-BE49-F238E27FC236}">
                    <a16:creationId xmlns:a16="http://schemas.microsoft.com/office/drawing/2014/main" id="{AFA8F07E-0232-EF4D-B1EF-B77337FD0630}"/>
                  </a:ext>
                </a:extLst>
              </p:cNvPr>
              <p:cNvSpPr txBox="1"/>
              <p:nvPr/>
            </p:nvSpPr>
            <p:spPr>
              <a:xfrm>
                <a:off x="5034643" y="3085216"/>
                <a:ext cx="553357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>
                    <a:latin typeface="Arial" charset="0"/>
                    <a:ea typeface="Arial" charset="0"/>
                    <a:cs typeface="Arial" charset="0"/>
                  </a:rPr>
                  <a:t>secs</a:t>
                </a:r>
              </a:p>
            </p:txBody>
          </p:sp>
        </p:grpSp>
        <p:sp>
          <p:nvSpPr>
            <p:cNvPr id="277" name="TextBox 276">
              <a:extLst>
                <a:ext uri="{FF2B5EF4-FFF2-40B4-BE49-F238E27FC236}">
                  <a16:creationId xmlns:a16="http://schemas.microsoft.com/office/drawing/2014/main" id="{A2FC95E5-54CF-9745-9E42-BA9A4D5B9FC2}"/>
                </a:ext>
              </a:extLst>
            </p:cNvPr>
            <p:cNvSpPr txBox="1"/>
            <p:nvPr/>
          </p:nvSpPr>
          <p:spPr>
            <a:xfrm>
              <a:off x="4788024" y="2600325"/>
              <a:ext cx="1078800" cy="16927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000" dirty="0">
                  <a:latin typeface="Arial Black" charset="0"/>
                  <a:ea typeface="Arial Black" charset="0"/>
                  <a:cs typeface="Arial Black" charset="0"/>
                </a:rPr>
                <a:t>16</a:t>
              </a:r>
            </a:p>
            <a:p>
              <a:pPr algn="ctr"/>
              <a:br>
                <a:rPr lang="en-US" sz="4400" dirty="0">
                  <a:latin typeface="Arial Black" charset="0"/>
                  <a:ea typeface="Arial Black" charset="0"/>
                  <a:cs typeface="Arial Black" charset="0"/>
                </a:rPr>
              </a:br>
              <a:endParaRPr lang="en-US" sz="2000" dirty="0">
                <a:latin typeface="Arial Black" charset="0"/>
                <a:ea typeface="Arial Black" charset="0"/>
                <a:cs typeface="Arial Black" charset="0"/>
              </a:endParaRPr>
            </a:p>
          </p:txBody>
        </p:sp>
      </p:grpSp>
      <p:grpSp>
        <p:nvGrpSpPr>
          <p:cNvPr id="280" name="Group 279">
            <a:extLst>
              <a:ext uri="{FF2B5EF4-FFF2-40B4-BE49-F238E27FC236}">
                <a16:creationId xmlns:a16="http://schemas.microsoft.com/office/drawing/2014/main" id="{2704B273-4B23-1B49-AC0B-B0137B0EDCC3}"/>
              </a:ext>
            </a:extLst>
          </p:cNvPr>
          <p:cNvGrpSpPr/>
          <p:nvPr/>
        </p:nvGrpSpPr>
        <p:grpSpPr>
          <a:xfrm>
            <a:off x="7381632" y="1340768"/>
            <a:ext cx="1078800" cy="1800100"/>
            <a:chOff x="4788024" y="2492896"/>
            <a:chExt cx="1078800" cy="1800200"/>
          </a:xfrm>
        </p:grpSpPr>
        <p:grpSp>
          <p:nvGrpSpPr>
            <p:cNvPr id="281" name="Group 280">
              <a:extLst>
                <a:ext uri="{FF2B5EF4-FFF2-40B4-BE49-F238E27FC236}">
                  <a16:creationId xmlns:a16="http://schemas.microsoft.com/office/drawing/2014/main" id="{30747AA5-DA93-C044-8EF6-B28E86EAC457}"/>
                </a:ext>
              </a:extLst>
            </p:cNvPr>
            <p:cNvGrpSpPr/>
            <p:nvPr/>
          </p:nvGrpSpPr>
          <p:grpSpPr>
            <a:xfrm>
              <a:off x="4896136" y="2492896"/>
              <a:ext cx="900000" cy="903042"/>
              <a:chOff x="4876104" y="2489951"/>
              <a:chExt cx="900000" cy="903042"/>
            </a:xfrm>
          </p:grpSpPr>
          <p:sp>
            <p:nvSpPr>
              <p:cNvPr id="283" name="Oval 282">
                <a:extLst>
                  <a:ext uri="{FF2B5EF4-FFF2-40B4-BE49-F238E27FC236}">
                    <a16:creationId xmlns:a16="http://schemas.microsoft.com/office/drawing/2014/main" id="{B03965F5-6875-5C4E-9E5F-E37AF22C3918}"/>
                  </a:ext>
                </a:extLst>
              </p:cNvPr>
              <p:cNvSpPr/>
              <p:nvPr/>
            </p:nvSpPr>
            <p:spPr>
              <a:xfrm>
                <a:off x="4876104" y="2489951"/>
                <a:ext cx="900000" cy="900000"/>
              </a:xfrm>
              <a:prstGeom prst="ellipse">
                <a:avLst/>
              </a:prstGeom>
              <a:solidFill>
                <a:schemeClr val="bg2">
                  <a:lumMod val="9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84" name="TextBox 283">
                <a:extLst>
                  <a:ext uri="{FF2B5EF4-FFF2-40B4-BE49-F238E27FC236}">
                    <a16:creationId xmlns:a16="http://schemas.microsoft.com/office/drawing/2014/main" id="{103186B7-D160-5549-BCE3-1FF6196EB22A}"/>
                  </a:ext>
                </a:extLst>
              </p:cNvPr>
              <p:cNvSpPr txBox="1"/>
              <p:nvPr/>
            </p:nvSpPr>
            <p:spPr>
              <a:xfrm>
                <a:off x="5034643" y="3085216"/>
                <a:ext cx="553357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>
                    <a:latin typeface="Arial" charset="0"/>
                    <a:ea typeface="Arial" charset="0"/>
                    <a:cs typeface="Arial" charset="0"/>
                  </a:rPr>
                  <a:t>secs</a:t>
                </a:r>
              </a:p>
            </p:txBody>
          </p:sp>
        </p:grpSp>
        <p:sp>
          <p:nvSpPr>
            <p:cNvPr id="282" name="TextBox 281">
              <a:extLst>
                <a:ext uri="{FF2B5EF4-FFF2-40B4-BE49-F238E27FC236}">
                  <a16:creationId xmlns:a16="http://schemas.microsoft.com/office/drawing/2014/main" id="{F8E1FC3E-098F-BD4E-81B6-5D25BE97B9C4}"/>
                </a:ext>
              </a:extLst>
            </p:cNvPr>
            <p:cNvSpPr txBox="1"/>
            <p:nvPr/>
          </p:nvSpPr>
          <p:spPr>
            <a:xfrm>
              <a:off x="4788024" y="2600325"/>
              <a:ext cx="1078800" cy="16927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000" dirty="0">
                  <a:latin typeface="Arial Black" charset="0"/>
                  <a:ea typeface="Arial Black" charset="0"/>
                  <a:cs typeface="Arial Black" charset="0"/>
                </a:rPr>
                <a:t>17</a:t>
              </a:r>
            </a:p>
            <a:p>
              <a:pPr algn="ctr"/>
              <a:br>
                <a:rPr lang="en-US" sz="4400" dirty="0">
                  <a:latin typeface="Arial Black" charset="0"/>
                  <a:ea typeface="Arial Black" charset="0"/>
                  <a:cs typeface="Arial Black" charset="0"/>
                </a:rPr>
              </a:br>
              <a:endParaRPr lang="en-US" sz="2000" dirty="0">
                <a:latin typeface="Arial Black" charset="0"/>
                <a:ea typeface="Arial Black" charset="0"/>
                <a:cs typeface="Arial Black" charset="0"/>
              </a:endParaRPr>
            </a:p>
          </p:txBody>
        </p:sp>
      </p:grpSp>
      <p:grpSp>
        <p:nvGrpSpPr>
          <p:cNvPr id="285" name="Group 284">
            <a:extLst>
              <a:ext uri="{FF2B5EF4-FFF2-40B4-BE49-F238E27FC236}">
                <a16:creationId xmlns:a16="http://schemas.microsoft.com/office/drawing/2014/main" id="{36B8C1AF-36D9-D74B-A4CE-0C497B5B093E}"/>
              </a:ext>
            </a:extLst>
          </p:cNvPr>
          <p:cNvGrpSpPr/>
          <p:nvPr/>
        </p:nvGrpSpPr>
        <p:grpSpPr>
          <a:xfrm>
            <a:off x="7381632" y="1340768"/>
            <a:ext cx="1078800" cy="1800100"/>
            <a:chOff x="4788024" y="2492896"/>
            <a:chExt cx="1078800" cy="1800200"/>
          </a:xfrm>
        </p:grpSpPr>
        <p:grpSp>
          <p:nvGrpSpPr>
            <p:cNvPr id="286" name="Group 285">
              <a:extLst>
                <a:ext uri="{FF2B5EF4-FFF2-40B4-BE49-F238E27FC236}">
                  <a16:creationId xmlns:a16="http://schemas.microsoft.com/office/drawing/2014/main" id="{D59AA3C6-C3BB-664B-BFDF-2E79148FF0FE}"/>
                </a:ext>
              </a:extLst>
            </p:cNvPr>
            <p:cNvGrpSpPr/>
            <p:nvPr/>
          </p:nvGrpSpPr>
          <p:grpSpPr>
            <a:xfrm>
              <a:off x="4896136" y="2492896"/>
              <a:ext cx="900000" cy="903042"/>
              <a:chOff x="4876104" y="2489951"/>
              <a:chExt cx="900000" cy="903042"/>
            </a:xfrm>
          </p:grpSpPr>
          <p:sp>
            <p:nvSpPr>
              <p:cNvPr id="288" name="Oval 287">
                <a:extLst>
                  <a:ext uri="{FF2B5EF4-FFF2-40B4-BE49-F238E27FC236}">
                    <a16:creationId xmlns:a16="http://schemas.microsoft.com/office/drawing/2014/main" id="{8F6C2228-283D-6F4C-A8A7-F63FD5A155D3}"/>
                  </a:ext>
                </a:extLst>
              </p:cNvPr>
              <p:cNvSpPr/>
              <p:nvPr/>
            </p:nvSpPr>
            <p:spPr>
              <a:xfrm>
                <a:off x="4876104" y="2489951"/>
                <a:ext cx="900000" cy="900000"/>
              </a:xfrm>
              <a:prstGeom prst="ellipse">
                <a:avLst/>
              </a:prstGeom>
              <a:solidFill>
                <a:schemeClr val="bg2">
                  <a:lumMod val="9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89" name="TextBox 288">
                <a:extLst>
                  <a:ext uri="{FF2B5EF4-FFF2-40B4-BE49-F238E27FC236}">
                    <a16:creationId xmlns:a16="http://schemas.microsoft.com/office/drawing/2014/main" id="{076900BF-B456-5843-8755-E51198F020EE}"/>
                  </a:ext>
                </a:extLst>
              </p:cNvPr>
              <p:cNvSpPr txBox="1"/>
              <p:nvPr/>
            </p:nvSpPr>
            <p:spPr>
              <a:xfrm>
                <a:off x="5034643" y="3085216"/>
                <a:ext cx="553357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>
                    <a:latin typeface="Arial" charset="0"/>
                    <a:ea typeface="Arial" charset="0"/>
                    <a:cs typeface="Arial" charset="0"/>
                  </a:rPr>
                  <a:t>secs</a:t>
                </a:r>
              </a:p>
            </p:txBody>
          </p:sp>
        </p:grpSp>
        <p:sp>
          <p:nvSpPr>
            <p:cNvPr id="287" name="TextBox 286">
              <a:extLst>
                <a:ext uri="{FF2B5EF4-FFF2-40B4-BE49-F238E27FC236}">
                  <a16:creationId xmlns:a16="http://schemas.microsoft.com/office/drawing/2014/main" id="{5BFFFC51-857B-A846-9137-D9CC12E6C6D4}"/>
                </a:ext>
              </a:extLst>
            </p:cNvPr>
            <p:cNvSpPr txBox="1"/>
            <p:nvPr/>
          </p:nvSpPr>
          <p:spPr>
            <a:xfrm>
              <a:off x="4788024" y="2600325"/>
              <a:ext cx="1078800" cy="16927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000" dirty="0">
                  <a:latin typeface="Arial Black" charset="0"/>
                  <a:ea typeface="Arial Black" charset="0"/>
                  <a:cs typeface="Arial Black" charset="0"/>
                </a:rPr>
                <a:t>18</a:t>
              </a:r>
            </a:p>
            <a:p>
              <a:pPr algn="ctr"/>
              <a:br>
                <a:rPr lang="en-US" sz="4400" dirty="0">
                  <a:latin typeface="Arial Black" charset="0"/>
                  <a:ea typeface="Arial Black" charset="0"/>
                  <a:cs typeface="Arial Black" charset="0"/>
                </a:rPr>
              </a:br>
              <a:endParaRPr lang="en-US" sz="2000" dirty="0">
                <a:latin typeface="Arial Black" charset="0"/>
                <a:ea typeface="Arial Black" charset="0"/>
                <a:cs typeface="Arial Black" charset="0"/>
              </a:endParaRPr>
            </a:p>
          </p:txBody>
        </p:sp>
      </p:grpSp>
      <p:grpSp>
        <p:nvGrpSpPr>
          <p:cNvPr id="290" name="Group 289">
            <a:extLst>
              <a:ext uri="{FF2B5EF4-FFF2-40B4-BE49-F238E27FC236}">
                <a16:creationId xmlns:a16="http://schemas.microsoft.com/office/drawing/2014/main" id="{D34A0B3D-5C68-8546-8B9F-7DFF3F9BA30B}"/>
              </a:ext>
            </a:extLst>
          </p:cNvPr>
          <p:cNvGrpSpPr/>
          <p:nvPr/>
        </p:nvGrpSpPr>
        <p:grpSpPr>
          <a:xfrm>
            <a:off x="7381632" y="1340768"/>
            <a:ext cx="1078800" cy="1800100"/>
            <a:chOff x="4788024" y="2492896"/>
            <a:chExt cx="1078800" cy="1800200"/>
          </a:xfrm>
        </p:grpSpPr>
        <p:grpSp>
          <p:nvGrpSpPr>
            <p:cNvPr id="291" name="Group 290">
              <a:extLst>
                <a:ext uri="{FF2B5EF4-FFF2-40B4-BE49-F238E27FC236}">
                  <a16:creationId xmlns:a16="http://schemas.microsoft.com/office/drawing/2014/main" id="{97856193-65FC-0642-976A-C9A29B25AC65}"/>
                </a:ext>
              </a:extLst>
            </p:cNvPr>
            <p:cNvGrpSpPr/>
            <p:nvPr/>
          </p:nvGrpSpPr>
          <p:grpSpPr>
            <a:xfrm>
              <a:off x="4896136" y="2492896"/>
              <a:ext cx="900000" cy="903042"/>
              <a:chOff x="4876104" y="2489951"/>
              <a:chExt cx="900000" cy="903042"/>
            </a:xfrm>
          </p:grpSpPr>
          <p:sp>
            <p:nvSpPr>
              <p:cNvPr id="293" name="Oval 292">
                <a:extLst>
                  <a:ext uri="{FF2B5EF4-FFF2-40B4-BE49-F238E27FC236}">
                    <a16:creationId xmlns:a16="http://schemas.microsoft.com/office/drawing/2014/main" id="{984179D0-359E-194A-A505-BD8D58C3B81E}"/>
                  </a:ext>
                </a:extLst>
              </p:cNvPr>
              <p:cNvSpPr/>
              <p:nvPr/>
            </p:nvSpPr>
            <p:spPr>
              <a:xfrm>
                <a:off x="4876104" y="2489951"/>
                <a:ext cx="900000" cy="900000"/>
              </a:xfrm>
              <a:prstGeom prst="ellipse">
                <a:avLst/>
              </a:prstGeom>
              <a:solidFill>
                <a:schemeClr val="bg2">
                  <a:lumMod val="9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94" name="TextBox 293">
                <a:extLst>
                  <a:ext uri="{FF2B5EF4-FFF2-40B4-BE49-F238E27FC236}">
                    <a16:creationId xmlns:a16="http://schemas.microsoft.com/office/drawing/2014/main" id="{3CBC2608-BBB6-C048-B5CF-CB6921DD6FE2}"/>
                  </a:ext>
                </a:extLst>
              </p:cNvPr>
              <p:cNvSpPr txBox="1"/>
              <p:nvPr/>
            </p:nvSpPr>
            <p:spPr>
              <a:xfrm>
                <a:off x="5034643" y="3085216"/>
                <a:ext cx="553357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>
                    <a:latin typeface="Arial" charset="0"/>
                    <a:ea typeface="Arial" charset="0"/>
                    <a:cs typeface="Arial" charset="0"/>
                  </a:rPr>
                  <a:t>secs</a:t>
                </a:r>
              </a:p>
            </p:txBody>
          </p:sp>
        </p:grpSp>
        <p:sp>
          <p:nvSpPr>
            <p:cNvPr id="292" name="TextBox 291">
              <a:extLst>
                <a:ext uri="{FF2B5EF4-FFF2-40B4-BE49-F238E27FC236}">
                  <a16:creationId xmlns:a16="http://schemas.microsoft.com/office/drawing/2014/main" id="{2445CF21-F028-C248-BA6B-8048C0D13E86}"/>
                </a:ext>
              </a:extLst>
            </p:cNvPr>
            <p:cNvSpPr txBox="1"/>
            <p:nvPr/>
          </p:nvSpPr>
          <p:spPr>
            <a:xfrm>
              <a:off x="4788024" y="2600325"/>
              <a:ext cx="1078800" cy="16927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000" dirty="0">
                  <a:latin typeface="Arial Black" charset="0"/>
                  <a:ea typeface="Arial Black" charset="0"/>
                  <a:cs typeface="Arial Black" charset="0"/>
                </a:rPr>
                <a:t>19</a:t>
              </a:r>
            </a:p>
            <a:p>
              <a:pPr algn="ctr"/>
              <a:br>
                <a:rPr lang="en-US" sz="4400" dirty="0">
                  <a:latin typeface="Arial Black" charset="0"/>
                  <a:ea typeface="Arial Black" charset="0"/>
                  <a:cs typeface="Arial Black" charset="0"/>
                </a:rPr>
              </a:br>
              <a:endParaRPr lang="en-US" sz="2000" dirty="0">
                <a:latin typeface="Arial Black" charset="0"/>
                <a:ea typeface="Arial Black" charset="0"/>
                <a:cs typeface="Arial Black" charset="0"/>
              </a:endParaRPr>
            </a:p>
          </p:txBody>
        </p:sp>
      </p:grpSp>
      <p:grpSp>
        <p:nvGrpSpPr>
          <p:cNvPr id="295" name="Group 294">
            <a:extLst>
              <a:ext uri="{FF2B5EF4-FFF2-40B4-BE49-F238E27FC236}">
                <a16:creationId xmlns:a16="http://schemas.microsoft.com/office/drawing/2014/main" id="{26C22169-C9C5-D34A-9284-A3079C8AC3F4}"/>
              </a:ext>
            </a:extLst>
          </p:cNvPr>
          <p:cNvGrpSpPr/>
          <p:nvPr/>
        </p:nvGrpSpPr>
        <p:grpSpPr>
          <a:xfrm>
            <a:off x="7381632" y="1340768"/>
            <a:ext cx="1078800" cy="1800100"/>
            <a:chOff x="4788024" y="2492896"/>
            <a:chExt cx="1078800" cy="1800200"/>
          </a:xfrm>
        </p:grpSpPr>
        <p:grpSp>
          <p:nvGrpSpPr>
            <p:cNvPr id="296" name="Group 295">
              <a:extLst>
                <a:ext uri="{FF2B5EF4-FFF2-40B4-BE49-F238E27FC236}">
                  <a16:creationId xmlns:a16="http://schemas.microsoft.com/office/drawing/2014/main" id="{A23F9521-1F55-C740-8BD7-D74A86F9CF8A}"/>
                </a:ext>
              </a:extLst>
            </p:cNvPr>
            <p:cNvGrpSpPr/>
            <p:nvPr/>
          </p:nvGrpSpPr>
          <p:grpSpPr>
            <a:xfrm>
              <a:off x="4896136" y="2492896"/>
              <a:ext cx="900000" cy="903042"/>
              <a:chOff x="4876104" y="2489951"/>
              <a:chExt cx="900000" cy="903042"/>
            </a:xfrm>
          </p:grpSpPr>
          <p:sp>
            <p:nvSpPr>
              <p:cNvPr id="298" name="Oval 297">
                <a:extLst>
                  <a:ext uri="{FF2B5EF4-FFF2-40B4-BE49-F238E27FC236}">
                    <a16:creationId xmlns:a16="http://schemas.microsoft.com/office/drawing/2014/main" id="{850DCDF6-9F6D-6841-9CF0-513C5599FD16}"/>
                  </a:ext>
                </a:extLst>
              </p:cNvPr>
              <p:cNvSpPr/>
              <p:nvPr/>
            </p:nvSpPr>
            <p:spPr>
              <a:xfrm>
                <a:off x="4876104" y="2489951"/>
                <a:ext cx="900000" cy="900000"/>
              </a:xfrm>
              <a:prstGeom prst="ellipse">
                <a:avLst/>
              </a:prstGeom>
              <a:solidFill>
                <a:schemeClr val="bg2">
                  <a:lumMod val="9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99" name="TextBox 298">
                <a:extLst>
                  <a:ext uri="{FF2B5EF4-FFF2-40B4-BE49-F238E27FC236}">
                    <a16:creationId xmlns:a16="http://schemas.microsoft.com/office/drawing/2014/main" id="{CC62A2F3-6AA4-814D-8221-C50912260A23}"/>
                  </a:ext>
                </a:extLst>
              </p:cNvPr>
              <p:cNvSpPr txBox="1"/>
              <p:nvPr/>
            </p:nvSpPr>
            <p:spPr>
              <a:xfrm>
                <a:off x="5034643" y="3085216"/>
                <a:ext cx="553357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>
                    <a:latin typeface="Arial" charset="0"/>
                    <a:ea typeface="Arial" charset="0"/>
                    <a:cs typeface="Arial" charset="0"/>
                  </a:rPr>
                  <a:t>secs</a:t>
                </a:r>
              </a:p>
            </p:txBody>
          </p:sp>
        </p:grpSp>
        <p:sp>
          <p:nvSpPr>
            <p:cNvPr id="297" name="TextBox 296">
              <a:extLst>
                <a:ext uri="{FF2B5EF4-FFF2-40B4-BE49-F238E27FC236}">
                  <a16:creationId xmlns:a16="http://schemas.microsoft.com/office/drawing/2014/main" id="{86B8923A-DA03-304B-9111-3865D79E4FC9}"/>
                </a:ext>
              </a:extLst>
            </p:cNvPr>
            <p:cNvSpPr txBox="1"/>
            <p:nvPr/>
          </p:nvSpPr>
          <p:spPr>
            <a:xfrm>
              <a:off x="4788024" y="2600325"/>
              <a:ext cx="1078800" cy="16927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000" dirty="0">
                  <a:latin typeface="Arial Black" charset="0"/>
                  <a:ea typeface="Arial Black" charset="0"/>
                  <a:cs typeface="Arial Black" charset="0"/>
                </a:rPr>
                <a:t>20</a:t>
              </a:r>
            </a:p>
            <a:p>
              <a:pPr algn="ctr"/>
              <a:br>
                <a:rPr lang="en-US" sz="4400" dirty="0">
                  <a:latin typeface="Arial Black" charset="0"/>
                  <a:ea typeface="Arial Black" charset="0"/>
                  <a:cs typeface="Arial Black" charset="0"/>
                </a:rPr>
              </a:br>
              <a:endParaRPr lang="en-US" sz="2000" dirty="0">
                <a:latin typeface="Arial Black" charset="0"/>
                <a:ea typeface="Arial Black" charset="0"/>
                <a:cs typeface="Arial Black" charset="0"/>
              </a:endParaRPr>
            </a:p>
          </p:txBody>
        </p:sp>
      </p:grpSp>
      <p:grpSp>
        <p:nvGrpSpPr>
          <p:cNvPr id="300" name="Group 299">
            <a:extLst>
              <a:ext uri="{FF2B5EF4-FFF2-40B4-BE49-F238E27FC236}">
                <a16:creationId xmlns:a16="http://schemas.microsoft.com/office/drawing/2014/main" id="{708903A2-EC29-DB47-9371-B494DFFCE72B}"/>
              </a:ext>
            </a:extLst>
          </p:cNvPr>
          <p:cNvGrpSpPr/>
          <p:nvPr/>
        </p:nvGrpSpPr>
        <p:grpSpPr>
          <a:xfrm>
            <a:off x="7381632" y="1340768"/>
            <a:ext cx="1078800" cy="1800100"/>
            <a:chOff x="4788024" y="2492896"/>
            <a:chExt cx="1078800" cy="1800200"/>
          </a:xfrm>
        </p:grpSpPr>
        <p:grpSp>
          <p:nvGrpSpPr>
            <p:cNvPr id="301" name="Group 300">
              <a:extLst>
                <a:ext uri="{FF2B5EF4-FFF2-40B4-BE49-F238E27FC236}">
                  <a16:creationId xmlns:a16="http://schemas.microsoft.com/office/drawing/2014/main" id="{4C68B184-1B88-EF4D-81DF-1AE2990EF450}"/>
                </a:ext>
              </a:extLst>
            </p:cNvPr>
            <p:cNvGrpSpPr/>
            <p:nvPr/>
          </p:nvGrpSpPr>
          <p:grpSpPr>
            <a:xfrm>
              <a:off x="4896136" y="2492896"/>
              <a:ext cx="900000" cy="903042"/>
              <a:chOff x="4876104" y="2489951"/>
              <a:chExt cx="900000" cy="903042"/>
            </a:xfrm>
          </p:grpSpPr>
          <p:sp>
            <p:nvSpPr>
              <p:cNvPr id="303" name="Oval 302">
                <a:extLst>
                  <a:ext uri="{FF2B5EF4-FFF2-40B4-BE49-F238E27FC236}">
                    <a16:creationId xmlns:a16="http://schemas.microsoft.com/office/drawing/2014/main" id="{6AD8BF0A-0B1A-2A42-878D-4446FDB263E8}"/>
                  </a:ext>
                </a:extLst>
              </p:cNvPr>
              <p:cNvSpPr/>
              <p:nvPr/>
            </p:nvSpPr>
            <p:spPr>
              <a:xfrm>
                <a:off x="4876104" y="2489951"/>
                <a:ext cx="900000" cy="900000"/>
              </a:xfrm>
              <a:prstGeom prst="ellipse">
                <a:avLst/>
              </a:prstGeom>
              <a:solidFill>
                <a:schemeClr val="bg2">
                  <a:lumMod val="9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04" name="TextBox 303">
                <a:extLst>
                  <a:ext uri="{FF2B5EF4-FFF2-40B4-BE49-F238E27FC236}">
                    <a16:creationId xmlns:a16="http://schemas.microsoft.com/office/drawing/2014/main" id="{EB127BB9-CAAD-2747-A902-276A963F638D}"/>
                  </a:ext>
                </a:extLst>
              </p:cNvPr>
              <p:cNvSpPr txBox="1"/>
              <p:nvPr/>
            </p:nvSpPr>
            <p:spPr>
              <a:xfrm>
                <a:off x="5034643" y="3085216"/>
                <a:ext cx="553357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>
                    <a:latin typeface="Arial" charset="0"/>
                    <a:ea typeface="Arial" charset="0"/>
                    <a:cs typeface="Arial" charset="0"/>
                  </a:rPr>
                  <a:t>secs</a:t>
                </a:r>
              </a:p>
            </p:txBody>
          </p:sp>
        </p:grpSp>
        <p:sp>
          <p:nvSpPr>
            <p:cNvPr id="302" name="TextBox 301">
              <a:extLst>
                <a:ext uri="{FF2B5EF4-FFF2-40B4-BE49-F238E27FC236}">
                  <a16:creationId xmlns:a16="http://schemas.microsoft.com/office/drawing/2014/main" id="{B91098C5-4B11-294F-A12F-3ED47AE333FE}"/>
                </a:ext>
              </a:extLst>
            </p:cNvPr>
            <p:cNvSpPr txBox="1"/>
            <p:nvPr/>
          </p:nvSpPr>
          <p:spPr>
            <a:xfrm>
              <a:off x="4788024" y="2600325"/>
              <a:ext cx="1078800" cy="16927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000" dirty="0">
                  <a:latin typeface="Arial Black" charset="0"/>
                  <a:ea typeface="Arial Black" charset="0"/>
                  <a:cs typeface="Arial Black" charset="0"/>
                </a:rPr>
                <a:t>21</a:t>
              </a:r>
            </a:p>
            <a:p>
              <a:pPr algn="ctr"/>
              <a:br>
                <a:rPr lang="en-US" sz="4400" dirty="0">
                  <a:latin typeface="Arial Black" charset="0"/>
                  <a:ea typeface="Arial Black" charset="0"/>
                  <a:cs typeface="Arial Black" charset="0"/>
                </a:rPr>
              </a:br>
              <a:endParaRPr lang="en-US" sz="2000" dirty="0">
                <a:latin typeface="Arial Black" charset="0"/>
                <a:ea typeface="Arial Black" charset="0"/>
                <a:cs typeface="Arial Black" charset="0"/>
              </a:endParaRPr>
            </a:p>
          </p:txBody>
        </p:sp>
      </p:grpSp>
      <p:grpSp>
        <p:nvGrpSpPr>
          <p:cNvPr id="310" name="Group 309">
            <a:extLst>
              <a:ext uri="{FF2B5EF4-FFF2-40B4-BE49-F238E27FC236}">
                <a16:creationId xmlns:a16="http://schemas.microsoft.com/office/drawing/2014/main" id="{4DB6F95D-1ECD-AA45-A2C3-9565781AEE9B}"/>
              </a:ext>
            </a:extLst>
          </p:cNvPr>
          <p:cNvGrpSpPr/>
          <p:nvPr/>
        </p:nvGrpSpPr>
        <p:grpSpPr>
          <a:xfrm>
            <a:off x="7381632" y="1340768"/>
            <a:ext cx="1078800" cy="1800100"/>
            <a:chOff x="4788024" y="2492896"/>
            <a:chExt cx="1078800" cy="1800200"/>
          </a:xfrm>
        </p:grpSpPr>
        <p:grpSp>
          <p:nvGrpSpPr>
            <p:cNvPr id="311" name="Group 310">
              <a:extLst>
                <a:ext uri="{FF2B5EF4-FFF2-40B4-BE49-F238E27FC236}">
                  <a16:creationId xmlns:a16="http://schemas.microsoft.com/office/drawing/2014/main" id="{7C068149-B9D5-FA49-A8BD-A8F703D93937}"/>
                </a:ext>
              </a:extLst>
            </p:cNvPr>
            <p:cNvGrpSpPr/>
            <p:nvPr/>
          </p:nvGrpSpPr>
          <p:grpSpPr>
            <a:xfrm>
              <a:off x="4896136" y="2492896"/>
              <a:ext cx="900000" cy="903042"/>
              <a:chOff x="4876104" y="2489951"/>
              <a:chExt cx="900000" cy="903042"/>
            </a:xfrm>
          </p:grpSpPr>
          <p:sp>
            <p:nvSpPr>
              <p:cNvPr id="313" name="Oval 312">
                <a:extLst>
                  <a:ext uri="{FF2B5EF4-FFF2-40B4-BE49-F238E27FC236}">
                    <a16:creationId xmlns:a16="http://schemas.microsoft.com/office/drawing/2014/main" id="{6FF6B150-0443-5647-9844-016EAB6CE3CD}"/>
                  </a:ext>
                </a:extLst>
              </p:cNvPr>
              <p:cNvSpPr/>
              <p:nvPr/>
            </p:nvSpPr>
            <p:spPr>
              <a:xfrm>
                <a:off x="4876104" y="2489951"/>
                <a:ext cx="900000" cy="900000"/>
              </a:xfrm>
              <a:prstGeom prst="ellipse">
                <a:avLst/>
              </a:prstGeom>
              <a:solidFill>
                <a:schemeClr val="bg2">
                  <a:lumMod val="9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14" name="TextBox 313">
                <a:extLst>
                  <a:ext uri="{FF2B5EF4-FFF2-40B4-BE49-F238E27FC236}">
                    <a16:creationId xmlns:a16="http://schemas.microsoft.com/office/drawing/2014/main" id="{BB470DC7-C53B-A84E-A683-60EF8B912755}"/>
                  </a:ext>
                </a:extLst>
              </p:cNvPr>
              <p:cNvSpPr txBox="1"/>
              <p:nvPr/>
            </p:nvSpPr>
            <p:spPr>
              <a:xfrm>
                <a:off x="5034643" y="3085216"/>
                <a:ext cx="553357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>
                    <a:latin typeface="Arial" charset="0"/>
                    <a:ea typeface="Arial" charset="0"/>
                    <a:cs typeface="Arial" charset="0"/>
                  </a:rPr>
                  <a:t>secs</a:t>
                </a:r>
              </a:p>
            </p:txBody>
          </p:sp>
        </p:grpSp>
        <p:sp>
          <p:nvSpPr>
            <p:cNvPr id="312" name="TextBox 311">
              <a:extLst>
                <a:ext uri="{FF2B5EF4-FFF2-40B4-BE49-F238E27FC236}">
                  <a16:creationId xmlns:a16="http://schemas.microsoft.com/office/drawing/2014/main" id="{0AE7FC16-FD6C-194A-A057-DEB4006C6036}"/>
                </a:ext>
              </a:extLst>
            </p:cNvPr>
            <p:cNvSpPr txBox="1"/>
            <p:nvPr/>
          </p:nvSpPr>
          <p:spPr>
            <a:xfrm>
              <a:off x="4788024" y="2600325"/>
              <a:ext cx="1078800" cy="16927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000" dirty="0">
                  <a:latin typeface="Arial Black" charset="0"/>
                  <a:ea typeface="Arial Black" charset="0"/>
                  <a:cs typeface="Arial Black" charset="0"/>
                </a:rPr>
                <a:t>22</a:t>
              </a:r>
            </a:p>
            <a:p>
              <a:pPr algn="ctr"/>
              <a:br>
                <a:rPr lang="en-US" sz="4400" dirty="0">
                  <a:latin typeface="Arial Black" charset="0"/>
                  <a:ea typeface="Arial Black" charset="0"/>
                  <a:cs typeface="Arial Black" charset="0"/>
                </a:rPr>
              </a:br>
              <a:endParaRPr lang="en-US" sz="2000" dirty="0">
                <a:latin typeface="Arial Black" charset="0"/>
                <a:ea typeface="Arial Black" charset="0"/>
                <a:cs typeface="Arial Black" charset="0"/>
              </a:endParaRPr>
            </a:p>
          </p:txBody>
        </p:sp>
      </p:grpSp>
      <p:grpSp>
        <p:nvGrpSpPr>
          <p:cNvPr id="315" name="Group 314">
            <a:extLst>
              <a:ext uri="{FF2B5EF4-FFF2-40B4-BE49-F238E27FC236}">
                <a16:creationId xmlns:a16="http://schemas.microsoft.com/office/drawing/2014/main" id="{F4B6F732-9FCB-C248-839B-E02A8DEAD55B}"/>
              </a:ext>
            </a:extLst>
          </p:cNvPr>
          <p:cNvGrpSpPr/>
          <p:nvPr/>
        </p:nvGrpSpPr>
        <p:grpSpPr>
          <a:xfrm>
            <a:off x="7381632" y="1340768"/>
            <a:ext cx="1078800" cy="1800100"/>
            <a:chOff x="4788024" y="2492896"/>
            <a:chExt cx="1078800" cy="1800200"/>
          </a:xfrm>
        </p:grpSpPr>
        <p:grpSp>
          <p:nvGrpSpPr>
            <p:cNvPr id="316" name="Group 315">
              <a:extLst>
                <a:ext uri="{FF2B5EF4-FFF2-40B4-BE49-F238E27FC236}">
                  <a16:creationId xmlns:a16="http://schemas.microsoft.com/office/drawing/2014/main" id="{7411C6C2-F6ED-D94C-9FA0-E090135BB29E}"/>
                </a:ext>
              </a:extLst>
            </p:cNvPr>
            <p:cNvGrpSpPr/>
            <p:nvPr/>
          </p:nvGrpSpPr>
          <p:grpSpPr>
            <a:xfrm>
              <a:off x="4896136" y="2492896"/>
              <a:ext cx="900000" cy="903042"/>
              <a:chOff x="4876104" y="2489951"/>
              <a:chExt cx="900000" cy="903042"/>
            </a:xfrm>
          </p:grpSpPr>
          <p:sp>
            <p:nvSpPr>
              <p:cNvPr id="318" name="Oval 317">
                <a:extLst>
                  <a:ext uri="{FF2B5EF4-FFF2-40B4-BE49-F238E27FC236}">
                    <a16:creationId xmlns:a16="http://schemas.microsoft.com/office/drawing/2014/main" id="{DC26BF19-FB28-5543-880E-135B05A36201}"/>
                  </a:ext>
                </a:extLst>
              </p:cNvPr>
              <p:cNvSpPr/>
              <p:nvPr/>
            </p:nvSpPr>
            <p:spPr>
              <a:xfrm>
                <a:off x="4876104" y="2489951"/>
                <a:ext cx="900000" cy="900000"/>
              </a:xfrm>
              <a:prstGeom prst="ellipse">
                <a:avLst/>
              </a:prstGeom>
              <a:solidFill>
                <a:schemeClr val="bg2">
                  <a:lumMod val="9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19" name="TextBox 318">
                <a:extLst>
                  <a:ext uri="{FF2B5EF4-FFF2-40B4-BE49-F238E27FC236}">
                    <a16:creationId xmlns:a16="http://schemas.microsoft.com/office/drawing/2014/main" id="{089CFA1E-9967-D94E-A8D4-5814DA7A082D}"/>
                  </a:ext>
                </a:extLst>
              </p:cNvPr>
              <p:cNvSpPr txBox="1"/>
              <p:nvPr/>
            </p:nvSpPr>
            <p:spPr>
              <a:xfrm>
                <a:off x="5034643" y="3085216"/>
                <a:ext cx="553357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>
                    <a:latin typeface="Arial" charset="0"/>
                    <a:ea typeface="Arial" charset="0"/>
                    <a:cs typeface="Arial" charset="0"/>
                  </a:rPr>
                  <a:t>secs</a:t>
                </a:r>
              </a:p>
            </p:txBody>
          </p:sp>
        </p:grpSp>
        <p:sp>
          <p:nvSpPr>
            <p:cNvPr id="317" name="TextBox 316">
              <a:extLst>
                <a:ext uri="{FF2B5EF4-FFF2-40B4-BE49-F238E27FC236}">
                  <a16:creationId xmlns:a16="http://schemas.microsoft.com/office/drawing/2014/main" id="{95B8283E-FE74-9E49-8DDD-3606184B426F}"/>
                </a:ext>
              </a:extLst>
            </p:cNvPr>
            <p:cNvSpPr txBox="1"/>
            <p:nvPr/>
          </p:nvSpPr>
          <p:spPr>
            <a:xfrm>
              <a:off x="4788024" y="2600325"/>
              <a:ext cx="1078800" cy="16927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000" dirty="0">
                  <a:latin typeface="Arial Black" charset="0"/>
                  <a:ea typeface="Arial Black" charset="0"/>
                  <a:cs typeface="Arial Black" charset="0"/>
                </a:rPr>
                <a:t>23</a:t>
              </a:r>
            </a:p>
            <a:p>
              <a:pPr algn="ctr"/>
              <a:br>
                <a:rPr lang="en-US" sz="4400" dirty="0">
                  <a:latin typeface="Arial Black" charset="0"/>
                  <a:ea typeface="Arial Black" charset="0"/>
                  <a:cs typeface="Arial Black" charset="0"/>
                </a:rPr>
              </a:br>
              <a:endParaRPr lang="en-US" sz="2000" dirty="0">
                <a:latin typeface="Arial Black" charset="0"/>
                <a:ea typeface="Arial Black" charset="0"/>
                <a:cs typeface="Arial Black" charset="0"/>
              </a:endParaRPr>
            </a:p>
          </p:txBody>
        </p:sp>
      </p:grpSp>
      <p:grpSp>
        <p:nvGrpSpPr>
          <p:cNvPr id="320" name="Group 319">
            <a:extLst>
              <a:ext uri="{FF2B5EF4-FFF2-40B4-BE49-F238E27FC236}">
                <a16:creationId xmlns:a16="http://schemas.microsoft.com/office/drawing/2014/main" id="{65A6FDEC-7DC2-DA41-91AD-ADF034B2B70E}"/>
              </a:ext>
            </a:extLst>
          </p:cNvPr>
          <p:cNvGrpSpPr/>
          <p:nvPr/>
        </p:nvGrpSpPr>
        <p:grpSpPr>
          <a:xfrm>
            <a:off x="7381632" y="1340768"/>
            <a:ext cx="1078800" cy="1800100"/>
            <a:chOff x="4788024" y="2492896"/>
            <a:chExt cx="1078800" cy="1800200"/>
          </a:xfrm>
        </p:grpSpPr>
        <p:grpSp>
          <p:nvGrpSpPr>
            <p:cNvPr id="321" name="Group 320">
              <a:extLst>
                <a:ext uri="{FF2B5EF4-FFF2-40B4-BE49-F238E27FC236}">
                  <a16:creationId xmlns:a16="http://schemas.microsoft.com/office/drawing/2014/main" id="{BADCFA74-C2A2-C94A-A871-EB180399513D}"/>
                </a:ext>
              </a:extLst>
            </p:cNvPr>
            <p:cNvGrpSpPr/>
            <p:nvPr/>
          </p:nvGrpSpPr>
          <p:grpSpPr>
            <a:xfrm>
              <a:off x="4896136" y="2492896"/>
              <a:ext cx="900000" cy="903042"/>
              <a:chOff x="4876104" y="2489951"/>
              <a:chExt cx="900000" cy="903042"/>
            </a:xfrm>
          </p:grpSpPr>
          <p:sp>
            <p:nvSpPr>
              <p:cNvPr id="323" name="Oval 322">
                <a:extLst>
                  <a:ext uri="{FF2B5EF4-FFF2-40B4-BE49-F238E27FC236}">
                    <a16:creationId xmlns:a16="http://schemas.microsoft.com/office/drawing/2014/main" id="{8DC10519-9971-B54E-8BD5-F4B338337460}"/>
                  </a:ext>
                </a:extLst>
              </p:cNvPr>
              <p:cNvSpPr/>
              <p:nvPr/>
            </p:nvSpPr>
            <p:spPr>
              <a:xfrm>
                <a:off x="4876104" y="2489951"/>
                <a:ext cx="900000" cy="900000"/>
              </a:xfrm>
              <a:prstGeom prst="ellipse">
                <a:avLst/>
              </a:prstGeom>
              <a:solidFill>
                <a:schemeClr val="bg2">
                  <a:lumMod val="9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24" name="TextBox 323">
                <a:extLst>
                  <a:ext uri="{FF2B5EF4-FFF2-40B4-BE49-F238E27FC236}">
                    <a16:creationId xmlns:a16="http://schemas.microsoft.com/office/drawing/2014/main" id="{555034FF-BCB6-3941-B178-0C80F7E78C21}"/>
                  </a:ext>
                </a:extLst>
              </p:cNvPr>
              <p:cNvSpPr txBox="1"/>
              <p:nvPr/>
            </p:nvSpPr>
            <p:spPr>
              <a:xfrm>
                <a:off x="5034643" y="3085216"/>
                <a:ext cx="553357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>
                    <a:latin typeface="Arial" charset="0"/>
                    <a:ea typeface="Arial" charset="0"/>
                    <a:cs typeface="Arial" charset="0"/>
                  </a:rPr>
                  <a:t>secs</a:t>
                </a:r>
              </a:p>
            </p:txBody>
          </p:sp>
        </p:grpSp>
        <p:sp>
          <p:nvSpPr>
            <p:cNvPr id="322" name="TextBox 321">
              <a:extLst>
                <a:ext uri="{FF2B5EF4-FFF2-40B4-BE49-F238E27FC236}">
                  <a16:creationId xmlns:a16="http://schemas.microsoft.com/office/drawing/2014/main" id="{5F40DB48-E799-4940-9448-203B11D39D19}"/>
                </a:ext>
              </a:extLst>
            </p:cNvPr>
            <p:cNvSpPr txBox="1"/>
            <p:nvPr/>
          </p:nvSpPr>
          <p:spPr>
            <a:xfrm>
              <a:off x="4788024" y="2600325"/>
              <a:ext cx="1078800" cy="16927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000" dirty="0">
                  <a:latin typeface="Arial Black" charset="0"/>
                  <a:ea typeface="Arial Black" charset="0"/>
                  <a:cs typeface="Arial Black" charset="0"/>
                </a:rPr>
                <a:t>24</a:t>
              </a:r>
            </a:p>
            <a:p>
              <a:pPr algn="ctr"/>
              <a:br>
                <a:rPr lang="en-US" sz="4400" dirty="0">
                  <a:latin typeface="Arial Black" charset="0"/>
                  <a:ea typeface="Arial Black" charset="0"/>
                  <a:cs typeface="Arial Black" charset="0"/>
                </a:rPr>
              </a:br>
              <a:endParaRPr lang="en-US" sz="2000" dirty="0">
                <a:latin typeface="Arial Black" charset="0"/>
                <a:ea typeface="Arial Black" charset="0"/>
                <a:cs typeface="Arial Black" charset="0"/>
              </a:endParaRPr>
            </a:p>
          </p:txBody>
        </p:sp>
      </p:grpSp>
      <p:grpSp>
        <p:nvGrpSpPr>
          <p:cNvPr id="325" name="Group 324">
            <a:extLst>
              <a:ext uri="{FF2B5EF4-FFF2-40B4-BE49-F238E27FC236}">
                <a16:creationId xmlns:a16="http://schemas.microsoft.com/office/drawing/2014/main" id="{6CFF9571-B10C-704B-9476-08735478C412}"/>
              </a:ext>
            </a:extLst>
          </p:cNvPr>
          <p:cNvGrpSpPr/>
          <p:nvPr/>
        </p:nvGrpSpPr>
        <p:grpSpPr>
          <a:xfrm>
            <a:off x="7381632" y="1340768"/>
            <a:ext cx="1078800" cy="1800100"/>
            <a:chOff x="4788024" y="2492896"/>
            <a:chExt cx="1078800" cy="1800200"/>
          </a:xfrm>
        </p:grpSpPr>
        <p:grpSp>
          <p:nvGrpSpPr>
            <p:cNvPr id="326" name="Group 325">
              <a:extLst>
                <a:ext uri="{FF2B5EF4-FFF2-40B4-BE49-F238E27FC236}">
                  <a16:creationId xmlns:a16="http://schemas.microsoft.com/office/drawing/2014/main" id="{7D29E2AF-7D8B-864B-B4B9-0AECBE24E747}"/>
                </a:ext>
              </a:extLst>
            </p:cNvPr>
            <p:cNvGrpSpPr/>
            <p:nvPr/>
          </p:nvGrpSpPr>
          <p:grpSpPr>
            <a:xfrm>
              <a:off x="4896136" y="2492896"/>
              <a:ext cx="900000" cy="903042"/>
              <a:chOff x="4876104" y="2489951"/>
              <a:chExt cx="900000" cy="903042"/>
            </a:xfrm>
          </p:grpSpPr>
          <p:sp>
            <p:nvSpPr>
              <p:cNvPr id="328" name="Oval 327">
                <a:extLst>
                  <a:ext uri="{FF2B5EF4-FFF2-40B4-BE49-F238E27FC236}">
                    <a16:creationId xmlns:a16="http://schemas.microsoft.com/office/drawing/2014/main" id="{19364BFA-A6FF-2E4D-B86F-C76BCCC577B6}"/>
                  </a:ext>
                </a:extLst>
              </p:cNvPr>
              <p:cNvSpPr/>
              <p:nvPr/>
            </p:nvSpPr>
            <p:spPr>
              <a:xfrm>
                <a:off x="4876104" y="2489951"/>
                <a:ext cx="900000" cy="900000"/>
              </a:xfrm>
              <a:prstGeom prst="ellipse">
                <a:avLst/>
              </a:prstGeom>
              <a:solidFill>
                <a:schemeClr val="bg2">
                  <a:lumMod val="9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29" name="TextBox 328">
                <a:extLst>
                  <a:ext uri="{FF2B5EF4-FFF2-40B4-BE49-F238E27FC236}">
                    <a16:creationId xmlns:a16="http://schemas.microsoft.com/office/drawing/2014/main" id="{BCB19978-9ABC-CB4F-B556-9E56118AD30A}"/>
                  </a:ext>
                </a:extLst>
              </p:cNvPr>
              <p:cNvSpPr txBox="1"/>
              <p:nvPr/>
            </p:nvSpPr>
            <p:spPr>
              <a:xfrm>
                <a:off x="5034643" y="3085216"/>
                <a:ext cx="553357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>
                    <a:latin typeface="Arial" charset="0"/>
                    <a:ea typeface="Arial" charset="0"/>
                    <a:cs typeface="Arial" charset="0"/>
                  </a:rPr>
                  <a:t>secs</a:t>
                </a:r>
              </a:p>
            </p:txBody>
          </p:sp>
        </p:grpSp>
        <p:sp>
          <p:nvSpPr>
            <p:cNvPr id="327" name="TextBox 326">
              <a:extLst>
                <a:ext uri="{FF2B5EF4-FFF2-40B4-BE49-F238E27FC236}">
                  <a16:creationId xmlns:a16="http://schemas.microsoft.com/office/drawing/2014/main" id="{FC0EB4DC-8E63-0142-BD94-4BC9D5F342FE}"/>
                </a:ext>
              </a:extLst>
            </p:cNvPr>
            <p:cNvSpPr txBox="1"/>
            <p:nvPr/>
          </p:nvSpPr>
          <p:spPr>
            <a:xfrm>
              <a:off x="4788024" y="2600325"/>
              <a:ext cx="1078800" cy="16927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000" dirty="0">
                  <a:latin typeface="Arial Black" charset="0"/>
                  <a:ea typeface="Arial Black" charset="0"/>
                  <a:cs typeface="Arial Black" charset="0"/>
                </a:rPr>
                <a:t>25</a:t>
              </a:r>
            </a:p>
            <a:p>
              <a:pPr algn="ctr"/>
              <a:br>
                <a:rPr lang="en-US" sz="4400" dirty="0">
                  <a:latin typeface="Arial Black" charset="0"/>
                  <a:ea typeface="Arial Black" charset="0"/>
                  <a:cs typeface="Arial Black" charset="0"/>
                </a:rPr>
              </a:br>
              <a:endParaRPr lang="en-US" sz="2000" dirty="0">
                <a:latin typeface="Arial Black" charset="0"/>
                <a:ea typeface="Arial Black" charset="0"/>
                <a:cs typeface="Arial Black" charset="0"/>
              </a:endParaRPr>
            </a:p>
          </p:txBody>
        </p:sp>
      </p:grpSp>
      <p:grpSp>
        <p:nvGrpSpPr>
          <p:cNvPr id="330" name="Group 329">
            <a:extLst>
              <a:ext uri="{FF2B5EF4-FFF2-40B4-BE49-F238E27FC236}">
                <a16:creationId xmlns:a16="http://schemas.microsoft.com/office/drawing/2014/main" id="{6784D5C5-7F75-6A49-A9D7-614DA1BAC63A}"/>
              </a:ext>
            </a:extLst>
          </p:cNvPr>
          <p:cNvGrpSpPr/>
          <p:nvPr/>
        </p:nvGrpSpPr>
        <p:grpSpPr>
          <a:xfrm>
            <a:off x="7381632" y="1340768"/>
            <a:ext cx="1078800" cy="1800100"/>
            <a:chOff x="4788024" y="2492896"/>
            <a:chExt cx="1078800" cy="1800200"/>
          </a:xfrm>
        </p:grpSpPr>
        <p:grpSp>
          <p:nvGrpSpPr>
            <p:cNvPr id="331" name="Group 330">
              <a:extLst>
                <a:ext uri="{FF2B5EF4-FFF2-40B4-BE49-F238E27FC236}">
                  <a16:creationId xmlns:a16="http://schemas.microsoft.com/office/drawing/2014/main" id="{C92319D0-EA02-1B41-BE3D-347D7686194E}"/>
                </a:ext>
              </a:extLst>
            </p:cNvPr>
            <p:cNvGrpSpPr/>
            <p:nvPr/>
          </p:nvGrpSpPr>
          <p:grpSpPr>
            <a:xfrm>
              <a:off x="4896136" y="2492896"/>
              <a:ext cx="900000" cy="903042"/>
              <a:chOff x="4876104" y="2489951"/>
              <a:chExt cx="900000" cy="903042"/>
            </a:xfrm>
          </p:grpSpPr>
          <p:sp>
            <p:nvSpPr>
              <p:cNvPr id="333" name="Oval 332">
                <a:extLst>
                  <a:ext uri="{FF2B5EF4-FFF2-40B4-BE49-F238E27FC236}">
                    <a16:creationId xmlns:a16="http://schemas.microsoft.com/office/drawing/2014/main" id="{DEF77AE1-09EA-CF4A-BC85-CFF666EDD631}"/>
                  </a:ext>
                </a:extLst>
              </p:cNvPr>
              <p:cNvSpPr/>
              <p:nvPr/>
            </p:nvSpPr>
            <p:spPr>
              <a:xfrm>
                <a:off x="4876104" y="2489951"/>
                <a:ext cx="900000" cy="900000"/>
              </a:xfrm>
              <a:prstGeom prst="ellipse">
                <a:avLst/>
              </a:prstGeom>
              <a:solidFill>
                <a:schemeClr val="bg2">
                  <a:lumMod val="9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34" name="TextBox 333">
                <a:extLst>
                  <a:ext uri="{FF2B5EF4-FFF2-40B4-BE49-F238E27FC236}">
                    <a16:creationId xmlns:a16="http://schemas.microsoft.com/office/drawing/2014/main" id="{ED704F10-E4F4-C141-9F15-543267B95382}"/>
                  </a:ext>
                </a:extLst>
              </p:cNvPr>
              <p:cNvSpPr txBox="1"/>
              <p:nvPr/>
            </p:nvSpPr>
            <p:spPr>
              <a:xfrm>
                <a:off x="5034643" y="3085216"/>
                <a:ext cx="553357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>
                    <a:latin typeface="Arial" charset="0"/>
                    <a:ea typeface="Arial" charset="0"/>
                    <a:cs typeface="Arial" charset="0"/>
                  </a:rPr>
                  <a:t>secs</a:t>
                </a:r>
              </a:p>
            </p:txBody>
          </p:sp>
        </p:grpSp>
        <p:sp>
          <p:nvSpPr>
            <p:cNvPr id="332" name="TextBox 331">
              <a:extLst>
                <a:ext uri="{FF2B5EF4-FFF2-40B4-BE49-F238E27FC236}">
                  <a16:creationId xmlns:a16="http://schemas.microsoft.com/office/drawing/2014/main" id="{F600728B-AE3E-E649-9D9D-A212EF50919A}"/>
                </a:ext>
              </a:extLst>
            </p:cNvPr>
            <p:cNvSpPr txBox="1"/>
            <p:nvPr/>
          </p:nvSpPr>
          <p:spPr>
            <a:xfrm>
              <a:off x="4788024" y="2600325"/>
              <a:ext cx="1078800" cy="16927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000" dirty="0">
                  <a:latin typeface="Arial Black" charset="0"/>
                  <a:ea typeface="Arial Black" charset="0"/>
                  <a:cs typeface="Arial Black" charset="0"/>
                </a:rPr>
                <a:t>26</a:t>
              </a:r>
            </a:p>
            <a:p>
              <a:pPr algn="ctr"/>
              <a:br>
                <a:rPr lang="en-US" sz="4400" dirty="0">
                  <a:latin typeface="Arial Black" charset="0"/>
                  <a:ea typeface="Arial Black" charset="0"/>
                  <a:cs typeface="Arial Black" charset="0"/>
                </a:rPr>
              </a:br>
              <a:endParaRPr lang="en-US" sz="2000" dirty="0">
                <a:latin typeface="Arial Black" charset="0"/>
                <a:ea typeface="Arial Black" charset="0"/>
                <a:cs typeface="Arial Black" charset="0"/>
              </a:endParaRPr>
            </a:p>
          </p:txBody>
        </p:sp>
      </p:grpSp>
      <p:grpSp>
        <p:nvGrpSpPr>
          <p:cNvPr id="335" name="Group 334">
            <a:extLst>
              <a:ext uri="{FF2B5EF4-FFF2-40B4-BE49-F238E27FC236}">
                <a16:creationId xmlns:a16="http://schemas.microsoft.com/office/drawing/2014/main" id="{19B56100-BD32-8E45-AEA9-923064C3C770}"/>
              </a:ext>
            </a:extLst>
          </p:cNvPr>
          <p:cNvGrpSpPr/>
          <p:nvPr/>
        </p:nvGrpSpPr>
        <p:grpSpPr>
          <a:xfrm>
            <a:off x="7381632" y="1340768"/>
            <a:ext cx="1078800" cy="1800100"/>
            <a:chOff x="4788024" y="2492896"/>
            <a:chExt cx="1078800" cy="1800200"/>
          </a:xfrm>
        </p:grpSpPr>
        <p:grpSp>
          <p:nvGrpSpPr>
            <p:cNvPr id="336" name="Group 335">
              <a:extLst>
                <a:ext uri="{FF2B5EF4-FFF2-40B4-BE49-F238E27FC236}">
                  <a16:creationId xmlns:a16="http://schemas.microsoft.com/office/drawing/2014/main" id="{94467E54-0CCB-714C-86DE-B1CB357C7497}"/>
                </a:ext>
              </a:extLst>
            </p:cNvPr>
            <p:cNvGrpSpPr/>
            <p:nvPr/>
          </p:nvGrpSpPr>
          <p:grpSpPr>
            <a:xfrm>
              <a:off x="4896136" y="2492896"/>
              <a:ext cx="900000" cy="903042"/>
              <a:chOff x="4876104" y="2489951"/>
              <a:chExt cx="900000" cy="903042"/>
            </a:xfrm>
          </p:grpSpPr>
          <p:sp>
            <p:nvSpPr>
              <p:cNvPr id="338" name="Oval 337">
                <a:extLst>
                  <a:ext uri="{FF2B5EF4-FFF2-40B4-BE49-F238E27FC236}">
                    <a16:creationId xmlns:a16="http://schemas.microsoft.com/office/drawing/2014/main" id="{9E52C85A-DA55-C44F-B36F-2DC110C9F83A}"/>
                  </a:ext>
                </a:extLst>
              </p:cNvPr>
              <p:cNvSpPr/>
              <p:nvPr/>
            </p:nvSpPr>
            <p:spPr>
              <a:xfrm>
                <a:off x="4876104" y="2489951"/>
                <a:ext cx="900000" cy="900000"/>
              </a:xfrm>
              <a:prstGeom prst="ellipse">
                <a:avLst/>
              </a:prstGeom>
              <a:solidFill>
                <a:schemeClr val="bg2">
                  <a:lumMod val="9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39" name="TextBox 338">
                <a:extLst>
                  <a:ext uri="{FF2B5EF4-FFF2-40B4-BE49-F238E27FC236}">
                    <a16:creationId xmlns:a16="http://schemas.microsoft.com/office/drawing/2014/main" id="{A71E7A6A-FC26-364B-AB5F-337AAD894BF3}"/>
                  </a:ext>
                </a:extLst>
              </p:cNvPr>
              <p:cNvSpPr txBox="1"/>
              <p:nvPr/>
            </p:nvSpPr>
            <p:spPr>
              <a:xfrm>
                <a:off x="5034643" y="3085216"/>
                <a:ext cx="553357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>
                    <a:latin typeface="Arial" charset="0"/>
                    <a:ea typeface="Arial" charset="0"/>
                    <a:cs typeface="Arial" charset="0"/>
                  </a:rPr>
                  <a:t>secs</a:t>
                </a:r>
              </a:p>
            </p:txBody>
          </p:sp>
        </p:grpSp>
        <p:sp>
          <p:nvSpPr>
            <p:cNvPr id="337" name="TextBox 336">
              <a:extLst>
                <a:ext uri="{FF2B5EF4-FFF2-40B4-BE49-F238E27FC236}">
                  <a16:creationId xmlns:a16="http://schemas.microsoft.com/office/drawing/2014/main" id="{2CA78834-E276-E948-B1AD-F97FAD8964FE}"/>
                </a:ext>
              </a:extLst>
            </p:cNvPr>
            <p:cNvSpPr txBox="1"/>
            <p:nvPr/>
          </p:nvSpPr>
          <p:spPr>
            <a:xfrm>
              <a:off x="4788024" y="2600325"/>
              <a:ext cx="1078800" cy="16927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000" dirty="0">
                  <a:latin typeface="Arial Black" charset="0"/>
                  <a:ea typeface="Arial Black" charset="0"/>
                  <a:cs typeface="Arial Black" charset="0"/>
                </a:rPr>
                <a:t>27</a:t>
              </a:r>
            </a:p>
            <a:p>
              <a:pPr algn="ctr"/>
              <a:br>
                <a:rPr lang="en-US" sz="4400" dirty="0">
                  <a:latin typeface="Arial Black" charset="0"/>
                  <a:ea typeface="Arial Black" charset="0"/>
                  <a:cs typeface="Arial Black" charset="0"/>
                </a:rPr>
              </a:br>
              <a:endParaRPr lang="en-US" sz="2000" dirty="0">
                <a:latin typeface="Arial Black" charset="0"/>
                <a:ea typeface="Arial Black" charset="0"/>
                <a:cs typeface="Arial Black" charset="0"/>
              </a:endParaRPr>
            </a:p>
          </p:txBody>
        </p:sp>
      </p:grpSp>
      <p:grpSp>
        <p:nvGrpSpPr>
          <p:cNvPr id="340" name="Group 339">
            <a:extLst>
              <a:ext uri="{FF2B5EF4-FFF2-40B4-BE49-F238E27FC236}">
                <a16:creationId xmlns:a16="http://schemas.microsoft.com/office/drawing/2014/main" id="{5C041D88-159F-D84F-AFB8-309D2A067751}"/>
              </a:ext>
            </a:extLst>
          </p:cNvPr>
          <p:cNvGrpSpPr/>
          <p:nvPr/>
        </p:nvGrpSpPr>
        <p:grpSpPr>
          <a:xfrm>
            <a:off x="7381632" y="1340768"/>
            <a:ext cx="1078800" cy="1800100"/>
            <a:chOff x="4788024" y="2492896"/>
            <a:chExt cx="1078800" cy="1800200"/>
          </a:xfrm>
        </p:grpSpPr>
        <p:grpSp>
          <p:nvGrpSpPr>
            <p:cNvPr id="341" name="Group 340">
              <a:extLst>
                <a:ext uri="{FF2B5EF4-FFF2-40B4-BE49-F238E27FC236}">
                  <a16:creationId xmlns:a16="http://schemas.microsoft.com/office/drawing/2014/main" id="{F89A12C2-BC0E-EC44-A9EE-4A9527CC89FE}"/>
                </a:ext>
              </a:extLst>
            </p:cNvPr>
            <p:cNvGrpSpPr/>
            <p:nvPr/>
          </p:nvGrpSpPr>
          <p:grpSpPr>
            <a:xfrm>
              <a:off x="4896136" y="2492896"/>
              <a:ext cx="900000" cy="903042"/>
              <a:chOff x="4876104" y="2489951"/>
              <a:chExt cx="900000" cy="903042"/>
            </a:xfrm>
          </p:grpSpPr>
          <p:sp>
            <p:nvSpPr>
              <p:cNvPr id="343" name="Oval 342">
                <a:extLst>
                  <a:ext uri="{FF2B5EF4-FFF2-40B4-BE49-F238E27FC236}">
                    <a16:creationId xmlns:a16="http://schemas.microsoft.com/office/drawing/2014/main" id="{8B7F3E00-5AA2-5C49-B20A-87238ED293CB}"/>
                  </a:ext>
                </a:extLst>
              </p:cNvPr>
              <p:cNvSpPr/>
              <p:nvPr/>
            </p:nvSpPr>
            <p:spPr>
              <a:xfrm>
                <a:off x="4876104" y="2489951"/>
                <a:ext cx="900000" cy="900000"/>
              </a:xfrm>
              <a:prstGeom prst="ellipse">
                <a:avLst/>
              </a:prstGeom>
              <a:solidFill>
                <a:schemeClr val="bg2">
                  <a:lumMod val="9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44" name="TextBox 343">
                <a:extLst>
                  <a:ext uri="{FF2B5EF4-FFF2-40B4-BE49-F238E27FC236}">
                    <a16:creationId xmlns:a16="http://schemas.microsoft.com/office/drawing/2014/main" id="{5EE3620A-1706-124A-9759-BC0229E57EAE}"/>
                  </a:ext>
                </a:extLst>
              </p:cNvPr>
              <p:cNvSpPr txBox="1"/>
              <p:nvPr/>
            </p:nvSpPr>
            <p:spPr>
              <a:xfrm>
                <a:off x="5034643" y="3085216"/>
                <a:ext cx="553357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>
                    <a:latin typeface="Arial" charset="0"/>
                    <a:ea typeface="Arial" charset="0"/>
                    <a:cs typeface="Arial" charset="0"/>
                  </a:rPr>
                  <a:t>secs</a:t>
                </a:r>
              </a:p>
            </p:txBody>
          </p:sp>
        </p:grpSp>
        <p:sp>
          <p:nvSpPr>
            <p:cNvPr id="342" name="TextBox 341">
              <a:extLst>
                <a:ext uri="{FF2B5EF4-FFF2-40B4-BE49-F238E27FC236}">
                  <a16:creationId xmlns:a16="http://schemas.microsoft.com/office/drawing/2014/main" id="{7C094367-F77D-9F4E-8622-2C408FD060AD}"/>
                </a:ext>
              </a:extLst>
            </p:cNvPr>
            <p:cNvSpPr txBox="1"/>
            <p:nvPr/>
          </p:nvSpPr>
          <p:spPr>
            <a:xfrm>
              <a:off x="4788024" y="2600325"/>
              <a:ext cx="1078800" cy="16927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000" dirty="0">
                  <a:latin typeface="Arial Black" charset="0"/>
                  <a:ea typeface="Arial Black" charset="0"/>
                  <a:cs typeface="Arial Black" charset="0"/>
                </a:rPr>
                <a:t>28</a:t>
              </a:r>
            </a:p>
            <a:p>
              <a:pPr algn="ctr"/>
              <a:br>
                <a:rPr lang="en-US" sz="4400" dirty="0">
                  <a:latin typeface="Arial Black" charset="0"/>
                  <a:ea typeface="Arial Black" charset="0"/>
                  <a:cs typeface="Arial Black" charset="0"/>
                </a:rPr>
              </a:br>
              <a:endParaRPr lang="en-US" sz="2000" dirty="0">
                <a:latin typeface="Arial Black" charset="0"/>
                <a:ea typeface="Arial Black" charset="0"/>
                <a:cs typeface="Arial Black" charset="0"/>
              </a:endParaRPr>
            </a:p>
          </p:txBody>
        </p:sp>
      </p:grpSp>
      <p:grpSp>
        <p:nvGrpSpPr>
          <p:cNvPr id="345" name="Group 344">
            <a:extLst>
              <a:ext uri="{FF2B5EF4-FFF2-40B4-BE49-F238E27FC236}">
                <a16:creationId xmlns:a16="http://schemas.microsoft.com/office/drawing/2014/main" id="{DF820EF5-C30F-2640-8F30-CAD37D5837E1}"/>
              </a:ext>
            </a:extLst>
          </p:cNvPr>
          <p:cNvGrpSpPr/>
          <p:nvPr/>
        </p:nvGrpSpPr>
        <p:grpSpPr>
          <a:xfrm>
            <a:off x="7381632" y="1340768"/>
            <a:ext cx="1078800" cy="1800100"/>
            <a:chOff x="4788024" y="2492896"/>
            <a:chExt cx="1078800" cy="1800200"/>
          </a:xfrm>
        </p:grpSpPr>
        <p:grpSp>
          <p:nvGrpSpPr>
            <p:cNvPr id="346" name="Group 345">
              <a:extLst>
                <a:ext uri="{FF2B5EF4-FFF2-40B4-BE49-F238E27FC236}">
                  <a16:creationId xmlns:a16="http://schemas.microsoft.com/office/drawing/2014/main" id="{EBC0564E-2CEE-F046-B187-5F96982E7E3B}"/>
                </a:ext>
              </a:extLst>
            </p:cNvPr>
            <p:cNvGrpSpPr/>
            <p:nvPr/>
          </p:nvGrpSpPr>
          <p:grpSpPr>
            <a:xfrm>
              <a:off x="4896136" y="2492896"/>
              <a:ext cx="900000" cy="903042"/>
              <a:chOff x="4876104" y="2489951"/>
              <a:chExt cx="900000" cy="903042"/>
            </a:xfrm>
          </p:grpSpPr>
          <p:sp>
            <p:nvSpPr>
              <p:cNvPr id="348" name="Oval 347">
                <a:extLst>
                  <a:ext uri="{FF2B5EF4-FFF2-40B4-BE49-F238E27FC236}">
                    <a16:creationId xmlns:a16="http://schemas.microsoft.com/office/drawing/2014/main" id="{F8F89FD3-D664-BE4F-A358-65F6B5870229}"/>
                  </a:ext>
                </a:extLst>
              </p:cNvPr>
              <p:cNvSpPr/>
              <p:nvPr/>
            </p:nvSpPr>
            <p:spPr>
              <a:xfrm>
                <a:off x="4876104" y="2489951"/>
                <a:ext cx="900000" cy="900000"/>
              </a:xfrm>
              <a:prstGeom prst="ellipse">
                <a:avLst/>
              </a:prstGeom>
              <a:solidFill>
                <a:schemeClr val="bg2">
                  <a:lumMod val="9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49" name="TextBox 348">
                <a:extLst>
                  <a:ext uri="{FF2B5EF4-FFF2-40B4-BE49-F238E27FC236}">
                    <a16:creationId xmlns:a16="http://schemas.microsoft.com/office/drawing/2014/main" id="{A0198228-D4AA-1D4D-8922-23F5F561FD22}"/>
                  </a:ext>
                </a:extLst>
              </p:cNvPr>
              <p:cNvSpPr txBox="1"/>
              <p:nvPr/>
            </p:nvSpPr>
            <p:spPr>
              <a:xfrm>
                <a:off x="5034643" y="3085216"/>
                <a:ext cx="553357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>
                    <a:latin typeface="Arial" charset="0"/>
                    <a:ea typeface="Arial" charset="0"/>
                    <a:cs typeface="Arial" charset="0"/>
                  </a:rPr>
                  <a:t>secs</a:t>
                </a:r>
              </a:p>
            </p:txBody>
          </p:sp>
        </p:grpSp>
        <p:sp>
          <p:nvSpPr>
            <p:cNvPr id="347" name="TextBox 346">
              <a:extLst>
                <a:ext uri="{FF2B5EF4-FFF2-40B4-BE49-F238E27FC236}">
                  <a16:creationId xmlns:a16="http://schemas.microsoft.com/office/drawing/2014/main" id="{33BB6C94-149C-6845-8377-EDB919A4D9FE}"/>
                </a:ext>
              </a:extLst>
            </p:cNvPr>
            <p:cNvSpPr txBox="1"/>
            <p:nvPr/>
          </p:nvSpPr>
          <p:spPr>
            <a:xfrm>
              <a:off x="4788024" y="2600325"/>
              <a:ext cx="1078800" cy="16927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000" dirty="0">
                  <a:latin typeface="Arial Black" charset="0"/>
                  <a:ea typeface="Arial Black" charset="0"/>
                  <a:cs typeface="Arial Black" charset="0"/>
                </a:rPr>
                <a:t>29</a:t>
              </a:r>
            </a:p>
            <a:p>
              <a:pPr algn="ctr"/>
              <a:br>
                <a:rPr lang="en-US" sz="4400" dirty="0">
                  <a:latin typeface="Arial Black" charset="0"/>
                  <a:ea typeface="Arial Black" charset="0"/>
                  <a:cs typeface="Arial Black" charset="0"/>
                </a:rPr>
              </a:br>
              <a:endParaRPr lang="en-US" sz="2000" dirty="0">
                <a:latin typeface="Arial Black" charset="0"/>
                <a:ea typeface="Arial Black" charset="0"/>
                <a:cs typeface="Arial Black" charset="0"/>
              </a:endParaRPr>
            </a:p>
          </p:txBody>
        </p:sp>
      </p:grpSp>
      <p:grpSp>
        <p:nvGrpSpPr>
          <p:cNvPr id="199" name="Group 198">
            <a:extLst>
              <a:ext uri="{FF2B5EF4-FFF2-40B4-BE49-F238E27FC236}">
                <a16:creationId xmlns:a16="http://schemas.microsoft.com/office/drawing/2014/main" id="{E490460C-B026-9243-A558-FD3BB338D461}"/>
              </a:ext>
            </a:extLst>
          </p:cNvPr>
          <p:cNvGrpSpPr/>
          <p:nvPr/>
        </p:nvGrpSpPr>
        <p:grpSpPr>
          <a:xfrm>
            <a:off x="7381632" y="1340768"/>
            <a:ext cx="1078800" cy="1800200"/>
            <a:chOff x="4788024" y="2492896"/>
            <a:chExt cx="1078800" cy="1800200"/>
          </a:xfrm>
        </p:grpSpPr>
        <p:grpSp>
          <p:nvGrpSpPr>
            <p:cNvPr id="182" name="Group 181">
              <a:extLst>
                <a:ext uri="{FF2B5EF4-FFF2-40B4-BE49-F238E27FC236}">
                  <a16:creationId xmlns:a16="http://schemas.microsoft.com/office/drawing/2014/main" id="{1EAA8BB9-C8F7-3A48-8A67-5C4E016759E4}"/>
                </a:ext>
              </a:extLst>
            </p:cNvPr>
            <p:cNvGrpSpPr/>
            <p:nvPr/>
          </p:nvGrpSpPr>
          <p:grpSpPr>
            <a:xfrm>
              <a:off x="4896136" y="2492896"/>
              <a:ext cx="900000" cy="903042"/>
              <a:chOff x="4876104" y="2489951"/>
              <a:chExt cx="900000" cy="903042"/>
            </a:xfrm>
          </p:grpSpPr>
          <p:sp>
            <p:nvSpPr>
              <p:cNvPr id="195" name="Oval 194">
                <a:extLst>
                  <a:ext uri="{FF2B5EF4-FFF2-40B4-BE49-F238E27FC236}">
                    <a16:creationId xmlns:a16="http://schemas.microsoft.com/office/drawing/2014/main" id="{99990B43-4C86-A442-BD55-AC540FC97EEF}"/>
                  </a:ext>
                </a:extLst>
              </p:cNvPr>
              <p:cNvSpPr/>
              <p:nvPr/>
            </p:nvSpPr>
            <p:spPr>
              <a:xfrm>
                <a:off x="4876104" y="2489951"/>
                <a:ext cx="900000" cy="900000"/>
              </a:xfrm>
              <a:prstGeom prst="ellipse">
                <a:avLst/>
              </a:prstGeom>
              <a:solidFill>
                <a:schemeClr val="bg2">
                  <a:lumMod val="9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97" name="TextBox 196">
                <a:extLst>
                  <a:ext uri="{FF2B5EF4-FFF2-40B4-BE49-F238E27FC236}">
                    <a16:creationId xmlns:a16="http://schemas.microsoft.com/office/drawing/2014/main" id="{9DBA1046-62B4-0C48-8B9E-AF64AD4D0539}"/>
                  </a:ext>
                </a:extLst>
              </p:cNvPr>
              <p:cNvSpPr txBox="1"/>
              <p:nvPr/>
            </p:nvSpPr>
            <p:spPr>
              <a:xfrm>
                <a:off x="5034643" y="3085216"/>
                <a:ext cx="553357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>
                    <a:latin typeface="Arial" charset="0"/>
                    <a:ea typeface="Arial" charset="0"/>
                    <a:cs typeface="Arial" charset="0"/>
                  </a:rPr>
                  <a:t>secs</a:t>
                </a:r>
              </a:p>
            </p:txBody>
          </p:sp>
        </p:grpSp>
        <p:sp>
          <p:nvSpPr>
            <p:cNvPr id="198" name="TextBox 197">
              <a:extLst>
                <a:ext uri="{FF2B5EF4-FFF2-40B4-BE49-F238E27FC236}">
                  <a16:creationId xmlns:a16="http://schemas.microsoft.com/office/drawing/2014/main" id="{F8470A41-182D-4749-899D-F2BE489F474A}"/>
                </a:ext>
              </a:extLst>
            </p:cNvPr>
            <p:cNvSpPr txBox="1"/>
            <p:nvPr/>
          </p:nvSpPr>
          <p:spPr>
            <a:xfrm>
              <a:off x="4788024" y="2600325"/>
              <a:ext cx="1078800" cy="16927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000" dirty="0">
                  <a:latin typeface="Arial Black" charset="0"/>
                  <a:ea typeface="Arial Black" charset="0"/>
                  <a:cs typeface="Arial Black" charset="0"/>
                </a:rPr>
                <a:t>30</a:t>
              </a:r>
            </a:p>
            <a:p>
              <a:pPr algn="ctr"/>
              <a:br>
                <a:rPr lang="en-US" sz="4400" dirty="0">
                  <a:latin typeface="Arial Black" charset="0"/>
                  <a:ea typeface="Arial Black" charset="0"/>
                  <a:cs typeface="Arial Black" charset="0"/>
                </a:rPr>
              </a:br>
              <a:endParaRPr lang="en-US" sz="2000" dirty="0">
                <a:latin typeface="Arial Black" charset="0"/>
                <a:ea typeface="Arial Black" charset="0"/>
                <a:cs typeface="Arial Black" charset="0"/>
              </a:endParaRPr>
            </a:p>
          </p:txBody>
        </p:sp>
      </p:grpSp>
      <p:grpSp>
        <p:nvGrpSpPr>
          <p:cNvPr id="189" name="Group 188">
            <a:extLst>
              <a:ext uri="{FF2B5EF4-FFF2-40B4-BE49-F238E27FC236}">
                <a16:creationId xmlns:a16="http://schemas.microsoft.com/office/drawing/2014/main" id="{AFA7F865-F697-BD49-87F8-270A86510093}"/>
              </a:ext>
            </a:extLst>
          </p:cNvPr>
          <p:cNvGrpSpPr/>
          <p:nvPr/>
        </p:nvGrpSpPr>
        <p:grpSpPr>
          <a:xfrm>
            <a:off x="7381632" y="1304761"/>
            <a:ext cx="1078800" cy="1908215"/>
            <a:chOff x="1765008" y="1880825"/>
            <a:chExt cx="1078800" cy="1908215"/>
          </a:xfrm>
        </p:grpSpPr>
        <p:sp>
          <p:nvSpPr>
            <p:cNvPr id="190" name="Oval 189">
              <a:extLst>
                <a:ext uri="{FF2B5EF4-FFF2-40B4-BE49-F238E27FC236}">
                  <a16:creationId xmlns:a16="http://schemas.microsoft.com/office/drawing/2014/main" id="{6F63FF49-2065-2A44-A30A-0A1C34CD68D6}"/>
                </a:ext>
              </a:extLst>
            </p:cNvPr>
            <p:cNvSpPr/>
            <p:nvPr/>
          </p:nvSpPr>
          <p:spPr>
            <a:xfrm>
              <a:off x="1851768" y="1913887"/>
              <a:ext cx="900000" cy="900000"/>
            </a:xfrm>
            <a:prstGeom prst="ellipse">
              <a:avLst/>
            </a:prstGeom>
            <a:solidFill>
              <a:schemeClr val="bg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191" name="Group 190">
              <a:extLst>
                <a:ext uri="{FF2B5EF4-FFF2-40B4-BE49-F238E27FC236}">
                  <a16:creationId xmlns:a16="http://schemas.microsoft.com/office/drawing/2014/main" id="{E67B3555-6338-624D-8BA8-C32A35834CFE}"/>
                </a:ext>
              </a:extLst>
            </p:cNvPr>
            <p:cNvGrpSpPr/>
            <p:nvPr/>
          </p:nvGrpSpPr>
          <p:grpSpPr>
            <a:xfrm>
              <a:off x="1765008" y="1880825"/>
              <a:ext cx="1078800" cy="1908215"/>
              <a:chOff x="1765008" y="1196752"/>
              <a:chExt cx="1078800" cy="1908215"/>
            </a:xfrm>
          </p:grpSpPr>
          <p:sp>
            <p:nvSpPr>
              <p:cNvPr id="192" name="TextBox 191">
                <a:extLst>
                  <a:ext uri="{FF2B5EF4-FFF2-40B4-BE49-F238E27FC236}">
                    <a16:creationId xmlns:a16="http://schemas.microsoft.com/office/drawing/2014/main" id="{AE601509-4837-F347-BA16-C58339C9106C}"/>
                  </a:ext>
                </a:extLst>
              </p:cNvPr>
              <p:cNvSpPr txBox="1"/>
              <p:nvPr/>
            </p:nvSpPr>
            <p:spPr>
              <a:xfrm>
                <a:off x="2010307" y="1825079"/>
                <a:ext cx="562975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>
                    <a:latin typeface="Arial" charset="0"/>
                    <a:ea typeface="Arial" charset="0"/>
                    <a:cs typeface="Arial" charset="0"/>
                  </a:rPr>
                  <a:t>mins</a:t>
                </a:r>
              </a:p>
            </p:txBody>
          </p:sp>
          <p:sp>
            <p:nvSpPr>
              <p:cNvPr id="193" name="TextBox 192">
                <a:extLst>
                  <a:ext uri="{FF2B5EF4-FFF2-40B4-BE49-F238E27FC236}">
                    <a16:creationId xmlns:a16="http://schemas.microsoft.com/office/drawing/2014/main" id="{37908D6E-FFDB-214C-912C-1C3ECC1AE6F9}"/>
                  </a:ext>
                </a:extLst>
              </p:cNvPr>
              <p:cNvSpPr txBox="1"/>
              <p:nvPr/>
            </p:nvSpPr>
            <p:spPr>
              <a:xfrm>
                <a:off x="1765008" y="1196752"/>
                <a:ext cx="1078800" cy="190821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5400" dirty="0">
                    <a:latin typeface="Arial Black" charset="0"/>
                    <a:ea typeface="Arial Black" charset="0"/>
                    <a:cs typeface="Arial Black" charset="0"/>
                  </a:rPr>
                  <a:t>1</a:t>
                </a:r>
              </a:p>
              <a:p>
                <a:pPr algn="ctr"/>
                <a:br>
                  <a:rPr lang="en-US" sz="4400" dirty="0">
                    <a:latin typeface="Arial Black" charset="0"/>
                    <a:ea typeface="Arial Black" charset="0"/>
                    <a:cs typeface="Arial Black" charset="0"/>
                  </a:rPr>
                </a:br>
                <a:endParaRPr lang="en-US" sz="2000" dirty="0">
                  <a:latin typeface="Arial Black" charset="0"/>
                  <a:ea typeface="Arial Black" charset="0"/>
                  <a:cs typeface="Arial Black" charset="0"/>
                </a:endParaRPr>
              </a:p>
            </p:txBody>
          </p:sp>
        </p:grpSp>
      </p:grpSp>
      <p:grpSp>
        <p:nvGrpSpPr>
          <p:cNvPr id="181" name="Group 180">
            <a:extLst>
              <a:ext uri="{FF2B5EF4-FFF2-40B4-BE49-F238E27FC236}">
                <a16:creationId xmlns:a16="http://schemas.microsoft.com/office/drawing/2014/main" id="{15EE5CCA-B238-844A-A50E-7C1ADFE3F360}"/>
              </a:ext>
            </a:extLst>
          </p:cNvPr>
          <p:cNvGrpSpPr/>
          <p:nvPr/>
        </p:nvGrpSpPr>
        <p:grpSpPr>
          <a:xfrm>
            <a:off x="7381632" y="1304761"/>
            <a:ext cx="1078800" cy="1908215"/>
            <a:chOff x="1765008" y="1880825"/>
            <a:chExt cx="1078800" cy="1908215"/>
          </a:xfrm>
        </p:grpSpPr>
        <p:sp>
          <p:nvSpPr>
            <p:cNvPr id="26" name="Oval 25"/>
            <p:cNvSpPr/>
            <p:nvPr/>
          </p:nvSpPr>
          <p:spPr>
            <a:xfrm>
              <a:off x="1851768" y="1913887"/>
              <a:ext cx="900000" cy="900000"/>
            </a:xfrm>
            <a:prstGeom prst="ellipse">
              <a:avLst/>
            </a:prstGeom>
            <a:solidFill>
              <a:schemeClr val="bg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180" name="Group 179">
              <a:extLst>
                <a:ext uri="{FF2B5EF4-FFF2-40B4-BE49-F238E27FC236}">
                  <a16:creationId xmlns:a16="http://schemas.microsoft.com/office/drawing/2014/main" id="{C7A493E0-32AC-564C-8D8D-9A7A46B8196B}"/>
                </a:ext>
              </a:extLst>
            </p:cNvPr>
            <p:cNvGrpSpPr/>
            <p:nvPr/>
          </p:nvGrpSpPr>
          <p:grpSpPr>
            <a:xfrm>
              <a:off x="1765008" y="1880825"/>
              <a:ext cx="1078800" cy="1908215"/>
              <a:chOff x="1765008" y="1196752"/>
              <a:chExt cx="1078800" cy="1908215"/>
            </a:xfrm>
          </p:grpSpPr>
          <p:sp>
            <p:nvSpPr>
              <p:cNvPr id="18" name="TextBox 17"/>
              <p:cNvSpPr txBox="1"/>
              <p:nvPr/>
            </p:nvSpPr>
            <p:spPr>
              <a:xfrm>
                <a:off x="2010307" y="1825079"/>
                <a:ext cx="562975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>
                    <a:latin typeface="Arial" charset="0"/>
                    <a:ea typeface="Arial" charset="0"/>
                    <a:cs typeface="Arial" charset="0"/>
                  </a:rPr>
                  <a:t>mins</a:t>
                </a:r>
              </a:p>
            </p:txBody>
          </p:sp>
          <p:sp>
            <p:nvSpPr>
              <p:cNvPr id="17" name="TextBox 16"/>
              <p:cNvSpPr txBox="1"/>
              <p:nvPr/>
            </p:nvSpPr>
            <p:spPr>
              <a:xfrm>
                <a:off x="1765008" y="1196752"/>
                <a:ext cx="1078800" cy="190821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5400" dirty="0">
                    <a:latin typeface="Arial Black" charset="0"/>
                    <a:ea typeface="Arial Black" charset="0"/>
                    <a:cs typeface="Arial Black" charset="0"/>
                  </a:rPr>
                  <a:t>2</a:t>
                </a:r>
              </a:p>
              <a:p>
                <a:pPr algn="ctr"/>
                <a:br>
                  <a:rPr lang="en-US" sz="4400" dirty="0">
                    <a:latin typeface="Arial Black" charset="0"/>
                    <a:ea typeface="Arial Black" charset="0"/>
                    <a:cs typeface="Arial Black" charset="0"/>
                  </a:rPr>
                </a:br>
                <a:endParaRPr lang="en-US" sz="2000" dirty="0">
                  <a:latin typeface="Arial Black" charset="0"/>
                  <a:ea typeface="Arial Black" charset="0"/>
                  <a:cs typeface="Arial Black" charset="0"/>
                </a:endParaRPr>
              </a:p>
            </p:txBody>
          </p:sp>
        </p:grpSp>
      </p:grpSp>
      <p:grpSp>
        <p:nvGrpSpPr>
          <p:cNvPr id="183" name="Group 182">
            <a:extLst>
              <a:ext uri="{FF2B5EF4-FFF2-40B4-BE49-F238E27FC236}">
                <a16:creationId xmlns:a16="http://schemas.microsoft.com/office/drawing/2014/main" id="{27EC21AB-A4F7-9241-A96E-6E4F5A9CE8BD}"/>
              </a:ext>
            </a:extLst>
          </p:cNvPr>
          <p:cNvGrpSpPr/>
          <p:nvPr/>
        </p:nvGrpSpPr>
        <p:grpSpPr>
          <a:xfrm>
            <a:off x="7381632" y="1304761"/>
            <a:ext cx="1078800" cy="1908215"/>
            <a:chOff x="1765008" y="1880825"/>
            <a:chExt cx="1078800" cy="1908215"/>
          </a:xfrm>
        </p:grpSpPr>
        <p:sp>
          <p:nvSpPr>
            <p:cNvPr id="184" name="Oval 183">
              <a:extLst>
                <a:ext uri="{FF2B5EF4-FFF2-40B4-BE49-F238E27FC236}">
                  <a16:creationId xmlns:a16="http://schemas.microsoft.com/office/drawing/2014/main" id="{21393A50-506B-514C-9A02-D13148ECA513}"/>
                </a:ext>
              </a:extLst>
            </p:cNvPr>
            <p:cNvSpPr/>
            <p:nvPr/>
          </p:nvSpPr>
          <p:spPr>
            <a:xfrm>
              <a:off x="1851768" y="1913887"/>
              <a:ext cx="900000" cy="900000"/>
            </a:xfrm>
            <a:prstGeom prst="ellipse">
              <a:avLst/>
            </a:prstGeom>
            <a:solidFill>
              <a:schemeClr val="bg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185" name="Group 184">
              <a:extLst>
                <a:ext uri="{FF2B5EF4-FFF2-40B4-BE49-F238E27FC236}">
                  <a16:creationId xmlns:a16="http://schemas.microsoft.com/office/drawing/2014/main" id="{D65DA361-1D63-EF4B-8AD5-21632FF1EF6F}"/>
                </a:ext>
              </a:extLst>
            </p:cNvPr>
            <p:cNvGrpSpPr/>
            <p:nvPr/>
          </p:nvGrpSpPr>
          <p:grpSpPr>
            <a:xfrm>
              <a:off x="1765008" y="1880825"/>
              <a:ext cx="1078800" cy="1908215"/>
              <a:chOff x="1765008" y="1196752"/>
              <a:chExt cx="1078800" cy="1908215"/>
            </a:xfrm>
          </p:grpSpPr>
          <p:sp>
            <p:nvSpPr>
              <p:cNvPr id="186" name="TextBox 185">
                <a:extLst>
                  <a:ext uri="{FF2B5EF4-FFF2-40B4-BE49-F238E27FC236}">
                    <a16:creationId xmlns:a16="http://schemas.microsoft.com/office/drawing/2014/main" id="{18B7CFD5-923C-0344-B61F-4CCDAC7C5A11}"/>
                  </a:ext>
                </a:extLst>
              </p:cNvPr>
              <p:cNvSpPr txBox="1"/>
              <p:nvPr/>
            </p:nvSpPr>
            <p:spPr>
              <a:xfrm>
                <a:off x="2010307" y="1825079"/>
                <a:ext cx="562975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>
                    <a:latin typeface="Arial" charset="0"/>
                    <a:ea typeface="Arial" charset="0"/>
                    <a:cs typeface="Arial" charset="0"/>
                  </a:rPr>
                  <a:t>mins</a:t>
                </a:r>
              </a:p>
            </p:txBody>
          </p:sp>
          <p:sp>
            <p:nvSpPr>
              <p:cNvPr id="187" name="TextBox 186">
                <a:extLst>
                  <a:ext uri="{FF2B5EF4-FFF2-40B4-BE49-F238E27FC236}">
                    <a16:creationId xmlns:a16="http://schemas.microsoft.com/office/drawing/2014/main" id="{8B57F428-3729-4B4D-BEDA-ABD40A7BCD78}"/>
                  </a:ext>
                </a:extLst>
              </p:cNvPr>
              <p:cNvSpPr txBox="1"/>
              <p:nvPr/>
            </p:nvSpPr>
            <p:spPr>
              <a:xfrm>
                <a:off x="1765008" y="1196752"/>
                <a:ext cx="1078800" cy="190821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5400" dirty="0">
                    <a:latin typeface="Arial Black" charset="0"/>
                    <a:ea typeface="Arial Black" charset="0"/>
                    <a:cs typeface="Arial Black" charset="0"/>
                  </a:rPr>
                  <a:t>3</a:t>
                </a:r>
              </a:p>
              <a:p>
                <a:pPr algn="ctr"/>
                <a:br>
                  <a:rPr lang="en-US" sz="4400" dirty="0">
                    <a:latin typeface="Arial Black" charset="0"/>
                    <a:ea typeface="Arial Black" charset="0"/>
                    <a:cs typeface="Arial Black" charset="0"/>
                  </a:rPr>
                </a:br>
                <a:endParaRPr lang="en-US" sz="2000" dirty="0">
                  <a:latin typeface="Arial Black" charset="0"/>
                  <a:ea typeface="Arial Black" charset="0"/>
                  <a:cs typeface="Arial Black" charset="0"/>
                </a:endParaRPr>
              </a:p>
            </p:txBody>
          </p:sp>
        </p:grp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D0156076-1577-104B-8A1B-BD0B58C812D8}"/>
              </a:ext>
            </a:extLst>
          </p:cNvPr>
          <p:cNvGrpSpPr/>
          <p:nvPr/>
        </p:nvGrpSpPr>
        <p:grpSpPr>
          <a:xfrm>
            <a:off x="7487104" y="1340768"/>
            <a:ext cx="901320" cy="989719"/>
            <a:chOff x="4570680" y="1287153"/>
            <a:chExt cx="901320" cy="989719"/>
          </a:xfrm>
        </p:grpSpPr>
        <p:sp>
          <p:nvSpPr>
            <p:cNvPr id="178" name="Oval 177"/>
            <p:cNvSpPr/>
            <p:nvPr/>
          </p:nvSpPr>
          <p:spPr>
            <a:xfrm>
              <a:off x="4570680" y="1287153"/>
              <a:ext cx="900000" cy="900000"/>
            </a:xfrm>
            <a:prstGeom prst="ellipse">
              <a:avLst/>
            </a:prstGeom>
            <a:solidFill>
              <a:schemeClr val="bg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9" name="TextBox 178"/>
            <p:cNvSpPr txBox="1"/>
            <p:nvPr/>
          </p:nvSpPr>
          <p:spPr>
            <a:xfrm>
              <a:off x="4572000" y="1376872"/>
              <a:ext cx="900000" cy="9000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>
                  <a:latin typeface="Arial" charset="0"/>
                  <a:ea typeface="Arial" charset="0"/>
                  <a:cs typeface="Arial" charset="0"/>
                </a:rPr>
                <a:t>CLICK TO START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6377542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xit" presetSubtype="0" fill="hold" nodeType="afterEffect">
                                  <p:stCondLst>
                                    <p:cond delay="60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60000"/>
                            </p:stCondLst>
                            <p:childTnLst>
                              <p:par>
                                <p:cTn id="11" presetID="1" presetClass="exit" presetSubtype="0" fill="hold" nodeType="afterEffect">
                                  <p:stCondLst>
                                    <p:cond delay="60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20000"/>
                            </p:stCondLst>
                            <p:childTnLst>
                              <p:par>
                                <p:cTn id="14" presetID="1" presetClass="exit" presetSubtype="0" fill="hold" nodeType="afterEffect">
                                  <p:stCondLst>
                                    <p:cond delay="30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00"/>
                            </p:stCondLst>
                            <p:childTnLst>
                              <p:par>
                                <p:cTn id="17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1000"/>
                            </p:stCondLst>
                            <p:childTnLst>
                              <p:par>
                                <p:cTn id="20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2000"/>
                            </p:stCondLst>
                            <p:childTnLst>
                              <p:par>
                                <p:cTn id="23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3000"/>
                            </p:stCondLst>
                            <p:childTnLst>
                              <p:par>
                                <p:cTn id="26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4000"/>
                            </p:stCondLst>
                            <p:childTnLst>
                              <p:par>
                                <p:cTn id="29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55000"/>
                            </p:stCondLst>
                            <p:childTnLst>
                              <p:par>
                                <p:cTn id="32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56000"/>
                            </p:stCondLst>
                            <p:childTnLst>
                              <p:par>
                                <p:cTn id="35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57000"/>
                            </p:stCondLst>
                            <p:childTnLst>
                              <p:par>
                                <p:cTn id="38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58000"/>
                            </p:stCondLst>
                            <p:childTnLst>
                              <p:par>
                                <p:cTn id="41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59000"/>
                            </p:stCondLst>
                            <p:childTnLst>
                              <p:par>
                                <p:cTn id="44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60000"/>
                            </p:stCondLst>
                            <p:childTnLst>
                              <p:par>
                                <p:cTn id="47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61000"/>
                            </p:stCondLst>
                            <p:childTnLst>
                              <p:par>
                                <p:cTn id="50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62000"/>
                            </p:stCondLst>
                            <p:childTnLst>
                              <p:par>
                                <p:cTn id="53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63000"/>
                            </p:stCondLst>
                            <p:childTnLst>
                              <p:par>
                                <p:cTn id="56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64000"/>
                            </p:stCondLst>
                            <p:childTnLst>
                              <p:par>
                                <p:cTn id="59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65000"/>
                            </p:stCondLst>
                            <p:childTnLst>
                              <p:par>
                                <p:cTn id="62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66000"/>
                            </p:stCondLst>
                            <p:childTnLst>
                              <p:par>
                                <p:cTn id="65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167000"/>
                            </p:stCondLst>
                            <p:childTnLst>
                              <p:par>
                                <p:cTn id="68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168000"/>
                            </p:stCondLst>
                            <p:childTnLst>
                              <p:par>
                                <p:cTn id="71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169000"/>
                            </p:stCondLst>
                            <p:childTnLst>
                              <p:par>
                                <p:cTn id="74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170000"/>
                            </p:stCondLst>
                            <p:childTnLst>
                              <p:par>
                                <p:cTn id="77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171000"/>
                            </p:stCondLst>
                            <p:childTnLst>
                              <p:par>
                                <p:cTn id="80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172000"/>
                            </p:stCondLst>
                            <p:childTnLst>
                              <p:par>
                                <p:cTn id="83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173000"/>
                            </p:stCondLst>
                            <p:childTnLst>
                              <p:par>
                                <p:cTn id="86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174000"/>
                            </p:stCondLst>
                            <p:childTnLst>
                              <p:par>
                                <p:cTn id="89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175000"/>
                            </p:stCondLst>
                            <p:childTnLst>
                              <p:par>
                                <p:cTn id="92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176000"/>
                            </p:stCondLst>
                            <p:childTnLst>
                              <p:par>
                                <p:cTn id="95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177000"/>
                            </p:stCondLst>
                            <p:childTnLst>
                              <p:par>
                                <p:cTn id="98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178000"/>
                            </p:stCondLst>
                            <p:childTnLst>
                              <p:par>
                                <p:cTn id="101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179000"/>
                            </p:stCondLst>
                            <p:childTnLst>
                              <p:par>
                                <p:cTn id="104" presetID="9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05" dur="2000"/>
                                        <p:tgtEl>
                                          <p:spTgt spid="20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CDS-Marketing-Template-4x3-01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22" id="{44720FAB-0476-6645-8097-2F8C6764BB95}" vid="{9E7B037A-5969-B44F-BC63-F9A495322680}"/>
    </a:ext>
  </a:extLst>
</a:theme>
</file>

<file path=ppt/theme/theme2.xml><?xml version="1.0" encoding="utf-8"?>
<a:theme xmlns:a="http://schemas.openxmlformats.org/drawingml/2006/main" name="No Logo Master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22" id="{44720FAB-0476-6645-8097-2F8C6764BB95}" vid="{E5906C0D-A9C8-A543-A70E-F68EF0D511AE}"/>
    </a:ext>
  </a:extLst>
</a:theme>
</file>

<file path=ppt/theme/theme3.xml><?xml version="1.0" encoding="utf-8"?>
<a:theme xmlns:a="http://schemas.openxmlformats.org/drawingml/2006/main" name="Coloured slides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22" id="{44720FAB-0476-6645-8097-2F8C6764BB95}" vid="{74EBF338-83EA-8545-A10C-D806BB10A190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5F2428EAC03A342B9BB2F331FEB908A" ma:contentTypeVersion="0" ma:contentTypeDescription="Create a new document." ma:contentTypeScope="" ma:versionID="c1b02ded09ad37d5c4bbdd1a0070836e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8022916f55ab85163ee9a5069dec31d5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8F2FDF69-5A1A-4E32-A5EE-49837B61342A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6429D86A-3AF6-48A4-855F-0A95E6AF055E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CD5B3F59-DB64-49BB-8E1D-BB609C3EC7C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CDS-Marketing-Template-4x3-01</Template>
  <TotalTime>1636</TotalTime>
  <Words>133</Words>
  <Application>Microsoft Macintosh PowerPoint</Application>
  <PresentationFormat>On-screen Show (4:3)</PresentationFormat>
  <Paragraphs>105</Paragraphs>
  <Slides>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2</vt:i4>
      </vt:variant>
    </vt:vector>
  </HeadingPairs>
  <TitlesOfParts>
    <vt:vector size="8" baseType="lpstr">
      <vt:lpstr>Arial</vt:lpstr>
      <vt:lpstr>Arial Black</vt:lpstr>
      <vt:lpstr>Calibri</vt:lpstr>
      <vt:lpstr>CDS-Marketing-Template-4x3-01</vt:lpstr>
      <vt:lpstr>No Logo Master</vt:lpstr>
      <vt:lpstr>Coloured slides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Smith, Mandy</cp:lastModifiedBy>
  <cp:revision>159</cp:revision>
  <cp:lastPrinted>2017-06-27T11:43:23Z</cp:lastPrinted>
  <dcterms:created xsi:type="dcterms:W3CDTF">2016-07-11T10:04:37Z</dcterms:created>
  <dcterms:modified xsi:type="dcterms:W3CDTF">2020-12-07T14:09:56Z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0x01010005F2428EAC03A342B9BB2F331FEB908A</vt:lpwstr>
  </property>
</Properties>
</file>