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4" r:id="rId4"/>
    <p:sldMasterId id="2147483745" r:id="rId5"/>
  </p:sldMasterIdLst>
  <p:notesMasterIdLst>
    <p:notesMasterId r:id="rId8"/>
  </p:notesMasterIdLst>
  <p:handoutMasterIdLst>
    <p:handoutMasterId r:id="rId9"/>
  </p:handoutMasterIdLst>
  <p:sldIdLst>
    <p:sldId id="258" r:id="rId6"/>
    <p:sldId id="259" r:id="rId7"/>
  </p:sldIdLst>
  <p:sldSz cx="9144000" cy="6858000" type="screen4x3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117" userDrawn="1">
          <p15:clr>
            <a:srgbClr val="A4A3A4"/>
          </p15:clr>
        </p15:guide>
        <p15:guide id="2" pos="5647" userDrawn="1">
          <p15:clr>
            <a:srgbClr val="A4A3A4"/>
          </p15:clr>
        </p15:guide>
        <p15:guide id="3" orient="horz" pos="391" userDrawn="1">
          <p15:clr>
            <a:srgbClr val="A4A3A4"/>
          </p15:clr>
        </p15:guide>
        <p15:guide id="4" orient="horz" pos="73" userDrawn="1">
          <p15:clr>
            <a:srgbClr val="A4A3A4"/>
          </p15:clr>
        </p15:guide>
        <p15:guide id="5" pos="433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C4"/>
    <a:srgbClr val="0C406D"/>
    <a:srgbClr val="2F444E"/>
    <a:srgbClr val="354248"/>
    <a:srgbClr val="091932"/>
    <a:srgbClr val="344248"/>
    <a:srgbClr val="384A50"/>
    <a:srgbClr val="633E88"/>
    <a:srgbClr val="27376F"/>
    <a:srgbClr val="E400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09" autoAdjust="0"/>
    <p:restoredTop sz="86501" autoAdjust="0"/>
  </p:normalViewPr>
  <p:slideViewPr>
    <p:cSldViewPr snapToGrid="0">
      <p:cViewPr>
        <p:scale>
          <a:sx n="100" d="100"/>
          <a:sy n="100" d="100"/>
        </p:scale>
        <p:origin x="-1272" y="-372"/>
      </p:cViewPr>
      <p:guideLst>
        <p:guide orient="horz" pos="1117"/>
        <p:guide orient="horz" pos="391"/>
        <p:guide orient="horz" pos="73"/>
        <p:guide pos="5647"/>
        <p:guide pos="433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74" d="100"/>
          <a:sy n="74" d="100"/>
        </p:scale>
        <p:origin x="2124" y="5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F8EA1D-728A-4E5F-9A4B-D1A7FD31BCED}" type="datetimeFigureOut">
              <a:rPr lang="en-GB" smtClean="0">
                <a:latin typeface="Arial" charset="0"/>
                <a:ea typeface="Arial" charset="0"/>
                <a:cs typeface="Arial" charset="0"/>
              </a:rPr>
              <a:t>10/09/2018</a:t>
            </a:fld>
            <a:endParaRPr lang="en-GB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9A8912-DC56-4920-85F1-EA9817C1761F}" type="slidenum">
              <a:rPr lang="en-GB" smtClean="0">
                <a:latin typeface="Arial" charset="0"/>
                <a:ea typeface="Arial" charset="0"/>
                <a:cs typeface="Arial" charset="0"/>
              </a:rPr>
              <a:t>‹#›</a:t>
            </a:fld>
            <a:endParaRPr lang="en-GB" dirty="0"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00248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3CE1C2-7DC9-FC47-9848-69281FD2BD18}" type="datetimeFigureOut">
              <a:rPr lang="en-US" smtClean="0"/>
              <a:t>9/10/2018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11FC8D-FEAC-3A4D-B17B-284E661AD2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0810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resentation or Chapter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3653898" y="1700460"/>
            <a:ext cx="4698522" cy="216058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2800" b="1" i="0">
                <a:solidFill>
                  <a:srgbClr val="0C406D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GB" dirty="0" smtClean="0"/>
              <a:t>Presentation or Chapter Title, Arial Bold 28pt</a:t>
            </a:r>
            <a:endParaRPr lang="en-US" dirty="0"/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3653898" y="4149080"/>
            <a:ext cx="4698522" cy="79208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2000" b="1" i="0">
                <a:solidFill>
                  <a:srgbClr val="0099C4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GB" dirty="0" smtClean="0"/>
              <a:t>Presenter’s Name and Title, </a:t>
            </a:r>
            <a:br>
              <a:rPr lang="en-GB" dirty="0" smtClean="0"/>
            </a:br>
            <a:r>
              <a:rPr lang="en-GB" dirty="0" smtClean="0"/>
              <a:t>Arial Bold 20pt</a:t>
            </a:r>
            <a:endParaRPr lang="en-US" dirty="0"/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3655102" y="5229200"/>
            <a:ext cx="4698522" cy="504056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800" b="1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GB" dirty="0" smtClean="0"/>
              <a:t>Date, Arial Bold 18pt</a:t>
            </a:r>
            <a:endParaRPr lang="en-US" dirty="0"/>
          </a:p>
        </p:txBody>
      </p:sp>
      <p:sp>
        <p:nvSpPr>
          <p:cNvPr id="5" name="Text Placeholder 17"/>
          <p:cNvSpPr txBox="1">
            <a:spLocks/>
          </p:cNvSpPr>
          <p:nvPr userDrawn="1"/>
        </p:nvSpPr>
        <p:spPr>
          <a:xfrm>
            <a:off x="3653898" y="6021288"/>
            <a:ext cx="4698522" cy="504056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Arial" panose="020B0604020202020204" pitchFamily="34" charset="0"/>
              <a:buNone/>
              <a:defRPr sz="2200" b="1" kern="1200" baseline="0">
                <a:solidFill>
                  <a:srgbClr val="09193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800100" indent="-34290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Arial" charset="0"/>
              <a:buChar char="•"/>
              <a:defRPr sz="2000" kern="1200">
                <a:solidFill>
                  <a:srgbClr val="66666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257300" indent="-34290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Courier New" charset="0"/>
              <a:buChar char="o"/>
              <a:defRPr sz="2000" kern="1200">
                <a:solidFill>
                  <a:srgbClr val="66666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714500" indent="-34290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Wingdings" charset="2"/>
              <a:buChar char="§"/>
              <a:defRPr sz="2000" kern="1200">
                <a:solidFill>
                  <a:srgbClr val="66666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171700" indent="-34290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.HelveticaNeueDeskInterface-Regular" charset="0"/>
              <a:buChar char="-"/>
              <a:defRPr sz="2000" kern="1200">
                <a:solidFill>
                  <a:srgbClr val="66666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800" b="0" dirty="0" err="1" smtClean="0"/>
              <a:t>www.cranfield.ac.uk</a:t>
            </a:r>
            <a:endParaRPr lang="en-GB" sz="1800" b="0" dirty="0" smtClean="0"/>
          </a:p>
        </p:txBody>
      </p:sp>
      <p:pic>
        <p:nvPicPr>
          <p:cNvPr id="6" name="Picture 5"/>
          <p:cNvPicPr>
            <a:picLocks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00" y="1517472"/>
            <a:ext cx="2556750" cy="255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60356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, Body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>
            <a:spLocks noGrp="1"/>
          </p:cNvSpPr>
          <p:nvPr>
            <p:ph sz="quarter" idx="15"/>
          </p:nvPr>
        </p:nvSpPr>
        <p:spPr>
          <a:xfrm>
            <a:off x="306000" y="2348880"/>
            <a:ext cx="8532000" cy="403244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5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1403648" y="403200"/>
            <a:ext cx="7433452" cy="86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Slide Title, Arial Bold 24pt</a:t>
            </a:r>
            <a:endParaRPr lang="en-GB" dirty="0"/>
          </a:p>
        </p:txBody>
      </p:sp>
      <p:sp>
        <p:nvSpPr>
          <p:cNvPr id="6" name="Text Placeholder 2"/>
          <p:cNvSpPr>
            <a:spLocks noGrp="1"/>
          </p:cNvSpPr>
          <p:nvPr>
            <p:ph type="body" sz="quarter" idx="17" hasCustomPrompt="1"/>
          </p:nvPr>
        </p:nvSpPr>
        <p:spPr>
          <a:xfrm>
            <a:off x="306000" y="1412875"/>
            <a:ext cx="8532000" cy="792163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 sz="2200" b="1" baseline="0">
                <a:solidFill>
                  <a:srgbClr val="0099C4"/>
                </a:solidFill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sz="2200" dirty="0" smtClean="0"/>
              <a:t>Sub-header, Arial Bold 22pt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29525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, Body copy,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1403648" y="403200"/>
            <a:ext cx="7433452" cy="86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Slide Title, Arial Bold 24pt</a:t>
            </a:r>
            <a:endParaRPr lang="en-GB" dirty="0"/>
          </a:p>
        </p:txBody>
      </p:sp>
      <p:sp>
        <p:nvSpPr>
          <p:cNvPr id="8" name="Content Placeholder 2"/>
          <p:cNvSpPr>
            <a:spLocks noGrp="1"/>
          </p:cNvSpPr>
          <p:nvPr>
            <p:ph sz="quarter" idx="15"/>
          </p:nvPr>
        </p:nvSpPr>
        <p:spPr>
          <a:xfrm>
            <a:off x="306000" y="2348880"/>
            <a:ext cx="5022000" cy="403244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6" name="Content Placeholder 2"/>
          <p:cNvSpPr>
            <a:spLocks noGrp="1"/>
          </p:cNvSpPr>
          <p:nvPr>
            <p:ph sz="quarter" idx="17" hasCustomPrompt="1"/>
          </p:nvPr>
        </p:nvSpPr>
        <p:spPr>
          <a:xfrm>
            <a:off x="5436394" y="1412776"/>
            <a:ext cx="3401616" cy="4968551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0" i="0">
                <a:latin typeface="Arial" charset="0"/>
                <a:ea typeface="Arial" charset="0"/>
                <a:cs typeface="Arial" charset="0"/>
              </a:defRPr>
            </a:lvl1pPr>
            <a:lvl2pPr>
              <a:defRPr b="0" i="0">
                <a:latin typeface="Arial" charset="0"/>
                <a:ea typeface="Arial" charset="0"/>
                <a:cs typeface="Arial" charset="0"/>
              </a:defRPr>
            </a:lvl2pPr>
            <a:lvl3pPr>
              <a:defRPr b="0" i="0">
                <a:latin typeface="Arial" charset="0"/>
                <a:ea typeface="Arial" charset="0"/>
                <a:cs typeface="Arial" charset="0"/>
              </a:defRPr>
            </a:lvl3pPr>
            <a:lvl4pPr>
              <a:defRPr b="0" i="0">
                <a:latin typeface="Arial" charset="0"/>
                <a:ea typeface="Arial" charset="0"/>
                <a:cs typeface="Arial" charset="0"/>
              </a:defRPr>
            </a:lvl4pPr>
            <a:lvl5pPr>
              <a:defRPr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 smtClean="0"/>
              <a:t>Image/media area</a:t>
            </a:r>
            <a:endParaRPr lang="en-US" dirty="0"/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306000" y="1412875"/>
            <a:ext cx="5022000" cy="792163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 sz="2200" b="1" baseline="0">
                <a:solidFill>
                  <a:srgbClr val="0099C4"/>
                </a:solidFill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sz="2200" dirty="0" smtClean="0"/>
              <a:t>Sub-header, Arial Bold 22pt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912262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Body copy,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1403648" y="403200"/>
            <a:ext cx="7433452" cy="86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Slide Title, Arial Bold 24pt</a:t>
            </a:r>
            <a:endParaRPr lang="en-GB" dirty="0"/>
          </a:p>
        </p:txBody>
      </p:sp>
      <p:sp>
        <p:nvSpPr>
          <p:cNvPr id="5" name="Content Placeholder 2"/>
          <p:cNvSpPr>
            <a:spLocks noGrp="1"/>
          </p:cNvSpPr>
          <p:nvPr>
            <p:ph sz="quarter" idx="15"/>
          </p:nvPr>
        </p:nvSpPr>
        <p:spPr>
          <a:xfrm>
            <a:off x="306000" y="1412776"/>
            <a:ext cx="5022000" cy="4968552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9" name="Content Placeholder 2"/>
          <p:cNvSpPr>
            <a:spLocks noGrp="1"/>
          </p:cNvSpPr>
          <p:nvPr>
            <p:ph sz="quarter" idx="17" hasCustomPrompt="1"/>
          </p:nvPr>
        </p:nvSpPr>
        <p:spPr>
          <a:xfrm>
            <a:off x="5436394" y="1412776"/>
            <a:ext cx="3401616" cy="4968551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0" i="0">
                <a:latin typeface="Arial" charset="0"/>
                <a:ea typeface="Arial" charset="0"/>
                <a:cs typeface="Arial" charset="0"/>
              </a:defRPr>
            </a:lvl1pPr>
            <a:lvl2pPr>
              <a:defRPr b="0" i="0">
                <a:latin typeface="Arial" charset="0"/>
                <a:ea typeface="Arial" charset="0"/>
                <a:cs typeface="Arial" charset="0"/>
              </a:defRPr>
            </a:lvl2pPr>
            <a:lvl3pPr>
              <a:defRPr b="0" i="0">
                <a:latin typeface="Arial" charset="0"/>
                <a:ea typeface="Arial" charset="0"/>
                <a:cs typeface="Arial" charset="0"/>
              </a:defRPr>
            </a:lvl3pPr>
            <a:lvl4pPr>
              <a:defRPr b="0" i="0">
                <a:latin typeface="Arial" charset="0"/>
                <a:ea typeface="Arial" charset="0"/>
                <a:cs typeface="Arial" charset="0"/>
              </a:defRPr>
            </a:lvl4pPr>
            <a:lvl5pPr>
              <a:defRPr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 smtClean="0"/>
              <a:t>Image/media area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69398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Large image ar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1403648" y="403200"/>
            <a:ext cx="7433452" cy="86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Slide Title, Arial Bold 24pt</a:t>
            </a:r>
            <a:endParaRPr lang="en-GB" dirty="0"/>
          </a:p>
        </p:txBody>
      </p:sp>
      <p:sp>
        <p:nvSpPr>
          <p:cNvPr id="5" name="Content Placeholder 2"/>
          <p:cNvSpPr>
            <a:spLocks noGrp="1"/>
          </p:cNvSpPr>
          <p:nvPr>
            <p:ph sz="quarter" idx="15" hasCustomPrompt="1"/>
          </p:nvPr>
        </p:nvSpPr>
        <p:spPr>
          <a:xfrm>
            <a:off x="306000" y="1412776"/>
            <a:ext cx="8532000" cy="4968552"/>
          </a:xfrm>
          <a:prstGeom prst="rect">
            <a:avLst/>
          </a:prstGeom>
          <a:noFill/>
          <a:ln>
            <a:noFill/>
          </a:ln>
        </p:spPr>
        <p:txBody>
          <a:bodyPr numCol="1"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 smtClean="0"/>
              <a:t>Image/media area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979044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1403648" y="403200"/>
            <a:ext cx="7433452" cy="86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Slide Title, Arial Bold 24pt</a:t>
            </a:r>
            <a:endParaRPr lang="en-GB" dirty="0"/>
          </a:p>
        </p:txBody>
      </p:sp>
      <p:sp>
        <p:nvSpPr>
          <p:cNvPr id="7" name="Content Placeholder 2"/>
          <p:cNvSpPr>
            <a:spLocks noGrp="1"/>
          </p:cNvSpPr>
          <p:nvPr>
            <p:ph sz="quarter" idx="15" hasCustomPrompt="1"/>
          </p:nvPr>
        </p:nvSpPr>
        <p:spPr>
          <a:xfrm>
            <a:off x="306000" y="1412776"/>
            <a:ext cx="4193992" cy="4968552"/>
          </a:xfrm>
          <a:prstGeom prst="rect">
            <a:avLst/>
          </a:prstGeom>
          <a:noFill/>
          <a:ln>
            <a:noFill/>
          </a:ln>
        </p:spPr>
        <p:txBody>
          <a:bodyPr numCol="1"/>
          <a:lstStyle>
            <a:lvl1pPr>
              <a:lnSpc>
                <a:spcPct val="100000"/>
              </a:lnSpc>
              <a:defRPr baseline="0"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 smtClean="0"/>
              <a:t>Image/media area</a:t>
            </a:r>
            <a:endParaRPr lang="en-GB" dirty="0"/>
          </a:p>
        </p:txBody>
      </p:sp>
      <p:sp>
        <p:nvSpPr>
          <p:cNvPr id="9" name="Content Placeholder 2"/>
          <p:cNvSpPr>
            <a:spLocks noGrp="1"/>
          </p:cNvSpPr>
          <p:nvPr>
            <p:ph sz="quarter" idx="16" hasCustomPrompt="1"/>
          </p:nvPr>
        </p:nvSpPr>
        <p:spPr>
          <a:xfrm>
            <a:off x="4644008" y="1412776"/>
            <a:ext cx="4193992" cy="4968552"/>
          </a:xfrm>
          <a:prstGeom prst="rect">
            <a:avLst/>
          </a:prstGeom>
          <a:noFill/>
          <a:ln>
            <a:noFill/>
          </a:ln>
        </p:spPr>
        <p:txBody>
          <a:bodyPr numCol="1"/>
          <a:lstStyle>
            <a:lvl1pPr>
              <a:lnSpc>
                <a:spcPct val="100000"/>
              </a:lnSpc>
              <a:defRPr baseline="0"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 smtClean="0"/>
              <a:t>Image/media area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859020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169098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00" y="1517472"/>
            <a:ext cx="2556750" cy="25596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4077072"/>
            <a:ext cx="3309496" cy="1836446"/>
          </a:xfrm>
          <a:prstGeom prst="rect">
            <a:avLst/>
          </a:prstGeom>
        </p:spPr>
      </p:pic>
      <p:sp>
        <p:nvSpPr>
          <p:cNvPr id="10" name="TextBox 9"/>
          <p:cNvSpPr txBox="1"/>
          <p:nvPr userDrawn="1"/>
        </p:nvSpPr>
        <p:spPr>
          <a:xfrm>
            <a:off x="3607746" y="2504884"/>
            <a:ext cx="47806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3200" b="1" dirty="0" err="1" smtClean="0">
                <a:solidFill>
                  <a:srgbClr val="0C406D"/>
                </a:solidFill>
                <a:latin typeface="Arial" charset="0"/>
                <a:ea typeface="Arial" charset="0"/>
                <a:cs typeface="Arial" charset="0"/>
              </a:rPr>
              <a:t>www.cranfield.ac.uk</a:t>
            </a:r>
            <a:endParaRPr lang="en-GB" sz="3200" b="1" dirty="0" smtClean="0">
              <a:solidFill>
                <a:srgbClr val="0C406D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2" name="TextBox 11"/>
          <p:cNvSpPr txBox="1"/>
          <p:nvPr userDrawn="1"/>
        </p:nvSpPr>
        <p:spPr>
          <a:xfrm>
            <a:off x="3607747" y="3411612"/>
            <a:ext cx="45365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b="1" dirty="0" smtClean="0">
                <a:solidFill>
                  <a:srgbClr val="0099C4"/>
                </a:solidFill>
                <a:latin typeface="Arial" charset="0"/>
                <a:ea typeface="Arial" charset="0"/>
                <a:cs typeface="Arial" charset="0"/>
              </a:rPr>
              <a:t>T: +44 (0)1234 750111</a:t>
            </a:r>
            <a:endParaRPr lang="en-US" sz="2800" b="1" dirty="0" smtClean="0">
              <a:solidFill>
                <a:srgbClr val="0099C4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7640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or Chapter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3653898" y="1700460"/>
            <a:ext cx="4698522" cy="216058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2800" b="1" i="0">
                <a:solidFill>
                  <a:srgbClr val="0C406D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GB" dirty="0" smtClean="0"/>
              <a:t>Presentation or Chapter Title, Arial Bold 28pt</a:t>
            </a:r>
            <a:endParaRPr lang="en-US" dirty="0"/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3653898" y="4005064"/>
            <a:ext cx="4698522" cy="79208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2000" b="1" i="0">
                <a:solidFill>
                  <a:srgbClr val="0099C4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GB" dirty="0" smtClean="0"/>
              <a:t>Presenter’s Name and Title, </a:t>
            </a:r>
            <a:br>
              <a:rPr lang="en-GB" dirty="0" smtClean="0"/>
            </a:br>
            <a:r>
              <a:rPr lang="en-GB" dirty="0" smtClean="0"/>
              <a:t>Arial Bold 20pt</a:t>
            </a:r>
            <a:endParaRPr lang="en-US" dirty="0"/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3655102" y="4941168"/>
            <a:ext cx="4698522" cy="504056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2000" b="1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GB" dirty="0" smtClean="0"/>
              <a:t>Date, Arial 20pt</a:t>
            </a:r>
            <a:endParaRPr lang="en-US" dirty="0"/>
          </a:p>
        </p:txBody>
      </p:sp>
      <p:sp>
        <p:nvSpPr>
          <p:cNvPr id="5" name="Text Placeholder 17"/>
          <p:cNvSpPr txBox="1">
            <a:spLocks/>
          </p:cNvSpPr>
          <p:nvPr userDrawn="1"/>
        </p:nvSpPr>
        <p:spPr>
          <a:xfrm>
            <a:off x="3653898" y="5661248"/>
            <a:ext cx="4698522" cy="504056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Arial" panose="020B0604020202020204" pitchFamily="34" charset="0"/>
              <a:buNone/>
              <a:defRPr sz="2200" b="1" kern="1200" baseline="0">
                <a:solidFill>
                  <a:srgbClr val="09193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800100" indent="-34290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Arial" charset="0"/>
              <a:buChar char="•"/>
              <a:defRPr sz="2000" kern="1200">
                <a:solidFill>
                  <a:srgbClr val="66666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257300" indent="-34290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Courier New" charset="0"/>
              <a:buChar char="o"/>
              <a:defRPr sz="2000" kern="1200">
                <a:solidFill>
                  <a:srgbClr val="66666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714500" indent="-34290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Wingdings" charset="2"/>
              <a:buChar char="§"/>
              <a:defRPr sz="2000" kern="1200">
                <a:solidFill>
                  <a:srgbClr val="66666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171700" indent="-34290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.HelveticaNeueDeskInterface-Regular" charset="0"/>
              <a:buChar char="-"/>
              <a:defRPr sz="2000" kern="1200">
                <a:solidFill>
                  <a:srgbClr val="66666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800" b="0" dirty="0" err="1" smtClean="0"/>
              <a:t>www.cranfield.ac.uk</a:t>
            </a:r>
            <a:endParaRPr lang="en-GB" sz="1800" b="0" dirty="0" smtClean="0"/>
          </a:p>
        </p:txBody>
      </p:sp>
      <p:pic>
        <p:nvPicPr>
          <p:cNvPr id="8" name="Picture 7"/>
          <p:cNvPicPr>
            <a:picLocks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00" y="1517472"/>
            <a:ext cx="2556750" cy="2559600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>
          <a:xfrm>
            <a:off x="2483768" y="6309320"/>
            <a:ext cx="3816424" cy="548680"/>
          </a:xfrm>
          <a:prstGeom prst="rect">
            <a:avLst/>
          </a:prstGeom>
          <a:solidFill>
            <a:srgbClr val="0C406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endParaRPr lang="en-US" sz="135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48937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, Body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sz="quarter" idx="15"/>
          </p:nvPr>
        </p:nvSpPr>
        <p:spPr>
          <a:xfrm>
            <a:off x="306000" y="2348880"/>
            <a:ext cx="8532000" cy="385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12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306000" y="403200"/>
            <a:ext cx="8532000" cy="86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2400"/>
            </a:lvl1pPr>
          </a:lstStyle>
          <a:p>
            <a:r>
              <a:rPr lang="en-US" dirty="0" smtClean="0"/>
              <a:t>Slide Title, Arial Bold 24pt</a:t>
            </a:r>
            <a:endParaRPr lang="en-GB" dirty="0"/>
          </a:p>
        </p:txBody>
      </p:sp>
      <p:sp>
        <p:nvSpPr>
          <p:cNvPr id="13" name="Text Placeholder 2"/>
          <p:cNvSpPr>
            <a:spLocks noGrp="1"/>
          </p:cNvSpPr>
          <p:nvPr>
            <p:ph type="body" sz="quarter" idx="17" hasCustomPrompt="1"/>
          </p:nvPr>
        </p:nvSpPr>
        <p:spPr>
          <a:xfrm>
            <a:off x="306000" y="1412875"/>
            <a:ext cx="8532000" cy="792163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 sz="2200" b="1" baseline="0">
                <a:solidFill>
                  <a:srgbClr val="0099C4"/>
                </a:solidFill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sz="2200" dirty="0" smtClean="0"/>
              <a:t>Sub-header, Arial Bold 22pt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79094355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, Body copy,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>
            <a:spLocks noGrp="1"/>
          </p:cNvSpPr>
          <p:nvPr>
            <p:ph sz="quarter" idx="17" hasCustomPrompt="1"/>
          </p:nvPr>
        </p:nvSpPr>
        <p:spPr>
          <a:xfrm>
            <a:off x="5436394" y="1412777"/>
            <a:ext cx="3401616" cy="47880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0" i="0">
                <a:latin typeface="Arial" charset="0"/>
                <a:ea typeface="Arial" charset="0"/>
                <a:cs typeface="Arial" charset="0"/>
              </a:defRPr>
            </a:lvl1pPr>
            <a:lvl2pPr>
              <a:defRPr b="0" i="0">
                <a:latin typeface="Arial" charset="0"/>
                <a:ea typeface="Arial" charset="0"/>
                <a:cs typeface="Arial" charset="0"/>
              </a:defRPr>
            </a:lvl2pPr>
            <a:lvl3pPr>
              <a:defRPr b="0" i="0">
                <a:latin typeface="Arial" charset="0"/>
                <a:ea typeface="Arial" charset="0"/>
                <a:cs typeface="Arial" charset="0"/>
              </a:defRPr>
            </a:lvl3pPr>
            <a:lvl4pPr>
              <a:defRPr b="0" i="0">
                <a:latin typeface="Arial" charset="0"/>
                <a:ea typeface="Arial" charset="0"/>
                <a:cs typeface="Arial" charset="0"/>
              </a:defRPr>
            </a:lvl4pPr>
            <a:lvl5pPr>
              <a:defRPr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 smtClean="0"/>
              <a:t>Image/media area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quarter" idx="15"/>
          </p:nvPr>
        </p:nvSpPr>
        <p:spPr>
          <a:xfrm>
            <a:off x="306000" y="2348880"/>
            <a:ext cx="5022000" cy="385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6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306000" y="403200"/>
            <a:ext cx="8532000" cy="86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2400"/>
            </a:lvl1pPr>
          </a:lstStyle>
          <a:p>
            <a:r>
              <a:rPr lang="en-US" dirty="0" smtClean="0"/>
              <a:t>Slide Title, Arial Bold 24pt</a:t>
            </a:r>
            <a:endParaRPr lang="en-GB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306000" y="1412875"/>
            <a:ext cx="5022000" cy="792163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 sz="2200" b="1" baseline="0">
                <a:solidFill>
                  <a:srgbClr val="0099C4"/>
                </a:solidFill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sz="2200" dirty="0" smtClean="0"/>
              <a:t>Sub-header, Arial Bold 22pt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16667026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Body copy,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>
            <a:spLocks noGrp="1"/>
          </p:cNvSpPr>
          <p:nvPr>
            <p:ph sz="quarter" idx="15"/>
          </p:nvPr>
        </p:nvSpPr>
        <p:spPr>
          <a:xfrm>
            <a:off x="306000" y="1412776"/>
            <a:ext cx="5022000" cy="478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8" name="Content Placeholder 2"/>
          <p:cNvSpPr>
            <a:spLocks noGrp="1"/>
          </p:cNvSpPr>
          <p:nvPr>
            <p:ph sz="quarter" idx="17" hasCustomPrompt="1"/>
          </p:nvPr>
        </p:nvSpPr>
        <p:spPr>
          <a:xfrm>
            <a:off x="5436394" y="1412777"/>
            <a:ext cx="3401616" cy="47880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0" i="0">
                <a:latin typeface="Arial" charset="0"/>
                <a:ea typeface="Arial" charset="0"/>
                <a:cs typeface="Arial" charset="0"/>
              </a:defRPr>
            </a:lvl1pPr>
            <a:lvl2pPr>
              <a:defRPr b="0" i="0">
                <a:latin typeface="Arial" charset="0"/>
                <a:ea typeface="Arial" charset="0"/>
                <a:cs typeface="Arial" charset="0"/>
              </a:defRPr>
            </a:lvl2pPr>
            <a:lvl3pPr>
              <a:defRPr b="0" i="0">
                <a:latin typeface="Arial" charset="0"/>
                <a:ea typeface="Arial" charset="0"/>
                <a:cs typeface="Arial" charset="0"/>
              </a:defRPr>
            </a:lvl3pPr>
            <a:lvl4pPr>
              <a:defRPr b="0" i="0">
                <a:latin typeface="Arial" charset="0"/>
                <a:ea typeface="Arial" charset="0"/>
                <a:cs typeface="Arial" charset="0"/>
              </a:defRPr>
            </a:lvl4pPr>
            <a:lvl5pPr>
              <a:defRPr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 smtClean="0"/>
              <a:t>Image/media area</a:t>
            </a:r>
            <a:endParaRPr lang="en-US" dirty="0"/>
          </a:p>
        </p:txBody>
      </p:sp>
      <p:sp>
        <p:nvSpPr>
          <p:cNvPr id="9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306000" y="403200"/>
            <a:ext cx="8532000" cy="86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2400"/>
            </a:lvl1pPr>
          </a:lstStyle>
          <a:p>
            <a:r>
              <a:rPr lang="en-US" dirty="0" smtClean="0"/>
              <a:t>Slide Title, Arial Bold 24pt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04229860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Large image ar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sz="quarter" idx="17" hasCustomPrompt="1"/>
          </p:nvPr>
        </p:nvSpPr>
        <p:spPr>
          <a:xfrm>
            <a:off x="305526" y="1412777"/>
            <a:ext cx="8532484" cy="4752105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0" i="0">
                <a:latin typeface="Arial" charset="0"/>
                <a:ea typeface="Arial" charset="0"/>
                <a:cs typeface="Arial" charset="0"/>
              </a:defRPr>
            </a:lvl1pPr>
            <a:lvl2pPr>
              <a:defRPr b="0" i="0">
                <a:latin typeface="Arial" charset="0"/>
                <a:ea typeface="Arial" charset="0"/>
                <a:cs typeface="Arial" charset="0"/>
              </a:defRPr>
            </a:lvl2pPr>
            <a:lvl3pPr>
              <a:defRPr b="0" i="0">
                <a:latin typeface="Arial" charset="0"/>
                <a:ea typeface="Arial" charset="0"/>
                <a:cs typeface="Arial" charset="0"/>
              </a:defRPr>
            </a:lvl3pPr>
            <a:lvl4pPr>
              <a:defRPr b="0" i="0">
                <a:latin typeface="Arial" charset="0"/>
                <a:ea typeface="Arial" charset="0"/>
                <a:cs typeface="Arial" charset="0"/>
              </a:defRPr>
            </a:lvl4pPr>
            <a:lvl5pPr>
              <a:defRPr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 smtClean="0"/>
              <a:t>Image/media area</a:t>
            </a:r>
            <a:endParaRPr lang="en-US" dirty="0"/>
          </a:p>
        </p:txBody>
      </p:sp>
      <p:sp>
        <p:nvSpPr>
          <p:cNvPr id="4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306000" y="403200"/>
            <a:ext cx="8532000" cy="86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2400"/>
            </a:lvl1pPr>
          </a:lstStyle>
          <a:p>
            <a:r>
              <a:rPr lang="en-US" dirty="0" smtClean="0"/>
              <a:t>Slide Title, Arial Bold 24pt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145800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 copy,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sz="quarter" idx="15"/>
          </p:nvPr>
        </p:nvSpPr>
        <p:spPr>
          <a:xfrm>
            <a:off x="306000" y="404664"/>
            <a:ext cx="5022000" cy="5796112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Content Placeholder 2"/>
          <p:cNvSpPr>
            <a:spLocks noGrp="1"/>
          </p:cNvSpPr>
          <p:nvPr>
            <p:ph sz="quarter" idx="17" hasCustomPrompt="1"/>
          </p:nvPr>
        </p:nvSpPr>
        <p:spPr>
          <a:xfrm>
            <a:off x="5436394" y="404664"/>
            <a:ext cx="3401616" cy="5796113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0" i="0">
                <a:latin typeface="Arial" charset="0"/>
                <a:ea typeface="Arial" charset="0"/>
                <a:cs typeface="Arial" charset="0"/>
              </a:defRPr>
            </a:lvl1pPr>
            <a:lvl2pPr>
              <a:defRPr b="0" i="0">
                <a:latin typeface="Arial" charset="0"/>
                <a:ea typeface="Arial" charset="0"/>
                <a:cs typeface="Arial" charset="0"/>
              </a:defRPr>
            </a:lvl2pPr>
            <a:lvl3pPr>
              <a:defRPr b="0" i="0">
                <a:latin typeface="Arial" charset="0"/>
                <a:ea typeface="Arial" charset="0"/>
                <a:cs typeface="Arial" charset="0"/>
              </a:defRPr>
            </a:lvl3pPr>
            <a:lvl4pPr>
              <a:defRPr b="0" i="0">
                <a:latin typeface="Arial" charset="0"/>
                <a:ea typeface="Arial" charset="0"/>
                <a:cs typeface="Arial" charset="0"/>
              </a:defRPr>
            </a:lvl4pPr>
            <a:lvl5pPr>
              <a:defRPr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 smtClean="0"/>
              <a:t>Image/media area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3221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 ar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sz="quarter" idx="15" hasCustomPrompt="1"/>
          </p:nvPr>
        </p:nvSpPr>
        <p:spPr>
          <a:xfrm>
            <a:off x="306000" y="404664"/>
            <a:ext cx="8532000" cy="5796112"/>
          </a:xfrm>
          <a:prstGeom prst="rect">
            <a:avLst/>
          </a:prstGeom>
          <a:noFill/>
          <a:ln>
            <a:noFill/>
          </a:ln>
        </p:spPr>
        <p:txBody>
          <a:bodyPr numCol="1"/>
          <a:lstStyle>
            <a:lvl1pPr>
              <a:lnSpc>
                <a:spcPct val="100000"/>
              </a:lnSpc>
              <a:defRPr baseline="0"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 smtClean="0"/>
              <a:t>Image/media area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382991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>
            <a:spLocks noGrp="1"/>
          </p:cNvSpPr>
          <p:nvPr>
            <p:ph sz="quarter" idx="15" hasCustomPrompt="1"/>
          </p:nvPr>
        </p:nvSpPr>
        <p:spPr>
          <a:xfrm>
            <a:off x="306000" y="404664"/>
            <a:ext cx="4193992" cy="5796112"/>
          </a:xfrm>
          <a:prstGeom prst="rect">
            <a:avLst/>
          </a:prstGeom>
          <a:noFill/>
          <a:ln>
            <a:noFill/>
          </a:ln>
        </p:spPr>
        <p:txBody>
          <a:bodyPr numCol="1"/>
          <a:lstStyle>
            <a:lvl1pPr>
              <a:lnSpc>
                <a:spcPct val="100000"/>
              </a:lnSpc>
              <a:defRPr baseline="0"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 smtClean="0"/>
              <a:t>Image/media area</a:t>
            </a:r>
            <a:endParaRPr lang="en-GB" dirty="0"/>
          </a:p>
        </p:txBody>
      </p:sp>
      <p:sp>
        <p:nvSpPr>
          <p:cNvPr id="7" name="Content Placeholder 2"/>
          <p:cNvSpPr>
            <a:spLocks noGrp="1"/>
          </p:cNvSpPr>
          <p:nvPr>
            <p:ph sz="quarter" idx="21" hasCustomPrompt="1"/>
          </p:nvPr>
        </p:nvSpPr>
        <p:spPr>
          <a:xfrm>
            <a:off x="4644008" y="404664"/>
            <a:ext cx="4193992" cy="5796112"/>
          </a:xfrm>
          <a:prstGeom prst="rect">
            <a:avLst/>
          </a:prstGeom>
          <a:noFill/>
          <a:ln>
            <a:noFill/>
          </a:ln>
        </p:spPr>
        <p:txBody>
          <a:bodyPr numCol="1"/>
          <a:lstStyle>
            <a:lvl1pPr>
              <a:lnSpc>
                <a:spcPct val="100000"/>
              </a:lnSpc>
              <a:defRPr baseline="0"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 smtClean="0"/>
              <a:t>Image/media area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060342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640587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00" y="1517472"/>
            <a:ext cx="2556750" cy="25596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4077072"/>
            <a:ext cx="3309496" cy="1836446"/>
          </a:xfrm>
          <a:prstGeom prst="rect">
            <a:avLst/>
          </a:prstGeom>
        </p:spPr>
      </p:pic>
      <p:sp>
        <p:nvSpPr>
          <p:cNvPr id="13" name="TextBox 12"/>
          <p:cNvSpPr txBox="1"/>
          <p:nvPr userDrawn="1"/>
        </p:nvSpPr>
        <p:spPr>
          <a:xfrm>
            <a:off x="3607746" y="2504884"/>
            <a:ext cx="47806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3200" b="1" dirty="0" err="1" smtClean="0">
                <a:solidFill>
                  <a:srgbClr val="0C406D"/>
                </a:solidFill>
                <a:latin typeface="Arial" charset="0"/>
                <a:ea typeface="Arial" charset="0"/>
                <a:cs typeface="Arial" charset="0"/>
              </a:rPr>
              <a:t>www.cranfield.ac.uk</a:t>
            </a:r>
            <a:endParaRPr lang="en-GB" sz="3200" b="1" dirty="0" smtClean="0">
              <a:solidFill>
                <a:srgbClr val="0C406D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8" name="TextBox 17"/>
          <p:cNvSpPr txBox="1"/>
          <p:nvPr userDrawn="1"/>
        </p:nvSpPr>
        <p:spPr>
          <a:xfrm>
            <a:off x="3607747" y="3411612"/>
            <a:ext cx="45365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b="1" dirty="0" smtClean="0">
                <a:solidFill>
                  <a:srgbClr val="0099C4"/>
                </a:solidFill>
                <a:latin typeface="Arial" charset="0"/>
                <a:ea typeface="Arial" charset="0"/>
                <a:cs typeface="Arial" charset="0"/>
              </a:rPr>
              <a:t>T: +44 (0)1234 750111</a:t>
            </a:r>
            <a:endParaRPr lang="en-US" sz="2800" b="1" dirty="0" smtClean="0">
              <a:solidFill>
                <a:srgbClr val="0099C4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2483768" y="6309320"/>
            <a:ext cx="3816424" cy="548680"/>
          </a:xfrm>
          <a:prstGeom prst="rect">
            <a:avLst/>
          </a:prstGeom>
          <a:solidFill>
            <a:srgbClr val="0C406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endParaRPr lang="en-US" sz="135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70317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000" y="324000"/>
            <a:ext cx="972000" cy="972000"/>
          </a:xfrm>
          <a:prstGeom prst="rect">
            <a:avLst/>
          </a:prstGeom>
        </p:spPr>
      </p:pic>
      <p:sp>
        <p:nvSpPr>
          <p:cNvPr id="8" name="Footer Placeholder 4"/>
          <p:cNvSpPr txBox="1">
            <a:spLocks/>
          </p:cNvSpPr>
          <p:nvPr/>
        </p:nvSpPr>
        <p:spPr>
          <a:xfrm>
            <a:off x="4382979" y="6414383"/>
            <a:ext cx="378042" cy="32698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b="0" i="0" kern="1200">
                <a:solidFill>
                  <a:srgbClr val="0C406D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71B87E66-6AAE-F643-B8FD-9355C1B5527C}" type="slidenum">
              <a:rPr lang="en-US" sz="1400" smtClean="0"/>
              <a:pPr algn="ctr"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15212011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1" r:id="rId5"/>
    <p:sldLayoutId id="2147483742" r:id="rId6"/>
    <p:sldLayoutId id="2147483743" r:id="rId7"/>
    <p:sldLayoutId id="2147483744" r:id="rId8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rgbClr val="0C406D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6309320"/>
            <a:ext cx="9144000" cy="548680"/>
          </a:xfrm>
          <a:prstGeom prst="rect">
            <a:avLst/>
          </a:prstGeom>
          <a:solidFill>
            <a:srgbClr val="0C406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endParaRPr lang="en-US" sz="1350" kern="0">
              <a:solidFill>
                <a:prstClr val="white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372200" y="6414384"/>
            <a:ext cx="24662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 smtClean="0">
                <a:solidFill>
                  <a:prstClr val="white"/>
                </a:solidFill>
                <a:latin typeface="Arial" charset="0"/>
                <a:ea typeface="Arial" charset="0"/>
                <a:cs typeface="Arial" charset="0"/>
              </a:rPr>
              <a:t>© </a:t>
            </a:r>
            <a:r>
              <a:rPr lang="en-US" sz="1400" dirty="0" err="1" smtClean="0">
                <a:solidFill>
                  <a:prstClr val="white"/>
                </a:solidFill>
                <a:latin typeface="Arial" charset="0"/>
                <a:ea typeface="Arial" charset="0"/>
                <a:cs typeface="Arial" charset="0"/>
              </a:rPr>
              <a:t>Cranfield</a:t>
            </a:r>
            <a:r>
              <a:rPr lang="en-US" sz="1400" dirty="0" smtClean="0">
                <a:solidFill>
                  <a:prstClr val="white"/>
                </a:solidFill>
                <a:latin typeface="Arial" charset="0"/>
                <a:ea typeface="Arial" charset="0"/>
                <a:cs typeface="Arial" charset="0"/>
              </a:rPr>
              <a:t> University 2018</a:t>
            </a:r>
            <a:endParaRPr lang="en-US" sz="1400" dirty="0">
              <a:solidFill>
                <a:prstClr val="white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5" name="Footer Placeholder 16"/>
          <p:cNvSpPr txBox="1">
            <a:spLocks/>
          </p:cNvSpPr>
          <p:nvPr/>
        </p:nvSpPr>
        <p:spPr>
          <a:xfrm>
            <a:off x="3028950" y="6414383"/>
            <a:ext cx="3086100" cy="307092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b="0" i="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71B87E66-6AAE-F643-B8FD-9355C1B5527C}" type="slidenum">
              <a:rPr lang="en-US" sz="1400" smtClean="0">
                <a:solidFill>
                  <a:schemeClr val="bg1"/>
                </a:solidFill>
              </a:rPr>
              <a:pPr algn="ctr"/>
              <a:t>‹#›</a:t>
            </a:fld>
            <a:endParaRPr lang="en-US" sz="9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06737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08" r:id="rId2"/>
    <p:sldLayoutId id="2147483729" r:id="rId3"/>
    <p:sldLayoutId id="2147483709" r:id="rId4"/>
    <p:sldLayoutId id="2147483712" r:id="rId5"/>
    <p:sldLayoutId id="2147483717" r:id="rId6"/>
    <p:sldLayoutId id="2147483714" r:id="rId7"/>
    <p:sldLayoutId id="2147483727" r:id="rId8"/>
    <p:sldLayoutId id="2147483711" r:id="rId9"/>
    <p:sldLayoutId id="2147483733" r:id="rId10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rgbClr val="0C406D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1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275856" y="1700460"/>
            <a:ext cx="5760640" cy="2160588"/>
          </a:xfrm>
        </p:spPr>
        <p:txBody>
          <a:bodyPr>
            <a:normAutofit/>
          </a:bodyPr>
          <a:lstStyle/>
          <a:p>
            <a:r>
              <a:rPr lang="en-GB" dirty="0" smtClean="0"/>
              <a:t>New solutions for old problems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3275856" y="3212976"/>
            <a:ext cx="5076564" cy="1584176"/>
          </a:xfrm>
        </p:spPr>
        <p:txBody>
          <a:bodyPr>
            <a:normAutofit/>
          </a:bodyPr>
          <a:lstStyle/>
          <a:p>
            <a:r>
              <a:rPr lang="en-GB" dirty="0"/>
              <a:t>Alessandro </a:t>
            </a:r>
            <a:r>
              <a:rPr lang="en-GB" dirty="0" smtClean="0"/>
              <a:t>Pontillo</a:t>
            </a:r>
            <a:endParaRPr lang="en-GB" dirty="0"/>
          </a:p>
          <a:p>
            <a:r>
              <a:rPr lang="en-GB" dirty="0"/>
              <a:t>PhD Student</a:t>
            </a:r>
          </a:p>
          <a:p>
            <a:r>
              <a:rPr lang="en-GB" dirty="0"/>
              <a:t>Dynamic, Simulation and Control Group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98191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373216"/>
            <a:ext cx="3635896" cy="148478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THIS AREA OF YOUR SLIDE WILL BE COVERED BY A TIMER</a:t>
            </a:r>
            <a:endParaRPr lang="en-GB" dirty="0"/>
          </a:p>
        </p:txBody>
      </p:sp>
      <p:pic>
        <p:nvPicPr>
          <p:cNvPr id="1028" name="Picture 4" descr="C:\Users\s241368\Desktop\3MT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0" b="18333"/>
          <a:stretch/>
        </p:blipFill>
        <p:spPr bwMode="auto">
          <a:xfrm>
            <a:off x="216068" y="76200"/>
            <a:ext cx="6803857" cy="4039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03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6277" y="3921124"/>
            <a:ext cx="5121905" cy="569524"/>
          </a:xfrm>
          <a:prstGeom prst="rect">
            <a:avLst/>
          </a:prstGeom>
        </p:spPr>
      </p:pic>
      <p:grpSp>
        <p:nvGrpSpPr>
          <p:cNvPr id="1024" name="Group 1023"/>
          <p:cNvGrpSpPr/>
          <p:nvPr/>
        </p:nvGrpSpPr>
        <p:grpSpPr>
          <a:xfrm>
            <a:off x="5581650" y="2495550"/>
            <a:ext cx="2647950" cy="1009650"/>
            <a:chOff x="4705350" y="2638425"/>
            <a:chExt cx="2647950" cy="1009650"/>
          </a:xfrm>
        </p:grpSpPr>
        <p:sp>
          <p:nvSpPr>
            <p:cNvPr id="30" name="TextBox 29"/>
            <p:cNvSpPr txBox="1"/>
            <p:nvPr/>
          </p:nvSpPr>
          <p:spPr>
            <a:xfrm>
              <a:off x="4876800" y="2809875"/>
              <a:ext cx="235641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b="1" i="1" dirty="0">
                  <a:solidFill>
                    <a:srgbClr val="FF0000"/>
                  </a:solidFill>
                </a:rPr>
                <a:t>E</a:t>
              </a:r>
              <a:r>
                <a:rPr lang="en-GB" sz="3600" b="1" i="1" dirty="0" smtClean="0">
                  <a:solidFill>
                    <a:srgbClr val="FF0000"/>
                  </a:solidFill>
                </a:rPr>
                <a:t>fficiency</a:t>
              </a:r>
              <a:endParaRPr lang="en-GB" sz="3600" b="1" i="1" dirty="0">
                <a:solidFill>
                  <a:srgbClr val="FF0000"/>
                </a:solidFill>
              </a:endParaRPr>
            </a:p>
          </p:txBody>
        </p:sp>
        <p:sp>
          <p:nvSpPr>
            <p:cNvPr id="31" name="Oval 30"/>
            <p:cNvSpPr/>
            <p:nvPr/>
          </p:nvSpPr>
          <p:spPr>
            <a:xfrm>
              <a:off x="4705350" y="2638425"/>
              <a:ext cx="2647950" cy="1009650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025" name="Rounded Rectangle 1024"/>
          <p:cNvSpPr/>
          <p:nvPr/>
        </p:nvSpPr>
        <p:spPr>
          <a:xfrm>
            <a:off x="4448175" y="3771900"/>
            <a:ext cx="1047750" cy="838200"/>
          </a:xfrm>
          <a:prstGeom prst="round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Rounded Rectangle 36"/>
          <p:cNvSpPr/>
          <p:nvPr/>
        </p:nvSpPr>
        <p:spPr>
          <a:xfrm>
            <a:off x="5648325" y="3771900"/>
            <a:ext cx="1714500" cy="838200"/>
          </a:xfrm>
          <a:prstGeom prst="round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29" name="TextBox 1028"/>
          <p:cNvSpPr txBox="1"/>
          <p:nvPr/>
        </p:nvSpPr>
        <p:spPr>
          <a:xfrm>
            <a:off x="4124325" y="4648200"/>
            <a:ext cx="16466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Aerodynamics</a:t>
            </a:r>
            <a:endParaRPr lang="en-GB" dirty="0"/>
          </a:p>
        </p:txBody>
      </p:sp>
      <p:sp>
        <p:nvSpPr>
          <p:cNvPr id="39" name="TextBox 38"/>
          <p:cNvSpPr txBox="1"/>
          <p:nvPr/>
        </p:nvSpPr>
        <p:spPr>
          <a:xfrm>
            <a:off x="5972175" y="4648200"/>
            <a:ext cx="1236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Structures</a:t>
            </a:r>
            <a:endParaRPr lang="en-GB" dirty="0"/>
          </a:p>
        </p:txBody>
      </p:sp>
      <p:sp>
        <p:nvSpPr>
          <p:cNvPr id="1030" name="TextBox 1029"/>
          <p:cNvSpPr txBox="1"/>
          <p:nvPr/>
        </p:nvSpPr>
        <p:spPr>
          <a:xfrm>
            <a:off x="5076825" y="5419725"/>
            <a:ext cx="23230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/>
              <a:t>Aeroelasticity</a:t>
            </a:r>
            <a:endParaRPr lang="en-GB" sz="2800" dirty="0"/>
          </a:p>
        </p:txBody>
      </p:sp>
      <p:cxnSp>
        <p:nvCxnSpPr>
          <p:cNvPr id="1032" name="Straight Arrow Connector 1031"/>
          <p:cNvCxnSpPr/>
          <p:nvPr/>
        </p:nvCxnSpPr>
        <p:spPr>
          <a:xfrm>
            <a:off x="5105400" y="5000625"/>
            <a:ext cx="438150" cy="43815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flipH="1">
            <a:off x="6438901" y="4988957"/>
            <a:ext cx="208542" cy="45934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ounded Rectangle 47"/>
          <p:cNvSpPr/>
          <p:nvPr/>
        </p:nvSpPr>
        <p:spPr>
          <a:xfrm>
            <a:off x="4905375" y="5448300"/>
            <a:ext cx="2571750" cy="523875"/>
          </a:xfrm>
          <a:prstGeom prst="round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7838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24.222"/>
  <p:tag name="ORIGINALWIDTH" val="2016.498"/>
  <p:tag name="LATEXADDIN" val="\documentclass{article}&#10;\usepackage{amsmath}&#10;\pagestyle{empty}&#10;\begin{document}&#10;&#10;$\textit{Range} = \left(\frac{\textit{Lift}}{\textit{Drag}}\right)\cdot \ln \left(\frac{\textit{Weight}_\textbf{i}}{\textit{Weight}_\textbf{f}}\right)\cdot V \cdot c_f $&#10;&#10;&#10;\end{document}"/>
  <p:tag name="IGUANATEXSIZE" val="25"/>
  <p:tag name="IGUANATEXCURSOR" val="22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heme/theme1.xml><?xml version="1.0" encoding="utf-8"?>
<a:theme xmlns:a="http://schemas.openxmlformats.org/drawingml/2006/main" name="3MTTemplate-4x3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3MTTemplate-4x3.potx" id="{C9D50875-0F38-4207-BF12-680ACE20D8FC}" vid="{856388C6-4666-4719-9009-E622C6FCE160}"/>
    </a:ext>
  </a:extLst>
</a:theme>
</file>

<file path=ppt/theme/theme2.xml><?xml version="1.0" encoding="utf-8"?>
<a:theme xmlns:a="http://schemas.openxmlformats.org/drawingml/2006/main" name="No Logo Master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3MTTemplate-4x3.potx" id="{C9D50875-0F38-4207-BF12-680ACE20D8FC}" vid="{F8797988-1AF9-490C-894A-917759621D86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9F9A780F40D6D43967DF6A0E4BBBC14" ma:contentTypeVersion="3" ma:contentTypeDescription="Create a new document." ma:contentTypeScope="" ma:versionID="46084dd6e4eb7f4e55e22b01662baf7b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8022916f55ab85163ee9a5069dec31d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9A593576-92A5-45AE-98E8-8A326243FBC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8F2FDF69-5A1A-4E32-A5EE-49837B61342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429D86A-3AF6-48A4-855F-0A95E6AF055E}">
  <ds:schemaRefs>
    <ds:schemaRef ds:uri="http://schemas.openxmlformats.org/package/2006/metadata/core-properties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http://schemas.microsoft.com/office/2006/metadata/properties"/>
    <ds:schemaRef ds:uri="http://purl.org/dc/dcmitype/"/>
    <ds:schemaRef ds:uri="http://purl.org/dc/terms/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3MTTemplate-4x3</Template>
  <TotalTime>4278</TotalTime>
  <Words>30</Words>
  <Application>Microsoft Office PowerPoint</Application>
  <PresentationFormat>On-screen Show (4:3)</PresentationFormat>
  <Paragraphs>9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</vt:i4>
      </vt:variant>
    </vt:vector>
  </HeadingPairs>
  <TitlesOfParts>
    <vt:vector size="4" baseType="lpstr">
      <vt:lpstr>3MTTemplate-4x3</vt:lpstr>
      <vt:lpstr>No Logo Master</vt:lpstr>
      <vt:lpstr>PowerPoint Presentation</vt:lpstr>
      <vt:lpstr>PowerPoint Presentation</vt:lpstr>
    </vt:vector>
  </TitlesOfParts>
  <Company>Cranfield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"%username%"</dc:creator>
  <cp:lastModifiedBy>"%username%"</cp:lastModifiedBy>
  <cp:revision>11</cp:revision>
  <cp:lastPrinted>2014-09-02T09:13:37Z</cp:lastPrinted>
  <dcterms:created xsi:type="dcterms:W3CDTF">2018-09-10T16:50:36Z</dcterms:created>
  <dcterms:modified xsi:type="dcterms:W3CDTF">2018-09-13T16:08:43Z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0x01010029F9A780F40D6D43967DF6A0E4BBBC14</vt:lpwstr>
  </property>
</Properties>
</file>