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4"/>
    <p:sldMasterId id="2147483745" r:id="rId5"/>
  </p:sldMasterIdLst>
  <p:notesMasterIdLst>
    <p:notesMasterId r:id="rId8"/>
  </p:notesMasterIdLst>
  <p:handoutMasterIdLst>
    <p:handoutMasterId r:id="rId9"/>
  </p:handoutMasterIdLst>
  <p:sldIdLst>
    <p:sldId id="258" r:id="rId6"/>
    <p:sldId id="264" r:id="rId7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17" userDrawn="1">
          <p15:clr>
            <a:srgbClr val="A4A3A4"/>
          </p15:clr>
        </p15:guide>
        <p15:guide id="2" pos="5647" userDrawn="1">
          <p15:clr>
            <a:srgbClr val="A4A3A4"/>
          </p15:clr>
        </p15:guide>
        <p15:guide id="3" orient="horz" pos="391" userDrawn="1">
          <p15:clr>
            <a:srgbClr val="A4A3A4"/>
          </p15:clr>
        </p15:guide>
        <p15:guide id="4" orient="horz" pos="73" userDrawn="1">
          <p15:clr>
            <a:srgbClr val="A4A3A4"/>
          </p15:clr>
        </p15:guide>
        <p15:guide id="5" pos="43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0099C4"/>
    <a:srgbClr val="0C406D"/>
    <a:srgbClr val="2F444E"/>
    <a:srgbClr val="354248"/>
    <a:srgbClr val="091932"/>
    <a:srgbClr val="344248"/>
    <a:srgbClr val="384A50"/>
    <a:srgbClr val="633E88"/>
    <a:srgbClr val="2737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86501" autoAdjust="0"/>
  </p:normalViewPr>
  <p:slideViewPr>
    <p:cSldViewPr>
      <p:cViewPr varScale="1">
        <p:scale>
          <a:sx n="69" d="100"/>
          <a:sy n="69" d="100"/>
        </p:scale>
        <p:origin x="1272" y="66"/>
      </p:cViewPr>
      <p:guideLst>
        <p:guide orient="horz" pos="1117"/>
        <p:guide pos="5647"/>
        <p:guide orient="horz" pos="391"/>
        <p:guide orient="horz" pos="73"/>
        <p:guide pos="43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2124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8EA1D-728A-4E5F-9A4B-D1A7FD31BCED}" type="datetimeFigureOut">
              <a:rPr lang="en-GB" smtClean="0">
                <a:latin typeface="Arial" charset="0"/>
                <a:ea typeface="Arial" charset="0"/>
                <a:cs typeface="Arial" charset="0"/>
              </a:rPr>
              <a:t>13/09/2018</a:t>
            </a:fld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9A8912-DC56-4920-85F1-EA9817C1761F}" type="slidenum">
              <a:rPr lang="en-GB" smtClean="0">
                <a:latin typeface="Arial" charset="0"/>
                <a:ea typeface="Arial" charset="0"/>
                <a:cs typeface="Arial" charset="0"/>
              </a:rPr>
              <a:t>‹#›</a:t>
            </a:fld>
            <a:endParaRPr lang="en-GB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0248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3CE1C2-7DC9-FC47-9848-69281FD2BD18}" type="datetimeFigureOut">
              <a:rPr lang="en-US" smtClean="0"/>
              <a:t>9/13/2018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FC8D-FEAC-3A4D-B17B-284E661AD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081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or 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653898" y="1700460"/>
            <a:ext cx="4698522" cy="21605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800" b="1" i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28pt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653898" y="4149080"/>
            <a:ext cx="4698522" cy="7920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 </a:t>
            </a:r>
            <a:br>
              <a:rPr lang="en-GB" dirty="0"/>
            </a:br>
            <a:r>
              <a:rPr lang="en-GB" dirty="0"/>
              <a:t>Arial Bold 20pt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655102" y="5229200"/>
            <a:ext cx="4698522" cy="5040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Bold 18pt</a:t>
            </a:r>
            <a:endParaRPr lang="en-US" dirty="0"/>
          </a:p>
        </p:txBody>
      </p:sp>
      <p:sp>
        <p:nvSpPr>
          <p:cNvPr id="5" name="Text Placeholder 17"/>
          <p:cNvSpPr txBox="1">
            <a:spLocks/>
          </p:cNvSpPr>
          <p:nvPr userDrawn="1"/>
        </p:nvSpPr>
        <p:spPr>
          <a:xfrm>
            <a:off x="3653898" y="6021288"/>
            <a:ext cx="4698522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/>
              <a:t>www.cranfield.ac.uk</a:t>
            </a:r>
            <a:endParaRPr lang="en-GB" sz="1800" b="0" dirty="0"/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7472"/>
            <a:ext cx="2556750" cy="25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035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2348880"/>
            <a:ext cx="8532000" cy="40324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06000" y="1412875"/>
            <a:ext cx="8532000" cy="7921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rgbClr val="0099C4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sz="2200" dirty="0"/>
              <a:t>Sub-header, Arial Bold 22pt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952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2348880"/>
            <a:ext cx="5022000" cy="403244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6"/>
            <a:ext cx="3401616" cy="496855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306000" y="1412875"/>
            <a:ext cx="5022000" cy="7921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rgbClr val="0099C4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sz="2200" dirty="0"/>
              <a:t>Sub-header, Arial Bold 22pt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1226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1412776"/>
            <a:ext cx="5022000" cy="496855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6"/>
            <a:ext cx="3401616" cy="496855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3976939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306000" y="1412776"/>
            <a:ext cx="8532000" cy="496855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Image/media area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7904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03648" y="403200"/>
            <a:ext cx="7433452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306000" y="1412776"/>
            <a:ext cx="4193992" cy="496855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Image/media area</a:t>
            </a:r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6" hasCustomPrompt="1"/>
          </p:nvPr>
        </p:nvSpPr>
        <p:spPr>
          <a:xfrm>
            <a:off x="4644008" y="1412776"/>
            <a:ext cx="4193992" cy="496855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Image/media area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902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6909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7472"/>
            <a:ext cx="2556750" cy="2559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077072"/>
            <a:ext cx="3309496" cy="1836446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3607746" y="2504884"/>
            <a:ext cx="4780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err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3200" b="1" dirty="0">
              <a:solidFill>
                <a:srgbClr val="0C406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3607747" y="341161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rPr>
              <a:t>T: +44 (0)1234 750111</a:t>
            </a:r>
            <a:endParaRPr lang="en-US" sz="2800" b="1" dirty="0">
              <a:solidFill>
                <a:srgbClr val="0099C4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764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or 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3653898" y="1700460"/>
            <a:ext cx="4698522" cy="21605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800" b="1" i="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Presentation or Chapter Title, Arial Bold 28pt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653898" y="4005064"/>
            <a:ext cx="4698522" cy="79208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Presenter’s Name and Title, </a:t>
            </a:r>
            <a:br>
              <a:rPr lang="en-GB" dirty="0"/>
            </a:br>
            <a:r>
              <a:rPr lang="en-GB" dirty="0"/>
              <a:t>Arial Bold 20pt</a:t>
            </a:r>
            <a:endParaRPr lang="en-US" dirty="0"/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3655102" y="4941168"/>
            <a:ext cx="4698522" cy="50405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GB" dirty="0"/>
              <a:t>Date, Arial 20pt</a:t>
            </a:r>
            <a:endParaRPr lang="en-US" dirty="0"/>
          </a:p>
        </p:txBody>
      </p:sp>
      <p:sp>
        <p:nvSpPr>
          <p:cNvPr id="5" name="Text Placeholder 17"/>
          <p:cNvSpPr txBox="1">
            <a:spLocks/>
          </p:cNvSpPr>
          <p:nvPr userDrawn="1"/>
        </p:nvSpPr>
        <p:spPr>
          <a:xfrm>
            <a:off x="3653898" y="5661248"/>
            <a:ext cx="4698522" cy="504056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panose="020B0604020202020204" pitchFamily="34" charset="0"/>
              <a:buNone/>
              <a:defRPr sz="2200" b="1" kern="1200" baseline="0">
                <a:solidFill>
                  <a:srgbClr val="09193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8001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Arial" charset="0"/>
              <a:buChar char="•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573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Courier New" charset="0"/>
              <a:buChar char="o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Wingdings" charset="2"/>
              <a:buChar char="§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171700" indent="-342900" algn="l" defTabSz="914400" rtl="0" eaLnBrk="1" latinLnBrk="0" hangingPunct="1">
              <a:spcBef>
                <a:spcPct val="20000"/>
              </a:spcBef>
              <a:buClr>
                <a:srgbClr val="00B0F0"/>
              </a:buClr>
              <a:buFont typeface=".HelveticaNeueDeskInterface-Regular" charset="0"/>
              <a:buChar char="-"/>
              <a:defRPr sz="2000" kern="12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b="0" dirty="0" err="1"/>
              <a:t>www.cranfield.ac.uk</a:t>
            </a:r>
            <a:endParaRPr lang="en-GB" sz="1800" b="0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7472"/>
            <a:ext cx="2556750" cy="25596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2483768" y="6309320"/>
            <a:ext cx="3816424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sz="135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893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2348880"/>
            <a:ext cx="8532000" cy="385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06000" y="403200"/>
            <a:ext cx="8532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06000" y="1412875"/>
            <a:ext cx="8532000" cy="7921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rgbClr val="0099C4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sz="2200" dirty="0"/>
              <a:t>Sub-header, Arial Bold 22pt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909435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788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2348880"/>
            <a:ext cx="5022000" cy="385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06000" y="403200"/>
            <a:ext cx="8532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Slide Title, Arial Bold 24pt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306000" y="1412875"/>
            <a:ext cx="5022000" cy="79216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200" b="1" baseline="0">
                <a:solidFill>
                  <a:srgbClr val="0099C4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GB" sz="2200" dirty="0"/>
              <a:t>Sub-header, Arial Bold 22pt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666702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1412776"/>
            <a:ext cx="5022000" cy="478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1412777"/>
            <a:ext cx="3401616" cy="4788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06000" y="403200"/>
            <a:ext cx="8532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422986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305526" y="1412777"/>
            <a:ext cx="8532484" cy="475210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06000" y="403200"/>
            <a:ext cx="8532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Slide Title, Arial Bold 24pt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4580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quarter" idx="15"/>
          </p:nvPr>
        </p:nvSpPr>
        <p:spPr>
          <a:xfrm>
            <a:off x="306000" y="404664"/>
            <a:ext cx="5022000" cy="579611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7" hasCustomPrompt="1"/>
          </p:nvPr>
        </p:nvSpPr>
        <p:spPr>
          <a:xfrm>
            <a:off x="5436394" y="404664"/>
            <a:ext cx="3401616" cy="579611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b="0" i="0">
                <a:latin typeface="Arial" charset="0"/>
                <a:ea typeface="Arial" charset="0"/>
                <a:cs typeface="Arial" charset="0"/>
              </a:defRPr>
            </a:lvl1pPr>
            <a:lvl2pPr>
              <a:defRPr b="0" i="0">
                <a:latin typeface="Arial" charset="0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Image/media area</a:t>
            </a:r>
          </a:p>
        </p:txBody>
      </p:sp>
    </p:spTree>
    <p:extLst>
      <p:ext uri="{BB962C8B-B14F-4D97-AF65-F5344CB8AC3E}">
        <p14:creationId xmlns:p14="http://schemas.microsoft.com/office/powerpoint/2010/main" val="65322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306000" y="404664"/>
            <a:ext cx="8532000" cy="579611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Image/media area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8299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306000" y="404664"/>
            <a:ext cx="4193992" cy="579611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Image/media area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21" hasCustomPrompt="1"/>
          </p:nvPr>
        </p:nvSpPr>
        <p:spPr>
          <a:xfrm>
            <a:off x="4644008" y="404664"/>
            <a:ext cx="4193992" cy="5796112"/>
          </a:xfrm>
          <a:prstGeom prst="rect">
            <a:avLst/>
          </a:prstGeom>
          <a:noFill/>
          <a:ln>
            <a:noFill/>
          </a:ln>
        </p:spPr>
        <p:txBody>
          <a:bodyPr numCol="1"/>
          <a:lstStyle>
            <a:lvl1pPr>
              <a:lnSpc>
                <a:spcPct val="100000"/>
              </a:lnSpc>
              <a:defRPr baseline="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Image/media area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60342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40587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00" y="1517472"/>
            <a:ext cx="2556750" cy="2559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077072"/>
            <a:ext cx="3309496" cy="1836446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3607746" y="2504884"/>
            <a:ext cx="4780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200" b="1" dirty="0" err="1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rPr>
              <a:t>www.cranfield.ac.uk</a:t>
            </a:r>
            <a:endParaRPr lang="en-GB" sz="3200" b="1" dirty="0">
              <a:solidFill>
                <a:srgbClr val="0C406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3607747" y="341161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dirty="0">
                <a:solidFill>
                  <a:srgbClr val="0099C4"/>
                </a:solidFill>
                <a:latin typeface="Arial" charset="0"/>
                <a:ea typeface="Arial" charset="0"/>
                <a:cs typeface="Arial" charset="0"/>
              </a:rPr>
              <a:t>T: +44 (0)1234 750111</a:t>
            </a:r>
            <a:endParaRPr lang="en-US" sz="2800" b="1" dirty="0">
              <a:solidFill>
                <a:srgbClr val="0099C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2483768" y="6309320"/>
            <a:ext cx="3816424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sz="1350" kern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03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00" y="324000"/>
            <a:ext cx="972000" cy="972000"/>
          </a:xfrm>
          <a:prstGeom prst="rect">
            <a:avLst/>
          </a:prstGeom>
        </p:spPr>
      </p:pic>
      <p:sp>
        <p:nvSpPr>
          <p:cNvPr id="8" name="Footer Placeholder 4"/>
          <p:cNvSpPr txBox="1">
            <a:spLocks/>
          </p:cNvSpPr>
          <p:nvPr/>
        </p:nvSpPr>
        <p:spPr>
          <a:xfrm>
            <a:off x="4382979" y="6414383"/>
            <a:ext cx="378042" cy="32698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0C406D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1B87E66-6AAE-F643-B8FD-9355C1B5527C}" type="slidenum">
              <a:rPr lang="en-US" sz="1400" smtClean="0"/>
              <a:pPr algn="ctr"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521201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1" r:id="rId5"/>
    <p:sldLayoutId id="2147483742" r:id="rId6"/>
    <p:sldLayoutId id="2147483743" r:id="rId7"/>
    <p:sldLayoutId id="2147483744" r:id="rId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0C40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6309320"/>
            <a:ext cx="9144000" cy="548680"/>
          </a:xfrm>
          <a:prstGeom prst="rect">
            <a:avLst/>
          </a:prstGeom>
          <a:solidFill>
            <a:srgbClr val="0C406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en-US" sz="1350" kern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72200" y="6414384"/>
            <a:ext cx="24662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© </a:t>
            </a:r>
            <a:r>
              <a:rPr lang="en-US" sz="1400" dirty="0" err="1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Cranfield</a:t>
            </a:r>
            <a:r>
              <a:rPr lang="en-US" sz="1400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 University 2018</a:t>
            </a:r>
          </a:p>
        </p:txBody>
      </p:sp>
      <p:sp>
        <p:nvSpPr>
          <p:cNvPr id="15" name="Footer Placeholder 16"/>
          <p:cNvSpPr txBox="1">
            <a:spLocks/>
          </p:cNvSpPr>
          <p:nvPr/>
        </p:nvSpPr>
        <p:spPr>
          <a:xfrm>
            <a:off x="3028950" y="6414383"/>
            <a:ext cx="3086100" cy="30709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1B87E66-6AAE-F643-B8FD-9355C1B5527C}" type="slidenum">
              <a:rPr 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67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08" r:id="rId2"/>
    <p:sldLayoutId id="2147483729" r:id="rId3"/>
    <p:sldLayoutId id="2147483709" r:id="rId4"/>
    <p:sldLayoutId id="2147483712" r:id="rId5"/>
    <p:sldLayoutId id="2147483717" r:id="rId6"/>
    <p:sldLayoutId id="2147483714" r:id="rId7"/>
    <p:sldLayoutId id="2147483727" r:id="rId8"/>
    <p:sldLayoutId id="2147483711" r:id="rId9"/>
    <p:sldLayoutId id="2147483733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rgbClr val="0C406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419872" y="1700460"/>
            <a:ext cx="5400600" cy="2160588"/>
          </a:xfrm>
        </p:spPr>
        <p:txBody>
          <a:bodyPr/>
          <a:lstStyle/>
          <a:p>
            <a:r>
              <a:rPr lang="en-GB" dirty="0"/>
              <a:t>Alban </a:t>
            </a:r>
            <a:r>
              <a:rPr lang="en-GB" dirty="0" err="1"/>
              <a:t>Echchelh</a:t>
            </a:r>
            <a:endParaRPr lang="en-GB" dirty="0"/>
          </a:p>
          <a:p>
            <a:endParaRPr lang="en-GB" sz="900" dirty="0"/>
          </a:p>
          <a:p>
            <a:r>
              <a:rPr lang="en-GB" sz="2400" i="1" dirty="0"/>
              <a:t>Sustainable reuse of oil wastewater for irrigation in drylands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Water and design</a:t>
            </a:r>
          </a:p>
        </p:txBody>
      </p:sp>
    </p:spTree>
    <p:extLst>
      <p:ext uri="{BB962C8B-B14F-4D97-AF65-F5344CB8AC3E}">
        <p14:creationId xmlns:p14="http://schemas.microsoft.com/office/powerpoint/2010/main" val="598191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373216"/>
            <a:ext cx="3635896" cy="14847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THIS AREA OF YOUR SLIDE WILL BE COVERED BY A TIMER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79500" y="4928981"/>
            <a:ext cx="2110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Sustainability ?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" y="11410"/>
            <a:ext cx="4634880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585" y="-7643"/>
            <a:ext cx="4618415" cy="2793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0" name="TextBox 89"/>
          <p:cNvSpPr txBox="1"/>
          <p:nvPr/>
        </p:nvSpPr>
        <p:spPr>
          <a:xfrm>
            <a:off x="3600679" y="1184262"/>
            <a:ext cx="1547385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Water Reuse</a:t>
            </a:r>
          </a:p>
        </p:txBody>
      </p:sp>
      <p:cxnSp>
        <p:nvCxnSpPr>
          <p:cNvPr id="70" name="Curved Connector 69"/>
          <p:cNvCxnSpPr/>
          <p:nvPr/>
        </p:nvCxnSpPr>
        <p:spPr>
          <a:xfrm flipV="1">
            <a:off x="3419872" y="1673643"/>
            <a:ext cx="1865166" cy="27165"/>
          </a:xfrm>
          <a:prstGeom prst="curvedConnector3">
            <a:avLst>
              <a:gd name="adj1" fmla="val 50000"/>
            </a:avLst>
          </a:prstGeom>
          <a:ln w="57150">
            <a:solidFill>
              <a:schemeClr val="accent1">
                <a:lumMod val="20000"/>
                <a:lumOff val="8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101"/>
          <p:cNvSpPr/>
          <p:nvPr/>
        </p:nvSpPr>
        <p:spPr>
          <a:xfrm>
            <a:off x="6732240" y="3208130"/>
            <a:ext cx="2330735" cy="15901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Environmental impact</a:t>
            </a:r>
          </a:p>
        </p:txBody>
      </p:sp>
      <p:sp>
        <p:nvSpPr>
          <p:cNvPr id="103" name="Oval 102"/>
          <p:cNvSpPr/>
          <p:nvPr/>
        </p:nvSpPr>
        <p:spPr>
          <a:xfrm>
            <a:off x="4775333" y="3154868"/>
            <a:ext cx="2330735" cy="15901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Cost</a:t>
            </a:r>
          </a:p>
        </p:txBody>
      </p:sp>
      <p:pic>
        <p:nvPicPr>
          <p:cNvPr id="104" name="Picture 10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6" t="7307" r="30542" b="12322"/>
          <a:stretch/>
        </p:blipFill>
        <p:spPr>
          <a:xfrm>
            <a:off x="7651732" y="3244397"/>
            <a:ext cx="602512" cy="509818"/>
          </a:xfrm>
          <a:prstGeom prst="rect">
            <a:avLst/>
          </a:prstGeom>
        </p:spPr>
      </p:pic>
      <p:pic>
        <p:nvPicPr>
          <p:cNvPr id="105" name="Picture 10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735" y="4338033"/>
            <a:ext cx="277744" cy="399800"/>
          </a:xfrm>
          <a:prstGeom prst="rect">
            <a:avLst/>
          </a:prstGeom>
        </p:spPr>
      </p:pic>
      <p:pic>
        <p:nvPicPr>
          <p:cNvPr id="108" name="Picture 10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7735" y="3230953"/>
            <a:ext cx="765930" cy="564076"/>
          </a:xfrm>
          <a:prstGeom prst="rect">
            <a:avLst/>
          </a:prstGeom>
        </p:spPr>
      </p:pic>
      <p:pic>
        <p:nvPicPr>
          <p:cNvPr id="109" name="Picture 10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7816" y="4048408"/>
            <a:ext cx="614814" cy="6148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03" y="2712037"/>
            <a:ext cx="4525585" cy="2586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80070178"/>
      </p:ext>
    </p:extLst>
  </p:cSld>
  <p:clrMapOvr>
    <a:masterClrMapping/>
  </p:clrMapOvr>
</p:sld>
</file>

<file path=ppt/theme/theme1.xml><?xml version="1.0" encoding="utf-8"?>
<a:theme xmlns:a="http://schemas.openxmlformats.org/drawingml/2006/main" name="Academic-Template-4x3-0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MTTemplate-4x3.potx [Read-Only]" id="{53FC92EC-58EF-4FA6-81D1-C2DDCCDA49B3}" vid="{98BE56F9-3353-43EA-BDA5-8A4C5C82A6B9}"/>
    </a:ext>
  </a:extLst>
</a:theme>
</file>

<file path=ppt/theme/theme2.xml><?xml version="1.0" encoding="utf-8"?>
<a:theme xmlns:a="http://schemas.openxmlformats.org/drawingml/2006/main" name="No Logo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MTTemplate-4x3.potx [Read-Only]" id="{53FC92EC-58EF-4FA6-81D1-C2DDCCDA49B3}" vid="{A264E2C0-3515-44B7-AB92-1E4EA302100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F9A780F40D6D43967DF6A0E4BBBC14" ma:contentTypeVersion="3" ma:contentTypeDescription="Create a new document." ma:contentTypeScope="" ma:versionID="46084dd6e4eb7f4e55e22b01662baf7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022916f55ab85163ee9a5069dec31d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593576-92A5-45AE-98E8-8A326243FB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429D86A-3AF6-48A4-855F-0A95E6AF055E}">
  <ds:schemaRefs>
    <ds:schemaRef ds:uri="http://www.w3.org/XML/1998/namespace"/>
    <ds:schemaRef ds:uri="http://purl.org/dc/dcmitype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F2FDF69-5A1A-4E32-A5EE-49837B61342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3MT-presentation</Template>
  <TotalTime>607</TotalTime>
  <Words>32</Words>
  <Application>Microsoft Office PowerPoint</Application>
  <PresentationFormat>On-screen Show (4:3)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Academic-Template-4x3-01</vt:lpstr>
      <vt:lpstr>No Logo Master</vt:lpstr>
      <vt:lpstr>PowerPoint Presentation</vt:lpstr>
      <vt:lpstr>PowerPoint Presentation</vt:lpstr>
    </vt:vector>
  </TitlesOfParts>
  <Company>Cranfield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Echchelh, Alban</dc:creator>
  <cp:lastModifiedBy>dell</cp:lastModifiedBy>
  <cp:revision>37</cp:revision>
  <cp:lastPrinted>2014-09-02T09:13:37Z</cp:lastPrinted>
  <dcterms:created xsi:type="dcterms:W3CDTF">2018-09-06T14:34:14Z</dcterms:created>
  <dcterms:modified xsi:type="dcterms:W3CDTF">2018-09-13T14:34:52Z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0x01010029F9A780F40D6D43967DF6A0E4BBBC14</vt:lpwstr>
  </property>
</Properties>
</file>