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9"/>
  </p:notesMasterIdLst>
  <p:handoutMasterIdLst>
    <p:handoutMasterId r:id="rId10"/>
  </p:handoutMasterIdLst>
  <p:sldIdLst>
    <p:sldId id="257" r:id="rId7"/>
    <p:sldId id="265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7A0F"/>
    <a:srgbClr val="FFFAFA"/>
    <a:srgbClr val="0C406D"/>
    <a:srgbClr val="2F444E"/>
    <a:srgbClr val="354248"/>
    <a:srgbClr val="091932"/>
    <a:srgbClr val="344248"/>
    <a:srgbClr val="384A50"/>
    <a:srgbClr val="0099C4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4DF2A2-8485-4CA0-9D61-BFD5F812DB58}" v="28" dt="2021-10-18T13:07:39.6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52" autoAdjust="0"/>
    <p:restoredTop sz="95226" autoAdjust="0"/>
  </p:normalViewPr>
  <p:slideViewPr>
    <p:cSldViewPr>
      <p:cViewPr varScale="1">
        <p:scale>
          <a:sx n="73" d="100"/>
          <a:sy n="73" d="100"/>
        </p:scale>
        <p:origin x="1422" y="78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17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 Powell [CDS]" userId="b0e4653d-d442-4100-80eb-9a56e92992b3" providerId="ADAL" clId="{7E4DF2A2-8485-4CA0-9D61-BFD5F812DB58}"/>
    <pc:docChg chg="undo custSel modSld">
      <pc:chgData name="Dan Powell [CDS]" userId="b0e4653d-d442-4100-80eb-9a56e92992b3" providerId="ADAL" clId="{7E4DF2A2-8485-4CA0-9D61-BFD5F812DB58}" dt="2021-10-18T13:55:33.515" v="88" actId="1037"/>
      <pc:docMkLst>
        <pc:docMk/>
      </pc:docMkLst>
      <pc:sldChg chg="delSp modSp mod">
        <pc:chgData name="Dan Powell [CDS]" userId="b0e4653d-d442-4100-80eb-9a56e92992b3" providerId="ADAL" clId="{7E4DF2A2-8485-4CA0-9D61-BFD5F812DB58}" dt="2021-10-18T13:55:33.515" v="88" actId="1037"/>
        <pc:sldMkLst>
          <pc:docMk/>
          <pc:sldMk cId="1207572967" sldId="265"/>
        </pc:sldMkLst>
        <pc:spChg chg="mod">
          <ac:chgData name="Dan Powell [CDS]" userId="b0e4653d-d442-4100-80eb-9a56e92992b3" providerId="ADAL" clId="{7E4DF2A2-8485-4CA0-9D61-BFD5F812DB58}" dt="2021-10-16T09:03:39.529" v="23" actId="20577"/>
          <ac:spMkLst>
            <pc:docMk/>
            <pc:sldMk cId="1207572967" sldId="265"/>
            <ac:spMk id="2" creationId="{52F2F065-6406-4818-8E27-913AC957C7F5}"/>
          </ac:spMkLst>
        </pc:spChg>
        <pc:spChg chg="mod">
          <ac:chgData name="Dan Powell [CDS]" userId="b0e4653d-d442-4100-80eb-9a56e92992b3" providerId="ADAL" clId="{7E4DF2A2-8485-4CA0-9D61-BFD5F812DB58}" dt="2021-10-16T09:03:25.183" v="13" actId="404"/>
          <ac:spMkLst>
            <pc:docMk/>
            <pc:sldMk cId="1207572967" sldId="265"/>
            <ac:spMk id="4" creationId="{79E66B78-FB4D-4DBF-B329-F47D4709AC62}"/>
          </ac:spMkLst>
        </pc:spChg>
        <pc:spChg chg="del">
          <ac:chgData name="Dan Powell [CDS]" userId="b0e4653d-d442-4100-80eb-9a56e92992b3" providerId="ADAL" clId="{7E4DF2A2-8485-4CA0-9D61-BFD5F812DB58}" dt="2021-10-16T09:03:26.966" v="15" actId="478"/>
          <ac:spMkLst>
            <pc:docMk/>
            <pc:sldMk cId="1207572967" sldId="265"/>
            <ac:spMk id="18" creationId="{B0B204E0-E638-4016-8B33-17D24DB2188D}"/>
          </ac:spMkLst>
        </pc:spChg>
        <pc:spChg chg="mod">
          <ac:chgData name="Dan Powell [CDS]" userId="b0e4653d-d442-4100-80eb-9a56e92992b3" providerId="ADAL" clId="{7E4DF2A2-8485-4CA0-9D61-BFD5F812DB58}" dt="2021-10-16T11:32:56.825" v="39" actId="20577"/>
          <ac:spMkLst>
            <pc:docMk/>
            <pc:sldMk cId="1207572967" sldId="265"/>
            <ac:spMk id="20" creationId="{06ABA00C-8E40-4F94-A825-674B08EEC0A6}"/>
          </ac:spMkLst>
        </pc:spChg>
        <pc:spChg chg="mod">
          <ac:chgData name="Dan Powell [CDS]" userId="b0e4653d-d442-4100-80eb-9a56e92992b3" providerId="ADAL" clId="{7E4DF2A2-8485-4CA0-9D61-BFD5F812DB58}" dt="2021-10-16T09:03:24.980" v="7" actId="404"/>
          <ac:spMkLst>
            <pc:docMk/>
            <pc:sldMk cId="1207572967" sldId="265"/>
            <ac:spMk id="22" creationId="{99D6185F-9D9B-4666-B810-921E434FC882}"/>
          </ac:spMkLst>
        </pc:spChg>
        <pc:spChg chg="mod">
          <ac:chgData name="Dan Powell [CDS]" userId="b0e4653d-d442-4100-80eb-9a56e92992b3" providerId="ADAL" clId="{7E4DF2A2-8485-4CA0-9D61-BFD5F812DB58}" dt="2021-10-16T15:47:21.442" v="52" actId="20577"/>
          <ac:spMkLst>
            <pc:docMk/>
            <pc:sldMk cId="1207572967" sldId="265"/>
            <ac:spMk id="23" creationId="{4E34FFE0-4929-46B5-8A92-94F4C2C46EA8}"/>
          </ac:spMkLst>
        </pc:spChg>
        <pc:spChg chg="mod">
          <ac:chgData name="Dan Powell [CDS]" userId="b0e4653d-d442-4100-80eb-9a56e92992b3" providerId="ADAL" clId="{7E4DF2A2-8485-4CA0-9D61-BFD5F812DB58}" dt="2021-10-16T09:08:17.953" v="24" actId="14100"/>
          <ac:spMkLst>
            <pc:docMk/>
            <pc:sldMk cId="1207572967" sldId="265"/>
            <ac:spMk id="24" creationId="{0B508C99-E2BE-4BBE-80F2-4C00EEE7A199}"/>
          </ac:spMkLst>
        </pc:spChg>
        <pc:picChg chg="mod">
          <ac:chgData name="Dan Powell [CDS]" userId="b0e4653d-d442-4100-80eb-9a56e92992b3" providerId="ADAL" clId="{7E4DF2A2-8485-4CA0-9D61-BFD5F812DB58}" dt="2021-10-16T09:03:25.215" v="14" actId="14100"/>
          <ac:picMkLst>
            <pc:docMk/>
            <pc:sldMk cId="1207572967" sldId="265"/>
            <ac:picMk id="7" creationId="{8678F1FF-CDC6-4A0E-8F55-83D4F1F64D4A}"/>
          </ac:picMkLst>
        </pc:picChg>
        <pc:picChg chg="mod">
          <ac:chgData name="Dan Powell [CDS]" userId="b0e4653d-d442-4100-80eb-9a56e92992b3" providerId="ADAL" clId="{7E4DF2A2-8485-4CA0-9D61-BFD5F812DB58}" dt="2021-10-16T15:47:59.025" v="56" actId="1036"/>
          <ac:picMkLst>
            <pc:docMk/>
            <pc:sldMk cId="1207572967" sldId="265"/>
            <ac:picMk id="14" creationId="{47328570-DC50-4BE4-A1BD-09202F35F984}"/>
          </ac:picMkLst>
        </pc:picChg>
        <pc:picChg chg="mod">
          <ac:chgData name="Dan Powell [CDS]" userId="b0e4653d-d442-4100-80eb-9a56e92992b3" providerId="ADAL" clId="{7E4DF2A2-8485-4CA0-9D61-BFD5F812DB58}" dt="2021-10-18T13:55:33.515" v="88" actId="1037"/>
          <ac:picMkLst>
            <pc:docMk/>
            <pc:sldMk cId="1207572967" sldId="265"/>
            <ac:picMk id="39" creationId="{0BAE6507-2F7F-4194-BAC7-C0AA34BF48D9}"/>
          </ac:picMkLst>
        </pc:picChg>
        <pc:picChg chg="mod">
          <ac:chgData name="Dan Powell [CDS]" userId="b0e4653d-d442-4100-80eb-9a56e92992b3" providerId="ADAL" clId="{7E4DF2A2-8485-4CA0-9D61-BFD5F812DB58}" dt="2021-10-18T13:55:33.515" v="88" actId="1037"/>
          <ac:picMkLst>
            <pc:docMk/>
            <pc:sldMk cId="1207572967" sldId="265"/>
            <ac:picMk id="41" creationId="{6A2D0081-F7A9-4C09-A424-C3E7FF09F74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18/10/2021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EPH&amp;SP6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1FC8D-FEAC-3A4D-B17B-284E661AD2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392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163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5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00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94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131840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853294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502255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7"/>
            <a:ext cx="5022558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2"/>
            <a:ext cx="8532948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1412777"/>
            <a:ext cx="8532949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914546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5"/>
            <a:ext cx="3401616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404665"/>
            <a:ext cx="8532949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404665"/>
            <a:ext cx="8532484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305526" y="404662"/>
            <a:ext cx="6642738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879812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0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0"/>
            <a:ext cx="5022558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52405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r="22349"/>
          <a:stretch/>
        </p:blipFill>
        <p:spPr>
          <a:xfrm>
            <a:off x="0" y="0"/>
            <a:ext cx="9152405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38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8"/>
          <a:stretch/>
        </p:blipFill>
        <p:spPr>
          <a:xfrm>
            <a:off x="-1" y="0"/>
            <a:ext cx="9144001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35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301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436394" y="1412777"/>
            <a:ext cx="340161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5"/>
            <a:ext cx="5022558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05525" y="1412776"/>
            <a:ext cx="8532949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305526" y="1412777"/>
            <a:ext cx="8532484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26474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305991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7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4382979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/>
              <a:pPr algn="ctr"/>
              <a:t>‹#›</a:t>
            </a:fld>
            <a:endParaRPr lang="en-US" sz="9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1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12" Type="http://schemas.openxmlformats.org/officeDocument/2006/relationships/hyperlink" Target="https://canadaconserves.ca/about-us/catalytic-projects/sustainability-ico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11" Type="http://schemas.microsoft.com/office/2007/relationships/hdphoto" Target="../media/hdphoto3.wdp"/><Relationship Id="rId5" Type="http://schemas.openxmlformats.org/officeDocument/2006/relationships/image" Target="../media/image13.jpeg"/><Relationship Id="rId10" Type="http://schemas.openxmlformats.org/officeDocument/2006/relationships/image" Target="../media/image16.png"/><Relationship Id="rId4" Type="http://schemas.openxmlformats.org/officeDocument/2006/relationships/image" Target="../media/image12.jpeg"/><Relationship Id="rId9" Type="http://schemas.microsoft.com/office/2007/relationships/hdphoto" Target="../media/hdphoto2.wdp"/><Relationship Id="rId1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Dan Powell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07679" y="3933056"/>
            <a:ext cx="4318399" cy="648072"/>
          </a:xfrm>
        </p:spPr>
        <p:txBody>
          <a:bodyPr/>
          <a:lstStyle/>
          <a:p>
            <a:r>
              <a:rPr lang="en-US" dirty="0"/>
              <a:t>Centre for </a:t>
            </a:r>
            <a:r>
              <a:rPr lang="en-US" dirty="0" err="1"/>
              <a:t>Defence</a:t>
            </a:r>
            <a:r>
              <a:rPr lang="en-US" dirty="0"/>
              <a:t> Engineering</a:t>
            </a:r>
          </a:p>
        </p:txBody>
      </p:sp>
    </p:spTree>
    <p:extLst>
      <p:ext uri="{BB962C8B-B14F-4D97-AF65-F5344CB8AC3E}">
        <p14:creationId xmlns:p14="http://schemas.microsoft.com/office/powerpoint/2010/main" val="1427258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A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41AB98E8-787D-4E05-B5E0-DEF19EF7A3E4}"/>
              </a:ext>
            </a:extLst>
          </p:cNvPr>
          <p:cNvSpPr/>
          <p:nvPr/>
        </p:nvSpPr>
        <p:spPr>
          <a:xfrm>
            <a:off x="-198419" y="3105912"/>
            <a:ext cx="9450939" cy="3278800"/>
          </a:xfrm>
          <a:custGeom>
            <a:avLst/>
            <a:gdLst>
              <a:gd name="connsiteX0" fmla="*/ 0 w 9450939"/>
              <a:gd name="connsiteY0" fmla="*/ 0 h 3278800"/>
              <a:gd name="connsiteX1" fmla="*/ 864086 w 9450939"/>
              <a:gd name="connsiteY1" fmla="*/ 0 h 3278800"/>
              <a:gd name="connsiteX2" fmla="*/ 1728172 w 9450939"/>
              <a:gd name="connsiteY2" fmla="*/ 0 h 3278800"/>
              <a:gd name="connsiteX3" fmla="*/ 2592258 w 9450939"/>
              <a:gd name="connsiteY3" fmla="*/ 0 h 3278800"/>
              <a:gd name="connsiteX4" fmla="*/ 3456343 w 9450939"/>
              <a:gd name="connsiteY4" fmla="*/ 0 h 3278800"/>
              <a:gd name="connsiteX5" fmla="*/ 3847882 w 9450939"/>
              <a:gd name="connsiteY5" fmla="*/ 0 h 3278800"/>
              <a:gd name="connsiteX6" fmla="*/ 4617459 w 9450939"/>
              <a:gd name="connsiteY6" fmla="*/ 0 h 3278800"/>
              <a:gd name="connsiteX7" fmla="*/ 5103507 w 9450939"/>
              <a:gd name="connsiteY7" fmla="*/ 0 h 3278800"/>
              <a:gd name="connsiteX8" fmla="*/ 5778574 w 9450939"/>
              <a:gd name="connsiteY8" fmla="*/ 0 h 3278800"/>
              <a:gd name="connsiteX9" fmla="*/ 6453641 w 9450939"/>
              <a:gd name="connsiteY9" fmla="*/ 0 h 3278800"/>
              <a:gd name="connsiteX10" fmla="*/ 6939689 w 9450939"/>
              <a:gd name="connsiteY10" fmla="*/ 0 h 3278800"/>
              <a:gd name="connsiteX11" fmla="*/ 7425738 w 9450939"/>
              <a:gd name="connsiteY11" fmla="*/ 0 h 3278800"/>
              <a:gd name="connsiteX12" fmla="*/ 8289824 w 9450939"/>
              <a:gd name="connsiteY12" fmla="*/ 0 h 3278800"/>
              <a:gd name="connsiteX13" fmla="*/ 8870381 w 9450939"/>
              <a:gd name="connsiteY13" fmla="*/ 0 h 3278800"/>
              <a:gd name="connsiteX14" fmla="*/ 9450939 w 9450939"/>
              <a:gd name="connsiteY14" fmla="*/ 0 h 3278800"/>
              <a:gd name="connsiteX15" fmla="*/ 9450939 w 9450939"/>
              <a:gd name="connsiteY15" fmla="*/ 655760 h 3278800"/>
              <a:gd name="connsiteX16" fmla="*/ 9450939 w 9450939"/>
              <a:gd name="connsiteY16" fmla="*/ 1311520 h 3278800"/>
              <a:gd name="connsiteX17" fmla="*/ 9450939 w 9450939"/>
              <a:gd name="connsiteY17" fmla="*/ 1934492 h 3278800"/>
              <a:gd name="connsiteX18" fmla="*/ 9450939 w 9450939"/>
              <a:gd name="connsiteY18" fmla="*/ 2623040 h 3278800"/>
              <a:gd name="connsiteX19" fmla="*/ 9450939 w 9450939"/>
              <a:gd name="connsiteY19" fmla="*/ 3278800 h 3278800"/>
              <a:gd name="connsiteX20" fmla="*/ 8870381 w 9450939"/>
              <a:gd name="connsiteY20" fmla="*/ 3278800 h 3278800"/>
              <a:gd name="connsiteX21" fmla="*/ 8289824 w 9450939"/>
              <a:gd name="connsiteY21" fmla="*/ 3278800 h 3278800"/>
              <a:gd name="connsiteX22" fmla="*/ 7709266 w 9450939"/>
              <a:gd name="connsiteY22" fmla="*/ 3278800 h 3278800"/>
              <a:gd name="connsiteX23" fmla="*/ 7223218 w 9450939"/>
              <a:gd name="connsiteY23" fmla="*/ 3278800 h 3278800"/>
              <a:gd name="connsiteX24" fmla="*/ 6359132 w 9450939"/>
              <a:gd name="connsiteY24" fmla="*/ 3278800 h 3278800"/>
              <a:gd name="connsiteX25" fmla="*/ 5967593 w 9450939"/>
              <a:gd name="connsiteY25" fmla="*/ 3278800 h 3278800"/>
              <a:gd name="connsiteX26" fmla="*/ 5387035 w 9450939"/>
              <a:gd name="connsiteY26" fmla="*/ 3278800 h 3278800"/>
              <a:gd name="connsiteX27" fmla="*/ 4711968 w 9450939"/>
              <a:gd name="connsiteY27" fmla="*/ 3278800 h 3278800"/>
              <a:gd name="connsiteX28" fmla="*/ 4036901 w 9450939"/>
              <a:gd name="connsiteY28" fmla="*/ 3278800 h 3278800"/>
              <a:gd name="connsiteX29" fmla="*/ 3361834 w 9450939"/>
              <a:gd name="connsiteY29" fmla="*/ 3278800 h 3278800"/>
              <a:gd name="connsiteX30" fmla="*/ 2781276 w 9450939"/>
              <a:gd name="connsiteY30" fmla="*/ 3278800 h 3278800"/>
              <a:gd name="connsiteX31" fmla="*/ 2011700 w 9450939"/>
              <a:gd name="connsiteY31" fmla="*/ 3278800 h 3278800"/>
              <a:gd name="connsiteX32" fmla="*/ 1525652 w 9450939"/>
              <a:gd name="connsiteY32" fmla="*/ 3278800 h 3278800"/>
              <a:gd name="connsiteX33" fmla="*/ 756075 w 9450939"/>
              <a:gd name="connsiteY33" fmla="*/ 3278800 h 3278800"/>
              <a:gd name="connsiteX34" fmla="*/ 0 w 9450939"/>
              <a:gd name="connsiteY34" fmla="*/ 3278800 h 3278800"/>
              <a:gd name="connsiteX35" fmla="*/ 0 w 9450939"/>
              <a:gd name="connsiteY35" fmla="*/ 2655828 h 3278800"/>
              <a:gd name="connsiteX36" fmla="*/ 0 w 9450939"/>
              <a:gd name="connsiteY36" fmla="*/ 2098432 h 3278800"/>
              <a:gd name="connsiteX37" fmla="*/ 0 w 9450939"/>
              <a:gd name="connsiteY37" fmla="*/ 1508248 h 3278800"/>
              <a:gd name="connsiteX38" fmla="*/ 0 w 9450939"/>
              <a:gd name="connsiteY38" fmla="*/ 950852 h 3278800"/>
              <a:gd name="connsiteX39" fmla="*/ 0 w 9450939"/>
              <a:gd name="connsiteY39" fmla="*/ 0 h 327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9450939" h="3278800" fill="none" extrusionOk="0">
                <a:moveTo>
                  <a:pt x="0" y="0"/>
                </a:moveTo>
                <a:cubicBezTo>
                  <a:pt x="195154" y="32889"/>
                  <a:pt x="537845" y="33"/>
                  <a:pt x="864086" y="0"/>
                </a:cubicBezTo>
                <a:cubicBezTo>
                  <a:pt x="1190327" y="-33"/>
                  <a:pt x="1544656" y="36611"/>
                  <a:pt x="1728172" y="0"/>
                </a:cubicBezTo>
                <a:cubicBezTo>
                  <a:pt x="1911688" y="-36611"/>
                  <a:pt x="2416340" y="37207"/>
                  <a:pt x="2592258" y="0"/>
                </a:cubicBezTo>
                <a:cubicBezTo>
                  <a:pt x="2768176" y="-37207"/>
                  <a:pt x="3229907" y="18784"/>
                  <a:pt x="3456343" y="0"/>
                </a:cubicBezTo>
                <a:cubicBezTo>
                  <a:pt x="3682779" y="-18784"/>
                  <a:pt x="3768070" y="-400"/>
                  <a:pt x="3847882" y="0"/>
                </a:cubicBezTo>
                <a:cubicBezTo>
                  <a:pt x="3927694" y="400"/>
                  <a:pt x="4262667" y="20125"/>
                  <a:pt x="4617459" y="0"/>
                </a:cubicBezTo>
                <a:cubicBezTo>
                  <a:pt x="4972251" y="-20125"/>
                  <a:pt x="4972670" y="23062"/>
                  <a:pt x="5103507" y="0"/>
                </a:cubicBezTo>
                <a:cubicBezTo>
                  <a:pt x="5234344" y="-23062"/>
                  <a:pt x="5534211" y="30309"/>
                  <a:pt x="5778574" y="0"/>
                </a:cubicBezTo>
                <a:cubicBezTo>
                  <a:pt x="6022937" y="-30309"/>
                  <a:pt x="6288273" y="20405"/>
                  <a:pt x="6453641" y="0"/>
                </a:cubicBezTo>
                <a:cubicBezTo>
                  <a:pt x="6619009" y="-20405"/>
                  <a:pt x="6712313" y="-22737"/>
                  <a:pt x="6939689" y="0"/>
                </a:cubicBezTo>
                <a:cubicBezTo>
                  <a:pt x="7167065" y="22737"/>
                  <a:pt x="7210028" y="6322"/>
                  <a:pt x="7425738" y="0"/>
                </a:cubicBezTo>
                <a:cubicBezTo>
                  <a:pt x="7641448" y="-6322"/>
                  <a:pt x="7963659" y="10203"/>
                  <a:pt x="8289824" y="0"/>
                </a:cubicBezTo>
                <a:cubicBezTo>
                  <a:pt x="8615989" y="-10203"/>
                  <a:pt x="8700690" y="28038"/>
                  <a:pt x="8870381" y="0"/>
                </a:cubicBezTo>
                <a:cubicBezTo>
                  <a:pt x="9040072" y="-28038"/>
                  <a:pt x="9308077" y="28499"/>
                  <a:pt x="9450939" y="0"/>
                </a:cubicBezTo>
                <a:cubicBezTo>
                  <a:pt x="9454360" y="173300"/>
                  <a:pt x="9428606" y="513676"/>
                  <a:pt x="9450939" y="655760"/>
                </a:cubicBezTo>
                <a:cubicBezTo>
                  <a:pt x="9473272" y="797844"/>
                  <a:pt x="9423984" y="1023526"/>
                  <a:pt x="9450939" y="1311520"/>
                </a:cubicBezTo>
                <a:cubicBezTo>
                  <a:pt x="9477894" y="1599514"/>
                  <a:pt x="9468579" y="1652012"/>
                  <a:pt x="9450939" y="1934492"/>
                </a:cubicBezTo>
                <a:cubicBezTo>
                  <a:pt x="9433299" y="2216972"/>
                  <a:pt x="9478689" y="2300013"/>
                  <a:pt x="9450939" y="2623040"/>
                </a:cubicBezTo>
                <a:cubicBezTo>
                  <a:pt x="9423189" y="2946067"/>
                  <a:pt x="9451569" y="3057865"/>
                  <a:pt x="9450939" y="3278800"/>
                </a:cubicBezTo>
                <a:cubicBezTo>
                  <a:pt x="9317792" y="3300391"/>
                  <a:pt x="9063676" y="3271034"/>
                  <a:pt x="8870381" y="3278800"/>
                </a:cubicBezTo>
                <a:cubicBezTo>
                  <a:pt x="8677086" y="3286566"/>
                  <a:pt x="8566291" y="3265457"/>
                  <a:pt x="8289824" y="3278800"/>
                </a:cubicBezTo>
                <a:cubicBezTo>
                  <a:pt x="8013357" y="3292143"/>
                  <a:pt x="7905456" y="3303547"/>
                  <a:pt x="7709266" y="3278800"/>
                </a:cubicBezTo>
                <a:cubicBezTo>
                  <a:pt x="7513076" y="3254053"/>
                  <a:pt x="7394632" y="3274531"/>
                  <a:pt x="7223218" y="3278800"/>
                </a:cubicBezTo>
                <a:cubicBezTo>
                  <a:pt x="7051804" y="3283069"/>
                  <a:pt x="6670861" y="3270517"/>
                  <a:pt x="6359132" y="3278800"/>
                </a:cubicBezTo>
                <a:cubicBezTo>
                  <a:pt x="6047403" y="3287083"/>
                  <a:pt x="6070256" y="3280645"/>
                  <a:pt x="5967593" y="3278800"/>
                </a:cubicBezTo>
                <a:cubicBezTo>
                  <a:pt x="5864930" y="3276955"/>
                  <a:pt x="5639699" y="3256442"/>
                  <a:pt x="5387035" y="3278800"/>
                </a:cubicBezTo>
                <a:cubicBezTo>
                  <a:pt x="5134371" y="3301158"/>
                  <a:pt x="4975529" y="3294945"/>
                  <a:pt x="4711968" y="3278800"/>
                </a:cubicBezTo>
                <a:cubicBezTo>
                  <a:pt x="4448407" y="3262655"/>
                  <a:pt x="4344848" y="3278705"/>
                  <a:pt x="4036901" y="3278800"/>
                </a:cubicBezTo>
                <a:cubicBezTo>
                  <a:pt x="3728954" y="3278895"/>
                  <a:pt x="3527838" y="3273082"/>
                  <a:pt x="3361834" y="3278800"/>
                </a:cubicBezTo>
                <a:cubicBezTo>
                  <a:pt x="3195830" y="3284518"/>
                  <a:pt x="2955526" y="3274319"/>
                  <a:pt x="2781276" y="3278800"/>
                </a:cubicBezTo>
                <a:cubicBezTo>
                  <a:pt x="2607026" y="3283281"/>
                  <a:pt x="2168602" y="3302591"/>
                  <a:pt x="2011700" y="3278800"/>
                </a:cubicBezTo>
                <a:cubicBezTo>
                  <a:pt x="1854798" y="3255009"/>
                  <a:pt x="1643809" y="3263953"/>
                  <a:pt x="1525652" y="3278800"/>
                </a:cubicBezTo>
                <a:cubicBezTo>
                  <a:pt x="1407495" y="3293647"/>
                  <a:pt x="1036632" y="3263131"/>
                  <a:pt x="756075" y="3278800"/>
                </a:cubicBezTo>
                <a:cubicBezTo>
                  <a:pt x="475518" y="3294469"/>
                  <a:pt x="222492" y="3303174"/>
                  <a:pt x="0" y="3278800"/>
                </a:cubicBezTo>
                <a:cubicBezTo>
                  <a:pt x="12728" y="3009826"/>
                  <a:pt x="10117" y="2846550"/>
                  <a:pt x="0" y="2655828"/>
                </a:cubicBezTo>
                <a:cubicBezTo>
                  <a:pt x="-10117" y="2465106"/>
                  <a:pt x="-27482" y="2266943"/>
                  <a:pt x="0" y="2098432"/>
                </a:cubicBezTo>
                <a:cubicBezTo>
                  <a:pt x="27482" y="1929921"/>
                  <a:pt x="259" y="1666281"/>
                  <a:pt x="0" y="1508248"/>
                </a:cubicBezTo>
                <a:cubicBezTo>
                  <a:pt x="-259" y="1350215"/>
                  <a:pt x="10032" y="1158602"/>
                  <a:pt x="0" y="950852"/>
                </a:cubicBezTo>
                <a:cubicBezTo>
                  <a:pt x="-10032" y="743102"/>
                  <a:pt x="28383" y="366337"/>
                  <a:pt x="0" y="0"/>
                </a:cubicBezTo>
                <a:close/>
              </a:path>
              <a:path w="9450939" h="3278800" stroke="0" extrusionOk="0">
                <a:moveTo>
                  <a:pt x="0" y="0"/>
                </a:moveTo>
                <a:cubicBezTo>
                  <a:pt x="267395" y="22552"/>
                  <a:pt x="541866" y="-41234"/>
                  <a:pt x="864086" y="0"/>
                </a:cubicBezTo>
                <a:cubicBezTo>
                  <a:pt x="1186306" y="41234"/>
                  <a:pt x="1171056" y="22235"/>
                  <a:pt x="1444644" y="0"/>
                </a:cubicBezTo>
                <a:cubicBezTo>
                  <a:pt x="1718232" y="-22235"/>
                  <a:pt x="1794576" y="-22929"/>
                  <a:pt x="1930692" y="0"/>
                </a:cubicBezTo>
                <a:cubicBezTo>
                  <a:pt x="2066808" y="22929"/>
                  <a:pt x="2397436" y="12406"/>
                  <a:pt x="2700268" y="0"/>
                </a:cubicBezTo>
                <a:cubicBezTo>
                  <a:pt x="3003100" y="-12406"/>
                  <a:pt x="3059731" y="19700"/>
                  <a:pt x="3375335" y="0"/>
                </a:cubicBezTo>
                <a:cubicBezTo>
                  <a:pt x="3690939" y="-19700"/>
                  <a:pt x="3776699" y="-23007"/>
                  <a:pt x="4144912" y="0"/>
                </a:cubicBezTo>
                <a:cubicBezTo>
                  <a:pt x="4513125" y="23007"/>
                  <a:pt x="4457347" y="8927"/>
                  <a:pt x="4630960" y="0"/>
                </a:cubicBezTo>
                <a:cubicBezTo>
                  <a:pt x="4804573" y="-8927"/>
                  <a:pt x="4832987" y="-5847"/>
                  <a:pt x="5022499" y="0"/>
                </a:cubicBezTo>
                <a:cubicBezTo>
                  <a:pt x="5212011" y="5847"/>
                  <a:pt x="5402324" y="2454"/>
                  <a:pt x="5697566" y="0"/>
                </a:cubicBezTo>
                <a:cubicBezTo>
                  <a:pt x="5992808" y="-2454"/>
                  <a:pt x="6258209" y="28111"/>
                  <a:pt x="6467143" y="0"/>
                </a:cubicBezTo>
                <a:cubicBezTo>
                  <a:pt x="6676077" y="-28111"/>
                  <a:pt x="7054874" y="350"/>
                  <a:pt x="7331228" y="0"/>
                </a:cubicBezTo>
                <a:cubicBezTo>
                  <a:pt x="7607583" y="-350"/>
                  <a:pt x="7916547" y="36003"/>
                  <a:pt x="8195314" y="0"/>
                </a:cubicBezTo>
                <a:cubicBezTo>
                  <a:pt x="8474081" y="-36003"/>
                  <a:pt x="8543244" y="13352"/>
                  <a:pt x="8870381" y="0"/>
                </a:cubicBezTo>
                <a:cubicBezTo>
                  <a:pt x="9197518" y="-13352"/>
                  <a:pt x="9313281" y="-6003"/>
                  <a:pt x="9450939" y="0"/>
                </a:cubicBezTo>
                <a:cubicBezTo>
                  <a:pt x="9418762" y="313284"/>
                  <a:pt x="9471582" y="359566"/>
                  <a:pt x="9450939" y="655760"/>
                </a:cubicBezTo>
                <a:cubicBezTo>
                  <a:pt x="9430296" y="951954"/>
                  <a:pt x="9433789" y="941521"/>
                  <a:pt x="9450939" y="1213156"/>
                </a:cubicBezTo>
                <a:cubicBezTo>
                  <a:pt x="9468089" y="1484791"/>
                  <a:pt x="9427639" y="1635198"/>
                  <a:pt x="9450939" y="1836128"/>
                </a:cubicBezTo>
                <a:cubicBezTo>
                  <a:pt x="9474239" y="2037058"/>
                  <a:pt x="9464711" y="2188164"/>
                  <a:pt x="9450939" y="2491888"/>
                </a:cubicBezTo>
                <a:cubicBezTo>
                  <a:pt x="9437167" y="2795612"/>
                  <a:pt x="9451562" y="2929442"/>
                  <a:pt x="9450939" y="3278800"/>
                </a:cubicBezTo>
                <a:cubicBezTo>
                  <a:pt x="9279352" y="3279729"/>
                  <a:pt x="8979774" y="3307144"/>
                  <a:pt x="8681363" y="3278800"/>
                </a:cubicBezTo>
                <a:cubicBezTo>
                  <a:pt x="8382952" y="3250456"/>
                  <a:pt x="8205346" y="3309136"/>
                  <a:pt x="7911786" y="3278800"/>
                </a:cubicBezTo>
                <a:cubicBezTo>
                  <a:pt x="7618226" y="3248464"/>
                  <a:pt x="7540509" y="3279765"/>
                  <a:pt x="7236719" y="3278800"/>
                </a:cubicBezTo>
                <a:cubicBezTo>
                  <a:pt x="6932929" y="3277835"/>
                  <a:pt x="6899269" y="3270285"/>
                  <a:pt x="6750671" y="3278800"/>
                </a:cubicBezTo>
                <a:cubicBezTo>
                  <a:pt x="6602073" y="3287315"/>
                  <a:pt x="6314025" y="3307266"/>
                  <a:pt x="5981094" y="3278800"/>
                </a:cubicBezTo>
                <a:cubicBezTo>
                  <a:pt x="5648163" y="3250334"/>
                  <a:pt x="5710854" y="3269460"/>
                  <a:pt x="5495046" y="3278800"/>
                </a:cubicBezTo>
                <a:cubicBezTo>
                  <a:pt x="5279238" y="3288140"/>
                  <a:pt x="5156051" y="3274697"/>
                  <a:pt x="4914488" y="3278800"/>
                </a:cubicBezTo>
                <a:cubicBezTo>
                  <a:pt x="4672925" y="3282903"/>
                  <a:pt x="4470665" y="3253554"/>
                  <a:pt x="4239421" y="3278800"/>
                </a:cubicBezTo>
                <a:cubicBezTo>
                  <a:pt x="4008177" y="3304046"/>
                  <a:pt x="4010732" y="3294531"/>
                  <a:pt x="3847882" y="3278800"/>
                </a:cubicBezTo>
                <a:cubicBezTo>
                  <a:pt x="3685032" y="3263069"/>
                  <a:pt x="3467900" y="3286249"/>
                  <a:pt x="3361834" y="3278800"/>
                </a:cubicBezTo>
                <a:cubicBezTo>
                  <a:pt x="3255768" y="3271351"/>
                  <a:pt x="2890874" y="3267582"/>
                  <a:pt x="2686767" y="3278800"/>
                </a:cubicBezTo>
                <a:cubicBezTo>
                  <a:pt x="2482660" y="3290018"/>
                  <a:pt x="2398930" y="3280291"/>
                  <a:pt x="2295228" y="3278800"/>
                </a:cubicBezTo>
                <a:cubicBezTo>
                  <a:pt x="2191526" y="3277309"/>
                  <a:pt x="1636741" y="3243862"/>
                  <a:pt x="1431142" y="3278800"/>
                </a:cubicBezTo>
                <a:cubicBezTo>
                  <a:pt x="1225543" y="3313738"/>
                  <a:pt x="903823" y="3296700"/>
                  <a:pt x="756075" y="3278800"/>
                </a:cubicBezTo>
                <a:cubicBezTo>
                  <a:pt x="608327" y="3260900"/>
                  <a:pt x="238311" y="3243621"/>
                  <a:pt x="0" y="3278800"/>
                </a:cubicBezTo>
                <a:cubicBezTo>
                  <a:pt x="14890" y="3055545"/>
                  <a:pt x="-23610" y="2895893"/>
                  <a:pt x="0" y="2623040"/>
                </a:cubicBezTo>
                <a:cubicBezTo>
                  <a:pt x="23610" y="2350187"/>
                  <a:pt x="-27218" y="2172974"/>
                  <a:pt x="0" y="2000068"/>
                </a:cubicBezTo>
                <a:cubicBezTo>
                  <a:pt x="27218" y="1827162"/>
                  <a:pt x="-9834" y="1512728"/>
                  <a:pt x="0" y="1278732"/>
                </a:cubicBezTo>
                <a:cubicBezTo>
                  <a:pt x="9834" y="1044736"/>
                  <a:pt x="-6383" y="853542"/>
                  <a:pt x="0" y="721336"/>
                </a:cubicBezTo>
                <a:cubicBezTo>
                  <a:pt x="6383" y="589130"/>
                  <a:pt x="-12961" y="161471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  <a:extLst>
              <a:ext uri="{C807C97D-BFC1-408E-A445-0C87EB9F89A2}">
                <ask:lineSketchStyleProps xmlns:ask="http://schemas.microsoft.com/office/drawing/2018/sketchyshapes" sd="97664975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B508C99-E2BE-4BBE-80F2-4C00EEE7A199}"/>
              </a:ext>
            </a:extLst>
          </p:cNvPr>
          <p:cNvSpPr/>
          <p:nvPr/>
        </p:nvSpPr>
        <p:spPr>
          <a:xfrm>
            <a:off x="-180528" y="-65824"/>
            <a:ext cx="9433048" cy="3278800"/>
          </a:xfrm>
          <a:custGeom>
            <a:avLst/>
            <a:gdLst>
              <a:gd name="connsiteX0" fmla="*/ 0 w 9433048"/>
              <a:gd name="connsiteY0" fmla="*/ 0 h 3278800"/>
              <a:gd name="connsiteX1" fmla="*/ 862450 w 9433048"/>
              <a:gd name="connsiteY1" fmla="*/ 0 h 3278800"/>
              <a:gd name="connsiteX2" fmla="*/ 1724900 w 9433048"/>
              <a:gd name="connsiteY2" fmla="*/ 0 h 3278800"/>
              <a:gd name="connsiteX3" fmla="*/ 2587350 w 9433048"/>
              <a:gd name="connsiteY3" fmla="*/ 0 h 3278800"/>
              <a:gd name="connsiteX4" fmla="*/ 3449800 w 9433048"/>
              <a:gd name="connsiteY4" fmla="*/ 0 h 3278800"/>
              <a:gd name="connsiteX5" fmla="*/ 3840598 w 9433048"/>
              <a:gd name="connsiteY5" fmla="*/ 0 h 3278800"/>
              <a:gd name="connsiteX6" fmla="*/ 4608718 w 9433048"/>
              <a:gd name="connsiteY6" fmla="*/ 0 h 3278800"/>
              <a:gd name="connsiteX7" fmla="*/ 5093846 w 9433048"/>
              <a:gd name="connsiteY7" fmla="*/ 0 h 3278800"/>
              <a:gd name="connsiteX8" fmla="*/ 5767635 w 9433048"/>
              <a:gd name="connsiteY8" fmla="*/ 0 h 3278800"/>
              <a:gd name="connsiteX9" fmla="*/ 6441424 w 9433048"/>
              <a:gd name="connsiteY9" fmla="*/ 0 h 3278800"/>
              <a:gd name="connsiteX10" fmla="*/ 6926552 w 9433048"/>
              <a:gd name="connsiteY10" fmla="*/ 0 h 3278800"/>
              <a:gd name="connsiteX11" fmla="*/ 7411681 w 9433048"/>
              <a:gd name="connsiteY11" fmla="*/ 0 h 3278800"/>
              <a:gd name="connsiteX12" fmla="*/ 8274131 w 9433048"/>
              <a:gd name="connsiteY12" fmla="*/ 0 h 3278800"/>
              <a:gd name="connsiteX13" fmla="*/ 8853589 w 9433048"/>
              <a:gd name="connsiteY13" fmla="*/ 0 h 3278800"/>
              <a:gd name="connsiteX14" fmla="*/ 9433048 w 9433048"/>
              <a:gd name="connsiteY14" fmla="*/ 0 h 3278800"/>
              <a:gd name="connsiteX15" fmla="*/ 9433048 w 9433048"/>
              <a:gd name="connsiteY15" fmla="*/ 655760 h 3278800"/>
              <a:gd name="connsiteX16" fmla="*/ 9433048 w 9433048"/>
              <a:gd name="connsiteY16" fmla="*/ 1311520 h 3278800"/>
              <a:gd name="connsiteX17" fmla="*/ 9433048 w 9433048"/>
              <a:gd name="connsiteY17" fmla="*/ 1934492 h 3278800"/>
              <a:gd name="connsiteX18" fmla="*/ 9433048 w 9433048"/>
              <a:gd name="connsiteY18" fmla="*/ 2623040 h 3278800"/>
              <a:gd name="connsiteX19" fmla="*/ 9433048 w 9433048"/>
              <a:gd name="connsiteY19" fmla="*/ 3278800 h 3278800"/>
              <a:gd name="connsiteX20" fmla="*/ 8853589 w 9433048"/>
              <a:gd name="connsiteY20" fmla="*/ 3278800 h 3278800"/>
              <a:gd name="connsiteX21" fmla="*/ 8274131 w 9433048"/>
              <a:gd name="connsiteY21" fmla="*/ 3278800 h 3278800"/>
              <a:gd name="connsiteX22" fmla="*/ 7694672 w 9433048"/>
              <a:gd name="connsiteY22" fmla="*/ 3278800 h 3278800"/>
              <a:gd name="connsiteX23" fmla="*/ 7209544 w 9433048"/>
              <a:gd name="connsiteY23" fmla="*/ 3278800 h 3278800"/>
              <a:gd name="connsiteX24" fmla="*/ 6347094 w 9433048"/>
              <a:gd name="connsiteY24" fmla="*/ 3278800 h 3278800"/>
              <a:gd name="connsiteX25" fmla="*/ 5956296 w 9433048"/>
              <a:gd name="connsiteY25" fmla="*/ 3278800 h 3278800"/>
              <a:gd name="connsiteX26" fmla="*/ 5376837 w 9433048"/>
              <a:gd name="connsiteY26" fmla="*/ 3278800 h 3278800"/>
              <a:gd name="connsiteX27" fmla="*/ 4703048 w 9433048"/>
              <a:gd name="connsiteY27" fmla="*/ 3278800 h 3278800"/>
              <a:gd name="connsiteX28" fmla="*/ 4029259 w 9433048"/>
              <a:gd name="connsiteY28" fmla="*/ 3278800 h 3278800"/>
              <a:gd name="connsiteX29" fmla="*/ 3355470 w 9433048"/>
              <a:gd name="connsiteY29" fmla="*/ 3278800 h 3278800"/>
              <a:gd name="connsiteX30" fmla="*/ 2776011 w 9433048"/>
              <a:gd name="connsiteY30" fmla="*/ 3278800 h 3278800"/>
              <a:gd name="connsiteX31" fmla="*/ 2007892 w 9433048"/>
              <a:gd name="connsiteY31" fmla="*/ 3278800 h 3278800"/>
              <a:gd name="connsiteX32" fmla="*/ 1522763 w 9433048"/>
              <a:gd name="connsiteY32" fmla="*/ 3278800 h 3278800"/>
              <a:gd name="connsiteX33" fmla="*/ 754644 w 9433048"/>
              <a:gd name="connsiteY33" fmla="*/ 3278800 h 3278800"/>
              <a:gd name="connsiteX34" fmla="*/ 0 w 9433048"/>
              <a:gd name="connsiteY34" fmla="*/ 3278800 h 3278800"/>
              <a:gd name="connsiteX35" fmla="*/ 0 w 9433048"/>
              <a:gd name="connsiteY35" fmla="*/ 2655828 h 3278800"/>
              <a:gd name="connsiteX36" fmla="*/ 0 w 9433048"/>
              <a:gd name="connsiteY36" fmla="*/ 2098432 h 3278800"/>
              <a:gd name="connsiteX37" fmla="*/ 0 w 9433048"/>
              <a:gd name="connsiteY37" fmla="*/ 1508248 h 3278800"/>
              <a:gd name="connsiteX38" fmla="*/ 0 w 9433048"/>
              <a:gd name="connsiteY38" fmla="*/ 950852 h 3278800"/>
              <a:gd name="connsiteX39" fmla="*/ 0 w 9433048"/>
              <a:gd name="connsiteY39" fmla="*/ 0 h 327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9433048" h="3278800" fill="none" extrusionOk="0">
                <a:moveTo>
                  <a:pt x="0" y="0"/>
                </a:moveTo>
                <a:cubicBezTo>
                  <a:pt x="333761" y="-32365"/>
                  <a:pt x="594757" y="41360"/>
                  <a:pt x="862450" y="0"/>
                </a:cubicBezTo>
                <a:cubicBezTo>
                  <a:pt x="1130143" y="-41360"/>
                  <a:pt x="1445483" y="854"/>
                  <a:pt x="1724900" y="0"/>
                </a:cubicBezTo>
                <a:cubicBezTo>
                  <a:pt x="2004317" y="-854"/>
                  <a:pt x="2274173" y="-4452"/>
                  <a:pt x="2587350" y="0"/>
                </a:cubicBezTo>
                <a:cubicBezTo>
                  <a:pt x="2900527" y="4452"/>
                  <a:pt x="3120730" y="-23725"/>
                  <a:pt x="3449800" y="0"/>
                </a:cubicBezTo>
                <a:cubicBezTo>
                  <a:pt x="3778870" y="23725"/>
                  <a:pt x="3665154" y="11367"/>
                  <a:pt x="3840598" y="0"/>
                </a:cubicBezTo>
                <a:cubicBezTo>
                  <a:pt x="4016042" y="-11367"/>
                  <a:pt x="4366819" y="-28279"/>
                  <a:pt x="4608718" y="0"/>
                </a:cubicBezTo>
                <a:cubicBezTo>
                  <a:pt x="4850617" y="28279"/>
                  <a:pt x="4945800" y="3208"/>
                  <a:pt x="5093846" y="0"/>
                </a:cubicBezTo>
                <a:cubicBezTo>
                  <a:pt x="5241892" y="-3208"/>
                  <a:pt x="5456981" y="-17494"/>
                  <a:pt x="5767635" y="0"/>
                </a:cubicBezTo>
                <a:cubicBezTo>
                  <a:pt x="6078289" y="17494"/>
                  <a:pt x="6226491" y="-27806"/>
                  <a:pt x="6441424" y="0"/>
                </a:cubicBezTo>
                <a:cubicBezTo>
                  <a:pt x="6656357" y="27806"/>
                  <a:pt x="6814962" y="10925"/>
                  <a:pt x="6926552" y="0"/>
                </a:cubicBezTo>
                <a:cubicBezTo>
                  <a:pt x="7038142" y="-10925"/>
                  <a:pt x="7301904" y="-19338"/>
                  <a:pt x="7411681" y="0"/>
                </a:cubicBezTo>
                <a:cubicBezTo>
                  <a:pt x="7521458" y="19338"/>
                  <a:pt x="8077342" y="-5616"/>
                  <a:pt x="8274131" y="0"/>
                </a:cubicBezTo>
                <a:cubicBezTo>
                  <a:pt x="8470920" y="5616"/>
                  <a:pt x="8633992" y="3918"/>
                  <a:pt x="8853589" y="0"/>
                </a:cubicBezTo>
                <a:cubicBezTo>
                  <a:pt x="9073186" y="-3918"/>
                  <a:pt x="9243795" y="-19337"/>
                  <a:pt x="9433048" y="0"/>
                </a:cubicBezTo>
                <a:cubicBezTo>
                  <a:pt x="9436469" y="173300"/>
                  <a:pt x="9410715" y="513676"/>
                  <a:pt x="9433048" y="655760"/>
                </a:cubicBezTo>
                <a:cubicBezTo>
                  <a:pt x="9455381" y="797844"/>
                  <a:pt x="9406093" y="1023526"/>
                  <a:pt x="9433048" y="1311520"/>
                </a:cubicBezTo>
                <a:cubicBezTo>
                  <a:pt x="9460003" y="1599514"/>
                  <a:pt x="9450688" y="1652012"/>
                  <a:pt x="9433048" y="1934492"/>
                </a:cubicBezTo>
                <a:cubicBezTo>
                  <a:pt x="9415408" y="2216972"/>
                  <a:pt x="9460798" y="2300013"/>
                  <a:pt x="9433048" y="2623040"/>
                </a:cubicBezTo>
                <a:cubicBezTo>
                  <a:pt x="9405298" y="2946067"/>
                  <a:pt x="9433678" y="3057865"/>
                  <a:pt x="9433048" y="3278800"/>
                </a:cubicBezTo>
                <a:cubicBezTo>
                  <a:pt x="9151670" y="3304268"/>
                  <a:pt x="9099609" y="3278248"/>
                  <a:pt x="8853589" y="3278800"/>
                </a:cubicBezTo>
                <a:cubicBezTo>
                  <a:pt x="8607569" y="3279352"/>
                  <a:pt x="8454641" y="3273499"/>
                  <a:pt x="8274131" y="3278800"/>
                </a:cubicBezTo>
                <a:cubicBezTo>
                  <a:pt x="8093621" y="3284101"/>
                  <a:pt x="7944072" y="3291749"/>
                  <a:pt x="7694672" y="3278800"/>
                </a:cubicBezTo>
                <a:cubicBezTo>
                  <a:pt x="7445272" y="3265851"/>
                  <a:pt x="7327851" y="3255677"/>
                  <a:pt x="7209544" y="3278800"/>
                </a:cubicBezTo>
                <a:cubicBezTo>
                  <a:pt x="7091237" y="3301923"/>
                  <a:pt x="6688903" y="3278358"/>
                  <a:pt x="6347094" y="3278800"/>
                </a:cubicBezTo>
                <a:cubicBezTo>
                  <a:pt x="6005285" y="3279243"/>
                  <a:pt x="6053189" y="3273757"/>
                  <a:pt x="5956296" y="3278800"/>
                </a:cubicBezTo>
                <a:cubicBezTo>
                  <a:pt x="5859403" y="3283843"/>
                  <a:pt x="5620189" y="3260077"/>
                  <a:pt x="5376837" y="3278800"/>
                </a:cubicBezTo>
                <a:cubicBezTo>
                  <a:pt x="5133485" y="3297523"/>
                  <a:pt x="4859443" y="3307366"/>
                  <a:pt x="4703048" y="3278800"/>
                </a:cubicBezTo>
                <a:cubicBezTo>
                  <a:pt x="4546653" y="3250234"/>
                  <a:pt x="4256885" y="3288604"/>
                  <a:pt x="4029259" y="3278800"/>
                </a:cubicBezTo>
                <a:cubicBezTo>
                  <a:pt x="3801633" y="3268996"/>
                  <a:pt x="3581973" y="3311026"/>
                  <a:pt x="3355470" y="3278800"/>
                </a:cubicBezTo>
                <a:cubicBezTo>
                  <a:pt x="3128967" y="3246574"/>
                  <a:pt x="3053013" y="3256043"/>
                  <a:pt x="2776011" y="3278800"/>
                </a:cubicBezTo>
                <a:cubicBezTo>
                  <a:pt x="2499009" y="3301557"/>
                  <a:pt x="2339306" y="3253793"/>
                  <a:pt x="2007892" y="3278800"/>
                </a:cubicBezTo>
                <a:cubicBezTo>
                  <a:pt x="1676478" y="3303807"/>
                  <a:pt x="1626367" y="3297835"/>
                  <a:pt x="1522763" y="3278800"/>
                </a:cubicBezTo>
                <a:cubicBezTo>
                  <a:pt x="1419159" y="3259765"/>
                  <a:pt x="1106203" y="3243887"/>
                  <a:pt x="754644" y="3278800"/>
                </a:cubicBezTo>
                <a:cubicBezTo>
                  <a:pt x="403085" y="3313713"/>
                  <a:pt x="319870" y="3242594"/>
                  <a:pt x="0" y="3278800"/>
                </a:cubicBezTo>
                <a:cubicBezTo>
                  <a:pt x="12728" y="3009826"/>
                  <a:pt x="10117" y="2846550"/>
                  <a:pt x="0" y="2655828"/>
                </a:cubicBezTo>
                <a:cubicBezTo>
                  <a:pt x="-10117" y="2465106"/>
                  <a:pt x="-27482" y="2266943"/>
                  <a:pt x="0" y="2098432"/>
                </a:cubicBezTo>
                <a:cubicBezTo>
                  <a:pt x="27482" y="1929921"/>
                  <a:pt x="259" y="1666281"/>
                  <a:pt x="0" y="1508248"/>
                </a:cubicBezTo>
                <a:cubicBezTo>
                  <a:pt x="-259" y="1350215"/>
                  <a:pt x="10032" y="1158602"/>
                  <a:pt x="0" y="950852"/>
                </a:cubicBezTo>
                <a:cubicBezTo>
                  <a:pt x="-10032" y="743102"/>
                  <a:pt x="28383" y="366337"/>
                  <a:pt x="0" y="0"/>
                </a:cubicBezTo>
                <a:close/>
              </a:path>
              <a:path w="9433048" h="3278800" stroke="0" extrusionOk="0">
                <a:moveTo>
                  <a:pt x="0" y="0"/>
                </a:moveTo>
                <a:cubicBezTo>
                  <a:pt x="329521" y="-26660"/>
                  <a:pt x="576523" y="-19940"/>
                  <a:pt x="862450" y="0"/>
                </a:cubicBezTo>
                <a:cubicBezTo>
                  <a:pt x="1148377" y="19940"/>
                  <a:pt x="1231772" y="-8822"/>
                  <a:pt x="1441909" y="0"/>
                </a:cubicBezTo>
                <a:cubicBezTo>
                  <a:pt x="1652046" y="8822"/>
                  <a:pt x="1734079" y="21418"/>
                  <a:pt x="1927037" y="0"/>
                </a:cubicBezTo>
                <a:cubicBezTo>
                  <a:pt x="2119995" y="-21418"/>
                  <a:pt x="2514070" y="5508"/>
                  <a:pt x="2695157" y="0"/>
                </a:cubicBezTo>
                <a:cubicBezTo>
                  <a:pt x="2876244" y="-5508"/>
                  <a:pt x="3104663" y="-26058"/>
                  <a:pt x="3368946" y="0"/>
                </a:cubicBezTo>
                <a:cubicBezTo>
                  <a:pt x="3633229" y="26058"/>
                  <a:pt x="3812963" y="-4171"/>
                  <a:pt x="4137065" y="0"/>
                </a:cubicBezTo>
                <a:cubicBezTo>
                  <a:pt x="4461167" y="4171"/>
                  <a:pt x="4417854" y="-6627"/>
                  <a:pt x="4622194" y="0"/>
                </a:cubicBezTo>
                <a:cubicBezTo>
                  <a:pt x="4826534" y="6627"/>
                  <a:pt x="4914190" y="-4682"/>
                  <a:pt x="5012991" y="0"/>
                </a:cubicBezTo>
                <a:cubicBezTo>
                  <a:pt x="5111792" y="4682"/>
                  <a:pt x="5397532" y="17002"/>
                  <a:pt x="5686780" y="0"/>
                </a:cubicBezTo>
                <a:cubicBezTo>
                  <a:pt x="5976028" y="-17002"/>
                  <a:pt x="6153837" y="-36206"/>
                  <a:pt x="6454900" y="0"/>
                </a:cubicBezTo>
                <a:cubicBezTo>
                  <a:pt x="6755963" y="36206"/>
                  <a:pt x="6930260" y="-13215"/>
                  <a:pt x="7317350" y="0"/>
                </a:cubicBezTo>
                <a:cubicBezTo>
                  <a:pt x="7704440" y="13215"/>
                  <a:pt x="7993990" y="18928"/>
                  <a:pt x="8179800" y="0"/>
                </a:cubicBezTo>
                <a:cubicBezTo>
                  <a:pt x="8365610" y="-18928"/>
                  <a:pt x="8660833" y="-2657"/>
                  <a:pt x="8853589" y="0"/>
                </a:cubicBezTo>
                <a:cubicBezTo>
                  <a:pt x="9046345" y="2657"/>
                  <a:pt x="9236974" y="9634"/>
                  <a:pt x="9433048" y="0"/>
                </a:cubicBezTo>
                <a:cubicBezTo>
                  <a:pt x="9400871" y="313284"/>
                  <a:pt x="9453691" y="359566"/>
                  <a:pt x="9433048" y="655760"/>
                </a:cubicBezTo>
                <a:cubicBezTo>
                  <a:pt x="9412405" y="951954"/>
                  <a:pt x="9415898" y="941521"/>
                  <a:pt x="9433048" y="1213156"/>
                </a:cubicBezTo>
                <a:cubicBezTo>
                  <a:pt x="9450198" y="1484791"/>
                  <a:pt x="9409748" y="1635198"/>
                  <a:pt x="9433048" y="1836128"/>
                </a:cubicBezTo>
                <a:cubicBezTo>
                  <a:pt x="9456348" y="2037058"/>
                  <a:pt x="9446820" y="2188164"/>
                  <a:pt x="9433048" y="2491888"/>
                </a:cubicBezTo>
                <a:cubicBezTo>
                  <a:pt x="9419276" y="2795612"/>
                  <a:pt x="9433671" y="2929442"/>
                  <a:pt x="9433048" y="3278800"/>
                </a:cubicBezTo>
                <a:cubicBezTo>
                  <a:pt x="9250202" y="3289679"/>
                  <a:pt x="8944185" y="3246562"/>
                  <a:pt x="8664928" y="3278800"/>
                </a:cubicBezTo>
                <a:cubicBezTo>
                  <a:pt x="8385671" y="3311038"/>
                  <a:pt x="8136200" y="3308763"/>
                  <a:pt x="7896809" y="3278800"/>
                </a:cubicBezTo>
                <a:cubicBezTo>
                  <a:pt x="7657418" y="3248837"/>
                  <a:pt x="7522058" y="3308822"/>
                  <a:pt x="7223020" y="3278800"/>
                </a:cubicBezTo>
                <a:cubicBezTo>
                  <a:pt x="6923982" y="3248778"/>
                  <a:pt x="6894397" y="3259354"/>
                  <a:pt x="6737891" y="3278800"/>
                </a:cubicBezTo>
                <a:cubicBezTo>
                  <a:pt x="6581385" y="3298246"/>
                  <a:pt x="6142904" y="3246853"/>
                  <a:pt x="5969772" y="3278800"/>
                </a:cubicBezTo>
                <a:cubicBezTo>
                  <a:pt x="5796640" y="3310747"/>
                  <a:pt x="5672024" y="3297116"/>
                  <a:pt x="5484644" y="3278800"/>
                </a:cubicBezTo>
                <a:cubicBezTo>
                  <a:pt x="5297264" y="3260484"/>
                  <a:pt x="5023897" y="3289268"/>
                  <a:pt x="4905185" y="3278800"/>
                </a:cubicBezTo>
                <a:cubicBezTo>
                  <a:pt x="4786473" y="3268332"/>
                  <a:pt x="4531528" y="3251680"/>
                  <a:pt x="4231396" y="3278800"/>
                </a:cubicBezTo>
                <a:cubicBezTo>
                  <a:pt x="3931264" y="3305920"/>
                  <a:pt x="3994234" y="3297467"/>
                  <a:pt x="3840598" y="3278800"/>
                </a:cubicBezTo>
                <a:cubicBezTo>
                  <a:pt x="3686962" y="3260133"/>
                  <a:pt x="3485557" y="3283697"/>
                  <a:pt x="3355470" y="3278800"/>
                </a:cubicBezTo>
                <a:cubicBezTo>
                  <a:pt x="3225383" y="3273903"/>
                  <a:pt x="3006156" y="3251495"/>
                  <a:pt x="2681681" y="3278800"/>
                </a:cubicBezTo>
                <a:cubicBezTo>
                  <a:pt x="2357206" y="3306105"/>
                  <a:pt x="2387408" y="3267996"/>
                  <a:pt x="2290883" y="3278800"/>
                </a:cubicBezTo>
                <a:cubicBezTo>
                  <a:pt x="2194358" y="3289604"/>
                  <a:pt x="1742425" y="3318775"/>
                  <a:pt x="1428433" y="3278800"/>
                </a:cubicBezTo>
                <a:cubicBezTo>
                  <a:pt x="1114441" y="3238826"/>
                  <a:pt x="900072" y="3256700"/>
                  <a:pt x="754644" y="3278800"/>
                </a:cubicBezTo>
                <a:cubicBezTo>
                  <a:pt x="609216" y="3300900"/>
                  <a:pt x="185920" y="3292750"/>
                  <a:pt x="0" y="3278800"/>
                </a:cubicBezTo>
                <a:cubicBezTo>
                  <a:pt x="14890" y="3055545"/>
                  <a:pt x="-23610" y="2895893"/>
                  <a:pt x="0" y="2623040"/>
                </a:cubicBezTo>
                <a:cubicBezTo>
                  <a:pt x="23610" y="2350187"/>
                  <a:pt x="-27218" y="2172974"/>
                  <a:pt x="0" y="2000068"/>
                </a:cubicBezTo>
                <a:cubicBezTo>
                  <a:pt x="27218" y="1827162"/>
                  <a:pt x="-9834" y="1512728"/>
                  <a:pt x="0" y="1278732"/>
                </a:cubicBezTo>
                <a:cubicBezTo>
                  <a:pt x="9834" y="1044736"/>
                  <a:pt x="-6383" y="853542"/>
                  <a:pt x="0" y="721336"/>
                </a:cubicBezTo>
                <a:cubicBezTo>
                  <a:pt x="6383" y="589130"/>
                  <a:pt x="-12961" y="16147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  <a:extLst>
              <a:ext uri="{C807C97D-BFC1-408E-A445-0C87EB9F89A2}">
                <ask:lineSketchStyleProps xmlns:ask="http://schemas.microsoft.com/office/drawing/2018/sketchyshapes" sd="97664975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2F2F065-6406-4818-8E27-913AC957C7F5}"/>
              </a:ext>
            </a:extLst>
          </p:cNvPr>
          <p:cNvSpPr/>
          <p:nvPr/>
        </p:nvSpPr>
        <p:spPr>
          <a:xfrm>
            <a:off x="32726" y="139279"/>
            <a:ext cx="54203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Little layer. Big results.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E66B78-FB4D-4DBF-B329-F47D4709AC62}"/>
              </a:ext>
            </a:extLst>
          </p:cNvPr>
          <p:cNvSpPr txBox="1"/>
          <p:nvPr/>
        </p:nvSpPr>
        <p:spPr>
          <a:xfrm>
            <a:off x="2456" y="2060848"/>
            <a:ext cx="190089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Penetrator</a:t>
            </a:r>
            <a:endParaRPr lang="en-GB" sz="1500" b="1" dirty="0"/>
          </a:p>
          <a:p>
            <a:pPr algn="ctr"/>
            <a:r>
              <a:rPr lang="en-GB" sz="1500" dirty="0"/>
              <a:t>17:1 </a:t>
            </a:r>
            <a:r>
              <a:rPr lang="en-GB" sz="1500" dirty="0" err="1"/>
              <a:t>length:diameter</a:t>
            </a:r>
            <a:endParaRPr lang="en-GB" sz="1500" dirty="0"/>
          </a:p>
          <a:p>
            <a:pPr algn="ctr"/>
            <a:r>
              <a:rPr lang="en-GB" sz="1500" dirty="0"/>
              <a:t>Up to 80 cm long</a:t>
            </a:r>
          </a:p>
          <a:p>
            <a:pPr algn="ctr"/>
            <a:r>
              <a:rPr lang="en-GB" sz="1500" dirty="0"/>
              <a:t>1700-2000 m/s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ABA00C-8E40-4F94-A825-674B08EEC0A6}"/>
              </a:ext>
            </a:extLst>
          </p:cNvPr>
          <p:cNvSpPr txBox="1"/>
          <p:nvPr/>
        </p:nvSpPr>
        <p:spPr>
          <a:xfrm>
            <a:off x="2742889" y="2079804"/>
            <a:ext cx="19008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Ceramic</a:t>
            </a:r>
            <a:endParaRPr lang="en-GB" sz="1500" b="1" dirty="0"/>
          </a:p>
          <a:p>
            <a:pPr algn="ctr"/>
            <a:r>
              <a:rPr lang="en-GB" sz="1500" dirty="0"/>
              <a:t>Hard and brittle</a:t>
            </a:r>
          </a:p>
          <a:p>
            <a:pPr algn="ctr"/>
            <a:r>
              <a:rPr lang="en-GB" sz="1500"/>
              <a:t>Several </a:t>
            </a:r>
            <a:r>
              <a:rPr lang="en-GB" sz="1500" dirty="0"/>
              <a:t>cm thick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D6185F-9D9B-4666-B810-921E434FC882}"/>
              </a:ext>
            </a:extLst>
          </p:cNvPr>
          <p:cNvSpPr txBox="1"/>
          <p:nvPr/>
        </p:nvSpPr>
        <p:spPr>
          <a:xfrm>
            <a:off x="4708759" y="2079803"/>
            <a:ext cx="19008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Interlayer</a:t>
            </a:r>
            <a:endParaRPr lang="en-GB" sz="1500" b="1" dirty="0"/>
          </a:p>
          <a:p>
            <a:pPr algn="ctr"/>
            <a:r>
              <a:rPr lang="en-GB" sz="1500" dirty="0"/>
              <a:t>Adhesive layer</a:t>
            </a:r>
          </a:p>
          <a:p>
            <a:pPr algn="ctr"/>
            <a:r>
              <a:rPr lang="en-GB" sz="1500" dirty="0"/>
              <a:t>50-500 </a:t>
            </a:r>
            <a:r>
              <a:rPr lang="en-GB" sz="1500" dirty="0" err="1"/>
              <a:t>μm</a:t>
            </a:r>
            <a:r>
              <a:rPr lang="en-GB" sz="1500" dirty="0"/>
              <a:t> thick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34FFE0-4929-46B5-8A92-94F4C2C46EA8}"/>
              </a:ext>
            </a:extLst>
          </p:cNvPr>
          <p:cNvSpPr txBox="1"/>
          <p:nvPr/>
        </p:nvSpPr>
        <p:spPr>
          <a:xfrm>
            <a:off x="6588224" y="2076704"/>
            <a:ext cx="2175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Metal</a:t>
            </a:r>
            <a:endParaRPr lang="en-GB" sz="1500" b="1" dirty="0"/>
          </a:p>
          <a:p>
            <a:pPr algn="ctr"/>
            <a:r>
              <a:rPr lang="en-GB" sz="1500" dirty="0"/>
              <a:t>Energy-absorbing backing</a:t>
            </a:r>
          </a:p>
          <a:p>
            <a:pPr algn="ctr"/>
            <a:r>
              <a:rPr lang="en-GB" sz="1500" dirty="0"/>
              <a:t>Several cm thick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78F1FF-CDC6-4A0E-8F55-83D4F1F64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80728"/>
            <a:ext cx="9252520" cy="1099076"/>
          </a:xfrm>
          <a:prstGeom prst="rect">
            <a:avLst/>
          </a:prstGeom>
        </p:spPr>
      </p:pic>
      <p:pic>
        <p:nvPicPr>
          <p:cNvPr id="14" name="Picture 13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47328570-DC50-4BE4-A1BD-09202F35F98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0" t="13601" r="46850" b="6601"/>
          <a:stretch/>
        </p:blipFill>
        <p:spPr>
          <a:xfrm rot="5400000">
            <a:off x="349397" y="4607204"/>
            <a:ext cx="1388215" cy="187200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7" name="Picture 16" descr="A picture containing metalware, camera&#10;&#10;Description automatically generated">
            <a:extLst>
              <a:ext uri="{FF2B5EF4-FFF2-40B4-BE49-F238E27FC236}">
                <a16:creationId xmlns:a16="http://schemas.microsoft.com/office/drawing/2014/main" id="{8FFD3E31-A114-42CC-B8AA-BF1A85F65F2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0" t="16401" r="38450" b="14438"/>
          <a:stretch/>
        </p:blipFill>
        <p:spPr>
          <a:xfrm rot="5400000">
            <a:off x="323533" y="3114527"/>
            <a:ext cx="1440000" cy="187205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BAE6507-2F7F-4194-BAC7-C0AA34BF48D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500" b="92000" l="13100" r="87800">
                        <a14:foregroundMark x1="13100" y1="14400" x2="25400" y2="14200"/>
                        <a14:foregroundMark x1="29700" y1="13100" x2="81400" y2="15900"/>
                        <a14:foregroundMark x1="81400" y1="15900" x2="87800" y2="18500"/>
                        <a14:foregroundMark x1="40500" y1="12200" x2="57600" y2="12400"/>
                        <a14:foregroundMark x1="15500" y1="91600" x2="39900" y2="90500"/>
                        <a14:foregroundMark x1="39900" y1="90500" x2="87100" y2="92000"/>
                        <a14:foregroundMark x1="14000" y1="13900" x2="18200" y2="14100"/>
                        <a14:foregroundMark x1="36800" y1="12400" x2="39400" y2="12400"/>
                        <a14:foregroundMark x1="39400" y1="12400" x2="39400" y2="12400"/>
                        <a14:foregroundMark x1="29500" y1="10900" x2="29500" y2="10900"/>
                        <a14:foregroundMark x1="32100" y1="11700" x2="30400" y2="10500"/>
                        <a14:foregroundMark x1="39400" y1="11700" x2="39400" y2="11700"/>
                        <a14:foregroundMark x1="39400" y1="11700" x2="45900" y2="12000"/>
                      </a14:backgroundRemoval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253" t="8250" r="13697" b="4533"/>
          <a:stretch/>
        </p:blipFill>
        <p:spPr>
          <a:xfrm>
            <a:off x="2987824" y="3351949"/>
            <a:ext cx="2448112" cy="290713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A2D0081-F7A9-4C09-A424-C3E7FF09F74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alphaModFix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650" b="90841" l="14000" r="88625">
                        <a14:foregroundMark x1="21100" y1="24800" x2="29900" y2="25900"/>
                        <a14:foregroundMark x1="22200" y1="16800" x2="34700" y2="14800"/>
                        <a14:foregroundMark x1="21100" y1="14300" x2="32500" y2="13100"/>
                        <a14:foregroundMark x1="19400" y1="14800" x2="15100" y2="71800"/>
                        <a14:foregroundMark x1="15100" y1="71800" x2="22200" y2="86100"/>
                        <a14:foregroundMark x1="15400" y1="83200" x2="15400" y2="83200"/>
                        <a14:foregroundMark x1="15400" y1="83200" x2="39800" y2="90900"/>
                        <a14:foregroundMark x1="14300" y1="89800" x2="21400" y2="90300"/>
                        <a14:foregroundMark x1="88400" y1="87200" x2="88600" y2="31800"/>
                        <a14:foregroundMark x1="88600" y1="31800" x2="77385" y2="11872"/>
                        <a14:foregroundMark x1="62007" y1="13846" x2="58000" y2="12600"/>
                        <a14:foregroundMark x1="63931" y1="14444" x2="62108" y2="13877"/>
                        <a14:foregroundMark x1="65456" y1="14918" x2="64111" y2="14500"/>
                        <a14:foregroundMark x1="69900" y1="16300" x2="65732" y2="15004"/>
                        <a14:foregroundMark x1="38969" y1="12955" x2="24500" y2="13400"/>
                        <a14:foregroundMark x1="60300" y1="12300" x2="39232" y2="12947"/>
                        <a14:foregroundMark x1="27900" y1="11100" x2="27900" y2="10600"/>
                        <a14:foregroundMark x1="87500" y1="16500" x2="88700" y2="89800"/>
                        <a14:foregroundMark x1="65631" y1="13700" x2="66002" y2="13700"/>
                        <a14:foregroundMark x1="67285" y1="13812" x2="67700" y2="14600"/>
                        <a14:foregroundMark x1="36601" y1="11071" x2="34700" y2="9700"/>
                        <a14:foregroundMark x1="26400" y1="11500" x2="26800" y2="10500"/>
                        <a14:foregroundMark x1="32500" y1="9900" x2="32500" y2="9900"/>
                        <a14:foregroundMark x1="32300" y1="9900" x2="32300" y2="9900"/>
                        <a14:foregroundMark x1="32400" y1="11400" x2="32400" y2="11400"/>
                        <a14:foregroundMark x1="41336" y1="10500" x2="44300" y2="10500"/>
                        <a14:foregroundMark x1="34300" y1="10500" x2="37168" y2="10500"/>
                        <a14:foregroundMark x1="82200" y1="13600" x2="85600" y2="14400"/>
                        <a14:foregroundMark x1="80600" y1="12900" x2="83700" y2="13400"/>
                        <a14:foregroundMark x1="73039" y1="7837" x2="73000" y2="7700"/>
                        <a14:foregroundMark x1="45125" y1="9034" x2="56750" y2="8281"/>
                        <a14:foregroundMark x1="50250" y1="8030" x2="54500" y2="7905"/>
                        <a14:foregroundMark x1="43875" y1="11041" x2="57875" y2="7654"/>
                        <a14:foregroundMark x1="57875" y1="7654" x2="58625" y2="10540"/>
                        <a14:foregroundMark x1="44250" y1="8532" x2="49875" y2="8281"/>
                        <a14:foregroundMark x1="43125" y1="11920" x2="43125" y2="11920"/>
                        <a14:foregroundMark x1="43125" y1="11920" x2="44500" y2="8657"/>
                        <a14:foregroundMark x1="53000" y1="8030" x2="56375" y2="7528"/>
                        <a14:foregroundMark x1="51875" y1="8030" x2="55750" y2="7403"/>
                        <a14:foregroundMark x1="57625" y1="9536" x2="60625" y2="11669"/>
                        <a14:foregroundMark x1="59500" y1="12547" x2="63500" y2="13927"/>
                        <a14:foregroundMark x1="44750" y1="8783" x2="56000" y2="7026"/>
                        <a14:foregroundMark x1="48250" y1="7528" x2="55250" y2="6650"/>
                        <a14:foregroundMark x1="52125" y1="6650" x2="46625" y2="7277"/>
                        <a14:foregroundMark x1="46750" y1="7277" x2="43875" y2="7403"/>
                        <a14:foregroundMark x1="46250" y1="7654" x2="44000" y2="7905"/>
                        <a14:foregroundMark x1="43750" y1="8783" x2="42375" y2="9787"/>
                        <a14:backgroundMark x1="61700" y1="9100" x2="65500" y2="9400"/>
                        <a14:backgroundMark x1="39875" y1="10540" x2="41125" y2="10790"/>
                        <a14:backgroundMark x1="66125" y1="13425" x2="70375" y2="10163"/>
                        <a14:backgroundMark x1="62698" y1="11529" x2="62875" y2="9661"/>
                        <a14:backgroundMark x1="65856" y1="10996" x2="66875" y2="9410"/>
                        <a14:backgroundMark x1="64375" y1="13300" x2="65002" y2="12324"/>
                        <a14:backgroundMark x1="37875" y1="9787" x2="40625" y2="11543"/>
                        <a14:backgroundMark x1="62375" y1="10665" x2="66625" y2="12547"/>
                        <a14:backgroundMark x1="79625" y1="10540" x2="67500" y2="8657"/>
                        <a14:backgroundMark x1="73000" y1="8657" x2="77375" y2="5646"/>
                      </a14:backgroundRemoval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25" t="3279" r="8171" b="3279"/>
          <a:stretch/>
        </p:blipFill>
        <p:spPr>
          <a:xfrm>
            <a:off x="5769234" y="3212976"/>
            <a:ext cx="2619190" cy="3092542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47235E1-0DB6-468D-8227-0398EE551E4E}"/>
              </a:ext>
            </a:extLst>
          </p:cNvPr>
          <p:cNvCxnSpPr>
            <a:cxnSpLocks/>
          </p:cNvCxnSpPr>
          <p:nvPr/>
        </p:nvCxnSpPr>
        <p:spPr>
          <a:xfrm>
            <a:off x="3470671" y="4055047"/>
            <a:ext cx="468052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green and white logo&#10;&#10;Description automatically generated with medium confidence">
            <a:extLst>
              <a:ext uri="{FF2B5EF4-FFF2-40B4-BE49-F238E27FC236}">
                <a16:creationId xmlns:a16="http://schemas.microsoft.com/office/drawing/2014/main" id="{D99776DD-E54A-4146-ADDF-786D3C16606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299" b="92208" l="429" r="99571">
                        <a14:foregroundMark x1="18429" y1="27922" x2="18429" y2="27922"/>
                        <a14:foregroundMark x1="12429" y1="14286" x2="22143" y2="57468"/>
                        <a14:foregroundMark x1="4143" y1="14935" x2="4143" y2="14935"/>
                        <a14:foregroundMark x1="4143" y1="14610" x2="11143" y2="35065"/>
                        <a14:foregroundMark x1="11143" y1="35065" x2="11143" y2="35065"/>
                        <a14:foregroundMark x1="91571" y1="37987" x2="94857" y2="25974"/>
                        <a14:foregroundMark x1="94857" y1="25974" x2="96000" y2="16558"/>
                        <a14:foregroundMark x1="62000" y1="88636" x2="55571" y2="92532"/>
                        <a14:foregroundMark x1="55571" y1="92532" x2="50857" y2="92532"/>
                        <a14:foregroundMark x1="17857" y1="1948" x2="18429" y2="1299"/>
                        <a14:foregroundMark x1="1429" y1="12662" x2="429" y2="10714"/>
                        <a14:foregroundMark x1="99571" y1="6818" x2="99571" y2="6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rcRect l="20921"/>
          <a:stretch/>
        </p:blipFill>
        <p:spPr>
          <a:xfrm rot="20825820">
            <a:off x="1856507" y="5488875"/>
            <a:ext cx="1882569" cy="399271"/>
          </a:xfrm>
          <a:prstGeom prst="rect">
            <a:avLst/>
          </a:prstGeom>
          <a:effectLst/>
        </p:spPr>
      </p:pic>
      <p:pic>
        <p:nvPicPr>
          <p:cNvPr id="50" name="Picture 49" descr="A green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547C6D-12C1-4A1C-B65F-EAD3A342D7C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299" b="92208" l="429" r="99571">
                        <a14:foregroundMark x1="18429" y1="27922" x2="18429" y2="27922"/>
                        <a14:foregroundMark x1="12429" y1="14286" x2="22143" y2="57468"/>
                        <a14:foregroundMark x1="4143" y1="14935" x2="4143" y2="14935"/>
                        <a14:foregroundMark x1="4143" y1="14610" x2="11143" y2="35065"/>
                        <a14:foregroundMark x1="11143" y1="35065" x2="11143" y2="35065"/>
                        <a14:foregroundMark x1="91571" y1="37987" x2="94857" y2="25974"/>
                        <a14:foregroundMark x1="94857" y1="25974" x2="96000" y2="16558"/>
                        <a14:foregroundMark x1="62000" y1="88636" x2="55571" y2="92532"/>
                        <a14:foregroundMark x1="55571" y1="92532" x2="50857" y2="92532"/>
                        <a14:foregroundMark x1="17857" y1="1948" x2="18429" y2="1299"/>
                        <a14:foregroundMark x1="1429" y1="12662" x2="429" y2="10714"/>
                        <a14:foregroundMark x1="99571" y1="6818" x2="99571" y2="6818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rcRect l="42273" t="2430" r="-17816" b="-5919"/>
          <a:stretch/>
        </p:blipFill>
        <p:spPr>
          <a:xfrm rot="21090186" flipV="1">
            <a:off x="1670874" y="2934556"/>
            <a:ext cx="6033834" cy="74840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0757296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theme/theme1.xml><?xml version="1.0" encoding="utf-8"?>
<a:theme xmlns:a="http://schemas.openxmlformats.org/drawingml/2006/main" name="CDS-Marketing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9E7B037A-5969-B44F-BC63-F9A49532268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custGeom>
          <a:avLst/>
          <a:gdLst>
            <a:gd name="connsiteX0" fmla="*/ 0 w 2959041"/>
            <a:gd name="connsiteY0" fmla="*/ 308033 h 1848161"/>
            <a:gd name="connsiteX1" fmla="*/ 308033 w 2959041"/>
            <a:gd name="connsiteY1" fmla="*/ 0 h 1848161"/>
            <a:gd name="connsiteX2" fmla="*/ 917207 w 2959041"/>
            <a:gd name="connsiteY2" fmla="*/ 0 h 1848161"/>
            <a:gd name="connsiteX3" fmla="*/ 1526380 w 2959041"/>
            <a:gd name="connsiteY3" fmla="*/ 0 h 1848161"/>
            <a:gd name="connsiteX4" fmla="*/ 2112124 w 2959041"/>
            <a:gd name="connsiteY4" fmla="*/ 0 h 1848161"/>
            <a:gd name="connsiteX5" fmla="*/ 2651008 w 2959041"/>
            <a:gd name="connsiteY5" fmla="*/ 0 h 1848161"/>
            <a:gd name="connsiteX6" fmla="*/ 2959041 w 2959041"/>
            <a:gd name="connsiteY6" fmla="*/ 308033 h 1848161"/>
            <a:gd name="connsiteX7" fmla="*/ 2959041 w 2959041"/>
            <a:gd name="connsiteY7" fmla="*/ 887118 h 1848161"/>
            <a:gd name="connsiteX8" fmla="*/ 2959041 w 2959041"/>
            <a:gd name="connsiteY8" fmla="*/ 1540128 h 1848161"/>
            <a:gd name="connsiteX9" fmla="*/ 2651008 w 2959041"/>
            <a:gd name="connsiteY9" fmla="*/ 1848161 h 1848161"/>
            <a:gd name="connsiteX10" fmla="*/ 2041835 w 2959041"/>
            <a:gd name="connsiteY10" fmla="*/ 1848161 h 1848161"/>
            <a:gd name="connsiteX11" fmla="*/ 1526380 w 2959041"/>
            <a:gd name="connsiteY11" fmla="*/ 1848161 h 1848161"/>
            <a:gd name="connsiteX12" fmla="*/ 893777 w 2959041"/>
            <a:gd name="connsiteY12" fmla="*/ 1848161 h 1848161"/>
            <a:gd name="connsiteX13" fmla="*/ 308033 w 2959041"/>
            <a:gd name="connsiteY13" fmla="*/ 1848161 h 1848161"/>
            <a:gd name="connsiteX14" fmla="*/ 0 w 2959041"/>
            <a:gd name="connsiteY14" fmla="*/ 1540128 h 1848161"/>
            <a:gd name="connsiteX15" fmla="*/ 0 w 2959041"/>
            <a:gd name="connsiteY15" fmla="*/ 948722 h 1848161"/>
            <a:gd name="connsiteX16" fmla="*/ 0 w 2959041"/>
            <a:gd name="connsiteY16" fmla="*/ 308033 h 1848161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</a:cxnLst>
          <a:rect l="l" t="t" r="r" b="b"/>
          <a:pathLst>
            <a:path w="2959041" h="1848161" fill="none" extrusionOk="0">
              <a:moveTo>
                <a:pt x="0" y="308033"/>
              </a:moveTo>
              <a:cubicBezTo>
                <a:pt x="17684" y="110731"/>
                <a:pt x="145129" y="-22874"/>
                <a:pt x="308033" y="0"/>
              </a:cubicBezTo>
              <a:cubicBezTo>
                <a:pt x="607138" y="8817"/>
                <a:pt x="708664" y="10377"/>
                <a:pt x="917207" y="0"/>
              </a:cubicBezTo>
              <a:cubicBezTo>
                <a:pt x="1125750" y="-10377"/>
                <a:pt x="1292284" y="6543"/>
                <a:pt x="1526380" y="0"/>
              </a:cubicBezTo>
              <a:cubicBezTo>
                <a:pt x="1760476" y="-6543"/>
                <a:pt x="1992701" y="-19427"/>
                <a:pt x="2112124" y="0"/>
              </a:cubicBezTo>
              <a:cubicBezTo>
                <a:pt x="2231547" y="19427"/>
                <a:pt x="2383556" y="20102"/>
                <a:pt x="2651008" y="0"/>
              </a:cubicBezTo>
              <a:cubicBezTo>
                <a:pt x="2803366" y="26601"/>
                <a:pt x="2954726" y="140287"/>
                <a:pt x="2959041" y="308033"/>
              </a:cubicBezTo>
              <a:cubicBezTo>
                <a:pt x="2972768" y="561855"/>
                <a:pt x="2932229" y="699845"/>
                <a:pt x="2959041" y="887118"/>
              </a:cubicBezTo>
              <a:cubicBezTo>
                <a:pt x="2985853" y="1074392"/>
                <a:pt x="2957060" y="1265801"/>
                <a:pt x="2959041" y="1540128"/>
              </a:cubicBezTo>
              <a:cubicBezTo>
                <a:pt x="2968314" y="1712243"/>
                <a:pt x="2815791" y="1858077"/>
                <a:pt x="2651008" y="1848161"/>
              </a:cubicBezTo>
              <a:cubicBezTo>
                <a:pt x="2495121" y="1863977"/>
                <a:pt x="2239267" y="1835520"/>
                <a:pt x="2041835" y="1848161"/>
              </a:cubicBezTo>
              <a:cubicBezTo>
                <a:pt x="1844403" y="1860802"/>
                <a:pt x="1703926" y="1851350"/>
                <a:pt x="1526380" y="1848161"/>
              </a:cubicBezTo>
              <a:cubicBezTo>
                <a:pt x="1348834" y="1844972"/>
                <a:pt x="1119402" y="1844811"/>
                <a:pt x="893777" y="1848161"/>
              </a:cubicBezTo>
              <a:cubicBezTo>
                <a:pt x="668152" y="1851511"/>
                <a:pt x="548389" y="1839344"/>
                <a:pt x="308033" y="1848161"/>
              </a:cubicBezTo>
              <a:cubicBezTo>
                <a:pt x="125551" y="1838199"/>
                <a:pt x="3948" y="1726484"/>
                <a:pt x="0" y="1540128"/>
              </a:cubicBezTo>
              <a:cubicBezTo>
                <a:pt x="18457" y="1315060"/>
                <a:pt x="-23271" y="1069275"/>
                <a:pt x="0" y="948722"/>
              </a:cubicBezTo>
              <a:cubicBezTo>
                <a:pt x="23271" y="828169"/>
                <a:pt x="7358" y="501917"/>
                <a:pt x="0" y="308033"/>
              </a:cubicBezTo>
              <a:close/>
            </a:path>
            <a:path w="2959041" h="1848161" stroke="0" extrusionOk="0">
              <a:moveTo>
                <a:pt x="0" y="308033"/>
              </a:moveTo>
              <a:cubicBezTo>
                <a:pt x="-27971" y="109539"/>
                <a:pt x="146199" y="-24455"/>
                <a:pt x="308033" y="0"/>
              </a:cubicBezTo>
              <a:cubicBezTo>
                <a:pt x="479089" y="-7514"/>
                <a:pt x="627554" y="16671"/>
                <a:pt x="893777" y="0"/>
              </a:cubicBezTo>
              <a:cubicBezTo>
                <a:pt x="1160000" y="-16671"/>
                <a:pt x="1284044" y="-19590"/>
                <a:pt x="1456091" y="0"/>
              </a:cubicBezTo>
              <a:cubicBezTo>
                <a:pt x="1628138" y="19590"/>
                <a:pt x="1854158" y="-5605"/>
                <a:pt x="1994975" y="0"/>
              </a:cubicBezTo>
              <a:cubicBezTo>
                <a:pt x="2135792" y="5605"/>
                <a:pt x="2461868" y="-1976"/>
                <a:pt x="2651008" y="0"/>
              </a:cubicBezTo>
              <a:cubicBezTo>
                <a:pt x="2822114" y="-11678"/>
                <a:pt x="2979550" y="164378"/>
                <a:pt x="2959041" y="308033"/>
              </a:cubicBezTo>
              <a:cubicBezTo>
                <a:pt x="2935273" y="514885"/>
                <a:pt x="2932657" y="765188"/>
                <a:pt x="2959041" y="924081"/>
              </a:cubicBezTo>
              <a:cubicBezTo>
                <a:pt x="2985425" y="1082974"/>
                <a:pt x="2938404" y="1291622"/>
                <a:pt x="2959041" y="1540128"/>
              </a:cubicBezTo>
              <a:cubicBezTo>
                <a:pt x="2964853" y="1712319"/>
                <a:pt x="2806725" y="1875932"/>
                <a:pt x="2651008" y="1848161"/>
              </a:cubicBezTo>
              <a:cubicBezTo>
                <a:pt x="2475453" y="1852384"/>
                <a:pt x="2314620" y="1837198"/>
                <a:pt x="2065264" y="1848161"/>
              </a:cubicBezTo>
              <a:cubicBezTo>
                <a:pt x="1815908" y="1859124"/>
                <a:pt x="1629661" y="1879566"/>
                <a:pt x="1432661" y="1848161"/>
              </a:cubicBezTo>
              <a:cubicBezTo>
                <a:pt x="1235661" y="1816756"/>
                <a:pt x="737357" y="1800817"/>
                <a:pt x="308033" y="1848161"/>
              </a:cubicBezTo>
              <a:cubicBezTo>
                <a:pt x="98936" y="1836562"/>
                <a:pt x="-485" y="1716577"/>
                <a:pt x="0" y="1540128"/>
              </a:cubicBezTo>
              <a:cubicBezTo>
                <a:pt x="-21789" y="1406285"/>
                <a:pt x="3337" y="1094443"/>
                <a:pt x="0" y="961043"/>
              </a:cubicBezTo>
              <a:cubicBezTo>
                <a:pt x="-3337" y="827644"/>
                <a:pt x="14581" y="590753"/>
                <a:pt x="0" y="308033"/>
              </a:cubicBezTo>
              <a:close/>
            </a:path>
          </a:pathLst>
        </a:custGeom>
        <a:blipFill>
          <a:blip xmlns:r="http://schemas.openxmlformats.org/officeDocument/2006/relationships" r:embed="rId1"/>
          <a:stretch>
            <a:fillRect/>
          </a:stretch>
        </a:blipFill>
        <a:ln>
          <a:extLst>
            <a:ext uri="{C807C97D-BFC1-408E-A445-0C87EB9F89A2}">
              <ask:lineSketchStyleProps xmlns:ask="http://schemas.microsoft.com/office/drawing/2018/sketchyshapes" sd="976649755">
                <ask:type>
                  <ask:lineSketchFreehand/>
                </ask:type>
              </ask:lineSketchStyleProps>
            </a:ext>
          </a:extLst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22" id="{44720FAB-0476-6645-8097-2F8C6764BB95}" vid="{E5906C0D-A9C8-A543-A70E-F68EF0D511AE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74EBF338-83EA-8545-A10C-D806BB10A19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6B55E92C21B4CB6E510D8EA572678" ma:contentTypeVersion="26937" ma:contentTypeDescription="Create a new document." ma:contentTypeScope="" ma:versionID="7e6e6d8258d22fb60c6b37909eebc3e8">
  <xsd:schema xmlns:xsd="http://www.w3.org/2001/XMLSchema" xmlns:xs="http://www.w3.org/2001/XMLSchema" xmlns:p="http://schemas.microsoft.com/office/2006/metadata/properties" xmlns:ns1="http://schemas.microsoft.com/sharepoint/v3" xmlns:ns2="8befa8e6-0c44-4bfe-9779-8d7a84fb3175" xmlns:ns3="b23f4bd6-92e6-49eb-a7e9-323548f63770" targetNamespace="http://schemas.microsoft.com/office/2006/metadata/properties" ma:root="true" ma:fieldsID="7963e86e1dd2b2cf146a33b2845ef6d8" ns1:_="" ns2:_="" ns3:_="">
    <xsd:import namespace="http://schemas.microsoft.com/sharepoint/v3"/>
    <xsd:import namespace="8befa8e6-0c44-4bfe-9779-8d7a84fb3175"/>
    <xsd:import namespace="b23f4bd6-92e6-49eb-a7e9-323548f6377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f4bd6-92e6-49eb-a7e9-323548f63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dlc_DocId xmlns="8befa8e6-0c44-4bfe-9779-8d7a84fb3175">ZNTPA22U26M5-508161713-232155</_dlc_DocId>
    <_dlc_DocIdUrl xmlns="8befa8e6-0c44-4bfe-9779-8d7a84fb3175">
      <Url>https://cranfield.sharepoint.com/sites/CDSShare/_layouts/15/DocIdRedir.aspx?ID=ZNTPA22U26M5-508161713-232155</Url>
      <Description>ZNTPA22U26M5-508161713-232155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72026A1-E48E-4AF4-8396-97E8F3401376}"/>
</file>

<file path=customXml/itemProps2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29D86A-3AF6-48A4-855F-0A95E6AF055E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6C23E19C-17F2-4FF9-AD5E-DC6C3C7FE2FC}"/>
</file>

<file path=docProps/app.xml><?xml version="1.0" encoding="utf-8"?>
<Properties xmlns="http://schemas.openxmlformats.org/officeDocument/2006/extended-properties" xmlns:vt="http://schemas.openxmlformats.org/officeDocument/2006/docPropsVTypes">
  <Template>CDS-Marketing-Template-4x3-01</Template>
  <TotalTime>925</TotalTime>
  <Words>50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CDS-Marketing-Template-4x3-01</vt:lpstr>
      <vt:lpstr>No Logo Master</vt:lpstr>
      <vt:lpstr>Coloured slides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Powell [CDS]</cp:lastModifiedBy>
  <cp:revision>34</cp:revision>
  <cp:lastPrinted>2014-09-02T09:13:37Z</cp:lastPrinted>
  <dcterms:created xsi:type="dcterms:W3CDTF">2016-07-11T10:04:37Z</dcterms:created>
  <dcterms:modified xsi:type="dcterms:W3CDTF">2021-10-18T13:55:44Z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0x0101008FD6B55E92C21B4CB6E510D8EA572678</vt:lpwstr>
  </property>
  <property fmtid="{D5CDD505-2E9C-101B-9397-08002B2CF9AE}" pid="3" name="_dlc_DocIdItemGuid">
    <vt:lpwstr>70113fc7-dfc8-4309-a739-7c3d45ec2a60</vt:lpwstr>
  </property>
</Properties>
</file>