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4"/>
    <p:sldMasterId id="2147483745" r:id="rId5"/>
    <p:sldMasterId id="2147483752" r:id="rId6"/>
  </p:sldMasterIdLst>
  <p:notesMasterIdLst>
    <p:notesMasterId r:id="rId9"/>
  </p:notesMasterIdLst>
  <p:handoutMasterIdLst>
    <p:handoutMasterId r:id="rId10"/>
  </p:handoutMasterIdLst>
  <p:sldIdLst>
    <p:sldId id="293" r:id="rId7"/>
    <p:sldId id="294" r:id="rId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7" userDrawn="1">
          <p15:clr>
            <a:srgbClr val="A4A3A4"/>
          </p15:clr>
        </p15:guide>
        <p15:guide id="2" pos="5647" userDrawn="1">
          <p15:clr>
            <a:srgbClr val="A4A3A4"/>
          </p15:clr>
        </p15:guide>
        <p15:guide id="3" orient="horz" pos="391" userDrawn="1">
          <p15:clr>
            <a:srgbClr val="A4A3A4"/>
          </p15:clr>
        </p15:guide>
        <p15:guide id="4" orient="horz" pos="73" userDrawn="1">
          <p15:clr>
            <a:srgbClr val="A4A3A4"/>
          </p15:clr>
        </p15:guide>
        <p15:guide id="5" pos="43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376F"/>
    <a:srgbClr val="384A50"/>
    <a:srgbClr val="DD7A0F"/>
    <a:srgbClr val="0C406D"/>
    <a:srgbClr val="2F444E"/>
    <a:srgbClr val="354248"/>
    <a:srgbClr val="091932"/>
    <a:srgbClr val="344248"/>
    <a:srgbClr val="0099C4"/>
    <a:srgbClr val="633E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20" autoAdjust="0"/>
    <p:restoredTop sz="86370"/>
  </p:normalViewPr>
  <p:slideViewPr>
    <p:cSldViewPr>
      <p:cViewPr varScale="1">
        <p:scale>
          <a:sx n="98" d="100"/>
          <a:sy n="98" d="100"/>
        </p:scale>
        <p:origin x="1984" y="192"/>
      </p:cViewPr>
      <p:guideLst>
        <p:guide orient="horz" pos="1117"/>
        <p:guide pos="5647"/>
        <p:guide orient="horz" pos="391"/>
        <p:guide orient="horz" pos="73"/>
        <p:guide pos="43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29" d="100"/>
          <a:sy n="129" d="100"/>
        </p:scale>
        <p:origin x="397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8EA1D-728A-4E5F-9A4B-D1A7FD31BCED}" type="datetimeFigureOut">
              <a:rPr lang="en-GB" smtClean="0">
                <a:latin typeface="Arial" charset="0"/>
                <a:ea typeface="Arial" charset="0"/>
                <a:cs typeface="Arial" charset="0"/>
              </a:rPr>
              <a:t>02/12/2020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A8912-DC56-4920-85F1-EA9817C1761F}" type="slidenum">
              <a:rPr lang="en-GB" smtClean="0">
                <a:latin typeface="Arial" charset="0"/>
                <a:ea typeface="Arial" charset="0"/>
                <a:cs typeface="Arial" charset="0"/>
              </a:rPr>
              <a:t>‹#›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02489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E1C2-7DC9-FC47-9848-69281FD2BD18}" type="datetimeFigureOut">
              <a:rPr lang="en-US" smtClean="0"/>
              <a:t>12/2/20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1FC8D-FEAC-3A4D-B17B-284E661AD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8102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960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23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149080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</a:t>
            </a:r>
            <a:br>
              <a:rPr lang="en-GB" dirty="0"/>
            </a:br>
            <a:r>
              <a:rPr lang="en-GB" dirty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5229200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Bold 18pt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602128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/>
              <a:t>www.cranfield.ac.uk</a:t>
            </a:r>
            <a:endParaRPr lang="en-GB" sz="1800" b="0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35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5B7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rgbClr val="5B7813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4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nk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812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8163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urple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442B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752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820E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1600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Yellow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DD7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9942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64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005064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</a:t>
            </a:r>
            <a:br>
              <a:rPr lang="en-GB" dirty="0"/>
            </a:br>
            <a:r>
              <a:rPr lang="en-GB" dirty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4941168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566124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/>
              <a:t>www.cranfield.ac.uk</a:t>
            </a:r>
            <a:endParaRPr lang="en-GB" sz="1800" b="0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3131840" y="6309320"/>
            <a:ext cx="3384376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8937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853294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1"/>
            <a:ext cx="8532948" cy="38160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90943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502255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1"/>
            <a:ext cx="5022558" cy="38160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8166670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1412777"/>
            <a:ext cx="5022558" cy="4752105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804229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853294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2"/>
            <a:ext cx="8532948" cy="4032446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525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305525" y="1412777"/>
            <a:ext cx="8532949" cy="4752105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  <a:p>
            <a:pPr lvl="4"/>
            <a:endParaRPr lang="en-GB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2301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305526" y="1412777"/>
            <a:ext cx="8532484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8145800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4914546" cy="5760217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/>
            </a:lvl2pPr>
            <a:lvl3pPr>
              <a:lnSpc>
                <a:spcPct val="100000"/>
              </a:lnSpc>
              <a:defRPr sz="2000" b="0" i="0"/>
            </a:lvl3pPr>
            <a:lvl4pPr>
              <a:lnSpc>
                <a:spcPct val="100000"/>
              </a:lnSpc>
              <a:defRPr sz="2000" b="0" i="0"/>
            </a:lvl4pPr>
            <a:lvl5pPr marL="16287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 i="0"/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404665"/>
            <a:ext cx="3401616" cy="57602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65322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305525" y="404665"/>
            <a:ext cx="8532949" cy="5760217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  <a:p>
            <a:pPr lvl="4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8744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305526" y="404665"/>
            <a:ext cx="8532484" cy="57602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7382991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>
            <a:spLocks noGrp="1"/>
          </p:cNvSpPr>
          <p:nvPr>
            <p:ph sz="quarter" idx="20" hasCustomPrompt="1"/>
          </p:nvPr>
        </p:nvSpPr>
        <p:spPr>
          <a:xfrm>
            <a:off x="305526" y="404662"/>
            <a:ext cx="6642738" cy="576021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806034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40587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7" name="TextBox 16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2879812" y="6309320"/>
            <a:ext cx="3384376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0317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bg>
      <p:bgPr>
        <a:solidFill>
          <a:srgbClr val="2737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9"/>
          <a:stretch/>
        </p:blipFill>
        <p:spPr>
          <a:xfrm>
            <a:off x="0" y="0"/>
            <a:ext cx="9144000" cy="6865885"/>
          </a:xfrm>
          <a:prstGeom prst="rect">
            <a:avLst/>
          </a:prstGeom>
        </p:spPr>
      </p:pic>
      <p:sp>
        <p:nvSpPr>
          <p:cNvPr id="7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602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bg>
      <p:bgPr>
        <a:solidFill>
          <a:srgbClr val="5B78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" r="22419"/>
          <a:stretch/>
        </p:blipFill>
        <p:spPr>
          <a:xfrm>
            <a:off x="0" y="0"/>
            <a:ext cx="9144000" cy="6865884"/>
          </a:xfrm>
          <a:prstGeom prst="rect">
            <a:avLst/>
          </a:prstGeom>
        </p:spPr>
      </p:pic>
      <p:sp>
        <p:nvSpPr>
          <p:cNvPr id="4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897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502255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0"/>
            <a:ext cx="5022558" cy="4032447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96855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2262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nk">
    <p:bg>
      <p:bgPr>
        <a:solidFill>
          <a:srgbClr val="8121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52405" cy="6858000"/>
          </a:xfrm>
          <a:prstGeom prst="rect">
            <a:avLst/>
          </a:prstGeom>
          <a:solidFill>
            <a:srgbClr val="812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6" r="22349"/>
          <a:stretch/>
        </p:blipFill>
        <p:spPr>
          <a:xfrm>
            <a:off x="0" y="0"/>
            <a:ext cx="9152405" cy="6865884"/>
          </a:xfrm>
          <a:prstGeom prst="rect">
            <a:avLst/>
          </a:prstGeom>
        </p:spPr>
      </p:pic>
      <p:sp>
        <p:nvSpPr>
          <p:cNvPr id="4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5381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bg>
      <p:bgPr>
        <a:solidFill>
          <a:srgbClr val="442B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8"/>
          <a:stretch/>
        </p:blipFill>
        <p:spPr>
          <a:xfrm>
            <a:off x="-1" y="0"/>
            <a:ext cx="9144001" cy="6865884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135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bg>
      <p:bgPr>
        <a:solidFill>
          <a:srgbClr val="820E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9"/>
          <a:stretch/>
        </p:blipFill>
        <p:spPr>
          <a:xfrm>
            <a:off x="0" y="0"/>
            <a:ext cx="9144000" cy="6865884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7301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bg>
      <p:bgPr>
        <a:solidFill>
          <a:srgbClr val="DD7A0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9"/>
          <a:stretch/>
        </p:blipFill>
        <p:spPr>
          <a:xfrm>
            <a:off x="0" y="0"/>
            <a:ext cx="9144000" cy="6865884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973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436394" y="1412777"/>
            <a:ext cx="340161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1412775"/>
            <a:ext cx="5022558" cy="496855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6939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05525" y="1412776"/>
            <a:ext cx="8532949" cy="4968550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1331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9" hasCustomPrompt="1"/>
          </p:nvPr>
        </p:nvSpPr>
        <p:spPr>
          <a:xfrm>
            <a:off x="305526" y="1412777"/>
            <a:ext cx="8532484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7904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sz="quarter" idx="21" hasCustomPrompt="1"/>
          </p:nvPr>
        </p:nvSpPr>
        <p:spPr>
          <a:xfrm>
            <a:off x="4626474" y="1412777"/>
            <a:ext cx="421153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quarter" idx="22" hasCustomPrompt="1"/>
          </p:nvPr>
        </p:nvSpPr>
        <p:spPr>
          <a:xfrm>
            <a:off x="305991" y="1412777"/>
            <a:ext cx="421153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90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909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2737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3768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0" y="324000"/>
            <a:ext cx="972000" cy="972000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305100" y="1411201"/>
            <a:ext cx="8532000" cy="49743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120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44" r:id="rId15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1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100" y="1411201"/>
            <a:ext cx="8532000" cy="47698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78234" y="641438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</a:p>
        </p:txBody>
      </p:sp>
      <p:sp>
        <p:nvSpPr>
          <p:cNvPr id="15" name="Footer Placeholder 16"/>
          <p:cNvSpPr txBox="1">
            <a:spLocks/>
          </p:cNvSpPr>
          <p:nvPr/>
        </p:nvSpPr>
        <p:spPr>
          <a:xfrm>
            <a:off x="3028950" y="6414383"/>
            <a:ext cx="30861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73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08" r:id="rId2"/>
    <p:sldLayoutId id="2147483729" r:id="rId3"/>
    <p:sldLayoutId id="2147483709" r:id="rId4"/>
    <p:sldLayoutId id="2147483710" r:id="rId5"/>
    <p:sldLayoutId id="2147483712" r:id="rId6"/>
    <p:sldLayoutId id="2147483717" r:id="rId7"/>
    <p:sldLayoutId id="2147483718" r:id="rId8"/>
    <p:sldLayoutId id="2147483714" r:id="rId9"/>
    <p:sldLayoutId id="2147483727" r:id="rId10"/>
    <p:sldLayoutId id="2147483711" r:id="rId11"/>
    <p:sldLayoutId id="2147483733" r:id="rId12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6219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audio" Target="../media/audio1.wav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2.png"/><Relationship Id="rId11" Type="http://schemas.openxmlformats.org/officeDocument/2006/relationships/image" Target="../media/image17.jpeg"/><Relationship Id="rId5" Type="http://schemas.openxmlformats.org/officeDocument/2006/relationships/image" Target="../media/image11.png"/><Relationship Id="rId10" Type="http://schemas.openxmlformats.org/officeDocument/2006/relationships/image" Target="../media/image16.jpeg"/><Relationship Id="rId4" Type="http://schemas.openxmlformats.org/officeDocument/2006/relationships/image" Target="../media/image10.jp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307678" y="2492896"/>
            <a:ext cx="4440786" cy="1789939"/>
          </a:xfrm>
        </p:spPr>
        <p:txBody>
          <a:bodyPr/>
          <a:lstStyle/>
          <a:p>
            <a:r>
              <a:rPr lang="en-US" dirty="0" err="1"/>
              <a:t>Anastassia</a:t>
            </a:r>
            <a:r>
              <a:rPr lang="en-US" dirty="0"/>
              <a:t> </a:t>
            </a:r>
            <a:r>
              <a:rPr lang="en-US" dirty="0" err="1"/>
              <a:t>Milleret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307679" y="3933056"/>
            <a:ext cx="4318399" cy="648072"/>
          </a:xfrm>
        </p:spPr>
        <p:txBody>
          <a:bodyPr/>
          <a:lstStyle/>
          <a:p>
            <a:r>
              <a:rPr lang="en-US" dirty="0"/>
              <a:t>University of Birmingham</a:t>
            </a:r>
            <a:br>
              <a:rPr lang="en-US" dirty="0"/>
            </a:b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6104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AEF57F4-15BB-3743-8DBB-21F50F3E79A3}"/>
              </a:ext>
            </a:extLst>
          </p:cNvPr>
          <p:cNvSpPr/>
          <p:nvPr/>
        </p:nvSpPr>
        <p:spPr>
          <a:xfrm>
            <a:off x="0" y="-162003"/>
            <a:ext cx="9144000" cy="2304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BDCACE2-8B9A-F142-9DA7-0489C8959117}"/>
              </a:ext>
            </a:extLst>
          </p:cNvPr>
          <p:cNvSpPr/>
          <p:nvPr/>
        </p:nvSpPr>
        <p:spPr>
          <a:xfrm>
            <a:off x="8891569" y="2146549"/>
            <a:ext cx="252431" cy="4903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TextBox 187"/>
          <p:cNvSpPr txBox="1"/>
          <p:nvPr/>
        </p:nvSpPr>
        <p:spPr>
          <a:xfrm>
            <a:off x="395536" y="188640"/>
            <a:ext cx="60957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>
                <a:solidFill>
                  <a:srgbClr val="27376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4D Printing of Magnetic Shape Memory Alloys</a:t>
            </a:r>
          </a:p>
        </p:txBody>
      </p:sp>
      <p:sp>
        <p:nvSpPr>
          <p:cNvPr id="6" name="Rectangle 5"/>
          <p:cNvSpPr/>
          <p:nvPr/>
        </p:nvSpPr>
        <p:spPr>
          <a:xfrm>
            <a:off x="7020272" y="188640"/>
            <a:ext cx="1872208" cy="24482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693" y="425525"/>
            <a:ext cx="1569519" cy="2145866"/>
          </a:xfrm>
          <a:prstGeom prst="rect">
            <a:avLst/>
          </a:prstGeom>
        </p:spPr>
      </p:pic>
      <p:grpSp>
        <p:nvGrpSpPr>
          <p:cNvPr id="200" name="Group 199">
            <a:extLst>
              <a:ext uri="{FF2B5EF4-FFF2-40B4-BE49-F238E27FC236}">
                <a16:creationId xmlns:a16="http://schemas.microsoft.com/office/drawing/2014/main" id="{7C0F82A4-1E19-E941-85F6-050141CDA17B}"/>
              </a:ext>
            </a:extLst>
          </p:cNvPr>
          <p:cNvGrpSpPr/>
          <p:nvPr/>
        </p:nvGrpSpPr>
        <p:grpSpPr>
          <a:xfrm>
            <a:off x="7368914" y="1340768"/>
            <a:ext cx="1078800" cy="1800200"/>
            <a:chOff x="4788024" y="2492896"/>
            <a:chExt cx="1078800" cy="1800200"/>
          </a:xfrm>
        </p:grpSpPr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A7C9AA57-DE5A-A844-BB44-CCF0CD154C18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03" name="Oval 202">
                <a:extLst>
                  <a:ext uri="{FF2B5EF4-FFF2-40B4-BE49-F238E27FC236}">
                    <a16:creationId xmlns:a16="http://schemas.microsoft.com/office/drawing/2014/main" id="{ABDCA339-5001-AC4F-A85B-768B0DB07AAE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4" name="TextBox 203">
                <a:extLst>
                  <a:ext uri="{FF2B5EF4-FFF2-40B4-BE49-F238E27FC236}">
                    <a16:creationId xmlns:a16="http://schemas.microsoft.com/office/drawing/2014/main" id="{D70BAEB5-CDFB-BE40-AED2-478D73A62570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A48AC628-7C20-F540-B9F7-1A146693B6E5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1A47D8EF-66F3-5746-A946-B5CEAF1D3F19}"/>
              </a:ext>
            </a:extLst>
          </p:cNvPr>
          <p:cNvGrpSpPr/>
          <p:nvPr/>
        </p:nvGrpSpPr>
        <p:grpSpPr>
          <a:xfrm>
            <a:off x="7381632" y="1340868"/>
            <a:ext cx="1078800" cy="1800100"/>
            <a:chOff x="4788024" y="2492896"/>
            <a:chExt cx="1078800" cy="1800200"/>
          </a:xfrm>
        </p:grpSpPr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EDA2A990-5992-024F-9B10-31ADAD6146B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08" name="Oval 207">
                <a:extLst>
                  <a:ext uri="{FF2B5EF4-FFF2-40B4-BE49-F238E27FC236}">
                    <a16:creationId xmlns:a16="http://schemas.microsoft.com/office/drawing/2014/main" id="{63A83C62-FF94-F74E-B0D6-0DA274E212D9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9" name="TextBox 208">
                <a:extLst>
                  <a:ext uri="{FF2B5EF4-FFF2-40B4-BE49-F238E27FC236}">
                    <a16:creationId xmlns:a16="http://schemas.microsoft.com/office/drawing/2014/main" id="{AF28E1B6-28F7-0E4A-869D-4799DF06923F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6A6CE474-A411-B145-AF7C-3AAB4CD9D553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C1F41478-BB69-254E-9915-4F1AC2BA99B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11" name="Group 210">
              <a:extLst>
                <a:ext uri="{FF2B5EF4-FFF2-40B4-BE49-F238E27FC236}">
                  <a16:creationId xmlns:a16="http://schemas.microsoft.com/office/drawing/2014/main" id="{664CF7DB-33EC-744B-9836-539429AE3C1A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53C6133D-5F58-104D-8F2A-A40E64B83F44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4" name="TextBox 213">
                <a:extLst>
                  <a:ext uri="{FF2B5EF4-FFF2-40B4-BE49-F238E27FC236}">
                    <a16:creationId xmlns:a16="http://schemas.microsoft.com/office/drawing/2014/main" id="{767C9887-6386-1645-A7DF-53D5C5DDA13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EDD20E57-A157-D541-9EBE-6C1500381F34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3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11F29BF3-ECB6-2148-88DD-DC7CFFE66B3D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16" name="Group 215">
              <a:extLst>
                <a:ext uri="{FF2B5EF4-FFF2-40B4-BE49-F238E27FC236}">
                  <a16:creationId xmlns:a16="http://schemas.microsoft.com/office/drawing/2014/main" id="{8A37F9DC-9EE3-414C-8A9B-317B8FC9C17F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18" name="Oval 217">
                <a:extLst>
                  <a:ext uri="{FF2B5EF4-FFF2-40B4-BE49-F238E27FC236}">
                    <a16:creationId xmlns:a16="http://schemas.microsoft.com/office/drawing/2014/main" id="{E958997B-687B-9D48-8705-6711E870275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9" name="TextBox 218">
                <a:extLst>
                  <a:ext uri="{FF2B5EF4-FFF2-40B4-BE49-F238E27FC236}">
                    <a16:creationId xmlns:a16="http://schemas.microsoft.com/office/drawing/2014/main" id="{8B95051A-CDF5-E348-9B01-99198389123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8A802311-C22F-6346-AB58-BA35EFC90345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4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1A408613-6985-D846-949F-77780A722EB6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21" name="Group 220">
              <a:extLst>
                <a:ext uri="{FF2B5EF4-FFF2-40B4-BE49-F238E27FC236}">
                  <a16:creationId xmlns:a16="http://schemas.microsoft.com/office/drawing/2014/main" id="{274479CB-FC70-D44D-B1AC-52452CD0D7F8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23" name="Oval 222">
                <a:extLst>
                  <a:ext uri="{FF2B5EF4-FFF2-40B4-BE49-F238E27FC236}">
                    <a16:creationId xmlns:a16="http://schemas.microsoft.com/office/drawing/2014/main" id="{6A2A87C6-900B-D04C-8652-02C35248FEE4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4" name="TextBox 223">
                <a:extLst>
                  <a:ext uri="{FF2B5EF4-FFF2-40B4-BE49-F238E27FC236}">
                    <a16:creationId xmlns:a16="http://schemas.microsoft.com/office/drawing/2014/main" id="{C516287A-271A-3C4D-8454-4F48642737D1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7B23F97C-06E1-C843-8985-505FD23FB53C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5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09E44F1B-A7A8-9148-8D19-D24752563125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4F86BA71-AFE3-5540-8907-9326577CF9D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28" name="Oval 227">
                <a:extLst>
                  <a:ext uri="{FF2B5EF4-FFF2-40B4-BE49-F238E27FC236}">
                    <a16:creationId xmlns:a16="http://schemas.microsoft.com/office/drawing/2014/main" id="{37257E43-40B9-C349-90AD-DC1F15A191AC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9" name="TextBox 228">
                <a:extLst>
                  <a:ext uri="{FF2B5EF4-FFF2-40B4-BE49-F238E27FC236}">
                    <a16:creationId xmlns:a16="http://schemas.microsoft.com/office/drawing/2014/main" id="{C10D6776-0289-0F43-B83B-2C9FAD53562E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27" name="TextBox 226">
              <a:extLst>
                <a:ext uri="{FF2B5EF4-FFF2-40B4-BE49-F238E27FC236}">
                  <a16:creationId xmlns:a16="http://schemas.microsoft.com/office/drawing/2014/main" id="{7957D797-04B7-1F40-A7A7-5EEC910AC46B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6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418A6948-1181-0D40-AA7D-37F8500DF865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31" name="Group 230">
              <a:extLst>
                <a:ext uri="{FF2B5EF4-FFF2-40B4-BE49-F238E27FC236}">
                  <a16:creationId xmlns:a16="http://schemas.microsoft.com/office/drawing/2014/main" id="{B9754C44-5312-3D42-96BF-3D6630A4ACA1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B409F508-3915-C443-9028-AE6B198F0FB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4" name="TextBox 233">
                <a:extLst>
                  <a:ext uri="{FF2B5EF4-FFF2-40B4-BE49-F238E27FC236}">
                    <a16:creationId xmlns:a16="http://schemas.microsoft.com/office/drawing/2014/main" id="{F8734FD2-6895-6244-9E8C-7230A331E33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3A0CEB31-13A6-5940-8EB2-D1846B4D1ADD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7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B436FCEE-04BE-F94A-BCD0-9B20F7E411BA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36" name="Group 235">
              <a:extLst>
                <a:ext uri="{FF2B5EF4-FFF2-40B4-BE49-F238E27FC236}">
                  <a16:creationId xmlns:a16="http://schemas.microsoft.com/office/drawing/2014/main" id="{74D18BDC-5472-0F4E-8719-F4964EB16B2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38" name="Oval 237">
                <a:extLst>
                  <a:ext uri="{FF2B5EF4-FFF2-40B4-BE49-F238E27FC236}">
                    <a16:creationId xmlns:a16="http://schemas.microsoft.com/office/drawing/2014/main" id="{27816A1A-8B5B-3C44-815D-100E2F6DBF2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9" name="TextBox 238">
                <a:extLst>
                  <a:ext uri="{FF2B5EF4-FFF2-40B4-BE49-F238E27FC236}">
                    <a16:creationId xmlns:a16="http://schemas.microsoft.com/office/drawing/2014/main" id="{06305AD1-8C7C-B340-B4BE-929A5C71CCAA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37" name="TextBox 236">
              <a:extLst>
                <a:ext uri="{FF2B5EF4-FFF2-40B4-BE49-F238E27FC236}">
                  <a16:creationId xmlns:a16="http://schemas.microsoft.com/office/drawing/2014/main" id="{AE48C789-413B-A34E-A44F-CA69691927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8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18577AED-A5B9-E440-ACC1-822E6DE5CADB}"/>
              </a:ext>
            </a:extLst>
          </p:cNvPr>
          <p:cNvGrpSpPr/>
          <p:nvPr/>
        </p:nvGrpSpPr>
        <p:grpSpPr>
          <a:xfrm>
            <a:off x="7380312" y="1340768"/>
            <a:ext cx="1078800" cy="1800100"/>
            <a:chOff x="4788024" y="2492896"/>
            <a:chExt cx="1078800" cy="1800200"/>
          </a:xfrm>
        </p:grpSpPr>
        <p:grpSp>
          <p:nvGrpSpPr>
            <p:cNvPr id="241" name="Group 240">
              <a:extLst>
                <a:ext uri="{FF2B5EF4-FFF2-40B4-BE49-F238E27FC236}">
                  <a16:creationId xmlns:a16="http://schemas.microsoft.com/office/drawing/2014/main" id="{06E7085D-4C98-8F4A-841F-B5D249A29C5C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43" name="Oval 242">
                <a:extLst>
                  <a:ext uri="{FF2B5EF4-FFF2-40B4-BE49-F238E27FC236}">
                    <a16:creationId xmlns:a16="http://schemas.microsoft.com/office/drawing/2014/main" id="{8C3B6569-B19B-C34C-BB8D-FFC941DE2F4B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4" name="TextBox 243">
                <a:extLst>
                  <a:ext uri="{FF2B5EF4-FFF2-40B4-BE49-F238E27FC236}">
                    <a16:creationId xmlns:a16="http://schemas.microsoft.com/office/drawing/2014/main" id="{AF24B968-1217-D842-8598-5BEC9B29000B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42" name="TextBox 241">
              <a:extLst>
                <a:ext uri="{FF2B5EF4-FFF2-40B4-BE49-F238E27FC236}">
                  <a16:creationId xmlns:a16="http://schemas.microsoft.com/office/drawing/2014/main" id="{A60913DA-6568-BB4E-9F2A-58295C1B9707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9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C219F327-DE4E-7743-BE39-452A6CB407E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1AD4B055-AC1C-7348-BDD6-0C875FBD9AC9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48" name="Oval 247">
                <a:extLst>
                  <a:ext uri="{FF2B5EF4-FFF2-40B4-BE49-F238E27FC236}">
                    <a16:creationId xmlns:a16="http://schemas.microsoft.com/office/drawing/2014/main" id="{65FA0C3A-8360-854C-BEEB-0375A98D1DC0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9" name="TextBox 248">
                <a:extLst>
                  <a:ext uri="{FF2B5EF4-FFF2-40B4-BE49-F238E27FC236}">
                    <a16:creationId xmlns:a16="http://schemas.microsoft.com/office/drawing/2014/main" id="{67BDF19E-4BB6-254A-BF44-78B45D1CE56C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47" name="TextBox 246">
              <a:extLst>
                <a:ext uri="{FF2B5EF4-FFF2-40B4-BE49-F238E27FC236}">
                  <a16:creationId xmlns:a16="http://schemas.microsoft.com/office/drawing/2014/main" id="{5B081096-B1D7-2E40-AA9A-D7D60D3596C0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10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50" name="Group 249">
            <a:extLst>
              <a:ext uri="{FF2B5EF4-FFF2-40B4-BE49-F238E27FC236}">
                <a16:creationId xmlns:a16="http://schemas.microsoft.com/office/drawing/2014/main" id="{06E76891-ECB0-B142-9854-C2CDDEEA893E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1290E6E3-4CF7-B14D-A450-BA33397170FC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D9C10F08-1339-2B4E-A748-56CB59D9F978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4" name="TextBox 253">
                <a:extLst>
                  <a:ext uri="{FF2B5EF4-FFF2-40B4-BE49-F238E27FC236}">
                    <a16:creationId xmlns:a16="http://schemas.microsoft.com/office/drawing/2014/main" id="{B5115603-8B02-B24D-BB9F-D2A4588F4636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9D4F352D-978B-8746-9D34-6D0857A3EFD3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11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A246D31B-0322-D742-8983-9EAC2A6ACF40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56" name="Group 255">
              <a:extLst>
                <a:ext uri="{FF2B5EF4-FFF2-40B4-BE49-F238E27FC236}">
                  <a16:creationId xmlns:a16="http://schemas.microsoft.com/office/drawing/2014/main" id="{771E3EA7-71B0-DC42-9A20-F07DB6C95FC9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58" name="Oval 257">
                <a:extLst>
                  <a:ext uri="{FF2B5EF4-FFF2-40B4-BE49-F238E27FC236}">
                    <a16:creationId xmlns:a16="http://schemas.microsoft.com/office/drawing/2014/main" id="{C0AD4A64-96B4-CF4B-9303-2FCAE2C66E6B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337C23E1-2E12-F149-8D0F-1F07C4719B19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57" name="TextBox 256">
              <a:extLst>
                <a:ext uri="{FF2B5EF4-FFF2-40B4-BE49-F238E27FC236}">
                  <a16:creationId xmlns:a16="http://schemas.microsoft.com/office/drawing/2014/main" id="{F1B00B2C-AD36-E74C-B91B-8D9C380EB23D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12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43AE58E6-5419-E944-92D4-56E186B9041F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61" name="Group 260">
              <a:extLst>
                <a:ext uri="{FF2B5EF4-FFF2-40B4-BE49-F238E27FC236}">
                  <a16:creationId xmlns:a16="http://schemas.microsoft.com/office/drawing/2014/main" id="{4634A37A-8F66-C542-815E-92FD28867695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63" name="Oval 262">
                <a:extLst>
                  <a:ext uri="{FF2B5EF4-FFF2-40B4-BE49-F238E27FC236}">
                    <a16:creationId xmlns:a16="http://schemas.microsoft.com/office/drawing/2014/main" id="{88888F79-7A92-DB47-8219-A585A1E20C2F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3D7ADD6F-9160-8D45-B2BC-2AEA73DF42A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DDCE7151-A0CD-8747-9567-C773ACCE68E0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13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0066F24D-B629-604E-8C4A-218093A32A3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E569067A-DAD9-4546-9732-77F5D983AA65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68" name="Oval 267">
                <a:extLst>
                  <a:ext uri="{FF2B5EF4-FFF2-40B4-BE49-F238E27FC236}">
                    <a16:creationId xmlns:a16="http://schemas.microsoft.com/office/drawing/2014/main" id="{A4123EBB-91C7-9F4B-A12E-C1F4FEC9C003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9" name="TextBox 268">
                <a:extLst>
                  <a:ext uri="{FF2B5EF4-FFF2-40B4-BE49-F238E27FC236}">
                    <a16:creationId xmlns:a16="http://schemas.microsoft.com/office/drawing/2014/main" id="{50D168A7-EBFC-DF4E-9E74-EE0CCC48A004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60F447B2-FAA5-1A4C-A52A-1B8D380DC5F1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14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5B2F266B-2A5C-BD4D-83F5-7F74F827ABD2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71" name="Group 270">
              <a:extLst>
                <a:ext uri="{FF2B5EF4-FFF2-40B4-BE49-F238E27FC236}">
                  <a16:creationId xmlns:a16="http://schemas.microsoft.com/office/drawing/2014/main" id="{3D924F13-6F05-0441-A3F5-B467111DCD81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73" name="Oval 272">
                <a:extLst>
                  <a:ext uri="{FF2B5EF4-FFF2-40B4-BE49-F238E27FC236}">
                    <a16:creationId xmlns:a16="http://schemas.microsoft.com/office/drawing/2014/main" id="{7980F84E-E22F-9140-BCD8-582EFC3AF322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4" name="TextBox 273">
                <a:extLst>
                  <a:ext uri="{FF2B5EF4-FFF2-40B4-BE49-F238E27FC236}">
                    <a16:creationId xmlns:a16="http://schemas.microsoft.com/office/drawing/2014/main" id="{6E5EAEE2-A8FD-8843-B106-6DBEDBF73D3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888AF977-A2BB-F448-8CEB-B48F79768637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15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75" name="Group 274">
            <a:extLst>
              <a:ext uri="{FF2B5EF4-FFF2-40B4-BE49-F238E27FC236}">
                <a16:creationId xmlns:a16="http://schemas.microsoft.com/office/drawing/2014/main" id="{2D469B7F-2567-1D4A-9936-5B2D6B8A633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76" name="Group 275">
              <a:extLst>
                <a:ext uri="{FF2B5EF4-FFF2-40B4-BE49-F238E27FC236}">
                  <a16:creationId xmlns:a16="http://schemas.microsoft.com/office/drawing/2014/main" id="{F9496D73-22A5-0742-8BCF-1AEBC4C29CF3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78" name="Oval 277">
                <a:extLst>
                  <a:ext uri="{FF2B5EF4-FFF2-40B4-BE49-F238E27FC236}">
                    <a16:creationId xmlns:a16="http://schemas.microsoft.com/office/drawing/2014/main" id="{B7942180-FD26-CA4E-94F6-911C91644995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AFA8F07E-0232-EF4D-B1EF-B77337FD0630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77" name="TextBox 276">
              <a:extLst>
                <a:ext uri="{FF2B5EF4-FFF2-40B4-BE49-F238E27FC236}">
                  <a16:creationId xmlns:a16="http://schemas.microsoft.com/office/drawing/2014/main" id="{A2FC95E5-54CF-9745-9E42-BA9A4D5B9FC2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16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2704B273-4B23-1B49-AC0B-B0137B0EDCC3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81" name="Group 280">
              <a:extLst>
                <a:ext uri="{FF2B5EF4-FFF2-40B4-BE49-F238E27FC236}">
                  <a16:creationId xmlns:a16="http://schemas.microsoft.com/office/drawing/2014/main" id="{30747AA5-DA93-C044-8EF6-B28E86EAC45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83" name="Oval 282">
                <a:extLst>
                  <a:ext uri="{FF2B5EF4-FFF2-40B4-BE49-F238E27FC236}">
                    <a16:creationId xmlns:a16="http://schemas.microsoft.com/office/drawing/2014/main" id="{B03965F5-6875-5C4E-9E5F-E37AF22C3918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4" name="TextBox 283">
                <a:extLst>
                  <a:ext uri="{FF2B5EF4-FFF2-40B4-BE49-F238E27FC236}">
                    <a16:creationId xmlns:a16="http://schemas.microsoft.com/office/drawing/2014/main" id="{103186B7-D160-5549-BCE3-1FF6196EB22A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82" name="TextBox 281">
              <a:extLst>
                <a:ext uri="{FF2B5EF4-FFF2-40B4-BE49-F238E27FC236}">
                  <a16:creationId xmlns:a16="http://schemas.microsoft.com/office/drawing/2014/main" id="{F8E1FC3E-098F-BD4E-81B6-5D25BE97B9C4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17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36B8C1AF-36D9-D74B-A4CE-0C497B5B093E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86" name="Group 285">
              <a:extLst>
                <a:ext uri="{FF2B5EF4-FFF2-40B4-BE49-F238E27FC236}">
                  <a16:creationId xmlns:a16="http://schemas.microsoft.com/office/drawing/2014/main" id="{D59AA3C6-C3BB-664B-BFDF-2E79148FF0F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88" name="Oval 287">
                <a:extLst>
                  <a:ext uri="{FF2B5EF4-FFF2-40B4-BE49-F238E27FC236}">
                    <a16:creationId xmlns:a16="http://schemas.microsoft.com/office/drawing/2014/main" id="{8F6C2228-283D-6F4C-A8A7-F63FD5A155D3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9" name="TextBox 288">
                <a:extLst>
                  <a:ext uri="{FF2B5EF4-FFF2-40B4-BE49-F238E27FC236}">
                    <a16:creationId xmlns:a16="http://schemas.microsoft.com/office/drawing/2014/main" id="{076900BF-B456-5843-8755-E51198F020EE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5BFFFC51-857B-A846-9137-D9CC12E6C6D4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18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D34A0B3D-5C68-8546-8B9F-7DFF3F9BA30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91" name="Group 290">
              <a:extLst>
                <a:ext uri="{FF2B5EF4-FFF2-40B4-BE49-F238E27FC236}">
                  <a16:creationId xmlns:a16="http://schemas.microsoft.com/office/drawing/2014/main" id="{97856193-65FC-0642-976A-C9A29B25AC65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93" name="Oval 292">
                <a:extLst>
                  <a:ext uri="{FF2B5EF4-FFF2-40B4-BE49-F238E27FC236}">
                    <a16:creationId xmlns:a16="http://schemas.microsoft.com/office/drawing/2014/main" id="{984179D0-359E-194A-A505-BD8D58C3B81E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4" name="TextBox 293">
                <a:extLst>
                  <a:ext uri="{FF2B5EF4-FFF2-40B4-BE49-F238E27FC236}">
                    <a16:creationId xmlns:a16="http://schemas.microsoft.com/office/drawing/2014/main" id="{3CBC2608-BBB6-C048-B5CF-CB6921DD6FE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92" name="TextBox 291">
              <a:extLst>
                <a:ext uri="{FF2B5EF4-FFF2-40B4-BE49-F238E27FC236}">
                  <a16:creationId xmlns:a16="http://schemas.microsoft.com/office/drawing/2014/main" id="{2445CF21-F028-C248-BA6B-8048C0D13E86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19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95" name="Group 294">
            <a:extLst>
              <a:ext uri="{FF2B5EF4-FFF2-40B4-BE49-F238E27FC236}">
                <a16:creationId xmlns:a16="http://schemas.microsoft.com/office/drawing/2014/main" id="{26C22169-C9C5-D34A-9284-A3079C8AC3F4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A23F9521-1F55-C740-8BD7-D74A86F9CF8A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98" name="Oval 297">
                <a:extLst>
                  <a:ext uri="{FF2B5EF4-FFF2-40B4-BE49-F238E27FC236}">
                    <a16:creationId xmlns:a16="http://schemas.microsoft.com/office/drawing/2014/main" id="{850DCDF6-9F6D-6841-9CF0-513C5599FD1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9" name="TextBox 298">
                <a:extLst>
                  <a:ext uri="{FF2B5EF4-FFF2-40B4-BE49-F238E27FC236}">
                    <a16:creationId xmlns:a16="http://schemas.microsoft.com/office/drawing/2014/main" id="{CC62A2F3-6AA4-814D-8221-C50912260A23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97" name="TextBox 296">
              <a:extLst>
                <a:ext uri="{FF2B5EF4-FFF2-40B4-BE49-F238E27FC236}">
                  <a16:creationId xmlns:a16="http://schemas.microsoft.com/office/drawing/2014/main" id="{86B8923A-DA03-304B-9111-3865D79E4FC9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20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708903A2-EC29-DB47-9371-B494DFFCE72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01" name="Group 300">
              <a:extLst>
                <a:ext uri="{FF2B5EF4-FFF2-40B4-BE49-F238E27FC236}">
                  <a16:creationId xmlns:a16="http://schemas.microsoft.com/office/drawing/2014/main" id="{4C68B184-1B88-EF4D-81DF-1AE2990EF450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03" name="Oval 302">
                <a:extLst>
                  <a:ext uri="{FF2B5EF4-FFF2-40B4-BE49-F238E27FC236}">
                    <a16:creationId xmlns:a16="http://schemas.microsoft.com/office/drawing/2014/main" id="{6AD8BF0A-0B1A-2A42-878D-4446FDB263E8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4" name="TextBox 303">
                <a:extLst>
                  <a:ext uri="{FF2B5EF4-FFF2-40B4-BE49-F238E27FC236}">
                    <a16:creationId xmlns:a16="http://schemas.microsoft.com/office/drawing/2014/main" id="{EB127BB9-CAAD-2747-A902-276A963F638D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02" name="TextBox 301">
              <a:extLst>
                <a:ext uri="{FF2B5EF4-FFF2-40B4-BE49-F238E27FC236}">
                  <a16:creationId xmlns:a16="http://schemas.microsoft.com/office/drawing/2014/main" id="{B91098C5-4B11-294F-A12F-3ED47AE333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21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4DB6F95D-1ECD-AA45-A2C3-9565781AEE9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11" name="Group 310">
              <a:extLst>
                <a:ext uri="{FF2B5EF4-FFF2-40B4-BE49-F238E27FC236}">
                  <a16:creationId xmlns:a16="http://schemas.microsoft.com/office/drawing/2014/main" id="{7C068149-B9D5-FA49-A8BD-A8F703D9393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13" name="Oval 312">
                <a:extLst>
                  <a:ext uri="{FF2B5EF4-FFF2-40B4-BE49-F238E27FC236}">
                    <a16:creationId xmlns:a16="http://schemas.microsoft.com/office/drawing/2014/main" id="{6FF6B150-0443-5647-9844-016EAB6CE3CD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4" name="TextBox 313">
                <a:extLst>
                  <a:ext uri="{FF2B5EF4-FFF2-40B4-BE49-F238E27FC236}">
                    <a16:creationId xmlns:a16="http://schemas.microsoft.com/office/drawing/2014/main" id="{BB470DC7-C53B-A84E-A683-60EF8B912755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12" name="TextBox 311">
              <a:extLst>
                <a:ext uri="{FF2B5EF4-FFF2-40B4-BE49-F238E27FC236}">
                  <a16:creationId xmlns:a16="http://schemas.microsoft.com/office/drawing/2014/main" id="{0AE7FC16-FD6C-194A-A057-DEB4006C6036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22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15" name="Group 314">
            <a:extLst>
              <a:ext uri="{FF2B5EF4-FFF2-40B4-BE49-F238E27FC236}">
                <a16:creationId xmlns:a16="http://schemas.microsoft.com/office/drawing/2014/main" id="{F4B6F732-9FCB-C248-839B-E02A8DEAD55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16" name="Group 315">
              <a:extLst>
                <a:ext uri="{FF2B5EF4-FFF2-40B4-BE49-F238E27FC236}">
                  <a16:creationId xmlns:a16="http://schemas.microsoft.com/office/drawing/2014/main" id="{7411C6C2-F6ED-D94C-9FA0-E090135BB29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18" name="Oval 317">
                <a:extLst>
                  <a:ext uri="{FF2B5EF4-FFF2-40B4-BE49-F238E27FC236}">
                    <a16:creationId xmlns:a16="http://schemas.microsoft.com/office/drawing/2014/main" id="{DC26BF19-FB28-5543-880E-135B05A36201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9" name="TextBox 318">
                <a:extLst>
                  <a:ext uri="{FF2B5EF4-FFF2-40B4-BE49-F238E27FC236}">
                    <a16:creationId xmlns:a16="http://schemas.microsoft.com/office/drawing/2014/main" id="{089CFA1E-9967-D94E-A8D4-5814DA7A082D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17" name="TextBox 316">
              <a:extLst>
                <a:ext uri="{FF2B5EF4-FFF2-40B4-BE49-F238E27FC236}">
                  <a16:creationId xmlns:a16="http://schemas.microsoft.com/office/drawing/2014/main" id="{95B8283E-FE74-9E49-8DDD-3606184B426F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23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20" name="Group 319">
            <a:extLst>
              <a:ext uri="{FF2B5EF4-FFF2-40B4-BE49-F238E27FC236}">
                <a16:creationId xmlns:a16="http://schemas.microsoft.com/office/drawing/2014/main" id="{65A6FDEC-7DC2-DA41-91AD-ADF034B2B70E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21" name="Group 320">
              <a:extLst>
                <a:ext uri="{FF2B5EF4-FFF2-40B4-BE49-F238E27FC236}">
                  <a16:creationId xmlns:a16="http://schemas.microsoft.com/office/drawing/2014/main" id="{BADCFA74-C2A2-C94A-A871-EB180399513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23" name="Oval 322">
                <a:extLst>
                  <a:ext uri="{FF2B5EF4-FFF2-40B4-BE49-F238E27FC236}">
                    <a16:creationId xmlns:a16="http://schemas.microsoft.com/office/drawing/2014/main" id="{8DC10519-9971-B54E-8BD5-F4B338337460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4" name="TextBox 323">
                <a:extLst>
                  <a:ext uri="{FF2B5EF4-FFF2-40B4-BE49-F238E27FC236}">
                    <a16:creationId xmlns:a16="http://schemas.microsoft.com/office/drawing/2014/main" id="{555034FF-BCB6-3941-B178-0C80F7E78C21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22" name="TextBox 321">
              <a:extLst>
                <a:ext uri="{FF2B5EF4-FFF2-40B4-BE49-F238E27FC236}">
                  <a16:creationId xmlns:a16="http://schemas.microsoft.com/office/drawing/2014/main" id="{5F40DB48-E799-4940-9448-203B11D39D19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24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25" name="Group 324">
            <a:extLst>
              <a:ext uri="{FF2B5EF4-FFF2-40B4-BE49-F238E27FC236}">
                <a16:creationId xmlns:a16="http://schemas.microsoft.com/office/drawing/2014/main" id="{6CFF9571-B10C-704B-9476-08735478C412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26" name="Group 325">
              <a:extLst>
                <a:ext uri="{FF2B5EF4-FFF2-40B4-BE49-F238E27FC236}">
                  <a16:creationId xmlns:a16="http://schemas.microsoft.com/office/drawing/2014/main" id="{7D29E2AF-7D8B-864B-B4B9-0AECBE24E74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28" name="Oval 327">
                <a:extLst>
                  <a:ext uri="{FF2B5EF4-FFF2-40B4-BE49-F238E27FC236}">
                    <a16:creationId xmlns:a16="http://schemas.microsoft.com/office/drawing/2014/main" id="{19364BFA-A6FF-2E4D-B86F-C76BCCC577B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9" name="TextBox 328">
                <a:extLst>
                  <a:ext uri="{FF2B5EF4-FFF2-40B4-BE49-F238E27FC236}">
                    <a16:creationId xmlns:a16="http://schemas.microsoft.com/office/drawing/2014/main" id="{BCB19978-9ABC-CB4F-B556-9E56118AD30A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27" name="TextBox 326">
              <a:extLst>
                <a:ext uri="{FF2B5EF4-FFF2-40B4-BE49-F238E27FC236}">
                  <a16:creationId xmlns:a16="http://schemas.microsoft.com/office/drawing/2014/main" id="{FC0EB4DC-8E63-0142-BD94-4BC9D5F342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25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6784D5C5-7F75-6A49-A9D7-614DA1BAC63A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31" name="Group 330">
              <a:extLst>
                <a:ext uri="{FF2B5EF4-FFF2-40B4-BE49-F238E27FC236}">
                  <a16:creationId xmlns:a16="http://schemas.microsoft.com/office/drawing/2014/main" id="{C92319D0-EA02-1B41-BE3D-347D7686194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33" name="Oval 332">
                <a:extLst>
                  <a:ext uri="{FF2B5EF4-FFF2-40B4-BE49-F238E27FC236}">
                    <a16:creationId xmlns:a16="http://schemas.microsoft.com/office/drawing/2014/main" id="{DEF77AE1-09EA-CF4A-BC85-CFF666EDD631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4" name="TextBox 333">
                <a:extLst>
                  <a:ext uri="{FF2B5EF4-FFF2-40B4-BE49-F238E27FC236}">
                    <a16:creationId xmlns:a16="http://schemas.microsoft.com/office/drawing/2014/main" id="{ED704F10-E4F4-C141-9F15-543267B9538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32" name="TextBox 331">
              <a:extLst>
                <a:ext uri="{FF2B5EF4-FFF2-40B4-BE49-F238E27FC236}">
                  <a16:creationId xmlns:a16="http://schemas.microsoft.com/office/drawing/2014/main" id="{F600728B-AE3E-E649-9D9D-A212EF50919A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26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35" name="Group 334">
            <a:extLst>
              <a:ext uri="{FF2B5EF4-FFF2-40B4-BE49-F238E27FC236}">
                <a16:creationId xmlns:a16="http://schemas.microsoft.com/office/drawing/2014/main" id="{19B56100-BD32-8E45-AEA9-923064C3C770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36" name="Group 335">
              <a:extLst>
                <a:ext uri="{FF2B5EF4-FFF2-40B4-BE49-F238E27FC236}">
                  <a16:creationId xmlns:a16="http://schemas.microsoft.com/office/drawing/2014/main" id="{94467E54-0CCB-714C-86DE-B1CB357C749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38" name="Oval 337">
                <a:extLst>
                  <a:ext uri="{FF2B5EF4-FFF2-40B4-BE49-F238E27FC236}">
                    <a16:creationId xmlns:a16="http://schemas.microsoft.com/office/drawing/2014/main" id="{9E52C85A-DA55-C44F-B36F-2DC110C9F83A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9" name="TextBox 338">
                <a:extLst>
                  <a:ext uri="{FF2B5EF4-FFF2-40B4-BE49-F238E27FC236}">
                    <a16:creationId xmlns:a16="http://schemas.microsoft.com/office/drawing/2014/main" id="{A71E7A6A-FC26-364B-AB5F-337AAD894BF3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37" name="TextBox 336">
              <a:extLst>
                <a:ext uri="{FF2B5EF4-FFF2-40B4-BE49-F238E27FC236}">
                  <a16:creationId xmlns:a16="http://schemas.microsoft.com/office/drawing/2014/main" id="{2CA78834-E276-E948-B1AD-F97FAD8964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27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40" name="Group 339">
            <a:extLst>
              <a:ext uri="{FF2B5EF4-FFF2-40B4-BE49-F238E27FC236}">
                <a16:creationId xmlns:a16="http://schemas.microsoft.com/office/drawing/2014/main" id="{5C041D88-159F-D84F-AFB8-309D2A067751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F89A12C2-BC0E-EC44-A9EE-4A9527CC89F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43" name="Oval 342">
                <a:extLst>
                  <a:ext uri="{FF2B5EF4-FFF2-40B4-BE49-F238E27FC236}">
                    <a16:creationId xmlns:a16="http://schemas.microsoft.com/office/drawing/2014/main" id="{8B7F3E00-5AA2-5C49-B20A-87238ED293CB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4" name="TextBox 343">
                <a:extLst>
                  <a:ext uri="{FF2B5EF4-FFF2-40B4-BE49-F238E27FC236}">
                    <a16:creationId xmlns:a16="http://schemas.microsoft.com/office/drawing/2014/main" id="{5EE3620A-1706-124A-9759-BC0229E57EAE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42" name="TextBox 341">
              <a:extLst>
                <a:ext uri="{FF2B5EF4-FFF2-40B4-BE49-F238E27FC236}">
                  <a16:creationId xmlns:a16="http://schemas.microsoft.com/office/drawing/2014/main" id="{7C094367-F77D-9F4E-8622-2C408FD060AD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28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DF820EF5-C30F-2640-8F30-CAD37D5837E1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46" name="Group 345">
              <a:extLst>
                <a:ext uri="{FF2B5EF4-FFF2-40B4-BE49-F238E27FC236}">
                  <a16:creationId xmlns:a16="http://schemas.microsoft.com/office/drawing/2014/main" id="{EBC0564E-2CEE-F046-B187-5F96982E7E3B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48" name="Oval 347">
                <a:extLst>
                  <a:ext uri="{FF2B5EF4-FFF2-40B4-BE49-F238E27FC236}">
                    <a16:creationId xmlns:a16="http://schemas.microsoft.com/office/drawing/2014/main" id="{F8F89FD3-D664-BE4F-A358-65F6B5870229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9" name="TextBox 348">
                <a:extLst>
                  <a:ext uri="{FF2B5EF4-FFF2-40B4-BE49-F238E27FC236}">
                    <a16:creationId xmlns:a16="http://schemas.microsoft.com/office/drawing/2014/main" id="{A0198228-D4AA-1D4D-8922-23F5F561FD2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47" name="TextBox 346">
              <a:extLst>
                <a:ext uri="{FF2B5EF4-FFF2-40B4-BE49-F238E27FC236}">
                  <a16:creationId xmlns:a16="http://schemas.microsoft.com/office/drawing/2014/main" id="{33BB6C94-149C-6845-8377-EDB919A4D9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29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E490460C-B026-9243-A558-FD3BB338D461}"/>
              </a:ext>
            </a:extLst>
          </p:cNvPr>
          <p:cNvGrpSpPr/>
          <p:nvPr/>
        </p:nvGrpSpPr>
        <p:grpSpPr>
          <a:xfrm>
            <a:off x="7381632" y="1340768"/>
            <a:ext cx="1078800" cy="1800200"/>
            <a:chOff x="4788024" y="2492896"/>
            <a:chExt cx="1078800" cy="1800200"/>
          </a:xfrm>
        </p:grpSpPr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1EAA8BB9-C8F7-3A48-8A67-5C4E016759E4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99990B43-4C86-A442-BD55-AC540FC97EEF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7" name="TextBox 196">
                <a:extLst>
                  <a:ext uri="{FF2B5EF4-FFF2-40B4-BE49-F238E27FC236}">
                    <a16:creationId xmlns:a16="http://schemas.microsoft.com/office/drawing/2014/main" id="{9DBA1046-62B4-0C48-8B9E-AF64AD4D0539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F8470A41-182D-4749-899D-F2BE489F474A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30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AFA7F865-F697-BD49-87F8-270A86510093}"/>
              </a:ext>
            </a:extLst>
          </p:cNvPr>
          <p:cNvGrpSpPr/>
          <p:nvPr/>
        </p:nvGrpSpPr>
        <p:grpSpPr>
          <a:xfrm>
            <a:off x="7381632" y="1304761"/>
            <a:ext cx="1078800" cy="1908215"/>
            <a:chOff x="1765008" y="1880825"/>
            <a:chExt cx="1078800" cy="1908215"/>
          </a:xfrm>
        </p:grpSpPr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6F63FF49-2065-2A44-A30A-0A1C34CD68D6}"/>
                </a:ext>
              </a:extLst>
            </p:cNvPr>
            <p:cNvSpPr/>
            <p:nvPr/>
          </p:nvSpPr>
          <p:spPr>
            <a:xfrm>
              <a:off x="1851768" y="1913887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id="{E67B3555-6338-624D-8BA8-C32A35834CFE}"/>
                </a:ext>
              </a:extLst>
            </p:cNvPr>
            <p:cNvGrpSpPr/>
            <p:nvPr/>
          </p:nvGrpSpPr>
          <p:grpSpPr>
            <a:xfrm>
              <a:off x="1765008" y="1880825"/>
              <a:ext cx="1078800" cy="1908215"/>
              <a:chOff x="1765008" y="1196752"/>
              <a:chExt cx="1078800" cy="1908215"/>
            </a:xfrm>
          </p:grpSpPr>
          <p:sp>
            <p:nvSpPr>
              <p:cNvPr id="192" name="TextBox 191">
                <a:extLst>
                  <a:ext uri="{FF2B5EF4-FFF2-40B4-BE49-F238E27FC236}">
                    <a16:creationId xmlns:a16="http://schemas.microsoft.com/office/drawing/2014/main" id="{AE601509-4837-F347-BA16-C58339C9106C}"/>
                  </a:ext>
                </a:extLst>
              </p:cNvPr>
              <p:cNvSpPr txBox="1"/>
              <p:nvPr/>
            </p:nvSpPr>
            <p:spPr>
              <a:xfrm>
                <a:off x="2010307" y="1825079"/>
                <a:ext cx="5629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mins</a:t>
                </a:r>
              </a:p>
            </p:txBody>
          </p:sp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id="{37908D6E-FFDB-214C-912C-1C3ECC1AE6F9}"/>
                  </a:ext>
                </a:extLst>
              </p:cNvPr>
              <p:cNvSpPr txBox="1"/>
              <p:nvPr/>
            </p:nvSpPr>
            <p:spPr>
              <a:xfrm>
                <a:off x="1765008" y="1196752"/>
                <a:ext cx="1078800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latin typeface="Arial Black" charset="0"/>
                    <a:ea typeface="Arial Black" charset="0"/>
                    <a:cs typeface="Arial Black" charset="0"/>
                  </a:rPr>
                  <a:t>1</a:t>
                </a:r>
              </a:p>
              <a:p>
                <a:pPr algn="ctr"/>
                <a:br>
                  <a:rPr lang="en-US" sz="4400" dirty="0">
                    <a:latin typeface="Arial Black" charset="0"/>
                    <a:ea typeface="Arial Black" charset="0"/>
                    <a:cs typeface="Arial Black" charset="0"/>
                  </a:rPr>
                </a:br>
                <a:endParaRPr lang="en-US" sz="2000" dirty="0">
                  <a:latin typeface="Arial Black" charset="0"/>
                  <a:ea typeface="Arial Black" charset="0"/>
                  <a:cs typeface="Arial Black" charset="0"/>
                </a:endParaRPr>
              </a:p>
            </p:txBody>
          </p:sp>
        </p:grp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15EE5CCA-B238-844A-A50E-7C1ADFE3F360}"/>
              </a:ext>
            </a:extLst>
          </p:cNvPr>
          <p:cNvGrpSpPr/>
          <p:nvPr/>
        </p:nvGrpSpPr>
        <p:grpSpPr>
          <a:xfrm>
            <a:off x="7381632" y="1304761"/>
            <a:ext cx="1078800" cy="1908215"/>
            <a:chOff x="1765008" y="1880825"/>
            <a:chExt cx="1078800" cy="1908215"/>
          </a:xfrm>
        </p:grpSpPr>
        <p:sp>
          <p:nvSpPr>
            <p:cNvPr id="26" name="Oval 25"/>
            <p:cNvSpPr/>
            <p:nvPr/>
          </p:nvSpPr>
          <p:spPr>
            <a:xfrm>
              <a:off x="1851768" y="1913887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C7A493E0-32AC-564C-8D8D-9A7A46B8196B}"/>
                </a:ext>
              </a:extLst>
            </p:cNvPr>
            <p:cNvGrpSpPr/>
            <p:nvPr/>
          </p:nvGrpSpPr>
          <p:grpSpPr>
            <a:xfrm>
              <a:off x="1765008" y="1880825"/>
              <a:ext cx="1078800" cy="1908215"/>
              <a:chOff x="1765008" y="1196752"/>
              <a:chExt cx="1078800" cy="1908215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2010307" y="1825079"/>
                <a:ext cx="5629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mins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765008" y="1196752"/>
                <a:ext cx="1078800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latin typeface="Arial Black" charset="0"/>
                    <a:ea typeface="Arial Black" charset="0"/>
                    <a:cs typeface="Arial Black" charset="0"/>
                  </a:rPr>
                  <a:t>2</a:t>
                </a:r>
              </a:p>
              <a:p>
                <a:pPr algn="ctr"/>
                <a:br>
                  <a:rPr lang="en-US" sz="4400" dirty="0">
                    <a:latin typeface="Arial Black" charset="0"/>
                    <a:ea typeface="Arial Black" charset="0"/>
                    <a:cs typeface="Arial Black" charset="0"/>
                  </a:rPr>
                </a:br>
                <a:endParaRPr lang="en-US" sz="2000" dirty="0">
                  <a:latin typeface="Arial Black" charset="0"/>
                  <a:ea typeface="Arial Black" charset="0"/>
                  <a:cs typeface="Arial Black" charset="0"/>
                </a:endParaRPr>
              </a:p>
            </p:txBody>
          </p:sp>
        </p:grp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27EC21AB-A4F7-9241-A96E-6E4F5A9CE8BD}"/>
              </a:ext>
            </a:extLst>
          </p:cNvPr>
          <p:cNvGrpSpPr/>
          <p:nvPr/>
        </p:nvGrpSpPr>
        <p:grpSpPr>
          <a:xfrm>
            <a:off x="7381632" y="1304761"/>
            <a:ext cx="1078800" cy="1908215"/>
            <a:chOff x="1765008" y="1880825"/>
            <a:chExt cx="1078800" cy="1908215"/>
          </a:xfrm>
        </p:grpSpPr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21393A50-506B-514C-9A02-D13148ECA513}"/>
                </a:ext>
              </a:extLst>
            </p:cNvPr>
            <p:cNvSpPr/>
            <p:nvPr/>
          </p:nvSpPr>
          <p:spPr>
            <a:xfrm>
              <a:off x="1851768" y="1913887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D65DA361-1D63-EF4B-8AD5-21632FF1EF6F}"/>
                </a:ext>
              </a:extLst>
            </p:cNvPr>
            <p:cNvGrpSpPr/>
            <p:nvPr/>
          </p:nvGrpSpPr>
          <p:grpSpPr>
            <a:xfrm>
              <a:off x="1765008" y="1880825"/>
              <a:ext cx="1078800" cy="1908215"/>
              <a:chOff x="1765008" y="1196752"/>
              <a:chExt cx="1078800" cy="1908215"/>
            </a:xfrm>
          </p:grpSpPr>
          <p:sp>
            <p:nvSpPr>
              <p:cNvPr id="186" name="TextBox 185">
                <a:extLst>
                  <a:ext uri="{FF2B5EF4-FFF2-40B4-BE49-F238E27FC236}">
                    <a16:creationId xmlns:a16="http://schemas.microsoft.com/office/drawing/2014/main" id="{18B7CFD5-923C-0344-B61F-4CCDAC7C5A11}"/>
                  </a:ext>
                </a:extLst>
              </p:cNvPr>
              <p:cNvSpPr txBox="1"/>
              <p:nvPr/>
            </p:nvSpPr>
            <p:spPr>
              <a:xfrm>
                <a:off x="2010307" y="1825079"/>
                <a:ext cx="5629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mins</a:t>
                </a:r>
              </a:p>
            </p:txBody>
          </p:sp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8B57F428-3729-4B4D-BEDA-ABD40A7BCD78}"/>
                  </a:ext>
                </a:extLst>
              </p:cNvPr>
              <p:cNvSpPr txBox="1"/>
              <p:nvPr/>
            </p:nvSpPr>
            <p:spPr>
              <a:xfrm>
                <a:off x="1765008" y="1196752"/>
                <a:ext cx="1078800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latin typeface="Arial Black" charset="0"/>
                    <a:ea typeface="Arial Black" charset="0"/>
                    <a:cs typeface="Arial Black" charset="0"/>
                  </a:rPr>
                  <a:t>3</a:t>
                </a:r>
              </a:p>
              <a:p>
                <a:pPr algn="ctr"/>
                <a:br>
                  <a:rPr lang="en-US" sz="4400" dirty="0">
                    <a:latin typeface="Arial Black" charset="0"/>
                    <a:ea typeface="Arial Black" charset="0"/>
                    <a:cs typeface="Arial Black" charset="0"/>
                  </a:rPr>
                </a:br>
                <a:endParaRPr lang="en-US" sz="2000" dirty="0">
                  <a:latin typeface="Arial Black" charset="0"/>
                  <a:ea typeface="Arial Black" charset="0"/>
                  <a:cs typeface="Arial Black" charset="0"/>
                </a:endParaRPr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0156076-1577-104B-8A1B-BD0B58C812D8}"/>
              </a:ext>
            </a:extLst>
          </p:cNvPr>
          <p:cNvGrpSpPr/>
          <p:nvPr/>
        </p:nvGrpSpPr>
        <p:grpSpPr>
          <a:xfrm>
            <a:off x="7487104" y="1340768"/>
            <a:ext cx="901320" cy="989719"/>
            <a:chOff x="4570680" y="1287153"/>
            <a:chExt cx="901320" cy="989719"/>
          </a:xfrm>
        </p:grpSpPr>
        <p:sp>
          <p:nvSpPr>
            <p:cNvPr id="178" name="Oval 177"/>
            <p:cNvSpPr/>
            <p:nvPr/>
          </p:nvSpPr>
          <p:spPr>
            <a:xfrm>
              <a:off x="4570680" y="1287153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4572000" y="1376872"/>
              <a:ext cx="900000" cy="900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charset="0"/>
                  <a:ea typeface="Arial" charset="0"/>
                  <a:cs typeface="Arial" charset="0"/>
                </a:rPr>
                <a:t>CLICK TO START</a:t>
              </a:r>
            </a:p>
          </p:txBody>
        </p:sp>
      </p:grpSp>
      <p:pic>
        <p:nvPicPr>
          <p:cNvPr id="176" name="Image 3">
            <a:extLst>
              <a:ext uri="{FF2B5EF4-FFF2-40B4-BE49-F238E27FC236}">
                <a16:creationId xmlns:a16="http://schemas.microsoft.com/office/drawing/2014/main" id="{D176F3E8-E17D-4746-AB9A-8D95A0EC8DB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714" y="5832097"/>
            <a:ext cx="779782" cy="363248"/>
          </a:xfrm>
          <a:prstGeom prst="rect">
            <a:avLst/>
          </a:prstGeom>
        </p:spPr>
      </p:pic>
      <p:pic>
        <p:nvPicPr>
          <p:cNvPr id="177" name="Image 5">
            <a:extLst>
              <a:ext uri="{FF2B5EF4-FFF2-40B4-BE49-F238E27FC236}">
                <a16:creationId xmlns:a16="http://schemas.microsoft.com/office/drawing/2014/main" id="{7D896D0E-47B2-5944-9D60-13D452934FF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3"/>
          <a:stretch/>
        </p:blipFill>
        <p:spPr>
          <a:xfrm>
            <a:off x="107504" y="5937519"/>
            <a:ext cx="816839" cy="299793"/>
          </a:xfrm>
          <a:prstGeom prst="rect">
            <a:avLst/>
          </a:prstGeom>
        </p:spPr>
      </p:pic>
      <p:pic>
        <p:nvPicPr>
          <p:cNvPr id="194" name="Picture 4">
            <a:extLst>
              <a:ext uri="{FF2B5EF4-FFF2-40B4-BE49-F238E27FC236}">
                <a16:creationId xmlns:a16="http://schemas.microsoft.com/office/drawing/2014/main" id="{11B31167-CA74-5E45-B344-3138B6E1A9D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4067" y="5863372"/>
            <a:ext cx="917646" cy="373940"/>
          </a:xfrm>
          <a:prstGeom prst="rect">
            <a:avLst/>
          </a:prstGeom>
        </p:spPr>
      </p:pic>
      <p:pic>
        <p:nvPicPr>
          <p:cNvPr id="196" name="Image 7">
            <a:extLst>
              <a:ext uri="{FF2B5EF4-FFF2-40B4-BE49-F238E27FC236}">
                <a16:creationId xmlns:a16="http://schemas.microsoft.com/office/drawing/2014/main" id="{C01FF44C-CBE4-9C46-84BB-4F11F2C100C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6264" t="82745" r="53059" b="10950"/>
          <a:stretch/>
        </p:blipFill>
        <p:spPr>
          <a:xfrm>
            <a:off x="1008630" y="5879154"/>
            <a:ext cx="1007815" cy="334735"/>
          </a:xfrm>
          <a:prstGeom prst="rect">
            <a:avLst/>
          </a:prstGeom>
        </p:spPr>
      </p:pic>
      <p:pic>
        <p:nvPicPr>
          <p:cNvPr id="306" name="Image 43">
            <a:extLst>
              <a:ext uri="{FF2B5EF4-FFF2-40B4-BE49-F238E27FC236}">
                <a16:creationId xmlns:a16="http://schemas.microsoft.com/office/drawing/2014/main" id="{0EF73C18-F94E-6C42-BB79-683AC810B72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62771" y="3171088"/>
            <a:ext cx="4424327" cy="2922208"/>
          </a:xfrm>
          <a:prstGeom prst="rect">
            <a:avLst/>
          </a:prstGeom>
        </p:spPr>
      </p:pic>
      <p:pic>
        <p:nvPicPr>
          <p:cNvPr id="307" name="Image 44">
            <a:extLst>
              <a:ext uri="{FF2B5EF4-FFF2-40B4-BE49-F238E27FC236}">
                <a16:creationId xmlns:a16="http://schemas.microsoft.com/office/drawing/2014/main" id="{4C276CCC-22EC-7E46-BF55-263D51577271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8" t="30104" r="4568" b="9299"/>
          <a:stretch/>
        </p:blipFill>
        <p:spPr>
          <a:xfrm>
            <a:off x="395536" y="1681889"/>
            <a:ext cx="2459922" cy="2186875"/>
          </a:xfrm>
          <a:prstGeom prst="rect">
            <a:avLst/>
          </a:prstGeom>
        </p:spPr>
      </p:pic>
      <p:sp>
        <p:nvSpPr>
          <p:cNvPr id="308" name="Rectangle 307">
            <a:extLst>
              <a:ext uri="{FF2B5EF4-FFF2-40B4-BE49-F238E27FC236}">
                <a16:creationId xmlns:a16="http://schemas.microsoft.com/office/drawing/2014/main" id="{CBB888DB-655A-F349-AB97-0A02BF134E92}"/>
              </a:ext>
            </a:extLst>
          </p:cNvPr>
          <p:cNvSpPr/>
          <p:nvPr/>
        </p:nvSpPr>
        <p:spPr>
          <a:xfrm>
            <a:off x="3061414" y="2426065"/>
            <a:ext cx="1309776" cy="335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342900"/>
            <a:r>
              <a:rPr lang="en-GB" sz="2400" b="1" dirty="0">
                <a:solidFill>
                  <a:srgbClr val="660033"/>
                </a:solidFill>
                <a:latin typeface="Tw Cen MT" panose="020B0602020104020603"/>
              </a:rPr>
              <a:t>Ni</a:t>
            </a:r>
            <a:r>
              <a:rPr lang="en-GB" sz="2400" b="1" baseline="-25000" dirty="0">
                <a:solidFill>
                  <a:srgbClr val="660033"/>
                </a:solidFill>
                <a:latin typeface="Tw Cen MT" panose="020B0602020104020603"/>
              </a:rPr>
              <a:t>2</a:t>
            </a:r>
            <a:r>
              <a:rPr lang="en-GB" sz="2400" b="1" dirty="0">
                <a:solidFill>
                  <a:srgbClr val="660033"/>
                </a:solidFill>
                <a:latin typeface="Tw Cen MT" panose="020B0602020104020603"/>
              </a:rPr>
              <a:t>MnGa</a:t>
            </a:r>
          </a:p>
        </p:txBody>
      </p:sp>
      <p:pic>
        <p:nvPicPr>
          <p:cNvPr id="309" name="Image 10">
            <a:extLst>
              <a:ext uri="{FF2B5EF4-FFF2-40B4-BE49-F238E27FC236}">
                <a16:creationId xmlns:a16="http://schemas.microsoft.com/office/drawing/2014/main" id="{BEE834D0-83E8-0C42-877B-F25D8552DB99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82"/>
          <a:stretch/>
        </p:blipFill>
        <p:spPr>
          <a:xfrm>
            <a:off x="4553053" y="1678342"/>
            <a:ext cx="2484015" cy="2181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109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1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3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4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5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600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800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9000"/>
                            </p:stCondLst>
                            <p:childTnLst>
                              <p:par>
                                <p:cTn id="44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0000"/>
                            </p:stCondLst>
                            <p:childTnLst>
                              <p:par>
                                <p:cTn id="4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10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2000"/>
                            </p:stCondLst>
                            <p:childTnLst>
                              <p:par>
                                <p:cTn id="5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4000"/>
                            </p:stCondLst>
                            <p:childTnLst>
                              <p:par>
                                <p:cTn id="5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65000"/>
                            </p:stCondLst>
                            <p:childTnLst>
                              <p:par>
                                <p:cTn id="6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6600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6700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7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69000"/>
                            </p:stCondLst>
                            <p:childTnLst>
                              <p:par>
                                <p:cTn id="74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70000"/>
                            </p:stCondLst>
                            <p:childTnLst>
                              <p:par>
                                <p:cTn id="7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7100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72000"/>
                            </p:stCondLst>
                            <p:childTnLst>
                              <p:par>
                                <p:cTn id="8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73000"/>
                            </p:stCondLst>
                            <p:childTnLst>
                              <p:par>
                                <p:cTn id="8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8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75000"/>
                            </p:stCondLst>
                            <p:childTnLst>
                              <p:par>
                                <p:cTn id="9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76000"/>
                            </p:stCondLst>
                            <p:childTnLst>
                              <p:par>
                                <p:cTn id="9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77000"/>
                            </p:stCondLst>
                            <p:childTnLst>
                              <p:par>
                                <p:cTn id="9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0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04" presetID="9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2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DS-Marketing-Template-4x3-0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2" id="{44720FAB-0476-6645-8097-2F8C6764BB95}" vid="{9E7B037A-5969-B44F-BC63-F9A495322680}"/>
    </a:ext>
  </a:extLst>
</a:theme>
</file>

<file path=ppt/theme/theme2.xml><?xml version="1.0" encoding="utf-8"?>
<a:theme xmlns:a="http://schemas.openxmlformats.org/drawingml/2006/main" name="No Logo Mas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2" id="{44720FAB-0476-6645-8097-2F8C6764BB95}" vid="{E5906C0D-A9C8-A543-A70E-F68EF0D511AE}"/>
    </a:ext>
  </a:extLst>
</a:theme>
</file>

<file path=ppt/theme/theme3.xml><?xml version="1.0" encoding="utf-8"?>
<a:theme xmlns:a="http://schemas.openxmlformats.org/drawingml/2006/main" name="Coloured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2" id="{44720FAB-0476-6645-8097-2F8C6764BB95}" vid="{74EBF338-83EA-8545-A10C-D806BB10A190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5F2428EAC03A342B9BB2F331FEB908A" ma:contentTypeVersion="0" ma:contentTypeDescription="Create a new document." ma:contentTypeScope="" ma:versionID="c1b02ded09ad37d5c4bbdd1a0070836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8022916f55ab85163ee9a5069dec31d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F2FDF69-5A1A-4E32-A5EE-49837B61342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29D86A-3AF6-48A4-855F-0A95E6AF055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D5B3F59-DB64-49BB-8E1D-BB609C3EC7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CDS-Marketing-Template-4x3-01</Template>
  <TotalTime>1655</TotalTime>
  <Words>117</Words>
  <Application>Microsoft Macintosh PowerPoint</Application>
  <PresentationFormat>On-screen Show (4:3)</PresentationFormat>
  <Paragraphs>104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Arial Black</vt:lpstr>
      <vt:lpstr>Calibri</vt:lpstr>
      <vt:lpstr>Tw Cen MT</vt:lpstr>
      <vt:lpstr>CDS-Marketing-Template-4x3-01</vt:lpstr>
      <vt:lpstr>No Logo Master</vt:lpstr>
      <vt:lpstr>Coloured slides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Smith, Mandy</cp:lastModifiedBy>
  <cp:revision>159</cp:revision>
  <cp:lastPrinted>2017-06-27T11:43:23Z</cp:lastPrinted>
  <dcterms:created xsi:type="dcterms:W3CDTF">2016-07-11T10:04:37Z</dcterms:created>
  <dcterms:modified xsi:type="dcterms:W3CDTF">2020-12-02T11:35:09Z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0x01010005F2428EAC03A342B9BB2F331FEB908A</vt:lpwstr>
  </property>
</Properties>
</file>