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4" r:id="rId6"/>
    <p:sldId id="279" r:id="rId7"/>
    <p:sldId id="278" r:id="rId8"/>
    <p:sldId id="265" r:id="rId9"/>
    <p:sldId id="270" r:id="rId10"/>
    <p:sldId id="280" r:id="rId11"/>
    <p:sldId id="277" r:id="rId12"/>
    <p:sldId id="261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>
          <p15:clr>
            <a:srgbClr val="A4A3A4"/>
          </p15:clr>
        </p15:guide>
        <p15:guide id="2" pos="5647">
          <p15:clr>
            <a:srgbClr val="A4A3A4"/>
          </p15:clr>
        </p15:guide>
        <p15:guide id="3" orient="horz" pos="391">
          <p15:clr>
            <a:srgbClr val="A4A3A4"/>
          </p15:clr>
        </p15:guide>
        <p15:guide id="4" orient="horz" pos="73">
          <p15:clr>
            <a:srgbClr val="A4A3A4"/>
          </p15:clr>
        </p15:guide>
        <p15:guide id="5" pos="43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36" autoAdjust="0"/>
    <p:restoredTop sz="86275"/>
  </p:normalViewPr>
  <p:slideViewPr>
    <p:cSldViewPr>
      <p:cViewPr varScale="1">
        <p:scale>
          <a:sx n="77" d="100"/>
          <a:sy n="77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C80A8B-2C59-2945-BE75-B90E22164EFD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B506CDA-1D90-EB47-A1F1-7FFE9086978F}">
      <dgm:prSet phldrT="[Text]"/>
      <dgm:spPr/>
      <dgm:t>
        <a:bodyPr/>
        <a:lstStyle/>
        <a:p>
          <a:r>
            <a:rPr lang="en-GB" dirty="0"/>
            <a:t>Common to all EC countries</a:t>
          </a:r>
        </a:p>
      </dgm:t>
    </dgm:pt>
    <dgm:pt modelId="{A7A9E5AA-6628-5645-A91E-5BF5B0839A31}" type="parTrans" cxnId="{A7B0A73C-DEFA-9D4D-A9AE-DD36D4C7795A}">
      <dgm:prSet/>
      <dgm:spPr/>
      <dgm:t>
        <a:bodyPr/>
        <a:lstStyle/>
        <a:p>
          <a:endParaRPr lang="en-GB"/>
        </a:p>
      </dgm:t>
    </dgm:pt>
    <dgm:pt modelId="{2EC3B599-2E91-504E-9C55-FD4A4F406EBB}" type="sibTrans" cxnId="{A7B0A73C-DEFA-9D4D-A9AE-DD36D4C7795A}">
      <dgm:prSet/>
      <dgm:spPr/>
      <dgm:t>
        <a:bodyPr/>
        <a:lstStyle/>
        <a:p>
          <a:endParaRPr lang="en-GB"/>
        </a:p>
      </dgm:t>
    </dgm:pt>
    <dgm:pt modelId="{C51F4B16-2C7F-ED4A-A017-2D567D2B009E}">
      <dgm:prSet phldrT="[Text]" custT="1"/>
      <dgm:spPr/>
      <dgm:t>
        <a:bodyPr/>
        <a:lstStyle/>
        <a:p>
          <a:r>
            <a:rPr lang="en-GB" sz="2400" dirty="0"/>
            <a:t>&gt; 22,500 WWTPs</a:t>
          </a:r>
        </a:p>
      </dgm:t>
    </dgm:pt>
    <dgm:pt modelId="{E33A218B-15F6-8546-AA7A-2E5750F9155B}" type="parTrans" cxnId="{EB740772-F8B8-3340-975E-4E3071181FE8}">
      <dgm:prSet/>
      <dgm:spPr/>
      <dgm:t>
        <a:bodyPr/>
        <a:lstStyle/>
        <a:p>
          <a:endParaRPr lang="en-GB"/>
        </a:p>
      </dgm:t>
    </dgm:pt>
    <dgm:pt modelId="{B08ED87A-F38E-BD4B-BF94-0D4794DC97AE}" type="sibTrans" cxnId="{EB740772-F8B8-3340-975E-4E3071181FE8}">
      <dgm:prSet/>
      <dgm:spPr/>
      <dgm:t>
        <a:bodyPr/>
        <a:lstStyle/>
        <a:p>
          <a:endParaRPr lang="en-GB"/>
        </a:p>
      </dgm:t>
    </dgm:pt>
    <dgm:pt modelId="{A93E2163-1836-FB45-83BB-E6A8489C1AA5}">
      <dgm:prSet phldrT="[Text]" custT="1"/>
      <dgm:spPr/>
      <dgm:t>
        <a:bodyPr/>
        <a:lstStyle/>
        <a:p>
          <a:r>
            <a:rPr lang="en-GB" sz="2400" dirty="0"/>
            <a:t>96% 2</a:t>
          </a:r>
          <a:r>
            <a:rPr lang="en-GB" sz="2400" baseline="30000" dirty="0"/>
            <a:t>nd</a:t>
          </a:r>
          <a:r>
            <a:rPr lang="en-GB" sz="2400" dirty="0"/>
            <a:t> treatment</a:t>
          </a:r>
        </a:p>
      </dgm:t>
    </dgm:pt>
    <dgm:pt modelId="{3347DF34-D264-B049-A569-D351C14D8182}" type="parTrans" cxnId="{BC2DF3F0-6565-9049-9588-3C4ED4887C10}">
      <dgm:prSet/>
      <dgm:spPr/>
      <dgm:t>
        <a:bodyPr/>
        <a:lstStyle/>
        <a:p>
          <a:endParaRPr lang="en-GB"/>
        </a:p>
      </dgm:t>
    </dgm:pt>
    <dgm:pt modelId="{8BA77A16-AC2E-214B-AA4A-345E638DD141}" type="sibTrans" cxnId="{BC2DF3F0-6565-9049-9588-3C4ED4887C10}">
      <dgm:prSet/>
      <dgm:spPr/>
      <dgm:t>
        <a:bodyPr/>
        <a:lstStyle/>
        <a:p>
          <a:endParaRPr lang="en-GB"/>
        </a:p>
      </dgm:t>
    </dgm:pt>
    <dgm:pt modelId="{3D3F5BEC-2D18-CB4A-B40A-D95D5FBA521D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Energy!</a:t>
          </a:r>
        </a:p>
      </dgm:t>
    </dgm:pt>
    <dgm:pt modelId="{7D0CC2E6-A6E5-834E-938B-1CBFC26A3267}" type="parTrans" cxnId="{CFCCBF81-9844-AB4A-AB15-923B9C62C25C}">
      <dgm:prSet/>
      <dgm:spPr/>
      <dgm:t>
        <a:bodyPr/>
        <a:lstStyle/>
        <a:p>
          <a:endParaRPr lang="en-GB"/>
        </a:p>
      </dgm:t>
    </dgm:pt>
    <dgm:pt modelId="{30DA1CB4-7AA2-3B4D-A3FA-9D094EB46D0A}" type="sibTrans" cxnId="{CFCCBF81-9844-AB4A-AB15-923B9C62C25C}">
      <dgm:prSet/>
      <dgm:spPr/>
      <dgm:t>
        <a:bodyPr/>
        <a:lstStyle/>
        <a:p>
          <a:endParaRPr lang="en-GB"/>
        </a:p>
      </dgm:t>
    </dgm:pt>
    <dgm:pt modelId="{3F24FBD1-363C-C94E-A062-878BB4CC2D81}">
      <dgm:prSet phldrT="[Text]" custT="1"/>
      <dgm:spPr/>
      <dgm:t>
        <a:bodyPr anchor="t"/>
        <a:lstStyle/>
        <a:p>
          <a:r>
            <a:rPr lang="en-US" sz="2400" dirty="0"/>
            <a:t>Thousands </a:t>
          </a:r>
          <a:r>
            <a:rPr lang="en-US" sz="2400" dirty="0" err="1"/>
            <a:t>GWh</a:t>
          </a:r>
          <a:r>
            <a:rPr lang="en-US" sz="2400" dirty="0"/>
            <a:t>/y</a:t>
          </a:r>
          <a:endParaRPr lang="en-GB" sz="2400" dirty="0"/>
        </a:p>
      </dgm:t>
    </dgm:pt>
    <dgm:pt modelId="{29137823-3076-5140-96F7-BB4E15279022}" type="parTrans" cxnId="{1E469340-F0D3-3F45-B670-F5F008A4998C}">
      <dgm:prSet/>
      <dgm:spPr/>
      <dgm:t>
        <a:bodyPr/>
        <a:lstStyle/>
        <a:p>
          <a:endParaRPr lang="en-GB"/>
        </a:p>
      </dgm:t>
    </dgm:pt>
    <dgm:pt modelId="{4D786D6E-CF74-B74E-8E8C-6A93DA773B69}" type="sibTrans" cxnId="{1E469340-F0D3-3F45-B670-F5F008A4998C}">
      <dgm:prSet/>
      <dgm:spPr/>
      <dgm:t>
        <a:bodyPr/>
        <a:lstStyle/>
        <a:p>
          <a:endParaRPr lang="en-GB"/>
        </a:p>
      </dgm:t>
    </dgm:pt>
    <dgm:pt modelId="{C91E084A-8AE0-A34D-9115-DE137D5D484F}">
      <dgm:prSet phldrT="[Text]" custT="1"/>
      <dgm:spPr/>
      <dgm:t>
        <a:bodyPr anchor="t"/>
        <a:lstStyle/>
        <a:p>
          <a:r>
            <a:rPr lang="en-GB" sz="2400" dirty="0"/>
            <a:t>Increase in energy prices </a:t>
          </a:r>
        </a:p>
      </dgm:t>
    </dgm:pt>
    <dgm:pt modelId="{974AD81A-38DB-AB4A-8400-757E8596D86A}" type="parTrans" cxnId="{3C440D0A-0FB4-DF45-A1D3-6ED2A7FB7FBE}">
      <dgm:prSet/>
      <dgm:spPr/>
      <dgm:t>
        <a:bodyPr/>
        <a:lstStyle/>
        <a:p>
          <a:endParaRPr lang="en-GB"/>
        </a:p>
      </dgm:t>
    </dgm:pt>
    <dgm:pt modelId="{4ED8FA0B-533C-C040-83EB-E8BBDDCE1A23}" type="sibTrans" cxnId="{3C440D0A-0FB4-DF45-A1D3-6ED2A7FB7FBE}">
      <dgm:prSet/>
      <dgm:spPr/>
      <dgm:t>
        <a:bodyPr/>
        <a:lstStyle/>
        <a:p>
          <a:endParaRPr lang="en-GB"/>
        </a:p>
      </dgm:t>
    </dgm:pt>
    <dgm:pt modelId="{8E0F1D54-B963-FD46-9D92-317339E44143}">
      <dgm:prSet phldrT="[Text]" custT="1"/>
      <dgm:spPr/>
      <dgm:t>
        <a:bodyPr/>
        <a:lstStyle/>
        <a:p>
          <a:r>
            <a:rPr lang="en-GB" sz="2800" dirty="0"/>
            <a:t>More regulation</a:t>
          </a:r>
        </a:p>
      </dgm:t>
    </dgm:pt>
    <dgm:pt modelId="{5A3FAD1F-772C-1A44-9FAF-2C0DF0B6755D}" type="parTrans" cxnId="{DD97C9F8-B038-ED40-B03B-0E82FEB75726}">
      <dgm:prSet/>
      <dgm:spPr/>
      <dgm:t>
        <a:bodyPr/>
        <a:lstStyle/>
        <a:p>
          <a:endParaRPr lang="en-GB"/>
        </a:p>
      </dgm:t>
    </dgm:pt>
    <dgm:pt modelId="{B6808C7E-8F45-FD4D-8CBF-5CBE39881C06}" type="sibTrans" cxnId="{DD97C9F8-B038-ED40-B03B-0E82FEB75726}">
      <dgm:prSet/>
      <dgm:spPr/>
      <dgm:t>
        <a:bodyPr/>
        <a:lstStyle/>
        <a:p>
          <a:endParaRPr lang="en-GB"/>
        </a:p>
      </dgm:t>
    </dgm:pt>
    <dgm:pt modelId="{6A518954-C806-E345-AF37-B38AD7D76A3F}">
      <dgm:prSet phldrT="[Text]" custT="1"/>
      <dgm:spPr/>
      <dgm:t>
        <a:bodyPr/>
        <a:lstStyle/>
        <a:p>
          <a:r>
            <a:rPr lang="en-GB" sz="2400" dirty="0"/>
            <a:t>More intensive WWTPs</a:t>
          </a:r>
        </a:p>
      </dgm:t>
    </dgm:pt>
    <dgm:pt modelId="{BB9E2EF3-7EE3-2944-B413-458EAAE1D770}" type="parTrans" cxnId="{147D3CD3-687D-EA4B-B161-E511F1E8446C}">
      <dgm:prSet/>
      <dgm:spPr/>
      <dgm:t>
        <a:bodyPr/>
        <a:lstStyle/>
        <a:p>
          <a:endParaRPr lang="en-GB"/>
        </a:p>
      </dgm:t>
    </dgm:pt>
    <dgm:pt modelId="{B92F34D9-6B9A-5C4D-8303-FAAA62D1D8F7}" type="sibTrans" cxnId="{147D3CD3-687D-EA4B-B161-E511F1E8446C}">
      <dgm:prSet/>
      <dgm:spPr/>
      <dgm:t>
        <a:bodyPr/>
        <a:lstStyle/>
        <a:p>
          <a:endParaRPr lang="en-GB"/>
        </a:p>
      </dgm:t>
    </dgm:pt>
    <dgm:pt modelId="{18F9E0D4-9990-5843-9D1D-1EB957F0972B}">
      <dgm:prSet phldrT="[Text]" custT="1"/>
      <dgm:spPr/>
      <dgm:t>
        <a:bodyPr/>
        <a:lstStyle/>
        <a:p>
          <a:r>
            <a:rPr lang="en-GB" sz="2400" dirty="0"/>
            <a:t>More energy</a:t>
          </a:r>
        </a:p>
      </dgm:t>
    </dgm:pt>
    <dgm:pt modelId="{45C1216D-B6E4-774D-9F24-4E8751E232CF}" type="parTrans" cxnId="{64E7C92B-89F3-1842-94E2-B1860292CB1D}">
      <dgm:prSet/>
      <dgm:spPr/>
      <dgm:t>
        <a:bodyPr/>
        <a:lstStyle/>
        <a:p>
          <a:endParaRPr lang="en-GB"/>
        </a:p>
      </dgm:t>
    </dgm:pt>
    <dgm:pt modelId="{1B5B961D-4AE6-7C44-8474-ED2E3222ADCC}" type="sibTrans" cxnId="{64E7C92B-89F3-1842-94E2-B1860292CB1D}">
      <dgm:prSet/>
      <dgm:spPr/>
      <dgm:t>
        <a:bodyPr/>
        <a:lstStyle/>
        <a:p>
          <a:endParaRPr lang="en-GB"/>
        </a:p>
      </dgm:t>
    </dgm:pt>
    <dgm:pt modelId="{C4597617-2C0E-9F4B-B4DD-9F80E1867B79}">
      <dgm:prSet phldrT="[Text]" custT="1"/>
      <dgm:spPr/>
      <dgm:t>
        <a:bodyPr anchor="t"/>
        <a:lstStyle/>
        <a:p>
          <a:r>
            <a:rPr lang="en-GB" sz="2400" dirty="0"/>
            <a:t>Greenhouse gas emissions</a:t>
          </a:r>
        </a:p>
      </dgm:t>
    </dgm:pt>
    <dgm:pt modelId="{A94C41C0-1637-2B46-A880-C0870F832F8A}" type="parTrans" cxnId="{80715029-948B-A54A-80A9-62209AEFA58F}">
      <dgm:prSet/>
      <dgm:spPr/>
      <dgm:t>
        <a:bodyPr/>
        <a:lstStyle/>
        <a:p>
          <a:endParaRPr lang="en-GB"/>
        </a:p>
      </dgm:t>
    </dgm:pt>
    <dgm:pt modelId="{0DD599E9-97BB-AF46-B6A9-3604A42C6C4C}" type="sibTrans" cxnId="{80715029-948B-A54A-80A9-62209AEFA58F}">
      <dgm:prSet/>
      <dgm:spPr/>
      <dgm:t>
        <a:bodyPr/>
        <a:lstStyle/>
        <a:p>
          <a:endParaRPr lang="en-GB"/>
        </a:p>
      </dgm:t>
    </dgm:pt>
    <dgm:pt modelId="{8EDAA1BA-0965-9C49-AC16-A25F754D028B}">
      <dgm:prSet phldrT="[Text]" custT="1"/>
      <dgm:spPr/>
      <dgm:t>
        <a:bodyPr/>
        <a:lstStyle/>
        <a:p>
          <a:endParaRPr lang="en-GB" sz="2400" dirty="0"/>
        </a:p>
      </dgm:t>
    </dgm:pt>
    <dgm:pt modelId="{AC768618-54F3-1249-94E6-CEA68862E08D}" type="parTrans" cxnId="{CBBEC201-DF92-104A-AEFD-EE942BE39DCC}">
      <dgm:prSet/>
      <dgm:spPr/>
      <dgm:t>
        <a:bodyPr/>
        <a:lstStyle/>
        <a:p>
          <a:endParaRPr lang="en-GB"/>
        </a:p>
      </dgm:t>
    </dgm:pt>
    <dgm:pt modelId="{7B922E21-CD5B-3846-8819-572E0E23E1E9}" type="sibTrans" cxnId="{CBBEC201-DF92-104A-AEFD-EE942BE39DCC}">
      <dgm:prSet/>
      <dgm:spPr/>
      <dgm:t>
        <a:bodyPr/>
        <a:lstStyle/>
        <a:p>
          <a:endParaRPr lang="en-GB"/>
        </a:p>
      </dgm:t>
    </dgm:pt>
    <dgm:pt modelId="{026D3817-0027-CD4F-993E-75A46B7510F8}" type="pres">
      <dgm:prSet presAssocID="{2BC80A8B-2C59-2945-BE75-B90E22164EFD}" presName="Name0" presStyleCnt="0">
        <dgm:presLayoutVars>
          <dgm:dir/>
          <dgm:animLvl val="lvl"/>
          <dgm:resizeHandles val="exact"/>
        </dgm:presLayoutVars>
      </dgm:prSet>
      <dgm:spPr/>
    </dgm:pt>
    <dgm:pt modelId="{F6EA445C-B338-AE41-ACBA-944164566325}" type="pres">
      <dgm:prSet presAssocID="{2BC80A8B-2C59-2945-BE75-B90E22164EFD}" presName="tSp" presStyleCnt="0"/>
      <dgm:spPr/>
    </dgm:pt>
    <dgm:pt modelId="{483F32AE-8AB7-BB48-9FD7-99E12F41B18F}" type="pres">
      <dgm:prSet presAssocID="{2BC80A8B-2C59-2945-BE75-B90E22164EFD}" presName="bSp" presStyleCnt="0"/>
      <dgm:spPr/>
    </dgm:pt>
    <dgm:pt modelId="{1C4B25E0-B10F-6E49-96A0-34BEA5A4DFC9}" type="pres">
      <dgm:prSet presAssocID="{2BC80A8B-2C59-2945-BE75-B90E22164EFD}" presName="process" presStyleCnt="0"/>
      <dgm:spPr/>
    </dgm:pt>
    <dgm:pt modelId="{C63C9847-E21B-364B-8B92-E977C4AE4E06}" type="pres">
      <dgm:prSet presAssocID="{2B506CDA-1D90-EB47-A1F1-7FFE9086978F}" presName="composite1" presStyleCnt="0"/>
      <dgm:spPr/>
    </dgm:pt>
    <dgm:pt modelId="{9A3D4F9E-7FFE-A446-83BD-22CD03D3F61E}" type="pres">
      <dgm:prSet presAssocID="{2B506CDA-1D90-EB47-A1F1-7FFE9086978F}" presName="dummyNode1" presStyleLbl="node1" presStyleIdx="0" presStyleCnt="3"/>
      <dgm:spPr/>
    </dgm:pt>
    <dgm:pt modelId="{E56082C5-6623-6741-A2C2-443D03163F0E}" type="pres">
      <dgm:prSet presAssocID="{2B506CDA-1D90-EB47-A1F1-7FFE9086978F}" presName="childNode1" presStyleLbl="bgAcc1" presStyleIdx="0" presStyleCnt="3" custScaleX="137945" custScaleY="122534" custLinFactNeighborY="-22572">
        <dgm:presLayoutVars>
          <dgm:bulletEnabled val="1"/>
        </dgm:presLayoutVars>
      </dgm:prSet>
      <dgm:spPr/>
    </dgm:pt>
    <dgm:pt modelId="{FC6882A2-3A1D-4349-BA59-D4E7E756E7AF}" type="pres">
      <dgm:prSet presAssocID="{2B506CDA-1D90-EB47-A1F1-7FFE9086978F}" presName="childNode1tx" presStyleLbl="bgAcc1" presStyleIdx="0" presStyleCnt="3">
        <dgm:presLayoutVars>
          <dgm:bulletEnabled val="1"/>
        </dgm:presLayoutVars>
      </dgm:prSet>
      <dgm:spPr/>
    </dgm:pt>
    <dgm:pt modelId="{33E7E0C5-0CE1-764C-9FD9-1FD73529CF57}" type="pres">
      <dgm:prSet presAssocID="{2B506CDA-1D90-EB47-A1F1-7FFE9086978F}" presName="parentNode1" presStyleLbl="node1" presStyleIdx="0" presStyleCnt="3" custScaleY="180614">
        <dgm:presLayoutVars>
          <dgm:chMax val="1"/>
          <dgm:bulletEnabled val="1"/>
        </dgm:presLayoutVars>
      </dgm:prSet>
      <dgm:spPr/>
    </dgm:pt>
    <dgm:pt modelId="{4DA2F02E-2075-FE44-85AA-726755100CC2}" type="pres">
      <dgm:prSet presAssocID="{2B506CDA-1D90-EB47-A1F1-7FFE9086978F}" presName="connSite1" presStyleCnt="0"/>
      <dgm:spPr/>
    </dgm:pt>
    <dgm:pt modelId="{58942932-44C8-6641-9CE2-BFB95592AAE2}" type="pres">
      <dgm:prSet presAssocID="{2EC3B599-2E91-504E-9C55-FD4A4F406EBB}" presName="Name9" presStyleLbl="sibTrans2D1" presStyleIdx="0" presStyleCnt="2"/>
      <dgm:spPr/>
    </dgm:pt>
    <dgm:pt modelId="{6D2394F7-920F-B94D-AC86-723B6DE8EA42}" type="pres">
      <dgm:prSet presAssocID="{3D3F5BEC-2D18-CB4A-B40A-D95D5FBA521D}" presName="composite2" presStyleCnt="0"/>
      <dgm:spPr/>
    </dgm:pt>
    <dgm:pt modelId="{A8CDE74B-0C4D-F049-8283-2B0E0CF5211D}" type="pres">
      <dgm:prSet presAssocID="{3D3F5BEC-2D18-CB4A-B40A-D95D5FBA521D}" presName="dummyNode2" presStyleLbl="node1" presStyleIdx="0" presStyleCnt="3"/>
      <dgm:spPr/>
    </dgm:pt>
    <dgm:pt modelId="{397CBCE3-15F3-5641-A575-C1F6C5C6B410}" type="pres">
      <dgm:prSet presAssocID="{3D3F5BEC-2D18-CB4A-B40A-D95D5FBA521D}" presName="childNode2" presStyleLbl="bgAcc1" presStyleIdx="1" presStyleCnt="3" custScaleX="144967" custScaleY="162771">
        <dgm:presLayoutVars>
          <dgm:bulletEnabled val="1"/>
        </dgm:presLayoutVars>
      </dgm:prSet>
      <dgm:spPr/>
    </dgm:pt>
    <dgm:pt modelId="{D9623BB9-7B00-5C40-AEA6-4CA0C7504FB5}" type="pres">
      <dgm:prSet presAssocID="{3D3F5BEC-2D18-CB4A-B40A-D95D5FBA521D}" presName="childNode2tx" presStyleLbl="bgAcc1" presStyleIdx="1" presStyleCnt="3">
        <dgm:presLayoutVars>
          <dgm:bulletEnabled val="1"/>
        </dgm:presLayoutVars>
      </dgm:prSet>
      <dgm:spPr/>
    </dgm:pt>
    <dgm:pt modelId="{E462D640-6DE4-5340-ACFB-0B6495300A19}" type="pres">
      <dgm:prSet presAssocID="{3D3F5BEC-2D18-CB4A-B40A-D95D5FBA521D}" presName="parentNode2" presStyleLbl="node1" presStyleIdx="1" presStyleCnt="3" custLinFactNeighborX="-40270" custLinFactNeighborY="-53857">
        <dgm:presLayoutVars>
          <dgm:chMax val="0"/>
          <dgm:bulletEnabled val="1"/>
        </dgm:presLayoutVars>
      </dgm:prSet>
      <dgm:spPr/>
    </dgm:pt>
    <dgm:pt modelId="{67329987-DA73-824D-B669-0EB221397912}" type="pres">
      <dgm:prSet presAssocID="{3D3F5BEC-2D18-CB4A-B40A-D95D5FBA521D}" presName="connSite2" presStyleCnt="0"/>
      <dgm:spPr/>
    </dgm:pt>
    <dgm:pt modelId="{28CF07FC-7400-0542-BAFE-D44E128414DD}" type="pres">
      <dgm:prSet presAssocID="{30DA1CB4-7AA2-3B4D-A3FA-9D094EB46D0A}" presName="Name18" presStyleLbl="sibTrans2D1" presStyleIdx="1" presStyleCnt="2"/>
      <dgm:spPr/>
    </dgm:pt>
    <dgm:pt modelId="{084112CA-51BD-AA4A-B0C6-0A2A3AF14FED}" type="pres">
      <dgm:prSet presAssocID="{8E0F1D54-B963-FD46-9D92-317339E44143}" presName="composite1" presStyleCnt="0"/>
      <dgm:spPr/>
    </dgm:pt>
    <dgm:pt modelId="{C43E7008-B703-0B49-B529-B01BA4AE0BFE}" type="pres">
      <dgm:prSet presAssocID="{8E0F1D54-B963-FD46-9D92-317339E44143}" presName="dummyNode1" presStyleLbl="node1" presStyleIdx="1" presStyleCnt="3"/>
      <dgm:spPr/>
    </dgm:pt>
    <dgm:pt modelId="{CEEC8094-46F2-EF4B-845C-B19460F9BF8E}" type="pres">
      <dgm:prSet presAssocID="{8E0F1D54-B963-FD46-9D92-317339E44143}" presName="childNode1" presStyleLbl="bgAcc1" presStyleIdx="2" presStyleCnt="3" custScaleY="124867" custLinFactNeighborX="12562" custLinFactNeighborY="-6336">
        <dgm:presLayoutVars>
          <dgm:bulletEnabled val="1"/>
        </dgm:presLayoutVars>
      </dgm:prSet>
      <dgm:spPr/>
    </dgm:pt>
    <dgm:pt modelId="{2EE14C56-03F0-FE44-A769-4E47B49FE16A}" type="pres">
      <dgm:prSet presAssocID="{8E0F1D54-B963-FD46-9D92-317339E44143}" presName="childNode1tx" presStyleLbl="bgAcc1" presStyleIdx="2" presStyleCnt="3">
        <dgm:presLayoutVars>
          <dgm:bulletEnabled val="1"/>
        </dgm:presLayoutVars>
      </dgm:prSet>
      <dgm:spPr/>
    </dgm:pt>
    <dgm:pt modelId="{B8E89717-03E5-3D40-8444-108F3FE95DA9}" type="pres">
      <dgm:prSet presAssocID="{8E0F1D54-B963-FD46-9D92-317339E44143}" presName="parentNode1" presStyleLbl="node1" presStyleIdx="2" presStyleCnt="3" custLinFactNeighborX="-160" custLinFactNeighborY="42943">
        <dgm:presLayoutVars>
          <dgm:chMax val="1"/>
          <dgm:bulletEnabled val="1"/>
        </dgm:presLayoutVars>
      </dgm:prSet>
      <dgm:spPr/>
    </dgm:pt>
    <dgm:pt modelId="{4BC1A6F1-B906-9E4F-B1A8-80CE2D45E4E9}" type="pres">
      <dgm:prSet presAssocID="{8E0F1D54-B963-FD46-9D92-317339E44143}" presName="connSite1" presStyleCnt="0"/>
      <dgm:spPr/>
    </dgm:pt>
  </dgm:ptLst>
  <dgm:cxnLst>
    <dgm:cxn modelId="{CBBEC201-DF92-104A-AEFD-EE942BE39DCC}" srcId="{2B506CDA-1D90-EB47-A1F1-7FFE9086978F}" destId="{8EDAA1BA-0965-9C49-AC16-A25F754D028B}" srcOrd="1" destOrd="0" parTransId="{AC768618-54F3-1249-94E6-CEA68862E08D}" sibTransId="{7B922E21-CD5B-3846-8819-572E0E23E1E9}"/>
    <dgm:cxn modelId="{3C440D0A-0FB4-DF45-A1D3-6ED2A7FB7FBE}" srcId="{3D3F5BEC-2D18-CB4A-B40A-D95D5FBA521D}" destId="{C91E084A-8AE0-A34D-9115-DE137D5D484F}" srcOrd="1" destOrd="0" parTransId="{974AD81A-38DB-AB4A-8400-757E8596D86A}" sibTransId="{4ED8FA0B-533C-C040-83EB-E8BBDDCE1A23}"/>
    <dgm:cxn modelId="{673C2024-6461-D149-BAF3-832699B5F43F}" type="presOf" srcId="{2BC80A8B-2C59-2945-BE75-B90E22164EFD}" destId="{026D3817-0027-CD4F-993E-75A46B7510F8}" srcOrd="0" destOrd="0" presId="urn:microsoft.com/office/officeart/2005/8/layout/hProcess4"/>
    <dgm:cxn modelId="{BC1A6426-3A7D-D048-AB33-E8416A81EE97}" type="presOf" srcId="{18F9E0D4-9990-5843-9D1D-1EB957F0972B}" destId="{2EE14C56-03F0-FE44-A769-4E47B49FE16A}" srcOrd="1" destOrd="1" presId="urn:microsoft.com/office/officeart/2005/8/layout/hProcess4"/>
    <dgm:cxn modelId="{80715029-948B-A54A-80A9-62209AEFA58F}" srcId="{3D3F5BEC-2D18-CB4A-B40A-D95D5FBA521D}" destId="{C4597617-2C0E-9F4B-B4DD-9F80E1867B79}" srcOrd="2" destOrd="0" parTransId="{A94C41C0-1637-2B46-A880-C0870F832F8A}" sibTransId="{0DD599E9-97BB-AF46-B6A9-3604A42C6C4C}"/>
    <dgm:cxn modelId="{64E7C92B-89F3-1842-94E2-B1860292CB1D}" srcId="{8E0F1D54-B963-FD46-9D92-317339E44143}" destId="{18F9E0D4-9990-5843-9D1D-1EB957F0972B}" srcOrd="1" destOrd="0" parTransId="{45C1216D-B6E4-774D-9F24-4E8751E232CF}" sibTransId="{1B5B961D-4AE6-7C44-8474-ED2E3222ADCC}"/>
    <dgm:cxn modelId="{0FEED932-5C76-0F45-8363-7F6A2F4E46A9}" type="presOf" srcId="{18F9E0D4-9990-5843-9D1D-1EB957F0972B}" destId="{CEEC8094-46F2-EF4B-845C-B19460F9BF8E}" srcOrd="0" destOrd="1" presId="urn:microsoft.com/office/officeart/2005/8/layout/hProcess4"/>
    <dgm:cxn modelId="{3F660033-F85E-2648-93F0-04BB51607EB2}" type="presOf" srcId="{3F24FBD1-363C-C94E-A062-878BB4CC2D81}" destId="{397CBCE3-15F3-5641-A575-C1F6C5C6B410}" srcOrd="0" destOrd="0" presId="urn:microsoft.com/office/officeart/2005/8/layout/hProcess4"/>
    <dgm:cxn modelId="{A7B0A73C-DEFA-9D4D-A9AE-DD36D4C7795A}" srcId="{2BC80A8B-2C59-2945-BE75-B90E22164EFD}" destId="{2B506CDA-1D90-EB47-A1F1-7FFE9086978F}" srcOrd="0" destOrd="0" parTransId="{A7A9E5AA-6628-5645-A91E-5BF5B0839A31}" sibTransId="{2EC3B599-2E91-504E-9C55-FD4A4F406EBB}"/>
    <dgm:cxn modelId="{1E469340-F0D3-3F45-B670-F5F008A4998C}" srcId="{3D3F5BEC-2D18-CB4A-B40A-D95D5FBA521D}" destId="{3F24FBD1-363C-C94E-A062-878BB4CC2D81}" srcOrd="0" destOrd="0" parTransId="{29137823-3076-5140-96F7-BB4E15279022}" sibTransId="{4D786D6E-CF74-B74E-8E8C-6A93DA773B69}"/>
    <dgm:cxn modelId="{5DED7F42-E7BD-E34E-8949-EF42C050AE3D}" type="presOf" srcId="{6A518954-C806-E345-AF37-B38AD7D76A3F}" destId="{CEEC8094-46F2-EF4B-845C-B19460F9BF8E}" srcOrd="0" destOrd="0" presId="urn:microsoft.com/office/officeart/2005/8/layout/hProcess4"/>
    <dgm:cxn modelId="{92290358-7E33-B444-845F-F2DCD3BD3D8E}" type="presOf" srcId="{C4597617-2C0E-9F4B-B4DD-9F80E1867B79}" destId="{D9623BB9-7B00-5C40-AEA6-4CA0C7504FB5}" srcOrd="1" destOrd="2" presId="urn:microsoft.com/office/officeart/2005/8/layout/hProcess4"/>
    <dgm:cxn modelId="{2CF9675E-1638-9E49-8E29-4CE84416FC1D}" type="presOf" srcId="{6A518954-C806-E345-AF37-B38AD7D76A3F}" destId="{2EE14C56-03F0-FE44-A769-4E47B49FE16A}" srcOrd="1" destOrd="0" presId="urn:microsoft.com/office/officeart/2005/8/layout/hProcess4"/>
    <dgm:cxn modelId="{60771360-999F-F840-BB69-450BF1492C33}" type="presOf" srcId="{30DA1CB4-7AA2-3B4D-A3FA-9D094EB46D0A}" destId="{28CF07FC-7400-0542-BAFE-D44E128414DD}" srcOrd="0" destOrd="0" presId="urn:microsoft.com/office/officeart/2005/8/layout/hProcess4"/>
    <dgm:cxn modelId="{EB740772-F8B8-3340-975E-4E3071181FE8}" srcId="{2B506CDA-1D90-EB47-A1F1-7FFE9086978F}" destId="{C51F4B16-2C7F-ED4A-A017-2D567D2B009E}" srcOrd="0" destOrd="0" parTransId="{E33A218B-15F6-8546-AA7A-2E5750F9155B}" sibTransId="{B08ED87A-F38E-BD4B-BF94-0D4794DC97AE}"/>
    <dgm:cxn modelId="{CFCCBF81-9844-AB4A-AB15-923B9C62C25C}" srcId="{2BC80A8B-2C59-2945-BE75-B90E22164EFD}" destId="{3D3F5BEC-2D18-CB4A-B40A-D95D5FBA521D}" srcOrd="1" destOrd="0" parTransId="{7D0CC2E6-A6E5-834E-938B-1CBFC26A3267}" sibTransId="{30DA1CB4-7AA2-3B4D-A3FA-9D094EB46D0A}"/>
    <dgm:cxn modelId="{2DA2588B-1388-CA41-8F36-A7FE761CC421}" type="presOf" srcId="{2EC3B599-2E91-504E-9C55-FD4A4F406EBB}" destId="{58942932-44C8-6641-9CE2-BFB95592AAE2}" srcOrd="0" destOrd="0" presId="urn:microsoft.com/office/officeart/2005/8/layout/hProcess4"/>
    <dgm:cxn modelId="{C6A70E98-5810-6B4E-80F5-D6633FDB32F8}" type="presOf" srcId="{C4597617-2C0E-9F4B-B4DD-9F80E1867B79}" destId="{397CBCE3-15F3-5641-A575-C1F6C5C6B410}" srcOrd="0" destOrd="2" presId="urn:microsoft.com/office/officeart/2005/8/layout/hProcess4"/>
    <dgm:cxn modelId="{2488FD9F-9EC7-C449-B9B8-E4BAA97BBC43}" type="presOf" srcId="{8EDAA1BA-0965-9C49-AC16-A25F754D028B}" destId="{FC6882A2-3A1D-4349-BA59-D4E7E756E7AF}" srcOrd="1" destOrd="1" presId="urn:microsoft.com/office/officeart/2005/8/layout/hProcess4"/>
    <dgm:cxn modelId="{D9B7CCA2-DA1A-C945-B6BC-BB2E7F45BC45}" type="presOf" srcId="{2B506CDA-1D90-EB47-A1F1-7FFE9086978F}" destId="{33E7E0C5-0CE1-764C-9FD9-1FD73529CF57}" srcOrd="0" destOrd="0" presId="urn:microsoft.com/office/officeart/2005/8/layout/hProcess4"/>
    <dgm:cxn modelId="{8B3DB1AC-C9E6-8F45-862C-4165C905F892}" type="presOf" srcId="{3D3F5BEC-2D18-CB4A-B40A-D95D5FBA521D}" destId="{E462D640-6DE4-5340-ACFB-0B6495300A19}" srcOrd="0" destOrd="0" presId="urn:microsoft.com/office/officeart/2005/8/layout/hProcess4"/>
    <dgm:cxn modelId="{F0CA0FB3-BEEB-0445-BF8F-43E0566D44F0}" type="presOf" srcId="{C91E084A-8AE0-A34D-9115-DE137D5D484F}" destId="{397CBCE3-15F3-5641-A575-C1F6C5C6B410}" srcOrd="0" destOrd="1" presId="urn:microsoft.com/office/officeart/2005/8/layout/hProcess4"/>
    <dgm:cxn modelId="{1825CBB3-F5E1-D248-9FCE-DF6666E239FC}" type="presOf" srcId="{C91E084A-8AE0-A34D-9115-DE137D5D484F}" destId="{D9623BB9-7B00-5C40-AEA6-4CA0C7504FB5}" srcOrd="1" destOrd="1" presId="urn:microsoft.com/office/officeart/2005/8/layout/hProcess4"/>
    <dgm:cxn modelId="{1EB08BB4-7360-2E4F-B21D-D1FA8C90981E}" type="presOf" srcId="{A93E2163-1836-FB45-83BB-E6A8489C1AA5}" destId="{FC6882A2-3A1D-4349-BA59-D4E7E756E7AF}" srcOrd="1" destOrd="2" presId="urn:microsoft.com/office/officeart/2005/8/layout/hProcess4"/>
    <dgm:cxn modelId="{0703D6BA-6D2C-1148-970C-BAC810BF385B}" type="presOf" srcId="{C51F4B16-2C7F-ED4A-A017-2D567D2B009E}" destId="{E56082C5-6623-6741-A2C2-443D03163F0E}" srcOrd="0" destOrd="0" presId="urn:microsoft.com/office/officeart/2005/8/layout/hProcess4"/>
    <dgm:cxn modelId="{C35A04C8-E5F2-424A-8E20-34A7FA20E589}" type="presOf" srcId="{A93E2163-1836-FB45-83BB-E6A8489C1AA5}" destId="{E56082C5-6623-6741-A2C2-443D03163F0E}" srcOrd="0" destOrd="2" presId="urn:microsoft.com/office/officeart/2005/8/layout/hProcess4"/>
    <dgm:cxn modelId="{0E60EFD1-5897-7C44-8B1F-6731ACAE698F}" type="presOf" srcId="{3F24FBD1-363C-C94E-A062-878BB4CC2D81}" destId="{D9623BB9-7B00-5C40-AEA6-4CA0C7504FB5}" srcOrd="1" destOrd="0" presId="urn:microsoft.com/office/officeart/2005/8/layout/hProcess4"/>
    <dgm:cxn modelId="{147D3CD3-687D-EA4B-B161-E511F1E8446C}" srcId="{8E0F1D54-B963-FD46-9D92-317339E44143}" destId="{6A518954-C806-E345-AF37-B38AD7D76A3F}" srcOrd="0" destOrd="0" parTransId="{BB9E2EF3-7EE3-2944-B413-458EAAE1D770}" sibTransId="{B92F34D9-6B9A-5C4D-8303-FAAA62D1D8F7}"/>
    <dgm:cxn modelId="{A731DAD4-AA7A-C846-9BA4-6F09FEF0DCC0}" type="presOf" srcId="{C51F4B16-2C7F-ED4A-A017-2D567D2B009E}" destId="{FC6882A2-3A1D-4349-BA59-D4E7E756E7AF}" srcOrd="1" destOrd="0" presId="urn:microsoft.com/office/officeart/2005/8/layout/hProcess4"/>
    <dgm:cxn modelId="{B594EDED-02E0-3247-B1D5-A4FA4A86A20A}" type="presOf" srcId="{8E0F1D54-B963-FD46-9D92-317339E44143}" destId="{B8E89717-03E5-3D40-8444-108F3FE95DA9}" srcOrd="0" destOrd="0" presId="urn:microsoft.com/office/officeart/2005/8/layout/hProcess4"/>
    <dgm:cxn modelId="{96CF97EE-69E7-4649-8B40-F3DDE148B0C2}" type="presOf" srcId="{8EDAA1BA-0965-9C49-AC16-A25F754D028B}" destId="{E56082C5-6623-6741-A2C2-443D03163F0E}" srcOrd="0" destOrd="1" presId="urn:microsoft.com/office/officeart/2005/8/layout/hProcess4"/>
    <dgm:cxn modelId="{BC2DF3F0-6565-9049-9588-3C4ED4887C10}" srcId="{2B506CDA-1D90-EB47-A1F1-7FFE9086978F}" destId="{A93E2163-1836-FB45-83BB-E6A8489C1AA5}" srcOrd="2" destOrd="0" parTransId="{3347DF34-D264-B049-A569-D351C14D8182}" sibTransId="{8BA77A16-AC2E-214B-AA4A-345E638DD141}"/>
    <dgm:cxn modelId="{DD97C9F8-B038-ED40-B03B-0E82FEB75726}" srcId="{2BC80A8B-2C59-2945-BE75-B90E22164EFD}" destId="{8E0F1D54-B963-FD46-9D92-317339E44143}" srcOrd="2" destOrd="0" parTransId="{5A3FAD1F-772C-1A44-9FAF-2C0DF0B6755D}" sibTransId="{B6808C7E-8F45-FD4D-8CBF-5CBE39881C06}"/>
    <dgm:cxn modelId="{11F2A32A-A6B7-4C4D-B80D-9475C572FCFA}" type="presParOf" srcId="{026D3817-0027-CD4F-993E-75A46B7510F8}" destId="{F6EA445C-B338-AE41-ACBA-944164566325}" srcOrd="0" destOrd="0" presId="urn:microsoft.com/office/officeart/2005/8/layout/hProcess4"/>
    <dgm:cxn modelId="{F8A666BF-5D9A-DB4C-8C7E-6E93BD9C5567}" type="presParOf" srcId="{026D3817-0027-CD4F-993E-75A46B7510F8}" destId="{483F32AE-8AB7-BB48-9FD7-99E12F41B18F}" srcOrd="1" destOrd="0" presId="urn:microsoft.com/office/officeart/2005/8/layout/hProcess4"/>
    <dgm:cxn modelId="{894951DA-CEEB-2141-BA7F-96F658159863}" type="presParOf" srcId="{026D3817-0027-CD4F-993E-75A46B7510F8}" destId="{1C4B25E0-B10F-6E49-96A0-34BEA5A4DFC9}" srcOrd="2" destOrd="0" presId="urn:microsoft.com/office/officeart/2005/8/layout/hProcess4"/>
    <dgm:cxn modelId="{63536872-A8A3-A34A-BC25-C31A8BFBE328}" type="presParOf" srcId="{1C4B25E0-B10F-6E49-96A0-34BEA5A4DFC9}" destId="{C63C9847-E21B-364B-8B92-E977C4AE4E06}" srcOrd="0" destOrd="0" presId="urn:microsoft.com/office/officeart/2005/8/layout/hProcess4"/>
    <dgm:cxn modelId="{423DA7D3-A614-1F4F-86FA-9CBA2C0D98EE}" type="presParOf" srcId="{C63C9847-E21B-364B-8B92-E977C4AE4E06}" destId="{9A3D4F9E-7FFE-A446-83BD-22CD03D3F61E}" srcOrd="0" destOrd="0" presId="urn:microsoft.com/office/officeart/2005/8/layout/hProcess4"/>
    <dgm:cxn modelId="{3D6A755D-EB4A-CA4A-B0D1-EEE1F2125B26}" type="presParOf" srcId="{C63C9847-E21B-364B-8B92-E977C4AE4E06}" destId="{E56082C5-6623-6741-A2C2-443D03163F0E}" srcOrd="1" destOrd="0" presId="urn:microsoft.com/office/officeart/2005/8/layout/hProcess4"/>
    <dgm:cxn modelId="{AD0F244B-BEEA-5A4A-BDED-3D09E1A37CD8}" type="presParOf" srcId="{C63C9847-E21B-364B-8B92-E977C4AE4E06}" destId="{FC6882A2-3A1D-4349-BA59-D4E7E756E7AF}" srcOrd="2" destOrd="0" presId="urn:microsoft.com/office/officeart/2005/8/layout/hProcess4"/>
    <dgm:cxn modelId="{EC7D2C1B-F489-E948-8358-07580D780B97}" type="presParOf" srcId="{C63C9847-E21B-364B-8B92-E977C4AE4E06}" destId="{33E7E0C5-0CE1-764C-9FD9-1FD73529CF57}" srcOrd="3" destOrd="0" presId="urn:microsoft.com/office/officeart/2005/8/layout/hProcess4"/>
    <dgm:cxn modelId="{1A25C6BB-5BFC-7D4F-9FC6-9FB49D3E31A2}" type="presParOf" srcId="{C63C9847-E21B-364B-8B92-E977C4AE4E06}" destId="{4DA2F02E-2075-FE44-85AA-726755100CC2}" srcOrd="4" destOrd="0" presId="urn:microsoft.com/office/officeart/2005/8/layout/hProcess4"/>
    <dgm:cxn modelId="{34148CF8-080E-A941-B391-021489251AE8}" type="presParOf" srcId="{1C4B25E0-B10F-6E49-96A0-34BEA5A4DFC9}" destId="{58942932-44C8-6641-9CE2-BFB95592AAE2}" srcOrd="1" destOrd="0" presId="urn:microsoft.com/office/officeart/2005/8/layout/hProcess4"/>
    <dgm:cxn modelId="{50163A95-8ED0-5042-9D9D-6D004D83DB4C}" type="presParOf" srcId="{1C4B25E0-B10F-6E49-96A0-34BEA5A4DFC9}" destId="{6D2394F7-920F-B94D-AC86-723B6DE8EA42}" srcOrd="2" destOrd="0" presId="urn:microsoft.com/office/officeart/2005/8/layout/hProcess4"/>
    <dgm:cxn modelId="{8E9544D5-26C1-3044-92B7-33A20D93EB0F}" type="presParOf" srcId="{6D2394F7-920F-B94D-AC86-723B6DE8EA42}" destId="{A8CDE74B-0C4D-F049-8283-2B0E0CF5211D}" srcOrd="0" destOrd="0" presId="urn:microsoft.com/office/officeart/2005/8/layout/hProcess4"/>
    <dgm:cxn modelId="{F4FAC6C0-EA7F-9246-B587-2A896218848F}" type="presParOf" srcId="{6D2394F7-920F-B94D-AC86-723B6DE8EA42}" destId="{397CBCE3-15F3-5641-A575-C1F6C5C6B410}" srcOrd="1" destOrd="0" presId="urn:microsoft.com/office/officeart/2005/8/layout/hProcess4"/>
    <dgm:cxn modelId="{92B6B488-225C-6248-A7B2-0174871DB0A6}" type="presParOf" srcId="{6D2394F7-920F-B94D-AC86-723B6DE8EA42}" destId="{D9623BB9-7B00-5C40-AEA6-4CA0C7504FB5}" srcOrd="2" destOrd="0" presId="urn:microsoft.com/office/officeart/2005/8/layout/hProcess4"/>
    <dgm:cxn modelId="{126FD620-A9BF-E343-B564-0D9DCE788616}" type="presParOf" srcId="{6D2394F7-920F-B94D-AC86-723B6DE8EA42}" destId="{E462D640-6DE4-5340-ACFB-0B6495300A19}" srcOrd="3" destOrd="0" presId="urn:microsoft.com/office/officeart/2005/8/layout/hProcess4"/>
    <dgm:cxn modelId="{ACAD4B2F-0DE1-0346-A7E3-376B10AE421B}" type="presParOf" srcId="{6D2394F7-920F-B94D-AC86-723B6DE8EA42}" destId="{67329987-DA73-824D-B669-0EB221397912}" srcOrd="4" destOrd="0" presId="urn:microsoft.com/office/officeart/2005/8/layout/hProcess4"/>
    <dgm:cxn modelId="{7712EDE5-4D65-4046-8C31-5AEBF5D07059}" type="presParOf" srcId="{1C4B25E0-B10F-6E49-96A0-34BEA5A4DFC9}" destId="{28CF07FC-7400-0542-BAFE-D44E128414DD}" srcOrd="3" destOrd="0" presId="urn:microsoft.com/office/officeart/2005/8/layout/hProcess4"/>
    <dgm:cxn modelId="{FD92AE3B-F5DF-4742-9AC2-521775C3F79C}" type="presParOf" srcId="{1C4B25E0-B10F-6E49-96A0-34BEA5A4DFC9}" destId="{084112CA-51BD-AA4A-B0C6-0A2A3AF14FED}" srcOrd="4" destOrd="0" presId="urn:microsoft.com/office/officeart/2005/8/layout/hProcess4"/>
    <dgm:cxn modelId="{A627D584-A7E4-B44F-9D31-5EC4690814A6}" type="presParOf" srcId="{084112CA-51BD-AA4A-B0C6-0A2A3AF14FED}" destId="{C43E7008-B703-0B49-B529-B01BA4AE0BFE}" srcOrd="0" destOrd="0" presId="urn:microsoft.com/office/officeart/2005/8/layout/hProcess4"/>
    <dgm:cxn modelId="{13BC777A-0026-DC4F-875A-B6B5C528AFE8}" type="presParOf" srcId="{084112CA-51BD-AA4A-B0C6-0A2A3AF14FED}" destId="{CEEC8094-46F2-EF4B-845C-B19460F9BF8E}" srcOrd="1" destOrd="0" presId="urn:microsoft.com/office/officeart/2005/8/layout/hProcess4"/>
    <dgm:cxn modelId="{D7509A61-6729-F343-A432-AA617CE610A6}" type="presParOf" srcId="{084112CA-51BD-AA4A-B0C6-0A2A3AF14FED}" destId="{2EE14C56-03F0-FE44-A769-4E47B49FE16A}" srcOrd="2" destOrd="0" presId="urn:microsoft.com/office/officeart/2005/8/layout/hProcess4"/>
    <dgm:cxn modelId="{40F9A1E6-9B6F-A04D-8DF1-DF829C25C02B}" type="presParOf" srcId="{084112CA-51BD-AA4A-B0C6-0A2A3AF14FED}" destId="{B8E89717-03E5-3D40-8444-108F3FE95DA9}" srcOrd="3" destOrd="0" presId="urn:microsoft.com/office/officeart/2005/8/layout/hProcess4"/>
    <dgm:cxn modelId="{18643E25-03D8-D843-B65E-338B94E704AE}" type="presParOf" srcId="{084112CA-51BD-AA4A-B0C6-0A2A3AF14FED}" destId="{4BC1A6F1-B906-9E4F-B1A8-80CE2D45E4E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F4F63-2A40-CF48-87E7-D9D91BC34A1E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9F371C3-56C6-E144-A106-2629121DE673}">
      <dgm:prSet phldrT="[Text]" custT="1"/>
      <dgm:spPr/>
      <dgm:t>
        <a:bodyPr/>
        <a:lstStyle/>
        <a:p>
          <a:r>
            <a:rPr lang="en-GB" sz="3200" dirty="0">
              <a:solidFill>
                <a:srgbClr val="FF0000"/>
              </a:solidFill>
            </a:rPr>
            <a:t>Need standard methodology</a:t>
          </a:r>
        </a:p>
      </dgm:t>
    </dgm:pt>
    <dgm:pt modelId="{F951D883-F9D5-7A45-BC01-93DBC95A03DD}" type="parTrans" cxnId="{33390D3A-88DA-BE4C-9060-5D1BEDC9478C}">
      <dgm:prSet/>
      <dgm:spPr/>
      <dgm:t>
        <a:bodyPr/>
        <a:lstStyle/>
        <a:p>
          <a:endParaRPr lang="en-GB" sz="2800"/>
        </a:p>
      </dgm:t>
    </dgm:pt>
    <dgm:pt modelId="{D7CF1094-5BA2-4543-BC22-B4B840DBFEAC}" type="sibTrans" cxnId="{33390D3A-88DA-BE4C-9060-5D1BEDC9478C}">
      <dgm:prSet/>
      <dgm:spPr/>
      <dgm:t>
        <a:bodyPr/>
        <a:lstStyle/>
        <a:p>
          <a:endParaRPr lang="en-GB" sz="2800"/>
        </a:p>
      </dgm:t>
    </dgm:pt>
    <dgm:pt modelId="{4CF390FF-5EF6-0741-B12D-B07B2EE969F8}">
      <dgm:prSet phldrT="[Text]" custT="1"/>
      <dgm:spPr/>
      <dgm:t>
        <a:bodyPr/>
        <a:lstStyle/>
        <a:p>
          <a:r>
            <a:rPr lang="en-GB" sz="2800" dirty="0"/>
            <a:t>Not measured</a:t>
          </a:r>
        </a:p>
      </dgm:t>
    </dgm:pt>
    <dgm:pt modelId="{5D2A3A5A-0F70-2F4F-9111-96DB574FA4D0}" type="parTrans" cxnId="{5AA5BA29-A76D-9446-B2E0-A86C8E5B73DA}">
      <dgm:prSet/>
      <dgm:spPr/>
      <dgm:t>
        <a:bodyPr/>
        <a:lstStyle/>
        <a:p>
          <a:endParaRPr lang="en-GB" sz="2800"/>
        </a:p>
      </dgm:t>
    </dgm:pt>
    <dgm:pt modelId="{2057A0D9-5B37-724C-A1F3-3D31A07AF7C7}" type="sibTrans" cxnId="{5AA5BA29-A76D-9446-B2E0-A86C8E5B73DA}">
      <dgm:prSet/>
      <dgm:spPr/>
      <dgm:t>
        <a:bodyPr/>
        <a:lstStyle/>
        <a:p>
          <a:endParaRPr lang="en-GB" sz="2800"/>
        </a:p>
      </dgm:t>
    </dgm:pt>
    <dgm:pt modelId="{AC0293C9-785C-D94F-9875-2E79FD653300}">
      <dgm:prSet phldrT="[Text]" custT="1"/>
      <dgm:spPr/>
      <dgm:t>
        <a:bodyPr/>
        <a:lstStyle/>
        <a:p>
          <a:r>
            <a:rPr lang="en-GB" sz="2800" dirty="0"/>
            <a:t>Difficult to estimate due to high variability</a:t>
          </a:r>
        </a:p>
      </dgm:t>
    </dgm:pt>
    <dgm:pt modelId="{DF566C98-29F1-0E4A-8D68-2FA50F187AC0}" type="parTrans" cxnId="{63FEC954-55D3-EC47-9D6B-1C990441D30A}">
      <dgm:prSet/>
      <dgm:spPr/>
      <dgm:t>
        <a:bodyPr/>
        <a:lstStyle/>
        <a:p>
          <a:endParaRPr lang="en-GB" sz="2800"/>
        </a:p>
      </dgm:t>
    </dgm:pt>
    <dgm:pt modelId="{6E0CB0E3-CD8F-974C-B31D-590AE333E4D7}" type="sibTrans" cxnId="{63FEC954-55D3-EC47-9D6B-1C990441D30A}">
      <dgm:prSet/>
      <dgm:spPr/>
      <dgm:t>
        <a:bodyPr/>
        <a:lstStyle/>
        <a:p>
          <a:endParaRPr lang="en-GB" sz="2800"/>
        </a:p>
      </dgm:t>
    </dgm:pt>
    <dgm:pt modelId="{1C774FA9-95DE-2A45-BEF3-48AA1CB6ABC0}">
      <dgm:prSet phldrT="[Text]" custT="1"/>
      <dgm:spPr/>
      <dgm:t>
        <a:bodyPr/>
        <a:lstStyle/>
        <a:p>
          <a:r>
            <a:rPr lang="en-GB" sz="2800" dirty="0"/>
            <a:t> Gathered data but what to do with it?</a:t>
          </a:r>
        </a:p>
      </dgm:t>
    </dgm:pt>
    <dgm:pt modelId="{64C517E3-5B04-5A4F-B115-4499BA0A305B}" type="parTrans" cxnId="{69DC4D94-5ACE-1D41-8FD9-1B91C99F681A}">
      <dgm:prSet/>
      <dgm:spPr/>
      <dgm:t>
        <a:bodyPr/>
        <a:lstStyle/>
        <a:p>
          <a:endParaRPr lang="en-GB" sz="2800"/>
        </a:p>
      </dgm:t>
    </dgm:pt>
    <dgm:pt modelId="{D6E356D1-D7BE-CE4B-9F31-7F1ADD08CD8E}" type="sibTrans" cxnId="{69DC4D94-5ACE-1D41-8FD9-1B91C99F681A}">
      <dgm:prSet/>
      <dgm:spPr/>
      <dgm:t>
        <a:bodyPr/>
        <a:lstStyle/>
        <a:p>
          <a:endParaRPr lang="en-GB" sz="2800"/>
        </a:p>
      </dgm:t>
    </dgm:pt>
    <dgm:pt modelId="{B16135FB-17D5-1F44-98ED-AB9933DF2B0A}" type="pres">
      <dgm:prSet presAssocID="{6E0F4F63-2A40-CF48-87E7-D9D91BC34A1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8EA853C-F52D-B04B-B5B4-50B547571AF2}" type="pres">
      <dgm:prSet presAssocID="{49F371C3-56C6-E144-A106-2629121DE673}" presName="centerShape" presStyleLbl="node0" presStyleIdx="0" presStyleCnt="1" custScaleX="181840" custLinFactNeighborX="-4520"/>
      <dgm:spPr/>
    </dgm:pt>
    <dgm:pt modelId="{6497DE68-C7C5-1049-8E8B-161817EFA98D}" type="pres">
      <dgm:prSet presAssocID="{5D2A3A5A-0F70-2F4F-9111-96DB574FA4D0}" presName="parTrans" presStyleLbl="bgSibTrans2D1" presStyleIdx="0" presStyleCnt="3" custLinFactNeighborX="6410"/>
      <dgm:spPr/>
    </dgm:pt>
    <dgm:pt modelId="{81B965B3-F844-674A-8311-290B28BDB5CE}" type="pres">
      <dgm:prSet presAssocID="{4CF390FF-5EF6-0741-B12D-B07B2EE969F8}" presName="node" presStyleLbl="node1" presStyleIdx="0" presStyleCnt="3" custScaleX="121921" custRadScaleRad="151447" custRadScaleInc="-42439">
        <dgm:presLayoutVars>
          <dgm:bulletEnabled val="1"/>
        </dgm:presLayoutVars>
      </dgm:prSet>
      <dgm:spPr/>
    </dgm:pt>
    <dgm:pt modelId="{0DA3197C-D6A0-4C44-9C68-EE53A0FFF6EB}" type="pres">
      <dgm:prSet presAssocID="{DF566C98-29F1-0E4A-8D68-2FA50F187AC0}" presName="parTrans" presStyleLbl="bgSibTrans2D1" presStyleIdx="1" presStyleCnt="3" custAng="21290070" custLinFactNeighborX="-10199" custLinFactNeighborY="24060"/>
      <dgm:spPr/>
    </dgm:pt>
    <dgm:pt modelId="{52DD403A-56F7-B74B-AD52-815D45A8E3DE}" type="pres">
      <dgm:prSet presAssocID="{AC0293C9-785C-D94F-9875-2E79FD653300}" presName="node" presStyleLbl="node1" presStyleIdx="1" presStyleCnt="3" custScaleX="162077">
        <dgm:presLayoutVars>
          <dgm:bulletEnabled val="1"/>
        </dgm:presLayoutVars>
      </dgm:prSet>
      <dgm:spPr/>
    </dgm:pt>
    <dgm:pt modelId="{CB8FF086-C0B2-5B49-8D8C-0CCD1EAA1FB4}" type="pres">
      <dgm:prSet presAssocID="{64C517E3-5B04-5A4F-B115-4499BA0A305B}" presName="parTrans" presStyleLbl="bgSibTrans2D1" presStyleIdx="2" presStyleCnt="3" custLinFactNeighborX="-12586"/>
      <dgm:spPr/>
    </dgm:pt>
    <dgm:pt modelId="{C2FA8F17-D0EE-8A4A-B442-A997D1F85BD5}" type="pres">
      <dgm:prSet presAssocID="{1C774FA9-95DE-2A45-BEF3-48AA1CB6ABC0}" presName="node" presStyleLbl="node1" presStyleIdx="2" presStyleCnt="3" custScaleX="138887" custScaleY="130665" custRadScaleRad="133272" custRadScaleInc="44550">
        <dgm:presLayoutVars>
          <dgm:bulletEnabled val="1"/>
        </dgm:presLayoutVars>
      </dgm:prSet>
      <dgm:spPr/>
    </dgm:pt>
  </dgm:ptLst>
  <dgm:cxnLst>
    <dgm:cxn modelId="{5AA5BA29-A76D-9446-B2E0-A86C8E5B73DA}" srcId="{49F371C3-56C6-E144-A106-2629121DE673}" destId="{4CF390FF-5EF6-0741-B12D-B07B2EE969F8}" srcOrd="0" destOrd="0" parTransId="{5D2A3A5A-0F70-2F4F-9111-96DB574FA4D0}" sibTransId="{2057A0D9-5B37-724C-A1F3-3D31A07AF7C7}"/>
    <dgm:cxn modelId="{4E753733-9DB3-904C-A244-EF37C36C2F49}" type="presOf" srcId="{64C517E3-5B04-5A4F-B115-4499BA0A305B}" destId="{CB8FF086-C0B2-5B49-8D8C-0CCD1EAA1FB4}" srcOrd="0" destOrd="0" presId="urn:microsoft.com/office/officeart/2005/8/layout/radial4"/>
    <dgm:cxn modelId="{33390D3A-88DA-BE4C-9060-5D1BEDC9478C}" srcId="{6E0F4F63-2A40-CF48-87E7-D9D91BC34A1E}" destId="{49F371C3-56C6-E144-A106-2629121DE673}" srcOrd="0" destOrd="0" parTransId="{F951D883-F9D5-7A45-BC01-93DBC95A03DD}" sibTransId="{D7CF1094-5BA2-4543-BC22-B4B840DBFEAC}"/>
    <dgm:cxn modelId="{63FEC954-55D3-EC47-9D6B-1C990441D30A}" srcId="{49F371C3-56C6-E144-A106-2629121DE673}" destId="{AC0293C9-785C-D94F-9875-2E79FD653300}" srcOrd="1" destOrd="0" parTransId="{DF566C98-29F1-0E4A-8D68-2FA50F187AC0}" sibTransId="{6E0CB0E3-CD8F-974C-B31D-590AE333E4D7}"/>
    <dgm:cxn modelId="{3F2E4D81-4634-5242-9476-5221E269D0E1}" type="presOf" srcId="{49F371C3-56C6-E144-A106-2629121DE673}" destId="{48EA853C-F52D-B04B-B5B4-50B547571AF2}" srcOrd="0" destOrd="0" presId="urn:microsoft.com/office/officeart/2005/8/layout/radial4"/>
    <dgm:cxn modelId="{ED4CB88E-E010-4E4E-B228-67C3D2B2CF26}" type="presOf" srcId="{4CF390FF-5EF6-0741-B12D-B07B2EE969F8}" destId="{81B965B3-F844-674A-8311-290B28BDB5CE}" srcOrd="0" destOrd="0" presId="urn:microsoft.com/office/officeart/2005/8/layout/radial4"/>
    <dgm:cxn modelId="{69DC4D94-5ACE-1D41-8FD9-1B91C99F681A}" srcId="{49F371C3-56C6-E144-A106-2629121DE673}" destId="{1C774FA9-95DE-2A45-BEF3-48AA1CB6ABC0}" srcOrd="2" destOrd="0" parTransId="{64C517E3-5B04-5A4F-B115-4499BA0A305B}" sibTransId="{D6E356D1-D7BE-CE4B-9F31-7F1ADD08CD8E}"/>
    <dgm:cxn modelId="{86412EAE-0F8B-3346-B9C2-DA78F8A780A9}" type="presOf" srcId="{1C774FA9-95DE-2A45-BEF3-48AA1CB6ABC0}" destId="{C2FA8F17-D0EE-8A4A-B442-A997D1F85BD5}" srcOrd="0" destOrd="0" presId="urn:microsoft.com/office/officeart/2005/8/layout/radial4"/>
    <dgm:cxn modelId="{7F0D5DCD-E237-8C4A-80C2-29F8A9A2BF03}" type="presOf" srcId="{6E0F4F63-2A40-CF48-87E7-D9D91BC34A1E}" destId="{B16135FB-17D5-1F44-98ED-AB9933DF2B0A}" srcOrd="0" destOrd="0" presId="urn:microsoft.com/office/officeart/2005/8/layout/radial4"/>
    <dgm:cxn modelId="{FF4573D6-F7B8-5345-913B-DFAC2FDF8360}" type="presOf" srcId="{5D2A3A5A-0F70-2F4F-9111-96DB574FA4D0}" destId="{6497DE68-C7C5-1049-8E8B-161817EFA98D}" srcOrd="0" destOrd="0" presId="urn:microsoft.com/office/officeart/2005/8/layout/radial4"/>
    <dgm:cxn modelId="{E9E3C3EC-1EE1-3A47-A0B3-149531C6FBE5}" type="presOf" srcId="{AC0293C9-785C-D94F-9875-2E79FD653300}" destId="{52DD403A-56F7-B74B-AD52-815D45A8E3DE}" srcOrd="0" destOrd="0" presId="urn:microsoft.com/office/officeart/2005/8/layout/radial4"/>
    <dgm:cxn modelId="{C54DC4FD-9DC4-A240-8C50-C86B93F6C468}" type="presOf" srcId="{DF566C98-29F1-0E4A-8D68-2FA50F187AC0}" destId="{0DA3197C-D6A0-4C44-9C68-EE53A0FFF6EB}" srcOrd="0" destOrd="0" presId="urn:microsoft.com/office/officeart/2005/8/layout/radial4"/>
    <dgm:cxn modelId="{985F228B-5E79-4745-9C18-444A95297397}" type="presParOf" srcId="{B16135FB-17D5-1F44-98ED-AB9933DF2B0A}" destId="{48EA853C-F52D-B04B-B5B4-50B547571AF2}" srcOrd="0" destOrd="0" presId="urn:microsoft.com/office/officeart/2005/8/layout/radial4"/>
    <dgm:cxn modelId="{C05886DD-054E-D548-9AC2-F34E10A8C31F}" type="presParOf" srcId="{B16135FB-17D5-1F44-98ED-AB9933DF2B0A}" destId="{6497DE68-C7C5-1049-8E8B-161817EFA98D}" srcOrd="1" destOrd="0" presId="urn:microsoft.com/office/officeart/2005/8/layout/radial4"/>
    <dgm:cxn modelId="{FBDBCE14-9EE4-814D-AF76-3E23F28C32F5}" type="presParOf" srcId="{B16135FB-17D5-1F44-98ED-AB9933DF2B0A}" destId="{81B965B3-F844-674A-8311-290B28BDB5CE}" srcOrd="2" destOrd="0" presId="urn:microsoft.com/office/officeart/2005/8/layout/radial4"/>
    <dgm:cxn modelId="{69329CCD-3C73-E94B-BF48-3501B75C1DFB}" type="presParOf" srcId="{B16135FB-17D5-1F44-98ED-AB9933DF2B0A}" destId="{0DA3197C-D6A0-4C44-9C68-EE53A0FFF6EB}" srcOrd="3" destOrd="0" presId="urn:microsoft.com/office/officeart/2005/8/layout/radial4"/>
    <dgm:cxn modelId="{E5D012C7-4506-7849-A90B-8EA7FF267CB6}" type="presParOf" srcId="{B16135FB-17D5-1F44-98ED-AB9933DF2B0A}" destId="{52DD403A-56F7-B74B-AD52-815D45A8E3DE}" srcOrd="4" destOrd="0" presId="urn:microsoft.com/office/officeart/2005/8/layout/radial4"/>
    <dgm:cxn modelId="{5DCEC035-BD88-4F4E-BE36-42CF6B0633F3}" type="presParOf" srcId="{B16135FB-17D5-1F44-98ED-AB9933DF2B0A}" destId="{CB8FF086-C0B2-5B49-8D8C-0CCD1EAA1FB4}" srcOrd="5" destOrd="0" presId="urn:microsoft.com/office/officeart/2005/8/layout/radial4"/>
    <dgm:cxn modelId="{8953EB55-CC11-8F4B-A590-065E42FF1799}" type="presParOf" srcId="{B16135FB-17D5-1F44-98ED-AB9933DF2B0A}" destId="{C2FA8F17-D0EE-8A4A-B442-A997D1F85BD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082C5-6623-6741-A2C2-443D03163F0E}">
      <dsp:nvSpPr>
        <dsp:cNvPr id="0" name=""/>
        <dsp:cNvSpPr/>
      </dsp:nvSpPr>
      <dsp:spPr>
        <a:xfrm>
          <a:off x="5485" y="712163"/>
          <a:ext cx="2807184" cy="20566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&gt; 22,500 WWTPs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96% 2</a:t>
          </a:r>
          <a:r>
            <a:rPr lang="en-GB" sz="2400" kern="1200" baseline="30000" dirty="0"/>
            <a:t>nd</a:t>
          </a:r>
          <a:r>
            <a:rPr lang="en-GB" sz="2400" kern="1200" dirty="0"/>
            <a:t> treatment</a:t>
          </a:r>
        </a:p>
      </dsp:txBody>
      <dsp:txXfrm>
        <a:off x="52815" y="759493"/>
        <a:ext cx="2712524" cy="1521298"/>
      </dsp:txXfrm>
    </dsp:sp>
    <dsp:sp modelId="{58942932-44C8-6641-9CE2-BFB95592AAE2}">
      <dsp:nvSpPr>
        <dsp:cNvPr id="0" name=""/>
        <dsp:cNvSpPr/>
      </dsp:nvSpPr>
      <dsp:spPr>
        <a:xfrm>
          <a:off x="1449723" y="1376839"/>
          <a:ext cx="2945493" cy="2945493"/>
        </a:xfrm>
        <a:prstGeom prst="leftCircularArrow">
          <a:avLst>
            <a:gd name="adj1" fmla="val 2344"/>
            <a:gd name="adj2" fmla="val 283009"/>
            <a:gd name="adj3" fmla="val 1862156"/>
            <a:gd name="adj4" fmla="val 8828125"/>
            <a:gd name="adj5" fmla="val 2734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E7E0C5-0CE1-764C-9FD9-1FD73529CF57}">
      <dsp:nvSpPr>
        <dsp:cNvPr id="0" name=""/>
        <dsp:cNvSpPr/>
      </dsp:nvSpPr>
      <dsp:spPr>
        <a:xfrm>
          <a:off x="843799" y="2308975"/>
          <a:ext cx="1808891" cy="12992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Common to all EC countries</a:t>
          </a:r>
        </a:p>
      </dsp:txBody>
      <dsp:txXfrm>
        <a:off x="881852" y="2347028"/>
        <a:ext cx="1732785" cy="1223116"/>
      </dsp:txXfrm>
    </dsp:sp>
    <dsp:sp modelId="{397CBCE3-15F3-5641-A575-C1F6C5C6B410}">
      <dsp:nvSpPr>
        <dsp:cNvPr id="0" name=""/>
        <dsp:cNvSpPr/>
      </dsp:nvSpPr>
      <dsp:spPr>
        <a:xfrm>
          <a:off x="3141394" y="896965"/>
          <a:ext cx="2950082" cy="27320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Thousands </a:t>
          </a:r>
          <a:r>
            <a:rPr lang="en-US" sz="2400" kern="1200" dirty="0" err="1"/>
            <a:t>GWh</a:t>
          </a:r>
          <a:r>
            <a:rPr lang="en-US" sz="2400" kern="1200" dirty="0"/>
            <a:t>/y</a:t>
          </a:r>
          <a:endParaRPr lang="en-GB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Increase in energy prices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Greenhouse gas emissions</a:t>
          </a:r>
        </a:p>
      </dsp:txBody>
      <dsp:txXfrm>
        <a:off x="3204266" y="1545272"/>
        <a:ext cx="2824338" cy="2020852"/>
      </dsp:txXfrm>
    </dsp:sp>
    <dsp:sp modelId="{28CF07FC-7400-0542-BAFE-D44E128414DD}">
      <dsp:nvSpPr>
        <dsp:cNvPr id="0" name=""/>
        <dsp:cNvSpPr/>
      </dsp:nvSpPr>
      <dsp:spPr>
        <a:xfrm>
          <a:off x="3823993" y="-204601"/>
          <a:ext cx="3874900" cy="3874900"/>
        </a:xfrm>
        <a:prstGeom prst="circularArrow">
          <a:avLst>
            <a:gd name="adj1" fmla="val 1782"/>
            <a:gd name="adj2" fmla="val 212377"/>
            <a:gd name="adj3" fmla="val 19909174"/>
            <a:gd name="adj4" fmla="val 12872573"/>
            <a:gd name="adj5" fmla="val 207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62D640-6DE4-5340-ACFB-0B6495300A19}">
      <dsp:nvSpPr>
        <dsp:cNvPr id="0" name=""/>
        <dsp:cNvSpPr/>
      </dsp:nvSpPr>
      <dsp:spPr>
        <a:xfrm>
          <a:off x="3322716" y="676674"/>
          <a:ext cx="1808891" cy="719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>
              <a:solidFill>
                <a:srgbClr val="FF0000"/>
              </a:solidFill>
            </a:rPr>
            <a:t>Energy!</a:t>
          </a:r>
        </a:p>
      </dsp:txBody>
      <dsp:txXfrm>
        <a:off x="3343785" y="697743"/>
        <a:ext cx="1766753" cy="677198"/>
      </dsp:txXfrm>
    </dsp:sp>
    <dsp:sp modelId="{CEEC8094-46F2-EF4B-845C-B19460F9BF8E}">
      <dsp:nvSpPr>
        <dsp:cNvPr id="0" name=""/>
        <dsp:cNvSpPr/>
      </dsp:nvSpPr>
      <dsp:spPr>
        <a:xfrm>
          <a:off x="6651797" y="1110209"/>
          <a:ext cx="2035002" cy="2095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More intensive WWTPs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More energy</a:t>
          </a:r>
        </a:p>
      </dsp:txBody>
      <dsp:txXfrm>
        <a:off x="6700028" y="1158440"/>
        <a:ext cx="1938540" cy="1550263"/>
      </dsp:txXfrm>
    </dsp:sp>
    <dsp:sp modelId="{B8E89717-03E5-3D40-8444-108F3FE95DA9}">
      <dsp:nvSpPr>
        <dsp:cNvPr id="0" name=""/>
        <dsp:cNvSpPr/>
      </dsp:nvSpPr>
      <dsp:spPr>
        <a:xfrm>
          <a:off x="6869529" y="3052934"/>
          <a:ext cx="1808891" cy="719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More regulation</a:t>
          </a:r>
        </a:p>
      </dsp:txBody>
      <dsp:txXfrm>
        <a:off x="6890598" y="3074003"/>
        <a:ext cx="1766753" cy="677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A853C-F52D-B04B-B5B4-50B547571AF2}">
      <dsp:nvSpPr>
        <dsp:cNvPr id="0" name=""/>
        <dsp:cNvSpPr/>
      </dsp:nvSpPr>
      <dsp:spPr>
        <a:xfrm>
          <a:off x="2126446" y="2425667"/>
          <a:ext cx="3704610" cy="203729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rgbClr val="FF0000"/>
              </a:solidFill>
            </a:rPr>
            <a:t>Need standard methodology</a:t>
          </a:r>
        </a:p>
      </dsp:txBody>
      <dsp:txXfrm>
        <a:off x="2668974" y="2724021"/>
        <a:ext cx="2619554" cy="1440583"/>
      </dsp:txXfrm>
    </dsp:sp>
    <dsp:sp modelId="{6497DE68-C7C5-1049-8E8B-161817EFA98D}">
      <dsp:nvSpPr>
        <dsp:cNvPr id="0" name=""/>
        <dsp:cNvSpPr/>
      </dsp:nvSpPr>
      <dsp:spPr>
        <a:xfrm rot="11607380">
          <a:off x="1233707" y="2608705"/>
          <a:ext cx="1069235" cy="5806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B965B3-F844-674A-8311-290B28BDB5CE}">
      <dsp:nvSpPr>
        <dsp:cNvPr id="0" name=""/>
        <dsp:cNvSpPr/>
      </dsp:nvSpPr>
      <dsp:spPr>
        <a:xfrm>
          <a:off x="0" y="2000440"/>
          <a:ext cx="2359691" cy="15483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Not measured</a:t>
          </a:r>
        </a:p>
      </dsp:txBody>
      <dsp:txXfrm>
        <a:off x="45349" y="2045789"/>
        <a:ext cx="2268993" cy="1457643"/>
      </dsp:txXfrm>
    </dsp:sp>
    <dsp:sp modelId="{0DA3197C-D6A0-4C44-9C68-EE53A0FFF6EB}">
      <dsp:nvSpPr>
        <dsp:cNvPr id="0" name=""/>
        <dsp:cNvSpPr/>
      </dsp:nvSpPr>
      <dsp:spPr>
        <a:xfrm rot="16200000">
          <a:off x="3206054" y="1405057"/>
          <a:ext cx="1567185" cy="5806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D403A-56F7-B74B-AD52-815D45A8E3DE}">
      <dsp:nvSpPr>
        <dsp:cNvPr id="0" name=""/>
        <dsp:cNvSpPr/>
      </dsp:nvSpPr>
      <dsp:spPr>
        <a:xfrm>
          <a:off x="2651592" y="1090"/>
          <a:ext cx="3136881" cy="15483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Difficult to estimate due to high variability</a:t>
          </a:r>
        </a:p>
      </dsp:txBody>
      <dsp:txXfrm>
        <a:off x="2696941" y="46439"/>
        <a:ext cx="3046183" cy="1457643"/>
      </dsp:txXfrm>
    </dsp:sp>
    <dsp:sp modelId="{CB8FF086-C0B2-5B49-8D8C-0CCD1EAA1FB4}">
      <dsp:nvSpPr>
        <dsp:cNvPr id="0" name=""/>
        <dsp:cNvSpPr/>
      </dsp:nvSpPr>
      <dsp:spPr>
        <a:xfrm rot="21068269">
          <a:off x="5654231" y="2752817"/>
          <a:ext cx="1434059" cy="5806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FA8F17-D0EE-8A4A-B442-A997D1F85BD5}">
      <dsp:nvSpPr>
        <dsp:cNvPr id="0" name=""/>
        <dsp:cNvSpPr/>
      </dsp:nvSpPr>
      <dsp:spPr>
        <a:xfrm>
          <a:off x="5916193" y="1921097"/>
          <a:ext cx="2688056" cy="2023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Gathered data but what to do with it?</a:t>
          </a:r>
        </a:p>
      </dsp:txBody>
      <dsp:txXfrm>
        <a:off x="5975449" y="1980353"/>
        <a:ext cx="2569544" cy="1904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DD21F-C496-D840-ACD6-573247DCBC63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706E1-819B-924D-8D41-36C4D5D2E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1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25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Within the EU-27, the total number of Urban Wastewater Treatment plant are 22.558 (agglomerations &gt; 2.000 pe3), where 96% of them include secondary, nutrient removal or more stringent treatment4. A similar ratio applies to wastewater in EU big cities, with 586 big cities that comprise 250.2 million pe5. </a:t>
            </a:r>
          </a:p>
          <a:p>
            <a:r>
              <a:rPr lang="en-US" dirty="0">
                <a:latin typeface="Wingdings"/>
              </a:rPr>
              <a:t>􏰀 </a:t>
            </a:r>
            <a:r>
              <a:rPr lang="en-US" dirty="0"/>
              <a:t>Taking into account that the total population in the EU-27 is around 500.7 million6 and assuming an energy intensity use from the urban wastewater treatment (Figure 1) of 30 kWh/pe·year7, we can estimate a total energy consumption associated to this sector of 15,021 </a:t>
            </a:r>
            <a:r>
              <a:rPr lang="en-US" dirty="0" err="1"/>
              <a:t>GWh</a:t>
            </a:r>
            <a:r>
              <a:rPr lang="en-US" dirty="0"/>
              <a:t>/year.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148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700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100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Benchmarking compares energy consumption  to a given standard. </a:t>
            </a:r>
          </a:p>
          <a:p>
            <a:r>
              <a:rPr lang="en-GB" baseline="0" dirty="0"/>
              <a:t>American water works association adopted by US EPA (Energy Star programme) </a:t>
            </a:r>
          </a:p>
          <a:p>
            <a:r>
              <a:rPr lang="en-GB" baseline="0" dirty="0" err="1"/>
              <a:t>Fadj</a:t>
            </a:r>
            <a:r>
              <a:rPr lang="en-GB" baseline="0" dirty="0"/>
              <a:t> = ln(</a:t>
            </a:r>
            <a:r>
              <a:rPr lang="en-GB" baseline="0" dirty="0" err="1"/>
              <a:t>Es</a:t>
            </a:r>
            <a:r>
              <a:rPr lang="en-GB" baseline="0" dirty="0"/>
              <a:t>)/17.8 (17.8 mean value 50% percentile)</a:t>
            </a:r>
          </a:p>
          <a:p>
            <a:endParaRPr lang="en-GB" baseline="0" dirty="0"/>
          </a:p>
          <a:p>
            <a:r>
              <a:rPr lang="en-GB" baseline="0" dirty="0"/>
              <a:t>75% is the cut off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80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370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858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706E1-819B-924D-8D41-36C4D5D2E48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28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2000" y="116632"/>
            <a:ext cx="6120200" cy="1470025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title, Arial 32pt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91680" y="5249416"/>
            <a:ext cx="7192888" cy="915888"/>
          </a:xfrm>
        </p:spPr>
        <p:txBody>
          <a:bodyPr>
            <a:normAutofit/>
          </a:bodyPr>
          <a:lstStyle>
            <a:lvl1pPr marL="0" indent="0" algn="r">
              <a:spcAft>
                <a:spcPts val="600"/>
              </a:spcAft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Presenter’s Full Name and title, Arial 24pt</a:t>
            </a:r>
          </a:p>
          <a:p>
            <a:r>
              <a:rPr lang="en-US" dirty="0"/>
              <a:t>Date, Arial 20pt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93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b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34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band and Impact images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10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band and Learning images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3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with band and Research images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03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ontent without band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000" y="1844823"/>
            <a:ext cx="8604000" cy="4464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7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 without band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23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97" b="89600"/>
          <a:stretch/>
        </p:blipFill>
        <p:spPr>
          <a:xfrm>
            <a:off x="6877050" y="0"/>
            <a:ext cx="2268000" cy="713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Slide title, Arial 32pt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37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2000" y="116632"/>
            <a:ext cx="6120000" cy="1470025"/>
          </a:xfrm>
        </p:spPr>
        <p:txBody>
          <a:bodyPr>
            <a:normAutofit/>
          </a:bodyPr>
          <a:lstStyle>
            <a:lvl1pPr algn="l">
              <a:defRPr sz="3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Final slide title, Arial 32pt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000" y="1844823"/>
            <a:ext cx="8604000" cy="316835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24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001" y="115200"/>
            <a:ext cx="6120200" cy="146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DefusedLight 32pt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844823"/>
            <a:ext cx="8604613" cy="316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59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1" r:id="rId6"/>
    <p:sldLayoutId id="2147483652" r:id="rId7"/>
    <p:sldLayoutId id="2147483666" r:id="rId8"/>
    <p:sldLayoutId id="2147483662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F0"/>
        </a:buClr>
        <a:buFont typeface="Arial" panose="020B0604020202020204" pitchFamily="34" charset="0"/>
        <a:buChar char="•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F0"/>
        </a:buClr>
        <a:buFont typeface="Arial" panose="020B0604020202020204" pitchFamily="34" charset="0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anose="020B0604020202020204" pitchFamily="34" charset="0"/>
        <a:buChar char="•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anose="020B0604020202020204" pitchFamily="34" charset="0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anose="020B0604020202020204" pitchFamily="34" charset="0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erwater.eu/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29"/>
            <a:ext cx="9143999" cy="66042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Improving Energy Efficiency in Wastewater Treatment. Identification of Key Parameters and Key Performance Indicators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249416"/>
            <a:ext cx="7552928" cy="1131912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Pablo Campo-Moreno</a:t>
            </a:r>
          </a:p>
          <a:p>
            <a:r>
              <a:rPr lang="en-US" sz="2400" dirty="0"/>
              <a:t> Cranfield Water Science Institute </a:t>
            </a:r>
          </a:p>
          <a:p>
            <a:r>
              <a:rPr lang="en-US" sz="2400" dirty="0"/>
              <a:t>ecoSTP16, 28 J</a:t>
            </a:r>
            <a:r>
              <a:rPr lang="en-GB" sz="2400" dirty="0" err="1"/>
              <a:t>une</a:t>
            </a:r>
            <a:r>
              <a:rPr lang="en-GB" sz="2400" dirty="0"/>
              <a:t> 2016  </a:t>
            </a:r>
          </a:p>
        </p:txBody>
      </p:sp>
    </p:spTree>
    <p:extLst>
      <p:ext uri="{BB962C8B-B14F-4D97-AF65-F5344CB8AC3E}">
        <p14:creationId xmlns:p14="http://schemas.microsoft.com/office/powerpoint/2010/main" val="626378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Consumption in WWTPs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46019"/>
              </p:ext>
            </p:extLst>
          </p:nvPr>
        </p:nvGraphicFramePr>
        <p:xfrm>
          <a:off x="229553" y="1844824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878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there any way?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306028"/>
              </p:ext>
            </p:extLst>
          </p:nvPr>
        </p:nvGraphicFramePr>
        <p:xfrm>
          <a:off x="395536" y="2060848"/>
          <a:ext cx="8604250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834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International and National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988840"/>
            <a:ext cx="4536504" cy="4392488"/>
          </a:xfrm>
        </p:spPr>
        <p:txBody>
          <a:bodyPr>
            <a:noAutofit/>
          </a:bodyPr>
          <a:lstStyle/>
          <a:p>
            <a:pPr algn="just"/>
            <a:r>
              <a:rPr lang="en-GB" sz="2200" b="1" dirty="0"/>
              <a:t>Lack </a:t>
            </a:r>
            <a:r>
              <a:rPr lang="en-GB" sz="2200" dirty="0"/>
              <a:t>of normative documents specific for energy in WTTPs</a:t>
            </a:r>
          </a:p>
          <a:p>
            <a:pPr algn="just"/>
            <a:r>
              <a:rPr lang="en-GB" sz="2200" dirty="0"/>
              <a:t> Horizontal Standards:</a:t>
            </a:r>
          </a:p>
          <a:p>
            <a:pPr lvl="1" algn="just"/>
            <a:r>
              <a:rPr lang="en-GB" sz="2200" dirty="0"/>
              <a:t>EN ISO 50001 Energy management system</a:t>
            </a:r>
          </a:p>
          <a:p>
            <a:pPr lvl="1" algn="just"/>
            <a:r>
              <a:rPr lang="en-GB" sz="2200" dirty="0"/>
              <a:t>EN 16231 Energy efficiency benchmarking methodology</a:t>
            </a:r>
          </a:p>
          <a:p>
            <a:pPr lvl="1" algn="just"/>
            <a:r>
              <a:rPr lang="en-GB" sz="2200" dirty="0"/>
              <a:t>EN16247-1 Energy Audits-Part 1: General requirements</a:t>
            </a:r>
          </a:p>
          <a:p>
            <a:pPr algn="just"/>
            <a:r>
              <a:rPr lang="en-GB" sz="2200" dirty="0"/>
              <a:t>National Standards:</a:t>
            </a:r>
          </a:p>
          <a:p>
            <a:pPr lvl="1" algn="just"/>
            <a:r>
              <a:rPr lang="en-GB" sz="2200" dirty="0"/>
              <a:t>UNI - CEI/TR 11428 Energy management - Energy audits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77132"/>
            <a:ext cx="3528392" cy="23174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53" y="4077072"/>
            <a:ext cx="3023095" cy="259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7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err="1"/>
              <a:t>Awwa</a:t>
            </a:r>
            <a:r>
              <a:rPr lang="en-GB" dirty="0"/>
              <a:t> Research Foundation </a:t>
            </a:r>
            <a:br>
              <a:rPr lang="en-GB" dirty="0"/>
            </a:br>
            <a:r>
              <a:rPr lang="en-GB" dirty="0"/>
              <a:t>Energy Benchmarking </a:t>
            </a:r>
            <a:br>
              <a:rPr lang="en-GB" dirty="0"/>
            </a:br>
            <a:r>
              <a:rPr lang="en-GB" dirty="0"/>
              <a:t>in WWTPs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8840"/>
            <a:ext cx="4932040" cy="2592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500" dirty="0"/>
              <a:t>  ln(</a:t>
            </a:r>
            <a:r>
              <a:rPr lang="en-GB" sz="1500" dirty="0" err="1"/>
              <a:t>Es</a:t>
            </a:r>
            <a:r>
              <a:rPr lang="en-GB" sz="1500" dirty="0"/>
              <a:t>) = 15.8741</a:t>
            </a:r>
          </a:p>
          <a:p>
            <a:pPr marL="457200" lvl="1" indent="0" algn="just">
              <a:buNone/>
            </a:pPr>
            <a:r>
              <a:rPr lang="en-GB" sz="1500" dirty="0"/>
              <a:t>       + 0.8944 × ln(influent average </a:t>
            </a:r>
            <a:r>
              <a:rPr lang="en-GB" sz="1500" dirty="0" err="1"/>
              <a:t>Mgal</a:t>
            </a:r>
            <a:r>
              <a:rPr lang="en-GB" sz="1500" dirty="0"/>
              <a:t>/d)</a:t>
            </a:r>
          </a:p>
          <a:p>
            <a:pPr marL="457200" lvl="1" indent="0" algn="just">
              <a:buNone/>
            </a:pPr>
            <a:r>
              <a:rPr lang="en-GB" sz="1500" dirty="0"/>
              <a:t>       + 0.4510 × ln(influent BOD mg/L)</a:t>
            </a:r>
          </a:p>
          <a:p>
            <a:pPr marL="457200" lvl="1" indent="0" algn="just">
              <a:buNone/>
            </a:pPr>
            <a:r>
              <a:rPr lang="en-GB" sz="1500" dirty="0"/>
              <a:t>       − 0.1943 × ln(effluent BOD mg/L)</a:t>
            </a:r>
          </a:p>
          <a:p>
            <a:pPr marL="457200" lvl="1" indent="0" algn="just">
              <a:buNone/>
            </a:pPr>
            <a:r>
              <a:rPr lang="en-GB" sz="1500" dirty="0"/>
              <a:t>       − 0.4280 × ln(influent average/influent design)</a:t>
            </a:r>
          </a:p>
          <a:p>
            <a:pPr marL="457200" lvl="1" indent="0" algn="just">
              <a:buNone/>
            </a:pPr>
            <a:r>
              <a:rPr lang="en-GB" sz="1500" dirty="0"/>
              <a:t>       − 0.3256 × (Trickling filter? Yes-1, No-0) </a:t>
            </a:r>
          </a:p>
          <a:p>
            <a:pPr marL="457200" lvl="1" indent="0" algn="just">
              <a:buNone/>
            </a:pPr>
            <a:r>
              <a:rPr lang="en-GB" sz="1500" dirty="0"/>
              <a:t>       + 0.1774 × (Nutrient removal? Yes-1, No-0)</a:t>
            </a:r>
          </a:p>
          <a:p>
            <a:pPr marL="457200" lvl="1" indent="0" algn="just">
              <a:buNone/>
            </a:pP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933056"/>
            <a:ext cx="4567917" cy="27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4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Performance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604000" cy="4464497"/>
          </a:xfrm>
        </p:spPr>
        <p:txBody>
          <a:bodyPr>
            <a:normAutofit/>
          </a:bodyPr>
          <a:lstStyle/>
          <a:p>
            <a:r>
              <a:rPr lang="en-US" sz="2400" dirty="0"/>
              <a:t>A key performance indicator (KPI) is a metric used to evaluate factors that determine the  treatment efficacy at </a:t>
            </a:r>
            <a:r>
              <a:rPr lang="en-US" sz="2400" b="1" dirty="0"/>
              <a:t>each operation unit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KPIs relate energy usage (kWh) with removal balances of pollutants (Flow, TSS, COD, NH</a:t>
            </a:r>
            <a:r>
              <a:rPr lang="en-US" sz="2400" baseline="-25000" dirty="0"/>
              <a:t>4</a:t>
            </a:r>
            <a:r>
              <a:rPr lang="en-US" sz="2400" dirty="0"/>
              <a:t>, N, P and Pathogens). </a:t>
            </a:r>
          </a:p>
          <a:p>
            <a:endParaRPr lang="en-US" sz="2400" dirty="0"/>
          </a:p>
          <a:p>
            <a:r>
              <a:rPr lang="en-US" sz="2400" dirty="0"/>
              <a:t>Selected KPIs have to be monitored on a regular basis by on-line sensors or sample collection. 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8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Treatment Energy Index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279958" cy="4745851"/>
          </a:xfrm>
        </p:spPr>
      </p:pic>
    </p:spTree>
    <p:extLst>
      <p:ext uri="{BB962C8B-B14F-4D97-AF65-F5344CB8AC3E}">
        <p14:creationId xmlns:p14="http://schemas.microsoft.com/office/powerpoint/2010/main" val="688870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Treatment Energy Index</a:t>
            </a:r>
            <a:br>
              <a:rPr lang="en-GB" dirty="0"/>
            </a:br>
            <a:r>
              <a:rPr lang="en-GB" dirty="0"/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2636912"/>
            <a:ext cx="6083720" cy="3240360"/>
          </a:xfrm>
        </p:spPr>
        <p:txBody>
          <a:bodyPr/>
          <a:lstStyle/>
          <a:p>
            <a:r>
              <a:rPr lang="en-GB" sz="2400" dirty="0"/>
              <a:t>KPIs can be combined to obtain a composite index (wastewater treatment energy index, WTEI).</a:t>
            </a:r>
          </a:p>
          <a:p>
            <a:endParaRPr lang="en-GB" sz="2400" dirty="0"/>
          </a:p>
          <a:p>
            <a:r>
              <a:rPr lang="en-GB" sz="2400" dirty="0"/>
              <a:t>WTEI will allow simple comparisons of WWTPs along with benchmarking and monitoring.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204864"/>
            <a:ext cx="2162414" cy="39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71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300" dirty="0"/>
              <a:t>Thank you!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300" dirty="0"/>
              <a:t>Questions?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4000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500" dirty="0"/>
              <a:t>For more information please visit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500" dirty="0">
                <a:hlinkClick r:id="rId2"/>
              </a:rPr>
              <a:t>www.enerwater.eu</a:t>
            </a:r>
            <a:r>
              <a:rPr lang="en-GB" sz="3500" dirty="0"/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500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500" dirty="0"/>
              <a:t>ENERWATER Workshop June 28</a:t>
            </a:r>
            <a:r>
              <a:rPr lang="en-GB" sz="3500" baseline="30000" dirty="0"/>
              <a:t>th</a:t>
            </a:r>
            <a:r>
              <a:rPr lang="en-GB" sz="3500" dirty="0"/>
              <a:t> at 17:30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20276303"/>
      </p:ext>
    </p:extLst>
  </p:cSld>
  <p:clrMapOvr>
    <a:masterClrMapping/>
  </p:clrMapOvr>
</p:sld>
</file>

<file path=ppt/theme/theme1.xml><?xml version="1.0" encoding="utf-8"?>
<a:theme xmlns:a="http://schemas.openxmlformats.org/drawingml/2006/main" name="Cranfield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anfield.potx" id="{492EC60D-0EF4-4635-B677-87F6F3912C56}" vid="{1DCE1913-9759-47F0-BC94-624BEA7C57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B4E1498D49B34D80EE2733869F13FC" ma:contentTypeVersion="2" ma:contentTypeDescription="Create a new document." ma:contentTypeScope="" ma:versionID="11ee02595a50eb9256e433f55645630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0f24620a75af0e50ec87ecb9fe4f4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73F736-4FB3-47EF-9C2E-40A538A788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0140DC-87F7-4FB4-8147-A9928426DBE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7ED7EF94-BDFD-4EBB-BE11-88EB8B936C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CorporatePresentationTemplate</Template>
  <TotalTime>2566</TotalTime>
  <Words>515</Words>
  <Application>Microsoft Macintosh PowerPoint</Application>
  <PresentationFormat>On-screen Show (4:3)</PresentationFormat>
  <Paragraphs>69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Cranfield</vt:lpstr>
      <vt:lpstr>Improving Energy Efficiency in Wastewater Treatment. Identification of Key Parameters and Key Performance Indicators</vt:lpstr>
      <vt:lpstr>Energy Consumption in WWTPs</vt:lpstr>
      <vt:lpstr>Is there any way?</vt:lpstr>
      <vt:lpstr>International and National Standards</vt:lpstr>
      <vt:lpstr>Awwa Research Foundation  Energy Benchmarking  in WWTPs</vt:lpstr>
      <vt:lpstr>Key Performance Indicators</vt:lpstr>
      <vt:lpstr>Water Treatment Energy Index</vt:lpstr>
      <vt:lpstr>Water Treatment Energy Index Cont.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title, Arial 32pt</dc:title>
  <dc:creator>Campo Moreno, Pablo</dc:creator>
  <cp:lastModifiedBy>Campo Moreno, Pablo</cp:lastModifiedBy>
  <cp:revision>145</cp:revision>
  <cp:lastPrinted>2016-06-20T13:34:57Z</cp:lastPrinted>
  <dcterms:created xsi:type="dcterms:W3CDTF">2016-06-16T09:08:03Z</dcterms:created>
  <dcterms:modified xsi:type="dcterms:W3CDTF">2018-12-04T13:10:25Z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0x01010046B4E1498D49B34D80EE2733869F13FC</vt:lpwstr>
  </property>
</Properties>
</file>