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4"/>
    <p:sldMasterId id="2147483745" r:id="rId5"/>
    <p:sldMasterId id="2147483752" r:id="rId6"/>
    <p:sldMasterId id="2147483760" r:id="rId7"/>
  </p:sldMasterIdLst>
  <p:notesMasterIdLst>
    <p:notesMasterId r:id="rId62"/>
  </p:notesMasterIdLst>
  <p:handoutMasterIdLst>
    <p:handoutMasterId r:id="rId63"/>
  </p:handoutMasterIdLst>
  <p:sldIdLst>
    <p:sldId id="256" r:id="rId8"/>
    <p:sldId id="354" r:id="rId9"/>
    <p:sldId id="362" r:id="rId10"/>
    <p:sldId id="367" r:id="rId11"/>
    <p:sldId id="368" r:id="rId12"/>
    <p:sldId id="369" r:id="rId13"/>
    <p:sldId id="353" r:id="rId14"/>
    <p:sldId id="352" r:id="rId15"/>
    <p:sldId id="371" r:id="rId16"/>
    <p:sldId id="376" r:id="rId17"/>
    <p:sldId id="295" r:id="rId18"/>
    <p:sldId id="357" r:id="rId19"/>
    <p:sldId id="346" r:id="rId20"/>
    <p:sldId id="344" r:id="rId21"/>
    <p:sldId id="348" r:id="rId22"/>
    <p:sldId id="350" r:id="rId23"/>
    <p:sldId id="349" r:id="rId24"/>
    <p:sldId id="351" r:id="rId25"/>
    <p:sldId id="374" r:id="rId26"/>
    <p:sldId id="365" r:id="rId27"/>
    <p:sldId id="364" r:id="rId28"/>
    <p:sldId id="366" r:id="rId29"/>
    <p:sldId id="370" r:id="rId30"/>
    <p:sldId id="372" r:id="rId31"/>
    <p:sldId id="359" r:id="rId32"/>
    <p:sldId id="375" r:id="rId33"/>
    <p:sldId id="285" r:id="rId34"/>
    <p:sldId id="335" r:id="rId35"/>
    <p:sldId id="278" r:id="rId36"/>
    <p:sldId id="343" r:id="rId37"/>
    <p:sldId id="381" r:id="rId38"/>
    <p:sldId id="300" r:id="rId39"/>
    <p:sldId id="257" r:id="rId40"/>
    <p:sldId id="309" r:id="rId41"/>
    <p:sldId id="306" r:id="rId42"/>
    <p:sldId id="345" r:id="rId43"/>
    <p:sldId id="377" r:id="rId44"/>
    <p:sldId id="378" r:id="rId45"/>
    <p:sldId id="360" r:id="rId46"/>
    <p:sldId id="294" r:id="rId47"/>
    <p:sldId id="379" r:id="rId48"/>
    <p:sldId id="382" r:id="rId49"/>
    <p:sldId id="361" r:id="rId50"/>
    <p:sldId id="383" r:id="rId51"/>
    <p:sldId id="326" r:id="rId52"/>
    <p:sldId id="261" r:id="rId53"/>
    <p:sldId id="272" r:id="rId54"/>
    <p:sldId id="334" r:id="rId55"/>
    <p:sldId id="297" r:id="rId56"/>
    <p:sldId id="299" r:id="rId57"/>
    <p:sldId id="327" r:id="rId58"/>
    <p:sldId id="293" r:id="rId59"/>
    <p:sldId id="320" r:id="rId60"/>
    <p:sldId id="319" r:id="rId6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6220949-A361-4BC7-AC21-DA32B34F67F9}">
          <p14:sldIdLst>
            <p14:sldId id="256"/>
            <p14:sldId id="354"/>
            <p14:sldId id="362"/>
            <p14:sldId id="367"/>
            <p14:sldId id="368"/>
            <p14:sldId id="369"/>
            <p14:sldId id="353"/>
            <p14:sldId id="352"/>
            <p14:sldId id="371"/>
            <p14:sldId id="376"/>
            <p14:sldId id="295"/>
            <p14:sldId id="357"/>
            <p14:sldId id="346"/>
            <p14:sldId id="344"/>
            <p14:sldId id="348"/>
            <p14:sldId id="350"/>
            <p14:sldId id="349"/>
            <p14:sldId id="351"/>
            <p14:sldId id="374"/>
            <p14:sldId id="365"/>
            <p14:sldId id="364"/>
            <p14:sldId id="366"/>
            <p14:sldId id="370"/>
            <p14:sldId id="372"/>
            <p14:sldId id="359"/>
            <p14:sldId id="375"/>
            <p14:sldId id="285"/>
            <p14:sldId id="335"/>
            <p14:sldId id="278"/>
            <p14:sldId id="343"/>
            <p14:sldId id="381"/>
            <p14:sldId id="300"/>
            <p14:sldId id="257"/>
            <p14:sldId id="309"/>
            <p14:sldId id="306"/>
            <p14:sldId id="345"/>
            <p14:sldId id="377"/>
            <p14:sldId id="378"/>
            <p14:sldId id="360"/>
            <p14:sldId id="294"/>
            <p14:sldId id="379"/>
            <p14:sldId id="382"/>
            <p14:sldId id="361"/>
            <p14:sldId id="383"/>
            <p14:sldId id="326"/>
            <p14:sldId id="261"/>
            <p14:sldId id="272"/>
            <p14:sldId id="334"/>
            <p14:sldId id="297"/>
            <p14:sldId id="299"/>
            <p14:sldId id="327"/>
            <p14:sldId id="293"/>
            <p14:sldId id="320"/>
            <p14:sldId id="319"/>
          </p14:sldIdLst>
        </p14:section>
      </p14:sectionLst>
    </p:ext>
    <p:ext uri="{EFAFB233-063F-42B5-8137-9DF3F51BA10A}">
      <p15:sldGuideLst xmlns:p15="http://schemas.microsoft.com/office/powerpoint/2012/main">
        <p15:guide id="1" orient="horz" pos="1117" userDrawn="1">
          <p15:clr>
            <a:srgbClr val="A4A3A4"/>
          </p15:clr>
        </p15:guide>
        <p15:guide id="2" pos="5647" userDrawn="1">
          <p15:clr>
            <a:srgbClr val="A4A3A4"/>
          </p15:clr>
        </p15:guide>
        <p15:guide id="3" orient="horz" pos="391" userDrawn="1">
          <p15:clr>
            <a:srgbClr val="A4A3A4"/>
          </p15:clr>
        </p15:guide>
        <p15:guide id="4" orient="horz" pos="73" userDrawn="1">
          <p15:clr>
            <a:srgbClr val="A4A3A4"/>
          </p15:clr>
        </p15:guide>
        <p15:guide id="5" pos="433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406D"/>
    <a:srgbClr val="429EEA"/>
    <a:srgbClr val="78BAF0"/>
    <a:srgbClr val="848DD2"/>
    <a:srgbClr val="95C8F3"/>
    <a:srgbClr val="3798E9"/>
    <a:srgbClr val="00FFFF"/>
    <a:srgbClr val="66FFFF"/>
    <a:srgbClr val="1571BD"/>
    <a:srgbClr val="167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12" autoAdjust="0"/>
    <p:restoredTop sz="87840" autoAdjust="0"/>
  </p:normalViewPr>
  <p:slideViewPr>
    <p:cSldViewPr>
      <p:cViewPr varScale="1">
        <p:scale>
          <a:sx n="100" d="100"/>
          <a:sy n="100" d="100"/>
        </p:scale>
        <p:origin x="2176" y="160"/>
      </p:cViewPr>
      <p:guideLst>
        <p:guide orient="horz" pos="1117"/>
        <p:guide pos="5647"/>
        <p:guide orient="horz" pos="391"/>
        <p:guide orient="horz" pos="73"/>
        <p:guide pos="4332"/>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varScale="1">
        <p:scale>
          <a:sx n="129" d="100"/>
          <a:sy n="129" d="100"/>
        </p:scale>
        <p:origin x="3976" y="21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handoutMaster" Target="handoutMasters/handout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tableStyles" Target="tableStyle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latin typeface="Arial" panose="020B0604020202020204" pitchFamily="34" charset="0"/>
                <a:cs typeface="Arial" panose="020B0604020202020204" pitchFamily="34" charset="0"/>
              </a:rPr>
              <a:t>Global Internet</a:t>
            </a:r>
            <a:r>
              <a:rPr lang="en-US" baseline="0" dirty="0">
                <a:latin typeface="Arial" panose="020B0604020202020204" pitchFamily="34" charset="0"/>
                <a:cs typeface="Arial" panose="020B0604020202020204" pitchFamily="34" charset="0"/>
              </a:rPr>
              <a:t> population growth 2014-2020</a:t>
            </a:r>
            <a:endParaRPr lang="en-US" dirty="0">
              <a:latin typeface="Arial" panose="020B0604020202020204" pitchFamily="34" charset="0"/>
              <a:cs typeface="Arial" panose="020B0604020202020204" pitchFamily="34" charset="0"/>
            </a:endParaRPr>
          </a:p>
        </c:rich>
      </c:tx>
      <c:layout>
        <c:manualLayout>
          <c:xMode val="edge"/>
          <c:yMode val="edge"/>
          <c:x val="0.10764281368875657"/>
          <c:y val="1.5335463258785943E-2"/>
        </c:manualLayout>
      </c:layout>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6.3999996249771318E-2"/>
          <c:y val="0.12891751150914443"/>
          <c:w val="0.87051163549464883"/>
          <c:h val="0.67366838570098864"/>
        </c:manualLayout>
      </c:layout>
      <c:barChart>
        <c:barDir val="col"/>
        <c:grouping val="clustered"/>
        <c:varyColors val="0"/>
        <c:ser>
          <c:idx val="0"/>
          <c:order val="0"/>
          <c:tx>
            <c:strRef>
              <c:f>Sheet1!$B$1</c:f>
              <c:strCache>
                <c:ptCount val="1"/>
                <c:pt idx="0">
                  <c:v>Population (billions)</c:v>
                </c:pt>
              </c:strCache>
            </c:strRef>
          </c:tx>
          <c:spPr>
            <a:solidFill>
              <a:srgbClr val="0C406D"/>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800" b="0" i="0" u="none" strike="noStrike" kern="1200" baseline="0">
                    <a:solidFill>
                      <a:schemeClr val="tx1">
                        <a:lumMod val="50000"/>
                        <a:lumOff val="50000"/>
                      </a:schemeClr>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Sheet1!$A$2:$A$5</c:f>
              <c:numCache>
                <c:formatCode>General</c:formatCode>
                <c:ptCount val="4"/>
                <c:pt idx="0">
                  <c:v>2014</c:v>
                </c:pt>
                <c:pt idx="1">
                  <c:v>2016</c:v>
                </c:pt>
                <c:pt idx="2">
                  <c:v>2018</c:v>
                </c:pt>
                <c:pt idx="3">
                  <c:v>2020</c:v>
                </c:pt>
              </c:numCache>
            </c:numRef>
          </c:cat>
          <c:val>
            <c:numRef>
              <c:f>Sheet1!$B$2:$B$5</c:f>
              <c:numCache>
                <c:formatCode>General</c:formatCode>
                <c:ptCount val="4"/>
                <c:pt idx="0">
                  <c:v>3</c:v>
                </c:pt>
                <c:pt idx="1">
                  <c:v>3.4</c:v>
                </c:pt>
                <c:pt idx="2">
                  <c:v>4.3</c:v>
                </c:pt>
                <c:pt idx="3">
                  <c:v>4.5</c:v>
                </c:pt>
              </c:numCache>
            </c:numRef>
          </c:val>
          <c:extLst>
            <c:ext xmlns:c16="http://schemas.microsoft.com/office/drawing/2014/chart" uri="{C3380CC4-5D6E-409C-BE32-E72D297353CC}">
              <c16:uniqueId val="{00000000-34AA-4BAF-9CA0-46E473B58ECA}"/>
            </c:ext>
          </c:extLst>
        </c:ser>
        <c:dLbls>
          <c:dLblPos val="outEnd"/>
          <c:showLegendKey val="0"/>
          <c:showVal val="1"/>
          <c:showCatName val="0"/>
          <c:showSerName val="0"/>
          <c:showPercent val="0"/>
          <c:showBubbleSize val="0"/>
        </c:dLbls>
        <c:gapWidth val="444"/>
        <c:overlap val="-90"/>
        <c:axId val="539169272"/>
        <c:axId val="539170584"/>
      </c:barChart>
      <c:catAx>
        <c:axId val="539169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cap="all" spc="120" normalizeH="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539170584"/>
        <c:crosses val="autoZero"/>
        <c:auto val="1"/>
        <c:lblAlgn val="ctr"/>
        <c:lblOffset val="100"/>
        <c:noMultiLvlLbl val="0"/>
      </c:catAx>
      <c:valAx>
        <c:axId val="539170584"/>
        <c:scaling>
          <c:orientation val="minMax"/>
          <c:min val="2.5"/>
        </c:scaling>
        <c:delete val="1"/>
        <c:axPos val="l"/>
        <c:numFmt formatCode="General" sourceLinked="1"/>
        <c:majorTickMark val="none"/>
        <c:minorTickMark val="none"/>
        <c:tickLblPos val="nextTo"/>
        <c:crossAx val="539169272"/>
        <c:crosses val="autoZero"/>
        <c:crossBetween val="between"/>
        <c:majorUnit val="0.5"/>
        <c:minorUnit val="0.1"/>
      </c:valAx>
      <c:spPr>
        <a:noFill/>
        <a:ln>
          <a:noFill/>
        </a:ln>
        <a:effectLst/>
      </c:spPr>
    </c:plotArea>
    <c:legend>
      <c:legendPos val="b"/>
      <c:legendEntry>
        <c:idx val="0"/>
        <c:txPr>
          <a:bodyPr rot="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A6C5CF-2852-4292-96CA-74589DE480C7}" type="doc">
      <dgm:prSet loTypeId="urn:microsoft.com/office/officeart/2008/layout/HexagonCluster" loCatId="picture" qsTypeId="urn:microsoft.com/office/officeart/2005/8/quickstyle/simple1" qsCatId="simple" csTypeId="urn:microsoft.com/office/officeart/2005/8/colors/accent0_3" csCatId="mainScheme" phldr="1"/>
      <dgm:spPr/>
      <dgm:t>
        <a:bodyPr/>
        <a:lstStyle/>
        <a:p>
          <a:endParaRPr lang="en-GB"/>
        </a:p>
      </dgm:t>
    </dgm:pt>
    <dgm:pt modelId="{22357BD7-E2A9-4EC0-8546-8D07C999A6E6}">
      <dgm:prSet phldrT="[Text]"/>
      <dgm:spPr>
        <a:solidFill>
          <a:srgbClr val="0C406D"/>
        </a:solidFill>
      </dgm:spPr>
      <dgm:t>
        <a:bodyPr/>
        <a:lstStyle/>
        <a:p>
          <a:r>
            <a:rPr lang="en-US" dirty="0"/>
            <a:t>Script kiddie</a:t>
          </a:r>
          <a:endParaRPr lang="en-GB" dirty="0"/>
        </a:p>
      </dgm:t>
    </dgm:pt>
    <dgm:pt modelId="{06A5DDF5-2DA7-403F-8D1F-666A249655A0}" type="parTrans" cxnId="{A59E6557-4AE6-418E-81BD-5032568A4E72}">
      <dgm:prSet/>
      <dgm:spPr/>
      <dgm:t>
        <a:bodyPr/>
        <a:lstStyle/>
        <a:p>
          <a:endParaRPr lang="en-GB"/>
        </a:p>
      </dgm:t>
    </dgm:pt>
    <dgm:pt modelId="{66899D87-5BFC-489B-AE60-2D2C2703BCDB}" type="sibTrans" cxnId="{A59E6557-4AE6-418E-81BD-5032568A4E72}">
      <dgm:prSet/>
      <dgm:spPr/>
      <dgm:t>
        <a:bodyPr/>
        <a:lstStyle/>
        <a:p>
          <a:endParaRPr lang="en-GB"/>
        </a:p>
      </dgm:t>
    </dgm:pt>
    <dgm:pt modelId="{D99BF15A-9B95-43B0-B091-FA7E1F8025A2}">
      <dgm:prSet/>
      <dgm:spPr>
        <a:solidFill>
          <a:srgbClr val="0C406D"/>
        </a:solidFill>
      </dgm:spPr>
      <dgm:t>
        <a:bodyPr/>
        <a:lstStyle/>
        <a:p>
          <a:r>
            <a:rPr lang="en-US" dirty="0"/>
            <a:t>Hacktivist</a:t>
          </a:r>
        </a:p>
      </dgm:t>
    </dgm:pt>
    <dgm:pt modelId="{55AD306F-676D-4B7B-B21F-A35CC8E49C4C}" type="parTrans" cxnId="{B4E898FD-D811-47CF-BEA4-968A55A7FD0E}">
      <dgm:prSet/>
      <dgm:spPr/>
      <dgm:t>
        <a:bodyPr/>
        <a:lstStyle/>
        <a:p>
          <a:endParaRPr lang="en-GB"/>
        </a:p>
      </dgm:t>
    </dgm:pt>
    <dgm:pt modelId="{30CDC836-37D3-44B0-AD3D-58D4FF9962A8}" type="sibTrans" cxnId="{B4E898FD-D811-47CF-BEA4-968A55A7FD0E}">
      <dgm:prSet/>
      <dgm:spPr/>
      <dgm:t>
        <a:bodyPr/>
        <a:lstStyle/>
        <a:p>
          <a:endParaRPr lang="en-GB"/>
        </a:p>
      </dgm:t>
    </dgm:pt>
    <dgm:pt modelId="{11F98017-7067-4BD5-A264-28534E65FAC0}">
      <dgm:prSet/>
      <dgm:spPr>
        <a:solidFill>
          <a:srgbClr val="0C406D"/>
        </a:solidFill>
      </dgm:spPr>
      <dgm:t>
        <a:bodyPr/>
        <a:lstStyle/>
        <a:p>
          <a:r>
            <a:rPr lang="en-US" dirty="0"/>
            <a:t>Counter-culture</a:t>
          </a:r>
        </a:p>
      </dgm:t>
    </dgm:pt>
    <dgm:pt modelId="{9C777D8B-7522-4FA0-8074-8B6CA69254FF}" type="parTrans" cxnId="{C7B2ED07-056B-46DD-A8D2-B76A4D85ABDD}">
      <dgm:prSet/>
      <dgm:spPr/>
      <dgm:t>
        <a:bodyPr/>
        <a:lstStyle/>
        <a:p>
          <a:endParaRPr lang="en-GB"/>
        </a:p>
      </dgm:t>
    </dgm:pt>
    <dgm:pt modelId="{60FA79D5-B160-4775-B2F4-D0C70FAC359E}" type="sibTrans" cxnId="{C7B2ED07-056B-46DD-A8D2-B76A4D85ABDD}">
      <dgm:prSet/>
      <dgm:spPr/>
      <dgm:t>
        <a:bodyPr/>
        <a:lstStyle/>
        <a:p>
          <a:endParaRPr lang="en-GB"/>
        </a:p>
      </dgm:t>
    </dgm:pt>
    <dgm:pt modelId="{7EFDFBB3-1E66-48A1-A2E8-AD323DA64F5C}">
      <dgm:prSet/>
      <dgm:spPr>
        <a:solidFill>
          <a:srgbClr val="0C406D"/>
        </a:solidFill>
      </dgm:spPr>
      <dgm:t>
        <a:bodyPr/>
        <a:lstStyle/>
        <a:p>
          <a:r>
            <a:rPr lang="en-US" dirty="0"/>
            <a:t>State-affiliated</a:t>
          </a:r>
        </a:p>
      </dgm:t>
    </dgm:pt>
    <dgm:pt modelId="{141DE25A-A907-484A-AA35-68B71FA56B3C}" type="parTrans" cxnId="{969BEF24-E06B-470A-8852-94039810ECEA}">
      <dgm:prSet/>
      <dgm:spPr/>
      <dgm:t>
        <a:bodyPr/>
        <a:lstStyle/>
        <a:p>
          <a:endParaRPr lang="en-GB"/>
        </a:p>
      </dgm:t>
    </dgm:pt>
    <dgm:pt modelId="{88E53442-DA62-40CF-87F3-71E949569036}" type="sibTrans" cxnId="{969BEF24-E06B-470A-8852-94039810ECEA}">
      <dgm:prSet/>
      <dgm:spPr/>
      <dgm:t>
        <a:bodyPr/>
        <a:lstStyle/>
        <a:p>
          <a:endParaRPr lang="en-GB"/>
        </a:p>
      </dgm:t>
    </dgm:pt>
    <dgm:pt modelId="{34BDA91A-8D7F-4083-BC60-C4912EF525E5}">
      <dgm:prSet/>
      <dgm:spPr>
        <a:solidFill>
          <a:srgbClr val="0C406D"/>
        </a:solidFill>
      </dgm:spPr>
      <dgm:t>
        <a:bodyPr/>
        <a:lstStyle/>
        <a:p>
          <a:r>
            <a:rPr lang="en-US" dirty="0"/>
            <a:t>Cyber criminal</a:t>
          </a:r>
        </a:p>
      </dgm:t>
    </dgm:pt>
    <dgm:pt modelId="{20C4A478-BB0F-43BA-A08D-D84EECB46B33}" type="parTrans" cxnId="{3BCBA887-629A-4BFD-BD66-4C07AC6B6CF8}">
      <dgm:prSet/>
      <dgm:spPr/>
      <dgm:t>
        <a:bodyPr/>
        <a:lstStyle/>
        <a:p>
          <a:endParaRPr lang="en-GB"/>
        </a:p>
      </dgm:t>
    </dgm:pt>
    <dgm:pt modelId="{3D5FFFBC-922D-42FF-B521-C4F08E0089A1}" type="sibTrans" cxnId="{3BCBA887-629A-4BFD-BD66-4C07AC6B6CF8}">
      <dgm:prSet/>
      <dgm:spPr/>
      <dgm:t>
        <a:bodyPr/>
        <a:lstStyle/>
        <a:p>
          <a:endParaRPr lang="en-GB"/>
        </a:p>
      </dgm:t>
    </dgm:pt>
    <dgm:pt modelId="{46ADDB4C-0E04-4A0F-9D15-BB6EA7BF4722}">
      <dgm:prSet/>
      <dgm:spPr>
        <a:solidFill>
          <a:srgbClr val="0C406D"/>
        </a:solidFill>
      </dgm:spPr>
      <dgm:t>
        <a:bodyPr/>
        <a:lstStyle/>
        <a:p>
          <a:r>
            <a:rPr lang="en-US" dirty="0"/>
            <a:t>Insider</a:t>
          </a:r>
          <a:endParaRPr lang="en-GB" dirty="0"/>
        </a:p>
      </dgm:t>
    </dgm:pt>
    <dgm:pt modelId="{0C39BDDB-2F71-40A9-BCEE-65DE81C05A67}" type="parTrans" cxnId="{67A9E1B4-089E-42CC-9AAE-B5D61030DB4C}">
      <dgm:prSet/>
      <dgm:spPr/>
      <dgm:t>
        <a:bodyPr/>
        <a:lstStyle/>
        <a:p>
          <a:endParaRPr lang="en-GB"/>
        </a:p>
      </dgm:t>
    </dgm:pt>
    <dgm:pt modelId="{D67513D0-7341-4E57-98D8-C8F567CF2795}" type="sibTrans" cxnId="{67A9E1B4-089E-42CC-9AAE-B5D61030DB4C}">
      <dgm:prSet/>
      <dgm:spPr/>
      <dgm:t>
        <a:bodyPr/>
        <a:lstStyle/>
        <a:p>
          <a:endParaRPr lang="en-GB"/>
        </a:p>
      </dgm:t>
    </dgm:pt>
    <dgm:pt modelId="{75529F8A-E9E8-4B69-82C9-B0E675B27DF1}" type="pres">
      <dgm:prSet presAssocID="{1CA6C5CF-2852-4292-96CA-74589DE480C7}" presName="Name0" presStyleCnt="0">
        <dgm:presLayoutVars>
          <dgm:chMax val="21"/>
          <dgm:chPref val="21"/>
        </dgm:presLayoutVars>
      </dgm:prSet>
      <dgm:spPr/>
    </dgm:pt>
    <dgm:pt modelId="{9D43C9E4-8AB2-492C-BB9F-E1BD04C2C994}" type="pres">
      <dgm:prSet presAssocID="{22357BD7-E2A9-4EC0-8546-8D07C999A6E6}" presName="text1" presStyleCnt="0"/>
      <dgm:spPr/>
    </dgm:pt>
    <dgm:pt modelId="{309626B3-AE3F-470F-B9F7-22924DC8F5C6}" type="pres">
      <dgm:prSet presAssocID="{22357BD7-E2A9-4EC0-8546-8D07C999A6E6}" presName="textRepeatNode" presStyleLbl="alignNode1" presStyleIdx="0" presStyleCnt="6">
        <dgm:presLayoutVars>
          <dgm:chMax val="0"/>
          <dgm:chPref val="0"/>
          <dgm:bulletEnabled val="1"/>
        </dgm:presLayoutVars>
      </dgm:prSet>
      <dgm:spPr/>
    </dgm:pt>
    <dgm:pt modelId="{2EE5D965-1DC1-47B2-B1C1-0F474AA4379C}" type="pres">
      <dgm:prSet presAssocID="{22357BD7-E2A9-4EC0-8546-8D07C999A6E6}" presName="textaccent1" presStyleCnt="0"/>
      <dgm:spPr/>
    </dgm:pt>
    <dgm:pt modelId="{9E06FFFE-95AA-457A-99F9-A9B82BB1DB9A}" type="pres">
      <dgm:prSet presAssocID="{22357BD7-E2A9-4EC0-8546-8D07C999A6E6}" presName="accentRepeatNode" presStyleLbl="solidAlignAcc1" presStyleIdx="0" presStyleCnt="12"/>
      <dgm:spPr/>
    </dgm:pt>
    <dgm:pt modelId="{7430EBB1-E68A-4451-8C59-D6836B03C4FA}" type="pres">
      <dgm:prSet presAssocID="{66899D87-5BFC-489B-AE60-2D2C2703BCDB}" presName="image1" presStyleCnt="0"/>
      <dgm:spPr/>
    </dgm:pt>
    <dgm:pt modelId="{09417891-8B9D-47D4-942D-3AE29B9508F9}" type="pres">
      <dgm:prSet presAssocID="{66899D87-5BFC-489B-AE60-2D2C2703BCDB}" presName="imageRepeatNode" presStyleLbl="alignAcc1" presStyleIdx="0" presStyleCnt="6"/>
      <dgm:spPr/>
    </dgm:pt>
    <dgm:pt modelId="{84D7E4A7-0008-41A8-A01D-A41D3940F2FC}" type="pres">
      <dgm:prSet presAssocID="{66899D87-5BFC-489B-AE60-2D2C2703BCDB}" presName="imageaccent1" presStyleCnt="0"/>
      <dgm:spPr/>
    </dgm:pt>
    <dgm:pt modelId="{B0A167E1-469D-45E4-A413-14F78FD7C748}" type="pres">
      <dgm:prSet presAssocID="{66899D87-5BFC-489B-AE60-2D2C2703BCDB}" presName="accentRepeatNode" presStyleLbl="solidAlignAcc1" presStyleIdx="1" presStyleCnt="12"/>
      <dgm:spPr/>
    </dgm:pt>
    <dgm:pt modelId="{21D277BA-0465-44A6-A28C-D5A323586D6F}" type="pres">
      <dgm:prSet presAssocID="{D99BF15A-9B95-43B0-B091-FA7E1F8025A2}" presName="text2" presStyleCnt="0"/>
      <dgm:spPr/>
    </dgm:pt>
    <dgm:pt modelId="{199135E8-0D3F-4022-9E06-661A2019A09C}" type="pres">
      <dgm:prSet presAssocID="{D99BF15A-9B95-43B0-B091-FA7E1F8025A2}" presName="textRepeatNode" presStyleLbl="alignNode1" presStyleIdx="1" presStyleCnt="6">
        <dgm:presLayoutVars>
          <dgm:chMax val="0"/>
          <dgm:chPref val="0"/>
          <dgm:bulletEnabled val="1"/>
        </dgm:presLayoutVars>
      </dgm:prSet>
      <dgm:spPr/>
    </dgm:pt>
    <dgm:pt modelId="{3A68E228-2E4F-400F-B73C-4796757E49B8}" type="pres">
      <dgm:prSet presAssocID="{D99BF15A-9B95-43B0-B091-FA7E1F8025A2}" presName="textaccent2" presStyleCnt="0"/>
      <dgm:spPr/>
    </dgm:pt>
    <dgm:pt modelId="{8775650E-A21A-41FD-8A6D-24E14741E32F}" type="pres">
      <dgm:prSet presAssocID="{D99BF15A-9B95-43B0-B091-FA7E1F8025A2}" presName="accentRepeatNode" presStyleLbl="solidAlignAcc1" presStyleIdx="2" presStyleCnt="12"/>
      <dgm:spPr/>
    </dgm:pt>
    <dgm:pt modelId="{24111E17-9185-4871-9F62-9919E20938BC}" type="pres">
      <dgm:prSet presAssocID="{30CDC836-37D3-44B0-AD3D-58D4FF9962A8}" presName="image2" presStyleCnt="0"/>
      <dgm:spPr/>
    </dgm:pt>
    <dgm:pt modelId="{D29AB851-DBFD-419D-BD23-F7F5DAB82B17}" type="pres">
      <dgm:prSet presAssocID="{30CDC836-37D3-44B0-AD3D-58D4FF9962A8}" presName="imageRepeatNode" presStyleLbl="alignAcc1" presStyleIdx="1" presStyleCnt="6"/>
      <dgm:spPr/>
    </dgm:pt>
    <dgm:pt modelId="{7357847C-C3F4-46DD-9835-A7E11FC8B9EC}" type="pres">
      <dgm:prSet presAssocID="{30CDC836-37D3-44B0-AD3D-58D4FF9962A8}" presName="imageaccent2" presStyleCnt="0"/>
      <dgm:spPr/>
    </dgm:pt>
    <dgm:pt modelId="{A47CE5CF-4899-4082-8526-C72E02252814}" type="pres">
      <dgm:prSet presAssocID="{30CDC836-37D3-44B0-AD3D-58D4FF9962A8}" presName="accentRepeatNode" presStyleLbl="solidAlignAcc1" presStyleIdx="3" presStyleCnt="12"/>
      <dgm:spPr/>
    </dgm:pt>
    <dgm:pt modelId="{C8160F1B-BB6D-49FB-BF1D-B9F2C02FBAC8}" type="pres">
      <dgm:prSet presAssocID="{11F98017-7067-4BD5-A264-28534E65FAC0}" presName="text3" presStyleCnt="0"/>
      <dgm:spPr/>
    </dgm:pt>
    <dgm:pt modelId="{13F87FDD-11BC-4B56-BE57-B8C82512BDB6}" type="pres">
      <dgm:prSet presAssocID="{11F98017-7067-4BD5-A264-28534E65FAC0}" presName="textRepeatNode" presStyleLbl="alignNode1" presStyleIdx="2" presStyleCnt="6">
        <dgm:presLayoutVars>
          <dgm:chMax val="0"/>
          <dgm:chPref val="0"/>
          <dgm:bulletEnabled val="1"/>
        </dgm:presLayoutVars>
      </dgm:prSet>
      <dgm:spPr/>
    </dgm:pt>
    <dgm:pt modelId="{43767B33-614D-41C1-B50B-3C3D709EEC05}" type="pres">
      <dgm:prSet presAssocID="{11F98017-7067-4BD5-A264-28534E65FAC0}" presName="textaccent3" presStyleCnt="0"/>
      <dgm:spPr/>
    </dgm:pt>
    <dgm:pt modelId="{67749A8C-4D69-4DC2-867E-185FFA1282F7}" type="pres">
      <dgm:prSet presAssocID="{11F98017-7067-4BD5-A264-28534E65FAC0}" presName="accentRepeatNode" presStyleLbl="solidAlignAcc1" presStyleIdx="4" presStyleCnt="12"/>
      <dgm:spPr/>
    </dgm:pt>
    <dgm:pt modelId="{0E06C5F4-455E-4E52-AB71-9F65CF35EBCE}" type="pres">
      <dgm:prSet presAssocID="{60FA79D5-B160-4775-B2F4-D0C70FAC359E}" presName="image3" presStyleCnt="0"/>
      <dgm:spPr/>
    </dgm:pt>
    <dgm:pt modelId="{94543159-4CD7-4787-B9E2-76822ED953DB}" type="pres">
      <dgm:prSet presAssocID="{60FA79D5-B160-4775-B2F4-D0C70FAC359E}" presName="imageRepeatNode" presStyleLbl="alignAcc1" presStyleIdx="2" presStyleCnt="6"/>
      <dgm:spPr/>
    </dgm:pt>
    <dgm:pt modelId="{766CB34A-B971-45F8-BE18-8B04C76D9709}" type="pres">
      <dgm:prSet presAssocID="{60FA79D5-B160-4775-B2F4-D0C70FAC359E}" presName="imageaccent3" presStyleCnt="0"/>
      <dgm:spPr/>
    </dgm:pt>
    <dgm:pt modelId="{D245A53F-8176-4AEC-8178-7E1938940012}" type="pres">
      <dgm:prSet presAssocID="{60FA79D5-B160-4775-B2F4-D0C70FAC359E}" presName="accentRepeatNode" presStyleLbl="solidAlignAcc1" presStyleIdx="5" presStyleCnt="12"/>
      <dgm:spPr/>
    </dgm:pt>
    <dgm:pt modelId="{EE5940F6-CD23-4486-A14B-672DBAFAE0EF}" type="pres">
      <dgm:prSet presAssocID="{7EFDFBB3-1E66-48A1-A2E8-AD323DA64F5C}" presName="text4" presStyleCnt="0"/>
      <dgm:spPr/>
    </dgm:pt>
    <dgm:pt modelId="{590DA05F-FBF3-49F3-B135-09B920BE2889}" type="pres">
      <dgm:prSet presAssocID="{7EFDFBB3-1E66-48A1-A2E8-AD323DA64F5C}" presName="textRepeatNode" presStyleLbl="alignNode1" presStyleIdx="3" presStyleCnt="6">
        <dgm:presLayoutVars>
          <dgm:chMax val="0"/>
          <dgm:chPref val="0"/>
          <dgm:bulletEnabled val="1"/>
        </dgm:presLayoutVars>
      </dgm:prSet>
      <dgm:spPr/>
    </dgm:pt>
    <dgm:pt modelId="{5E383DE9-10C0-4FB2-ABC4-8F01A85B9615}" type="pres">
      <dgm:prSet presAssocID="{7EFDFBB3-1E66-48A1-A2E8-AD323DA64F5C}" presName="textaccent4" presStyleCnt="0"/>
      <dgm:spPr/>
    </dgm:pt>
    <dgm:pt modelId="{7E0480D4-DF0F-4420-AF27-964E6EACD5E1}" type="pres">
      <dgm:prSet presAssocID="{7EFDFBB3-1E66-48A1-A2E8-AD323DA64F5C}" presName="accentRepeatNode" presStyleLbl="solidAlignAcc1" presStyleIdx="6" presStyleCnt="12"/>
      <dgm:spPr/>
    </dgm:pt>
    <dgm:pt modelId="{61980B1E-13CC-42B2-A97A-B81655990B88}" type="pres">
      <dgm:prSet presAssocID="{88E53442-DA62-40CF-87F3-71E949569036}" presName="image4" presStyleCnt="0"/>
      <dgm:spPr/>
    </dgm:pt>
    <dgm:pt modelId="{DA777E90-01B8-4D18-871D-445FAED4BF61}" type="pres">
      <dgm:prSet presAssocID="{88E53442-DA62-40CF-87F3-71E949569036}" presName="imageRepeatNode" presStyleLbl="alignAcc1" presStyleIdx="3" presStyleCnt="6"/>
      <dgm:spPr/>
    </dgm:pt>
    <dgm:pt modelId="{3845925F-C816-4751-B60E-453EDFF00966}" type="pres">
      <dgm:prSet presAssocID="{88E53442-DA62-40CF-87F3-71E949569036}" presName="imageaccent4" presStyleCnt="0"/>
      <dgm:spPr/>
    </dgm:pt>
    <dgm:pt modelId="{DD3DBE60-0606-4BD5-A060-F107444FB4EC}" type="pres">
      <dgm:prSet presAssocID="{88E53442-DA62-40CF-87F3-71E949569036}" presName="accentRepeatNode" presStyleLbl="solidAlignAcc1" presStyleIdx="7" presStyleCnt="12"/>
      <dgm:spPr/>
    </dgm:pt>
    <dgm:pt modelId="{D650557E-0C2F-4B62-B347-BBF61BD598B8}" type="pres">
      <dgm:prSet presAssocID="{34BDA91A-8D7F-4083-BC60-C4912EF525E5}" presName="text5" presStyleCnt="0"/>
      <dgm:spPr/>
    </dgm:pt>
    <dgm:pt modelId="{16DFDEA7-8485-44F3-8DE3-A4579511EF02}" type="pres">
      <dgm:prSet presAssocID="{34BDA91A-8D7F-4083-BC60-C4912EF525E5}" presName="textRepeatNode" presStyleLbl="alignNode1" presStyleIdx="4" presStyleCnt="6">
        <dgm:presLayoutVars>
          <dgm:chMax val="0"/>
          <dgm:chPref val="0"/>
          <dgm:bulletEnabled val="1"/>
        </dgm:presLayoutVars>
      </dgm:prSet>
      <dgm:spPr/>
    </dgm:pt>
    <dgm:pt modelId="{DC8C9028-6423-4B2D-9E47-D5840A2DDA94}" type="pres">
      <dgm:prSet presAssocID="{34BDA91A-8D7F-4083-BC60-C4912EF525E5}" presName="textaccent5" presStyleCnt="0"/>
      <dgm:spPr/>
    </dgm:pt>
    <dgm:pt modelId="{C5F292DF-C8DB-4500-BCC1-92059A1F0984}" type="pres">
      <dgm:prSet presAssocID="{34BDA91A-8D7F-4083-BC60-C4912EF525E5}" presName="accentRepeatNode" presStyleLbl="solidAlignAcc1" presStyleIdx="8" presStyleCnt="12"/>
      <dgm:spPr/>
    </dgm:pt>
    <dgm:pt modelId="{6645BF75-6CC7-4B72-8672-8DFEB9958423}" type="pres">
      <dgm:prSet presAssocID="{3D5FFFBC-922D-42FF-B521-C4F08E0089A1}" presName="image5" presStyleCnt="0"/>
      <dgm:spPr/>
    </dgm:pt>
    <dgm:pt modelId="{6357924D-A01A-4C97-85F1-84CF6969934D}" type="pres">
      <dgm:prSet presAssocID="{3D5FFFBC-922D-42FF-B521-C4F08E0089A1}" presName="imageRepeatNode" presStyleLbl="alignAcc1" presStyleIdx="4" presStyleCnt="6"/>
      <dgm:spPr/>
    </dgm:pt>
    <dgm:pt modelId="{8DEF7B16-07EF-46F5-BF99-F110FC78BC99}" type="pres">
      <dgm:prSet presAssocID="{3D5FFFBC-922D-42FF-B521-C4F08E0089A1}" presName="imageaccent5" presStyleCnt="0"/>
      <dgm:spPr/>
    </dgm:pt>
    <dgm:pt modelId="{79836D93-AFB5-4D9A-8774-BCE8C779E015}" type="pres">
      <dgm:prSet presAssocID="{3D5FFFBC-922D-42FF-B521-C4F08E0089A1}" presName="accentRepeatNode" presStyleLbl="solidAlignAcc1" presStyleIdx="9" presStyleCnt="12"/>
      <dgm:spPr/>
    </dgm:pt>
    <dgm:pt modelId="{E6703A9C-E475-44E8-A8C1-70C1DF7D1D0B}" type="pres">
      <dgm:prSet presAssocID="{46ADDB4C-0E04-4A0F-9D15-BB6EA7BF4722}" presName="text6" presStyleCnt="0"/>
      <dgm:spPr/>
    </dgm:pt>
    <dgm:pt modelId="{CA28F75C-1F87-4612-87C2-6948A7DD8A2D}" type="pres">
      <dgm:prSet presAssocID="{46ADDB4C-0E04-4A0F-9D15-BB6EA7BF4722}" presName="textRepeatNode" presStyleLbl="alignNode1" presStyleIdx="5" presStyleCnt="6">
        <dgm:presLayoutVars>
          <dgm:chMax val="0"/>
          <dgm:chPref val="0"/>
          <dgm:bulletEnabled val="1"/>
        </dgm:presLayoutVars>
      </dgm:prSet>
      <dgm:spPr/>
    </dgm:pt>
    <dgm:pt modelId="{FE8148A9-E25C-4DA0-9508-0F1ACEA8C76F}" type="pres">
      <dgm:prSet presAssocID="{46ADDB4C-0E04-4A0F-9D15-BB6EA7BF4722}" presName="textaccent6" presStyleCnt="0"/>
      <dgm:spPr/>
    </dgm:pt>
    <dgm:pt modelId="{B3D98AB9-8F28-41FB-A581-2070FA7E676B}" type="pres">
      <dgm:prSet presAssocID="{46ADDB4C-0E04-4A0F-9D15-BB6EA7BF4722}" presName="accentRepeatNode" presStyleLbl="solidAlignAcc1" presStyleIdx="10" presStyleCnt="12"/>
      <dgm:spPr/>
    </dgm:pt>
    <dgm:pt modelId="{C1D54501-B7AA-47FF-9BF3-E5BE755A9498}" type="pres">
      <dgm:prSet presAssocID="{D67513D0-7341-4E57-98D8-C8F567CF2795}" presName="image6" presStyleCnt="0"/>
      <dgm:spPr/>
    </dgm:pt>
    <dgm:pt modelId="{3D43B3E7-9673-4C81-B2AA-CCFD94CF1D18}" type="pres">
      <dgm:prSet presAssocID="{D67513D0-7341-4E57-98D8-C8F567CF2795}" presName="imageRepeatNode" presStyleLbl="alignAcc1" presStyleIdx="5" presStyleCnt="6"/>
      <dgm:spPr/>
    </dgm:pt>
    <dgm:pt modelId="{9F9A6A87-9F2F-4070-AB0F-8D99D3059872}" type="pres">
      <dgm:prSet presAssocID="{D67513D0-7341-4E57-98D8-C8F567CF2795}" presName="imageaccent6" presStyleCnt="0"/>
      <dgm:spPr/>
    </dgm:pt>
    <dgm:pt modelId="{FEC99E23-8C0B-4D86-B049-5BC38E6E02B0}" type="pres">
      <dgm:prSet presAssocID="{D67513D0-7341-4E57-98D8-C8F567CF2795}" presName="accentRepeatNode" presStyleLbl="solidAlignAcc1" presStyleIdx="11" presStyleCnt="12"/>
      <dgm:spPr/>
    </dgm:pt>
  </dgm:ptLst>
  <dgm:cxnLst>
    <dgm:cxn modelId="{DBEACE01-29A4-4788-AEF1-F125C5A07DC9}" type="presOf" srcId="{66899D87-5BFC-489B-AE60-2D2C2703BCDB}" destId="{09417891-8B9D-47D4-942D-3AE29B9508F9}" srcOrd="0" destOrd="0" presId="urn:microsoft.com/office/officeart/2008/layout/HexagonCluster"/>
    <dgm:cxn modelId="{F8AAC902-2F73-402C-8D05-C2EB58D2A884}" type="presOf" srcId="{60FA79D5-B160-4775-B2F4-D0C70FAC359E}" destId="{94543159-4CD7-4787-B9E2-76822ED953DB}" srcOrd="0" destOrd="0" presId="urn:microsoft.com/office/officeart/2008/layout/HexagonCluster"/>
    <dgm:cxn modelId="{C7B2ED07-056B-46DD-A8D2-B76A4D85ABDD}" srcId="{1CA6C5CF-2852-4292-96CA-74589DE480C7}" destId="{11F98017-7067-4BD5-A264-28534E65FAC0}" srcOrd="2" destOrd="0" parTransId="{9C777D8B-7522-4FA0-8074-8B6CA69254FF}" sibTransId="{60FA79D5-B160-4775-B2F4-D0C70FAC359E}"/>
    <dgm:cxn modelId="{70C5EE22-2F26-428C-B312-7E18DB8D9354}" type="presOf" srcId="{D67513D0-7341-4E57-98D8-C8F567CF2795}" destId="{3D43B3E7-9673-4C81-B2AA-CCFD94CF1D18}" srcOrd="0" destOrd="0" presId="urn:microsoft.com/office/officeart/2008/layout/HexagonCluster"/>
    <dgm:cxn modelId="{969BEF24-E06B-470A-8852-94039810ECEA}" srcId="{1CA6C5CF-2852-4292-96CA-74589DE480C7}" destId="{7EFDFBB3-1E66-48A1-A2E8-AD323DA64F5C}" srcOrd="3" destOrd="0" parTransId="{141DE25A-A907-484A-AA35-68B71FA56B3C}" sibTransId="{88E53442-DA62-40CF-87F3-71E949569036}"/>
    <dgm:cxn modelId="{E2A82226-6285-4908-89AE-7C84EDCC513A}" type="presOf" srcId="{30CDC836-37D3-44B0-AD3D-58D4FF9962A8}" destId="{D29AB851-DBFD-419D-BD23-F7F5DAB82B17}" srcOrd="0" destOrd="0" presId="urn:microsoft.com/office/officeart/2008/layout/HexagonCluster"/>
    <dgm:cxn modelId="{86859B2E-B3A8-442E-9C72-9ADF6A3AD8BD}" type="presOf" srcId="{D99BF15A-9B95-43B0-B091-FA7E1F8025A2}" destId="{199135E8-0D3F-4022-9E06-661A2019A09C}" srcOrd="0" destOrd="0" presId="urn:microsoft.com/office/officeart/2008/layout/HexagonCluster"/>
    <dgm:cxn modelId="{C71BC330-AC0D-4DC7-9746-0D05865A4960}" type="presOf" srcId="{88E53442-DA62-40CF-87F3-71E949569036}" destId="{DA777E90-01B8-4D18-871D-445FAED4BF61}" srcOrd="0" destOrd="0" presId="urn:microsoft.com/office/officeart/2008/layout/HexagonCluster"/>
    <dgm:cxn modelId="{A59E6557-4AE6-418E-81BD-5032568A4E72}" srcId="{1CA6C5CF-2852-4292-96CA-74589DE480C7}" destId="{22357BD7-E2A9-4EC0-8546-8D07C999A6E6}" srcOrd="0" destOrd="0" parTransId="{06A5DDF5-2DA7-403F-8D1F-666A249655A0}" sibTransId="{66899D87-5BFC-489B-AE60-2D2C2703BCDB}"/>
    <dgm:cxn modelId="{321B6959-4F76-4622-868D-31F8AB952C53}" type="presOf" srcId="{7EFDFBB3-1E66-48A1-A2E8-AD323DA64F5C}" destId="{590DA05F-FBF3-49F3-B135-09B920BE2889}" srcOrd="0" destOrd="0" presId="urn:microsoft.com/office/officeart/2008/layout/HexagonCluster"/>
    <dgm:cxn modelId="{E8ECD674-6AC9-43BA-B006-CB66788DA79D}" type="presOf" srcId="{22357BD7-E2A9-4EC0-8546-8D07C999A6E6}" destId="{309626B3-AE3F-470F-B9F7-22924DC8F5C6}" srcOrd="0" destOrd="0" presId="urn:microsoft.com/office/officeart/2008/layout/HexagonCluster"/>
    <dgm:cxn modelId="{98B73B84-EF25-4CB4-9188-6F4D8A7AD75C}" type="presOf" srcId="{1CA6C5CF-2852-4292-96CA-74589DE480C7}" destId="{75529F8A-E9E8-4B69-82C9-B0E675B27DF1}" srcOrd="0" destOrd="0" presId="urn:microsoft.com/office/officeart/2008/layout/HexagonCluster"/>
    <dgm:cxn modelId="{3BCBA887-629A-4BFD-BD66-4C07AC6B6CF8}" srcId="{1CA6C5CF-2852-4292-96CA-74589DE480C7}" destId="{34BDA91A-8D7F-4083-BC60-C4912EF525E5}" srcOrd="4" destOrd="0" parTransId="{20C4A478-BB0F-43BA-A08D-D84EECB46B33}" sibTransId="{3D5FFFBC-922D-42FF-B521-C4F08E0089A1}"/>
    <dgm:cxn modelId="{67A9E1B4-089E-42CC-9AAE-B5D61030DB4C}" srcId="{1CA6C5CF-2852-4292-96CA-74589DE480C7}" destId="{46ADDB4C-0E04-4A0F-9D15-BB6EA7BF4722}" srcOrd="5" destOrd="0" parTransId="{0C39BDDB-2F71-40A9-BCEE-65DE81C05A67}" sibTransId="{D67513D0-7341-4E57-98D8-C8F567CF2795}"/>
    <dgm:cxn modelId="{91F1D9BC-7CE3-431C-9F62-66D34F68A544}" type="presOf" srcId="{34BDA91A-8D7F-4083-BC60-C4912EF525E5}" destId="{16DFDEA7-8485-44F3-8DE3-A4579511EF02}" srcOrd="0" destOrd="0" presId="urn:microsoft.com/office/officeart/2008/layout/HexagonCluster"/>
    <dgm:cxn modelId="{231EA2E7-F63A-4124-9A16-847294AFE0AE}" type="presOf" srcId="{11F98017-7067-4BD5-A264-28534E65FAC0}" destId="{13F87FDD-11BC-4B56-BE57-B8C82512BDB6}" srcOrd="0" destOrd="0" presId="urn:microsoft.com/office/officeart/2008/layout/HexagonCluster"/>
    <dgm:cxn modelId="{1E19D0F3-BE36-4989-BD33-98925FF3FABC}" type="presOf" srcId="{46ADDB4C-0E04-4A0F-9D15-BB6EA7BF4722}" destId="{CA28F75C-1F87-4612-87C2-6948A7DD8A2D}" srcOrd="0" destOrd="0" presId="urn:microsoft.com/office/officeart/2008/layout/HexagonCluster"/>
    <dgm:cxn modelId="{3E8B98F7-9DC6-4D9C-917C-A3A30A02C64D}" type="presOf" srcId="{3D5FFFBC-922D-42FF-B521-C4F08E0089A1}" destId="{6357924D-A01A-4C97-85F1-84CF6969934D}" srcOrd="0" destOrd="0" presId="urn:microsoft.com/office/officeart/2008/layout/HexagonCluster"/>
    <dgm:cxn modelId="{B4E898FD-D811-47CF-BEA4-968A55A7FD0E}" srcId="{1CA6C5CF-2852-4292-96CA-74589DE480C7}" destId="{D99BF15A-9B95-43B0-B091-FA7E1F8025A2}" srcOrd="1" destOrd="0" parTransId="{55AD306F-676D-4B7B-B21F-A35CC8E49C4C}" sibTransId="{30CDC836-37D3-44B0-AD3D-58D4FF9962A8}"/>
    <dgm:cxn modelId="{74E8F503-4ED4-40E7-BE24-311037BB0A63}" type="presParOf" srcId="{75529F8A-E9E8-4B69-82C9-B0E675B27DF1}" destId="{9D43C9E4-8AB2-492C-BB9F-E1BD04C2C994}" srcOrd="0" destOrd="0" presId="urn:microsoft.com/office/officeart/2008/layout/HexagonCluster"/>
    <dgm:cxn modelId="{A5847D81-8268-44A0-B4E0-4D9BA359311E}" type="presParOf" srcId="{9D43C9E4-8AB2-492C-BB9F-E1BD04C2C994}" destId="{309626B3-AE3F-470F-B9F7-22924DC8F5C6}" srcOrd="0" destOrd="0" presId="urn:microsoft.com/office/officeart/2008/layout/HexagonCluster"/>
    <dgm:cxn modelId="{896A6C89-9967-4C4F-B528-52EEE05074A0}" type="presParOf" srcId="{75529F8A-E9E8-4B69-82C9-B0E675B27DF1}" destId="{2EE5D965-1DC1-47B2-B1C1-0F474AA4379C}" srcOrd="1" destOrd="0" presId="urn:microsoft.com/office/officeart/2008/layout/HexagonCluster"/>
    <dgm:cxn modelId="{630A8586-7FEC-4E32-8B89-1FCA63B86120}" type="presParOf" srcId="{2EE5D965-1DC1-47B2-B1C1-0F474AA4379C}" destId="{9E06FFFE-95AA-457A-99F9-A9B82BB1DB9A}" srcOrd="0" destOrd="0" presId="urn:microsoft.com/office/officeart/2008/layout/HexagonCluster"/>
    <dgm:cxn modelId="{8ED70449-3F90-4095-89C9-AFB00D2BD7F4}" type="presParOf" srcId="{75529F8A-E9E8-4B69-82C9-B0E675B27DF1}" destId="{7430EBB1-E68A-4451-8C59-D6836B03C4FA}" srcOrd="2" destOrd="0" presId="urn:microsoft.com/office/officeart/2008/layout/HexagonCluster"/>
    <dgm:cxn modelId="{A404C688-D3D3-4DBC-BEF6-DC4ACABA1F62}" type="presParOf" srcId="{7430EBB1-E68A-4451-8C59-D6836B03C4FA}" destId="{09417891-8B9D-47D4-942D-3AE29B9508F9}" srcOrd="0" destOrd="0" presId="urn:microsoft.com/office/officeart/2008/layout/HexagonCluster"/>
    <dgm:cxn modelId="{DEB5013A-38BA-42E3-99C5-7F375E44E4C1}" type="presParOf" srcId="{75529F8A-E9E8-4B69-82C9-B0E675B27DF1}" destId="{84D7E4A7-0008-41A8-A01D-A41D3940F2FC}" srcOrd="3" destOrd="0" presId="urn:microsoft.com/office/officeart/2008/layout/HexagonCluster"/>
    <dgm:cxn modelId="{D7DA2617-70CB-4817-9626-37F32F0A101A}" type="presParOf" srcId="{84D7E4A7-0008-41A8-A01D-A41D3940F2FC}" destId="{B0A167E1-469D-45E4-A413-14F78FD7C748}" srcOrd="0" destOrd="0" presId="urn:microsoft.com/office/officeart/2008/layout/HexagonCluster"/>
    <dgm:cxn modelId="{830EE250-83F8-4642-83A4-A2BDBFD74DE9}" type="presParOf" srcId="{75529F8A-E9E8-4B69-82C9-B0E675B27DF1}" destId="{21D277BA-0465-44A6-A28C-D5A323586D6F}" srcOrd="4" destOrd="0" presId="urn:microsoft.com/office/officeart/2008/layout/HexagonCluster"/>
    <dgm:cxn modelId="{F8D19893-917C-4556-9E48-DB96B9BCCB81}" type="presParOf" srcId="{21D277BA-0465-44A6-A28C-D5A323586D6F}" destId="{199135E8-0D3F-4022-9E06-661A2019A09C}" srcOrd="0" destOrd="0" presId="urn:microsoft.com/office/officeart/2008/layout/HexagonCluster"/>
    <dgm:cxn modelId="{D5FC8E8A-A7B0-45FD-B657-81FA075F45B2}" type="presParOf" srcId="{75529F8A-E9E8-4B69-82C9-B0E675B27DF1}" destId="{3A68E228-2E4F-400F-B73C-4796757E49B8}" srcOrd="5" destOrd="0" presId="urn:microsoft.com/office/officeart/2008/layout/HexagonCluster"/>
    <dgm:cxn modelId="{236C1427-59B3-4D27-B1BC-F95847F30458}" type="presParOf" srcId="{3A68E228-2E4F-400F-B73C-4796757E49B8}" destId="{8775650E-A21A-41FD-8A6D-24E14741E32F}" srcOrd="0" destOrd="0" presId="urn:microsoft.com/office/officeart/2008/layout/HexagonCluster"/>
    <dgm:cxn modelId="{DEA5B90F-4A6A-45CD-84A5-E5CF462DFFC8}" type="presParOf" srcId="{75529F8A-E9E8-4B69-82C9-B0E675B27DF1}" destId="{24111E17-9185-4871-9F62-9919E20938BC}" srcOrd="6" destOrd="0" presId="urn:microsoft.com/office/officeart/2008/layout/HexagonCluster"/>
    <dgm:cxn modelId="{1B2A6B6C-00AC-4DB9-A9E6-4EFFC170FA19}" type="presParOf" srcId="{24111E17-9185-4871-9F62-9919E20938BC}" destId="{D29AB851-DBFD-419D-BD23-F7F5DAB82B17}" srcOrd="0" destOrd="0" presId="urn:microsoft.com/office/officeart/2008/layout/HexagonCluster"/>
    <dgm:cxn modelId="{DEA1A53F-528C-432C-8AA5-C0A51F0FAEBC}" type="presParOf" srcId="{75529F8A-E9E8-4B69-82C9-B0E675B27DF1}" destId="{7357847C-C3F4-46DD-9835-A7E11FC8B9EC}" srcOrd="7" destOrd="0" presId="urn:microsoft.com/office/officeart/2008/layout/HexagonCluster"/>
    <dgm:cxn modelId="{0AF31BF6-9C06-4F43-B22B-E3407E4FADC6}" type="presParOf" srcId="{7357847C-C3F4-46DD-9835-A7E11FC8B9EC}" destId="{A47CE5CF-4899-4082-8526-C72E02252814}" srcOrd="0" destOrd="0" presId="urn:microsoft.com/office/officeart/2008/layout/HexagonCluster"/>
    <dgm:cxn modelId="{571F5E88-89E7-4FD5-8D84-F1193CCAAFC0}" type="presParOf" srcId="{75529F8A-E9E8-4B69-82C9-B0E675B27DF1}" destId="{C8160F1B-BB6D-49FB-BF1D-B9F2C02FBAC8}" srcOrd="8" destOrd="0" presId="urn:microsoft.com/office/officeart/2008/layout/HexagonCluster"/>
    <dgm:cxn modelId="{AF302E45-5FC9-4E6F-B0CE-3B798B13B44F}" type="presParOf" srcId="{C8160F1B-BB6D-49FB-BF1D-B9F2C02FBAC8}" destId="{13F87FDD-11BC-4B56-BE57-B8C82512BDB6}" srcOrd="0" destOrd="0" presId="urn:microsoft.com/office/officeart/2008/layout/HexagonCluster"/>
    <dgm:cxn modelId="{BDB61D17-1A70-451F-BB0C-21E7F60B8D02}" type="presParOf" srcId="{75529F8A-E9E8-4B69-82C9-B0E675B27DF1}" destId="{43767B33-614D-41C1-B50B-3C3D709EEC05}" srcOrd="9" destOrd="0" presId="urn:microsoft.com/office/officeart/2008/layout/HexagonCluster"/>
    <dgm:cxn modelId="{3ED7FDBD-6B1F-4E49-88C4-B6613E7533BF}" type="presParOf" srcId="{43767B33-614D-41C1-B50B-3C3D709EEC05}" destId="{67749A8C-4D69-4DC2-867E-185FFA1282F7}" srcOrd="0" destOrd="0" presId="urn:microsoft.com/office/officeart/2008/layout/HexagonCluster"/>
    <dgm:cxn modelId="{C0AAFDA2-F2DD-46E0-919C-F755AE9C849F}" type="presParOf" srcId="{75529F8A-E9E8-4B69-82C9-B0E675B27DF1}" destId="{0E06C5F4-455E-4E52-AB71-9F65CF35EBCE}" srcOrd="10" destOrd="0" presId="urn:microsoft.com/office/officeart/2008/layout/HexagonCluster"/>
    <dgm:cxn modelId="{6296E2AC-3427-482C-989C-383969C2B8CD}" type="presParOf" srcId="{0E06C5F4-455E-4E52-AB71-9F65CF35EBCE}" destId="{94543159-4CD7-4787-B9E2-76822ED953DB}" srcOrd="0" destOrd="0" presId="urn:microsoft.com/office/officeart/2008/layout/HexagonCluster"/>
    <dgm:cxn modelId="{F2B0B490-0E91-4F60-8367-40D984F43C0C}" type="presParOf" srcId="{75529F8A-E9E8-4B69-82C9-B0E675B27DF1}" destId="{766CB34A-B971-45F8-BE18-8B04C76D9709}" srcOrd="11" destOrd="0" presId="urn:microsoft.com/office/officeart/2008/layout/HexagonCluster"/>
    <dgm:cxn modelId="{69F3CBAC-5D4F-4785-BB85-8C3FF7A4A5C5}" type="presParOf" srcId="{766CB34A-B971-45F8-BE18-8B04C76D9709}" destId="{D245A53F-8176-4AEC-8178-7E1938940012}" srcOrd="0" destOrd="0" presId="urn:microsoft.com/office/officeart/2008/layout/HexagonCluster"/>
    <dgm:cxn modelId="{878B85DD-E0E2-45ED-910B-3EEB5A152BB6}" type="presParOf" srcId="{75529F8A-E9E8-4B69-82C9-B0E675B27DF1}" destId="{EE5940F6-CD23-4486-A14B-672DBAFAE0EF}" srcOrd="12" destOrd="0" presId="urn:microsoft.com/office/officeart/2008/layout/HexagonCluster"/>
    <dgm:cxn modelId="{A7CBBFB0-6C27-4D9B-B80A-9FB6A9945E60}" type="presParOf" srcId="{EE5940F6-CD23-4486-A14B-672DBAFAE0EF}" destId="{590DA05F-FBF3-49F3-B135-09B920BE2889}" srcOrd="0" destOrd="0" presId="urn:microsoft.com/office/officeart/2008/layout/HexagonCluster"/>
    <dgm:cxn modelId="{9EB31DC9-AD37-48E6-8C26-8FD5A8D9C251}" type="presParOf" srcId="{75529F8A-E9E8-4B69-82C9-B0E675B27DF1}" destId="{5E383DE9-10C0-4FB2-ABC4-8F01A85B9615}" srcOrd="13" destOrd="0" presId="urn:microsoft.com/office/officeart/2008/layout/HexagonCluster"/>
    <dgm:cxn modelId="{56A36B64-74B8-47FA-9FEC-2B79BFB9BC7A}" type="presParOf" srcId="{5E383DE9-10C0-4FB2-ABC4-8F01A85B9615}" destId="{7E0480D4-DF0F-4420-AF27-964E6EACD5E1}" srcOrd="0" destOrd="0" presId="urn:microsoft.com/office/officeart/2008/layout/HexagonCluster"/>
    <dgm:cxn modelId="{BF747C61-A45A-40B9-9638-7B32084D202C}" type="presParOf" srcId="{75529F8A-E9E8-4B69-82C9-B0E675B27DF1}" destId="{61980B1E-13CC-42B2-A97A-B81655990B88}" srcOrd="14" destOrd="0" presId="urn:microsoft.com/office/officeart/2008/layout/HexagonCluster"/>
    <dgm:cxn modelId="{E80FC47B-D675-4278-9908-797B2A713D9D}" type="presParOf" srcId="{61980B1E-13CC-42B2-A97A-B81655990B88}" destId="{DA777E90-01B8-4D18-871D-445FAED4BF61}" srcOrd="0" destOrd="0" presId="urn:microsoft.com/office/officeart/2008/layout/HexagonCluster"/>
    <dgm:cxn modelId="{149D832B-DCEF-4617-96B9-453B46D1DBF1}" type="presParOf" srcId="{75529F8A-E9E8-4B69-82C9-B0E675B27DF1}" destId="{3845925F-C816-4751-B60E-453EDFF00966}" srcOrd="15" destOrd="0" presId="urn:microsoft.com/office/officeart/2008/layout/HexagonCluster"/>
    <dgm:cxn modelId="{8EC72766-6085-49EC-A5E3-1D1C1FB3B791}" type="presParOf" srcId="{3845925F-C816-4751-B60E-453EDFF00966}" destId="{DD3DBE60-0606-4BD5-A060-F107444FB4EC}" srcOrd="0" destOrd="0" presId="urn:microsoft.com/office/officeart/2008/layout/HexagonCluster"/>
    <dgm:cxn modelId="{C74DB3FE-57BF-442B-8F8E-0C6BBC1B97BB}" type="presParOf" srcId="{75529F8A-E9E8-4B69-82C9-B0E675B27DF1}" destId="{D650557E-0C2F-4B62-B347-BBF61BD598B8}" srcOrd="16" destOrd="0" presId="urn:microsoft.com/office/officeart/2008/layout/HexagonCluster"/>
    <dgm:cxn modelId="{597EA45A-34C0-4665-A99F-0500091D9BCA}" type="presParOf" srcId="{D650557E-0C2F-4B62-B347-BBF61BD598B8}" destId="{16DFDEA7-8485-44F3-8DE3-A4579511EF02}" srcOrd="0" destOrd="0" presId="urn:microsoft.com/office/officeart/2008/layout/HexagonCluster"/>
    <dgm:cxn modelId="{C3BA4EA0-DDBF-4DDB-ACFB-2CBFD7EE9DF5}" type="presParOf" srcId="{75529F8A-E9E8-4B69-82C9-B0E675B27DF1}" destId="{DC8C9028-6423-4B2D-9E47-D5840A2DDA94}" srcOrd="17" destOrd="0" presId="urn:microsoft.com/office/officeart/2008/layout/HexagonCluster"/>
    <dgm:cxn modelId="{FF3EF562-1DB1-4943-B121-063CE039BD23}" type="presParOf" srcId="{DC8C9028-6423-4B2D-9E47-D5840A2DDA94}" destId="{C5F292DF-C8DB-4500-BCC1-92059A1F0984}" srcOrd="0" destOrd="0" presId="urn:microsoft.com/office/officeart/2008/layout/HexagonCluster"/>
    <dgm:cxn modelId="{4EEAD65C-2639-400A-AE8A-49729469893A}" type="presParOf" srcId="{75529F8A-E9E8-4B69-82C9-B0E675B27DF1}" destId="{6645BF75-6CC7-4B72-8672-8DFEB9958423}" srcOrd="18" destOrd="0" presId="urn:microsoft.com/office/officeart/2008/layout/HexagonCluster"/>
    <dgm:cxn modelId="{9C48788A-888B-4DD4-9DA5-FA7B17858687}" type="presParOf" srcId="{6645BF75-6CC7-4B72-8672-8DFEB9958423}" destId="{6357924D-A01A-4C97-85F1-84CF6969934D}" srcOrd="0" destOrd="0" presId="urn:microsoft.com/office/officeart/2008/layout/HexagonCluster"/>
    <dgm:cxn modelId="{CD38CD87-19CF-4097-AEF3-B4804724B5BB}" type="presParOf" srcId="{75529F8A-E9E8-4B69-82C9-B0E675B27DF1}" destId="{8DEF7B16-07EF-46F5-BF99-F110FC78BC99}" srcOrd="19" destOrd="0" presId="urn:microsoft.com/office/officeart/2008/layout/HexagonCluster"/>
    <dgm:cxn modelId="{13AEF729-8C50-4821-B3A6-7AB802B0C20C}" type="presParOf" srcId="{8DEF7B16-07EF-46F5-BF99-F110FC78BC99}" destId="{79836D93-AFB5-4D9A-8774-BCE8C779E015}" srcOrd="0" destOrd="0" presId="urn:microsoft.com/office/officeart/2008/layout/HexagonCluster"/>
    <dgm:cxn modelId="{D1173A74-D7F4-4629-A08F-0BD5F84E92A4}" type="presParOf" srcId="{75529F8A-E9E8-4B69-82C9-B0E675B27DF1}" destId="{E6703A9C-E475-44E8-A8C1-70C1DF7D1D0B}" srcOrd="20" destOrd="0" presId="urn:microsoft.com/office/officeart/2008/layout/HexagonCluster"/>
    <dgm:cxn modelId="{5E4BD78E-FA4C-424E-973D-2C4AECADFEE9}" type="presParOf" srcId="{E6703A9C-E475-44E8-A8C1-70C1DF7D1D0B}" destId="{CA28F75C-1F87-4612-87C2-6948A7DD8A2D}" srcOrd="0" destOrd="0" presId="urn:microsoft.com/office/officeart/2008/layout/HexagonCluster"/>
    <dgm:cxn modelId="{BB5EA286-C0B5-4C8B-BED9-736BB0BF4A08}" type="presParOf" srcId="{75529F8A-E9E8-4B69-82C9-B0E675B27DF1}" destId="{FE8148A9-E25C-4DA0-9508-0F1ACEA8C76F}" srcOrd="21" destOrd="0" presId="urn:microsoft.com/office/officeart/2008/layout/HexagonCluster"/>
    <dgm:cxn modelId="{84D990F0-305C-4739-B43E-8F012CA0766A}" type="presParOf" srcId="{FE8148A9-E25C-4DA0-9508-0F1ACEA8C76F}" destId="{B3D98AB9-8F28-41FB-A581-2070FA7E676B}" srcOrd="0" destOrd="0" presId="urn:microsoft.com/office/officeart/2008/layout/HexagonCluster"/>
    <dgm:cxn modelId="{EDA126F4-735D-41CA-9513-35EDC91A8AB8}" type="presParOf" srcId="{75529F8A-E9E8-4B69-82C9-B0E675B27DF1}" destId="{C1D54501-B7AA-47FF-9BF3-E5BE755A9498}" srcOrd="22" destOrd="0" presId="urn:microsoft.com/office/officeart/2008/layout/HexagonCluster"/>
    <dgm:cxn modelId="{891A9736-504F-4880-AD2C-34136EF4B938}" type="presParOf" srcId="{C1D54501-B7AA-47FF-9BF3-E5BE755A9498}" destId="{3D43B3E7-9673-4C81-B2AA-CCFD94CF1D18}" srcOrd="0" destOrd="0" presId="urn:microsoft.com/office/officeart/2008/layout/HexagonCluster"/>
    <dgm:cxn modelId="{7C1CD8E7-37CB-4CC8-B4A7-DB7452F609E7}" type="presParOf" srcId="{75529F8A-E9E8-4B69-82C9-B0E675B27DF1}" destId="{9F9A6A87-9F2F-4070-AB0F-8D99D3059872}" srcOrd="23" destOrd="0" presId="urn:microsoft.com/office/officeart/2008/layout/HexagonCluster"/>
    <dgm:cxn modelId="{4174A4ED-89AE-4D8B-B1E7-D63D85064168}" type="presParOf" srcId="{9F9A6A87-9F2F-4070-AB0F-8D99D3059872}" destId="{FEC99E23-8C0B-4D86-B049-5BC38E6E02B0}"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B73E783-8E52-44C5-B343-3C71456CA9C4}"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GB"/>
        </a:p>
      </dgm:t>
    </dgm:pt>
    <dgm:pt modelId="{7B0CDD6F-C5DE-4FF6-AAA6-B2D879B6F17B}">
      <dgm:prSet phldrT="[Text]"/>
      <dgm:spPr>
        <a:solidFill>
          <a:srgbClr val="0C406D"/>
        </a:solidFill>
      </dgm:spPr>
      <dgm:t>
        <a:bodyPr/>
        <a:lstStyle/>
        <a:p>
          <a:pPr>
            <a:buClrTx/>
            <a:buSzPts val="2800"/>
            <a:buFont typeface="Arial" panose="020B0604020202020204" pitchFamily="34" charset="0"/>
            <a:buChar char="•"/>
          </a:pPr>
          <a:r>
            <a:rPr lang="en-US" b="0" i="0" dirty="0"/>
            <a:t>Be engaging</a:t>
          </a:r>
          <a:endParaRPr lang="en-GB" dirty="0"/>
        </a:p>
      </dgm:t>
    </dgm:pt>
    <dgm:pt modelId="{AA30A5BF-7947-4157-8945-B138F9BE6C72}" type="parTrans" cxnId="{5741D626-2886-43E9-845A-EDC0E53B828D}">
      <dgm:prSet/>
      <dgm:spPr/>
      <dgm:t>
        <a:bodyPr/>
        <a:lstStyle/>
        <a:p>
          <a:endParaRPr lang="en-GB"/>
        </a:p>
      </dgm:t>
    </dgm:pt>
    <dgm:pt modelId="{3517DF71-B64D-4E3C-B13A-B0D58290AB4E}" type="sibTrans" cxnId="{5741D626-2886-43E9-845A-EDC0E53B828D}">
      <dgm:prSet/>
      <dgm:spPr/>
      <dgm:t>
        <a:bodyPr/>
        <a:lstStyle/>
        <a:p>
          <a:endParaRPr lang="en-GB"/>
        </a:p>
      </dgm:t>
    </dgm:pt>
    <dgm:pt modelId="{8E10575E-8685-4D4E-BB2A-85D0AC4DEF69}">
      <dgm:prSet/>
      <dgm:spPr>
        <a:solidFill>
          <a:srgbClr val="0C406D"/>
        </a:solidFill>
      </dgm:spPr>
      <dgm:t>
        <a:bodyPr/>
        <a:lstStyle/>
        <a:p>
          <a:r>
            <a:rPr lang="en-US" b="0" i="0"/>
            <a:t>Be reproducible</a:t>
          </a:r>
          <a:endParaRPr lang="en-GB"/>
        </a:p>
      </dgm:t>
    </dgm:pt>
    <dgm:pt modelId="{FA97A8EF-A197-4564-9BA7-C0DAF9165602}" type="parTrans" cxnId="{71DD8A38-BCFD-4F6A-8C2D-074307807DE0}">
      <dgm:prSet/>
      <dgm:spPr/>
      <dgm:t>
        <a:bodyPr/>
        <a:lstStyle/>
        <a:p>
          <a:endParaRPr lang="en-GB"/>
        </a:p>
      </dgm:t>
    </dgm:pt>
    <dgm:pt modelId="{5C1CC51B-900E-44EA-B7C5-CFBB72DCDCDC}" type="sibTrans" cxnId="{71DD8A38-BCFD-4F6A-8C2D-074307807DE0}">
      <dgm:prSet/>
      <dgm:spPr/>
      <dgm:t>
        <a:bodyPr/>
        <a:lstStyle/>
        <a:p>
          <a:endParaRPr lang="en-GB"/>
        </a:p>
      </dgm:t>
    </dgm:pt>
    <dgm:pt modelId="{86B4D21F-E0F0-40BB-8EC2-C97A0EF20A16}">
      <dgm:prSet/>
      <dgm:spPr>
        <a:solidFill>
          <a:srgbClr val="0C406D"/>
        </a:solidFill>
      </dgm:spPr>
      <dgm:t>
        <a:bodyPr/>
        <a:lstStyle/>
        <a:p>
          <a:r>
            <a:rPr lang="en-US" b="0" i="0"/>
            <a:t>Easy to play and run</a:t>
          </a:r>
          <a:endParaRPr lang="en-GB"/>
        </a:p>
      </dgm:t>
    </dgm:pt>
    <dgm:pt modelId="{8C9E0732-2BFC-4CD4-8486-FB4219C64A29}" type="parTrans" cxnId="{CE9900E5-8591-4949-95F7-33EAAA50D1F5}">
      <dgm:prSet/>
      <dgm:spPr/>
      <dgm:t>
        <a:bodyPr/>
        <a:lstStyle/>
        <a:p>
          <a:endParaRPr lang="en-GB"/>
        </a:p>
      </dgm:t>
    </dgm:pt>
    <dgm:pt modelId="{62D3DD3C-D6D1-41E6-B253-0EBBF7B9DB7C}" type="sibTrans" cxnId="{CE9900E5-8591-4949-95F7-33EAAA50D1F5}">
      <dgm:prSet/>
      <dgm:spPr/>
      <dgm:t>
        <a:bodyPr/>
        <a:lstStyle/>
        <a:p>
          <a:endParaRPr lang="en-GB"/>
        </a:p>
      </dgm:t>
    </dgm:pt>
    <dgm:pt modelId="{8611D06F-AE36-475A-BD45-826F86908BB2}">
      <dgm:prSet/>
      <dgm:spPr>
        <a:solidFill>
          <a:srgbClr val="0C406D"/>
        </a:solidFill>
      </dgm:spPr>
      <dgm:t>
        <a:bodyPr/>
        <a:lstStyle/>
        <a:p>
          <a:r>
            <a:rPr lang="en-US" b="0" i="0"/>
            <a:t>Have a way to easily capture the gameplay</a:t>
          </a:r>
          <a:endParaRPr lang="en-GB"/>
        </a:p>
      </dgm:t>
    </dgm:pt>
    <dgm:pt modelId="{82CA39E1-4152-4B35-A19A-48F7ECED24F6}" type="parTrans" cxnId="{A0295FE8-74E5-4572-A6C6-A62C9D9E4101}">
      <dgm:prSet/>
      <dgm:spPr/>
      <dgm:t>
        <a:bodyPr/>
        <a:lstStyle/>
        <a:p>
          <a:endParaRPr lang="en-GB"/>
        </a:p>
      </dgm:t>
    </dgm:pt>
    <dgm:pt modelId="{A4302C9E-861F-4478-A973-731C62CFCB5A}" type="sibTrans" cxnId="{A0295FE8-74E5-4572-A6C6-A62C9D9E4101}">
      <dgm:prSet/>
      <dgm:spPr/>
      <dgm:t>
        <a:bodyPr/>
        <a:lstStyle/>
        <a:p>
          <a:endParaRPr lang="en-GB"/>
        </a:p>
      </dgm:t>
    </dgm:pt>
    <dgm:pt modelId="{8A86BC12-9FC5-4CFB-BE17-D6A3C007D904}" type="pres">
      <dgm:prSet presAssocID="{5B73E783-8E52-44C5-B343-3C71456CA9C4}" presName="linear" presStyleCnt="0">
        <dgm:presLayoutVars>
          <dgm:dir/>
          <dgm:animLvl val="lvl"/>
          <dgm:resizeHandles val="exact"/>
        </dgm:presLayoutVars>
      </dgm:prSet>
      <dgm:spPr/>
    </dgm:pt>
    <dgm:pt modelId="{C44FC280-2692-4783-8D2D-E6315A94A71B}" type="pres">
      <dgm:prSet presAssocID="{7B0CDD6F-C5DE-4FF6-AAA6-B2D879B6F17B}" presName="parentLin" presStyleCnt="0"/>
      <dgm:spPr/>
    </dgm:pt>
    <dgm:pt modelId="{1E9C0971-D84A-4AB9-9B0A-232583C996A6}" type="pres">
      <dgm:prSet presAssocID="{7B0CDD6F-C5DE-4FF6-AAA6-B2D879B6F17B}" presName="parentLeftMargin" presStyleLbl="node1" presStyleIdx="0" presStyleCnt="4"/>
      <dgm:spPr/>
    </dgm:pt>
    <dgm:pt modelId="{E8BEB2B5-0C51-499E-A1B1-675EA5EACA18}" type="pres">
      <dgm:prSet presAssocID="{7B0CDD6F-C5DE-4FF6-AAA6-B2D879B6F17B}" presName="parentText" presStyleLbl="node1" presStyleIdx="0" presStyleCnt="4">
        <dgm:presLayoutVars>
          <dgm:chMax val="0"/>
          <dgm:bulletEnabled val="1"/>
        </dgm:presLayoutVars>
      </dgm:prSet>
      <dgm:spPr/>
    </dgm:pt>
    <dgm:pt modelId="{481DF5D1-43D1-4282-AD3B-252FA04AF10B}" type="pres">
      <dgm:prSet presAssocID="{7B0CDD6F-C5DE-4FF6-AAA6-B2D879B6F17B}" presName="negativeSpace" presStyleCnt="0"/>
      <dgm:spPr/>
    </dgm:pt>
    <dgm:pt modelId="{4BCACABE-27A5-4D0C-82E7-E0751A0EA833}" type="pres">
      <dgm:prSet presAssocID="{7B0CDD6F-C5DE-4FF6-AAA6-B2D879B6F17B}" presName="childText" presStyleLbl="conFgAcc1" presStyleIdx="0" presStyleCnt="4">
        <dgm:presLayoutVars>
          <dgm:bulletEnabled val="1"/>
        </dgm:presLayoutVars>
      </dgm:prSet>
      <dgm:spPr/>
    </dgm:pt>
    <dgm:pt modelId="{90EAE758-E035-494A-AFA6-4EC306522E37}" type="pres">
      <dgm:prSet presAssocID="{3517DF71-B64D-4E3C-B13A-B0D58290AB4E}" presName="spaceBetweenRectangles" presStyleCnt="0"/>
      <dgm:spPr/>
    </dgm:pt>
    <dgm:pt modelId="{69798C31-BF7E-4C7F-BC6B-A8C7FFEF24B6}" type="pres">
      <dgm:prSet presAssocID="{8E10575E-8685-4D4E-BB2A-85D0AC4DEF69}" presName="parentLin" presStyleCnt="0"/>
      <dgm:spPr/>
    </dgm:pt>
    <dgm:pt modelId="{AF244372-4E98-4147-A8E0-A90E445DD9B7}" type="pres">
      <dgm:prSet presAssocID="{8E10575E-8685-4D4E-BB2A-85D0AC4DEF69}" presName="parentLeftMargin" presStyleLbl="node1" presStyleIdx="0" presStyleCnt="4"/>
      <dgm:spPr/>
    </dgm:pt>
    <dgm:pt modelId="{235F0E6C-4ABF-4C5F-9B5E-864E30E99D61}" type="pres">
      <dgm:prSet presAssocID="{8E10575E-8685-4D4E-BB2A-85D0AC4DEF69}" presName="parentText" presStyleLbl="node1" presStyleIdx="1" presStyleCnt="4">
        <dgm:presLayoutVars>
          <dgm:chMax val="0"/>
          <dgm:bulletEnabled val="1"/>
        </dgm:presLayoutVars>
      </dgm:prSet>
      <dgm:spPr/>
    </dgm:pt>
    <dgm:pt modelId="{633242F7-5920-42BE-BE52-F97E9ABD9322}" type="pres">
      <dgm:prSet presAssocID="{8E10575E-8685-4D4E-BB2A-85D0AC4DEF69}" presName="negativeSpace" presStyleCnt="0"/>
      <dgm:spPr/>
    </dgm:pt>
    <dgm:pt modelId="{5CEFC5FA-26FB-4CA9-BE3A-D22C8C71DBBB}" type="pres">
      <dgm:prSet presAssocID="{8E10575E-8685-4D4E-BB2A-85D0AC4DEF69}" presName="childText" presStyleLbl="conFgAcc1" presStyleIdx="1" presStyleCnt="4">
        <dgm:presLayoutVars>
          <dgm:bulletEnabled val="1"/>
        </dgm:presLayoutVars>
      </dgm:prSet>
      <dgm:spPr/>
    </dgm:pt>
    <dgm:pt modelId="{590E6E92-30ED-42AE-BD9B-9C858F9EFFE2}" type="pres">
      <dgm:prSet presAssocID="{5C1CC51B-900E-44EA-B7C5-CFBB72DCDCDC}" presName="spaceBetweenRectangles" presStyleCnt="0"/>
      <dgm:spPr/>
    </dgm:pt>
    <dgm:pt modelId="{EA6D8019-C4FB-435A-8D47-F93C064CF654}" type="pres">
      <dgm:prSet presAssocID="{86B4D21F-E0F0-40BB-8EC2-C97A0EF20A16}" presName="parentLin" presStyleCnt="0"/>
      <dgm:spPr/>
    </dgm:pt>
    <dgm:pt modelId="{A515B0DB-C7B7-4475-BDFD-10D07452205C}" type="pres">
      <dgm:prSet presAssocID="{86B4D21F-E0F0-40BB-8EC2-C97A0EF20A16}" presName="parentLeftMargin" presStyleLbl="node1" presStyleIdx="1" presStyleCnt="4"/>
      <dgm:spPr/>
    </dgm:pt>
    <dgm:pt modelId="{39163A7C-05B8-4420-9578-1377227BE8A3}" type="pres">
      <dgm:prSet presAssocID="{86B4D21F-E0F0-40BB-8EC2-C97A0EF20A16}" presName="parentText" presStyleLbl="node1" presStyleIdx="2" presStyleCnt="4">
        <dgm:presLayoutVars>
          <dgm:chMax val="0"/>
          <dgm:bulletEnabled val="1"/>
        </dgm:presLayoutVars>
      </dgm:prSet>
      <dgm:spPr/>
    </dgm:pt>
    <dgm:pt modelId="{E5913570-0B2E-4909-B859-A5699A01BDAA}" type="pres">
      <dgm:prSet presAssocID="{86B4D21F-E0F0-40BB-8EC2-C97A0EF20A16}" presName="negativeSpace" presStyleCnt="0"/>
      <dgm:spPr/>
    </dgm:pt>
    <dgm:pt modelId="{F3F2417D-3206-4EA7-84C4-F242D1E7B88F}" type="pres">
      <dgm:prSet presAssocID="{86B4D21F-E0F0-40BB-8EC2-C97A0EF20A16}" presName="childText" presStyleLbl="conFgAcc1" presStyleIdx="2" presStyleCnt="4">
        <dgm:presLayoutVars>
          <dgm:bulletEnabled val="1"/>
        </dgm:presLayoutVars>
      </dgm:prSet>
      <dgm:spPr/>
    </dgm:pt>
    <dgm:pt modelId="{67FE8667-17E3-4F29-8F48-26285F5AB652}" type="pres">
      <dgm:prSet presAssocID="{62D3DD3C-D6D1-41E6-B253-0EBBF7B9DB7C}" presName="spaceBetweenRectangles" presStyleCnt="0"/>
      <dgm:spPr/>
    </dgm:pt>
    <dgm:pt modelId="{80E8B8AE-B570-46D5-B86F-747B1AB36F47}" type="pres">
      <dgm:prSet presAssocID="{8611D06F-AE36-475A-BD45-826F86908BB2}" presName="parentLin" presStyleCnt="0"/>
      <dgm:spPr/>
    </dgm:pt>
    <dgm:pt modelId="{845FF574-1DE7-4B9D-9199-07EE04FA358A}" type="pres">
      <dgm:prSet presAssocID="{8611D06F-AE36-475A-BD45-826F86908BB2}" presName="parentLeftMargin" presStyleLbl="node1" presStyleIdx="2" presStyleCnt="4"/>
      <dgm:spPr/>
    </dgm:pt>
    <dgm:pt modelId="{DEDAFF28-CE3C-40AB-9FE6-A77AFEACD97D}" type="pres">
      <dgm:prSet presAssocID="{8611D06F-AE36-475A-BD45-826F86908BB2}" presName="parentText" presStyleLbl="node1" presStyleIdx="3" presStyleCnt="4">
        <dgm:presLayoutVars>
          <dgm:chMax val="0"/>
          <dgm:bulletEnabled val="1"/>
        </dgm:presLayoutVars>
      </dgm:prSet>
      <dgm:spPr/>
    </dgm:pt>
    <dgm:pt modelId="{9E5F2D71-8BA2-4EEF-BAEB-40923975ABD9}" type="pres">
      <dgm:prSet presAssocID="{8611D06F-AE36-475A-BD45-826F86908BB2}" presName="negativeSpace" presStyleCnt="0"/>
      <dgm:spPr/>
    </dgm:pt>
    <dgm:pt modelId="{662F518B-C50D-4D61-9D05-94EF8C16C550}" type="pres">
      <dgm:prSet presAssocID="{8611D06F-AE36-475A-BD45-826F86908BB2}" presName="childText" presStyleLbl="conFgAcc1" presStyleIdx="3" presStyleCnt="4">
        <dgm:presLayoutVars>
          <dgm:bulletEnabled val="1"/>
        </dgm:presLayoutVars>
      </dgm:prSet>
      <dgm:spPr/>
    </dgm:pt>
  </dgm:ptLst>
  <dgm:cxnLst>
    <dgm:cxn modelId="{6943F91A-2931-4C81-B75E-C0B8BA10757F}" type="presOf" srcId="{8611D06F-AE36-475A-BD45-826F86908BB2}" destId="{845FF574-1DE7-4B9D-9199-07EE04FA358A}" srcOrd="0" destOrd="0" presId="urn:microsoft.com/office/officeart/2005/8/layout/list1"/>
    <dgm:cxn modelId="{5741D626-2886-43E9-845A-EDC0E53B828D}" srcId="{5B73E783-8E52-44C5-B343-3C71456CA9C4}" destId="{7B0CDD6F-C5DE-4FF6-AAA6-B2D879B6F17B}" srcOrd="0" destOrd="0" parTransId="{AA30A5BF-7947-4157-8945-B138F9BE6C72}" sibTransId="{3517DF71-B64D-4E3C-B13A-B0D58290AB4E}"/>
    <dgm:cxn modelId="{99251B2B-68AE-484A-B23D-5F7930148F97}" type="presOf" srcId="{5B73E783-8E52-44C5-B343-3C71456CA9C4}" destId="{8A86BC12-9FC5-4CFB-BE17-D6A3C007D904}" srcOrd="0" destOrd="0" presId="urn:microsoft.com/office/officeart/2005/8/layout/list1"/>
    <dgm:cxn modelId="{71DD8A38-BCFD-4F6A-8C2D-074307807DE0}" srcId="{5B73E783-8E52-44C5-B343-3C71456CA9C4}" destId="{8E10575E-8685-4D4E-BB2A-85D0AC4DEF69}" srcOrd="1" destOrd="0" parTransId="{FA97A8EF-A197-4564-9BA7-C0DAF9165602}" sibTransId="{5C1CC51B-900E-44EA-B7C5-CFBB72DCDCDC}"/>
    <dgm:cxn modelId="{76BC723B-91DD-4A8E-A12F-716DD1FFA103}" type="presOf" srcId="{7B0CDD6F-C5DE-4FF6-AAA6-B2D879B6F17B}" destId="{1E9C0971-D84A-4AB9-9B0A-232583C996A6}" srcOrd="0" destOrd="0" presId="urn:microsoft.com/office/officeart/2005/8/layout/list1"/>
    <dgm:cxn modelId="{75E6855B-B33D-49D1-AE84-DF0A88FD75B2}" type="presOf" srcId="{86B4D21F-E0F0-40BB-8EC2-C97A0EF20A16}" destId="{39163A7C-05B8-4420-9578-1377227BE8A3}" srcOrd="1" destOrd="0" presId="urn:microsoft.com/office/officeart/2005/8/layout/list1"/>
    <dgm:cxn modelId="{2F12B7CD-191B-4906-B10B-483E6ECD01EC}" type="presOf" srcId="{7B0CDD6F-C5DE-4FF6-AAA6-B2D879B6F17B}" destId="{E8BEB2B5-0C51-499E-A1B1-675EA5EACA18}" srcOrd="1" destOrd="0" presId="urn:microsoft.com/office/officeart/2005/8/layout/list1"/>
    <dgm:cxn modelId="{96C55ED2-A0FC-4AD1-93E9-EEDBFDBA4C16}" type="presOf" srcId="{8611D06F-AE36-475A-BD45-826F86908BB2}" destId="{DEDAFF28-CE3C-40AB-9FE6-A77AFEACD97D}" srcOrd="1" destOrd="0" presId="urn:microsoft.com/office/officeart/2005/8/layout/list1"/>
    <dgm:cxn modelId="{ACDA6DDB-2E73-42EE-96F7-4855FF40B5C7}" type="presOf" srcId="{8E10575E-8685-4D4E-BB2A-85D0AC4DEF69}" destId="{235F0E6C-4ABF-4C5F-9B5E-864E30E99D61}" srcOrd="1" destOrd="0" presId="urn:microsoft.com/office/officeart/2005/8/layout/list1"/>
    <dgm:cxn modelId="{CE9900E5-8591-4949-95F7-33EAAA50D1F5}" srcId="{5B73E783-8E52-44C5-B343-3C71456CA9C4}" destId="{86B4D21F-E0F0-40BB-8EC2-C97A0EF20A16}" srcOrd="2" destOrd="0" parTransId="{8C9E0732-2BFC-4CD4-8486-FB4219C64A29}" sibTransId="{62D3DD3C-D6D1-41E6-B253-0EBBF7B9DB7C}"/>
    <dgm:cxn modelId="{A0295FE8-74E5-4572-A6C6-A62C9D9E4101}" srcId="{5B73E783-8E52-44C5-B343-3C71456CA9C4}" destId="{8611D06F-AE36-475A-BD45-826F86908BB2}" srcOrd="3" destOrd="0" parTransId="{82CA39E1-4152-4B35-A19A-48F7ECED24F6}" sibTransId="{A4302C9E-861F-4478-A973-731C62CFCB5A}"/>
    <dgm:cxn modelId="{04559EE9-6C21-41BC-9C99-58464E05068F}" type="presOf" srcId="{8E10575E-8685-4D4E-BB2A-85D0AC4DEF69}" destId="{AF244372-4E98-4147-A8E0-A90E445DD9B7}" srcOrd="0" destOrd="0" presId="urn:microsoft.com/office/officeart/2005/8/layout/list1"/>
    <dgm:cxn modelId="{0C3571FA-5814-41BC-90EC-0038D7F1FDFC}" type="presOf" srcId="{86B4D21F-E0F0-40BB-8EC2-C97A0EF20A16}" destId="{A515B0DB-C7B7-4475-BDFD-10D07452205C}" srcOrd="0" destOrd="0" presId="urn:microsoft.com/office/officeart/2005/8/layout/list1"/>
    <dgm:cxn modelId="{D785BBD1-D943-45F6-B079-01BCE01D0C49}" type="presParOf" srcId="{8A86BC12-9FC5-4CFB-BE17-D6A3C007D904}" destId="{C44FC280-2692-4783-8D2D-E6315A94A71B}" srcOrd="0" destOrd="0" presId="urn:microsoft.com/office/officeart/2005/8/layout/list1"/>
    <dgm:cxn modelId="{B991355F-854E-4659-8FF2-0AAE8B48B882}" type="presParOf" srcId="{C44FC280-2692-4783-8D2D-E6315A94A71B}" destId="{1E9C0971-D84A-4AB9-9B0A-232583C996A6}" srcOrd="0" destOrd="0" presId="urn:microsoft.com/office/officeart/2005/8/layout/list1"/>
    <dgm:cxn modelId="{08A77960-091E-41AF-872A-A1CE463C456A}" type="presParOf" srcId="{C44FC280-2692-4783-8D2D-E6315A94A71B}" destId="{E8BEB2B5-0C51-499E-A1B1-675EA5EACA18}" srcOrd="1" destOrd="0" presId="urn:microsoft.com/office/officeart/2005/8/layout/list1"/>
    <dgm:cxn modelId="{0C164F5B-0AF9-4D4F-8BD6-4EE359752411}" type="presParOf" srcId="{8A86BC12-9FC5-4CFB-BE17-D6A3C007D904}" destId="{481DF5D1-43D1-4282-AD3B-252FA04AF10B}" srcOrd="1" destOrd="0" presId="urn:microsoft.com/office/officeart/2005/8/layout/list1"/>
    <dgm:cxn modelId="{79CEFF89-E218-4D50-A3A0-85B86DDE6CA9}" type="presParOf" srcId="{8A86BC12-9FC5-4CFB-BE17-D6A3C007D904}" destId="{4BCACABE-27A5-4D0C-82E7-E0751A0EA833}" srcOrd="2" destOrd="0" presId="urn:microsoft.com/office/officeart/2005/8/layout/list1"/>
    <dgm:cxn modelId="{2BCF1287-5A5E-455A-B158-52CE64E84D92}" type="presParOf" srcId="{8A86BC12-9FC5-4CFB-BE17-D6A3C007D904}" destId="{90EAE758-E035-494A-AFA6-4EC306522E37}" srcOrd="3" destOrd="0" presId="urn:microsoft.com/office/officeart/2005/8/layout/list1"/>
    <dgm:cxn modelId="{014885F8-FCE7-481C-AA67-B2BF6C1D43FD}" type="presParOf" srcId="{8A86BC12-9FC5-4CFB-BE17-D6A3C007D904}" destId="{69798C31-BF7E-4C7F-BC6B-A8C7FFEF24B6}" srcOrd="4" destOrd="0" presId="urn:microsoft.com/office/officeart/2005/8/layout/list1"/>
    <dgm:cxn modelId="{7CC546A8-CE79-4790-AA9F-5BD996A4289C}" type="presParOf" srcId="{69798C31-BF7E-4C7F-BC6B-A8C7FFEF24B6}" destId="{AF244372-4E98-4147-A8E0-A90E445DD9B7}" srcOrd="0" destOrd="0" presId="urn:microsoft.com/office/officeart/2005/8/layout/list1"/>
    <dgm:cxn modelId="{E512F474-2E8C-4003-9665-3A708D32D72A}" type="presParOf" srcId="{69798C31-BF7E-4C7F-BC6B-A8C7FFEF24B6}" destId="{235F0E6C-4ABF-4C5F-9B5E-864E30E99D61}" srcOrd="1" destOrd="0" presId="urn:microsoft.com/office/officeart/2005/8/layout/list1"/>
    <dgm:cxn modelId="{13592E6B-CA30-4869-8194-7AE9301E334D}" type="presParOf" srcId="{8A86BC12-9FC5-4CFB-BE17-D6A3C007D904}" destId="{633242F7-5920-42BE-BE52-F97E9ABD9322}" srcOrd="5" destOrd="0" presId="urn:microsoft.com/office/officeart/2005/8/layout/list1"/>
    <dgm:cxn modelId="{38443978-8D21-4F24-9785-6D3297B5EF3D}" type="presParOf" srcId="{8A86BC12-9FC5-4CFB-BE17-D6A3C007D904}" destId="{5CEFC5FA-26FB-4CA9-BE3A-D22C8C71DBBB}" srcOrd="6" destOrd="0" presId="urn:microsoft.com/office/officeart/2005/8/layout/list1"/>
    <dgm:cxn modelId="{5972E308-DEB1-4D82-AE40-9700D567173C}" type="presParOf" srcId="{8A86BC12-9FC5-4CFB-BE17-D6A3C007D904}" destId="{590E6E92-30ED-42AE-BD9B-9C858F9EFFE2}" srcOrd="7" destOrd="0" presId="urn:microsoft.com/office/officeart/2005/8/layout/list1"/>
    <dgm:cxn modelId="{140E5665-B6DD-4389-9C8E-60E46EF0639B}" type="presParOf" srcId="{8A86BC12-9FC5-4CFB-BE17-D6A3C007D904}" destId="{EA6D8019-C4FB-435A-8D47-F93C064CF654}" srcOrd="8" destOrd="0" presId="urn:microsoft.com/office/officeart/2005/8/layout/list1"/>
    <dgm:cxn modelId="{593EAA61-E240-470C-A55D-9BC1CD71F8D2}" type="presParOf" srcId="{EA6D8019-C4FB-435A-8D47-F93C064CF654}" destId="{A515B0DB-C7B7-4475-BDFD-10D07452205C}" srcOrd="0" destOrd="0" presId="urn:microsoft.com/office/officeart/2005/8/layout/list1"/>
    <dgm:cxn modelId="{8BE0EC6A-4B2C-4850-9DFB-64BFC21A1961}" type="presParOf" srcId="{EA6D8019-C4FB-435A-8D47-F93C064CF654}" destId="{39163A7C-05B8-4420-9578-1377227BE8A3}" srcOrd="1" destOrd="0" presId="urn:microsoft.com/office/officeart/2005/8/layout/list1"/>
    <dgm:cxn modelId="{C6A81EC8-9804-4B68-99F7-11F09A6481E2}" type="presParOf" srcId="{8A86BC12-9FC5-4CFB-BE17-D6A3C007D904}" destId="{E5913570-0B2E-4909-B859-A5699A01BDAA}" srcOrd="9" destOrd="0" presId="urn:microsoft.com/office/officeart/2005/8/layout/list1"/>
    <dgm:cxn modelId="{A6280D90-09F1-46AE-B013-F5D3F2071A63}" type="presParOf" srcId="{8A86BC12-9FC5-4CFB-BE17-D6A3C007D904}" destId="{F3F2417D-3206-4EA7-84C4-F242D1E7B88F}" srcOrd="10" destOrd="0" presId="urn:microsoft.com/office/officeart/2005/8/layout/list1"/>
    <dgm:cxn modelId="{701ADD6E-3D76-415A-99D3-F23316404B6D}" type="presParOf" srcId="{8A86BC12-9FC5-4CFB-BE17-D6A3C007D904}" destId="{67FE8667-17E3-4F29-8F48-26285F5AB652}" srcOrd="11" destOrd="0" presId="urn:microsoft.com/office/officeart/2005/8/layout/list1"/>
    <dgm:cxn modelId="{4C50CB1D-BA00-43E6-9E85-9BF54B0A8F44}" type="presParOf" srcId="{8A86BC12-9FC5-4CFB-BE17-D6A3C007D904}" destId="{80E8B8AE-B570-46D5-B86F-747B1AB36F47}" srcOrd="12" destOrd="0" presId="urn:microsoft.com/office/officeart/2005/8/layout/list1"/>
    <dgm:cxn modelId="{68A312C1-4D22-447D-A332-71DE0BFE22B3}" type="presParOf" srcId="{80E8B8AE-B570-46D5-B86F-747B1AB36F47}" destId="{845FF574-1DE7-4B9D-9199-07EE04FA358A}" srcOrd="0" destOrd="0" presId="urn:microsoft.com/office/officeart/2005/8/layout/list1"/>
    <dgm:cxn modelId="{7868C53B-9964-43F3-8D9D-4A78EA4527A8}" type="presParOf" srcId="{80E8B8AE-B570-46D5-B86F-747B1AB36F47}" destId="{DEDAFF28-CE3C-40AB-9FE6-A77AFEACD97D}" srcOrd="1" destOrd="0" presId="urn:microsoft.com/office/officeart/2005/8/layout/list1"/>
    <dgm:cxn modelId="{24560E1F-D06C-4EF4-A704-1EEAF9B44578}" type="presParOf" srcId="{8A86BC12-9FC5-4CFB-BE17-D6A3C007D904}" destId="{9E5F2D71-8BA2-4EEF-BAEB-40923975ABD9}" srcOrd="13" destOrd="0" presId="urn:microsoft.com/office/officeart/2005/8/layout/list1"/>
    <dgm:cxn modelId="{DD560B4A-30F7-45BD-91C0-7C483050DBDD}" type="presParOf" srcId="{8A86BC12-9FC5-4CFB-BE17-D6A3C007D904}" destId="{662F518B-C50D-4D61-9D05-94EF8C16C550}"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FC3FCB30-EC28-4CCF-AEC2-FD1CB93B5924}" type="doc">
      <dgm:prSet loTypeId="urn:microsoft.com/office/officeart/2008/layout/AlternatingHexagons" loCatId="list" qsTypeId="urn:microsoft.com/office/officeart/2005/8/quickstyle/simple1" qsCatId="simple" csTypeId="urn:microsoft.com/office/officeart/2005/8/colors/accent0_3" csCatId="mainScheme" phldr="1"/>
      <dgm:spPr/>
      <dgm:t>
        <a:bodyPr/>
        <a:lstStyle/>
        <a:p>
          <a:endParaRPr lang="en-GB"/>
        </a:p>
      </dgm:t>
    </dgm:pt>
    <dgm:pt modelId="{839FFB25-CD7E-4F9D-A322-EE1C078A22E6}">
      <dgm:prSet phldrT="[Text]"/>
      <dgm:spPr>
        <a:solidFill>
          <a:srgbClr val="0C406D"/>
        </a:solidFill>
      </dgm:spPr>
      <dgm:t>
        <a:bodyPr/>
        <a:lstStyle/>
        <a:p>
          <a:r>
            <a:rPr lang="en-US" dirty="0"/>
            <a:t>Survey</a:t>
          </a:r>
          <a:endParaRPr lang="en-GB" dirty="0"/>
        </a:p>
      </dgm:t>
    </dgm:pt>
    <dgm:pt modelId="{D4B63C38-F85B-4C8F-9AED-3EEF2C82E40C}" type="parTrans" cxnId="{D1C40512-BE48-4672-9C8E-62ABB67D1579}">
      <dgm:prSet/>
      <dgm:spPr/>
      <dgm:t>
        <a:bodyPr/>
        <a:lstStyle/>
        <a:p>
          <a:endParaRPr lang="en-GB"/>
        </a:p>
      </dgm:t>
    </dgm:pt>
    <dgm:pt modelId="{5C9E4573-F925-497E-BDA8-A71BE62450E9}" type="sibTrans" cxnId="{D1C40512-BE48-4672-9C8E-62ABB67D1579}">
      <dgm:prSet/>
      <dgm:spPr/>
      <dgm:t>
        <a:bodyPr/>
        <a:lstStyle/>
        <a:p>
          <a:endParaRPr lang="en-GB"/>
        </a:p>
      </dgm:t>
    </dgm:pt>
    <dgm:pt modelId="{5D5869F8-80E5-4C49-BEB9-C78086415F59}">
      <dgm:prSet phldrT="[Text]"/>
      <dgm:spPr>
        <a:solidFill>
          <a:srgbClr val="0C406D"/>
        </a:solidFill>
      </dgm:spPr>
      <dgm:t>
        <a:bodyPr/>
        <a:lstStyle/>
        <a:p>
          <a:r>
            <a:rPr lang="en-US" dirty="0"/>
            <a:t>Delivery</a:t>
          </a:r>
          <a:endParaRPr lang="en-GB" dirty="0"/>
        </a:p>
      </dgm:t>
    </dgm:pt>
    <dgm:pt modelId="{21D10F63-341B-4481-B498-E1573E51E497}" type="parTrans" cxnId="{5A25842D-6020-4722-920B-D502639FD6B0}">
      <dgm:prSet/>
      <dgm:spPr/>
      <dgm:t>
        <a:bodyPr/>
        <a:lstStyle/>
        <a:p>
          <a:endParaRPr lang="en-GB"/>
        </a:p>
      </dgm:t>
    </dgm:pt>
    <dgm:pt modelId="{F5C4B025-73E9-4271-8DE4-40F330AAA4B4}" type="sibTrans" cxnId="{5A25842D-6020-4722-920B-D502639FD6B0}">
      <dgm:prSet/>
      <dgm:spPr/>
      <dgm:t>
        <a:bodyPr/>
        <a:lstStyle/>
        <a:p>
          <a:endParaRPr lang="en-GB"/>
        </a:p>
      </dgm:t>
    </dgm:pt>
    <dgm:pt modelId="{C7D8D65A-27D1-46C9-8ADB-3F2FFE5BC6D9}">
      <dgm:prSet phldrT="[Text]"/>
      <dgm:spPr>
        <a:solidFill>
          <a:srgbClr val="0C406D"/>
        </a:solidFill>
      </dgm:spPr>
      <dgm:t>
        <a:bodyPr/>
        <a:lstStyle/>
        <a:p>
          <a:r>
            <a:rPr lang="en-US" dirty="0"/>
            <a:t>Breach</a:t>
          </a:r>
          <a:endParaRPr lang="en-GB" dirty="0"/>
        </a:p>
      </dgm:t>
    </dgm:pt>
    <dgm:pt modelId="{03C1F4D7-9011-48BF-BD95-18BDA09DDF4F}" type="parTrans" cxnId="{39CCD3ED-D67F-4B1B-882F-17BC76744A2C}">
      <dgm:prSet/>
      <dgm:spPr/>
      <dgm:t>
        <a:bodyPr/>
        <a:lstStyle/>
        <a:p>
          <a:endParaRPr lang="en-GB"/>
        </a:p>
      </dgm:t>
    </dgm:pt>
    <dgm:pt modelId="{4B7C765D-8E2C-4EA5-9B61-5FD38F0CDAF8}" type="sibTrans" cxnId="{39CCD3ED-D67F-4B1B-882F-17BC76744A2C}">
      <dgm:prSet/>
      <dgm:spPr/>
      <dgm:t>
        <a:bodyPr/>
        <a:lstStyle/>
        <a:p>
          <a:endParaRPr lang="en-GB"/>
        </a:p>
      </dgm:t>
    </dgm:pt>
    <dgm:pt modelId="{A017D776-325C-406D-B7DD-23DA8EBB9493}">
      <dgm:prSet phldrT="[Text]"/>
      <dgm:spPr>
        <a:solidFill>
          <a:srgbClr val="0C406D"/>
        </a:solidFill>
      </dgm:spPr>
      <dgm:t>
        <a:bodyPr/>
        <a:lstStyle/>
        <a:p>
          <a:r>
            <a:rPr lang="en-US" dirty="0"/>
            <a:t>Affect</a:t>
          </a:r>
          <a:endParaRPr lang="en-GB" dirty="0"/>
        </a:p>
      </dgm:t>
    </dgm:pt>
    <dgm:pt modelId="{87BC7ED0-4ADD-44CD-832B-600AD77F96C0}" type="parTrans" cxnId="{63CA5B8D-1398-46C2-B6EA-2118F6B0075B}">
      <dgm:prSet/>
      <dgm:spPr/>
      <dgm:t>
        <a:bodyPr/>
        <a:lstStyle/>
        <a:p>
          <a:endParaRPr lang="en-GB"/>
        </a:p>
      </dgm:t>
    </dgm:pt>
    <dgm:pt modelId="{B1BF3B2D-475F-41C6-8FE1-F3B772105997}" type="sibTrans" cxnId="{63CA5B8D-1398-46C2-B6EA-2118F6B0075B}">
      <dgm:prSet/>
      <dgm:spPr/>
      <dgm:t>
        <a:bodyPr/>
        <a:lstStyle/>
        <a:p>
          <a:endParaRPr lang="en-GB"/>
        </a:p>
      </dgm:t>
    </dgm:pt>
    <dgm:pt modelId="{DCFD8A1C-BD7E-46C8-825C-7907661F12B6}" type="pres">
      <dgm:prSet presAssocID="{FC3FCB30-EC28-4CCF-AEC2-FD1CB93B5924}" presName="Name0" presStyleCnt="0">
        <dgm:presLayoutVars>
          <dgm:chMax/>
          <dgm:chPref/>
          <dgm:dir/>
          <dgm:animLvl val="lvl"/>
        </dgm:presLayoutVars>
      </dgm:prSet>
      <dgm:spPr/>
    </dgm:pt>
    <dgm:pt modelId="{D1600933-0A60-49B2-B40E-224CF3C28063}" type="pres">
      <dgm:prSet presAssocID="{839FFB25-CD7E-4F9D-A322-EE1C078A22E6}" presName="composite" presStyleCnt="0"/>
      <dgm:spPr/>
    </dgm:pt>
    <dgm:pt modelId="{4D39EFE4-ED38-4454-8016-12154F64B09A}" type="pres">
      <dgm:prSet presAssocID="{839FFB25-CD7E-4F9D-A322-EE1C078A22E6}" presName="Parent1" presStyleLbl="node1" presStyleIdx="0" presStyleCnt="8">
        <dgm:presLayoutVars>
          <dgm:chMax val="1"/>
          <dgm:chPref val="1"/>
          <dgm:bulletEnabled val="1"/>
        </dgm:presLayoutVars>
      </dgm:prSet>
      <dgm:spPr/>
    </dgm:pt>
    <dgm:pt modelId="{69E393C4-83A5-497C-8564-1125F286A4C8}" type="pres">
      <dgm:prSet presAssocID="{839FFB25-CD7E-4F9D-A322-EE1C078A22E6}" presName="Childtext1" presStyleLbl="revTx" presStyleIdx="0" presStyleCnt="4">
        <dgm:presLayoutVars>
          <dgm:chMax val="0"/>
          <dgm:chPref val="0"/>
          <dgm:bulletEnabled val="1"/>
        </dgm:presLayoutVars>
      </dgm:prSet>
      <dgm:spPr/>
    </dgm:pt>
    <dgm:pt modelId="{AD0ED101-5C65-4900-B7CC-1158BA311B31}" type="pres">
      <dgm:prSet presAssocID="{839FFB25-CD7E-4F9D-A322-EE1C078A22E6}" presName="BalanceSpacing" presStyleCnt="0"/>
      <dgm:spPr/>
    </dgm:pt>
    <dgm:pt modelId="{183C2601-DD4D-44AD-A528-D6F4A8B5668F}" type="pres">
      <dgm:prSet presAssocID="{839FFB25-CD7E-4F9D-A322-EE1C078A22E6}" presName="BalanceSpacing1" presStyleCnt="0"/>
      <dgm:spPr/>
    </dgm:pt>
    <dgm:pt modelId="{017E05E8-8DA4-4123-BA2E-52AE92CE25C8}" type="pres">
      <dgm:prSet presAssocID="{5C9E4573-F925-497E-BDA8-A71BE62450E9}" presName="Accent1Text" presStyleLbl="node1" presStyleIdx="1" presStyleCnt="8"/>
      <dgm:spPr/>
    </dgm:pt>
    <dgm:pt modelId="{C120F89C-55C1-41FA-8FC7-27A669A1CFA7}" type="pres">
      <dgm:prSet presAssocID="{5C9E4573-F925-497E-BDA8-A71BE62450E9}" presName="spaceBetweenRectangles" presStyleCnt="0"/>
      <dgm:spPr/>
    </dgm:pt>
    <dgm:pt modelId="{E4C5A71F-335F-4CD1-B829-7F771007888F}" type="pres">
      <dgm:prSet presAssocID="{5D5869F8-80E5-4C49-BEB9-C78086415F59}" presName="composite" presStyleCnt="0"/>
      <dgm:spPr/>
    </dgm:pt>
    <dgm:pt modelId="{39D99B5E-EE15-4A24-B154-C442737ADC46}" type="pres">
      <dgm:prSet presAssocID="{5D5869F8-80E5-4C49-BEB9-C78086415F59}" presName="Parent1" presStyleLbl="node1" presStyleIdx="2" presStyleCnt="8">
        <dgm:presLayoutVars>
          <dgm:chMax val="1"/>
          <dgm:chPref val="1"/>
          <dgm:bulletEnabled val="1"/>
        </dgm:presLayoutVars>
      </dgm:prSet>
      <dgm:spPr/>
    </dgm:pt>
    <dgm:pt modelId="{CBDB8574-1D94-4602-B22B-9D1C90F757DC}" type="pres">
      <dgm:prSet presAssocID="{5D5869F8-80E5-4C49-BEB9-C78086415F59}" presName="Childtext1" presStyleLbl="revTx" presStyleIdx="1" presStyleCnt="4">
        <dgm:presLayoutVars>
          <dgm:chMax val="0"/>
          <dgm:chPref val="0"/>
          <dgm:bulletEnabled val="1"/>
        </dgm:presLayoutVars>
      </dgm:prSet>
      <dgm:spPr/>
    </dgm:pt>
    <dgm:pt modelId="{A03B7DE1-E5DC-41DF-9473-C6A20EAABE50}" type="pres">
      <dgm:prSet presAssocID="{5D5869F8-80E5-4C49-BEB9-C78086415F59}" presName="BalanceSpacing" presStyleCnt="0"/>
      <dgm:spPr/>
    </dgm:pt>
    <dgm:pt modelId="{5AB15B30-6B89-4E31-BFFF-CADC045313AB}" type="pres">
      <dgm:prSet presAssocID="{5D5869F8-80E5-4C49-BEB9-C78086415F59}" presName="BalanceSpacing1" presStyleCnt="0"/>
      <dgm:spPr/>
    </dgm:pt>
    <dgm:pt modelId="{CFB4AA6C-AB33-456A-8289-B85D2BCE84B5}" type="pres">
      <dgm:prSet presAssocID="{F5C4B025-73E9-4271-8DE4-40F330AAA4B4}" presName="Accent1Text" presStyleLbl="node1" presStyleIdx="3" presStyleCnt="8"/>
      <dgm:spPr/>
    </dgm:pt>
    <dgm:pt modelId="{08DAFE46-CAE5-4B19-9C6E-C340CF31B397}" type="pres">
      <dgm:prSet presAssocID="{F5C4B025-73E9-4271-8DE4-40F330AAA4B4}" presName="spaceBetweenRectangles" presStyleCnt="0"/>
      <dgm:spPr/>
    </dgm:pt>
    <dgm:pt modelId="{41AB42D2-E16B-44C2-A2A1-33051E46F1C7}" type="pres">
      <dgm:prSet presAssocID="{C7D8D65A-27D1-46C9-8ADB-3F2FFE5BC6D9}" presName="composite" presStyleCnt="0"/>
      <dgm:spPr/>
    </dgm:pt>
    <dgm:pt modelId="{5C0CD36D-6621-40BD-B641-88CE11692567}" type="pres">
      <dgm:prSet presAssocID="{C7D8D65A-27D1-46C9-8ADB-3F2FFE5BC6D9}" presName="Parent1" presStyleLbl="node1" presStyleIdx="4" presStyleCnt="8">
        <dgm:presLayoutVars>
          <dgm:chMax val="1"/>
          <dgm:chPref val="1"/>
          <dgm:bulletEnabled val="1"/>
        </dgm:presLayoutVars>
      </dgm:prSet>
      <dgm:spPr/>
    </dgm:pt>
    <dgm:pt modelId="{73CBCE80-D6AA-4039-9FE0-DA95EE75E3EF}" type="pres">
      <dgm:prSet presAssocID="{C7D8D65A-27D1-46C9-8ADB-3F2FFE5BC6D9}" presName="Childtext1" presStyleLbl="revTx" presStyleIdx="2" presStyleCnt="4">
        <dgm:presLayoutVars>
          <dgm:chMax val="0"/>
          <dgm:chPref val="0"/>
          <dgm:bulletEnabled val="1"/>
        </dgm:presLayoutVars>
      </dgm:prSet>
      <dgm:spPr/>
    </dgm:pt>
    <dgm:pt modelId="{9E2165D2-B75F-4A76-B55C-CC578786043C}" type="pres">
      <dgm:prSet presAssocID="{C7D8D65A-27D1-46C9-8ADB-3F2FFE5BC6D9}" presName="BalanceSpacing" presStyleCnt="0"/>
      <dgm:spPr/>
    </dgm:pt>
    <dgm:pt modelId="{217E93B8-C3CE-487C-9D22-C9A684D4D317}" type="pres">
      <dgm:prSet presAssocID="{C7D8D65A-27D1-46C9-8ADB-3F2FFE5BC6D9}" presName="BalanceSpacing1" presStyleCnt="0"/>
      <dgm:spPr/>
    </dgm:pt>
    <dgm:pt modelId="{2D8FA706-8E53-426D-B764-623313337F28}" type="pres">
      <dgm:prSet presAssocID="{4B7C765D-8E2C-4EA5-9B61-5FD38F0CDAF8}" presName="Accent1Text" presStyleLbl="node1" presStyleIdx="5" presStyleCnt="8"/>
      <dgm:spPr/>
    </dgm:pt>
    <dgm:pt modelId="{FA19981E-E54A-4435-9400-717A7EFD2943}" type="pres">
      <dgm:prSet presAssocID="{4B7C765D-8E2C-4EA5-9B61-5FD38F0CDAF8}" presName="spaceBetweenRectangles" presStyleCnt="0"/>
      <dgm:spPr/>
    </dgm:pt>
    <dgm:pt modelId="{A35E1FA2-57BC-4F25-9B0B-C0EA4F41AA58}" type="pres">
      <dgm:prSet presAssocID="{A017D776-325C-406D-B7DD-23DA8EBB9493}" presName="composite" presStyleCnt="0"/>
      <dgm:spPr/>
    </dgm:pt>
    <dgm:pt modelId="{09E7B26B-483D-448E-BC9D-2138B2CEF31C}" type="pres">
      <dgm:prSet presAssocID="{A017D776-325C-406D-B7DD-23DA8EBB9493}" presName="Parent1" presStyleLbl="node1" presStyleIdx="6" presStyleCnt="8">
        <dgm:presLayoutVars>
          <dgm:chMax val="1"/>
          <dgm:chPref val="1"/>
          <dgm:bulletEnabled val="1"/>
        </dgm:presLayoutVars>
      </dgm:prSet>
      <dgm:spPr/>
    </dgm:pt>
    <dgm:pt modelId="{F018C882-16BD-4987-8FDA-7696E934E162}" type="pres">
      <dgm:prSet presAssocID="{A017D776-325C-406D-B7DD-23DA8EBB9493}" presName="Childtext1" presStyleLbl="revTx" presStyleIdx="3" presStyleCnt="4">
        <dgm:presLayoutVars>
          <dgm:chMax val="0"/>
          <dgm:chPref val="0"/>
          <dgm:bulletEnabled val="1"/>
        </dgm:presLayoutVars>
      </dgm:prSet>
      <dgm:spPr/>
    </dgm:pt>
    <dgm:pt modelId="{CB09292F-9F32-4A7C-BE86-C9D036F8A65D}" type="pres">
      <dgm:prSet presAssocID="{A017D776-325C-406D-B7DD-23DA8EBB9493}" presName="BalanceSpacing" presStyleCnt="0"/>
      <dgm:spPr/>
    </dgm:pt>
    <dgm:pt modelId="{94158AC9-0BC7-461C-8FFF-F634F1A896CF}" type="pres">
      <dgm:prSet presAssocID="{A017D776-325C-406D-B7DD-23DA8EBB9493}" presName="BalanceSpacing1" presStyleCnt="0"/>
      <dgm:spPr/>
    </dgm:pt>
    <dgm:pt modelId="{A6875D74-1091-4FAA-B63A-CD8F3C0F2BEA}" type="pres">
      <dgm:prSet presAssocID="{B1BF3B2D-475F-41C6-8FE1-F3B772105997}" presName="Accent1Text" presStyleLbl="node1" presStyleIdx="7" presStyleCnt="8"/>
      <dgm:spPr/>
    </dgm:pt>
  </dgm:ptLst>
  <dgm:cxnLst>
    <dgm:cxn modelId="{99BB8F0C-0518-4EBC-816E-FBA70E604A60}" type="presOf" srcId="{A017D776-325C-406D-B7DD-23DA8EBB9493}" destId="{09E7B26B-483D-448E-BC9D-2138B2CEF31C}" srcOrd="0" destOrd="0" presId="urn:microsoft.com/office/officeart/2008/layout/AlternatingHexagons"/>
    <dgm:cxn modelId="{D1C40512-BE48-4672-9C8E-62ABB67D1579}" srcId="{FC3FCB30-EC28-4CCF-AEC2-FD1CB93B5924}" destId="{839FFB25-CD7E-4F9D-A322-EE1C078A22E6}" srcOrd="0" destOrd="0" parTransId="{D4B63C38-F85B-4C8F-9AED-3EEF2C82E40C}" sibTransId="{5C9E4573-F925-497E-BDA8-A71BE62450E9}"/>
    <dgm:cxn modelId="{641E9624-6CA4-4CA0-A057-F4826A030896}" type="presOf" srcId="{C7D8D65A-27D1-46C9-8ADB-3F2FFE5BC6D9}" destId="{5C0CD36D-6621-40BD-B641-88CE11692567}" srcOrd="0" destOrd="0" presId="urn:microsoft.com/office/officeart/2008/layout/AlternatingHexagons"/>
    <dgm:cxn modelId="{5A25842D-6020-4722-920B-D502639FD6B0}" srcId="{FC3FCB30-EC28-4CCF-AEC2-FD1CB93B5924}" destId="{5D5869F8-80E5-4C49-BEB9-C78086415F59}" srcOrd="1" destOrd="0" parTransId="{21D10F63-341B-4481-B498-E1573E51E497}" sibTransId="{F5C4B025-73E9-4271-8DE4-40F330AAA4B4}"/>
    <dgm:cxn modelId="{B482E32D-6CA0-4DF0-9D9B-D24AB98EC09D}" type="presOf" srcId="{FC3FCB30-EC28-4CCF-AEC2-FD1CB93B5924}" destId="{DCFD8A1C-BD7E-46C8-825C-7907661F12B6}" srcOrd="0" destOrd="0" presId="urn:microsoft.com/office/officeart/2008/layout/AlternatingHexagons"/>
    <dgm:cxn modelId="{AC885E66-F18C-4B32-8ABC-EDABC410A01F}" type="presOf" srcId="{F5C4B025-73E9-4271-8DE4-40F330AAA4B4}" destId="{CFB4AA6C-AB33-456A-8289-B85D2BCE84B5}" srcOrd="0" destOrd="0" presId="urn:microsoft.com/office/officeart/2008/layout/AlternatingHexagons"/>
    <dgm:cxn modelId="{0B197E6B-8D88-41C4-B82A-8CC4453D9AED}" type="presOf" srcId="{839FFB25-CD7E-4F9D-A322-EE1C078A22E6}" destId="{4D39EFE4-ED38-4454-8016-12154F64B09A}" srcOrd="0" destOrd="0" presId="urn:microsoft.com/office/officeart/2008/layout/AlternatingHexagons"/>
    <dgm:cxn modelId="{F12AA06C-6AD7-4344-B341-6BB09ABD880C}" type="presOf" srcId="{4B7C765D-8E2C-4EA5-9B61-5FD38F0CDAF8}" destId="{2D8FA706-8E53-426D-B764-623313337F28}" srcOrd="0" destOrd="0" presId="urn:microsoft.com/office/officeart/2008/layout/AlternatingHexagons"/>
    <dgm:cxn modelId="{63CA5B8D-1398-46C2-B6EA-2118F6B0075B}" srcId="{FC3FCB30-EC28-4CCF-AEC2-FD1CB93B5924}" destId="{A017D776-325C-406D-B7DD-23DA8EBB9493}" srcOrd="3" destOrd="0" parTransId="{87BC7ED0-4ADD-44CD-832B-600AD77F96C0}" sibTransId="{B1BF3B2D-475F-41C6-8FE1-F3B772105997}"/>
    <dgm:cxn modelId="{7A85FCC6-2C41-4E59-9BA2-1CD59D9693A1}" type="presOf" srcId="{5D5869F8-80E5-4C49-BEB9-C78086415F59}" destId="{39D99B5E-EE15-4A24-B154-C442737ADC46}" srcOrd="0" destOrd="0" presId="urn:microsoft.com/office/officeart/2008/layout/AlternatingHexagons"/>
    <dgm:cxn modelId="{045F18D7-6440-41FE-8857-11398E4E3511}" type="presOf" srcId="{B1BF3B2D-475F-41C6-8FE1-F3B772105997}" destId="{A6875D74-1091-4FAA-B63A-CD8F3C0F2BEA}" srcOrd="0" destOrd="0" presId="urn:microsoft.com/office/officeart/2008/layout/AlternatingHexagons"/>
    <dgm:cxn modelId="{39CCD3ED-D67F-4B1B-882F-17BC76744A2C}" srcId="{FC3FCB30-EC28-4CCF-AEC2-FD1CB93B5924}" destId="{C7D8D65A-27D1-46C9-8ADB-3F2FFE5BC6D9}" srcOrd="2" destOrd="0" parTransId="{03C1F4D7-9011-48BF-BD95-18BDA09DDF4F}" sibTransId="{4B7C765D-8E2C-4EA5-9B61-5FD38F0CDAF8}"/>
    <dgm:cxn modelId="{9806F8F6-885A-4AB5-B82A-818F668473B7}" type="presOf" srcId="{5C9E4573-F925-497E-BDA8-A71BE62450E9}" destId="{017E05E8-8DA4-4123-BA2E-52AE92CE25C8}" srcOrd="0" destOrd="0" presId="urn:microsoft.com/office/officeart/2008/layout/AlternatingHexagons"/>
    <dgm:cxn modelId="{7E4F8C0B-2799-4E72-ABD5-BF45D2D4C4BB}" type="presParOf" srcId="{DCFD8A1C-BD7E-46C8-825C-7907661F12B6}" destId="{D1600933-0A60-49B2-B40E-224CF3C28063}" srcOrd="0" destOrd="0" presId="urn:microsoft.com/office/officeart/2008/layout/AlternatingHexagons"/>
    <dgm:cxn modelId="{6728B173-7B7D-4C1A-BE72-1392F4CC8195}" type="presParOf" srcId="{D1600933-0A60-49B2-B40E-224CF3C28063}" destId="{4D39EFE4-ED38-4454-8016-12154F64B09A}" srcOrd="0" destOrd="0" presId="urn:microsoft.com/office/officeart/2008/layout/AlternatingHexagons"/>
    <dgm:cxn modelId="{10AD94B4-AD41-4659-AFDF-C595C36AE9E3}" type="presParOf" srcId="{D1600933-0A60-49B2-B40E-224CF3C28063}" destId="{69E393C4-83A5-497C-8564-1125F286A4C8}" srcOrd="1" destOrd="0" presId="urn:microsoft.com/office/officeart/2008/layout/AlternatingHexagons"/>
    <dgm:cxn modelId="{32FCE2BF-C200-4831-AFF1-CB4FA9A82EF3}" type="presParOf" srcId="{D1600933-0A60-49B2-B40E-224CF3C28063}" destId="{AD0ED101-5C65-4900-B7CC-1158BA311B31}" srcOrd="2" destOrd="0" presId="urn:microsoft.com/office/officeart/2008/layout/AlternatingHexagons"/>
    <dgm:cxn modelId="{4A348CB8-DCC3-4E9C-8D99-FF111DC3A4F0}" type="presParOf" srcId="{D1600933-0A60-49B2-B40E-224CF3C28063}" destId="{183C2601-DD4D-44AD-A528-D6F4A8B5668F}" srcOrd="3" destOrd="0" presId="urn:microsoft.com/office/officeart/2008/layout/AlternatingHexagons"/>
    <dgm:cxn modelId="{BE597E83-FE48-47B1-9D6D-E3F7DDB9461B}" type="presParOf" srcId="{D1600933-0A60-49B2-B40E-224CF3C28063}" destId="{017E05E8-8DA4-4123-BA2E-52AE92CE25C8}" srcOrd="4" destOrd="0" presId="urn:microsoft.com/office/officeart/2008/layout/AlternatingHexagons"/>
    <dgm:cxn modelId="{933EA2CF-6E49-484E-B990-0BBFD8EA7F7E}" type="presParOf" srcId="{DCFD8A1C-BD7E-46C8-825C-7907661F12B6}" destId="{C120F89C-55C1-41FA-8FC7-27A669A1CFA7}" srcOrd="1" destOrd="0" presId="urn:microsoft.com/office/officeart/2008/layout/AlternatingHexagons"/>
    <dgm:cxn modelId="{1F53B0E3-37EC-408B-8366-24D67BA6E533}" type="presParOf" srcId="{DCFD8A1C-BD7E-46C8-825C-7907661F12B6}" destId="{E4C5A71F-335F-4CD1-B829-7F771007888F}" srcOrd="2" destOrd="0" presId="urn:microsoft.com/office/officeart/2008/layout/AlternatingHexagons"/>
    <dgm:cxn modelId="{4CE09B2F-0540-40C8-AC56-03CBC803C42D}" type="presParOf" srcId="{E4C5A71F-335F-4CD1-B829-7F771007888F}" destId="{39D99B5E-EE15-4A24-B154-C442737ADC46}" srcOrd="0" destOrd="0" presId="urn:microsoft.com/office/officeart/2008/layout/AlternatingHexagons"/>
    <dgm:cxn modelId="{00A0B829-96A9-4EA1-B206-E5A1EB48042F}" type="presParOf" srcId="{E4C5A71F-335F-4CD1-B829-7F771007888F}" destId="{CBDB8574-1D94-4602-B22B-9D1C90F757DC}" srcOrd="1" destOrd="0" presId="urn:microsoft.com/office/officeart/2008/layout/AlternatingHexagons"/>
    <dgm:cxn modelId="{4962DB41-A1D5-4835-8440-4827BA25BAEB}" type="presParOf" srcId="{E4C5A71F-335F-4CD1-B829-7F771007888F}" destId="{A03B7DE1-E5DC-41DF-9473-C6A20EAABE50}" srcOrd="2" destOrd="0" presId="urn:microsoft.com/office/officeart/2008/layout/AlternatingHexagons"/>
    <dgm:cxn modelId="{42699EE0-AEC3-4E2A-95CC-62CA02DBE774}" type="presParOf" srcId="{E4C5A71F-335F-4CD1-B829-7F771007888F}" destId="{5AB15B30-6B89-4E31-BFFF-CADC045313AB}" srcOrd="3" destOrd="0" presId="urn:microsoft.com/office/officeart/2008/layout/AlternatingHexagons"/>
    <dgm:cxn modelId="{D720FB6C-A9CE-4E9A-8F84-1467188BE5F2}" type="presParOf" srcId="{E4C5A71F-335F-4CD1-B829-7F771007888F}" destId="{CFB4AA6C-AB33-456A-8289-B85D2BCE84B5}" srcOrd="4" destOrd="0" presId="urn:microsoft.com/office/officeart/2008/layout/AlternatingHexagons"/>
    <dgm:cxn modelId="{90DD6037-08CB-47B0-8F98-9B01F9ECF329}" type="presParOf" srcId="{DCFD8A1C-BD7E-46C8-825C-7907661F12B6}" destId="{08DAFE46-CAE5-4B19-9C6E-C340CF31B397}" srcOrd="3" destOrd="0" presId="urn:microsoft.com/office/officeart/2008/layout/AlternatingHexagons"/>
    <dgm:cxn modelId="{8DD24E80-2946-4C99-83A6-8DBD4B9C9B00}" type="presParOf" srcId="{DCFD8A1C-BD7E-46C8-825C-7907661F12B6}" destId="{41AB42D2-E16B-44C2-A2A1-33051E46F1C7}" srcOrd="4" destOrd="0" presId="urn:microsoft.com/office/officeart/2008/layout/AlternatingHexagons"/>
    <dgm:cxn modelId="{C13FB292-1986-4914-84D2-54563C5A139A}" type="presParOf" srcId="{41AB42D2-E16B-44C2-A2A1-33051E46F1C7}" destId="{5C0CD36D-6621-40BD-B641-88CE11692567}" srcOrd="0" destOrd="0" presId="urn:microsoft.com/office/officeart/2008/layout/AlternatingHexagons"/>
    <dgm:cxn modelId="{B9AF4157-89FE-4D10-88BB-CCA049A8DB6B}" type="presParOf" srcId="{41AB42D2-E16B-44C2-A2A1-33051E46F1C7}" destId="{73CBCE80-D6AA-4039-9FE0-DA95EE75E3EF}" srcOrd="1" destOrd="0" presId="urn:microsoft.com/office/officeart/2008/layout/AlternatingHexagons"/>
    <dgm:cxn modelId="{19242264-9778-47DA-AE8F-29316EEE44E4}" type="presParOf" srcId="{41AB42D2-E16B-44C2-A2A1-33051E46F1C7}" destId="{9E2165D2-B75F-4A76-B55C-CC578786043C}" srcOrd="2" destOrd="0" presId="urn:microsoft.com/office/officeart/2008/layout/AlternatingHexagons"/>
    <dgm:cxn modelId="{8F640CD5-96CA-48A2-B432-85588095B690}" type="presParOf" srcId="{41AB42D2-E16B-44C2-A2A1-33051E46F1C7}" destId="{217E93B8-C3CE-487C-9D22-C9A684D4D317}" srcOrd="3" destOrd="0" presId="urn:microsoft.com/office/officeart/2008/layout/AlternatingHexagons"/>
    <dgm:cxn modelId="{1AC4F1FD-2B75-4B0E-9289-225826E45D97}" type="presParOf" srcId="{41AB42D2-E16B-44C2-A2A1-33051E46F1C7}" destId="{2D8FA706-8E53-426D-B764-623313337F28}" srcOrd="4" destOrd="0" presId="urn:microsoft.com/office/officeart/2008/layout/AlternatingHexagons"/>
    <dgm:cxn modelId="{BD20578D-872E-4A57-BB95-854D5193E544}" type="presParOf" srcId="{DCFD8A1C-BD7E-46C8-825C-7907661F12B6}" destId="{FA19981E-E54A-4435-9400-717A7EFD2943}" srcOrd="5" destOrd="0" presId="urn:microsoft.com/office/officeart/2008/layout/AlternatingHexagons"/>
    <dgm:cxn modelId="{EC8237DB-7E5B-4E7F-A871-97F99928B921}" type="presParOf" srcId="{DCFD8A1C-BD7E-46C8-825C-7907661F12B6}" destId="{A35E1FA2-57BC-4F25-9B0B-C0EA4F41AA58}" srcOrd="6" destOrd="0" presId="urn:microsoft.com/office/officeart/2008/layout/AlternatingHexagons"/>
    <dgm:cxn modelId="{555155B9-F26B-4C6F-B9A8-0AF4D36A4E70}" type="presParOf" srcId="{A35E1FA2-57BC-4F25-9B0B-C0EA4F41AA58}" destId="{09E7B26B-483D-448E-BC9D-2138B2CEF31C}" srcOrd="0" destOrd="0" presId="urn:microsoft.com/office/officeart/2008/layout/AlternatingHexagons"/>
    <dgm:cxn modelId="{25D05D34-F66F-47DF-9B7A-04F71E632571}" type="presParOf" srcId="{A35E1FA2-57BC-4F25-9B0B-C0EA4F41AA58}" destId="{F018C882-16BD-4987-8FDA-7696E934E162}" srcOrd="1" destOrd="0" presId="urn:microsoft.com/office/officeart/2008/layout/AlternatingHexagons"/>
    <dgm:cxn modelId="{3C04B54F-4E01-460F-86BA-2F71EBC0D8C2}" type="presParOf" srcId="{A35E1FA2-57BC-4F25-9B0B-C0EA4F41AA58}" destId="{CB09292F-9F32-4A7C-BE86-C9D036F8A65D}" srcOrd="2" destOrd="0" presId="urn:microsoft.com/office/officeart/2008/layout/AlternatingHexagons"/>
    <dgm:cxn modelId="{AF135EE9-B584-423B-B44A-1C010A3ECA2A}" type="presParOf" srcId="{A35E1FA2-57BC-4F25-9B0B-C0EA4F41AA58}" destId="{94158AC9-0BC7-461C-8FFF-F634F1A896CF}" srcOrd="3" destOrd="0" presId="urn:microsoft.com/office/officeart/2008/layout/AlternatingHexagons"/>
    <dgm:cxn modelId="{044EB40C-DE7D-436D-9141-D5D5EEB95A00}" type="presParOf" srcId="{A35E1FA2-57BC-4F25-9B0B-C0EA4F41AA58}" destId="{A6875D74-1091-4FAA-B63A-CD8F3C0F2BEA}" srcOrd="4" destOrd="0" presId="urn:microsoft.com/office/officeart/2008/layout/AlternatingHexagon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9626B3-AE3F-470F-B9F7-22924DC8F5C6}">
      <dsp:nvSpPr>
        <dsp:cNvPr id="0" name=""/>
        <dsp:cNvSpPr/>
      </dsp:nvSpPr>
      <dsp:spPr>
        <a:xfrm>
          <a:off x="1205428" y="2537681"/>
          <a:ext cx="1400762" cy="1202813"/>
        </a:xfrm>
        <a:prstGeom prst="hexagon">
          <a:avLst>
            <a:gd name="adj" fmla="val 25000"/>
            <a:gd name="vf" fmla="val 115470"/>
          </a:avLst>
        </a:prstGeom>
        <a:solidFill>
          <a:srgbClr val="0C406D"/>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4130" rIns="0" bIns="24130" numCol="1" spcCol="1270" anchor="ctr" anchorCtr="0">
          <a:noAutofit/>
        </a:bodyPr>
        <a:lstStyle/>
        <a:p>
          <a:pPr marL="0" lvl="0" indent="0" algn="ctr" defTabSz="844550">
            <a:lnSpc>
              <a:spcPct val="90000"/>
            </a:lnSpc>
            <a:spcBef>
              <a:spcPct val="0"/>
            </a:spcBef>
            <a:spcAft>
              <a:spcPct val="35000"/>
            </a:spcAft>
            <a:buNone/>
          </a:pPr>
          <a:r>
            <a:rPr lang="en-US" sz="1900" kern="1200" dirty="0"/>
            <a:t>Script kiddie</a:t>
          </a:r>
          <a:endParaRPr lang="en-GB" sz="1900" kern="1200" dirty="0"/>
        </a:p>
      </dsp:txBody>
      <dsp:txXfrm>
        <a:off x="1422393" y="2723985"/>
        <a:ext cx="966832" cy="830205"/>
      </dsp:txXfrm>
    </dsp:sp>
    <dsp:sp modelId="{9E06FFFE-95AA-457A-99F9-A9B82BB1DB9A}">
      <dsp:nvSpPr>
        <dsp:cNvPr id="0" name=""/>
        <dsp:cNvSpPr/>
      </dsp:nvSpPr>
      <dsp:spPr>
        <a:xfrm>
          <a:off x="1238850" y="3075578"/>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9417891-8B9D-47D4-942D-3AE29B9508F9}">
      <dsp:nvSpPr>
        <dsp:cNvPr id="0" name=""/>
        <dsp:cNvSpPr/>
      </dsp:nvSpPr>
      <dsp:spPr>
        <a:xfrm>
          <a:off x="0" y="1872765"/>
          <a:ext cx="1400762" cy="1202813"/>
        </a:xfrm>
        <a:prstGeom prst="hexagon">
          <a:avLst>
            <a:gd name="adj" fmla="val 25000"/>
            <a:gd name="vf" fmla="val 11547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0A167E1-469D-45E4-A413-14F78FD7C748}">
      <dsp:nvSpPr>
        <dsp:cNvPr id="0" name=""/>
        <dsp:cNvSpPr/>
      </dsp:nvSpPr>
      <dsp:spPr>
        <a:xfrm>
          <a:off x="959589" y="2916029"/>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9135E8-0D3F-4022-9E06-661A2019A09C}">
      <dsp:nvSpPr>
        <dsp:cNvPr id="0" name=""/>
        <dsp:cNvSpPr/>
      </dsp:nvSpPr>
      <dsp:spPr>
        <a:xfrm>
          <a:off x="2410857" y="1869279"/>
          <a:ext cx="1400762" cy="1202813"/>
        </a:xfrm>
        <a:prstGeom prst="hexagon">
          <a:avLst>
            <a:gd name="adj" fmla="val 25000"/>
            <a:gd name="vf" fmla="val 115470"/>
          </a:avLst>
        </a:prstGeom>
        <a:solidFill>
          <a:srgbClr val="0C406D"/>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4130" rIns="0" bIns="24130" numCol="1" spcCol="1270" anchor="ctr" anchorCtr="0">
          <a:noAutofit/>
        </a:bodyPr>
        <a:lstStyle/>
        <a:p>
          <a:pPr marL="0" lvl="0" indent="0" algn="ctr" defTabSz="844550">
            <a:lnSpc>
              <a:spcPct val="90000"/>
            </a:lnSpc>
            <a:spcBef>
              <a:spcPct val="0"/>
            </a:spcBef>
            <a:spcAft>
              <a:spcPct val="35000"/>
            </a:spcAft>
            <a:buNone/>
          </a:pPr>
          <a:r>
            <a:rPr lang="en-US" sz="1900" kern="1200" dirty="0"/>
            <a:t>Hacktivist</a:t>
          </a:r>
        </a:p>
      </dsp:txBody>
      <dsp:txXfrm>
        <a:off x="2627822" y="2055583"/>
        <a:ext cx="966832" cy="830205"/>
      </dsp:txXfrm>
    </dsp:sp>
    <dsp:sp modelId="{8775650E-A21A-41FD-8A6D-24E14741E32F}">
      <dsp:nvSpPr>
        <dsp:cNvPr id="0" name=""/>
        <dsp:cNvSpPr/>
      </dsp:nvSpPr>
      <dsp:spPr>
        <a:xfrm>
          <a:off x="3374902" y="2909446"/>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29AB851-DBFD-419D-BD23-F7F5DAB82B17}">
      <dsp:nvSpPr>
        <dsp:cNvPr id="0" name=""/>
        <dsp:cNvSpPr/>
      </dsp:nvSpPr>
      <dsp:spPr>
        <a:xfrm>
          <a:off x="3615542" y="2535358"/>
          <a:ext cx="1400762" cy="1202813"/>
        </a:xfrm>
        <a:prstGeom prst="hexagon">
          <a:avLst>
            <a:gd name="adj" fmla="val 25000"/>
            <a:gd name="vf" fmla="val 11547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47CE5CF-4899-4082-8526-C72E02252814}">
      <dsp:nvSpPr>
        <dsp:cNvPr id="0" name=""/>
        <dsp:cNvSpPr/>
      </dsp:nvSpPr>
      <dsp:spPr>
        <a:xfrm>
          <a:off x="3649707" y="3070544"/>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3F87FDD-11BC-4B56-BE57-B8C82512BDB6}">
      <dsp:nvSpPr>
        <dsp:cNvPr id="0" name=""/>
        <dsp:cNvSpPr/>
      </dsp:nvSpPr>
      <dsp:spPr>
        <a:xfrm>
          <a:off x="1205428" y="1208235"/>
          <a:ext cx="1400762" cy="1202813"/>
        </a:xfrm>
        <a:prstGeom prst="hexagon">
          <a:avLst>
            <a:gd name="adj" fmla="val 25000"/>
            <a:gd name="vf" fmla="val 115470"/>
          </a:avLst>
        </a:prstGeom>
        <a:solidFill>
          <a:srgbClr val="0C406D"/>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4130" rIns="0" bIns="24130" numCol="1" spcCol="1270" anchor="ctr" anchorCtr="0">
          <a:noAutofit/>
        </a:bodyPr>
        <a:lstStyle/>
        <a:p>
          <a:pPr marL="0" lvl="0" indent="0" algn="ctr" defTabSz="844550">
            <a:lnSpc>
              <a:spcPct val="90000"/>
            </a:lnSpc>
            <a:spcBef>
              <a:spcPct val="0"/>
            </a:spcBef>
            <a:spcAft>
              <a:spcPct val="35000"/>
            </a:spcAft>
            <a:buNone/>
          </a:pPr>
          <a:r>
            <a:rPr lang="en-US" sz="1900" kern="1200" dirty="0"/>
            <a:t>Counter-culture</a:t>
          </a:r>
        </a:p>
      </dsp:txBody>
      <dsp:txXfrm>
        <a:off x="1422393" y="1394539"/>
        <a:ext cx="966832" cy="830205"/>
      </dsp:txXfrm>
    </dsp:sp>
    <dsp:sp modelId="{67749A8C-4D69-4DC2-867E-185FFA1282F7}">
      <dsp:nvSpPr>
        <dsp:cNvPr id="0" name=""/>
        <dsp:cNvSpPr/>
      </dsp:nvSpPr>
      <dsp:spPr>
        <a:xfrm>
          <a:off x="2165018" y="1231083"/>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4543159-4CD7-4787-B9E2-76822ED953DB}">
      <dsp:nvSpPr>
        <dsp:cNvPr id="0" name=""/>
        <dsp:cNvSpPr/>
      </dsp:nvSpPr>
      <dsp:spPr>
        <a:xfrm>
          <a:off x="2410857" y="539446"/>
          <a:ext cx="1400762" cy="1202813"/>
        </a:xfrm>
        <a:prstGeom prst="hexagon">
          <a:avLst>
            <a:gd name="adj" fmla="val 25000"/>
            <a:gd name="vf" fmla="val 11547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245A53F-8176-4AEC-8178-7E1938940012}">
      <dsp:nvSpPr>
        <dsp:cNvPr id="0" name=""/>
        <dsp:cNvSpPr/>
      </dsp:nvSpPr>
      <dsp:spPr>
        <a:xfrm>
          <a:off x="2450221" y="1072309"/>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90DA05F-FBF3-49F3-B135-09B920BE2889}">
      <dsp:nvSpPr>
        <dsp:cNvPr id="0" name=""/>
        <dsp:cNvSpPr/>
      </dsp:nvSpPr>
      <dsp:spPr>
        <a:xfrm>
          <a:off x="3615542" y="1205524"/>
          <a:ext cx="1400762" cy="1202813"/>
        </a:xfrm>
        <a:prstGeom prst="hexagon">
          <a:avLst>
            <a:gd name="adj" fmla="val 25000"/>
            <a:gd name="vf" fmla="val 115470"/>
          </a:avLst>
        </a:prstGeom>
        <a:solidFill>
          <a:srgbClr val="0C406D"/>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4130" rIns="0" bIns="24130" numCol="1" spcCol="1270" anchor="ctr" anchorCtr="0">
          <a:noAutofit/>
        </a:bodyPr>
        <a:lstStyle/>
        <a:p>
          <a:pPr marL="0" lvl="0" indent="0" algn="ctr" defTabSz="844550">
            <a:lnSpc>
              <a:spcPct val="90000"/>
            </a:lnSpc>
            <a:spcBef>
              <a:spcPct val="0"/>
            </a:spcBef>
            <a:spcAft>
              <a:spcPct val="35000"/>
            </a:spcAft>
            <a:buNone/>
          </a:pPr>
          <a:r>
            <a:rPr lang="en-US" sz="1900" kern="1200" dirty="0"/>
            <a:t>State-affiliated</a:t>
          </a:r>
        </a:p>
      </dsp:txBody>
      <dsp:txXfrm>
        <a:off x="3832507" y="1391828"/>
        <a:ext cx="966832" cy="830205"/>
      </dsp:txXfrm>
    </dsp:sp>
    <dsp:sp modelId="{7E0480D4-DF0F-4420-AF27-964E6EACD5E1}">
      <dsp:nvSpPr>
        <dsp:cNvPr id="0" name=""/>
        <dsp:cNvSpPr/>
      </dsp:nvSpPr>
      <dsp:spPr>
        <a:xfrm>
          <a:off x="4827655" y="1738387"/>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A777E90-01B8-4D18-871D-445FAED4BF61}">
      <dsp:nvSpPr>
        <dsp:cNvPr id="0" name=""/>
        <dsp:cNvSpPr/>
      </dsp:nvSpPr>
      <dsp:spPr>
        <a:xfrm>
          <a:off x="4820971" y="1881671"/>
          <a:ext cx="1400762" cy="1202813"/>
        </a:xfrm>
        <a:prstGeom prst="hexagon">
          <a:avLst>
            <a:gd name="adj" fmla="val 25000"/>
            <a:gd name="vf" fmla="val 11547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D3DBE60-0606-4BD5-A060-F107444FB4EC}">
      <dsp:nvSpPr>
        <dsp:cNvPr id="0" name=""/>
        <dsp:cNvSpPr/>
      </dsp:nvSpPr>
      <dsp:spPr>
        <a:xfrm>
          <a:off x="5094291" y="1903358"/>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DFDEA7-8485-44F3-8DE3-A4579511EF02}">
      <dsp:nvSpPr>
        <dsp:cNvPr id="0" name=""/>
        <dsp:cNvSpPr/>
      </dsp:nvSpPr>
      <dsp:spPr>
        <a:xfrm>
          <a:off x="4820971" y="552225"/>
          <a:ext cx="1400762" cy="1202813"/>
        </a:xfrm>
        <a:prstGeom prst="hexagon">
          <a:avLst>
            <a:gd name="adj" fmla="val 25000"/>
            <a:gd name="vf" fmla="val 115470"/>
          </a:avLst>
        </a:prstGeom>
        <a:solidFill>
          <a:srgbClr val="0C406D"/>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4130" rIns="0" bIns="24130" numCol="1" spcCol="1270" anchor="ctr" anchorCtr="0">
          <a:noAutofit/>
        </a:bodyPr>
        <a:lstStyle/>
        <a:p>
          <a:pPr marL="0" lvl="0" indent="0" algn="ctr" defTabSz="844550">
            <a:lnSpc>
              <a:spcPct val="90000"/>
            </a:lnSpc>
            <a:spcBef>
              <a:spcPct val="0"/>
            </a:spcBef>
            <a:spcAft>
              <a:spcPct val="35000"/>
            </a:spcAft>
            <a:buNone/>
          </a:pPr>
          <a:r>
            <a:rPr lang="en-US" sz="1900" kern="1200" dirty="0"/>
            <a:t>Cyber criminal</a:t>
          </a:r>
        </a:p>
      </dsp:txBody>
      <dsp:txXfrm>
        <a:off x="5037936" y="738529"/>
        <a:ext cx="966832" cy="830205"/>
      </dsp:txXfrm>
    </dsp:sp>
    <dsp:sp modelId="{C5F292DF-C8DB-4500-BCC1-92059A1F0984}">
      <dsp:nvSpPr>
        <dsp:cNvPr id="0" name=""/>
        <dsp:cNvSpPr/>
      </dsp:nvSpPr>
      <dsp:spPr>
        <a:xfrm>
          <a:off x="6033084" y="1091284"/>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357924D-A01A-4C97-85F1-84CF6969934D}">
      <dsp:nvSpPr>
        <dsp:cNvPr id="0" name=""/>
        <dsp:cNvSpPr/>
      </dsp:nvSpPr>
      <dsp:spPr>
        <a:xfrm>
          <a:off x="6026400" y="1223338"/>
          <a:ext cx="1400762" cy="1202813"/>
        </a:xfrm>
        <a:prstGeom prst="hexagon">
          <a:avLst>
            <a:gd name="adj" fmla="val 25000"/>
            <a:gd name="vf" fmla="val 11547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9836D93-AFB5-4D9A-8774-BCE8C779E015}">
      <dsp:nvSpPr>
        <dsp:cNvPr id="0" name=""/>
        <dsp:cNvSpPr/>
      </dsp:nvSpPr>
      <dsp:spPr>
        <a:xfrm>
          <a:off x="6305661" y="1250059"/>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A28F75C-1F87-4612-87C2-6948A7DD8A2D}">
      <dsp:nvSpPr>
        <dsp:cNvPr id="0" name=""/>
        <dsp:cNvSpPr/>
      </dsp:nvSpPr>
      <dsp:spPr>
        <a:xfrm>
          <a:off x="6026400" y="2550848"/>
          <a:ext cx="1400762" cy="1202813"/>
        </a:xfrm>
        <a:prstGeom prst="hexagon">
          <a:avLst>
            <a:gd name="adj" fmla="val 25000"/>
            <a:gd name="vf" fmla="val 115470"/>
          </a:avLst>
        </a:prstGeom>
        <a:solidFill>
          <a:srgbClr val="0C406D"/>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4130" rIns="0" bIns="24130" numCol="1" spcCol="1270" anchor="ctr" anchorCtr="0">
          <a:noAutofit/>
        </a:bodyPr>
        <a:lstStyle/>
        <a:p>
          <a:pPr marL="0" lvl="0" indent="0" algn="ctr" defTabSz="844550">
            <a:lnSpc>
              <a:spcPct val="90000"/>
            </a:lnSpc>
            <a:spcBef>
              <a:spcPct val="0"/>
            </a:spcBef>
            <a:spcAft>
              <a:spcPct val="35000"/>
            </a:spcAft>
            <a:buNone/>
          </a:pPr>
          <a:r>
            <a:rPr lang="en-US" sz="1900" kern="1200" dirty="0"/>
            <a:t>Insider</a:t>
          </a:r>
          <a:endParaRPr lang="en-GB" sz="1900" kern="1200" dirty="0"/>
        </a:p>
      </dsp:txBody>
      <dsp:txXfrm>
        <a:off x="6243365" y="2737152"/>
        <a:ext cx="966832" cy="830205"/>
      </dsp:txXfrm>
    </dsp:sp>
    <dsp:sp modelId="{B3D98AB9-8F28-41FB-A581-2070FA7E676B}">
      <dsp:nvSpPr>
        <dsp:cNvPr id="0" name=""/>
        <dsp:cNvSpPr/>
      </dsp:nvSpPr>
      <dsp:spPr>
        <a:xfrm>
          <a:off x="6304175" y="3604181"/>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D43B3E7-9673-4C81-B2AA-CCFD94CF1D18}">
      <dsp:nvSpPr>
        <dsp:cNvPr id="0" name=""/>
        <dsp:cNvSpPr/>
      </dsp:nvSpPr>
      <dsp:spPr>
        <a:xfrm>
          <a:off x="4820971" y="3209181"/>
          <a:ext cx="1400762" cy="1202813"/>
        </a:xfrm>
        <a:prstGeom prst="hexagon">
          <a:avLst>
            <a:gd name="adj" fmla="val 25000"/>
            <a:gd name="vf" fmla="val 11547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EC99E23-8C0B-4D86-B049-5BC38E6E02B0}">
      <dsp:nvSpPr>
        <dsp:cNvPr id="0" name=""/>
        <dsp:cNvSpPr/>
      </dsp:nvSpPr>
      <dsp:spPr>
        <a:xfrm>
          <a:off x="6044225" y="3737010"/>
          <a:ext cx="163397" cy="140960"/>
        </a:xfrm>
        <a:prstGeom prst="hexagon">
          <a:avLst>
            <a:gd name="adj" fmla="val 25000"/>
            <a:gd name="vf" fmla="val 115470"/>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CACABE-27A5-4D0C-82E7-E0751A0EA833}">
      <dsp:nvSpPr>
        <dsp:cNvPr id="0" name=""/>
        <dsp:cNvSpPr/>
      </dsp:nvSpPr>
      <dsp:spPr>
        <a:xfrm>
          <a:off x="0" y="910591"/>
          <a:ext cx="7347155" cy="5292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BEB2B5-0C51-499E-A1B1-675EA5EACA18}">
      <dsp:nvSpPr>
        <dsp:cNvPr id="0" name=""/>
        <dsp:cNvSpPr/>
      </dsp:nvSpPr>
      <dsp:spPr>
        <a:xfrm>
          <a:off x="367357" y="600631"/>
          <a:ext cx="5143008" cy="619920"/>
        </a:xfrm>
        <a:prstGeom prst="roundRect">
          <a:avLst/>
        </a:prstGeom>
        <a:solidFill>
          <a:srgbClr val="0C406D"/>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4393" tIns="0" rIns="194393" bIns="0" numCol="1" spcCol="1270" anchor="ctr" anchorCtr="0">
          <a:noAutofit/>
        </a:bodyPr>
        <a:lstStyle/>
        <a:p>
          <a:pPr marL="0" lvl="0" indent="0" algn="l" defTabSz="933450">
            <a:lnSpc>
              <a:spcPct val="90000"/>
            </a:lnSpc>
            <a:spcBef>
              <a:spcPct val="0"/>
            </a:spcBef>
            <a:spcAft>
              <a:spcPct val="35000"/>
            </a:spcAft>
            <a:buClrTx/>
            <a:buSzPts val="2800"/>
            <a:buFont typeface="Arial" panose="020B0604020202020204" pitchFamily="34" charset="0"/>
            <a:buNone/>
          </a:pPr>
          <a:r>
            <a:rPr lang="en-US" sz="2100" b="0" i="0" kern="1200" dirty="0"/>
            <a:t>Be engaging</a:t>
          </a:r>
          <a:endParaRPr lang="en-GB" sz="2100" kern="1200" dirty="0"/>
        </a:p>
      </dsp:txBody>
      <dsp:txXfrm>
        <a:off x="397619" y="630893"/>
        <a:ext cx="5082484" cy="559396"/>
      </dsp:txXfrm>
    </dsp:sp>
    <dsp:sp modelId="{5CEFC5FA-26FB-4CA9-BE3A-D22C8C71DBBB}">
      <dsp:nvSpPr>
        <dsp:cNvPr id="0" name=""/>
        <dsp:cNvSpPr/>
      </dsp:nvSpPr>
      <dsp:spPr>
        <a:xfrm>
          <a:off x="0" y="1863151"/>
          <a:ext cx="7347155" cy="5292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5F0E6C-4ABF-4C5F-9B5E-864E30E99D61}">
      <dsp:nvSpPr>
        <dsp:cNvPr id="0" name=""/>
        <dsp:cNvSpPr/>
      </dsp:nvSpPr>
      <dsp:spPr>
        <a:xfrm>
          <a:off x="367357" y="1553191"/>
          <a:ext cx="5143008" cy="619920"/>
        </a:xfrm>
        <a:prstGeom prst="roundRect">
          <a:avLst/>
        </a:prstGeom>
        <a:solidFill>
          <a:srgbClr val="0C406D"/>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4393" tIns="0" rIns="194393" bIns="0" numCol="1" spcCol="1270" anchor="ctr" anchorCtr="0">
          <a:noAutofit/>
        </a:bodyPr>
        <a:lstStyle/>
        <a:p>
          <a:pPr marL="0" lvl="0" indent="0" algn="l" defTabSz="933450">
            <a:lnSpc>
              <a:spcPct val="90000"/>
            </a:lnSpc>
            <a:spcBef>
              <a:spcPct val="0"/>
            </a:spcBef>
            <a:spcAft>
              <a:spcPct val="35000"/>
            </a:spcAft>
            <a:buNone/>
          </a:pPr>
          <a:r>
            <a:rPr lang="en-US" sz="2100" b="0" i="0" kern="1200"/>
            <a:t>Be reproducible</a:t>
          </a:r>
          <a:endParaRPr lang="en-GB" sz="2100" kern="1200"/>
        </a:p>
      </dsp:txBody>
      <dsp:txXfrm>
        <a:off x="397619" y="1583453"/>
        <a:ext cx="5082484" cy="559396"/>
      </dsp:txXfrm>
    </dsp:sp>
    <dsp:sp modelId="{F3F2417D-3206-4EA7-84C4-F242D1E7B88F}">
      <dsp:nvSpPr>
        <dsp:cNvPr id="0" name=""/>
        <dsp:cNvSpPr/>
      </dsp:nvSpPr>
      <dsp:spPr>
        <a:xfrm>
          <a:off x="0" y="2815711"/>
          <a:ext cx="7347155" cy="5292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163A7C-05B8-4420-9578-1377227BE8A3}">
      <dsp:nvSpPr>
        <dsp:cNvPr id="0" name=""/>
        <dsp:cNvSpPr/>
      </dsp:nvSpPr>
      <dsp:spPr>
        <a:xfrm>
          <a:off x="367357" y="2505751"/>
          <a:ext cx="5143008" cy="619920"/>
        </a:xfrm>
        <a:prstGeom prst="roundRect">
          <a:avLst/>
        </a:prstGeom>
        <a:solidFill>
          <a:srgbClr val="0C406D"/>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4393" tIns="0" rIns="194393" bIns="0" numCol="1" spcCol="1270" anchor="ctr" anchorCtr="0">
          <a:noAutofit/>
        </a:bodyPr>
        <a:lstStyle/>
        <a:p>
          <a:pPr marL="0" lvl="0" indent="0" algn="l" defTabSz="933450">
            <a:lnSpc>
              <a:spcPct val="90000"/>
            </a:lnSpc>
            <a:spcBef>
              <a:spcPct val="0"/>
            </a:spcBef>
            <a:spcAft>
              <a:spcPct val="35000"/>
            </a:spcAft>
            <a:buNone/>
          </a:pPr>
          <a:r>
            <a:rPr lang="en-US" sz="2100" b="0" i="0" kern="1200"/>
            <a:t>Easy to play and run</a:t>
          </a:r>
          <a:endParaRPr lang="en-GB" sz="2100" kern="1200"/>
        </a:p>
      </dsp:txBody>
      <dsp:txXfrm>
        <a:off x="397619" y="2536013"/>
        <a:ext cx="5082484" cy="559396"/>
      </dsp:txXfrm>
    </dsp:sp>
    <dsp:sp modelId="{662F518B-C50D-4D61-9D05-94EF8C16C550}">
      <dsp:nvSpPr>
        <dsp:cNvPr id="0" name=""/>
        <dsp:cNvSpPr/>
      </dsp:nvSpPr>
      <dsp:spPr>
        <a:xfrm>
          <a:off x="0" y="3768271"/>
          <a:ext cx="7347155" cy="5292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EDAFF28-CE3C-40AB-9FE6-A77AFEACD97D}">
      <dsp:nvSpPr>
        <dsp:cNvPr id="0" name=""/>
        <dsp:cNvSpPr/>
      </dsp:nvSpPr>
      <dsp:spPr>
        <a:xfrm>
          <a:off x="367357" y="3458311"/>
          <a:ext cx="5143008" cy="619920"/>
        </a:xfrm>
        <a:prstGeom prst="roundRect">
          <a:avLst/>
        </a:prstGeom>
        <a:solidFill>
          <a:srgbClr val="0C406D"/>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4393" tIns="0" rIns="194393" bIns="0" numCol="1" spcCol="1270" anchor="ctr" anchorCtr="0">
          <a:noAutofit/>
        </a:bodyPr>
        <a:lstStyle/>
        <a:p>
          <a:pPr marL="0" lvl="0" indent="0" algn="l" defTabSz="933450">
            <a:lnSpc>
              <a:spcPct val="90000"/>
            </a:lnSpc>
            <a:spcBef>
              <a:spcPct val="0"/>
            </a:spcBef>
            <a:spcAft>
              <a:spcPct val="35000"/>
            </a:spcAft>
            <a:buNone/>
          </a:pPr>
          <a:r>
            <a:rPr lang="en-US" sz="2100" b="0" i="0" kern="1200"/>
            <a:t>Have a way to easily capture the gameplay</a:t>
          </a:r>
          <a:endParaRPr lang="en-GB" sz="2100" kern="1200"/>
        </a:p>
      </dsp:txBody>
      <dsp:txXfrm>
        <a:off x="397619" y="3488573"/>
        <a:ext cx="5082484" cy="5593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39EFE4-ED38-4454-8016-12154F64B09A}">
      <dsp:nvSpPr>
        <dsp:cNvPr id="0" name=""/>
        <dsp:cNvSpPr/>
      </dsp:nvSpPr>
      <dsp:spPr>
        <a:xfrm rot="5400000">
          <a:off x="2730564" y="77267"/>
          <a:ext cx="1144322" cy="995560"/>
        </a:xfrm>
        <a:prstGeom prst="hexagon">
          <a:avLst>
            <a:gd name="adj" fmla="val 25000"/>
            <a:gd name="vf" fmla="val 115470"/>
          </a:avLst>
        </a:prstGeom>
        <a:solidFill>
          <a:srgbClr val="0C406D"/>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Survey</a:t>
          </a:r>
          <a:endParaRPr lang="en-GB" sz="1300" kern="1200" dirty="0"/>
        </a:p>
      </dsp:txBody>
      <dsp:txXfrm rot="-5400000">
        <a:off x="2960086" y="181211"/>
        <a:ext cx="685278" cy="787675"/>
      </dsp:txXfrm>
    </dsp:sp>
    <dsp:sp modelId="{69E393C4-83A5-497C-8564-1125F286A4C8}">
      <dsp:nvSpPr>
        <dsp:cNvPr id="0" name=""/>
        <dsp:cNvSpPr/>
      </dsp:nvSpPr>
      <dsp:spPr>
        <a:xfrm>
          <a:off x="3830716" y="231751"/>
          <a:ext cx="1277064" cy="686593"/>
        </a:xfrm>
        <a:prstGeom prst="rect">
          <a:avLst/>
        </a:prstGeom>
        <a:noFill/>
        <a:ln>
          <a:noFill/>
        </a:ln>
        <a:effectLst/>
      </dsp:spPr>
      <dsp:style>
        <a:lnRef idx="0">
          <a:scrgbClr r="0" g="0" b="0"/>
        </a:lnRef>
        <a:fillRef idx="0">
          <a:scrgbClr r="0" g="0" b="0"/>
        </a:fillRef>
        <a:effectRef idx="0">
          <a:scrgbClr r="0" g="0" b="0"/>
        </a:effectRef>
        <a:fontRef idx="minor"/>
      </dsp:style>
    </dsp:sp>
    <dsp:sp modelId="{017E05E8-8DA4-4123-BA2E-52AE92CE25C8}">
      <dsp:nvSpPr>
        <dsp:cNvPr id="0" name=""/>
        <dsp:cNvSpPr/>
      </dsp:nvSpPr>
      <dsp:spPr>
        <a:xfrm rot="5400000">
          <a:off x="1655359" y="77267"/>
          <a:ext cx="1144322" cy="995560"/>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rot="-5400000">
        <a:off x="1884881" y="181211"/>
        <a:ext cx="685278" cy="787675"/>
      </dsp:txXfrm>
    </dsp:sp>
    <dsp:sp modelId="{39D99B5E-EE15-4A24-B154-C442737ADC46}">
      <dsp:nvSpPr>
        <dsp:cNvPr id="0" name=""/>
        <dsp:cNvSpPr/>
      </dsp:nvSpPr>
      <dsp:spPr>
        <a:xfrm rot="5400000">
          <a:off x="2190902" y="1048568"/>
          <a:ext cx="1144322" cy="995560"/>
        </a:xfrm>
        <a:prstGeom prst="hexagon">
          <a:avLst>
            <a:gd name="adj" fmla="val 25000"/>
            <a:gd name="vf" fmla="val 115470"/>
          </a:avLst>
        </a:prstGeom>
        <a:solidFill>
          <a:srgbClr val="0C406D"/>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Delivery</a:t>
          </a:r>
          <a:endParaRPr lang="en-GB" sz="1300" kern="1200" dirty="0"/>
        </a:p>
      </dsp:txBody>
      <dsp:txXfrm rot="-5400000">
        <a:off x="2420424" y="1152512"/>
        <a:ext cx="685278" cy="787675"/>
      </dsp:txXfrm>
    </dsp:sp>
    <dsp:sp modelId="{CBDB8574-1D94-4602-B22B-9D1C90F757DC}">
      <dsp:nvSpPr>
        <dsp:cNvPr id="0" name=""/>
        <dsp:cNvSpPr/>
      </dsp:nvSpPr>
      <dsp:spPr>
        <a:xfrm>
          <a:off x="988218" y="1203052"/>
          <a:ext cx="1235868" cy="686593"/>
        </a:xfrm>
        <a:prstGeom prst="rect">
          <a:avLst/>
        </a:prstGeom>
        <a:noFill/>
        <a:ln>
          <a:noFill/>
        </a:ln>
        <a:effectLst/>
      </dsp:spPr>
      <dsp:style>
        <a:lnRef idx="0">
          <a:scrgbClr r="0" g="0" b="0"/>
        </a:lnRef>
        <a:fillRef idx="0">
          <a:scrgbClr r="0" g="0" b="0"/>
        </a:fillRef>
        <a:effectRef idx="0">
          <a:scrgbClr r="0" g="0" b="0"/>
        </a:effectRef>
        <a:fontRef idx="minor"/>
      </dsp:style>
    </dsp:sp>
    <dsp:sp modelId="{CFB4AA6C-AB33-456A-8289-B85D2BCE84B5}">
      <dsp:nvSpPr>
        <dsp:cNvPr id="0" name=""/>
        <dsp:cNvSpPr/>
      </dsp:nvSpPr>
      <dsp:spPr>
        <a:xfrm rot="5400000">
          <a:off x="3266107" y="1048568"/>
          <a:ext cx="1144322" cy="995560"/>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rot="-5400000">
        <a:off x="3495629" y="1152512"/>
        <a:ext cx="685278" cy="787675"/>
      </dsp:txXfrm>
    </dsp:sp>
    <dsp:sp modelId="{5C0CD36D-6621-40BD-B641-88CE11692567}">
      <dsp:nvSpPr>
        <dsp:cNvPr id="0" name=""/>
        <dsp:cNvSpPr/>
      </dsp:nvSpPr>
      <dsp:spPr>
        <a:xfrm rot="5400000">
          <a:off x="2730564" y="2019870"/>
          <a:ext cx="1144322" cy="995560"/>
        </a:xfrm>
        <a:prstGeom prst="hexagon">
          <a:avLst>
            <a:gd name="adj" fmla="val 25000"/>
            <a:gd name="vf" fmla="val 115470"/>
          </a:avLst>
        </a:prstGeom>
        <a:solidFill>
          <a:srgbClr val="0C406D"/>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Breach</a:t>
          </a:r>
          <a:endParaRPr lang="en-GB" sz="1300" kern="1200" dirty="0"/>
        </a:p>
      </dsp:txBody>
      <dsp:txXfrm rot="-5400000">
        <a:off x="2960086" y="2123814"/>
        <a:ext cx="685278" cy="787675"/>
      </dsp:txXfrm>
    </dsp:sp>
    <dsp:sp modelId="{73CBCE80-D6AA-4039-9FE0-DA95EE75E3EF}">
      <dsp:nvSpPr>
        <dsp:cNvPr id="0" name=""/>
        <dsp:cNvSpPr/>
      </dsp:nvSpPr>
      <dsp:spPr>
        <a:xfrm>
          <a:off x="3830716" y="2174353"/>
          <a:ext cx="1277064" cy="686593"/>
        </a:xfrm>
        <a:prstGeom prst="rect">
          <a:avLst/>
        </a:prstGeom>
        <a:noFill/>
        <a:ln>
          <a:noFill/>
        </a:ln>
        <a:effectLst/>
      </dsp:spPr>
      <dsp:style>
        <a:lnRef idx="0">
          <a:scrgbClr r="0" g="0" b="0"/>
        </a:lnRef>
        <a:fillRef idx="0">
          <a:scrgbClr r="0" g="0" b="0"/>
        </a:fillRef>
        <a:effectRef idx="0">
          <a:scrgbClr r="0" g="0" b="0"/>
        </a:effectRef>
        <a:fontRef idx="minor"/>
      </dsp:style>
    </dsp:sp>
    <dsp:sp modelId="{2D8FA706-8E53-426D-B764-623313337F28}">
      <dsp:nvSpPr>
        <dsp:cNvPr id="0" name=""/>
        <dsp:cNvSpPr/>
      </dsp:nvSpPr>
      <dsp:spPr>
        <a:xfrm rot="5400000">
          <a:off x="1655359" y="2019870"/>
          <a:ext cx="1144322" cy="995560"/>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rot="-5400000">
        <a:off x="1884881" y="2123814"/>
        <a:ext cx="685278" cy="787675"/>
      </dsp:txXfrm>
    </dsp:sp>
    <dsp:sp modelId="{09E7B26B-483D-448E-BC9D-2138B2CEF31C}">
      <dsp:nvSpPr>
        <dsp:cNvPr id="0" name=""/>
        <dsp:cNvSpPr/>
      </dsp:nvSpPr>
      <dsp:spPr>
        <a:xfrm rot="5400000">
          <a:off x="2190902" y="2991171"/>
          <a:ext cx="1144322" cy="995560"/>
        </a:xfrm>
        <a:prstGeom prst="hexagon">
          <a:avLst>
            <a:gd name="adj" fmla="val 25000"/>
            <a:gd name="vf" fmla="val 115470"/>
          </a:avLst>
        </a:prstGeom>
        <a:solidFill>
          <a:srgbClr val="0C406D"/>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Affect</a:t>
          </a:r>
          <a:endParaRPr lang="en-GB" sz="1300" kern="1200" dirty="0"/>
        </a:p>
      </dsp:txBody>
      <dsp:txXfrm rot="-5400000">
        <a:off x="2420424" y="3095115"/>
        <a:ext cx="685278" cy="787675"/>
      </dsp:txXfrm>
    </dsp:sp>
    <dsp:sp modelId="{F018C882-16BD-4987-8FDA-7696E934E162}">
      <dsp:nvSpPr>
        <dsp:cNvPr id="0" name=""/>
        <dsp:cNvSpPr/>
      </dsp:nvSpPr>
      <dsp:spPr>
        <a:xfrm>
          <a:off x="988218" y="3145655"/>
          <a:ext cx="1235868" cy="686593"/>
        </a:xfrm>
        <a:prstGeom prst="rect">
          <a:avLst/>
        </a:prstGeom>
        <a:noFill/>
        <a:ln>
          <a:noFill/>
        </a:ln>
        <a:effectLst/>
      </dsp:spPr>
      <dsp:style>
        <a:lnRef idx="0">
          <a:scrgbClr r="0" g="0" b="0"/>
        </a:lnRef>
        <a:fillRef idx="0">
          <a:scrgbClr r="0" g="0" b="0"/>
        </a:fillRef>
        <a:effectRef idx="0">
          <a:scrgbClr r="0" g="0" b="0"/>
        </a:effectRef>
        <a:fontRef idx="minor"/>
      </dsp:style>
    </dsp:sp>
    <dsp:sp modelId="{A6875D74-1091-4FAA-B63A-CD8F3C0F2BEA}">
      <dsp:nvSpPr>
        <dsp:cNvPr id="0" name=""/>
        <dsp:cNvSpPr/>
      </dsp:nvSpPr>
      <dsp:spPr>
        <a:xfrm rot="5400000">
          <a:off x="3266107" y="2991171"/>
          <a:ext cx="1144322" cy="995560"/>
        </a:xfrm>
        <a:prstGeom prst="hexagon">
          <a:avLst>
            <a:gd name="adj" fmla="val 25000"/>
            <a:gd name="vf" fmla="val 11547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kern="1200"/>
        </a:p>
      </dsp:txBody>
      <dsp:txXfrm rot="-5400000">
        <a:off x="3495629" y="3095115"/>
        <a:ext cx="685278" cy="787675"/>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latin typeface="Arial" charset="0"/>
              <a:ea typeface="Arial" charset="0"/>
              <a:cs typeface="Arial" charset="0"/>
            </a:endParaRPr>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96F8EA1D-728A-4E5F-9A4B-D1A7FD31BCED}" type="datetimeFigureOut">
              <a:rPr lang="en-GB" smtClean="0">
                <a:latin typeface="Arial" charset="0"/>
                <a:ea typeface="Arial" charset="0"/>
                <a:cs typeface="Arial" charset="0"/>
              </a:rPr>
              <a:t>27/11/2020</a:t>
            </a:fld>
            <a:endParaRPr lang="en-GB" dirty="0">
              <a:latin typeface="Arial" charset="0"/>
              <a:ea typeface="Arial" charset="0"/>
              <a:cs typeface="Arial" charset="0"/>
            </a:endParaRPr>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latin typeface="Arial" charset="0"/>
              <a:ea typeface="Arial" charset="0"/>
              <a:cs typeface="Arial" charset="0"/>
            </a:endParaRPr>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39A8912-DC56-4920-85F1-EA9817C1761F}" type="slidenum">
              <a:rPr lang="en-GB" smtClean="0">
                <a:latin typeface="Arial" charset="0"/>
                <a:ea typeface="Arial" charset="0"/>
                <a:cs typeface="Arial" charset="0"/>
              </a:rPr>
              <a:t>‹#›</a:t>
            </a:fld>
            <a:endParaRPr lang="en-GB" dirty="0">
              <a:latin typeface="Arial" charset="0"/>
              <a:ea typeface="Arial" charset="0"/>
              <a:cs typeface="Arial" charset="0"/>
            </a:endParaRPr>
          </a:p>
        </p:txBody>
      </p:sp>
    </p:spTree>
    <p:extLst>
      <p:ext uri="{BB962C8B-B14F-4D97-AF65-F5344CB8AC3E}">
        <p14:creationId xmlns:p14="http://schemas.microsoft.com/office/powerpoint/2010/main" val="660024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463CE1C2-7DC9-FC47-9848-69281FD2BD18}" type="datetimeFigureOut">
              <a:rPr lang="en-US" smtClean="0"/>
              <a:t>11/27/20</a:t>
            </a:fld>
            <a:endParaRPr lang="en-US"/>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3B11FC8D-FEAC-3A4D-B17B-284E661AD230}" type="slidenum">
              <a:rPr lang="en-US" smtClean="0"/>
              <a:t>‹#›</a:t>
            </a:fld>
            <a:endParaRPr lang="en-US"/>
          </a:p>
        </p:txBody>
      </p:sp>
    </p:spTree>
    <p:extLst>
      <p:ext uri="{BB962C8B-B14F-4D97-AF65-F5344CB8AC3E}">
        <p14:creationId xmlns:p14="http://schemas.microsoft.com/office/powerpoint/2010/main" val="818081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and welcome! Today I will be presenting a paper called “Board Games as a </a:t>
            </a:r>
            <a:r>
              <a:rPr lang="en-US" dirty="0" err="1"/>
              <a:t>Behavioural</a:t>
            </a:r>
            <a:r>
              <a:rPr lang="en-US" dirty="0"/>
              <a:t> Collection Method”</a:t>
            </a:r>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1</a:t>
            </a:fld>
            <a:endParaRPr lang="en-US"/>
          </a:p>
        </p:txBody>
      </p:sp>
    </p:spTree>
    <p:extLst>
      <p:ext uri="{BB962C8B-B14F-4D97-AF65-F5344CB8AC3E}">
        <p14:creationId xmlns:p14="http://schemas.microsoft.com/office/powerpoint/2010/main" val="415073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r>
              <a:rPr lang="en-GB" baseline="0" dirty="0"/>
              <a:t>FATE needs players collaborating against a GM. Now, as you know hackers mostly work alone except for ‘marriages of convenience’. So another approach was needed</a:t>
            </a:r>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28</a:t>
            </a:fld>
            <a:endParaRPr lang="en-US"/>
          </a:p>
        </p:txBody>
      </p:sp>
    </p:spTree>
    <p:extLst>
      <p:ext uri="{BB962C8B-B14F-4D97-AF65-F5344CB8AC3E}">
        <p14:creationId xmlns:p14="http://schemas.microsoft.com/office/powerpoint/2010/main" val="4030240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Treat</a:t>
            </a:r>
            <a:r>
              <a:rPr lang="en-GB" baseline="0" dirty="0"/>
              <a:t> this as a game manual – you have 3 decks….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Board layout (later)</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a:t>
            </a:r>
            <a:r>
              <a:rPr lang="en-GB" baseline="0" dirty="0"/>
              <a:t> have talked about how the current idea was developed, now I will talk about what it is.</a:t>
            </a:r>
          </a:p>
          <a:p>
            <a:endParaRPr lang="en-GB" dirty="0"/>
          </a:p>
          <a:p>
            <a:r>
              <a:rPr lang="en-GB" baseline="0" dirty="0"/>
              <a:t>Hackers are trying to complete a set of goals by attacking a fictional organisation.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Players represent</a:t>
            </a:r>
            <a:r>
              <a:rPr lang="en-GB" baseline="0" dirty="0"/>
              <a:t> hackers, a GM represents the fictional organisation that they are trying to hack. </a:t>
            </a:r>
            <a:endParaRPr lang="en-GB" dirty="0"/>
          </a:p>
          <a:p>
            <a:endParaRPr lang="en-GB" baseline="0" dirty="0"/>
          </a:p>
          <a:p>
            <a:r>
              <a:rPr lang="en-GB" baseline="0" dirty="0"/>
              <a:t>Each role of hackers, i.e. </a:t>
            </a:r>
            <a:r>
              <a:rPr lang="en-GB" baseline="0" dirty="0" err="1"/>
              <a:t>blackhat</a:t>
            </a:r>
            <a:r>
              <a:rPr lang="en-GB" baseline="0" dirty="0"/>
              <a:t>, hacktivist, script </a:t>
            </a:r>
            <a:r>
              <a:rPr lang="en-GB" baseline="0" dirty="0" err="1"/>
              <a:t>kiddy</a:t>
            </a:r>
            <a:r>
              <a:rPr lang="en-GB" baseline="0" dirty="0"/>
              <a:t> will be given a different set of winning conditions at the start of the game.</a:t>
            </a:r>
          </a:p>
          <a:p>
            <a:r>
              <a:rPr lang="en-GB" baseline="0" dirty="0"/>
              <a:t>Players mostly do not cooperate with each other (state of organisation is still tracked)</a:t>
            </a:r>
            <a:endParaRPr lang="en-GB" dirty="0"/>
          </a:p>
          <a:p>
            <a:endParaRPr lang="en-GB" dirty="0"/>
          </a:p>
          <a:p>
            <a:r>
              <a:rPr lang="en-GB" dirty="0"/>
              <a:t>Now I will talk</a:t>
            </a:r>
            <a:r>
              <a:rPr lang="en-GB" baseline="0" dirty="0"/>
              <a:t> about how player gameplay is different from a GM gameplay</a:t>
            </a:r>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29</a:t>
            </a:fld>
            <a:endParaRPr lang="en-US"/>
          </a:p>
        </p:txBody>
      </p:sp>
    </p:spTree>
    <p:extLst>
      <p:ext uri="{BB962C8B-B14F-4D97-AF65-F5344CB8AC3E}">
        <p14:creationId xmlns:p14="http://schemas.microsoft.com/office/powerpoint/2010/main" val="4090898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Here is the breakdown of all game card decks (except for Techniques deck, which I am going to talk about separately) split into their respective information sources.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Techniques and Counter-Techniques have their title and description sourced from an attack taxonomy, with additional information, such as technique pre-requisites or consequences sourced from the survey.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Info and Opportunity decks are gathered from case studies, and, in part, from the survey.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Scenarios are sourced from case studies described in literature</a:t>
            </a:r>
            <a:endParaRPr lang="en-GB" dirty="0"/>
          </a:p>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31</a:t>
            </a:fld>
            <a:endParaRPr lang="en-US"/>
          </a:p>
        </p:txBody>
      </p:sp>
    </p:spTree>
    <p:extLst>
      <p:ext uri="{BB962C8B-B14F-4D97-AF65-F5344CB8AC3E}">
        <p14:creationId xmlns:p14="http://schemas.microsoft.com/office/powerpoint/2010/main" val="2389958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Coin</a:t>
            </a:r>
            <a:r>
              <a:rPr lang="en-GB" baseline="0" dirty="0"/>
              <a:t> - &gt; 6-sided die</a:t>
            </a:r>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32</a:t>
            </a:fld>
            <a:endParaRPr lang="en-US"/>
          </a:p>
        </p:txBody>
      </p:sp>
    </p:spTree>
    <p:extLst>
      <p:ext uri="{BB962C8B-B14F-4D97-AF65-F5344CB8AC3E}">
        <p14:creationId xmlns:p14="http://schemas.microsoft.com/office/powerpoint/2010/main" val="3892843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foundation to some of the game mechanics, a simplified kill chain was used as a framework, with the idea that techniques failing in the setup phase will have less negative consequences than in the later stages.</a:t>
            </a:r>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33</a:t>
            </a:fld>
            <a:endParaRPr lang="en-US"/>
          </a:p>
        </p:txBody>
      </p:sp>
    </p:spTree>
    <p:extLst>
      <p:ext uri="{BB962C8B-B14F-4D97-AF65-F5344CB8AC3E}">
        <p14:creationId xmlns:p14="http://schemas.microsoft.com/office/powerpoint/2010/main" val="2306118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idea is not novel, for example </a:t>
            </a:r>
            <a:r>
              <a:rPr lang="en-GB" dirty="0" err="1"/>
              <a:t>Heartstone</a:t>
            </a:r>
            <a:r>
              <a:rPr lang="en-GB" dirty="0"/>
              <a:t>, numbers used as a game mechanics element</a:t>
            </a:r>
          </a:p>
        </p:txBody>
      </p:sp>
      <p:sp>
        <p:nvSpPr>
          <p:cNvPr id="4" name="Slide Number Placeholder 3"/>
          <p:cNvSpPr>
            <a:spLocks noGrp="1"/>
          </p:cNvSpPr>
          <p:nvPr>
            <p:ph type="sldNum" sz="quarter" idx="10"/>
          </p:nvPr>
        </p:nvSpPr>
        <p:spPr/>
        <p:txBody>
          <a:bodyPr/>
          <a:lstStyle/>
          <a:p>
            <a:fld id="{3B11FC8D-FEAC-3A4D-B17B-284E661AD230}" type="slidenum">
              <a:rPr lang="en-US" smtClean="0"/>
              <a:t>34</a:t>
            </a:fld>
            <a:endParaRPr lang="en-US"/>
          </a:p>
        </p:txBody>
      </p:sp>
    </p:spTree>
    <p:extLst>
      <p:ext uri="{BB962C8B-B14F-4D97-AF65-F5344CB8AC3E}">
        <p14:creationId xmlns:p14="http://schemas.microsoft.com/office/powerpoint/2010/main" val="16336185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35</a:t>
            </a:fld>
            <a:endParaRPr lang="en-US"/>
          </a:p>
        </p:txBody>
      </p:sp>
    </p:spTree>
    <p:extLst>
      <p:ext uri="{BB962C8B-B14F-4D97-AF65-F5344CB8AC3E}">
        <p14:creationId xmlns:p14="http://schemas.microsoft.com/office/powerpoint/2010/main" val="4015312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
            </a:r>
            <a:r>
              <a:rPr lang="en-GB" dirty="0" err="1"/>
              <a:t>ard</a:t>
            </a:r>
            <a:r>
              <a:rPr lang="en-GB" dirty="0"/>
              <a:t> prototypes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11FC8D-FEAC-3A4D-B17B-284E661AD23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34358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naturally this takes us to the next stage of the project: Extracting decisions. It is important to capture them as they occur, to ensure the most efficient use of time. To enable this each game card has a unique identifying number to quickly record the fact the card has been used. Each number consists of a single letter that represents the deck this card has come from (see slide) and the number of this card in the deck to distinguish the cards within the same deck.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11FC8D-FEAC-3A4D-B17B-284E661AD23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65282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a way to represent a player and their role, as well as what technique they have used. The next aspect of extracting and recording decisions is assembling all information together. We also need other information, such as whether technique has succeeded or not and if it has not succeeded what were the consequences. The shorthand notation allows noting key decisions as the game takes place.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11FC8D-FEAC-3A4D-B17B-284E661AD23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38631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is the brief outline of what I will be talking about today. You will also notice that the structure oddly resembles headings in a paper, hmm, what a coincidence!</a:t>
            </a:r>
          </a:p>
          <a:p>
            <a:r>
              <a:rPr lang="en-GB" dirty="0"/>
              <a:t>And I would like to begin with setting the foundation and hopefully answering the classic question – so what?</a:t>
            </a:r>
          </a:p>
        </p:txBody>
      </p:sp>
      <p:sp>
        <p:nvSpPr>
          <p:cNvPr id="4" name="Slide Number Placeholder 3"/>
          <p:cNvSpPr>
            <a:spLocks noGrp="1"/>
          </p:cNvSpPr>
          <p:nvPr>
            <p:ph type="sldNum" sz="quarter" idx="5"/>
          </p:nvPr>
        </p:nvSpPr>
        <p:spPr/>
        <p:txBody>
          <a:bodyPr/>
          <a:lstStyle/>
          <a:p>
            <a:fld id="{3B11FC8D-FEAC-3A4D-B17B-284E661AD230}" type="slidenum">
              <a:rPr lang="en-US" smtClean="0"/>
              <a:t>2</a:t>
            </a:fld>
            <a:endParaRPr lang="en-US"/>
          </a:p>
        </p:txBody>
      </p:sp>
    </p:spTree>
    <p:extLst>
      <p:ext uri="{BB962C8B-B14F-4D97-AF65-F5344CB8AC3E}">
        <p14:creationId xmlns:p14="http://schemas.microsoft.com/office/powerpoint/2010/main" val="2382484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t>Many iterations of the game – playing this out is time-consuming, so this is where the sim comes into play</a:t>
            </a:r>
          </a:p>
        </p:txBody>
      </p:sp>
      <p:sp>
        <p:nvSpPr>
          <p:cNvPr id="4" name="Slide Number Placeholder 3"/>
          <p:cNvSpPr>
            <a:spLocks noGrp="1"/>
          </p:cNvSpPr>
          <p:nvPr>
            <p:ph type="sldNum" sz="quarter" idx="10"/>
          </p:nvPr>
        </p:nvSpPr>
        <p:spPr/>
        <p:txBody>
          <a:bodyPr/>
          <a:lstStyle/>
          <a:p>
            <a:fld id="{3B11FC8D-FEAC-3A4D-B17B-284E661AD230}" type="slidenum">
              <a:rPr lang="en-US" smtClean="0"/>
              <a:t>40</a:t>
            </a:fld>
            <a:endParaRPr lang="en-US"/>
          </a:p>
        </p:txBody>
      </p:sp>
    </p:spTree>
    <p:extLst>
      <p:ext uri="{BB962C8B-B14F-4D97-AF65-F5344CB8AC3E}">
        <p14:creationId xmlns:p14="http://schemas.microsoft.com/office/powerpoint/2010/main" val="7566705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Running the same role over and over in different concentration can help us deduce emerging patterns, effectively creating a ‘heatmap’ of attacks</a:t>
            </a:r>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41</a:t>
            </a:fld>
            <a:endParaRPr lang="en-US"/>
          </a:p>
        </p:txBody>
      </p:sp>
    </p:spTree>
    <p:extLst>
      <p:ext uri="{BB962C8B-B14F-4D97-AF65-F5344CB8AC3E}">
        <p14:creationId xmlns:p14="http://schemas.microsoft.com/office/powerpoint/2010/main" val="24857816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Fundamental goal stays the same – hacktivists would want to get their message across, regardless of whether it’s environmental or political</a:t>
            </a:r>
          </a:p>
          <a:p>
            <a:r>
              <a:rPr lang="en-US" dirty="0"/>
              <a:t>Online infrastructures would contain employees’ records/public-facing websites, even though the exact contents will vary</a:t>
            </a:r>
          </a:p>
          <a:p>
            <a:r>
              <a:rPr lang="en-US" dirty="0"/>
              <a:t>So we can </a:t>
            </a:r>
            <a:r>
              <a:rPr lang="en-GB" noProof="0" dirty="0"/>
              <a:t>hypothesise</a:t>
            </a:r>
            <a:r>
              <a:rPr lang="en-US" dirty="0"/>
              <a:t> that the decisions can transfer across scenarios.</a:t>
            </a:r>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42</a:t>
            </a:fld>
            <a:endParaRPr lang="en-US"/>
          </a:p>
        </p:txBody>
      </p:sp>
    </p:spTree>
    <p:extLst>
      <p:ext uri="{BB962C8B-B14F-4D97-AF65-F5344CB8AC3E}">
        <p14:creationId xmlns:p14="http://schemas.microsoft.com/office/powerpoint/2010/main" val="37411360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Role play + games = more structure</a:t>
            </a:r>
          </a:p>
          <a:p>
            <a:r>
              <a:rPr lang="en-US" dirty="0"/>
              <a:t>Fictional scenario -&gt; step away from real selves, adopt fictional persona -&gt; less self-censoring</a:t>
            </a:r>
          </a:p>
          <a:p>
            <a:r>
              <a:rPr lang="en-US" dirty="0"/>
              <a:t>Literature was used to create the game to keep it realistic</a:t>
            </a:r>
          </a:p>
          <a:p>
            <a:r>
              <a:rPr lang="en-US" dirty="0"/>
              <a:t>A framework was used to make sure the game is reproducible and easy to play and record</a:t>
            </a:r>
          </a:p>
          <a:p>
            <a:r>
              <a:rPr lang="en-US" dirty="0"/>
              <a:t>Simulation will allow to cover what the game cannot</a:t>
            </a:r>
          </a:p>
          <a:p>
            <a:r>
              <a:rPr lang="en-GB" dirty="0"/>
              <a:t>The game has a solid grounding in literature and backed up by experimental data from the players</a:t>
            </a:r>
          </a:p>
          <a:p>
            <a:r>
              <a:rPr lang="en-GB" dirty="0"/>
              <a:t>This helps to inform the defensive posture</a:t>
            </a:r>
          </a:p>
        </p:txBody>
      </p:sp>
      <p:sp>
        <p:nvSpPr>
          <p:cNvPr id="4" name="Slide Number Placeholder 3"/>
          <p:cNvSpPr>
            <a:spLocks noGrp="1"/>
          </p:cNvSpPr>
          <p:nvPr>
            <p:ph type="sldNum" sz="quarter" idx="5"/>
          </p:nvPr>
        </p:nvSpPr>
        <p:spPr/>
        <p:txBody>
          <a:bodyPr/>
          <a:lstStyle/>
          <a:p>
            <a:fld id="{3B11FC8D-FEAC-3A4D-B17B-284E661AD230}" type="slidenum">
              <a:rPr lang="en-US" smtClean="0"/>
              <a:t>44</a:t>
            </a:fld>
            <a:endParaRPr lang="en-US"/>
          </a:p>
        </p:txBody>
      </p:sp>
    </p:spTree>
    <p:extLst>
      <p:ext uri="{BB962C8B-B14F-4D97-AF65-F5344CB8AC3E}">
        <p14:creationId xmlns:p14="http://schemas.microsoft.com/office/powerpoint/2010/main" val="7013224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is everything I have talked about in this presentation. Thank you for listening, I will be happy to take any questions</a:t>
            </a:r>
          </a:p>
        </p:txBody>
      </p:sp>
      <p:sp>
        <p:nvSpPr>
          <p:cNvPr id="4" name="Slide Number Placeholder 3"/>
          <p:cNvSpPr>
            <a:spLocks noGrp="1"/>
          </p:cNvSpPr>
          <p:nvPr>
            <p:ph type="sldNum" sz="quarter" idx="10"/>
          </p:nvPr>
        </p:nvSpPr>
        <p:spPr/>
        <p:txBody>
          <a:bodyPr/>
          <a:lstStyle/>
          <a:p>
            <a:fld id="{3B11FC8D-FEAC-3A4D-B17B-284E661AD230}" type="slidenum">
              <a:rPr lang="en-US" smtClean="0"/>
              <a:t>45</a:t>
            </a:fld>
            <a:endParaRPr lang="en-US"/>
          </a:p>
        </p:txBody>
      </p:sp>
    </p:spTree>
    <p:extLst>
      <p:ext uri="{BB962C8B-B14F-4D97-AF65-F5344CB8AC3E}">
        <p14:creationId xmlns:p14="http://schemas.microsoft.com/office/powerpoint/2010/main" val="26054240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diagram -&gt;</a:t>
            </a:r>
            <a:r>
              <a:rPr lang="en-GB" baseline="0" dirty="0"/>
              <a:t> we want to figure out which one are the hackers, that break into our network</a:t>
            </a:r>
          </a:p>
          <a:p>
            <a:endParaRPr lang="en-GB" dirty="0"/>
          </a:p>
          <a:p>
            <a:r>
              <a:rPr lang="en-GB" dirty="0"/>
              <a:t>Here is a very simplistic</a:t>
            </a:r>
            <a:r>
              <a:rPr lang="en-GB" baseline="0" dirty="0"/>
              <a:t> view of some of the hacker types with a very basic outline for their motivations as well as their approximate skill set – those on the outside of this circle are considered to be more skilled. Ideally, we want to figure out who is who based on what they do with the network.</a:t>
            </a:r>
          </a:p>
          <a:p>
            <a:r>
              <a:rPr lang="en-GB" baseline="0" dirty="0"/>
              <a:t>[Those topologies can be mapped to characters, each will have a type and series of tasks completion of which </a:t>
            </a:r>
            <a:r>
              <a:rPr lang="en-GB" baseline="0"/>
              <a:t>will end the </a:t>
            </a:r>
            <a:r>
              <a:rPr lang="en-GB" baseline="0" dirty="0"/>
              <a:t>game]</a:t>
            </a:r>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47</a:t>
            </a:fld>
            <a:endParaRPr lang="en-US"/>
          </a:p>
        </p:txBody>
      </p:sp>
    </p:spTree>
    <p:extLst>
      <p:ext uri="{BB962C8B-B14F-4D97-AF65-F5344CB8AC3E}">
        <p14:creationId xmlns:p14="http://schemas.microsoft.com/office/powerpoint/2010/main" val="1658326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following playtest plan is in place. </a:t>
            </a:r>
          </a:p>
          <a:p>
            <a:pPr marL="228600" indent="-228600">
              <a:buAutoNum type="arabicPeriod"/>
            </a:pPr>
            <a:r>
              <a:rPr lang="en-GB" dirty="0"/>
              <a:t>Virtual playtests using a platform such as </a:t>
            </a:r>
            <a:r>
              <a:rPr lang="en-GB" dirty="0" err="1"/>
              <a:t>Tabloro</a:t>
            </a:r>
            <a:r>
              <a:rPr lang="en-GB" dirty="0"/>
              <a:t>/Zoom.</a:t>
            </a:r>
          </a:p>
        </p:txBody>
      </p:sp>
      <p:sp>
        <p:nvSpPr>
          <p:cNvPr id="4" name="Slide Number Placeholder 3"/>
          <p:cNvSpPr>
            <a:spLocks noGrp="1"/>
          </p:cNvSpPr>
          <p:nvPr>
            <p:ph type="sldNum" sz="quarter" idx="5"/>
          </p:nvPr>
        </p:nvSpPr>
        <p:spPr/>
        <p:txBody>
          <a:bodyPr/>
          <a:lstStyle/>
          <a:p>
            <a:fld id="{3B11FC8D-FEAC-3A4D-B17B-284E661AD230}" type="slidenum">
              <a:rPr lang="en-US" smtClean="0"/>
              <a:t>48</a:t>
            </a:fld>
            <a:endParaRPr lang="en-US"/>
          </a:p>
        </p:txBody>
      </p:sp>
    </p:spTree>
    <p:extLst>
      <p:ext uri="{BB962C8B-B14F-4D97-AF65-F5344CB8AC3E}">
        <p14:creationId xmlns:p14="http://schemas.microsoft.com/office/powerpoint/2010/main" val="3927210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Prototype 2 has become</a:t>
            </a:r>
            <a:r>
              <a:rPr lang="en-US" baseline="0" dirty="0"/>
              <a:t> more formalized – we have upgraded from post-it notes to A7 sheets of paper!</a:t>
            </a:r>
            <a:endParaRPr lang="en-US" dirty="0"/>
          </a:p>
          <a:p>
            <a:r>
              <a:rPr lang="en-US" dirty="0"/>
              <a:t>Now with Delphi study refinement out of</a:t>
            </a:r>
            <a:r>
              <a:rPr lang="en-US" baseline="0" dirty="0"/>
              <a:t> the way</a:t>
            </a:r>
          </a:p>
          <a:p>
            <a:r>
              <a:rPr lang="en-US" baseline="0" dirty="0"/>
              <a:t>Built up on game mechanics</a:t>
            </a:r>
            <a:endParaRPr lang="en-US" dirty="0"/>
          </a:p>
          <a:p>
            <a:r>
              <a:rPr lang="en-US" dirty="0"/>
              <a:t>A7 cards – playing</a:t>
            </a:r>
            <a:r>
              <a:rPr lang="en-US" baseline="0" dirty="0"/>
              <a:t> cards size</a:t>
            </a:r>
            <a:endParaRPr lang="en-US" dirty="0"/>
          </a:p>
          <a:p>
            <a:r>
              <a:rPr lang="en-US" dirty="0"/>
              <a:t>Sample</a:t>
            </a:r>
            <a:r>
              <a:rPr lang="en-US" baseline="0" dirty="0"/>
              <a:t> values</a:t>
            </a:r>
            <a:endParaRPr lang="en-US" dirty="0"/>
          </a:p>
          <a:p>
            <a:endParaRPr lang="en-US" dirty="0"/>
          </a:p>
          <a:p>
            <a:r>
              <a:rPr lang="en-US" dirty="0"/>
              <a:t>[demo]</a:t>
            </a:r>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49</a:t>
            </a:fld>
            <a:endParaRPr lang="en-US"/>
          </a:p>
        </p:txBody>
      </p:sp>
    </p:spTree>
    <p:extLst>
      <p:ext uri="{BB962C8B-B14F-4D97-AF65-F5344CB8AC3E}">
        <p14:creationId xmlns:p14="http://schemas.microsoft.com/office/powerpoint/2010/main" val="26683235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Identity</a:t>
            </a:r>
          </a:p>
          <a:p>
            <a:r>
              <a:rPr lang="en-GB" dirty="0"/>
              <a:t>Distinguishing decks</a:t>
            </a:r>
          </a:p>
          <a:p>
            <a:r>
              <a:rPr lang="en-GB" dirty="0"/>
              <a:t>Information distribution</a:t>
            </a:r>
            <a:r>
              <a:rPr lang="en-GB" baseline="0" dirty="0"/>
              <a:t> is going to change</a:t>
            </a:r>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50</a:t>
            </a:fld>
            <a:endParaRPr lang="en-US"/>
          </a:p>
        </p:txBody>
      </p:sp>
    </p:spTree>
    <p:extLst>
      <p:ext uri="{BB962C8B-B14F-4D97-AF65-F5344CB8AC3E}">
        <p14:creationId xmlns:p14="http://schemas.microsoft.com/office/powerpoint/2010/main" val="26636643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Delphi approach revised</a:t>
            </a:r>
          </a:p>
          <a:p>
            <a:r>
              <a:rPr lang="en-GB" dirty="0"/>
              <a:t>Academics + reward incentive pool 1 + reward incentive pool 2</a:t>
            </a:r>
          </a:p>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51</a:t>
            </a:fld>
            <a:endParaRPr lang="en-US"/>
          </a:p>
        </p:txBody>
      </p:sp>
    </p:spTree>
    <p:extLst>
      <p:ext uri="{BB962C8B-B14F-4D97-AF65-F5344CB8AC3E}">
        <p14:creationId xmlns:p14="http://schemas.microsoft.com/office/powerpoint/2010/main" val="821231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and more people go online. On this graph, the jump from 2014 to 2020 does not appear to be as large, until you look at the units!</a:t>
            </a:r>
          </a:p>
        </p:txBody>
      </p:sp>
      <p:sp>
        <p:nvSpPr>
          <p:cNvPr id="4" name="Slide Number Placeholder 3"/>
          <p:cNvSpPr>
            <a:spLocks noGrp="1"/>
          </p:cNvSpPr>
          <p:nvPr>
            <p:ph type="sldNum" sz="quarter" idx="5"/>
          </p:nvPr>
        </p:nvSpPr>
        <p:spPr/>
        <p:txBody>
          <a:bodyPr/>
          <a:lstStyle/>
          <a:p>
            <a:fld id="{3B11FC8D-FEAC-3A4D-B17B-284E661AD230}" type="slidenum">
              <a:rPr lang="en-US" smtClean="0"/>
              <a:t>3</a:t>
            </a:fld>
            <a:endParaRPr lang="en-US"/>
          </a:p>
        </p:txBody>
      </p:sp>
    </p:spTree>
    <p:extLst>
      <p:ext uri="{BB962C8B-B14F-4D97-AF65-F5344CB8AC3E}">
        <p14:creationId xmlns:p14="http://schemas.microsoft.com/office/powerpoint/2010/main" val="25489748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game will consist of cards</a:t>
            </a:r>
          </a:p>
          <a:p>
            <a:r>
              <a:rPr lang="en-US" baseline="0" dirty="0"/>
              <a:t>content of the cards will be populated by the collective opinion of experts</a:t>
            </a:r>
          </a:p>
          <a:p>
            <a:r>
              <a:rPr lang="en-US" baseline="0" dirty="0"/>
              <a:t>Attack techniques from an attack framework</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Now I am going to </a:t>
            </a:r>
            <a:r>
              <a:rPr lang="en-US" sz="1200" baseline="0" dirty="0"/>
              <a:t>talk about what have I done since last time…</a:t>
            </a:r>
            <a:endParaRPr lang="en-US" sz="1200" dirty="0"/>
          </a:p>
          <a:p>
            <a:endParaRPr lang="en-US" baseline="0" dirty="0"/>
          </a:p>
        </p:txBody>
      </p:sp>
      <p:sp>
        <p:nvSpPr>
          <p:cNvPr id="4" name="Slide Number Placeholder 3"/>
          <p:cNvSpPr>
            <a:spLocks noGrp="1"/>
          </p:cNvSpPr>
          <p:nvPr>
            <p:ph type="sldNum" sz="quarter" idx="10"/>
          </p:nvPr>
        </p:nvSpPr>
        <p:spPr/>
        <p:txBody>
          <a:bodyPr/>
          <a:lstStyle/>
          <a:p>
            <a:fld id="{3B11FC8D-FEAC-3A4D-B17B-284E661AD230}" type="slidenum">
              <a:rPr lang="en-US" smtClean="0"/>
              <a:t>52</a:t>
            </a:fld>
            <a:endParaRPr lang="en-US"/>
          </a:p>
        </p:txBody>
      </p:sp>
    </p:spTree>
    <p:extLst>
      <p:ext uri="{BB962C8B-B14F-4D97-AF65-F5344CB8AC3E}">
        <p14:creationId xmlns:p14="http://schemas.microsoft.com/office/powerpoint/2010/main" val="33637890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From the perspective of an attacker</a:t>
            </a:r>
          </a:p>
          <a:p>
            <a:r>
              <a:rPr lang="en-GB" dirty="0"/>
              <a:t>Represents goal progression</a:t>
            </a:r>
          </a:p>
          <a:p>
            <a:r>
              <a:rPr lang="en-GB" dirty="0"/>
              <a:t>Non-spatial – rather than translating to physical space (e.g. maps or network) it represents an abstract concept.</a:t>
            </a:r>
          </a:p>
        </p:txBody>
      </p:sp>
      <p:sp>
        <p:nvSpPr>
          <p:cNvPr id="4" name="Slide Number Placeholder 3"/>
          <p:cNvSpPr>
            <a:spLocks noGrp="1"/>
          </p:cNvSpPr>
          <p:nvPr>
            <p:ph type="sldNum" sz="quarter" idx="5"/>
          </p:nvPr>
        </p:nvSpPr>
        <p:spPr/>
        <p:txBody>
          <a:bodyPr/>
          <a:lstStyle/>
          <a:p>
            <a:fld id="{3B11FC8D-FEAC-3A4D-B17B-284E661AD230}" type="slidenum">
              <a:rPr lang="en-US" smtClean="0"/>
              <a:t>53</a:t>
            </a:fld>
            <a:endParaRPr lang="en-US"/>
          </a:p>
        </p:txBody>
      </p:sp>
    </p:spTree>
    <p:extLst>
      <p:ext uri="{BB962C8B-B14F-4D97-AF65-F5344CB8AC3E}">
        <p14:creationId xmlns:p14="http://schemas.microsoft.com/office/powerpoint/2010/main" val="6229031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non-spatial model and individual progression of each hacker, represented by a cross.</a:t>
            </a:r>
          </a:p>
        </p:txBody>
      </p:sp>
      <p:sp>
        <p:nvSpPr>
          <p:cNvPr id="4" name="Slide Number Placeholder 3"/>
          <p:cNvSpPr>
            <a:spLocks noGrp="1"/>
          </p:cNvSpPr>
          <p:nvPr>
            <p:ph type="sldNum" sz="quarter" idx="5"/>
          </p:nvPr>
        </p:nvSpPr>
        <p:spPr/>
        <p:txBody>
          <a:bodyPr/>
          <a:lstStyle/>
          <a:p>
            <a:fld id="{3B11FC8D-FEAC-3A4D-B17B-284E661AD230}" type="slidenum">
              <a:rPr lang="en-US" smtClean="0"/>
              <a:t>54</a:t>
            </a:fld>
            <a:endParaRPr lang="en-US"/>
          </a:p>
        </p:txBody>
      </p:sp>
    </p:spTree>
    <p:extLst>
      <p:ext uri="{BB962C8B-B14F-4D97-AF65-F5344CB8AC3E}">
        <p14:creationId xmlns:p14="http://schemas.microsoft.com/office/powerpoint/2010/main" val="1249920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and more businesses are going paperless, and many day-to day things such as purchasing goods, reading the news, socialising, paying bills, applying for documents is done online. </a:t>
            </a:r>
          </a:p>
        </p:txBody>
      </p:sp>
      <p:sp>
        <p:nvSpPr>
          <p:cNvPr id="4" name="Slide Number Placeholder 3"/>
          <p:cNvSpPr>
            <a:spLocks noGrp="1"/>
          </p:cNvSpPr>
          <p:nvPr>
            <p:ph type="sldNum" sz="quarter" idx="5"/>
          </p:nvPr>
        </p:nvSpPr>
        <p:spPr/>
        <p:txBody>
          <a:bodyPr/>
          <a:lstStyle/>
          <a:p>
            <a:fld id="{3B11FC8D-FEAC-3A4D-B17B-284E661AD230}" type="slidenum">
              <a:rPr lang="en-US" smtClean="0"/>
              <a:t>4</a:t>
            </a:fld>
            <a:endParaRPr lang="en-US"/>
          </a:p>
        </p:txBody>
      </p:sp>
    </p:spTree>
    <p:extLst>
      <p:ext uri="{BB962C8B-B14F-4D97-AF65-F5344CB8AC3E}">
        <p14:creationId xmlns:p14="http://schemas.microsoft.com/office/powerpoint/2010/main" val="2912596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Especially with the current situation – many companies are transitioning to hybrid and WFH models, which makes internet and digital devices virtually irreplaceable. Of course, there is another side to this.</a:t>
            </a:r>
          </a:p>
        </p:txBody>
      </p:sp>
      <p:sp>
        <p:nvSpPr>
          <p:cNvPr id="4" name="Slide Number Placeholder 3"/>
          <p:cNvSpPr>
            <a:spLocks noGrp="1"/>
          </p:cNvSpPr>
          <p:nvPr>
            <p:ph type="sldNum" sz="quarter" idx="5"/>
          </p:nvPr>
        </p:nvSpPr>
        <p:spPr/>
        <p:txBody>
          <a:bodyPr/>
          <a:lstStyle/>
          <a:p>
            <a:fld id="{3B11FC8D-FEAC-3A4D-B17B-284E661AD230}" type="slidenum">
              <a:rPr lang="en-US" smtClean="0"/>
              <a:t>5</a:t>
            </a:fld>
            <a:endParaRPr lang="en-US"/>
          </a:p>
        </p:txBody>
      </p:sp>
    </p:spTree>
    <p:extLst>
      <p:ext uri="{BB962C8B-B14F-4D97-AF65-F5344CB8AC3E}">
        <p14:creationId xmlns:p14="http://schemas.microsoft.com/office/powerpoint/2010/main" val="3264702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11FC8D-FEAC-3A4D-B17B-284E661AD230}" type="slidenum">
              <a:rPr lang="en-US" smtClean="0"/>
              <a:t>7</a:t>
            </a:fld>
            <a:endParaRPr lang="en-US"/>
          </a:p>
        </p:txBody>
      </p:sp>
    </p:spTree>
    <p:extLst>
      <p:ext uri="{BB962C8B-B14F-4D97-AF65-F5344CB8AC3E}">
        <p14:creationId xmlns:p14="http://schemas.microsoft.com/office/powerpoint/2010/main" val="3155820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than 100 times a year</a:t>
            </a:r>
          </a:p>
        </p:txBody>
      </p:sp>
      <p:sp>
        <p:nvSpPr>
          <p:cNvPr id="4" name="Slide Number Placeholder 3"/>
          <p:cNvSpPr>
            <a:spLocks noGrp="1"/>
          </p:cNvSpPr>
          <p:nvPr>
            <p:ph type="sldNum" sz="quarter" idx="5"/>
          </p:nvPr>
        </p:nvSpPr>
        <p:spPr/>
        <p:txBody>
          <a:bodyPr/>
          <a:lstStyle/>
          <a:p>
            <a:fld id="{3B11FC8D-FEAC-3A4D-B17B-284E661AD230}" type="slidenum">
              <a:rPr lang="en-US" smtClean="0"/>
              <a:t>8</a:t>
            </a:fld>
            <a:endParaRPr lang="en-US"/>
          </a:p>
        </p:txBody>
      </p:sp>
    </p:spTree>
    <p:extLst>
      <p:ext uri="{BB962C8B-B14F-4D97-AF65-F5344CB8AC3E}">
        <p14:creationId xmlns:p14="http://schemas.microsoft.com/office/powerpoint/2010/main" val="3763584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t>First</a:t>
            </a:r>
            <a:r>
              <a:rPr lang="en-US" sz="1200" baseline="0" dirty="0"/>
              <a:t> of all, I have refined the game mechanics. </a:t>
            </a:r>
            <a:endParaRPr lang="en-US" sz="1200" dirty="0"/>
          </a:p>
        </p:txBody>
      </p:sp>
      <p:sp>
        <p:nvSpPr>
          <p:cNvPr id="4" name="Slide Number Placeholder 3"/>
          <p:cNvSpPr>
            <a:spLocks noGrp="1"/>
          </p:cNvSpPr>
          <p:nvPr>
            <p:ph type="sldNum" sz="quarter" idx="10"/>
          </p:nvPr>
        </p:nvSpPr>
        <p:spPr/>
        <p:txBody>
          <a:bodyPr/>
          <a:lstStyle/>
          <a:p>
            <a:fld id="{3B11FC8D-FEAC-3A4D-B17B-284E661AD230}" type="slidenum">
              <a:rPr lang="en-US" smtClean="0"/>
              <a:t>11</a:t>
            </a:fld>
            <a:endParaRPr lang="en-US"/>
          </a:p>
        </p:txBody>
      </p:sp>
    </p:spTree>
    <p:extLst>
      <p:ext uri="{BB962C8B-B14F-4D97-AF65-F5344CB8AC3E}">
        <p14:creationId xmlns:p14="http://schemas.microsoft.com/office/powerpoint/2010/main" val="3036652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Player agency – players</a:t>
            </a:r>
            <a:r>
              <a:rPr lang="en-GB" baseline="0" dirty="0"/>
              <a:t> have the choice of what they want to do</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requirements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game should be fairly free-flowing, by this I mean that it should not force players to follow just one scenario, but on the other hand it should satisfy its primary purpose – data collection.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two main approaches that are common in board games – using cards to drive the gameplay and using a Games Master – GM, who plays the role of all characters that players encounter, as well as decides the environment, such as weather (combinations of the two approaches are also possible)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err="1"/>
              <a:t>Tabletop</a:t>
            </a:r>
            <a:r>
              <a:rPr lang="en-GB" baseline="0" dirty="0"/>
              <a:t> RPGs have been suggested, as they are a primary example of using a GM to control the game.</a:t>
            </a:r>
          </a:p>
        </p:txBody>
      </p:sp>
      <p:sp>
        <p:nvSpPr>
          <p:cNvPr id="4" name="Slide Number Placeholder 3"/>
          <p:cNvSpPr>
            <a:spLocks noGrp="1"/>
          </p:cNvSpPr>
          <p:nvPr>
            <p:ph type="sldNum" sz="quarter" idx="10"/>
          </p:nvPr>
        </p:nvSpPr>
        <p:spPr/>
        <p:txBody>
          <a:bodyPr/>
          <a:lstStyle/>
          <a:p>
            <a:fld id="{3B11FC8D-FEAC-3A4D-B17B-284E661AD230}" type="slidenum">
              <a:rPr lang="en-US" smtClean="0"/>
              <a:t>27</a:t>
            </a:fld>
            <a:endParaRPr lang="en-US"/>
          </a:p>
        </p:txBody>
      </p:sp>
    </p:spTree>
    <p:extLst>
      <p:ext uri="{BB962C8B-B14F-4D97-AF65-F5344CB8AC3E}">
        <p14:creationId xmlns:p14="http://schemas.microsoft.com/office/powerpoint/2010/main" val="1368408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or Chapter Titl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3653898" y="1700460"/>
            <a:ext cx="4698522" cy="2160588"/>
          </a:xfrm>
          <a:prstGeom prst="rect">
            <a:avLst/>
          </a:prstGeom>
        </p:spPr>
        <p:txBody>
          <a:bodyPr anchor="ctr">
            <a:normAutofit/>
          </a:bodyPr>
          <a:lstStyle>
            <a:lvl1pPr marL="0" indent="0">
              <a:buNone/>
              <a:defRPr sz="2800" b="1" i="0">
                <a:solidFill>
                  <a:srgbClr val="0C406D"/>
                </a:solidFill>
                <a:latin typeface="Arial" charset="0"/>
                <a:ea typeface="Arial" charset="0"/>
                <a:cs typeface="Arial" charset="0"/>
              </a:defRPr>
            </a:lvl1pPr>
          </a:lstStyle>
          <a:p>
            <a:pPr lvl="0"/>
            <a:r>
              <a:rPr lang="en-GB" dirty="0"/>
              <a:t>Presentation or Chapter Title, Arial Bold 28pt</a:t>
            </a:r>
            <a:endParaRPr lang="en-US" dirty="0"/>
          </a:p>
        </p:txBody>
      </p:sp>
      <p:sp>
        <p:nvSpPr>
          <p:cNvPr id="11" name="Text Placeholder 8"/>
          <p:cNvSpPr>
            <a:spLocks noGrp="1"/>
          </p:cNvSpPr>
          <p:nvPr>
            <p:ph type="body" sz="quarter" idx="11" hasCustomPrompt="1"/>
          </p:nvPr>
        </p:nvSpPr>
        <p:spPr>
          <a:xfrm>
            <a:off x="3653898" y="4149080"/>
            <a:ext cx="4698522" cy="792088"/>
          </a:xfrm>
          <a:prstGeom prst="rect">
            <a:avLst/>
          </a:prstGeom>
        </p:spPr>
        <p:txBody>
          <a:bodyPr anchor="ctr">
            <a:normAutofit/>
          </a:bodyPr>
          <a:lstStyle>
            <a:lvl1pPr marL="0" indent="0">
              <a:buNone/>
              <a:defRPr sz="2000" b="1" i="0">
                <a:solidFill>
                  <a:srgbClr val="0099C4"/>
                </a:solidFill>
                <a:latin typeface="Arial" charset="0"/>
                <a:ea typeface="Arial" charset="0"/>
                <a:cs typeface="Arial" charset="0"/>
              </a:defRPr>
            </a:lvl1pPr>
          </a:lstStyle>
          <a:p>
            <a:pPr lvl="0"/>
            <a:r>
              <a:rPr lang="en-GB" dirty="0"/>
              <a:t>Presenter’s Name and Title, </a:t>
            </a:r>
            <a:br>
              <a:rPr lang="en-GB" dirty="0"/>
            </a:br>
            <a:r>
              <a:rPr lang="en-GB" dirty="0"/>
              <a:t>Arial Bold 20pt</a:t>
            </a:r>
            <a:endParaRPr lang="en-US" dirty="0"/>
          </a:p>
        </p:txBody>
      </p:sp>
      <p:sp>
        <p:nvSpPr>
          <p:cNvPr id="13" name="Text Placeholder 8"/>
          <p:cNvSpPr>
            <a:spLocks noGrp="1"/>
          </p:cNvSpPr>
          <p:nvPr>
            <p:ph type="body" sz="quarter" idx="12" hasCustomPrompt="1"/>
          </p:nvPr>
        </p:nvSpPr>
        <p:spPr>
          <a:xfrm>
            <a:off x="3655102" y="5229200"/>
            <a:ext cx="4698522" cy="504056"/>
          </a:xfrm>
          <a:prstGeom prst="rect">
            <a:avLst/>
          </a:prstGeom>
        </p:spPr>
        <p:txBody>
          <a:bodyPr anchor="ctr">
            <a:normAutofit/>
          </a:bodyPr>
          <a:lstStyle>
            <a:lvl1pPr marL="0" indent="0">
              <a:buNone/>
              <a:defRPr sz="1800" b="1" i="0">
                <a:solidFill>
                  <a:schemeClr val="tx1"/>
                </a:solidFill>
                <a:latin typeface="Arial" charset="0"/>
                <a:ea typeface="Arial" charset="0"/>
                <a:cs typeface="Arial" charset="0"/>
              </a:defRPr>
            </a:lvl1pPr>
          </a:lstStyle>
          <a:p>
            <a:pPr lvl="0"/>
            <a:r>
              <a:rPr lang="en-GB" dirty="0"/>
              <a:t>Date, Arial Bold 18pt</a:t>
            </a:r>
            <a:endParaRPr lang="en-US" dirty="0"/>
          </a:p>
        </p:txBody>
      </p:sp>
      <p:sp>
        <p:nvSpPr>
          <p:cNvPr id="5" name="Text Placeholder 17"/>
          <p:cNvSpPr txBox="1">
            <a:spLocks/>
          </p:cNvSpPr>
          <p:nvPr userDrawn="1"/>
        </p:nvSpPr>
        <p:spPr>
          <a:xfrm>
            <a:off x="3653898" y="6021288"/>
            <a:ext cx="4698522"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t>www.cranfield.ac.uk</a:t>
            </a:r>
            <a:endParaRPr lang="en-GB" sz="1800" b="0" dirty="0"/>
          </a:p>
        </p:txBody>
      </p:sp>
      <p:sp>
        <p:nvSpPr>
          <p:cNvPr id="2" name="Rectangle 1"/>
          <p:cNvSpPr/>
          <p:nvPr userDrawn="1"/>
        </p:nvSpPr>
        <p:spPr>
          <a:xfrm>
            <a:off x="197514" y="188640"/>
            <a:ext cx="120613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702000" y="1518897"/>
            <a:ext cx="2556750" cy="2556750"/>
          </a:xfrm>
          <a:prstGeom prst="rect">
            <a:avLst/>
          </a:prstGeom>
        </p:spPr>
      </p:pic>
    </p:spTree>
    <p:extLst>
      <p:ext uri="{BB962C8B-B14F-4D97-AF65-F5344CB8AC3E}">
        <p14:creationId xmlns:p14="http://schemas.microsoft.com/office/powerpoint/2010/main" val="414603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een impact slide">
    <p:spTree>
      <p:nvGrpSpPr>
        <p:cNvPr id="1" name=""/>
        <p:cNvGrpSpPr/>
        <p:nvPr/>
      </p:nvGrpSpPr>
      <p:grpSpPr>
        <a:xfrm>
          <a:off x="0" y="0"/>
          <a:ext cx="0" cy="0"/>
          <a:chOff x="0" y="0"/>
          <a:chExt cx="0" cy="0"/>
        </a:xfrm>
      </p:grpSpPr>
      <p:sp>
        <p:nvSpPr>
          <p:cNvPr id="2" name="Rectangle 1"/>
          <p:cNvSpPr/>
          <p:nvPr userDrawn="1"/>
        </p:nvSpPr>
        <p:spPr>
          <a:xfrm>
            <a:off x="0" y="0"/>
            <a:ext cx="3923928" cy="6857999"/>
          </a:xfrm>
          <a:prstGeom prst="rect">
            <a:avLst/>
          </a:prstGeom>
          <a:solidFill>
            <a:srgbClr val="5B7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solidFill>
                <a:srgbClr val="5B7813"/>
              </a:solidFill>
            </a:endParaRPr>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244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nk impact slide">
    <p:spTree>
      <p:nvGrpSpPr>
        <p:cNvPr id="1" name=""/>
        <p:cNvGrpSpPr/>
        <p:nvPr/>
      </p:nvGrpSpPr>
      <p:grpSpPr>
        <a:xfrm>
          <a:off x="0" y="0"/>
          <a:ext cx="0" cy="0"/>
          <a:chOff x="0" y="0"/>
          <a:chExt cx="0" cy="0"/>
        </a:xfrm>
      </p:grpSpPr>
      <p:sp>
        <p:nvSpPr>
          <p:cNvPr id="2" name="Rectangle 1"/>
          <p:cNvSpPr/>
          <p:nvPr userDrawn="1"/>
        </p:nvSpPr>
        <p:spPr>
          <a:xfrm>
            <a:off x="0" y="0"/>
            <a:ext cx="3923928" cy="6857999"/>
          </a:xfrm>
          <a:prstGeom prst="rect">
            <a:avLst/>
          </a:prstGeom>
          <a:solidFill>
            <a:srgbClr val="812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618163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urple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44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452752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820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6916004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Yellow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DD7A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7699429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7" name="Rectangle 6"/>
          <p:cNvSpPr/>
          <p:nvPr userDrawn="1"/>
        </p:nvSpPr>
        <p:spPr>
          <a:xfrm>
            <a:off x="197514" y="188640"/>
            <a:ext cx="120613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702000" y="1518897"/>
            <a:ext cx="2556750" cy="255675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91880" y="4077072"/>
            <a:ext cx="3309496" cy="1836446"/>
          </a:xfrm>
          <a:prstGeom prst="rect">
            <a:avLst/>
          </a:prstGeom>
        </p:spPr>
      </p:pic>
      <p:sp>
        <p:nvSpPr>
          <p:cNvPr id="12" name="TextBox 11"/>
          <p:cNvSpPr txBox="1"/>
          <p:nvPr userDrawn="1"/>
        </p:nvSpPr>
        <p:spPr>
          <a:xfrm>
            <a:off x="3607746" y="2504884"/>
            <a:ext cx="478067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b="1" dirty="0" err="1">
                <a:solidFill>
                  <a:srgbClr val="0C406D"/>
                </a:solidFill>
                <a:latin typeface="Arial" charset="0"/>
                <a:ea typeface="Arial" charset="0"/>
                <a:cs typeface="Arial" charset="0"/>
              </a:rPr>
              <a:t>www.cranfield.ac.uk</a:t>
            </a:r>
            <a:endParaRPr lang="en-GB" sz="3200" b="1" dirty="0">
              <a:solidFill>
                <a:srgbClr val="0C406D"/>
              </a:solidFill>
              <a:latin typeface="Arial" charset="0"/>
              <a:ea typeface="Arial" charset="0"/>
              <a:cs typeface="Arial" charset="0"/>
            </a:endParaRPr>
          </a:p>
        </p:txBody>
      </p:sp>
      <p:sp>
        <p:nvSpPr>
          <p:cNvPr id="14" name="TextBox 13"/>
          <p:cNvSpPr txBox="1"/>
          <p:nvPr userDrawn="1"/>
        </p:nvSpPr>
        <p:spPr>
          <a:xfrm>
            <a:off x="3607747" y="3411612"/>
            <a:ext cx="453650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0099C4"/>
                </a:solidFill>
                <a:latin typeface="Arial" charset="0"/>
                <a:ea typeface="Arial" charset="0"/>
                <a:cs typeface="Arial" charset="0"/>
              </a:rPr>
              <a:t>T: +44 (0)1234 750111</a:t>
            </a:r>
            <a:endParaRPr lang="en-US" sz="2800" b="1" dirty="0">
              <a:solidFill>
                <a:srgbClr val="0099C4"/>
              </a:solidFill>
              <a:latin typeface="Arial" charset="0"/>
              <a:ea typeface="Arial" charset="0"/>
              <a:cs typeface="Arial" charset="0"/>
            </a:endParaRPr>
          </a:p>
        </p:txBody>
      </p:sp>
    </p:spTree>
    <p:extLst>
      <p:ext uri="{BB962C8B-B14F-4D97-AF65-F5344CB8AC3E}">
        <p14:creationId xmlns:p14="http://schemas.microsoft.com/office/powerpoint/2010/main" val="423764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EEB9-890B-4C23-A568-EEF4CD02E7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D867BB-81B6-46BB-8028-8B716D92B0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E0F3A3-D6E3-4131-84FD-58CAD74ACD08}"/>
              </a:ext>
            </a:extLst>
          </p:cNvPr>
          <p:cNvSpPr>
            <a:spLocks noGrp="1"/>
          </p:cNvSpPr>
          <p:nvPr>
            <p:ph type="dt" sz="half" idx="10"/>
          </p:nvPr>
        </p:nvSpPr>
        <p:spPr/>
        <p:txBody>
          <a:bodyPr/>
          <a:lstStyle/>
          <a:p>
            <a:fld id="{557AC78F-B541-4B65-91EA-E49D0F90F928}" type="datetimeFigureOut">
              <a:rPr lang="en-US" smtClean="0"/>
              <a:t>11/27/20</a:t>
            </a:fld>
            <a:endParaRPr lang="en-US" dirty="0"/>
          </a:p>
        </p:txBody>
      </p:sp>
      <p:sp>
        <p:nvSpPr>
          <p:cNvPr id="5" name="Footer Placeholder 4">
            <a:extLst>
              <a:ext uri="{FF2B5EF4-FFF2-40B4-BE49-F238E27FC236}">
                <a16:creationId xmlns:a16="http://schemas.microsoft.com/office/drawing/2014/main" id="{F8C61B75-DF2E-4CA4-9DF2-C72863F0DA9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E2C4DD-D6FB-4BF8-AF90-8DDFA635BA4E}"/>
              </a:ext>
            </a:extLst>
          </p:cNvPr>
          <p:cNvSpPr>
            <a:spLocks noGrp="1"/>
          </p:cNvSpPr>
          <p:nvPr>
            <p:ph type="sldNum" sz="quarter" idx="12"/>
          </p:nvPr>
        </p:nvSpPr>
        <p:spPr/>
        <p:txBody>
          <a:bodyPr/>
          <a:lstStyle/>
          <a:p>
            <a:fld id="{6B156926-83F5-4FAE-9161-427D10D3CC4F}" type="slidenum">
              <a:rPr lang="en-US" smtClean="0"/>
              <a:t>‹#›</a:t>
            </a:fld>
            <a:endParaRPr lang="en-US" dirty="0"/>
          </a:p>
        </p:txBody>
      </p:sp>
    </p:spTree>
    <p:extLst>
      <p:ext uri="{BB962C8B-B14F-4D97-AF65-F5344CB8AC3E}">
        <p14:creationId xmlns:p14="http://schemas.microsoft.com/office/powerpoint/2010/main" val="9936410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esentation or Chapter Titl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3653898" y="1700460"/>
            <a:ext cx="4698522" cy="2160588"/>
          </a:xfrm>
          <a:prstGeom prst="rect">
            <a:avLst/>
          </a:prstGeom>
        </p:spPr>
        <p:txBody>
          <a:bodyPr anchor="ctr">
            <a:normAutofit/>
          </a:bodyPr>
          <a:lstStyle>
            <a:lvl1pPr marL="0" indent="0">
              <a:buNone/>
              <a:defRPr sz="2800" b="1" i="0">
                <a:solidFill>
                  <a:srgbClr val="0C406D"/>
                </a:solidFill>
                <a:latin typeface="Arial" charset="0"/>
                <a:ea typeface="Arial" charset="0"/>
                <a:cs typeface="Arial" charset="0"/>
              </a:defRPr>
            </a:lvl1pPr>
          </a:lstStyle>
          <a:p>
            <a:pPr lvl="0"/>
            <a:r>
              <a:rPr lang="en-GB" dirty="0"/>
              <a:t>Presentation or Chapter Title, Arial Bold 28pt</a:t>
            </a:r>
            <a:endParaRPr lang="en-US" dirty="0"/>
          </a:p>
        </p:txBody>
      </p:sp>
      <p:sp>
        <p:nvSpPr>
          <p:cNvPr id="11" name="Text Placeholder 8"/>
          <p:cNvSpPr>
            <a:spLocks noGrp="1"/>
          </p:cNvSpPr>
          <p:nvPr>
            <p:ph type="body" sz="quarter" idx="11" hasCustomPrompt="1"/>
          </p:nvPr>
        </p:nvSpPr>
        <p:spPr>
          <a:xfrm>
            <a:off x="3653898" y="4005064"/>
            <a:ext cx="4698522" cy="792088"/>
          </a:xfrm>
          <a:prstGeom prst="rect">
            <a:avLst/>
          </a:prstGeom>
        </p:spPr>
        <p:txBody>
          <a:bodyPr anchor="ctr">
            <a:normAutofit/>
          </a:bodyPr>
          <a:lstStyle>
            <a:lvl1pPr marL="0" indent="0">
              <a:buNone/>
              <a:defRPr sz="2000" b="1" i="0">
                <a:solidFill>
                  <a:srgbClr val="0099C4"/>
                </a:solidFill>
                <a:latin typeface="Arial" charset="0"/>
                <a:ea typeface="Arial" charset="0"/>
                <a:cs typeface="Arial" charset="0"/>
              </a:defRPr>
            </a:lvl1pPr>
          </a:lstStyle>
          <a:p>
            <a:pPr lvl="0"/>
            <a:r>
              <a:rPr lang="en-GB" dirty="0"/>
              <a:t>Presenter’s Name and Title, </a:t>
            </a:r>
            <a:br>
              <a:rPr lang="en-GB" dirty="0"/>
            </a:br>
            <a:r>
              <a:rPr lang="en-GB" dirty="0"/>
              <a:t>Arial Bold 20pt</a:t>
            </a:r>
            <a:endParaRPr lang="en-US" dirty="0"/>
          </a:p>
        </p:txBody>
      </p:sp>
      <p:sp>
        <p:nvSpPr>
          <p:cNvPr id="13" name="Text Placeholder 8"/>
          <p:cNvSpPr>
            <a:spLocks noGrp="1"/>
          </p:cNvSpPr>
          <p:nvPr>
            <p:ph type="body" sz="quarter" idx="12" hasCustomPrompt="1"/>
          </p:nvPr>
        </p:nvSpPr>
        <p:spPr>
          <a:xfrm>
            <a:off x="3655102" y="4941168"/>
            <a:ext cx="4698522" cy="504056"/>
          </a:xfrm>
          <a:prstGeom prst="rect">
            <a:avLst/>
          </a:prstGeom>
        </p:spPr>
        <p:txBody>
          <a:bodyPr anchor="ctr">
            <a:normAutofit/>
          </a:bodyPr>
          <a:lstStyle>
            <a:lvl1pPr marL="0" indent="0">
              <a:buNone/>
              <a:defRPr sz="2000" b="1" i="0">
                <a:solidFill>
                  <a:schemeClr val="tx1"/>
                </a:solidFill>
                <a:latin typeface="Arial" charset="0"/>
                <a:ea typeface="Arial" charset="0"/>
                <a:cs typeface="Arial" charset="0"/>
              </a:defRPr>
            </a:lvl1pPr>
          </a:lstStyle>
          <a:p>
            <a:pPr lvl="0"/>
            <a:r>
              <a:rPr lang="en-GB" dirty="0"/>
              <a:t>Date, Arial 20pt</a:t>
            </a:r>
            <a:endParaRPr lang="en-US" dirty="0"/>
          </a:p>
        </p:txBody>
      </p:sp>
      <p:sp>
        <p:nvSpPr>
          <p:cNvPr id="5" name="Text Placeholder 17"/>
          <p:cNvSpPr txBox="1">
            <a:spLocks/>
          </p:cNvSpPr>
          <p:nvPr userDrawn="1"/>
        </p:nvSpPr>
        <p:spPr>
          <a:xfrm>
            <a:off x="3653898" y="5661248"/>
            <a:ext cx="4698522"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t>www.cranfield.ac.uk</a:t>
            </a:r>
            <a:endParaRPr lang="en-GB" sz="1800" b="0" dirty="0"/>
          </a:p>
        </p:txBody>
      </p:sp>
      <p:sp>
        <p:nvSpPr>
          <p:cNvPr id="10" name="Rectangle 9"/>
          <p:cNvSpPr/>
          <p:nvPr userDrawn="1"/>
        </p:nvSpPr>
        <p:spPr>
          <a:xfrm>
            <a:off x="197514" y="188640"/>
            <a:ext cx="120613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2" name="Picture 11"/>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702000" y="1518897"/>
            <a:ext cx="2556750" cy="2556750"/>
          </a:xfrm>
          <a:prstGeom prst="rect">
            <a:avLst/>
          </a:prstGeom>
        </p:spPr>
      </p:pic>
    </p:spTree>
    <p:extLst>
      <p:ext uri="{BB962C8B-B14F-4D97-AF65-F5344CB8AC3E}">
        <p14:creationId xmlns:p14="http://schemas.microsoft.com/office/powerpoint/2010/main" val="754893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ub, Body copy">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305526" y="1412776"/>
            <a:ext cx="853294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305526" y="2348881"/>
            <a:ext cx="8532948" cy="3816000"/>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8"/>
          <p:cNvSpPr>
            <a:spLocks noGrp="1"/>
          </p:cNvSpPr>
          <p:nvPr>
            <p:ph type="body" sz="quarter" idx="10" hasCustomPrompt="1"/>
          </p:nvPr>
        </p:nvSpPr>
        <p:spPr>
          <a:xfrm>
            <a:off x="305526" y="404664"/>
            <a:ext cx="8532948" cy="864096"/>
          </a:xfrm>
          <a:prstGeom prst="rect">
            <a:avLst/>
          </a:prstGeom>
        </p:spPr>
        <p:txBody>
          <a:bodyPr anchor="ctr">
            <a:normAutofit/>
          </a:bodyP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Tree>
    <p:extLst>
      <p:ext uri="{BB962C8B-B14F-4D97-AF65-F5344CB8AC3E}">
        <p14:creationId xmlns:p14="http://schemas.microsoft.com/office/powerpoint/2010/main" val="979094355"/>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 Body copy, Image">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305526" y="1412776"/>
            <a:ext cx="502255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305526" y="2348881"/>
            <a:ext cx="5022558" cy="3816000"/>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8"/>
          <p:cNvSpPr>
            <a:spLocks noGrp="1"/>
          </p:cNvSpPr>
          <p:nvPr>
            <p:ph type="body" sz="quarter" idx="10" hasCustomPrompt="1"/>
          </p:nvPr>
        </p:nvSpPr>
        <p:spPr>
          <a:xfrm>
            <a:off x="305526" y="404664"/>
            <a:ext cx="8532948" cy="864096"/>
          </a:xfrm>
          <a:prstGeom prst="rect">
            <a:avLst/>
          </a:prstGeom>
        </p:spPr>
        <p:txBody>
          <a:bodyPr anchor="ctr">
            <a:normAutofit/>
          </a:bodyP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
        <p:nvSpPr>
          <p:cNvPr id="11" name="Rectangle 10"/>
          <p:cNvSpPr/>
          <p:nvPr userDrawn="1"/>
        </p:nvSpPr>
        <p:spPr>
          <a:xfrm>
            <a:off x="0" y="6309320"/>
            <a:ext cx="9144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TextBox 14"/>
          <p:cNvSpPr txBox="1"/>
          <p:nvPr userDrawn="1"/>
        </p:nvSpPr>
        <p:spPr>
          <a:xfrm>
            <a:off x="6678234" y="6414384"/>
            <a:ext cx="2160240" cy="307777"/>
          </a:xfrm>
          <a:prstGeom prst="rect">
            <a:avLst/>
          </a:prstGeom>
          <a:noFill/>
        </p:spPr>
        <p:txBody>
          <a:bodyPr wrap="square" rtlCol="0">
            <a:spAutoFit/>
          </a:bodyPr>
          <a:lstStyle/>
          <a:p>
            <a:pPr algn="r"/>
            <a:r>
              <a:rPr lang="en-US" sz="1400" dirty="0">
                <a:solidFill>
                  <a:schemeClr val="bg1"/>
                </a:solidFill>
                <a:latin typeface="Arial" charset="0"/>
                <a:ea typeface="Arial" charset="0"/>
                <a:cs typeface="Arial" charset="0"/>
              </a:rPr>
              <a:t>© </a:t>
            </a:r>
            <a:r>
              <a:rPr lang="en-US" sz="1400" dirty="0" err="1">
                <a:solidFill>
                  <a:schemeClr val="bg1"/>
                </a:solidFill>
                <a:latin typeface="Arial" charset="0"/>
                <a:ea typeface="Arial" charset="0"/>
                <a:cs typeface="Arial" charset="0"/>
              </a:rPr>
              <a:t>Cranfield</a:t>
            </a:r>
            <a:r>
              <a:rPr lang="en-US" sz="1400" dirty="0">
                <a:solidFill>
                  <a:schemeClr val="bg1"/>
                </a:solidFill>
                <a:latin typeface="Arial" charset="0"/>
                <a:ea typeface="Arial" charset="0"/>
                <a:cs typeface="Arial" charset="0"/>
              </a:rPr>
              <a:t> University</a:t>
            </a:r>
          </a:p>
        </p:txBody>
      </p:sp>
      <p:sp>
        <p:nvSpPr>
          <p:cNvPr id="10" name="Content Placeholder 2"/>
          <p:cNvSpPr>
            <a:spLocks noGrp="1"/>
          </p:cNvSpPr>
          <p:nvPr>
            <p:ph sz="quarter" idx="17" hasCustomPrompt="1"/>
          </p:nvPr>
        </p:nvSpPr>
        <p:spPr>
          <a:xfrm>
            <a:off x="5436394" y="1412777"/>
            <a:ext cx="3401616"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2"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81666702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 Body copy">
    <p:spTree>
      <p:nvGrpSpPr>
        <p:cNvPr id="1" name=""/>
        <p:cNvGrpSpPr/>
        <p:nvPr/>
      </p:nvGrpSpPr>
      <p:grpSpPr>
        <a:xfrm>
          <a:off x="0" y="0"/>
          <a:ext cx="0" cy="0"/>
          <a:chOff x="0" y="0"/>
          <a:chExt cx="0" cy="0"/>
        </a:xfrm>
      </p:grpSpPr>
      <p:sp>
        <p:nvSpPr>
          <p:cNvPr id="5" name="Text Placeholder 8"/>
          <p:cNvSpPr>
            <a:spLocks noGrp="1"/>
          </p:cNvSpPr>
          <p:nvPr>
            <p:ph type="body" sz="quarter" idx="11" hasCustomPrompt="1"/>
          </p:nvPr>
        </p:nvSpPr>
        <p:spPr>
          <a:xfrm>
            <a:off x="305526" y="1412776"/>
            <a:ext cx="853294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305526" y="2348882"/>
            <a:ext cx="8532948" cy="403244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3829525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Body copy, Image">
    <p:spTree>
      <p:nvGrpSpPr>
        <p:cNvPr id="1" name=""/>
        <p:cNvGrpSpPr/>
        <p:nvPr/>
      </p:nvGrpSpPr>
      <p:grpSpPr>
        <a:xfrm>
          <a:off x="0" y="0"/>
          <a:ext cx="0" cy="0"/>
          <a:chOff x="0" y="0"/>
          <a:chExt cx="0" cy="0"/>
        </a:xfrm>
      </p:grpSpPr>
      <p:sp>
        <p:nvSpPr>
          <p:cNvPr id="12" name="Text Placeholder 8"/>
          <p:cNvSpPr>
            <a:spLocks noGrp="1"/>
          </p:cNvSpPr>
          <p:nvPr>
            <p:ph type="body" sz="quarter" idx="14" hasCustomPrompt="1"/>
          </p:nvPr>
        </p:nvSpPr>
        <p:spPr>
          <a:xfrm>
            <a:off x="305526" y="1412777"/>
            <a:ext cx="5022558" cy="4752105"/>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8"/>
          <p:cNvSpPr>
            <a:spLocks noGrp="1"/>
          </p:cNvSpPr>
          <p:nvPr>
            <p:ph type="body" sz="quarter" idx="10" hasCustomPrompt="1"/>
          </p:nvPr>
        </p:nvSpPr>
        <p:spPr>
          <a:xfrm>
            <a:off x="305526" y="404664"/>
            <a:ext cx="8532948" cy="864096"/>
          </a:xfrm>
          <a:prstGeom prst="rect">
            <a:avLst/>
          </a:prstGeom>
        </p:spPr>
        <p:txBody>
          <a:bodyPr anchor="ctr">
            <a:normAutofit/>
          </a:bodyP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
        <p:nvSpPr>
          <p:cNvPr id="8" name="Content Placeholder 2"/>
          <p:cNvSpPr>
            <a:spLocks noGrp="1"/>
          </p:cNvSpPr>
          <p:nvPr>
            <p:ph sz="quarter" idx="17" hasCustomPrompt="1"/>
          </p:nvPr>
        </p:nvSpPr>
        <p:spPr>
          <a:xfrm>
            <a:off x="5436394" y="1412777"/>
            <a:ext cx="3401616"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804229860"/>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9" name="Text Placeholder 8"/>
          <p:cNvSpPr>
            <a:spLocks noGrp="1"/>
          </p:cNvSpPr>
          <p:nvPr>
            <p:ph type="body" sz="quarter" idx="16" hasCustomPrompt="1"/>
          </p:nvPr>
        </p:nvSpPr>
        <p:spPr>
          <a:xfrm>
            <a:off x="305525" y="1412777"/>
            <a:ext cx="8532949" cy="4752105"/>
          </a:xfrm>
          <a:prstGeom prst="rect">
            <a:avLst/>
          </a:prstGeom>
        </p:spPr>
        <p:txBody>
          <a:bodyPr numCol="2" spcCol="144000"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a:p>
            <a:pPr lvl="4"/>
            <a:endParaRPr lang="en-GB" dirty="0"/>
          </a:p>
        </p:txBody>
      </p:sp>
      <p:sp>
        <p:nvSpPr>
          <p:cNvPr id="13" name="Text Placeholder 8"/>
          <p:cNvSpPr>
            <a:spLocks noGrp="1"/>
          </p:cNvSpPr>
          <p:nvPr>
            <p:ph type="body" sz="quarter" idx="10" hasCustomPrompt="1"/>
          </p:nvPr>
        </p:nvSpPr>
        <p:spPr>
          <a:xfrm>
            <a:off x="305526" y="404664"/>
            <a:ext cx="8532948" cy="864096"/>
          </a:xfrm>
          <a:prstGeom prst="rect">
            <a:avLst/>
          </a:prstGeom>
        </p:spPr>
        <p:txBody>
          <a:bodyPr anchor="ctr">
            <a:normAutofit/>
          </a:bodyP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
        <p:nvSpPr>
          <p:cNvPr id="11" name="Rectangle 10"/>
          <p:cNvSpPr/>
          <p:nvPr userDrawn="1"/>
        </p:nvSpPr>
        <p:spPr>
          <a:xfrm>
            <a:off x="0" y="6309320"/>
            <a:ext cx="9144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p:cNvSpPr txBox="1"/>
          <p:nvPr userDrawn="1"/>
        </p:nvSpPr>
        <p:spPr>
          <a:xfrm>
            <a:off x="6678234" y="6414384"/>
            <a:ext cx="2160240" cy="307777"/>
          </a:xfrm>
          <a:prstGeom prst="rect">
            <a:avLst/>
          </a:prstGeom>
          <a:noFill/>
        </p:spPr>
        <p:txBody>
          <a:bodyPr wrap="square" rtlCol="0">
            <a:spAutoFit/>
          </a:bodyPr>
          <a:lstStyle/>
          <a:p>
            <a:pPr algn="r"/>
            <a:r>
              <a:rPr lang="en-US" sz="1400" dirty="0">
                <a:solidFill>
                  <a:schemeClr val="bg1"/>
                </a:solidFill>
                <a:latin typeface="Arial" charset="0"/>
                <a:ea typeface="Arial" charset="0"/>
                <a:cs typeface="Arial" charset="0"/>
              </a:rPr>
              <a:t>© </a:t>
            </a:r>
            <a:r>
              <a:rPr lang="en-US" sz="1400" dirty="0" err="1">
                <a:solidFill>
                  <a:schemeClr val="bg1"/>
                </a:solidFill>
                <a:latin typeface="Arial" charset="0"/>
                <a:ea typeface="Arial" charset="0"/>
                <a:cs typeface="Arial" charset="0"/>
              </a:rPr>
              <a:t>Cranfield</a:t>
            </a:r>
            <a:r>
              <a:rPr lang="en-US" sz="1400" dirty="0">
                <a:solidFill>
                  <a:schemeClr val="bg1"/>
                </a:solidFill>
                <a:latin typeface="Arial" charset="0"/>
                <a:ea typeface="Arial" charset="0"/>
                <a:cs typeface="Arial" charset="0"/>
              </a:rPr>
              <a:t> University</a:t>
            </a:r>
          </a:p>
        </p:txBody>
      </p:sp>
      <p:sp>
        <p:nvSpPr>
          <p:cNvPr id="8"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852301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11" name="Text Placeholder 8"/>
          <p:cNvSpPr>
            <a:spLocks noGrp="1"/>
          </p:cNvSpPr>
          <p:nvPr>
            <p:ph type="body" sz="quarter" idx="10" hasCustomPrompt="1"/>
          </p:nvPr>
        </p:nvSpPr>
        <p:spPr>
          <a:xfrm>
            <a:off x="305526" y="404664"/>
            <a:ext cx="8532948" cy="864096"/>
          </a:xfrm>
          <a:prstGeom prst="rect">
            <a:avLst/>
          </a:prstGeom>
        </p:spPr>
        <p:txBody>
          <a:bodyPr anchor="ctr">
            <a:normAutofit/>
          </a:bodyP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
        <p:nvSpPr>
          <p:cNvPr id="9" name="Rectangle 8"/>
          <p:cNvSpPr/>
          <p:nvPr userDrawn="1"/>
        </p:nvSpPr>
        <p:spPr>
          <a:xfrm>
            <a:off x="0" y="6309320"/>
            <a:ext cx="9144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extBox 9"/>
          <p:cNvSpPr txBox="1"/>
          <p:nvPr userDrawn="1"/>
        </p:nvSpPr>
        <p:spPr>
          <a:xfrm>
            <a:off x="6678234" y="6414384"/>
            <a:ext cx="2160240" cy="307777"/>
          </a:xfrm>
          <a:prstGeom prst="rect">
            <a:avLst/>
          </a:prstGeom>
          <a:noFill/>
        </p:spPr>
        <p:txBody>
          <a:bodyPr wrap="square" rtlCol="0">
            <a:spAutoFit/>
          </a:bodyPr>
          <a:lstStyle/>
          <a:p>
            <a:pPr algn="r"/>
            <a:r>
              <a:rPr lang="en-US" sz="1400" dirty="0">
                <a:solidFill>
                  <a:schemeClr val="bg1"/>
                </a:solidFill>
                <a:latin typeface="Arial" charset="0"/>
                <a:ea typeface="Arial" charset="0"/>
                <a:cs typeface="Arial" charset="0"/>
              </a:rPr>
              <a:t>© </a:t>
            </a:r>
            <a:r>
              <a:rPr lang="en-US" sz="1400" dirty="0" err="1">
                <a:solidFill>
                  <a:schemeClr val="bg1"/>
                </a:solidFill>
                <a:latin typeface="Arial" charset="0"/>
                <a:ea typeface="Arial" charset="0"/>
                <a:cs typeface="Arial" charset="0"/>
              </a:rPr>
              <a:t>Cranfield</a:t>
            </a:r>
            <a:r>
              <a:rPr lang="en-US" sz="1400" dirty="0">
                <a:solidFill>
                  <a:schemeClr val="bg1"/>
                </a:solidFill>
                <a:latin typeface="Arial" charset="0"/>
                <a:ea typeface="Arial" charset="0"/>
                <a:cs typeface="Arial" charset="0"/>
              </a:rPr>
              <a:t> University</a:t>
            </a:r>
          </a:p>
        </p:txBody>
      </p:sp>
      <p:sp>
        <p:nvSpPr>
          <p:cNvPr id="7" name="Content Placeholder 2"/>
          <p:cNvSpPr>
            <a:spLocks noGrp="1"/>
          </p:cNvSpPr>
          <p:nvPr>
            <p:ph sz="quarter" idx="17" hasCustomPrompt="1"/>
          </p:nvPr>
        </p:nvSpPr>
        <p:spPr>
          <a:xfrm>
            <a:off x="305526" y="1412777"/>
            <a:ext cx="8532484"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8"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8145800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ody copy, Image">
    <p:spTree>
      <p:nvGrpSpPr>
        <p:cNvPr id="1" name=""/>
        <p:cNvGrpSpPr/>
        <p:nvPr/>
      </p:nvGrpSpPr>
      <p:grpSpPr>
        <a:xfrm>
          <a:off x="0" y="0"/>
          <a:ext cx="0" cy="0"/>
          <a:chOff x="0" y="0"/>
          <a:chExt cx="0" cy="0"/>
        </a:xfrm>
      </p:grpSpPr>
      <p:sp>
        <p:nvSpPr>
          <p:cNvPr id="8" name="Text Placeholder 8"/>
          <p:cNvSpPr>
            <a:spLocks noGrp="1"/>
          </p:cNvSpPr>
          <p:nvPr>
            <p:ph type="body" sz="quarter" idx="14" hasCustomPrompt="1"/>
          </p:nvPr>
        </p:nvSpPr>
        <p:spPr>
          <a:xfrm>
            <a:off x="305526" y="404665"/>
            <a:ext cx="4914546" cy="5760217"/>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i="0">
                <a:solidFill>
                  <a:schemeClr val="tx1"/>
                </a:solidFill>
                <a:latin typeface="Arial" charset="0"/>
                <a:ea typeface="Arial" charset="0"/>
                <a:cs typeface="Arial" charset="0"/>
              </a:defRPr>
            </a:lvl1pPr>
            <a:lvl2pPr>
              <a:lnSpc>
                <a:spcPct val="100000"/>
              </a:lnSpc>
              <a:defRPr sz="2000" b="0" i="0"/>
            </a:lvl2pPr>
            <a:lvl3pPr>
              <a:lnSpc>
                <a:spcPct val="100000"/>
              </a:lnSpc>
              <a:defRPr sz="2000" b="0" i="0"/>
            </a:lvl3pPr>
            <a:lvl4pPr>
              <a:lnSpc>
                <a:spcPct val="100000"/>
              </a:lnSpc>
              <a:defRPr sz="2000" b="0" i="0"/>
            </a:lvl4pPr>
            <a:lvl5pPr marL="1628775" indent="-257175">
              <a:lnSpc>
                <a:spcPct val="100000"/>
              </a:lnSpc>
              <a:buFont typeface="Arial" panose="020B0604020202020204" pitchFamily="34" charset="0"/>
              <a:buChar char="•"/>
              <a:defRPr sz="2000" b="0" i="0"/>
            </a:lvl5pPr>
          </a:lstStyle>
          <a:p>
            <a:pPr lvl="0"/>
            <a:r>
              <a:rPr lang="en-GB" dirty="0"/>
              <a:t>Body copy, Arial 20pt minimum</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sp>
        <p:nvSpPr>
          <p:cNvPr id="9" name="Rectangle 8"/>
          <p:cNvSpPr/>
          <p:nvPr userDrawn="1"/>
        </p:nvSpPr>
        <p:spPr>
          <a:xfrm>
            <a:off x="0" y="6309320"/>
            <a:ext cx="9144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extBox 9"/>
          <p:cNvSpPr txBox="1"/>
          <p:nvPr userDrawn="1"/>
        </p:nvSpPr>
        <p:spPr>
          <a:xfrm>
            <a:off x="6678234" y="6414384"/>
            <a:ext cx="2160240" cy="307777"/>
          </a:xfrm>
          <a:prstGeom prst="rect">
            <a:avLst/>
          </a:prstGeom>
          <a:noFill/>
        </p:spPr>
        <p:txBody>
          <a:bodyPr wrap="square" rtlCol="0">
            <a:spAutoFit/>
          </a:bodyPr>
          <a:lstStyle/>
          <a:p>
            <a:pPr algn="r"/>
            <a:r>
              <a:rPr lang="en-US" sz="1400" dirty="0">
                <a:solidFill>
                  <a:schemeClr val="bg1"/>
                </a:solidFill>
                <a:latin typeface="Arial" charset="0"/>
                <a:ea typeface="Arial" charset="0"/>
                <a:cs typeface="Arial" charset="0"/>
              </a:rPr>
              <a:t>© </a:t>
            </a:r>
            <a:r>
              <a:rPr lang="en-US" sz="1400" dirty="0" err="1">
                <a:solidFill>
                  <a:schemeClr val="bg1"/>
                </a:solidFill>
                <a:latin typeface="Arial" charset="0"/>
                <a:ea typeface="Arial" charset="0"/>
                <a:cs typeface="Arial" charset="0"/>
              </a:rPr>
              <a:t>Cranfield</a:t>
            </a:r>
            <a:r>
              <a:rPr lang="en-US" sz="1400" dirty="0">
                <a:solidFill>
                  <a:schemeClr val="bg1"/>
                </a:solidFill>
                <a:latin typeface="Arial" charset="0"/>
                <a:ea typeface="Arial" charset="0"/>
                <a:cs typeface="Arial" charset="0"/>
              </a:rPr>
              <a:t> University</a:t>
            </a:r>
          </a:p>
        </p:txBody>
      </p:sp>
      <p:sp>
        <p:nvSpPr>
          <p:cNvPr id="12" name="Content Placeholder 2"/>
          <p:cNvSpPr>
            <a:spLocks noGrp="1"/>
          </p:cNvSpPr>
          <p:nvPr>
            <p:ph sz="quarter" idx="17" hasCustomPrompt="1"/>
          </p:nvPr>
        </p:nvSpPr>
        <p:spPr>
          <a:xfrm>
            <a:off x="5436394" y="404665"/>
            <a:ext cx="3401616"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1"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653221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wo column body copy">
    <p:spTree>
      <p:nvGrpSpPr>
        <p:cNvPr id="1" name=""/>
        <p:cNvGrpSpPr/>
        <p:nvPr/>
      </p:nvGrpSpPr>
      <p:grpSpPr>
        <a:xfrm>
          <a:off x="0" y="0"/>
          <a:ext cx="0" cy="0"/>
          <a:chOff x="0" y="0"/>
          <a:chExt cx="0" cy="0"/>
        </a:xfrm>
      </p:grpSpPr>
      <p:sp>
        <p:nvSpPr>
          <p:cNvPr id="10" name="Text Placeholder 8"/>
          <p:cNvSpPr>
            <a:spLocks noGrp="1"/>
          </p:cNvSpPr>
          <p:nvPr>
            <p:ph type="body" sz="quarter" idx="16" hasCustomPrompt="1"/>
          </p:nvPr>
        </p:nvSpPr>
        <p:spPr>
          <a:xfrm>
            <a:off x="305525" y="404665"/>
            <a:ext cx="8532949" cy="5760217"/>
          </a:xfrm>
          <a:prstGeom prst="rect">
            <a:avLst/>
          </a:prstGeom>
        </p:spPr>
        <p:txBody>
          <a:bodyPr numCol="2" spcCol="144000" anchor="t" anchorCtr="0">
            <a:normAutofit/>
          </a:bodyPr>
          <a:lstStyle>
            <a:lvl1pPr marL="0" indent="0">
              <a:lnSpc>
                <a:spcPct val="100000"/>
              </a:lnSpc>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a:p>
            <a:pPr lvl="4"/>
            <a:endParaRPr lang="en-GB" dirty="0"/>
          </a:p>
        </p:txBody>
      </p:sp>
      <p:sp>
        <p:nvSpPr>
          <p:cNvPr id="12" name="Rectangle 11"/>
          <p:cNvSpPr/>
          <p:nvPr userDrawn="1"/>
        </p:nvSpPr>
        <p:spPr>
          <a:xfrm>
            <a:off x="0" y="6309320"/>
            <a:ext cx="9144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p:cNvSpPr txBox="1"/>
          <p:nvPr userDrawn="1"/>
        </p:nvSpPr>
        <p:spPr>
          <a:xfrm>
            <a:off x="6678234" y="6414384"/>
            <a:ext cx="2160240" cy="307777"/>
          </a:xfrm>
          <a:prstGeom prst="rect">
            <a:avLst/>
          </a:prstGeom>
          <a:noFill/>
        </p:spPr>
        <p:txBody>
          <a:bodyPr wrap="square" rtlCol="0">
            <a:spAutoFit/>
          </a:bodyPr>
          <a:lstStyle/>
          <a:p>
            <a:pPr algn="r"/>
            <a:r>
              <a:rPr lang="en-US" sz="1400" dirty="0">
                <a:solidFill>
                  <a:schemeClr val="bg1"/>
                </a:solidFill>
                <a:latin typeface="Arial" charset="0"/>
                <a:ea typeface="Arial" charset="0"/>
                <a:cs typeface="Arial" charset="0"/>
              </a:rPr>
              <a:t>© </a:t>
            </a:r>
            <a:r>
              <a:rPr lang="en-US" sz="1400" dirty="0" err="1">
                <a:solidFill>
                  <a:schemeClr val="bg1"/>
                </a:solidFill>
                <a:latin typeface="Arial" charset="0"/>
                <a:ea typeface="Arial" charset="0"/>
                <a:cs typeface="Arial" charset="0"/>
              </a:rPr>
              <a:t>Cranfield</a:t>
            </a:r>
            <a:r>
              <a:rPr lang="en-US" sz="1400" dirty="0">
                <a:solidFill>
                  <a:schemeClr val="bg1"/>
                </a:solidFill>
                <a:latin typeface="Arial" charset="0"/>
                <a:ea typeface="Arial" charset="0"/>
                <a:cs typeface="Arial" charset="0"/>
              </a:rPr>
              <a:t> University</a:t>
            </a:r>
          </a:p>
        </p:txBody>
      </p:sp>
      <p:sp>
        <p:nvSpPr>
          <p:cNvPr id="7"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2198744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Large image area">
    <p:spTree>
      <p:nvGrpSpPr>
        <p:cNvPr id="1" name=""/>
        <p:cNvGrpSpPr/>
        <p:nvPr/>
      </p:nvGrpSpPr>
      <p:grpSpPr>
        <a:xfrm>
          <a:off x="0" y="0"/>
          <a:ext cx="0" cy="0"/>
          <a:chOff x="0" y="0"/>
          <a:chExt cx="0" cy="0"/>
        </a:xfrm>
      </p:grpSpPr>
      <p:sp>
        <p:nvSpPr>
          <p:cNvPr id="8" name="Rectangle 7"/>
          <p:cNvSpPr/>
          <p:nvPr userDrawn="1"/>
        </p:nvSpPr>
        <p:spPr>
          <a:xfrm>
            <a:off x="0" y="6309320"/>
            <a:ext cx="9144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userDrawn="1"/>
        </p:nvSpPr>
        <p:spPr>
          <a:xfrm>
            <a:off x="6678234" y="6414384"/>
            <a:ext cx="2160240" cy="307777"/>
          </a:xfrm>
          <a:prstGeom prst="rect">
            <a:avLst/>
          </a:prstGeom>
          <a:noFill/>
        </p:spPr>
        <p:txBody>
          <a:bodyPr wrap="square" rtlCol="0">
            <a:spAutoFit/>
          </a:bodyPr>
          <a:lstStyle/>
          <a:p>
            <a:pPr algn="r"/>
            <a:r>
              <a:rPr lang="en-US" sz="1400" dirty="0">
                <a:solidFill>
                  <a:schemeClr val="bg1"/>
                </a:solidFill>
                <a:latin typeface="Arial" charset="0"/>
                <a:ea typeface="Arial" charset="0"/>
                <a:cs typeface="Arial" charset="0"/>
              </a:rPr>
              <a:t>© </a:t>
            </a:r>
            <a:r>
              <a:rPr lang="en-US" sz="1400" dirty="0" err="1">
                <a:solidFill>
                  <a:schemeClr val="bg1"/>
                </a:solidFill>
                <a:latin typeface="Arial" charset="0"/>
                <a:ea typeface="Arial" charset="0"/>
                <a:cs typeface="Arial" charset="0"/>
              </a:rPr>
              <a:t>Cranfield</a:t>
            </a:r>
            <a:r>
              <a:rPr lang="en-US" sz="1400" dirty="0">
                <a:solidFill>
                  <a:schemeClr val="bg1"/>
                </a:solidFill>
                <a:latin typeface="Arial" charset="0"/>
                <a:ea typeface="Arial" charset="0"/>
                <a:cs typeface="Arial" charset="0"/>
              </a:rPr>
              <a:t> University</a:t>
            </a:r>
          </a:p>
        </p:txBody>
      </p:sp>
      <p:sp>
        <p:nvSpPr>
          <p:cNvPr id="7" name="Content Placeholder 2"/>
          <p:cNvSpPr>
            <a:spLocks noGrp="1"/>
          </p:cNvSpPr>
          <p:nvPr>
            <p:ph sz="quarter" idx="17" hasCustomPrompt="1"/>
          </p:nvPr>
        </p:nvSpPr>
        <p:spPr>
          <a:xfrm>
            <a:off x="305526" y="404665"/>
            <a:ext cx="8532484"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7382991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wo column images">
    <p:spTree>
      <p:nvGrpSpPr>
        <p:cNvPr id="1" name=""/>
        <p:cNvGrpSpPr/>
        <p:nvPr/>
      </p:nvGrpSpPr>
      <p:grpSpPr>
        <a:xfrm>
          <a:off x="0" y="0"/>
          <a:ext cx="0" cy="0"/>
          <a:chOff x="0" y="0"/>
          <a:chExt cx="0" cy="0"/>
        </a:xfrm>
      </p:grpSpPr>
      <p:sp>
        <p:nvSpPr>
          <p:cNvPr id="11" name="Rectangle 10"/>
          <p:cNvSpPr/>
          <p:nvPr userDrawn="1"/>
        </p:nvSpPr>
        <p:spPr>
          <a:xfrm>
            <a:off x="0" y="6309320"/>
            <a:ext cx="9144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p:cNvSpPr txBox="1"/>
          <p:nvPr userDrawn="1"/>
        </p:nvSpPr>
        <p:spPr>
          <a:xfrm>
            <a:off x="6678234" y="6414384"/>
            <a:ext cx="2160240" cy="307777"/>
          </a:xfrm>
          <a:prstGeom prst="rect">
            <a:avLst/>
          </a:prstGeom>
          <a:noFill/>
        </p:spPr>
        <p:txBody>
          <a:bodyPr wrap="square" rtlCol="0">
            <a:spAutoFit/>
          </a:bodyPr>
          <a:lstStyle/>
          <a:p>
            <a:pPr algn="r"/>
            <a:r>
              <a:rPr lang="en-US" sz="1400" dirty="0">
                <a:solidFill>
                  <a:schemeClr val="bg1"/>
                </a:solidFill>
                <a:latin typeface="Arial" charset="0"/>
                <a:ea typeface="Arial" charset="0"/>
                <a:cs typeface="Arial" charset="0"/>
              </a:rPr>
              <a:t>© </a:t>
            </a:r>
            <a:r>
              <a:rPr lang="en-US" sz="1400" dirty="0" err="1">
                <a:solidFill>
                  <a:schemeClr val="bg1"/>
                </a:solidFill>
                <a:latin typeface="Arial" charset="0"/>
                <a:ea typeface="Arial" charset="0"/>
                <a:cs typeface="Arial" charset="0"/>
              </a:rPr>
              <a:t>Cranfield</a:t>
            </a:r>
            <a:r>
              <a:rPr lang="en-US" sz="1400" dirty="0">
                <a:solidFill>
                  <a:schemeClr val="bg1"/>
                </a:solidFill>
                <a:latin typeface="Arial" charset="0"/>
                <a:ea typeface="Arial" charset="0"/>
                <a:cs typeface="Arial" charset="0"/>
              </a:rPr>
              <a:t> University</a:t>
            </a:r>
          </a:p>
        </p:txBody>
      </p:sp>
      <p:sp>
        <p:nvSpPr>
          <p:cNvPr id="8" name="Content Placeholder 2"/>
          <p:cNvSpPr>
            <a:spLocks noGrp="1"/>
          </p:cNvSpPr>
          <p:nvPr>
            <p:ph sz="quarter" idx="19" hasCustomPrompt="1"/>
          </p:nvPr>
        </p:nvSpPr>
        <p:spPr>
          <a:xfrm>
            <a:off x="4626474" y="404663"/>
            <a:ext cx="4211536"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4" name="Content Placeholder 2"/>
          <p:cNvSpPr>
            <a:spLocks noGrp="1"/>
          </p:cNvSpPr>
          <p:nvPr>
            <p:ph sz="quarter" idx="20" hasCustomPrompt="1"/>
          </p:nvPr>
        </p:nvSpPr>
        <p:spPr>
          <a:xfrm>
            <a:off x="305526" y="404662"/>
            <a:ext cx="4211536"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7"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8060342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
        <p:nvSpPr>
          <p:cNvPr id="7" name="Rectangle 6"/>
          <p:cNvSpPr/>
          <p:nvPr userDrawn="1"/>
        </p:nvSpPr>
        <p:spPr>
          <a:xfrm>
            <a:off x="0" y="6309320"/>
            <a:ext cx="9144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userDrawn="1"/>
        </p:nvSpPr>
        <p:spPr>
          <a:xfrm>
            <a:off x="6678234" y="6414384"/>
            <a:ext cx="2160240" cy="307777"/>
          </a:xfrm>
          <a:prstGeom prst="rect">
            <a:avLst/>
          </a:prstGeom>
          <a:noFill/>
        </p:spPr>
        <p:txBody>
          <a:bodyPr wrap="square" rtlCol="0">
            <a:spAutoFit/>
          </a:bodyPr>
          <a:lstStyle/>
          <a:p>
            <a:pPr algn="r"/>
            <a:r>
              <a:rPr lang="en-US" sz="1400" dirty="0">
                <a:solidFill>
                  <a:schemeClr val="bg1"/>
                </a:solidFill>
                <a:latin typeface="Arial" charset="0"/>
                <a:ea typeface="Arial" charset="0"/>
                <a:cs typeface="Arial" charset="0"/>
              </a:rPr>
              <a:t>© </a:t>
            </a:r>
            <a:r>
              <a:rPr lang="en-US" sz="1400" dirty="0" err="1">
                <a:solidFill>
                  <a:schemeClr val="bg1"/>
                </a:solidFill>
                <a:latin typeface="Arial" charset="0"/>
                <a:ea typeface="Arial" charset="0"/>
                <a:cs typeface="Arial" charset="0"/>
              </a:rPr>
              <a:t>Cranfield</a:t>
            </a:r>
            <a:r>
              <a:rPr lang="en-US" sz="1400" dirty="0">
                <a:solidFill>
                  <a:schemeClr val="bg1"/>
                </a:solidFill>
                <a:latin typeface="Arial" charset="0"/>
                <a:ea typeface="Arial" charset="0"/>
                <a:cs typeface="Arial" charset="0"/>
              </a:rPr>
              <a:t> University</a:t>
            </a:r>
          </a:p>
        </p:txBody>
      </p:sp>
      <p:sp>
        <p:nvSpPr>
          <p:cNvPr id="6"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6640587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7" name="Rectangle 6"/>
          <p:cNvSpPr/>
          <p:nvPr userDrawn="1"/>
        </p:nvSpPr>
        <p:spPr>
          <a:xfrm>
            <a:off x="0" y="6309320"/>
            <a:ext cx="9144000" cy="5486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userDrawn="1"/>
        </p:nvSpPr>
        <p:spPr>
          <a:xfrm>
            <a:off x="6678234" y="6414384"/>
            <a:ext cx="2160240" cy="307777"/>
          </a:xfrm>
          <a:prstGeom prst="rect">
            <a:avLst/>
          </a:prstGeom>
          <a:noFill/>
        </p:spPr>
        <p:txBody>
          <a:bodyPr wrap="square" rtlCol="0">
            <a:spAutoFit/>
          </a:bodyPr>
          <a:lstStyle/>
          <a:p>
            <a:pPr algn="r"/>
            <a:r>
              <a:rPr lang="en-US" sz="1400" dirty="0">
                <a:solidFill>
                  <a:schemeClr val="bg1"/>
                </a:solidFill>
                <a:latin typeface="Arial" charset="0"/>
                <a:ea typeface="Arial" charset="0"/>
                <a:cs typeface="Arial" charset="0"/>
              </a:rPr>
              <a:t>© </a:t>
            </a:r>
            <a:r>
              <a:rPr lang="en-US" sz="1400" dirty="0" err="1">
                <a:solidFill>
                  <a:schemeClr val="bg1"/>
                </a:solidFill>
                <a:latin typeface="Arial" charset="0"/>
                <a:ea typeface="Arial" charset="0"/>
                <a:cs typeface="Arial" charset="0"/>
              </a:rPr>
              <a:t>Cranfield</a:t>
            </a:r>
            <a:r>
              <a:rPr lang="en-US" sz="1400" dirty="0">
                <a:solidFill>
                  <a:schemeClr val="bg1"/>
                </a:solidFill>
                <a:latin typeface="Arial" charset="0"/>
                <a:ea typeface="Arial" charset="0"/>
                <a:cs typeface="Arial" charset="0"/>
              </a:rPr>
              <a:t> University</a:t>
            </a:r>
          </a:p>
        </p:txBody>
      </p:sp>
      <p:sp>
        <p:nvSpPr>
          <p:cNvPr id="10"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
        <p:nvSpPr>
          <p:cNvPr id="11" name="Rectangle 10"/>
          <p:cNvSpPr/>
          <p:nvPr userDrawn="1"/>
        </p:nvSpPr>
        <p:spPr>
          <a:xfrm>
            <a:off x="197514" y="188640"/>
            <a:ext cx="120613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2" name="Picture 11"/>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702000" y="1518897"/>
            <a:ext cx="2556750" cy="2556750"/>
          </a:xfrm>
          <a:prstGeom prst="rect">
            <a:avLst/>
          </a:prstGeom>
        </p:spPr>
      </p:pic>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91880" y="4077072"/>
            <a:ext cx="3309496" cy="1836446"/>
          </a:xfrm>
          <a:prstGeom prst="rect">
            <a:avLst/>
          </a:prstGeom>
        </p:spPr>
      </p:pic>
      <p:sp>
        <p:nvSpPr>
          <p:cNvPr id="17" name="TextBox 16"/>
          <p:cNvSpPr txBox="1"/>
          <p:nvPr userDrawn="1"/>
        </p:nvSpPr>
        <p:spPr>
          <a:xfrm>
            <a:off x="3607746" y="2504884"/>
            <a:ext cx="478067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b="1" dirty="0" err="1">
                <a:solidFill>
                  <a:srgbClr val="0C406D"/>
                </a:solidFill>
                <a:latin typeface="Arial" charset="0"/>
                <a:ea typeface="Arial" charset="0"/>
                <a:cs typeface="Arial" charset="0"/>
              </a:rPr>
              <a:t>www.cranfield.ac.uk</a:t>
            </a:r>
            <a:endParaRPr lang="en-GB" sz="3200" b="1" dirty="0">
              <a:solidFill>
                <a:srgbClr val="0C406D"/>
              </a:solidFill>
              <a:latin typeface="Arial" charset="0"/>
              <a:ea typeface="Arial" charset="0"/>
              <a:cs typeface="Arial" charset="0"/>
            </a:endParaRPr>
          </a:p>
        </p:txBody>
      </p:sp>
      <p:sp>
        <p:nvSpPr>
          <p:cNvPr id="18" name="TextBox 17"/>
          <p:cNvSpPr txBox="1"/>
          <p:nvPr userDrawn="1"/>
        </p:nvSpPr>
        <p:spPr>
          <a:xfrm>
            <a:off x="3607747" y="3411612"/>
            <a:ext cx="453650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0099C4"/>
                </a:solidFill>
                <a:latin typeface="Arial" charset="0"/>
                <a:ea typeface="Arial" charset="0"/>
                <a:cs typeface="Arial" charset="0"/>
              </a:rPr>
              <a:t>T: +44 (0)1234 750111</a:t>
            </a:r>
            <a:endParaRPr lang="en-US" sz="2800" b="1" dirty="0">
              <a:solidFill>
                <a:srgbClr val="0099C4"/>
              </a:solidFill>
              <a:latin typeface="Arial" charset="0"/>
              <a:ea typeface="Arial" charset="0"/>
              <a:cs typeface="Arial" charset="0"/>
            </a:endParaRPr>
          </a:p>
        </p:txBody>
      </p:sp>
    </p:spTree>
    <p:extLst>
      <p:ext uri="{BB962C8B-B14F-4D97-AF65-F5344CB8AC3E}">
        <p14:creationId xmlns:p14="http://schemas.microsoft.com/office/powerpoint/2010/main" val="14970317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
    <p:bg>
      <p:bgPr>
        <a:solidFill>
          <a:srgbClr val="27376F"/>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534" y="-27384"/>
            <a:ext cx="12223573" cy="6875887"/>
          </a:xfrm>
          <a:prstGeom prst="rect">
            <a:avLst/>
          </a:prstGeom>
        </p:spPr>
      </p:pic>
      <p:sp>
        <p:nvSpPr>
          <p:cNvPr id="7"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0"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5"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281160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 Body copy, Image">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305526" y="1412776"/>
            <a:ext cx="502255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305526" y="2348880"/>
            <a:ext cx="5022558" cy="4032447"/>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Content Placeholder 2"/>
          <p:cNvSpPr>
            <a:spLocks noGrp="1"/>
          </p:cNvSpPr>
          <p:nvPr>
            <p:ph sz="quarter" idx="17" hasCustomPrompt="1"/>
          </p:nvPr>
        </p:nvSpPr>
        <p:spPr>
          <a:xfrm>
            <a:off x="5436394" y="1412777"/>
            <a:ext cx="3401616" cy="4968550"/>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7"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38912262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reen">
    <p:bg>
      <p:bgPr>
        <a:solidFill>
          <a:srgbClr val="5B7813"/>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534" y="-27384"/>
            <a:ext cx="12223573" cy="6875887"/>
          </a:xfrm>
          <a:prstGeom prst="rect">
            <a:avLst/>
          </a:prstGeom>
        </p:spPr>
      </p:pic>
      <p:sp>
        <p:nvSpPr>
          <p:cNvPr id="4"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1"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2"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5738975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nk">
    <p:bg>
      <p:bgPr>
        <a:solidFill>
          <a:srgbClr val="812143"/>
        </a:solidFill>
        <a:effectLst/>
      </p:bgPr>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534" y="-27384"/>
            <a:ext cx="12223573" cy="6875887"/>
          </a:xfrm>
          <a:prstGeom prst="rect">
            <a:avLst/>
          </a:prstGeom>
        </p:spPr>
      </p:pic>
      <p:sp>
        <p:nvSpPr>
          <p:cNvPr id="4"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0"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1"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2"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6345381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urple">
    <p:bg>
      <p:bgPr>
        <a:solidFill>
          <a:srgbClr val="442B58"/>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534" y="-27384"/>
            <a:ext cx="12223573" cy="6875887"/>
          </a:xfrm>
          <a:prstGeom prst="rect">
            <a:avLst/>
          </a:prstGeom>
        </p:spPr>
      </p:pic>
      <p:sp>
        <p:nvSpPr>
          <p:cNvPr id="3"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8"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9"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0"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7491352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d">
    <p:bg>
      <p:bgPr>
        <a:solidFill>
          <a:srgbClr val="820E21"/>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534" y="-27384"/>
            <a:ext cx="12223573" cy="6875887"/>
          </a:xfrm>
          <a:prstGeom prst="rect">
            <a:avLst/>
          </a:prstGeom>
        </p:spPr>
      </p:pic>
      <p:sp>
        <p:nvSpPr>
          <p:cNvPr id="3"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0"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1"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17867301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Yellow">
    <p:bg>
      <p:bgPr>
        <a:solidFill>
          <a:srgbClr val="DD7A0F"/>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534" y="-27384"/>
            <a:ext cx="12223573" cy="6875887"/>
          </a:xfrm>
          <a:prstGeom prst="rect">
            <a:avLst/>
          </a:prstGeom>
        </p:spPr>
      </p:pic>
      <p:sp>
        <p:nvSpPr>
          <p:cNvPr id="3"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srgbClr val="0C406D"/>
                </a:solidFill>
                <a:latin typeface="Arial" charset="0"/>
                <a:ea typeface="Arial" charset="0"/>
                <a:cs typeface="Arial" charset="0"/>
              </a:rPr>
              <a:t>www.cranfield.ac.uk</a:t>
            </a:r>
            <a:endParaRPr lang="en-GB" sz="1800" b="0" dirty="0">
              <a:solidFill>
                <a:srgbClr val="0C406D"/>
              </a:solidFill>
              <a:latin typeface="Arial" charset="0"/>
              <a:ea typeface="Arial" charset="0"/>
              <a:cs typeface="Arial" charset="0"/>
            </a:endParaRPr>
          </a:p>
        </p:txBody>
      </p:sp>
      <p:sp>
        <p:nvSpPr>
          <p:cNvPr id="9"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0"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1"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Tree>
    <p:extLst>
      <p:ext uri="{BB962C8B-B14F-4D97-AF65-F5344CB8AC3E}">
        <p14:creationId xmlns:p14="http://schemas.microsoft.com/office/powerpoint/2010/main" val="10359735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resentation or Chapter Titl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3653898" y="1700460"/>
            <a:ext cx="4698522" cy="2160588"/>
          </a:xfrm>
          <a:prstGeom prst="rect">
            <a:avLst/>
          </a:prstGeom>
        </p:spPr>
        <p:txBody>
          <a:bodyPr anchor="ctr">
            <a:normAutofit/>
          </a:bodyPr>
          <a:lstStyle>
            <a:lvl1pPr marL="0" indent="0">
              <a:buNone/>
              <a:defRPr sz="2800" b="1" i="0">
                <a:solidFill>
                  <a:srgbClr val="0C406D"/>
                </a:solidFill>
                <a:latin typeface="Arial" charset="0"/>
                <a:ea typeface="Arial" charset="0"/>
                <a:cs typeface="Arial" charset="0"/>
              </a:defRPr>
            </a:lvl1pPr>
          </a:lstStyle>
          <a:p>
            <a:pPr lvl="0"/>
            <a:r>
              <a:rPr lang="en-GB" dirty="0"/>
              <a:t>Presentation or Chapter Title, Arial Bold 28pt</a:t>
            </a:r>
            <a:endParaRPr lang="en-US" dirty="0"/>
          </a:p>
        </p:txBody>
      </p:sp>
      <p:sp>
        <p:nvSpPr>
          <p:cNvPr id="11" name="Text Placeholder 8"/>
          <p:cNvSpPr>
            <a:spLocks noGrp="1"/>
          </p:cNvSpPr>
          <p:nvPr>
            <p:ph type="body" sz="quarter" idx="11" hasCustomPrompt="1"/>
          </p:nvPr>
        </p:nvSpPr>
        <p:spPr>
          <a:xfrm>
            <a:off x="3653898" y="4149080"/>
            <a:ext cx="4698522" cy="792088"/>
          </a:xfrm>
          <a:prstGeom prst="rect">
            <a:avLst/>
          </a:prstGeom>
        </p:spPr>
        <p:txBody>
          <a:bodyPr anchor="ctr">
            <a:normAutofit/>
          </a:bodyPr>
          <a:lstStyle>
            <a:lvl1pPr marL="0" indent="0">
              <a:buNone/>
              <a:defRPr sz="2000" b="1" i="0">
                <a:solidFill>
                  <a:srgbClr val="0099C4"/>
                </a:solidFill>
                <a:latin typeface="Arial" charset="0"/>
                <a:ea typeface="Arial" charset="0"/>
                <a:cs typeface="Arial" charset="0"/>
              </a:defRPr>
            </a:lvl1pPr>
          </a:lstStyle>
          <a:p>
            <a:pPr lvl="0"/>
            <a:r>
              <a:rPr lang="en-GB" dirty="0"/>
              <a:t>Presenter’s Name and Title, </a:t>
            </a:r>
            <a:br>
              <a:rPr lang="en-GB" dirty="0"/>
            </a:br>
            <a:r>
              <a:rPr lang="en-GB" dirty="0"/>
              <a:t>Arial Bold 20pt</a:t>
            </a:r>
            <a:endParaRPr lang="en-US" dirty="0"/>
          </a:p>
        </p:txBody>
      </p:sp>
      <p:sp>
        <p:nvSpPr>
          <p:cNvPr id="13" name="Text Placeholder 8"/>
          <p:cNvSpPr>
            <a:spLocks noGrp="1"/>
          </p:cNvSpPr>
          <p:nvPr>
            <p:ph type="body" sz="quarter" idx="12" hasCustomPrompt="1"/>
          </p:nvPr>
        </p:nvSpPr>
        <p:spPr>
          <a:xfrm>
            <a:off x="3655102" y="5229200"/>
            <a:ext cx="4698522" cy="504056"/>
          </a:xfrm>
          <a:prstGeom prst="rect">
            <a:avLst/>
          </a:prstGeom>
        </p:spPr>
        <p:txBody>
          <a:bodyPr anchor="ctr">
            <a:normAutofit/>
          </a:bodyPr>
          <a:lstStyle>
            <a:lvl1pPr marL="0" indent="0">
              <a:buNone/>
              <a:defRPr sz="1800" b="1" i="0">
                <a:solidFill>
                  <a:schemeClr val="tx1"/>
                </a:solidFill>
                <a:latin typeface="Arial" charset="0"/>
                <a:ea typeface="Arial" charset="0"/>
                <a:cs typeface="Arial" charset="0"/>
              </a:defRPr>
            </a:lvl1pPr>
          </a:lstStyle>
          <a:p>
            <a:pPr lvl="0"/>
            <a:r>
              <a:rPr lang="en-GB" dirty="0"/>
              <a:t>Date, Arial Bold 18pt</a:t>
            </a:r>
            <a:endParaRPr lang="en-US" dirty="0"/>
          </a:p>
        </p:txBody>
      </p:sp>
      <p:sp>
        <p:nvSpPr>
          <p:cNvPr id="5" name="Text Placeholder 17"/>
          <p:cNvSpPr txBox="1">
            <a:spLocks/>
          </p:cNvSpPr>
          <p:nvPr userDrawn="1"/>
        </p:nvSpPr>
        <p:spPr>
          <a:xfrm>
            <a:off x="3653898" y="6021288"/>
            <a:ext cx="4698522"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t>www.cranfield.ac.uk</a:t>
            </a:r>
            <a:endParaRPr lang="en-GB" sz="1800" b="0" dirty="0"/>
          </a:p>
        </p:txBody>
      </p:sp>
      <p:sp>
        <p:nvSpPr>
          <p:cNvPr id="2" name="Rectangle 1"/>
          <p:cNvSpPr/>
          <p:nvPr userDrawn="1"/>
        </p:nvSpPr>
        <p:spPr>
          <a:xfrm>
            <a:off x="197514" y="188640"/>
            <a:ext cx="120613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702000" y="1518897"/>
            <a:ext cx="2556750" cy="2556750"/>
          </a:xfrm>
          <a:prstGeom prst="rect">
            <a:avLst/>
          </a:prstGeom>
        </p:spPr>
      </p:pic>
    </p:spTree>
    <p:extLst>
      <p:ext uri="{BB962C8B-B14F-4D97-AF65-F5344CB8AC3E}">
        <p14:creationId xmlns:p14="http://schemas.microsoft.com/office/powerpoint/2010/main" val="2492698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ub, Body copy">
    <p:spTree>
      <p:nvGrpSpPr>
        <p:cNvPr id="1" name=""/>
        <p:cNvGrpSpPr/>
        <p:nvPr/>
      </p:nvGrpSpPr>
      <p:grpSpPr>
        <a:xfrm>
          <a:off x="0" y="0"/>
          <a:ext cx="0" cy="0"/>
          <a:chOff x="0" y="0"/>
          <a:chExt cx="0" cy="0"/>
        </a:xfrm>
      </p:grpSpPr>
      <p:sp>
        <p:nvSpPr>
          <p:cNvPr id="5" name="Text Placeholder 8"/>
          <p:cNvSpPr>
            <a:spLocks noGrp="1"/>
          </p:cNvSpPr>
          <p:nvPr>
            <p:ph type="body" sz="quarter" idx="11" hasCustomPrompt="1"/>
          </p:nvPr>
        </p:nvSpPr>
        <p:spPr>
          <a:xfrm>
            <a:off x="305526" y="1412776"/>
            <a:ext cx="853294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305526" y="2348882"/>
            <a:ext cx="8532948" cy="403244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1425248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ub, Body copy, Image">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305526" y="1412776"/>
            <a:ext cx="502255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305526" y="2348880"/>
            <a:ext cx="5022558" cy="4032447"/>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Content Placeholder 2"/>
          <p:cNvSpPr>
            <a:spLocks noGrp="1"/>
          </p:cNvSpPr>
          <p:nvPr>
            <p:ph sz="quarter" idx="17" hasCustomPrompt="1"/>
          </p:nvPr>
        </p:nvSpPr>
        <p:spPr>
          <a:xfrm>
            <a:off x="5436394" y="1412777"/>
            <a:ext cx="3401616" cy="4968550"/>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7"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32171631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Body copy, Image">
    <p:spTree>
      <p:nvGrpSpPr>
        <p:cNvPr id="1" name=""/>
        <p:cNvGrpSpPr/>
        <p:nvPr/>
      </p:nvGrpSpPr>
      <p:grpSpPr>
        <a:xfrm>
          <a:off x="0" y="0"/>
          <a:ext cx="0" cy="0"/>
          <a:chOff x="0" y="0"/>
          <a:chExt cx="0" cy="0"/>
        </a:xfrm>
      </p:grpSpPr>
      <p:sp>
        <p:nvSpPr>
          <p:cNvPr id="7" name="Content Placeholder 2"/>
          <p:cNvSpPr>
            <a:spLocks noGrp="1"/>
          </p:cNvSpPr>
          <p:nvPr>
            <p:ph sz="quarter" idx="18" hasCustomPrompt="1"/>
          </p:nvPr>
        </p:nvSpPr>
        <p:spPr>
          <a:xfrm>
            <a:off x="5436394" y="1412777"/>
            <a:ext cx="3401616"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
        <p:nvSpPr>
          <p:cNvPr id="10" name="Text Placeholder 8"/>
          <p:cNvSpPr>
            <a:spLocks noGrp="1"/>
          </p:cNvSpPr>
          <p:nvPr>
            <p:ph type="body" sz="quarter" idx="14" hasCustomPrompt="1"/>
          </p:nvPr>
        </p:nvSpPr>
        <p:spPr>
          <a:xfrm>
            <a:off x="305526" y="1412775"/>
            <a:ext cx="5022558" cy="4968551"/>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6445548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7" name="Text Placeholder 8"/>
          <p:cNvSpPr>
            <a:spLocks noGrp="1"/>
          </p:cNvSpPr>
          <p:nvPr>
            <p:ph type="body" sz="quarter" idx="15" hasCustomPrompt="1"/>
          </p:nvPr>
        </p:nvSpPr>
        <p:spPr>
          <a:xfrm>
            <a:off x="305525" y="1412776"/>
            <a:ext cx="8532949" cy="4968550"/>
          </a:xfrm>
          <a:prstGeom prst="rect">
            <a:avLst/>
          </a:prstGeom>
        </p:spPr>
        <p:txBody>
          <a:bodyPr numCol="2" spcCol="144000"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4"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571822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Body copy, Image">
    <p:spTree>
      <p:nvGrpSpPr>
        <p:cNvPr id="1" name=""/>
        <p:cNvGrpSpPr/>
        <p:nvPr/>
      </p:nvGrpSpPr>
      <p:grpSpPr>
        <a:xfrm>
          <a:off x="0" y="0"/>
          <a:ext cx="0" cy="0"/>
          <a:chOff x="0" y="0"/>
          <a:chExt cx="0" cy="0"/>
        </a:xfrm>
      </p:grpSpPr>
      <p:sp>
        <p:nvSpPr>
          <p:cNvPr id="7" name="Content Placeholder 2"/>
          <p:cNvSpPr>
            <a:spLocks noGrp="1"/>
          </p:cNvSpPr>
          <p:nvPr>
            <p:ph sz="quarter" idx="18" hasCustomPrompt="1"/>
          </p:nvPr>
        </p:nvSpPr>
        <p:spPr>
          <a:xfrm>
            <a:off x="5436394" y="1412777"/>
            <a:ext cx="3401616"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
        <p:nvSpPr>
          <p:cNvPr id="10" name="Text Placeholder 8"/>
          <p:cNvSpPr>
            <a:spLocks noGrp="1"/>
          </p:cNvSpPr>
          <p:nvPr>
            <p:ph type="body" sz="quarter" idx="14" hasCustomPrompt="1"/>
          </p:nvPr>
        </p:nvSpPr>
        <p:spPr>
          <a:xfrm>
            <a:off x="305526" y="1412775"/>
            <a:ext cx="5022558" cy="4968551"/>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9769398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8" name="Content Placeholder 2"/>
          <p:cNvSpPr>
            <a:spLocks noGrp="1"/>
          </p:cNvSpPr>
          <p:nvPr>
            <p:ph sz="quarter" idx="19" hasCustomPrompt="1"/>
          </p:nvPr>
        </p:nvSpPr>
        <p:spPr>
          <a:xfrm>
            <a:off x="305526" y="1412777"/>
            <a:ext cx="8532484"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4"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11641064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Image">
    <p:spTree>
      <p:nvGrpSpPr>
        <p:cNvPr id="1" name=""/>
        <p:cNvGrpSpPr/>
        <p:nvPr/>
      </p:nvGrpSpPr>
      <p:grpSpPr>
        <a:xfrm>
          <a:off x="0" y="0"/>
          <a:ext cx="0" cy="0"/>
          <a:chOff x="0" y="0"/>
          <a:chExt cx="0" cy="0"/>
        </a:xfrm>
      </p:grpSpPr>
      <p:sp>
        <p:nvSpPr>
          <p:cNvPr id="11" name="Content Placeholder 2"/>
          <p:cNvSpPr>
            <a:spLocks noGrp="1"/>
          </p:cNvSpPr>
          <p:nvPr>
            <p:ph sz="quarter" idx="21" hasCustomPrompt="1"/>
          </p:nvPr>
        </p:nvSpPr>
        <p:spPr>
          <a:xfrm>
            <a:off x="4626474" y="1412777"/>
            <a:ext cx="4211536"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2" name="Content Placeholder 2"/>
          <p:cNvSpPr>
            <a:spLocks noGrp="1"/>
          </p:cNvSpPr>
          <p:nvPr>
            <p:ph sz="quarter" idx="22" hasCustomPrompt="1"/>
          </p:nvPr>
        </p:nvSpPr>
        <p:spPr>
          <a:xfrm>
            <a:off x="305991" y="1412777"/>
            <a:ext cx="4211536"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5"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32204457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223886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ue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273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23684976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Green impact slide">
    <p:spTree>
      <p:nvGrpSpPr>
        <p:cNvPr id="1" name=""/>
        <p:cNvGrpSpPr/>
        <p:nvPr/>
      </p:nvGrpSpPr>
      <p:grpSpPr>
        <a:xfrm>
          <a:off x="0" y="0"/>
          <a:ext cx="0" cy="0"/>
          <a:chOff x="0" y="0"/>
          <a:chExt cx="0" cy="0"/>
        </a:xfrm>
      </p:grpSpPr>
      <p:sp>
        <p:nvSpPr>
          <p:cNvPr id="2" name="Rectangle 1"/>
          <p:cNvSpPr/>
          <p:nvPr userDrawn="1"/>
        </p:nvSpPr>
        <p:spPr>
          <a:xfrm>
            <a:off x="0" y="0"/>
            <a:ext cx="3923928" cy="6857999"/>
          </a:xfrm>
          <a:prstGeom prst="rect">
            <a:avLst/>
          </a:prstGeom>
          <a:solidFill>
            <a:srgbClr val="5B7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solidFill>
                <a:srgbClr val="5B7813"/>
              </a:solidFill>
            </a:endParaRPr>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5204291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ink impact slide">
    <p:spTree>
      <p:nvGrpSpPr>
        <p:cNvPr id="1" name=""/>
        <p:cNvGrpSpPr/>
        <p:nvPr/>
      </p:nvGrpSpPr>
      <p:grpSpPr>
        <a:xfrm>
          <a:off x="0" y="0"/>
          <a:ext cx="0" cy="0"/>
          <a:chOff x="0" y="0"/>
          <a:chExt cx="0" cy="0"/>
        </a:xfrm>
      </p:grpSpPr>
      <p:sp>
        <p:nvSpPr>
          <p:cNvPr id="2" name="Rectangle 1"/>
          <p:cNvSpPr/>
          <p:nvPr userDrawn="1"/>
        </p:nvSpPr>
        <p:spPr>
          <a:xfrm>
            <a:off x="0" y="0"/>
            <a:ext cx="3923928" cy="6857999"/>
          </a:xfrm>
          <a:prstGeom prst="rect">
            <a:avLst/>
          </a:prstGeom>
          <a:solidFill>
            <a:srgbClr val="812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2734690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urple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44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20744962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Red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820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40360983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Yellow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DD7A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37335741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7" name="Rectangle 6"/>
          <p:cNvSpPr/>
          <p:nvPr userDrawn="1"/>
        </p:nvSpPr>
        <p:spPr>
          <a:xfrm>
            <a:off x="197514" y="188640"/>
            <a:ext cx="120613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702000" y="1518897"/>
            <a:ext cx="2556750" cy="255675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91880" y="4077072"/>
            <a:ext cx="3309496" cy="1836446"/>
          </a:xfrm>
          <a:prstGeom prst="rect">
            <a:avLst/>
          </a:prstGeom>
        </p:spPr>
      </p:pic>
      <p:sp>
        <p:nvSpPr>
          <p:cNvPr id="12" name="TextBox 11"/>
          <p:cNvSpPr txBox="1"/>
          <p:nvPr userDrawn="1"/>
        </p:nvSpPr>
        <p:spPr>
          <a:xfrm>
            <a:off x="3607746" y="2504884"/>
            <a:ext cx="478067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b="1" dirty="0" err="1">
                <a:solidFill>
                  <a:srgbClr val="0C406D"/>
                </a:solidFill>
                <a:latin typeface="Arial" charset="0"/>
                <a:ea typeface="Arial" charset="0"/>
                <a:cs typeface="Arial" charset="0"/>
              </a:rPr>
              <a:t>www.cranfield.ac.uk</a:t>
            </a:r>
            <a:endParaRPr lang="en-GB" sz="3200" b="1" dirty="0">
              <a:solidFill>
                <a:srgbClr val="0C406D"/>
              </a:solidFill>
              <a:latin typeface="Arial" charset="0"/>
              <a:ea typeface="Arial" charset="0"/>
              <a:cs typeface="Arial" charset="0"/>
            </a:endParaRPr>
          </a:p>
        </p:txBody>
      </p:sp>
      <p:sp>
        <p:nvSpPr>
          <p:cNvPr id="14" name="TextBox 13"/>
          <p:cNvSpPr txBox="1"/>
          <p:nvPr userDrawn="1"/>
        </p:nvSpPr>
        <p:spPr>
          <a:xfrm>
            <a:off x="3607747" y="3411612"/>
            <a:ext cx="453650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0099C4"/>
                </a:solidFill>
                <a:latin typeface="Arial" charset="0"/>
                <a:ea typeface="Arial" charset="0"/>
                <a:cs typeface="Arial" charset="0"/>
              </a:rPr>
              <a:t>T: +44 (0)1234 750111</a:t>
            </a:r>
            <a:endParaRPr lang="en-US" sz="2800" b="1" dirty="0">
              <a:solidFill>
                <a:srgbClr val="0099C4"/>
              </a:solidFill>
              <a:latin typeface="Arial" charset="0"/>
              <a:ea typeface="Arial" charset="0"/>
              <a:cs typeface="Arial" charset="0"/>
            </a:endParaRPr>
          </a:p>
        </p:txBody>
      </p:sp>
    </p:spTree>
    <p:extLst>
      <p:ext uri="{BB962C8B-B14F-4D97-AF65-F5344CB8AC3E}">
        <p14:creationId xmlns:p14="http://schemas.microsoft.com/office/powerpoint/2010/main" val="3737851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7" name="Text Placeholder 8"/>
          <p:cNvSpPr>
            <a:spLocks noGrp="1"/>
          </p:cNvSpPr>
          <p:nvPr>
            <p:ph type="body" sz="quarter" idx="15" hasCustomPrompt="1"/>
          </p:nvPr>
        </p:nvSpPr>
        <p:spPr>
          <a:xfrm>
            <a:off x="305525" y="1412776"/>
            <a:ext cx="8532949" cy="4968550"/>
          </a:xfrm>
          <a:prstGeom prst="rect">
            <a:avLst/>
          </a:prstGeom>
        </p:spPr>
        <p:txBody>
          <a:bodyPr numCol="2" spcCol="144000"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4"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387133184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EEB9-890B-4C23-A568-EEF4CD02E7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D867BB-81B6-46BB-8028-8B716D92B0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E0F3A3-D6E3-4131-84FD-58CAD74ACD08}"/>
              </a:ext>
            </a:extLst>
          </p:cNvPr>
          <p:cNvSpPr>
            <a:spLocks noGrp="1"/>
          </p:cNvSpPr>
          <p:nvPr>
            <p:ph type="dt" sz="half" idx="10"/>
          </p:nvPr>
        </p:nvSpPr>
        <p:spPr/>
        <p:txBody>
          <a:bodyPr/>
          <a:lstStyle/>
          <a:p>
            <a:fld id="{557AC78F-B541-4B65-91EA-E49D0F90F928}" type="datetimeFigureOut">
              <a:rPr lang="en-US" smtClean="0"/>
              <a:t>11/27/20</a:t>
            </a:fld>
            <a:endParaRPr lang="en-US" dirty="0"/>
          </a:p>
        </p:txBody>
      </p:sp>
      <p:sp>
        <p:nvSpPr>
          <p:cNvPr id="5" name="Footer Placeholder 4">
            <a:extLst>
              <a:ext uri="{FF2B5EF4-FFF2-40B4-BE49-F238E27FC236}">
                <a16:creationId xmlns:a16="http://schemas.microsoft.com/office/drawing/2014/main" id="{F8C61B75-DF2E-4CA4-9DF2-C72863F0DA9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FE2C4DD-D6FB-4BF8-AF90-8DDFA635BA4E}"/>
              </a:ext>
            </a:extLst>
          </p:cNvPr>
          <p:cNvSpPr>
            <a:spLocks noGrp="1"/>
          </p:cNvSpPr>
          <p:nvPr>
            <p:ph type="sldNum" sz="quarter" idx="12"/>
          </p:nvPr>
        </p:nvSpPr>
        <p:spPr/>
        <p:txBody>
          <a:bodyPr/>
          <a:lstStyle/>
          <a:p>
            <a:fld id="{6B156926-83F5-4FAE-9161-427D10D3CC4F}" type="slidenum">
              <a:rPr lang="en-US" smtClean="0"/>
              <a:t>‹#›</a:t>
            </a:fld>
            <a:endParaRPr lang="en-US" dirty="0"/>
          </a:p>
        </p:txBody>
      </p:sp>
    </p:spTree>
    <p:extLst>
      <p:ext uri="{BB962C8B-B14F-4D97-AF65-F5344CB8AC3E}">
        <p14:creationId xmlns:p14="http://schemas.microsoft.com/office/powerpoint/2010/main" val="289529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8" name="Content Placeholder 2"/>
          <p:cNvSpPr>
            <a:spLocks noGrp="1"/>
          </p:cNvSpPr>
          <p:nvPr>
            <p:ph sz="quarter" idx="19" hasCustomPrompt="1"/>
          </p:nvPr>
        </p:nvSpPr>
        <p:spPr>
          <a:xfrm>
            <a:off x="305526" y="1412777"/>
            <a:ext cx="8532484"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4"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1297904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Image">
    <p:spTree>
      <p:nvGrpSpPr>
        <p:cNvPr id="1" name=""/>
        <p:cNvGrpSpPr/>
        <p:nvPr/>
      </p:nvGrpSpPr>
      <p:grpSpPr>
        <a:xfrm>
          <a:off x="0" y="0"/>
          <a:ext cx="0" cy="0"/>
          <a:chOff x="0" y="0"/>
          <a:chExt cx="0" cy="0"/>
        </a:xfrm>
      </p:grpSpPr>
      <p:sp>
        <p:nvSpPr>
          <p:cNvPr id="11" name="Content Placeholder 2"/>
          <p:cNvSpPr>
            <a:spLocks noGrp="1"/>
          </p:cNvSpPr>
          <p:nvPr>
            <p:ph sz="quarter" idx="21" hasCustomPrompt="1"/>
          </p:nvPr>
        </p:nvSpPr>
        <p:spPr>
          <a:xfrm>
            <a:off x="4626474" y="1412777"/>
            <a:ext cx="4211536"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2" name="Content Placeholder 2"/>
          <p:cNvSpPr>
            <a:spLocks noGrp="1"/>
          </p:cNvSpPr>
          <p:nvPr>
            <p:ph sz="quarter" idx="22" hasCustomPrompt="1"/>
          </p:nvPr>
        </p:nvSpPr>
        <p:spPr>
          <a:xfrm>
            <a:off x="305991" y="1412777"/>
            <a:ext cx="4211536"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5"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168590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6909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273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513768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1.xml"/><Relationship Id="rId7"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theme" Target="../theme/theme4.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pic>
        <p:nvPicPr>
          <p:cNvPr id="7" name="Picture 6"/>
          <p:cNvPicPr>
            <a:picLocks/>
          </p:cNvPicPr>
          <p:nvPr userDrawn="1"/>
        </p:nvPicPr>
        <p:blipFill>
          <a:blip r:embed="rId18" cstate="print">
            <a:extLst>
              <a:ext uri="{28A0092B-C50C-407E-A947-70E740481C1C}">
                <a14:useLocalDpi xmlns:a14="http://schemas.microsoft.com/office/drawing/2010/main" val="0"/>
              </a:ext>
            </a:extLst>
          </a:blip>
          <a:stretch>
            <a:fillRect/>
          </a:stretch>
        </p:blipFill>
        <p:spPr>
          <a:xfrm>
            <a:off x="270000" y="324000"/>
            <a:ext cx="972000" cy="972000"/>
          </a:xfrm>
          <a:prstGeom prst="rect">
            <a:avLst/>
          </a:prstGeom>
        </p:spPr>
      </p:pic>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pPr/>
              <a:t>‹#›</a:t>
            </a:fld>
            <a:endParaRPr lang="en-US" sz="900" dirty="0"/>
          </a:p>
        </p:txBody>
      </p:sp>
      <p:sp>
        <p:nvSpPr>
          <p:cNvPr id="9" name="Text Placeholder 2"/>
          <p:cNvSpPr>
            <a:spLocks noGrp="1"/>
          </p:cNvSpPr>
          <p:nvPr>
            <p:ph type="body" idx="1"/>
          </p:nvPr>
        </p:nvSpPr>
        <p:spPr>
          <a:xfrm>
            <a:off x="305100" y="1411201"/>
            <a:ext cx="8532000" cy="4974382"/>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52120112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6" r:id="rId9"/>
    <p:sldLayoutId id="2147483747" r:id="rId10"/>
    <p:sldLayoutId id="2147483748" r:id="rId11"/>
    <p:sldLayoutId id="2147483749" r:id="rId12"/>
    <p:sldLayoutId id="2147483750" r:id="rId13"/>
    <p:sldLayoutId id="2147483751" r:id="rId14"/>
    <p:sldLayoutId id="2147483744" r:id="rId15"/>
    <p:sldLayoutId id="2147483759" r:id="rId16"/>
  </p:sldLayoutIdLst>
  <p:txStyles>
    <p:titleStyle>
      <a:lvl1pPr algn="l" defTabSz="685800" rtl="0" eaLnBrk="1" latinLnBrk="0" hangingPunct="1">
        <a:lnSpc>
          <a:spcPct val="90000"/>
        </a:lnSpc>
        <a:spcBef>
          <a:spcPct val="0"/>
        </a:spcBef>
        <a:buNone/>
        <a:defRPr sz="2400" b="1" kern="1200" baseline="0">
          <a:solidFill>
            <a:srgbClr val="0C406D"/>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100" y="403200"/>
            <a:ext cx="8532000"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
        <p:nvSpPr>
          <p:cNvPr id="3" name="Text Placeholder 2"/>
          <p:cNvSpPr>
            <a:spLocks noGrp="1"/>
          </p:cNvSpPr>
          <p:nvPr>
            <p:ph type="body" idx="1"/>
          </p:nvPr>
        </p:nvSpPr>
        <p:spPr>
          <a:xfrm>
            <a:off x="305100" y="1411201"/>
            <a:ext cx="8532000" cy="4769867"/>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p:cNvSpPr/>
          <p:nvPr userDrawn="1"/>
        </p:nvSpPr>
        <p:spPr>
          <a:xfrm>
            <a:off x="0" y="6309320"/>
            <a:ext cx="9144000" cy="548680"/>
          </a:xfrm>
          <a:prstGeom prst="rect">
            <a:avLst/>
          </a:prstGeom>
          <a:solidFill>
            <a:srgbClr val="0C406D"/>
          </a:solidFill>
          <a:ln w="12700" cap="flat" cmpd="sng" algn="ctr">
            <a:noFill/>
            <a:prstDash val="solid"/>
            <a:miter lim="800000"/>
          </a:ln>
          <a:effectLst/>
        </p:spPr>
        <p:txBody>
          <a:bodyPr rtlCol="0" anchor="ctr"/>
          <a:lstStyle/>
          <a:p>
            <a:pPr algn="ctr"/>
            <a:endParaRPr lang="en-US" sz="1350" kern="0">
              <a:solidFill>
                <a:prstClr val="white"/>
              </a:solidFill>
            </a:endParaRPr>
          </a:p>
        </p:txBody>
      </p:sp>
      <p:sp>
        <p:nvSpPr>
          <p:cNvPr id="14" name="TextBox 13"/>
          <p:cNvSpPr txBox="1"/>
          <p:nvPr userDrawn="1"/>
        </p:nvSpPr>
        <p:spPr>
          <a:xfrm>
            <a:off x="6678234" y="6414384"/>
            <a:ext cx="2160240" cy="307777"/>
          </a:xfrm>
          <a:prstGeom prst="rect">
            <a:avLst/>
          </a:prstGeom>
          <a:noFill/>
        </p:spPr>
        <p:txBody>
          <a:bodyPr wrap="square" rtlCol="0">
            <a:spAutoFit/>
          </a:bodyPr>
          <a:lstStyle/>
          <a:p>
            <a:pPr algn="r"/>
            <a:r>
              <a:rPr lang="en-US" sz="1400" dirty="0">
                <a:solidFill>
                  <a:prstClr val="white"/>
                </a:solidFill>
                <a:latin typeface="Arial" charset="0"/>
                <a:ea typeface="Arial" charset="0"/>
                <a:cs typeface="Arial" charset="0"/>
              </a:rPr>
              <a:t>© </a:t>
            </a:r>
            <a:r>
              <a:rPr lang="en-US" sz="1400" dirty="0" err="1">
                <a:solidFill>
                  <a:prstClr val="white"/>
                </a:solidFill>
                <a:latin typeface="Arial" charset="0"/>
                <a:ea typeface="Arial" charset="0"/>
                <a:cs typeface="Arial" charset="0"/>
              </a:rPr>
              <a:t>Cranfield</a:t>
            </a:r>
            <a:r>
              <a:rPr lang="en-US" sz="1400" dirty="0">
                <a:solidFill>
                  <a:prstClr val="white"/>
                </a:solidFill>
                <a:latin typeface="Arial" charset="0"/>
                <a:ea typeface="Arial" charset="0"/>
                <a:cs typeface="Arial" charset="0"/>
              </a:rPr>
              <a:t> University</a:t>
            </a:r>
          </a:p>
        </p:txBody>
      </p:sp>
      <p:sp>
        <p:nvSpPr>
          <p:cNvPr id="15" name="Footer Placeholder 16"/>
          <p:cNvSpPr txBox="1">
            <a:spLocks/>
          </p:cNvSpPr>
          <p:nvPr userDrawn="1"/>
        </p:nvSpPr>
        <p:spPr>
          <a:xfrm>
            <a:off x="305526" y="6414383"/>
            <a:ext cx="3086100" cy="307092"/>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solidFill>
                  <a:schemeClr val="bg1"/>
                </a:solidFill>
              </a:rPr>
              <a:pPr/>
              <a:t>‹#›</a:t>
            </a:fld>
            <a:endParaRPr lang="en-US" sz="900" dirty="0">
              <a:solidFill>
                <a:schemeClr val="bg1"/>
              </a:solidFill>
            </a:endParaRPr>
          </a:p>
        </p:txBody>
      </p:sp>
    </p:spTree>
    <p:extLst>
      <p:ext uri="{BB962C8B-B14F-4D97-AF65-F5344CB8AC3E}">
        <p14:creationId xmlns:p14="http://schemas.microsoft.com/office/powerpoint/2010/main" val="1940673710"/>
      </p:ext>
    </p:extLst>
  </p:cSld>
  <p:clrMap bg1="lt1" tx1="dk1" bg2="lt2" tx2="dk2" accent1="accent1" accent2="accent2" accent3="accent3" accent4="accent4" accent5="accent5" accent6="accent6" hlink="hlink" folHlink="folHlink"/>
  <p:sldLayoutIdLst>
    <p:sldLayoutId id="2147483730" r:id="rId1"/>
    <p:sldLayoutId id="2147483708" r:id="rId2"/>
    <p:sldLayoutId id="2147483729" r:id="rId3"/>
    <p:sldLayoutId id="2147483709" r:id="rId4"/>
    <p:sldLayoutId id="2147483710" r:id="rId5"/>
    <p:sldLayoutId id="2147483712" r:id="rId6"/>
    <p:sldLayoutId id="2147483717" r:id="rId7"/>
    <p:sldLayoutId id="2147483718" r:id="rId8"/>
    <p:sldLayoutId id="2147483714" r:id="rId9"/>
    <p:sldLayoutId id="2147483727" r:id="rId10"/>
    <p:sldLayoutId id="2147483711" r:id="rId11"/>
    <p:sldLayoutId id="2147483733" r:id="rId12"/>
  </p:sldLayoutIdLst>
  <p:txStyles>
    <p:titleStyle>
      <a:lvl1pPr algn="l" defTabSz="685800" rtl="0" eaLnBrk="1" latinLnBrk="0" hangingPunct="1">
        <a:lnSpc>
          <a:spcPct val="90000"/>
        </a:lnSpc>
        <a:spcBef>
          <a:spcPct val="0"/>
        </a:spcBef>
        <a:buNone/>
        <a:defRPr sz="2400" b="1" kern="1200" baseline="0">
          <a:solidFill>
            <a:srgbClr val="0C406D"/>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6219908"/>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pic>
        <p:nvPicPr>
          <p:cNvPr id="7" name="Picture 6"/>
          <p:cNvPicPr>
            <a:picLocks/>
          </p:cNvPicPr>
          <p:nvPr userDrawn="1"/>
        </p:nvPicPr>
        <p:blipFill>
          <a:blip r:embed="rId18" cstate="print">
            <a:extLst>
              <a:ext uri="{28A0092B-C50C-407E-A947-70E740481C1C}">
                <a14:useLocalDpi xmlns:a14="http://schemas.microsoft.com/office/drawing/2010/main" val="0"/>
              </a:ext>
            </a:extLst>
          </a:blip>
          <a:stretch>
            <a:fillRect/>
          </a:stretch>
        </p:blipFill>
        <p:spPr>
          <a:xfrm>
            <a:off x="270000" y="324000"/>
            <a:ext cx="972000" cy="972000"/>
          </a:xfrm>
          <a:prstGeom prst="rect">
            <a:avLst/>
          </a:prstGeom>
        </p:spPr>
      </p:pic>
      <p:sp>
        <p:nvSpPr>
          <p:cNvPr id="8" name="Footer Placeholder 4"/>
          <p:cNvSpPr txBox="1">
            <a:spLocks/>
          </p:cNvSpPr>
          <p:nvPr userDrawn="1"/>
        </p:nvSpPr>
        <p:spPr>
          <a:xfrm>
            <a:off x="305526" y="6414383"/>
            <a:ext cx="378042" cy="326985"/>
          </a:xfrm>
          <a:prstGeom prst="rect">
            <a:avLst/>
          </a:prstGeom>
        </p:spPr>
        <p:txBody>
          <a:bodyPr vert="horz" lIns="68580" tIns="34290" rIns="68580" bIns="34290" rtlCol="0" anchor="ctr"/>
          <a:lstStyle>
            <a:defPPr>
              <a:defRPr lang="en-US"/>
            </a:defPPr>
            <a:lvl1pPr marL="0" algn="l" defTabSz="914400" rtl="0" eaLnBrk="1" latinLnBrk="0" hangingPunct="1">
              <a:defRPr sz="1200" b="0" i="0" kern="1200">
                <a:solidFill>
                  <a:srgbClr val="0C406D"/>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B87E66-6AAE-F643-B8FD-9355C1B5527C}" type="slidenum">
              <a:rPr lang="en-US" sz="1400" smtClean="0"/>
              <a:pPr/>
              <a:t>‹#›</a:t>
            </a:fld>
            <a:endParaRPr lang="en-US" sz="900" dirty="0"/>
          </a:p>
        </p:txBody>
      </p:sp>
      <p:sp>
        <p:nvSpPr>
          <p:cNvPr id="9" name="Text Placeholder 2"/>
          <p:cNvSpPr>
            <a:spLocks noGrp="1"/>
          </p:cNvSpPr>
          <p:nvPr>
            <p:ph type="body" idx="1"/>
          </p:nvPr>
        </p:nvSpPr>
        <p:spPr>
          <a:xfrm>
            <a:off x="305100" y="1411201"/>
            <a:ext cx="8532000" cy="4974382"/>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342279535"/>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Lst>
  <p:txStyles>
    <p:titleStyle>
      <a:lvl1pPr algn="l" defTabSz="685800" rtl="0" eaLnBrk="1" latinLnBrk="0" hangingPunct="1">
        <a:lnSpc>
          <a:spcPct val="90000"/>
        </a:lnSpc>
        <a:spcBef>
          <a:spcPct val="0"/>
        </a:spcBef>
        <a:buNone/>
        <a:defRPr sz="2400" b="1" kern="1200" baseline="0">
          <a:solidFill>
            <a:srgbClr val="0C406D"/>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6.xml"/><Relationship Id="rId5" Type="http://schemas.openxmlformats.org/officeDocument/2006/relationships/image" Target="../media/image11.png"/><Relationship Id="rId4" Type="http://schemas.microsoft.com/office/2007/relationships/hdphoto" Target="../media/hdphoto3.wdp"/></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6.xml"/><Relationship Id="rId6" Type="http://schemas.openxmlformats.org/officeDocument/2006/relationships/image" Target="../media/image30.jpg"/><Relationship Id="rId5" Type="http://schemas.openxmlformats.org/officeDocument/2006/relationships/image" Target="../media/image29.jpeg"/><Relationship Id="rId4" Type="http://schemas.openxmlformats.org/officeDocument/2006/relationships/image" Target="../media/image28.jp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6.xml"/><Relationship Id="rId6" Type="http://schemas.openxmlformats.org/officeDocument/2006/relationships/image" Target="../media/image30.jpg"/><Relationship Id="rId5" Type="http://schemas.openxmlformats.org/officeDocument/2006/relationships/image" Target="../media/image29.jpeg"/><Relationship Id="rId4" Type="http://schemas.openxmlformats.org/officeDocument/2006/relationships/image" Target="../media/image28.jp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6.xml"/><Relationship Id="rId6" Type="http://schemas.openxmlformats.org/officeDocument/2006/relationships/image" Target="../media/image30.jpg"/><Relationship Id="rId5" Type="http://schemas.openxmlformats.org/officeDocument/2006/relationships/image" Target="../media/image29.jpeg"/><Relationship Id="rId4" Type="http://schemas.openxmlformats.org/officeDocument/2006/relationships/image" Target="../media/image28.jp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6.xml"/><Relationship Id="rId6" Type="http://schemas.openxmlformats.org/officeDocument/2006/relationships/image" Target="../media/image30.jpg"/><Relationship Id="rId5" Type="http://schemas.openxmlformats.org/officeDocument/2006/relationships/image" Target="../media/image29.jpeg"/><Relationship Id="rId4" Type="http://schemas.openxmlformats.org/officeDocument/2006/relationships/image" Target="../media/image28.jp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6.xml"/><Relationship Id="rId6" Type="http://schemas.openxmlformats.org/officeDocument/2006/relationships/image" Target="../media/image30.jpg"/><Relationship Id="rId5" Type="http://schemas.openxmlformats.org/officeDocument/2006/relationships/image" Target="../media/image29.jpeg"/><Relationship Id="rId4" Type="http://schemas.openxmlformats.org/officeDocument/2006/relationships/image" Target="../media/image28.jp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6.xml"/><Relationship Id="rId6" Type="http://schemas.openxmlformats.org/officeDocument/2006/relationships/image" Target="../media/image30.jpg"/><Relationship Id="rId5" Type="http://schemas.openxmlformats.org/officeDocument/2006/relationships/image" Target="../media/image29.jpeg"/><Relationship Id="rId4" Type="http://schemas.openxmlformats.org/officeDocument/2006/relationships/image" Target="../media/image28.jp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6.xml"/><Relationship Id="rId5" Type="http://schemas.openxmlformats.org/officeDocument/2006/relationships/image" Target="../media/image11.png"/><Relationship Id="rId4" Type="http://schemas.microsoft.com/office/2007/relationships/hdphoto" Target="../media/hdphoto3.wdp"/></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36.jpg"/><Relationship Id="rId5" Type="http://schemas.microsoft.com/office/2007/relationships/hdphoto" Target="../media/hdphoto5.wdp"/><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s://www.visualcapitalist.com/every-minute-internet-202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hyperlink" Target="https://www.ncsc.gov.uk/information/how-cyber-attacks-work" TargetMode="External"/><Relationship Id="rId7" Type="http://schemas.openxmlformats.org/officeDocument/2006/relationships/diagramColors" Target="../diagrams/colors3.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4.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40.xml"/><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40.xml"/><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6.xml"/><Relationship Id="rId5" Type="http://schemas.openxmlformats.org/officeDocument/2006/relationships/image" Target="../media/image11.png"/><Relationship Id="rId4" Type="http://schemas.microsoft.com/office/2007/relationships/hdphoto" Target="../media/hdphoto3.wdp"/></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7" Type="http://schemas.microsoft.com/office/2007/relationships/hdphoto" Target="../media/hdphoto2.wdp"/><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4.png"/><Relationship Id="rId5" Type="http://schemas.microsoft.com/office/2007/relationships/hdphoto" Target="../media/hdphoto1.wdp"/><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microsoft.com/office/2007/relationships/hdphoto" Target="../media/hdphoto6.wdp"/></Relationships>
</file>

<file path=ppt/slides/_rels/slide42.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6.xml"/><Relationship Id="rId5" Type="http://schemas.openxmlformats.org/officeDocument/2006/relationships/image" Target="../media/image11.png"/><Relationship Id="rId4" Type="http://schemas.microsoft.com/office/2007/relationships/hdphoto" Target="../media/hdphoto3.wdp"/></Relationships>
</file>

<file path=ppt/slides/_rels/slide4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s://gulfbusiness.com/how-covid-19-compressed-years-of-digital-transformation-into-months-lessons-from-microsoft/"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56.jpeg"/></Relationships>
</file>

<file path=ppt/slides/_rels/slide5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hyperlink" Target="https://www.visualcapitalist.com/cybersecurity-fighting-450b-damag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5782" y="2564904"/>
            <a:ext cx="3876578" cy="1789939"/>
          </a:xfrm>
        </p:spPr>
        <p:txBody>
          <a:bodyPr/>
          <a:lstStyle/>
          <a:p>
            <a:pPr algn="r">
              <a:spcBef>
                <a:spcPts val="0"/>
              </a:spcBef>
            </a:pPr>
            <a:r>
              <a:rPr lang="en-GB" dirty="0"/>
              <a:t>Board Games as a Behavioural Collection Method</a:t>
            </a:r>
          </a:p>
        </p:txBody>
      </p:sp>
      <p:sp>
        <p:nvSpPr>
          <p:cNvPr id="6" name="Text Placeholder 5"/>
          <p:cNvSpPr>
            <a:spLocks noGrp="1"/>
          </p:cNvSpPr>
          <p:nvPr>
            <p:ph type="body" sz="quarter" idx="11"/>
          </p:nvPr>
        </p:nvSpPr>
        <p:spPr>
          <a:xfrm>
            <a:off x="3421953" y="4725144"/>
            <a:ext cx="4318399" cy="648072"/>
          </a:xfrm>
        </p:spPr>
        <p:txBody>
          <a:bodyPr/>
          <a:lstStyle/>
          <a:p>
            <a:pPr algn="r"/>
            <a:r>
              <a:rPr lang="en-GB" b="0" dirty="0"/>
              <a:t>Tatjana Sidorenko</a:t>
            </a:r>
          </a:p>
        </p:txBody>
      </p:sp>
    </p:spTree>
    <p:extLst>
      <p:ext uri="{BB962C8B-B14F-4D97-AF65-F5344CB8AC3E}">
        <p14:creationId xmlns:p14="http://schemas.microsoft.com/office/powerpoint/2010/main" val="3892451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C2D085-64ED-42FF-9C55-A39301E9B215}"/>
              </a:ext>
            </a:extLst>
          </p:cNvPr>
          <p:cNvSpPr>
            <a:spLocks noGrp="1"/>
          </p:cNvSpPr>
          <p:nvPr>
            <p:ph type="title"/>
          </p:nvPr>
        </p:nvSpPr>
        <p:spPr/>
        <p:txBody>
          <a:bodyPr/>
          <a:lstStyle/>
          <a:p>
            <a:r>
              <a:rPr lang="en-US" dirty="0"/>
              <a:t>Current approaches</a:t>
            </a:r>
            <a:endParaRPr lang="en-GB" dirty="0"/>
          </a:p>
        </p:txBody>
      </p:sp>
      <p:pic>
        <p:nvPicPr>
          <p:cNvPr id="5" name="Picture 4">
            <a:extLst>
              <a:ext uri="{FF2B5EF4-FFF2-40B4-BE49-F238E27FC236}">
                <a16:creationId xmlns:a16="http://schemas.microsoft.com/office/drawing/2014/main" id="{C46972EB-A441-4E8B-8BA6-CBF2F3B96430}"/>
              </a:ext>
            </a:extLst>
          </p:cNvPr>
          <p:cNvPicPr>
            <a:picLocks noChangeAspect="1"/>
          </p:cNvPicPr>
          <p:nvPr/>
        </p:nvPicPr>
        <p:blipFill rotWithShape="1">
          <a:blip r:embed="rId2">
            <a:duotone>
              <a:schemeClr val="accent5">
                <a:shade val="45000"/>
                <a:satMod val="135000"/>
              </a:schemeClr>
              <a:prstClr val="white"/>
            </a:duotone>
            <a:extLst>
              <a:ext uri="{28A0092B-C50C-407E-A947-70E740481C1C}">
                <a14:useLocalDpi xmlns:a14="http://schemas.microsoft.com/office/drawing/2010/main" val="0"/>
              </a:ext>
            </a:extLst>
          </a:blip>
          <a:srcRect l="6300" t="16401" r="5501" b="18501"/>
          <a:stretch/>
        </p:blipFill>
        <p:spPr>
          <a:xfrm>
            <a:off x="4572000" y="1556792"/>
            <a:ext cx="4032448" cy="4464496"/>
          </a:xfrm>
          <a:prstGeom prst="rect">
            <a:avLst/>
          </a:prstGeom>
        </p:spPr>
      </p:pic>
      <p:pic>
        <p:nvPicPr>
          <p:cNvPr id="7" name="Picture 6">
            <a:extLst>
              <a:ext uri="{FF2B5EF4-FFF2-40B4-BE49-F238E27FC236}">
                <a16:creationId xmlns:a16="http://schemas.microsoft.com/office/drawing/2014/main" id="{CE20F9BB-6657-4CDB-851D-EC0673BCD906}"/>
              </a:ext>
            </a:extLst>
          </p:cNvPr>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39385"/>
          <a:stretch/>
        </p:blipFill>
        <p:spPr>
          <a:xfrm>
            <a:off x="511744" y="1556792"/>
            <a:ext cx="4059227" cy="4464496"/>
          </a:xfrm>
          <a:prstGeom prst="rect">
            <a:avLst/>
          </a:prstGeom>
        </p:spPr>
      </p:pic>
      <p:sp>
        <p:nvSpPr>
          <p:cNvPr id="9" name="Right Triangle 8">
            <a:extLst>
              <a:ext uri="{FF2B5EF4-FFF2-40B4-BE49-F238E27FC236}">
                <a16:creationId xmlns:a16="http://schemas.microsoft.com/office/drawing/2014/main" id="{5E2086CD-16FC-481E-90DC-EF64537B0079}"/>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5202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9"/>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6512" y="-12576"/>
            <a:ext cx="9180512" cy="6870576"/>
          </a:xfrm>
        </p:spPr>
      </p:pic>
      <p:sp>
        <p:nvSpPr>
          <p:cNvPr id="2" name="Right Triangle 1">
            <a:extLst>
              <a:ext uri="{FF2B5EF4-FFF2-40B4-BE49-F238E27FC236}">
                <a16:creationId xmlns:a16="http://schemas.microsoft.com/office/drawing/2014/main" id="{71484B18-FB45-49EE-9E10-EF433C07EE47}"/>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09741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DAA5057-1694-44C2-8BA8-36E542249667}"/>
              </a:ext>
            </a:extLst>
          </p:cNvPr>
          <p:cNvPicPr>
            <a:picLocks noGrp="1" noChangeAspect="1"/>
          </p:cNvPicPr>
          <p:nvPr>
            <p:ph sz="quarter" idx="19"/>
          </p:nvPr>
        </p:nvPicPr>
        <p:blipFill>
          <a:blip r:embed="rId2">
            <a:extLst>
              <a:ext uri="{28A0092B-C50C-407E-A947-70E740481C1C}">
                <a14:useLocalDpi xmlns:a14="http://schemas.microsoft.com/office/drawing/2010/main" val="0"/>
              </a:ext>
            </a:extLst>
          </a:blip>
          <a:stretch>
            <a:fillRect/>
          </a:stretch>
        </p:blipFill>
        <p:spPr>
          <a:xfrm>
            <a:off x="2911391" y="2492896"/>
            <a:ext cx="3321217" cy="3816846"/>
          </a:xfrm>
        </p:spPr>
      </p:pic>
      <p:sp>
        <p:nvSpPr>
          <p:cNvPr id="3" name="Title 2">
            <a:extLst>
              <a:ext uri="{FF2B5EF4-FFF2-40B4-BE49-F238E27FC236}">
                <a16:creationId xmlns:a16="http://schemas.microsoft.com/office/drawing/2014/main" id="{A58B54E9-F5E6-4F91-84B3-E1AD8E402F12}"/>
              </a:ext>
            </a:extLst>
          </p:cNvPr>
          <p:cNvSpPr>
            <a:spLocks noGrp="1"/>
          </p:cNvSpPr>
          <p:nvPr>
            <p:ph type="title"/>
          </p:nvPr>
        </p:nvSpPr>
        <p:spPr/>
        <p:txBody>
          <a:bodyPr/>
          <a:lstStyle/>
          <a:p>
            <a:r>
              <a:rPr lang="en-GB" dirty="0"/>
              <a:t>Outline</a:t>
            </a:r>
          </a:p>
        </p:txBody>
      </p:sp>
      <p:sp>
        <p:nvSpPr>
          <p:cNvPr id="6" name="Speech Bubble: Rectangle 5">
            <a:extLst>
              <a:ext uri="{FF2B5EF4-FFF2-40B4-BE49-F238E27FC236}">
                <a16:creationId xmlns:a16="http://schemas.microsoft.com/office/drawing/2014/main" id="{5B3AA4D8-9842-4D7F-A974-35EA645F3C07}"/>
              </a:ext>
            </a:extLst>
          </p:cNvPr>
          <p:cNvSpPr/>
          <p:nvPr/>
        </p:nvSpPr>
        <p:spPr>
          <a:xfrm>
            <a:off x="539552" y="1868820"/>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 what?</a:t>
            </a:r>
          </a:p>
        </p:txBody>
      </p:sp>
      <p:sp>
        <p:nvSpPr>
          <p:cNvPr id="8" name="Speech Bubble: Rectangle 7">
            <a:extLst>
              <a:ext uri="{FF2B5EF4-FFF2-40B4-BE49-F238E27FC236}">
                <a16:creationId xmlns:a16="http://schemas.microsoft.com/office/drawing/2014/main" id="{455E801B-6E6D-4CAC-A627-242952DADF7C}"/>
              </a:ext>
            </a:extLst>
          </p:cNvPr>
          <p:cNvSpPr/>
          <p:nvPr/>
        </p:nvSpPr>
        <p:spPr>
          <a:xfrm flipH="1">
            <a:off x="6505914" y="2617840"/>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Background</a:t>
            </a:r>
          </a:p>
        </p:txBody>
      </p:sp>
      <p:sp>
        <p:nvSpPr>
          <p:cNvPr id="12" name="Speech Bubble: Rectangle 11">
            <a:extLst>
              <a:ext uri="{FF2B5EF4-FFF2-40B4-BE49-F238E27FC236}">
                <a16:creationId xmlns:a16="http://schemas.microsoft.com/office/drawing/2014/main" id="{2E45216E-1FB6-4FFA-96EA-4B57E72E6474}"/>
              </a:ext>
            </a:extLst>
          </p:cNvPr>
          <p:cNvSpPr/>
          <p:nvPr/>
        </p:nvSpPr>
        <p:spPr>
          <a:xfrm>
            <a:off x="539552" y="3224974"/>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Methodology</a:t>
            </a:r>
          </a:p>
        </p:txBody>
      </p:sp>
      <p:sp>
        <p:nvSpPr>
          <p:cNvPr id="16" name="Speech Bubble: Rectangle 15">
            <a:extLst>
              <a:ext uri="{FF2B5EF4-FFF2-40B4-BE49-F238E27FC236}">
                <a16:creationId xmlns:a16="http://schemas.microsoft.com/office/drawing/2014/main" id="{449232D5-48BE-4211-8190-998F3E618FDE}"/>
              </a:ext>
            </a:extLst>
          </p:cNvPr>
          <p:cNvSpPr/>
          <p:nvPr/>
        </p:nvSpPr>
        <p:spPr>
          <a:xfrm flipH="1">
            <a:off x="6505914" y="4094995"/>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Simulations  &amp; Validations</a:t>
            </a:r>
          </a:p>
        </p:txBody>
      </p:sp>
      <p:sp>
        <p:nvSpPr>
          <p:cNvPr id="18" name="Speech Bubble: Rectangle 17">
            <a:extLst>
              <a:ext uri="{FF2B5EF4-FFF2-40B4-BE49-F238E27FC236}">
                <a16:creationId xmlns:a16="http://schemas.microsoft.com/office/drawing/2014/main" id="{C34D57CA-4EC8-4F74-93E5-2AA594D26422}"/>
              </a:ext>
            </a:extLst>
          </p:cNvPr>
          <p:cNvSpPr/>
          <p:nvPr/>
        </p:nvSpPr>
        <p:spPr>
          <a:xfrm>
            <a:off x="539552" y="4581128"/>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Conclusion</a:t>
            </a:r>
          </a:p>
        </p:txBody>
      </p:sp>
      <p:sp>
        <p:nvSpPr>
          <p:cNvPr id="19" name="TextBox 18">
            <a:extLst>
              <a:ext uri="{FF2B5EF4-FFF2-40B4-BE49-F238E27FC236}">
                <a16:creationId xmlns:a16="http://schemas.microsoft.com/office/drawing/2014/main" id="{0E6DC434-5586-48EA-8C5D-FCF618A3A07E}"/>
              </a:ext>
            </a:extLst>
          </p:cNvPr>
          <p:cNvSpPr txBox="1"/>
          <p:nvPr/>
        </p:nvSpPr>
        <p:spPr>
          <a:xfrm>
            <a:off x="503548" y="2461842"/>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1" name="TextBox 20">
            <a:extLst>
              <a:ext uri="{FF2B5EF4-FFF2-40B4-BE49-F238E27FC236}">
                <a16:creationId xmlns:a16="http://schemas.microsoft.com/office/drawing/2014/main" id="{1D556483-1ED7-4B1E-9056-CBA9F594B8F3}"/>
              </a:ext>
            </a:extLst>
          </p:cNvPr>
          <p:cNvSpPr txBox="1"/>
          <p:nvPr/>
        </p:nvSpPr>
        <p:spPr>
          <a:xfrm>
            <a:off x="6505914" y="3224974"/>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3" name="TextBox 22">
            <a:extLst>
              <a:ext uri="{FF2B5EF4-FFF2-40B4-BE49-F238E27FC236}">
                <a16:creationId xmlns:a16="http://schemas.microsoft.com/office/drawing/2014/main" id="{871F068F-DAD2-4762-A575-1399FD2CD159}"/>
              </a:ext>
            </a:extLst>
          </p:cNvPr>
          <p:cNvSpPr txBox="1"/>
          <p:nvPr/>
        </p:nvSpPr>
        <p:spPr>
          <a:xfrm>
            <a:off x="503548" y="381799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5" name="TextBox 24">
            <a:extLst>
              <a:ext uri="{FF2B5EF4-FFF2-40B4-BE49-F238E27FC236}">
                <a16:creationId xmlns:a16="http://schemas.microsoft.com/office/drawing/2014/main" id="{2034C12B-FA13-4A37-81F0-F6716FFF6F81}"/>
              </a:ext>
            </a:extLst>
          </p:cNvPr>
          <p:cNvSpPr txBox="1"/>
          <p:nvPr/>
        </p:nvSpPr>
        <p:spPr>
          <a:xfrm>
            <a:off x="6505914" y="4707643"/>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sp>
        <p:nvSpPr>
          <p:cNvPr id="27" name="TextBox 26">
            <a:extLst>
              <a:ext uri="{FF2B5EF4-FFF2-40B4-BE49-F238E27FC236}">
                <a16:creationId xmlns:a16="http://schemas.microsoft.com/office/drawing/2014/main" id="{882C6079-3D2D-4CC3-A9A5-5C63244B15EA}"/>
              </a:ext>
            </a:extLst>
          </p:cNvPr>
          <p:cNvSpPr txBox="1"/>
          <p:nvPr/>
        </p:nvSpPr>
        <p:spPr>
          <a:xfrm>
            <a:off x="503548" y="519377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pic>
        <p:nvPicPr>
          <p:cNvPr id="29" name="Picture 28">
            <a:extLst>
              <a:ext uri="{FF2B5EF4-FFF2-40B4-BE49-F238E27FC236}">
                <a16:creationId xmlns:a16="http://schemas.microsoft.com/office/drawing/2014/main" id="{22630FD5-C410-41E0-9626-8BFC72086AEB}"/>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2241975" y="2535576"/>
            <a:ext cx="198426" cy="164528"/>
          </a:xfrm>
          <a:prstGeom prst="rect">
            <a:avLst/>
          </a:prstGeom>
        </p:spPr>
      </p:pic>
      <p:pic>
        <p:nvPicPr>
          <p:cNvPr id="2" name="Picture 1">
            <a:extLst>
              <a:ext uri="{FF2B5EF4-FFF2-40B4-BE49-F238E27FC236}">
                <a16:creationId xmlns:a16="http://schemas.microsoft.com/office/drawing/2014/main" id="{B26F5FF1-42D8-42E4-9703-619C8FE8978B}"/>
              </a:ext>
            </a:extLst>
          </p:cNvPr>
          <p:cNvPicPr>
            <a:picLocks noChangeAspect="1"/>
          </p:cNvPicPr>
          <p:nvPr/>
        </p:nvPicPr>
        <p:blipFill rotWithShape="1">
          <a:blip r:embed="rId5">
            <a:extLst>
              <a:ext uri="{28A0092B-C50C-407E-A947-70E740481C1C}">
                <a14:useLocalDpi xmlns:a14="http://schemas.microsoft.com/office/drawing/2010/main" val="0"/>
              </a:ext>
            </a:extLst>
          </a:blip>
          <a:srcRect l="62369" t="68245" r="22512" b="1781"/>
          <a:stretch/>
        </p:blipFill>
        <p:spPr>
          <a:xfrm>
            <a:off x="7236296" y="3014669"/>
            <a:ext cx="576064" cy="648072"/>
          </a:xfrm>
          <a:prstGeom prst="rect">
            <a:avLst/>
          </a:prstGeom>
        </p:spPr>
      </p:pic>
      <p:sp>
        <p:nvSpPr>
          <p:cNvPr id="4" name="Right Triangle 3">
            <a:extLst>
              <a:ext uri="{FF2B5EF4-FFF2-40B4-BE49-F238E27FC236}">
                <a16:creationId xmlns:a16="http://schemas.microsoft.com/office/drawing/2014/main" id="{88CC33FE-2C99-478A-B3D6-1B39F6F6E0CB}"/>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03509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AE4A69-52D1-4B50-B763-A889DE689849}"/>
              </a:ext>
            </a:extLst>
          </p:cNvPr>
          <p:cNvSpPr>
            <a:spLocks noGrp="1"/>
          </p:cNvSpPr>
          <p:nvPr>
            <p:ph type="title"/>
          </p:nvPr>
        </p:nvSpPr>
        <p:spPr/>
        <p:txBody>
          <a:bodyPr/>
          <a:lstStyle/>
          <a:p>
            <a:r>
              <a:rPr lang="en-US" dirty="0"/>
              <a:t>Basic motivations</a:t>
            </a:r>
            <a:endParaRPr lang="en-GB" dirty="0"/>
          </a:p>
        </p:txBody>
      </p:sp>
      <p:pic>
        <p:nvPicPr>
          <p:cNvPr id="7" name="Picture 6">
            <a:extLst>
              <a:ext uri="{FF2B5EF4-FFF2-40B4-BE49-F238E27FC236}">
                <a16:creationId xmlns:a16="http://schemas.microsoft.com/office/drawing/2014/main" id="{3CA66CB2-B68C-439E-9DDD-243DB4724CF4}"/>
              </a:ext>
            </a:extLst>
          </p:cNvPr>
          <p:cNvPicPr>
            <a:picLocks noChangeAspect="1"/>
          </p:cNvPicPr>
          <p:nvPr/>
        </p:nvPicPr>
        <p:blipFill rotWithShape="1">
          <a:blip r:embed="rId2">
            <a:duotone>
              <a:schemeClr val="accent5">
                <a:shade val="45000"/>
                <a:satMod val="135000"/>
              </a:schemeClr>
              <a:prstClr val="white"/>
            </a:duotone>
            <a:extLst>
              <a:ext uri="{28A0092B-C50C-407E-A947-70E740481C1C}">
                <a14:useLocalDpi xmlns:a14="http://schemas.microsoft.com/office/drawing/2010/main" val="0"/>
              </a:ext>
            </a:extLst>
          </a:blip>
          <a:srcRect l="57885" r="13003"/>
          <a:stretch/>
        </p:blipFill>
        <p:spPr>
          <a:xfrm>
            <a:off x="3745830" y="1774376"/>
            <a:ext cx="1715104" cy="3313928"/>
          </a:xfrm>
          <a:prstGeom prst="rect">
            <a:avLst/>
          </a:prstGeom>
        </p:spPr>
      </p:pic>
      <p:pic>
        <p:nvPicPr>
          <p:cNvPr id="5" name="Content Placeholder 4">
            <a:extLst>
              <a:ext uri="{FF2B5EF4-FFF2-40B4-BE49-F238E27FC236}">
                <a16:creationId xmlns:a16="http://schemas.microsoft.com/office/drawing/2014/main" id="{AA55AC82-0CD9-4DA0-87C3-627F0F94E96D}"/>
              </a:ext>
            </a:extLst>
          </p:cNvPr>
          <p:cNvPicPr>
            <a:picLocks noGrp="1" noChangeAspect="1"/>
          </p:cNvPicPr>
          <p:nvPr>
            <p:ph sz="quarter" idx="19"/>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28092" r="38602"/>
          <a:stretch/>
        </p:blipFill>
        <p:spPr>
          <a:xfrm>
            <a:off x="5462199" y="1774376"/>
            <a:ext cx="1715104" cy="3313928"/>
          </a:xfrm>
        </p:spPr>
      </p:pic>
      <p:pic>
        <p:nvPicPr>
          <p:cNvPr id="12" name="Picture 11">
            <a:extLst>
              <a:ext uri="{FF2B5EF4-FFF2-40B4-BE49-F238E27FC236}">
                <a16:creationId xmlns:a16="http://schemas.microsoft.com/office/drawing/2014/main" id="{13DD14AB-E258-4E75-AD96-18E850D40532}"/>
              </a:ext>
            </a:extLst>
          </p:cNvPr>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30458" t="14006" r="29642" b="8900"/>
          <a:stretch/>
        </p:blipFill>
        <p:spPr>
          <a:xfrm>
            <a:off x="2031991" y="1772816"/>
            <a:ext cx="1715104" cy="3313928"/>
          </a:xfrm>
          <a:prstGeom prst="rect">
            <a:avLst/>
          </a:prstGeom>
        </p:spPr>
      </p:pic>
      <p:pic>
        <p:nvPicPr>
          <p:cNvPr id="9" name="Picture 8">
            <a:extLst>
              <a:ext uri="{FF2B5EF4-FFF2-40B4-BE49-F238E27FC236}">
                <a16:creationId xmlns:a16="http://schemas.microsoft.com/office/drawing/2014/main" id="{DFC2F513-D703-4D58-B8C6-4E5069F08ACB}"/>
              </a:ext>
            </a:extLst>
          </p:cNvPr>
          <p:cNvPicPr>
            <a:picLocks noChangeAspect="1"/>
          </p:cNvPicPr>
          <p:nvPr/>
        </p:nvPicPr>
        <p:blipFill rotWithShape="1">
          <a:blip r:embed="rId5" cstate="print">
            <a:duotone>
              <a:schemeClr val="accent5">
                <a:shade val="45000"/>
                <a:satMod val="135000"/>
              </a:schemeClr>
              <a:prstClr val="white"/>
            </a:duotone>
            <a:extLst>
              <a:ext uri="{28A0092B-C50C-407E-A947-70E740481C1C}">
                <a14:useLocalDpi xmlns:a14="http://schemas.microsoft.com/office/drawing/2010/main" val="0"/>
              </a:ext>
            </a:extLst>
          </a:blip>
          <a:srcRect l="33738" r="37150"/>
          <a:stretch/>
        </p:blipFill>
        <p:spPr>
          <a:xfrm>
            <a:off x="316887" y="1774376"/>
            <a:ext cx="1715104" cy="3313928"/>
          </a:xfrm>
          <a:prstGeom prst="rect">
            <a:avLst/>
          </a:prstGeom>
        </p:spPr>
      </p:pic>
      <p:pic>
        <p:nvPicPr>
          <p:cNvPr id="4" name="Picture 3">
            <a:extLst>
              <a:ext uri="{FF2B5EF4-FFF2-40B4-BE49-F238E27FC236}">
                <a16:creationId xmlns:a16="http://schemas.microsoft.com/office/drawing/2014/main" id="{6E23F8A4-2CF6-4C13-883F-B614B4E8D871}"/>
              </a:ext>
            </a:extLst>
          </p:cNvPr>
          <p:cNvPicPr>
            <a:picLocks noChangeAspect="1"/>
          </p:cNvPicPr>
          <p:nvPr/>
        </p:nvPicPr>
        <p:blipFill rotWithShape="1">
          <a:blip r:embed="rId6" cstate="print">
            <a:duotone>
              <a:schemeClr val="accent5">
                <a:shade val="45000"/>
                <a:satMod val="135000"/>
              </a:schemeClr>
              <a:prstClr val="white"/>
            </a:duotone>
            <a:extLst>
              <a:ext uri="{28A0092B-C50C-407E-A947-70E740481C1C}">
                <a14:useLocalDpi xmlns:a14="http://schemas.microsoft.com/office/drawing/2010/main" val="0"/>
              </a:ext>
            </a:extLst>
          </a:blip>
          <a:srcRect l="13671" r="34575"/>
          <a:stretch/>
        </p:blipFill>
        <p:spPr>
          <a:xfrm>
            <a:off x="7127224" y="1774376"/>
            <a:ext cx="1715104" cy="3313929"/>
          </a:xfrm>
          <a:prstGeom prst="rect">
            <a:avLst/>
          </a:prstGeom>
        </p:spPr>
      </p:pic>
      <p:grpSp>
        <p:nvGrpSpPr>
          <p:cNvPr id="21" name="Group 20">
            <a:extLst>
              <a:ext uri="{FF2B5EF4-FFF2-40B4-BE49-F238E27FC236}">
                <a16:creationId xmlns:a16="http://schemas.microsoft.com/office/drawing/2014/main" id="{02A5046D-F4D9-43BF-984E-1F2DCC9E8C76}"/>
              </a:ext>
            </a:extLst>
          </p:cNvPr>
          <p:cNvGrpSpPr/>
          <p:nvPr/>
        </p:nvGrpSpPr>
        <p:grpSpPr>
          <a:xfrm>
            <a:off x="316888" y="5230760"/>
            <a:ext cx="8520212" cy="369332"/>
            <a:chOff x="316888" y="5445224"/>
            <a:chExt cx="8520212" cy="369332"/>
          </a:xfrm>
        </p:grpSpPr>
        <p:sp>
          <p:nvSpPr>
            <p:cNvPr id="8" name="TextBox 7">
              <a:extLst>
                <a:ext uri="{FF2B5EF4-FFF2-40B4-BE49-F238E27FC236}">
                  <a16:creationId xmlns:a16="http://schemas.microsoft.com/office/drawing/2014/main" id="{1C2AC6FC-BCA6-4B4D-8183-FA3F419E6888}"/>
                </a:ext>
              </a:extLst>
            </p:cNvPr>
            <p:cNvSpPr txBox="1"/>
            <p:nvPr/>
          </p:nvSpPr>
          <p:spPr>
            <a:xfrm>
              <a:off x="316888"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REVENGE</a:t>
              </a:r>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479B064-2686-4909-B2B4-2D9268DAB119}"/>
                </a:ext>
              </a:extLst>
            </p:cNvPr>
            <p:cNvSpPr txBox="1"/>
            <p:nvPr/>
          </p:nvSpPr>
          <p:spPr>
            <a:xfrm>
              <a:off x="2031992"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RECREATION</a:t>
              </a:r>
              <a:endParaRPr lang="en-GB"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6F37F13-CFCB-4F79-AC47-E57EA01C9545}"/>
                </a:ext>
              </a:extLst>
            </p:cNvPr>
            <p:cNvSpPr txBox="1"/>
            <p:nvPr/>
          </p:nvSpPr>
          <p:spPr>
            <a:xfrm>
              <a:off x="3745830" y="5445224"/>
              <a:ext cx="1713837"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PROFIT</a:t>
              </a:r>
              <a:endParaRPr lang="en-GB"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2E2122AB-51BA-493B-ABC7-5785EADBE251}"/>
                </a:ext>
              </a:extLst>
            </p:cNvPr>
            <p:cNvSpPr txBox="1"/>
            <p:nvPr/>
          </p:nvSpPr>
          <p:spPr>
            <a:xfrm>
              <a:off x="5459667" y="5445224"/>
              <a:ext cx="166755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PRESTIGE</a:t>
              </a:r>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E4030D9F-D748-4E49-B05E-A1CD647AD457}"/>
                </a:ext>
              </a:extLst>
            </p:cNvPr>
            <p:cNvSpPr txBox="1"/>
            <p:nvPr/>
          </p:nvSpPr>
          <p:spPr>
            <a:xfrm>
              <a:off x="7127224" y="5445224"/>
              <a:ext cx="1709876"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IDEOLOGY</a:t>
              </a:r>
              <a:endParaRPr lang="en-GB" dirty="0">
                <a:latin typeface="Arial" panose="020B0604020202020204" pitchFamily="34" charset="0"/>
                <a:cs typeface="Arial" panose="020B0604020202020204" pitchFamily="34" charset="0"/>
              </a:endParaRPr>
            </a:p>
          </p:txBody>
        </p:sp>
      </p:grpSp>
      <p:sp>
        <p:nvSpPr>
          <p:cNvPr id="20" name="TextBox 19">
            <a:extLst>
              <a:ext uri="{FF2B5EF4-FFF2-40B4-BE49-F238E27FC236}">
                <a16:creationId xmlns:a16="http://schemas.microsoft.com/office/drawing/2014/main" id="{DBA3F5EB-B61F-4365-B0DA-A4D40128EF2B}"/>
              </a:ext>
            </a:extLst>
          </p:cNvPr>
          <p:cNvSpPr txBox="1"/>
          <p:nvPr/>
        </p:nvSpPr>
        <p:spPr>
          <a:xfrm>
            <a:off x="683568" y="6344346"/>
            <a:ext cx="6839744" cy="577081"/>
          </a:xfrm>
          <a:prstGeom prst="rect">
            <a:avLst/>
          </a:prstGeom>
          <a:noFill/>
        </p:spPr>
        <p:txBody>
          <a:bodyPr wrap="square" rtlCol="0">
            <a:spAutoFit/>
          </a:bodyPr>
          <a:lstStyle/>
          <a:p>
            <a:r>
              <a:rPr lang="en-GB" sz="1050" dirty="0" err="1">
                <a:latin typeface="Arial" panose="020B0604020202020204" pitchFamily="34" charset="0"/>
                <a:cs typeface="Arial" panose="020B0604020202020204" pitchFamily="34" charset="0"/>
              </a:rPr>
              <a:t>Seebruck</a:t>
            </a:r>
            <a:r>
              <a:rPr lang="en-GB" sz="1050" dirty="0">
                <a:latin typeface="Arial" panose="020B0604020202020204" pitchFamily="34" charset="0"/>
                <a:cs typeface="Arial" panose="020B0604020202020204" pitchFamily="34" charset="0"/>
              </a:rPr>
              <a:t>, R. (2015). A typology of hackers: Classifying cyber malfeasance using a weighted arc </a:t>
            </a:r>
            <a:r>
              <a:rPr lang="en-GB" sz="1050" dirty="0" err="1">
                <a:latin typeface="Arial" panose="020B0604020202020204" pitchFamily="34" charset="0"/>
                <a:cs typeface="Arial" panose="020B0604020202020204" pitchFamily="34" charset="0"/>
              </a:rPr>
              <a:t>circumplex</a:t>
            </a:r>
            <a:r>
              <a:rPr lang="en-GB" sz="1050" dirty="0">
                <a:latin typeface="Arial" panose="020B0604020202020204" pitchFamily="34" charset="0"/>
                <a:cs typeface="Arial" panose="020B0604020202020204" pitchFamily="34" charset="0"/>
              </a:rPr>
              <a:t> model. </a:t>
            </a:r>
            <a:r>
              <a:rPr lang="en-GB" sz="1050" i="1" dirty="0">
                <a:latin typeface="Arial" panose="020B0604020202020204" pitchFamily="34" charset="0"/>
                <a:cs typeface="Arial" panose="020B0604020202020204" pitchFamily="34" charset="0"/>
              </a:rPr>
              <a:t>Digital Investigation</a:t>
            </a:r>
            <a:r>
              <a:rPr lang="en-GB" sz="1050" dirty="0">
                <a:latin typeface="Arial" panose="020B0604020202020204" pitchFamily="34" charset="0"/>
                <a:cs typeface="Arial" panose="020B0604020202020204" pitchFamily="34" charset="0"/>
              </a:rPr>
              <a:t>, </a:t>
            </a:r>
            <a:r>
              <a:rPr lang="en-GB" sz="1050" i="1" dirty="0">
                <a:latin typeface="Arial" panose="020B0604020202020204" pitchFamily="34" charset="0"/>
                <a:cs typeface="Arial" panose="020B0604020202020204" pitchFamily="34" charset="0"/>
              </a:rPr>
              <a:t>14</a:t>
            </a:r>
            <a:r>
              <a:rPr lang="en-GB" sz="1050" dirty="0">
                <a:latin typeface="Arial" panose="020B0604020202020204" pitchFamily="34" charset="0"/>
                <a:cs typeface="Arial" panose="020B0604020202020204" pitchFamily="34" charset="0"/>
              </a:rPr>
              <a:t>, 36–45. https://doi.org/10.1016/j.diin.2015.07.002</a:t>
            </a:r>
          </a:p>
          <a:p>
            <a:endParaRPr lang="en-GB" sz="1050" dirty="0">
              <a:latin typeface="Arial" panose="020B0604020202020204" pitchFamily="34" charset="0"/>
              <a:cs typeface="Arial" panose="020B0604020202020204" pitchFamily="34" charset="0"/>
            </a:endParaRPr>
          </a:p>
        </p:txBody>
      </p:sp>
      <p:sp>
        <p:nvSpPr>
          <p:cNvPr id="2" name="Right Triangle 1">
            <a:extLst>
              <a:ext uri="{FF2B5EF4-FFF2-40B4-BE49-F238E27FC236}">
                <a16:creationId xmlns:a16="http://schemas.microsoft.com/office/drawing/2014/main" id="{4575582D-4110-4A6F-A088-AD678F4ED179}"/>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56610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AE4A69-52D1-4B50-B763-A889DE689849}"/>
              </a:ext>
            </a:extLst>
          </p:cNvPr>
          <p:cNvSpPr>
            <a:spLocks noGrp="1"/>
          </p:cNvSpPr>
          <p:nvPr>
            <p:ph type="title"/>
          </p:nvPr>
        </p:nvSpPr>
        <p:spPr/>
        <p:txBody>
          <a:bodyPr/>
          <a:lstStyle/>
          <a:p>
            <a:r>
              <a:rPr lang="en-US" dirty="0"/>
              <a:t>Basic motivations</a:t>
            </a:r>
            <a:endParaRPr lang="en-GB" dirty="0"/>
          </a:p>
        </p:txBody>
      </p:sp>
      <p:pic>
        <p:nvPicPr>
          <p:cNvPr id="7" name="Picture 6">
            <a:extLst>
              <a:ext uri="{FF2B5EF4-FFF2-40B4-BE49-F238E27FC236}">
                <a16:creationId xmlns:a16="http://schemas.microsoft.com/office/drawing/2014/main" id="{3CA66CB2-B68C-439E-9DDD-243DB4724CF4}"/>
              </a:ext>
            </a:extLst>
          </p:cNvPr>
          <p:cNvPicPr>
            <a:picLocks noChangeAspect="1"/>
          </p:cNvPicPr>
          <p:nvPr/>
        </p:nvPicPr>
        <p:blipFill rotWithShape="1">
          <a:blip r:embed="rId2">
            <a:duotone>
              <a:schemeClr val="accent5">
                <a:shade val="45000"/>
                <a:satMod val="135000"/>
              </a:schemeClr>
              <a:prstClr val="white"/>
            </a:duotone>
            <a:extLst>
              <a:ext uri="{28A0092B-C50C-407E-A947-70E740481C1C}">
                <a14:useLocalDpi xmlns:a14="http://schemas.microsoft.com/office/drawing/2010/main" val="0"/>
              </a:ext>
            </a:extLst>
          </a:blip>
          <a:srcRect l="57885" r="13003"/>
          <a:stretch/>
        </p:blipFill>
        <p:spPr>
          <a:xfrm>
            <a:off x="3745830" y="1774376"/>
            <a:ext cx="1715104" cy="3313928"/>
          </a:xfrm>
          <a:prstGeom prst="rect">
            <a:avLst/>
          </a:prstGeom>
        </p:spPr>
      </p:pic>
      <p:pic>
        <p:nvPicPr>
          <p:cNvPr id="5" name="Content Placeholder 4">
            <a:extLst>
              <a:ext uri="{FF2B5EF4-FFF2-40B4-BE49-F238E27FC236}">
                <a16:creationId xmlns:a16="http://schemas.microsoft.com/office/drawing/2014/main" id="{AA55AC82-0CD9-4DA0-87C3-627F0F94E96D}"/>
              </a:ext>
            </a:extLst>
          </p:cNvPr>
          <p:cNvPicPr>
            <a:picLocks noGrp="1" noChangeAspect="1"/>
          </p:cNvPicPr>
          <p:nvPr>
            <p:ph sz="quarter" idx="19"/>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28092" r="38602"/>
          <a:stretch/>
        </p:blipFill>
        <p:spPr>
          <a:xfrm>
            <a:off x="5462199" y="1774376"/>
            <a:ext cx="1715104" cy="3313928"/>
          </a:xfrm>
        </p:spPr>
      </p:pic>
      <p:pic>
        <p:nvPicPr>
          <p:cNvPr id="12" name="Picture 11">
            <a:extLst>
              <a:ext uri="{FF2B5EF4-FFF2-40B4-BE49-F238E27FC236}">
                <a16:creationId xmlns:a16="http://schemas.microsoft.com/office/drawing/2014/main" id="{13DD14AB-E258-4E75-AD96-18E850D40532}"/>
              </a:ext>
            </a:extLst>
          </p:cNvPr>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30458" t="14006" r="29642" b="8900"/>
          <a:stretch/>
        </p:blipFill>
        <p:spPr>
          <a:xfrm>
            <a:off x="2031991" y="1772816"/>
            <a:ext cx="1715104" cy="3313928"/>
          </a:xfrm>
          <a:prstGeom prst="rect">
            <a:avLst/>
          </a:prstGeom>
        </p:spPr>
      </p:pic>
      <p:pic>
        <p:nvPicPr>
          <p:cNvPr id="9" name="Picture 8">
            <a:extLst>
              <a:ext uri="{FF2B5EF4-FFF2-40B4-BE49-F238E27FC236}">
                <a16:creationId xmlns:a16="http://schemas.microsoft.com/office/drawing/2014/main" id="{DFC2F513-D703-4D58-B8C6-4E5069F08AC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3738" r="37150"/>
          <a:stretch/>
        </p:blipFill>
        <p:spPr>
          <a:xfrm>
            <a:off x="316887" y="1774376"/>
            <a:ext cx="1715104" cy="3313928"/>
          </a:xfrm>
          <a:prstGeom prst="rect">
            <a:avLst/>
          </a:prstGeom>
        </p:spPr>
      </p:pic>
      <p:pic>
        <p:nvPicPr>
          <p:cNvPr id="4" name="Picture 3">
            <a:extLst>
              <a:ext uri="{FF2B5EF4-FFF2-40B4-BE49-F238E27FC236}">
                <a16:creationId xmlns:a16="http://schemas.microsoft.com/office/drawing/2014/main" id="{6E23F8A4-2CF6-4C13-883F-B614B4E8D871}"/>
              </a:ext>
            </a:extLst>
          </p:cNvPr>
          <p:cNvPicPr>
            <a:picLocks noChangeAspect="1"/>
          </p:cNvPicPr>
          <p:nvPr/>
        </p:nvPicPr>
        <p:blipFill rotWithShape="1">
          <a:blip r:embed="rId6" cstate="print">
            <a:duotone>
              <a:schemeClr val="accent5">
                <a:shade val="45000"/>
                <a:satMod val="135000"/>
              </a:schemeClr>
              <a:prstClr val="white"/>
            </a:duotone>
            <a:extLst>
              <a:ext uri="{28A0092B-C50C-407E-A947-70E740481C1C}">
                <a14:useLocalDpi xmlns:a14="http://schemas.microsoft.com/office/drawing/2010/main" val="0"/>
              </a:ext>
            </a:extLst>
          </a:blip>
          <a:srcRect l="13671" r="34575"/>
          <a:stretch/>
        </p:blipFill>
        <p:spPr>
          <a:xfrm>
            <a:off x="7127224" y="1774376"/>
            <a:ext cx="1715104" cy="3313929"/>
          </a:xfrm>
          <a:prstGeom prst="rect">
            <a:avLst/>
          </a:prstGeom>
        </p:spPr>
      </p:pic>
      <p:grpSp>
        <p:nvGrpSpPr>
          <p:cNvPr id="21" name="Group 20">
            <a:extLst>
              <a:ext uri="{FF2B5EF4-FFF2-40B4-BE49-F238E27FC236}">
                <a16:creationId xmlns:a16="http://schemas.microsoft.com/office/drawing/2014/main" id="{02A5046D-F4D9-43BF-984E-1F2DCC9E8C76}"/>
              </a:ext>
            </a:extLst>
          </p:cNvPr>
          <p:cNvGrpSpPr/>
          <p:nvPr/>
        </p:nvGrpSpPr>
        <p:grpSpPr>
          <a:xfrm>
            <a:off x="316888" y="5230760"/>
            <a:ext cx="8520212" cy="369332"/>
            <a:chOff x="316888" y="5445224"/>
            <a:chExt cx="8520212" cy="369332"/>
          </a:xfrm>
        </p:grpSpPr>
        <p:sp>
          <p:nvSpPr>
            <p:cNvPr id="8" name="TextBox 7">
              <a:extLst>
                <a:ext uri="{FF2B5EF4-FFF2-40B4-BE49-F238E27FC236}">
                  <a16:creationId xmlns:a16="http://schemas.microsoft.com/office/drawing/2014/main" id="{1C2AC6FC-BCA6-4B4D-8183-FA3F419E6888}"/>
                </a:ext>
              </a:extLst>
            </p:cNvPr>
            <p:cNvSpPr txBox="1"/>
            <p:nvPr/>
          </p:nvSpPr>
          <p:spPr>
            <a:xfrm>
              <a:off x="316888"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REVENGE</a:t>
              </a:r>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479B064-2686-4909-B2B4-2D9268DAB119}"/>
                </a:ext>
              </a:extLst>
            </p:cNvPr>
            <p:cNvSpPr txBox="1"/>
            <p:nvPr/>
          </p:nvSpPr>
          <p:spPr>
            <a:xfrm>
              <a:off x="2031992"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RECREATION</a:t>
              </a:r>
              <a:endParaRPr lang="en-GB"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6F37F13-CFCB-4F79-AC47-E57EA01C9545}"/>
                </a:ext>
              </a:extLst>
            </p:cNvPr>
            <p:cNvSpPr txBox="1"/>
            <p:nvPr/>
          </p:nvSpPr>
          <p:spPr>
            <a:xfrm>
              <a:off x="3745830" y="5445224"/>
              <a:ext cx="1713837"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PROFIT</a:t>
              </a:r>
              <a:endParaRPr lang="en-GB"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2E2122AB-51BA-493B-ABC7-5785EADBE251}"/>
                </a:ext>
              </a:extLst>
            </p:cNvPr>
            <p:cNvSpPr txBox="1"/>
            <p:nvPr/>
          </p:nvSpPr>
          <p:spPr>
            <a:xfrm>
              <a:off x="5459667" y="5445224"/>
              <a:ext cx="166755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PRESTIGE</a:t>
              </a:r>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E4030D9F-D748-4E49-B05E-A1CD647AD457}"/>
                </a:ext>
              </a:extLst>
            </p:cNvPr>
            <p:cNvSpPr txBox="1"/>
            <p:nvPr/>
          </p:nvSpPr>
          <p:spPr>
            <a:xfrm>
              <a:off x="7127224" y="5445224"/>
              <a:ext cx="1709876"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IDEOLOGY</a:t>
              </a:r>
              <a:endParaRPr lang="en-GB" dirty="0">
                <a:latin typeface="Arial" panose="020B0604020202020204" pitchFamily="34" charset="0"/>
                <a:cs typeface="Arial" panose="020B0604020202020204" pitchFamily="34" charset="0"/>
              </a:endParaRPr>
            </a:p>
          </p:txBody>
        </p:sp>
      </p:grpSp>
      <p:sp>
        <p:nvSpPr>
          <p:cNvPr id="23" name="TextBox 22">
            <a:extLst>
              <a:ext uri="{FF2B5EF4-FFF2-40B4-BE49-F238E27FC236}">
                <a16:creationId xmlns:a16="http://schemas.microsoft.com/office/drawing/2014/main" id="{60E59FFA-0A96-4AB0-859E-E55E925C4DA6}"/>
              </a:ext>
            </a:extLst>
          </p:cNvPr>
          <p:cNvSpPr txBox="1"/>
          <p:nvPr/>
        </p:nvSpPr>
        <p:spPr>
          <a:xfrm>
            <a:off x="683568" y="6344346"/>
            <a:ext cx="6839744" cy="577081"/>
          </a:xfrm>
          <a:prstGeom prst="rect">
            <a:avLst/>
          </a:prstGeom>
          <a:noFill/>
        </p:spPr>
        <p:txBody>
          <a:bodyPr wrap="square" rtlCol="0">
            <a:spAutoFit/>
          </a:bodyPr>
          <a:lstStyle/>
          <a:p>
            <a:r>
              <a:rPr lang="en-GB" sz="1050" dirty="0" err="1">
                <a:latin typeface="Arial" panose="020B0604020202020204" pitchFamily="34" charset="0"/>
                <a:cs typeface="Arial" panose="020B0604020202020204" pitchFamily="34" charset="0"/>
              </a:rPr>
              <a:t>Seebruck</a:t>
            </a:r>
            <a:r>
              <a:rPr lang="en-GB" sz="1050" dirty="0">
                <a:latin typeface="Arial" panose="020B0604020202020204" pitchFamily="34" charset="0"/>
                <a:cs typeface="Arial" panose="020B0604020202020204" pitchFamily="34" charset="0"/>
              </a:rPr>
              <a:t>, R. (2015). A typology of hackers: Classifying cyber malfeasance using a weighted arc </a:t>
            </a:r>
            <a:r>
              <a:rPr lang="en-GB" sz="1050" dirty="0" err="1">
                <a:latin typeface="Arial" panose="020B0604020202020204" pitchFamily="34" charset="0"/>
                <a:cs typeface="Arial" panose="020B0604020202020204" pitchFamily="34" charset="0"/>
              </a:rPr>
              <a:t>circumplex</a:t>
            </a:r>
            <a:r>
              <a:rPr lang="en-GB" sz="1050" dirty="0">
                <a:latin typeface="Arial" panose="020B0604020202020204" pitchFamily="34" charset="0"/>
                <a:cs typeface="Arial" panose="020B0604020202020204" pitchFamily="34" charset="0"/>
              </a:rPr>
              <a:t> model. </a:t>
            </a:r>
            <a:r>
              <a:rPr lang="en-GB" sz="1050" i="1" dirty="0">
                <a:latin typeface="Arial" panose="020B0604020202020204" pitchFamily="34" charset="0"/>
                <a:cs typeface="Arial" panose="020B0604020202020204" pitchFamily="34" charset="0"/>
              </a:rPr>
              <a:t>Digital Investigation</a:t>
            </a:r>
            <a:r>
              <a:rPr lang="en-GB" sz="1050" dirty="0">
                <a:latin typeface="Arial" panose="020B0604020202020204" pitchFamily="34" charset="0"/>
                <a:cs typeface="Arial" panose="020B0604020202020204" pitchFamily="34" charset="0"/>
              </a:rPr>
              <a:t>, </a:t>
            </a:r>
            <a:r>
              <a:rPr lang="en-GB" sz="1050" i="1" dirty="0">
                <a:latin typeface="Arial" panose="020B0604020202020204" pitchFamily="34" charset="0"/>
                <a:cs typeface="Arial" panose="020B0604020202020204" pitchFamily="34" charset="0"/>
              </a:rPr>
              <a:t>14</a:t>
            </a:r>
            <a:r>
              <a:rPr lang="en-GB" sz="1050" dirty="0">
                <a:latin typeface="Arial" panose="020B0604020202020204" pitchFamily="34" charset="0"/>
                <a:cs typeface="Arial" panose="020B0604020202020204" pitchFamily="34" charset="0"/>
              </a:rPr>
              <a:t>, 36–45. https://doi.org/10.1016/j.diin.2015.07.002</a:t>
            </a:r>
          </a:p>
          <a:p>
            <a:endParaRPr lang="en-GB" sz="1050" dirty="0">
              <a:latin typeface="Arial" panose="020B0604020202020204" pitchFamily="34" charset="0"/>
              <a:cs typeface="Arial" panose="020B0604020202020204" pitchFamily="34" charset="0"/>
            </a:endParaRPr>
          </a:p>
        </p:txBody>
      </p:sp>
      <p:sp>
        <p:nvSpPr>
          <p:cNvPr id="27" name="Right Triangle 26">
            <a:extLst>
              <a:ext uri="{FF2B5EF4-FFF2-40B4-BE49-F238E27FC236}">
                <a16:creationId xmlns:a16="http://schemas.microsoft.com/office/drawing/2014/main" id="{55201EAC-5825-43CC-853F-FB2BA2E52EBD}"/>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22618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AE4A69-52D1-4B50-B763-A889DE689849}"/>
              </a:ext>
            </a:extLst>
          </p:cNvPr>
          <p:cNvSpPr>
            <a:spLocks noGrp="1"/>
          </p:cNvSpPr>
          <p:nvPr>
            <p:ph type="title"/>
          </p:nvPr>
        </p:nvSpPr>
        <p:spPr/>
        <p:txBody>
          <a:bodyPr/>
          <a:lstStyle/>
          <a:p>
            <a:r>
              <a:rPr lang="en-US" dirty="0"/>
              <a:t>Basic motivations</a:t>
            </a:r>
            <a:endParaRPr lang="en-GB" dirty="0"/>
          </a:p>
        </p:txBody>
      </p:sp>
      <p:pic>
        <p:nvPicPr>
          <p:cNvPr id="7" name="Picture 6">
            <a:extLst>
              <a:ext uri="{FF2B5EF4-FFF2-40B4-BE49-F238E27FC236}">
                <a16:creationId xmlns:a16="http://schemas.microsoft.com/office/drawing/2014/main" id="{3CA66CB2-B68C-439E-9DDD-243DB4724CF4}"/>
              </a:ext>
            </a:extLst>
          </p:cNvPr>
          <p:cNvPicPr>
            <a:picLocks noChangeAspect="1"/>
          </p:cNvPicPr>
          <p:nvPr/>
        </p:nvPicPr>
        <p:blipFill rotWithShape="1">
          <a:blip r:embed="rId2">
            <a:duotone>
              <a:schemeClr val="accent5">
                <a:shade val="45000"/>
                <a:satMod val="135000"/>
              </a:schemeClr>
              <a:prstClr val="white"/>
            </a:duotone>
            <a:extLst>
              <a:ext uri="{28A0092B-C50C-407E-A947-70E740481C1C}">
                <a14:useLocalDpi xmlns:a14="http://schemas.microsoft.com/office/drawing/2010/main" val="0"/>
              </a:ext>
            </a:extLst>
          </a:blip>
          <a:srcRect l="57885" r="13003"/>
          <a:stretch/>
        </p:blipFill>
        <p:spPr>
          <a:xfrm>
            <a:off x="3745830" y="1774376"/>
            <a:ext cx="1715104" cy="3313928"/>
          </a:xfrm>
          <a:prstGeom prst="rect">
            <a:avLst/>
          </a:prstGeom>
        </p:spPr>
      </p:pic>
      <p:pic>
        <p:nvPicPr>
          <p:cNvPr id="5" name="Content Placeholder 4">
            <a:extLst>
              <a:ext uri="{FF2B5EF4-FFF2-40B4-BE49-F238E27FC236}">
                <a16:creationId xmlns:a16="http://schemas.microsoft.com/office/drawing/2014/main" id="{AA55AC82-0CD9-4DA0-87C3-627F0F94E96D}"/>
              </a:ext>
            </a:extLst>
          </p:cNvPr>
          <p:cNvPicPr>
            <a:picLocks noGrp="1" noChangeAspect="1"/>
          </p:cNvPicPr>
          <p:nvPr>
            <p:ph sz="quarter" idx="19"/>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28092" r="38602"/>
          <a:stretch/>
        </p:blipFill>
        <p:spPr>
          <a:xfrm>
            <a:off x="5462199" y="1774376"/>
            <a:ext cx="1715104" cy="3313928"/>
          </a:xfrm>
        </p:spPr>
      </p:pic>
      <p:pic>
        <p:nvPicPr>
          <p:cNvPr id="12" name="Picture 11">
            <a:extLst>
              <a:ext uri="{FF2B5EF4-FFF2-40B4-BE49-F238E27FC236}">
                <a16:creationId xmlns:a16="http://schemas.microsoft.com/office/drawing/2014/main" id="{13DD14AB-E258-4E75-AD96-18E850D40532}"/>
              </a:ext>
            </a:extLst>
          </p:cNvPr>
          <p:cNvPicPr>
            <a:picLocks noChangeAspect="1"/>
          </p:cNvPicPr>
          <p:nvPr/>
        </p:nvPicPr>
        <p:blipFill rotWithShape="1">
          <a:blip r:embed="rId4">
            <a:extLst>
              <a:ext uri="{28A0092B-C50C-407E-A947-70E740481C1C}">
                <a14:useLocalDpi xmlns:a14="http://schemas.microsoft.com/office/drawing/2010/main" val="0"/>
              </a:ext>
            </a:extLst>
          </a:blip>
          <a:srcRect l="30458" t="14006" r="29642" b="8900"/>
          <a:stretch/>
        </p:blipFill>
        <p:spPr>
          <a:xfrm>
            <a:off x="2031991" y="1772816"/>
            <a:ext cx="1715104" cy="3313928"/>
          </a:xfrm>
          <a:prstGeom prst="rect">
            <a:avLst/>
          </a:prstGeom>
        </p:spPr>
      </p:pic>
      <p:pic>
        <p:nvPicPr>
          <p:cNvPr id="9" name="Picture 8">
            <a:extLst>
              <a:ext uri="{FF2B5EF4-FFF2-40B4-BE49-F238E27FC236}">
                <a16:creationId xmlns:a16="http://schemas.microsoft.com/office/drawing/2014/main" id="{DFC2F513-D703-4D58-B8C6-4E5069F08ACB}"/>
              </a:ext>
            </a:extLst>
          </p:cNvPr>
          <p:cNvPicPr>
            <a:picLocks noChangeAspect="1"/>
          </p:cNvPicPr>
          <p:nvPr/>
        </p:nvPicPr>
        <p:blipFill rotWithShape="1">
          <a:blip r:embed="rId5" cstate="print">
            <a:duotone>
              <a:schemeClr val="accent5">
                <a:shade val="45000"/>
                <a:satMod val="135000"/>
              </a:schemeClr>
              <a:prstClr val="white"/>
            </a:duotone>
            <a:extLst>
              <a:ext uri="{28A0092B-C50C-407E-A947-70E740481C1C}">
                <a14:useLocalDpi xmlns:a14="http://schemas.microsoft.com/office/drawing/2010/main" val="0"/>
              </a:ext>
            </a:extLst>
          </a:blip>
          <a:srcRect l="33738" r="37150"/>
          <a:stretch/>
        </p:blipFill>
        <p:spPr>
          <a:xfrm>
            <a:off x="316887" y="1774376"/>
            <a:ext cx="1715104" cy="3313928"/>
          </a:xfrm>
          <a:prstGeom prst="rect">
            <a:avLst/>
          </a:prstGeom>
        </p:spPr>
      </p:pic>
      <p:pic>
        <p:nvPicPr>
          <p:cNvPr id="4" name="Picture 3">
            <a:extLst>
              <a:ext uri="{FF2B5EF4-FFF2-40B4-BE49-F238E27FC236}">
                <a16:creationId xmlns:a16="http://schemas.microsoft.com/office/drawing/2014/main" id="{6E23F8A4-2CF6-4C13-883F-B614B4E8D871}"/>
              </a:ext>
            </a:extLst>
          </p:cNvPr>
          <p:cNvPicPr>
            <a:picLocks noChangeAspect="1"/>
          </p:cNvPicPr>
          <p:nvPr/>
        </p:nvPicPr>
        <p:blipFill rotWithShape="1">
          <a:blip r:embed="rId6" cstate="print">
            <a:duotone>
              <a:schemeClr val="accent5">
                <a:shade val="45000"/>
                <a:satMod val="135000"/>
              </a:schemeClr>
              <a:prstClr val="white"/>
            </a:duotone>
            <a:extLst>
              <a:ext uri="{28A0092B-C50C-407E-A947-70E740481C1C}">
                <a14:useLocalDpi xmlns:a14="http://schemas.microsoft.com/office/drawing/2010/main" val="0"/>
              </a:ext>
            </a:extLst>
          </a:blip>
          <a:srcRect l="13671" r="34575"/>
          <a:stretch/>
        </p:blipFill>
        <p:spPr>
          <a:xfrm>
            <a:off x="7127224" y="1774376"/>
            <a:ext cx="1715104" cy="3313929"/>
          </a:xfrm>
          <a:prstGeom prst="rect">
            <a:avLst/>
          </a:prstGeom>
        </p:spPr>
      </p:pic>
      <p:grpSp>
        <p:nvGrpSpPr>
          <p:cNvPr id="21" name="Group 20">
            <a:extLst>
              <a:ext uri="{FF2B5EF4-FFF2-40B4-BE49-F238E27FC236}">
                <a16:creationId xmlns:a16="http://schemas.microsoft.com/office/drawing/2014/main" id="{02A5046D-F4D9-43BF-984E-1F2DCC9E8C76}"/>
              </a:ext>
            </a:extLst>
          </p:cNvPr>
          <p:cNvGrpSpPr/>
          <p:nvPr/>
        </p:nvGrpSpPr>
        <p:grpSpPr>
          <a:xfrm>
            <a:off x="316888" y="5230760"/>
            <a:ext cx="8520212" cy="369332"/>
            <a:chOff x="316888" y="5445224"/>
            <a:chExt cx="8520212" cy="369332"/>
          </a:xfrm>
        </p:grpSpPr>
        <p:sp>
          <p:nvSpPr>
            <p:cNvPr id="8" name="TextBox 7">
              <a:extLst>
                <a:ext uri="{FF2B5EF4-FFF2-40B4-BE49-F238E27FC236}">
                  <a16:creationId xmlns:a16="http://schemas.microsoft.com/office/drawing/2014/main" id="{1C2AC6FC-BCA6-4B4D-8183-FA3F419E6888}"/>
                </a:ext>
              </a:extLst>
            </p:cNvPr>
            <p:cNvSpPr txBox="1"/>
            <p:nvPr/>
          </p:nvSpPr>
          <p:spPr>
            <a:xfrm>
              <a:off x="316888"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REVENGE</a:t>
              </a:r>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479B064-2686-4909-B2B4-2D9268DAB119}"/>
                </a:ext>
              </a:extLst>
            </p:cNvPr>
            <p:cNvSpPr txBox="1"/>
            <p:nvPr/>
          </p:nvSpPr>
          <p:spPr>
            <a:xfrm>
              <a:off x="2031992"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RECREATION</a:t>
              </a:r>
              <a:endParaRPr lang="en-GB"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6F37F13-CFCB-4F79-AC47-E57EA01C9545}"/>
                </a:ext>
              </a:extLst>
            </p:cNvPr>
            <p:cNvSpPr txBox="1"/>
            <p:nvPr/>
          </p:nvSpPr>
          <p:spPr>
            <a:xfrm>
              <a:off x="3745830" y="5445224"/>
              <a:ext cx="1713837"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PROFIT</a:t>
              </a:r>
              <a:endParaRPr lang="en-GB"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2E2122AB-51BA-493B-ABC7-5785EADBE251}"/>
                </a:ext>
              </a:extLst>
            </p:cNvPr>
            <p:cNvSpPr txBox="1"/>
            <p:nvPr/>
          </p:nvSpPr>
          <p:spPr>
            <a:xfrm>
              <a:off x="5459667" y="5445224"/>
              <a:ext cx="166755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PRESTIGE</a:t>
              </a:r>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E4030D9F-D748-4E49-B05E-A1CD647AD457}"/>
                </a:ext>
              </a:extLst>
            </p:cNvPr>
            <p:cNvSpPr txBox="1"/>
            <p:nvPr/>
          </p:nvSpPr>
          <p:spPr>
            <a:xfrm>
              <a:off x="7127224" y="5445224"/>
              <a:ext cx="1709876"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IDEOLOGY</a:t>
              </a:r>
              <a:endParaRPr lang="en-GB" dirty="0">
                <a:latin typeface="Arial" panose="020B0604020202020204" pitchFamily="34" charset="0"/>
                <a:cs typeface="Arial" panose="020B0604020202020204" pitchFamily="34" charset="0"/>
              </a:endParaRPr>
            </a:p>
          </p:txBody>
        </p:sp>
      </p:grpSp>
      <p:sp>
        <p:nvSpPr>
          <p:cNvPr id="2" name="TextBox 1">
            <a:extLst>
              <a:ext uri="{FF2B5EF4-FFF2-40B4-BE49-F238E27FC236}">
                <a16:creationId xmlns:a16="http://schemas.microsoft.com/office/drawing/2014/main" id="{719B7A37-0A32-4893-891D-72BB38650C2B}"/>
              </a:ext>
            </a:extLst>
          </p:cNvPr>
          <p:cNvSpPr txBox="1"/>
          <p:nvPr/>
        </p:nvSpPr>
        <p:spPr>
          <a:xfrm>
            <a:off x="683568" y="6344346"/>
            <a:ext cx="6839744" cy="577081"/>
          </a:xfrm>
          <a:prstGeom prst="rect">
            <a:avLst/>
          </a:prstGeom>
          <a:noFill/>
        </p:spPr>
        <p:txBody>
          <a:bodyPr wrap="square" rtlCol="0">
            <a:spAutoFit/>
          </a:bodyPr>
          <a:lstStyle/>
          <a:p>
            <a:r>
              <a:rPr lang="en-GB" sz="1050" dirty="0" err="1">
                <a:latin typeface="Arial" panose="020B0604020202020204" pitchFamily="34" charset="0"/>
                <a:cs typeface="Arial" panose="020B0604020202020204" pitchFamily="34" charset="0"/>
              </a:rPr>
              <a:t>Seebruck</a:t>
            </a:r>
            <a:r>
              <a:rPr lang="en-GB" sz="1050" dirty="0">
                <a:latin typeface="Arial" panose="020B0604020202020204" pitchFamily="34" charset="0"/>
                <a:cs typeface="Arial" panose="020B0604020202020204" pitchFamily="34" charset="0"/>
              </a:rPr>
              <a:t>, R. (2015). A typology of hackers: Classifying cyber malfeasance using a weighted arc </a:t>
            </a:r>
            <a:r>
              <a:rPr lang="en-GB" sz="1050" dirty="0" err="1">
                <a:latin typeface="Arial" panose="020B0604020202020204" pitchFamily="34" charset="0"/>
                <a:cs typeface="Arial" panose="020B0604020202020204" pitchFamily="34" charset="0"/>
              </a:rPr>
              <a:t>circumplex</a:t>
            </a:r>
            <a:r>
              <a:rPr lang="en-GB" sz="1050" dirty="0">
                <a:latin typeface="Arial" panose="020B0604020202020204" pitchFamily="34" charset="0"/>
                <a:cs typeface="Arial" panose="020B0604020202020204" pitchFamily="34" charset="0"/>
              </a:rPr>
              <a:t> model. </a:t>
            </a:r>
            <a:r>
              <a:rPr lang="en-GB" sz="1050" i="1" dirty="0">
                <a:latin typeface="Arial" panose="020B0604020202020204" pitchFamily="34" charset="0"/>
                <a:cs typeface="Arial" panose="020B0604020202020204" pitchFamily="34" charset="0"/>
              </a:rPr>
              <a:t>Digital Investigation</a:t>
            </a:r>
            <a:r>
              <a:rPr lang="en-GB" sz="1050" dirty="0">
                <a:latin typeface="Arial" panose="020B0604020202020204" pitchFamily="34" charset="0"/>
                <a:cs typeface="Arial" panose="020B0604020202020204" pitchFamily="34" charset="0"/>
              </a:rPr>
              <a:t>, </a:t>
            </a:r>
            <a:r>
              <a:rPr lang="en-GB" sz="1050" i="1" dirty="0">
                <a:latin typeface="Arial" panose="020B0604020202020204" pitchFamily="34" charset="0"/>
                <a:cs typeface="Arial" panose="020B0604020202020204" pitchFamily="34" charset="0"/>
              </a:rPr>
              <a:t>14</a:t>
            </a:r>
            <a:r>
              <a:rPr lang="en-GB" sz="1050" dirty="0">
                <a:latin typeface="Arial" panose="020B0604020202020204" pitchFamily="34" charset="0"/>
                <a:cs typeface="Arial" panose="020B0604020202020204" pitchFamily="34" charset="0"/>
              </a:rPr>
              <a:t>, 36–45. https://doi.org/10.1016/j.diin.2015.07.002</a:t>
            </a:r>
          </a:p>
          <a:p>
            <a:endParaRPr lang="en-GB" sz="1050" dirty="0">
              <a:latin typeface="Arial" panose="020B0604020202020204" pitchFamily="34" charset="0"/>
              <a:cs typeface="Arial" panose="020B0604020202020204" pitchFamily="34" charset="0"/>
            </a:endParaRPr>
          </a:p>
        </p:txBody>
      </p:sp>
      <p:sp>
        <p:nvSpPr>
          <p:cNvPr id="6" name="Right Triangle 5">
            <a:extLst>
              <a:ext uri="{FF2B5EF4-FFF2-40B4-BE49-F238E27FC236}">
                <a16:creationId xmlns:a16="http://schemas.microsoft.com/office/drawing/2014/main" id="{5BB8B214-2855-432B-A96A-19B5FD6EF6B5}"/>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5702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AE4A69-52D1-4B50-B763-A889DE689849}"/>
              </a:ext>
            </a:extLst>
          </p:cNvPr>
          <p:cNvSpPr>
            <a:spLocks noGrp="1"/>
          </p:cNvSpPr>
          <p:nvPr>
            <p:ph type="title"/>
          </p:nvPr>
        </p:nvSpPr>
        <p:spPr/>
        <p:txBody>
          <a:bodyPr/>
          <a:lstStyle/>
          <a:p>
            <a:r>
              <a:rPr lang="en-US" dirty="0"/>
              <a:t>Basic motivations</a:t>
            </a:r>
            <a:endParaRPr lang="en-GB" dirty="0"/>
          </a:p>
        </p:txBody>
      </p:sp>
      <p:pic>
        <p:nvPicPr>
          <p:cNvPr id="7" name="Picture 6">
            <a:extLst>
              <a:ext uri="{FF2B5EF4-FFF2-40B4-BE49-F238E27FC236}">
                <a16:creationId xmlns:a16="http://schemas.microsoft.com/office/drawing/2014/main" id="{3CA66CB2-B68C-439E-9DDD-243DB4724CF4}"/>
              </a:ext>
            </a:extLst>
          </p:cNvPr>
          <p:cNvPicPr>
            <a:picLocks noChangeAspect="1"/>
          </p:cNvPicPr>
          <p:nvPr/>
        </p:nvPicPr>
        <p:blipFill rotWithShape="1">
          <a:blip r:embed="rId2">
            <a:extLst>
              <a:ext uri="{28A0092B-C50C-407E-A947-70E740481C1C}">
                <a14:useLocalDpi xmlns:a14="http://schemas.microsoft.com/office/drawing/2010/main" val="0"/>
              </a:ext>
            </a:extLst>
          </a:blip>
          <a:srcRect l="57885" r="13003"/>
          <a:stretch/>
        </p:blipFill>
        <p:spPr>
          <a:xfrm>
            <a:off x="3745830" y="1774376"/>
            <a:ext cx="1715104" cy="3313928"/>
          </a:xfrm>
          <a:prstGeom prst="rect">
            <a:avLst/>
          </a:prstGeom>
        </p:spPr>
      </p:pic>
      <p:pic>
        <p:nvPicPr>
          <p:cNvPr id="5" name="Content Placeholder 4">
            <a:extLst>
              <a:ext uri="{FF2B5EF4-FFF2-40B4-BE49-F238E27FC236}">
                <a16:creationId xmlns:a16="http://schemas.microsoft.com/office/drawing/2014/main" id="{AA55AC82-0CD9-4DA0-87C3-627F0F94E96D}"/>
              </a:ext>
            </a:extLst>
          </p:cNvPr>
          <p:cNvPicPr>
            <a:picLocks noGrp="1" noChangeAspect="1"/>
          </p:cNvPicPr>
          <p:nvPr>
            <p:ph sz="quarter" idx="19"/>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28092" r="38602"/>
          <a:stretch/>
        </p:blipFill>
        <p:spPr>
          <a:xfrm>
            <a:off x="5462199" y="1774376"/>
            <a:ext cx="1715104" cy="3313928"/>
          </a:xfrm>
        </p:spPr>
      </p:pic>
      <p:pic>
        <p:nvPicPr>
          <p:cNvPr id="12" name="Picture 11">
            <a:extLst>
              <a:ext uri="{FF2B5EF4-FFF2-40B4-BE49-F238E27FC236}">
                <a16:creationId xmlns:a16="http://schemas.microsoft.com/office/drawing/2014/main" id="{13DD14AB-E258-4E75-AD96-18E850D40532}"/>
              </a:ext>
            </a:extLst>
          </p:cNvPr>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30458" t="14006" r="29642" b="8900"/>
          <a:stretch/>
        </p:blipFill>
        <p:spPr>
          <a:xfrm>
            <a:off x="2031991" y="1772816"/>
            <a:ext cx="1715104" cy="3313928"/>
          </a:xfrm>
          <a:prstGeom prst="rect">
            <a:avLst/>
          </a:prstGeom>
        </p:spPr>
      </p:pic>
      <p:pic>
        <p:nvPicPr>
          <p:cNvPr id="9" name="Picture 8">
            <a:extLst>
              <a:ext uri="{FF2B5EF4-FFF2-40B4-BE49-F238E27FC236}">
                <a16:creationId xmlns:a16="http://schemas.microsoft.com/office/drawing/2014/main" id="{DFC2F513-D703-4D58-B8C6-4E5069F08ACB}"/>
              </a:ext>
            </a:extLst>
          </p:cNvPr>
          <p:cNvPicPr>
            <a:picLocks noChangeAspect="1"/>
          </p:cNvPicPr>
          <p:nvPr/>
        </p:nvPicPr>
        <p:blipFill rotWithShape="1">
          <a:blip r:embed="rId5" cstate="print">
            <a:duotone>
              <a:schemeClr val="accent5">
                <a:shade val="45000"/>
                <a:satMod val="135000"/>
              </a:schemeClr>
              <a:prstClr val="white"/>
            </a:duotone>
            <a:extLst>
              <a:ext uri="{28A0092B-C50C-407E-A947-70E740481C1C}">
                <a14:useLocalDpi xmlns:a14="http://schemas.microsoft.com/office/drawing/2010/main" val="0"/>
              </a:ext>
            </a:extLst>
          </a:blip>
          <a:srcRect l="33738" r="37150"/>
          <a:stretch/>
        </p:blipFill>
        <p:spPr>
          <a:xfrm>
            <a:off x="316887" y="1774376"/>
            <a:ext cx="1715104" cy="3313928"/>
          </a:xfrm>
          <a:prstGeom prst="rect">
            <a:avLst/>
          </a:prstGeom>
        </p:spPr>
      </p:pic>
      <p:pic>
        <p:nvPicPr>
          <p:cNvPr id="4" name="Picture 3">
            <a:extLst>
              <a:ext uri="{FF2B5EF4-FFF2-40B4-BE49-F238E27FC236}">
                <a16:creationId xmlns:a16="http://schemas.microsoft.com/office/drawing/2014/main" id="{6E23F8A4-2CF6-4C13-883F-B614B4E8D871}"/>
              </a:ext>
            </a:extLst>
          </p:cNvPr>
          <p:cNvPicPr>
            <a:picLocks noChangeAspect="1"/>
          </p:cNvPicPr>
          <p:nvPr/>
        </p:nvPicPr>
        <p:blipFill rotWithShape="1">
          <a:blip r:embed="rId6" cstate="print">
            <a:duotone>
              <a:schemeClr val="accent5">
                <a:shade val="45000"/>
                <a:satMod val="135000"/>
              </a:schemeClr>
              <a:prstClr val="white"/>
            </a:duotone>
            <a:extLst>
              <a:ext uri="{28A0092B-C50C-407E-A947-70E740481C1C}">
                <a14:useLocalDpi xmlns:a14="http://schemas.microsoft.com/office/drawing/2010/main" val="0"/>
              </a:ext>
            </a:extLst>
          </a:blip>
          <a:srcRect l="13671" r="34575"/>
          <a:stretch/>
        </p:blipFill>
        <p:spPr>
          <a:xfrm>
            <a:off x="7127224" y="1774376"/>
            <a:ext cx="1715104" cy="3313929"/>
          </a:xfrm>
          <a:prstGeom prst="rect">
            <a:avLst/>
          </a:prstGeom>
        </p:spPr>
      </p:pic>
      <p:grpSp>
        <p:nvGrpSpPr>
          <p:cNvPr id="21" name="Group 20">
            <a:extLst>
              <a:ext uri="{FF2B5EF4-FFF2-40B4-BE49-F238E27FC236}">
                <a16:creationId xmlns:a16="http://schemas.microsoft.com/office/drawing/2014/main" id="{02A5046D-F4D9-43BF-984E-1F2DCC9E8C76}"/>
              </a:ext>
            </a:extLst>
          </p:cNvPr>
          <p:cNvGrpSpPr/>
          <p:nvPr/>
        </p:nvGrpSpPr>
        <p:grpSpPr>
          <a:xfrm>
            <a:off x="316888" y="5230760"/>
            <a:ext cx="8520212" cy="369332"/>
            <a:chOff x="316888" y="5445224"/>
            <a:chExt cx="8520212" cy="369332"/>
          </a:xfrm>
        </p:grpSpPr>
        <p:sp>
          <p:nvSpPr>
            <p:cNvPr id="8" name="TextBox 7">
              <a:extLst>
                <a:ext uri="{FF2B5EF4-FFF2-40B4-BE49-F238E27FC236}">
                  <a16:creationId xmlns:a16="http://schemas.microsoft.com/office/drawing/2014/main" id="{1C2AC6FC-BCA6-4B4D-8183-FA3F419E6888}"/>
                </a:ext>
              </a:extLst>
            </p:cNvPr>
            <p:cNvSpPr txBox="1"/>
            <p:nvPr/>
          </p:nvSpPr>
          <p:spPr>
            <a:xfrm>
              <a:off x="316888"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REVENGE</a:t>
              </a:r>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479B064-2686-4909-B2B4-2D9268DAB119}"/>
                </a:ext>
              </a:extLst>
            </p:cNvPr>
            <p:cNvSpPr txBox="1"/>
            <p:nvPr/>
          </p:nvSpPr>
          <p:spPr>
            <a:xfrm>
              <a:off x="2031992"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RECREATION</a:t>
              </a:r>
              <a:endParaRPr lang="en-GB"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6F37F13-CFCB-4F79-AC47-E57EA01C9545}"/>
                </a:ext>
              </a:extLst>
            </p:cNvPr>
            <p:cNvSpPr txBox="1"/>
            <p:nvPr/>
          </p:nvSpPr>
          <p:spPr>
            <a:xfrm>
              <a:off x="3745830" y="5445224"/>
              <a:ext cx="1713837"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PROFIT</a:t>
              </a:r>
              <a:endParaRPr lang="en-GB"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2E2122AB-51BA-493B-ABC7-5785EADBE251}"/>
                </a:ext>
              </a:extLst>
            </p:cNvPr>
            <p:cNvSpPr txBox="1"/>
            <p:nvPr/>
          </p:nvSpPr>
          <p:spPr>
            <a:xfrm>
              <a:off x="5459667" y="5445224"/>
              <a:ext cx="166755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PRESTIGE</a:t>
              </a:r>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E4030D9F-D748-4E49-B05E-A1CD647AD457}"/>
                </a:ext>
              </a:extLst>
            </p:cNvPr>
            <p:cNvSpPr txBox="1"/>
            <p:nvPr/>
          </p:nvSpPr>
          <p:spPr>
            <a:xfrm>
              <a:off x="7127224" y="5445224"/>
              <a:ext cx="1709876"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IDEOLOGY</a:t>
              </a:r>
              <a:endParaRPr lang="en-GB" dirty="0">
                <a:latin typeface="Arial" panose="020B0604020202020204" pitchFamily="34" charset="0"/>
                <a:cs typeface="Arial" panose="020B0604020202020204" pitchFamily="34" charset="0"/>
              </a:endParaRPr>
            </a:p>
          </p:txBody>
        </p:sp>
      </p:grpSp>
      <p:sp>
        <p:nvSpPr>
          <p:cNvPr id="6" name="TextBox 5">
            <a:extLst>
              <a:ext uri="{FF2B5EF4-FFF2-40B4-BE49-F238E27FC236}">
                <a16:creationId xmlns:a16="http://schemas.microsoft.com/office/drawing/2014/main" id="{21E647CA-7693-4413-A62B-4F131A7F14CA}"/>
              </a:ext>
            </a:extLst>
          </p:cNvPr>
          <p:cNvSpPr txBox="1"/>
          <p:nvPr/>
        </p:nvSpPr>
        <p:spPr>
          <a:xfrm>
            <a:off x="683568" y="6344346"/>
            <a:ext cx="6839744" cy="577081"/>
          </a:xfrm>
          <a:prstGeom prst="rect">
            <a:avLst/>
          </a:prstGeom>
          <a:noFill/>
        </p:spPr>
        <p:txBody>
          <a:bodyPr wrap="square" rtlCol="0">
            <a:spAutoFit/>
          </a:bodyPr>
          <a:lstStyle/>
          <a:p>
            <a:r>
              <a:rPr lang="en-GB" sz="1050" dirty="0" err="1">
                <a:latin typeface="Arial" panose="020B0604020202020204" pitchFamily="34" charset="0"/>
                <a:cs typeface="Arial" panose="020B0604020202020204" pitchFamily="34" charset="0"/>
              </a:rPr>
              <a:t>Seebruck</a:t>
            </a:r>
            <a:r>
              <a:rPr lang="en-GB" sz="1050" dirty="0">
                <a:latin typeface="Arial" panose="020B0604020202020204" pitchFamily="34" charset="0"/>
                <a:cs typeface="Arial" panose="020B0604020202020204" pitchFamily="34" charset="0"/>
              </a:rPr>
              <a:t>, R. (2015). A typology of hackers: Classifying cyber malfeasance using a weighted arc </a:t>
            </a:r>
            <a:r>
              <a:rPr lang="en-GB" sz="1050" dirty="0" err="1">
                <a:latin typeface="Arial" panose="020B0604020202020204" pitchFamily="34" charset="0"/>
                <a:cs typeface="Arial" panose="020B0604020202020204" pitchFamily="34" charset="0"/>
              </a:rPr>
              <a:t>circumplex</a:t>
            </a:r>
            <a:r>
              <a:rPr lang="en-GB" sz="1050" dirty="0">
                <a:latin typeface="Arial" panose="020B0604020202020204" pitchFamily="34" charset="0"/>
                <a:cs typeface="Arial" panose="020B0604020202020204" pitchFamily="34" charset="0"/>
              </a:rPr>
              <a:t> model. </a:t>
            </a:r>
            <a:r>
              <a:rPr lang="en-GB" sz="1050" i="1" dirty="0">
                <a:latin typeface="Arial" panose="020B0604020202020204" pitchFamily="34" charset="0"/>
                <a:cs typeface="Arial" panose="020B0604020202020204" pitchFamily="34" charset="0"/>
              </a:rPr>
              <a:t>Digital Investigation</a:t>
            </a:r>
            <a:r>
              <a:rPr lang="en-GB" sz="1050" dirty="0">
                <a:latin typeface="Arial" panose="020B0604020202020204" pitchFamily="34" charset="0"/>
                <a:cs typeface="Arial" panose="020B0604020202020204" pitchFamily="34" charset="0"/>
              </a:rPr>
              <a:t>, </a:t>
            </a:r>
            <a:r>
              <a:rPr lang="en-GB" sz="1050" i="1" dirty="0">
                <a:latin typeface="Arial" panose="020B0604020202020204" pitchFamily="34" charset="0"/>
                <a:cs typeface="Arial" panose="020B0604020202020204" pitchFamily="34" charset="0"/>
              </a:rPr>
              <a:t>14</a:t>
            </a:r>
            <a:r>
              <a:rPr lang="en-GB" sz="1050" dirty="0">
                <a:latin typeface="Arial" panose="020B0604020202020204" pitchFamily="34" charset="0"/>
                <a:cs typeface="Arial" panose="020B0604020202020204" pitchFamily="34" charset="0"/>
              </a:rPr>
              <a:t>, 36–45. https://doi.org/10.1016/j.diin.2015.07.002</a:t>
            </a:r>
          </a:p>
          <a:p>
            <a:endParaRPr lang="en-GB" sz="1050" dirty="0">
              <a:latin typeface="Arial" panose="020B0604020202020204" pitchFamily="34" charset="0"/>
              <a:cs typeface="Arial" panose="020B0604020202020204" pitchFamily="34" charset="0"/>
            </a:endParaRPr>
          </a:p>
        </p:txBody>
      </p:sp>
      <p:sp>
        <p:nvSpPr>
          <p:cNvPr id="11" name="Right Triangle 10">
            <a:extLst>
              <a:ext uri="{FF2B5EF4-FFF2-40B4-BE49-F238E27FC236}">
                <a16:creationId xmlns:a16="http://schemas.microsoft.com/office/drawing/2014/main" id="{3413D7A2-2720-4C60-9D41-5E9111401A14}"/>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730205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AE4A69-52D1-4B50-B763-A889DE689849}"/>
              </a:ext>
            </a:extLst>
          </p:cNvPr>
          <p:cNvSpPr>
            <a:spLocks noGrp="1"/>
          </p:cNvSpPr>
          <p:nvPr>
            <p:ph type="title"/>
          </p:nvPr>
        </p:nvSpPr>
        <p:spPr/>
        <p:txBody>
          <a:bodyPr/>
          <a:lstStyle/>
          <a:p>
            <a:r>
              <a:rPr lang="en-US" dirty="0"/>
              <a:t>Basic motivations</a:t>
            </a:r>
            <a:endParaRPr lang="en-GB" dirty="0"/>
          </a:p>
        </p:txBody>
      </p:sp>
      <p:pic>
        <p:nvPicPr>
          <p:cNvPr id="7" name="Picture 6">
            <a:extLst>
              <a:ext uri="{FF2B5EF4-FFF2-40B4-BE49-F238E27FC236}">
                <a16:creationId xmlns:a16="http://schemas.microsoft.com/office/drawing/2014/main" id="{3CA66CB2-B68C-439E-9DDD-243DB4724CF4}"/>
              </a:ext>
            </a:extLst>
          </p:cNvPr>
          <p:cNvPicPr>
            <a:picLocks noChangeAspect="1"/>
          </p:cNvPicPr>
          <p:nvPr/>
        </p:nvPicPr>
        <p:blipFill rotWithShape="1">
          <a:blip r:embed="rId2">
            <a:duotone>
              <a:schemeClr val="accent5">
                <a:shade val="45000"/>
                <a:satMod val="135000"/>
              </a:schemeClr>
              <a:prstClr val="white"/>
            </a:duotone>
            <a:extLst>
              <a:ext uri="{28A0092B-C50C-407E-A947-70E740481C1C}">
                <a14:useLocalDpi xmlns:a14="http://schemas.microsoft.com/office/drawing/2010/main" val="0"/>
              </a:ext>
            </a:extLst>
          </a:blip>
          <a:srcRect l="57885" r="13003"/>
          <a:stretch/>
        </p:blipFill>
        <p:spPr>
          <a:xfrm>
            <a:off x="3745830" y="1774376"/>
            <a:ext cx="1715104" cy="3313928"/>
          </a:xfrm>
          <a:prstGeom prst="rect">
            <a:avLst/>
          </a:prstGeom>
        </p:spPr>
      </p:pic>
      <p:pic>
        <p:nvPicPr>
          <p:cNvPr id="5" name="Content Placeholder 4">
            <a:extLst>
              <a:ext uri="{FF2B5EF4-FFF2-40B4-BE49-F238E27FC236}">
                <a16:creationId xmlns:a16="http://schemas.microsoft.com/office/drawing/2014/main" id="{AA55AC82-0CD9-4DA0-87C3-627F0F94E96D}"/>
              </a:ext>
            </a:extLst>
          </p:cNvPr>
          <p:cNvPicPr>
            <a:picLocks noGrp="1" noChangeAspect="1"/>
          </p:cNvPicPr>
          <p:nvPr>
            <p:ph sz="quarter" idx="19"/>
          </p:nvPr>
        </p:nvPicPr>
        <p:blipFill rotWithShape="1">
          <a:blip r:embed="rId3">
            <a:extLst>
              <a:ext uri="{28A0092B-C50C-407E-A947-70E740481C1C}">
                <a14:useLocalDpi xmlns:a14="http://schemas.microsoft.com/office/drawing/2010/main" val="0"/>
              </a:ext>
            </a:extLst>
          </a:blip>
          <a:srcRect l="28092" r="38602"/>
          <a:stretch/>
        </p:blipFill>
        <p:spPr>
          <a:xfrm>
            <a:off x="5462199" y="1774376"/>
            <a:ext cx="1715104" cy="3313928"/>
          </a:xfrm>
        </p:spPr>
      </p:pic>
      <p:pic>
        <p:nvPicPr>
          <p:cNvPr id="12" name="Picture 11">
            <a:extLst>
              <a:ext uri="{FF2B5EF4-FFF2-40B4-BE49-F238E27FC236}">
                <a16:creationId xmlns:a16="http://schemas.microsoft.com/office/drawing/2014/main" id="{13DD14AB-E258-4E75-AD96-18E850D40532}"/>
              </a:ext>
            </a:extLst>
          </p:cNvPr>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30458" t="14006" r="29642" b="8900"/>
          <a:stretch/>
        </p:blipFill>
        <p:spPr>
          <a:xfrm>
            <a:off x="2031991" y="1772816"/>
            <a:ext cx="1715104" cy="3313928"/>
          </a:xfrm>
          <a:prstGeom prst="rect">
            <a:avLst/>
          </a:prstGeom>
        </p:spPr>
      </p:pic>
      <p:pic>
        <p:nvPicPr>
          <p:cNvPr id="9" name="Picture 8">
            <a:extLst>
              <a:ext uri="{FF2B5EF4-FFF2-40B4-BE49-F238E27FC236}">
                <a16:creationId xmlns:a16="http://schemas.microsoft.com/office/drawing/2014/main" id="{DFC2F513-D703-4D58-B8C6-4E5069F08ACB}"/>
              </a:ext>
            </a:extLst>
          </p:cNvPr>
          <p:cNvPicPr>
            <a:picLocks noChangeAspect="1"/>
          </p:cNvPicPr>
          <p:nvPr/>
        </p:nvPicPr>
        <p:blipFill rotWithShape="1">
          <a:blip r:embed="rId5" cstate="print">
            <a:duotone>
              <a:schemeClr val="accent5">
                <a:shade val="45000"/>
                <a:satMod val="135000"/>
              </a:schemeClr>
              <a:prstClr val="white"/>
            </a:duotone>
            <a:extLst>
              <a:ext uri="{28A0092B-C50C-407E-A947-70E740481C1C}">
                <a14:useLocalDpi xmlns:a14="http://schemas.microsoft.com/office/drawing/2010/main" val="0"/>
              </a:ext>
            </a:extLst>
          </a:blip>
          <a:srcRect l="33738" r="37150"/>
          <a:stretch/>
        </p:blipFill>
        <p:spPr>
          <a:xfrm>
            <a:off x="316887" y="1774376"/>
            <a:ext cx="1715104" cy="3313928"/>
          </a:xfrm>
          <a:prstGeom prst="rect">
            <a:avLst/>
          </a:prstGeom>
        </p:spPr>
      </p:pic>
      <p:pic>
        <p:nvPicPr>
          <p:cNvPr id="4" name="Picture 3">
            <a:extLst>
              <a:ext uri="{FF2B5EF4-FFF2-40B4-BE49-F238E27FC236}">
                <a16:creationId xmlns:a16="http://schemas.microsoft.com/office/drawing/2014/main" id="{6E23F8A4-2CF6-4C13-883F-B614B4E8D871}"/>
              </a:ext>
            </a:extLst>
          </p:cNvPr>
          <p:cNvPicPr>
            <a:picLocks noChangeAspect="1"/>
          </p:cNvPicPr>
          <p:nvPr/>
        </p:nvPicPr>
        <p:blipFill rotWithShape="1">
          <a:blip r:embed="rId6" cstate="print">
            <a:duotone>
              <a:schemeClr val="accent5">
                <a:shade val="45000"/>
                <a:satMod val="135000"/>
              </a:schemeClr>
              <a:prstClr val="white"/>
            </a:duotone>
            <a:extLst>
              <a:ext uri="{28A0092B-C50C-407E-A947-70E740481C1C}">
                <a14:useLocalDpi xmlns:a14="http://schemas.microsoft.com/office/drawing/2010/main" val="0"/>
              </a:ext>
            </a:extLst>
          </a:blip>
          <a:srcRect l="13671" r="34575"/>
          <a:stretch/>
        </p:blipFill>
        <p:spPr>
          <a:xfrm>
            <a:off x="7127224" y="1774376"/>
            <a:ext cx="1715104" cy="3313929"/>
          </a:xfrm>
          <a:prstGeom prst="rect">
            <a:avLst/>
          </a:prstGeom>
        </p:spPr>
      </p:pic>
      <p:grpSp>
        <p:nvGrpSpPr>
          <p:cNvPr id="21" name="Group 20">
            <a:extLst>
              <a:ext uri="{FF2B5EF4-FFF2-40B4-BE49-F238E27FC236}">
                <a16:creationId xmlns:a16="http://schemas.microsoft.com/office/drawing/2014/main" id="{02A5046D-F4D9-43BF-984E-1F2DCC9E8C76}"/>
              </a:ext>
            </a:extLst>
          </p:cNvPr>
          <p:cNvGrpSpPr/>
          <p:nvPr/>
        </p:nvGrpSpPr>
        <p:grpSpPr>
          <a:xfrm>
            <a:off x="316888" y="5230760"/>
            <a:ext cx="8520212" cy="369332"/>
            <a:chOff x="316888" y="5445224"/>
            <a:chExt cx="8520212" cy="369332"/>
          </a:xfrm>
        </p:grpSpPr>
        <p:sp>
          <p:nvSpPr>
            <p:cNvPr id="8" name="TextBox 7">
              <a:extLst>
                <a:ext uri="{FF2B5EF4-FFF2-40B4-BE49-F238E27FC236}">
                  <a16:creationId xmlns:a16="http://schemas.microsoft.com/office/drawing/2014/main" id="{1C2AC6FC-BCA6-4B4D-8183-FA3F419E6888}"/>
                </a:ext>
              </a:extLst>
            </p:cNvPr>
            <p:cNvSpPr txBox="1"/>
            <p:nvPr/>
          </p:nvSpPr>
          <p:spPr>
            <a:xfrm>
              <a:off x="316888"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REVENGE</a:t>
              </a:r>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479B064-2686-4909-B2B4-2D9268DAB119}"/>
                </a:ext>
              </a:extLst>
            </p:cNvPr>
            <p:cNvSpPr txBox="1"/>
            <p:nvPr/>
          </p:nvSpPr>
          <p:spPr>
            <a:xfrm>
              <a:off x="2031992"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RECREATION</a:t>
              </a:r>
              <a:endParaRPr lang="en-GB"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6F37F13-CFCB-4F79-AC47-E57EA01C9545}"/>
                </a:ext>
              </a:extLst>
            </p:cNvPr>
            <p:cNvSpPr txBox="1"/>
            <p:nvPr/>
          </p:nvSpPr>
          <p:spPr>
            <a:xfrm>
              <a:off x="3745830" y="5445224"/>
              <a:ext cx="1713837"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PROFIT</a:t>
              </a:r>
              <a:endParaRPr lang="en-GB"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2E2122AB-51BA-493B-ABC7-5785EADBE251}"/>
                </a:ext>
              </a:extLst>
            </p:cNvPr>
            <p:cNvSpPr txBox="1"/>
            <p:nvPr/>
          </p:nvSpPr>
          <p:spPr>
            <a:xfrm>
              <a:off x="5459667" y="5445224"/>
              <a:ext cx="166755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PRESTIGE</a:t>
              </a:r>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E4030D9F-D748-4E49-B05E-A1CD647AD457}"/>
                </a:ext>
              </a:extLst>
            </p:cNvPr>
            <p:cNvSpPr txBox="1"/>
            <p:nvPr/>
          </p:nvSpPr>
          <p:spPr>
            <a:xfrm>
              <a:off x="7127224" y="5445224"/>
              <a:ext cx="1709876"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IDEOLOGY</a:t>
              </a:r>
              <a:endParaRPr lang="en-GB" dirty="0">
                <a:latin typeface="Arial" panose="020B0604020202020204" pitchFamily="34" charset="0"/>
                <a:cs typeface="Arial" panose="020B0604020202020204" pitchFamily="34" charset="0"/>
              </a:endParaRPr>
            </a:p>
          </p:txBody>
        </p:sp>
      </p:grpSp>
      <p:sp>
        <p:nvSpPr>
          <p:cNvPr id="2" name="TextBox 1">
            <a:extLst>
              <a:ext uri="{FF2B5EF4-FFF2-40B4-BE49-F238E27FC236}">
                <a16:creationId xmlns:a16="http://schemas.microsoft.com/office/drawing/2014/main" id="{00F0C40C-38B8-4214-9D22-7F1DEF691D81}"/>
              </a:ext>
            </a:extLst>
          </p:cNvPr>
          <p:cNvSpPr txBox="1"/>
          <p:nvPr/>
        </p:nvSpPr>
        <p:spPr>
          <a:xfrm>
            <a:off x="683568" y="6344346"/>
            <a:ext cx="6839744" cy="577081"/>
          </a:xfrm>
          <a:prstGeom prst="rect">
            <a:avLst/>
          </a:prstGeom>
          <a:noFill/>
        </p:spPr>
        <p:txBody>
          <a:bodyPr wrap="square" rtlCol="0">
            <a:spAutoFit/>
          </a:bodyPr>
          <a:lstStyle/>
          <a:p>
            <a:r>
              <a:rPr lang="en-GB" sz="1050" dirty="0" err="1">
                <a:latin typeface="Arial" panose="020B0604020202020204" pitchFamily="34" charset="0"/>
                <a:cs typeface="Arial" panose="020B0604020202020204" pitchFamily="34" charset="0"/>
              </a:rPr>
              <a:t>Seebruck</a:t>
            </a:r>
            <a:r>
              <a:rPr lang="en-GB" sz="1050" dirty="0">
                <a:latin typeface="Arial" panose="020B0604020202020204" pitchFamily="34" charset="0"/>
                <a:cs typeface="Arial" panose="020B0604020202020204" pitchFamily="34" charset="0"/>
              </a:rPr>
              <a:t>, R. (2015). A typology of hackers: Classifying cyber malfeasance using a weighted arc </a:t>
            </a:r>
            <a:r>
              <a:rPr lang="en-GB" sz="1050" dirty="0" err="1">
                <a:latin typeface="Arial" panose="020B0604020202020204" pitchFamily="34" charset="0"/>
                <a:cs typeface="Arial" panose="020B0604020202020204" pitchFamily="34" charset="0"/>
              </a:rPr>
              <a:t>circumplex</a:t>
            </a:r>
            <a:r>
              <a:rPr lang="en-GB" sz="1050" dirty="0">
                <a:latin typeface="Arial" panose="020B0604020202020204" pitchFamily="34" charset="0"/>
                <a:cs typeface="Arial" panose="020B0604020202020204" pitchFamily="34" charset="0"/>
              </a:rPr>
              <a:t> model. </a:t>
            </a:r>
            <a:r>
              <a:rPr lang="en-GB" sz="1050" i="1" dirty="0">
                <a:latin typeface="Arial" panose="020B0604020202020204" pitchFamily="34" charset="0"/>
                <a:cs typeface="Arial" panose="020B0604020202020204" pitchFamily="34" charset="0"/>
              </a:rPr>
              <a:t>Digital Investigation</a:t>
            </a:r>
            <a:r>
              <a:rPr lang="en-GB" sz="1050" dirty="0">
                <a:latin typeface="Arial" panose="020B0604020202020204" pitchFamily="34" charset="0"/>
                <a:cs typeface="Arial" panose="020B0604020202020204" pitchFamily="34" charset="0"/>
              </a:rPr>
              <a:t>, </a:t>
            </a:r>
            <a:r>
              <a:rPr lang="en-GB" sz="1050" i="1" dirty="0">
                <a:latin typeface="Arial" panose="020B0604020202020204" pitchFamily="34" charset="0"/>
                <a:cs typeface="Arial" panose="020B0604020202020204" pitchFamily="34" charset="0"/>
              </a:rPr>
              <a:t>14</a:t>
            </a:r>
            <a:r>
              <a:rPr lang="en-GB" sz="1050" dirty="0">
                <a:latin typeface="Arial" panose="020B0604020202020204" pitchFamily="34" charset="0"/>
                <a:cs typeface="Arial" panose="020B0604020202020204" pitchFamily="34" charset="0"/>
              </a:rPr>
              <a:t>, 36–45. https://doi.org/10.1016/j.diin.2015.07.002</a:t>
            </a:r>
          </a:p>
          <a:p>
            <a:endParaRPr lang="en-GB" sz="1050" dirty="0">
              <a:latin typeface="Arial" panose="020B0604020202020204" pitchFamily="34" charset="0"/>
              <a:cs typeface="Arial" panose="020B0604020202020204" pitchFamily="34" charset="0"/>
            </a:endParaRPr>
          </a:p>
        </p:txBody>
      </p:sp>
      <p:sp>
        <p:nvSpPr>
          <p:cNvPr id="6" name="Right Triangle 5">
            <a:extLst>
              <a:ext uri="{FF2B5EF4-FFF2-40B4-BE49-F238E27FC236}">
                <a16:creationId xmlns:a16="http://schemas.microsoft.com/office/drawing/2014/main" id="{54C9F18E-E757-48C2-A3D2-9CAC7851BCD2}"/>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07184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AE4A69-52D1-4B50-B763-A889DE689849}"/>
              </a:ext>
            </a:extLst>
          </p:cNvPr>
          <p:cNvSpPr>
            <a:spLocks noGrp="1"/>
          </p:cNvSpPr>
          <p:nvPr>
            <p:ph type="title"/>
          </p:nvPr>
        </p:nvSpPr>
        <p:spPr/>
        <p:txBody>
          <a:bodyPr/>
          <a:lstStyle/>
          <a:p>
            <a:r>
              <a:rPr lang="en-US" dirty="0"/>
              <a:t>Basic motivations</a:t>
            </a:r>
            <a:endParaRPr lang="en-GB" dirty="0"/>
          </a:p>
        </p:txBody>
      </p:sp>
      <p:pic>
        <p:nvPicPr>
          <p:cNvPr id="7" name="Picture 6">
            <a:extLst>
              <a:ext uri="{FF2B5EF4-FFF2-40B4-BE49-F238E27FC236}">
                <a16:creationId xmlns:a16="http://schemas.microsoft.com/office/drawing/2014/main" id="{3CA66CB2-B68C-439E-9DDD-243DB4724CF4}"/>
              </a:ext>
            </a:extLst>
          </p:cNvPr>
          <p:cNvPicPr>
            <a:picLocks noChangeAspect="1"/>
          </p:cNvPicPr>
          <p:nvPr/>
        </p:nvPicPr>
        <p:blipFill rotWithShape="1">
          <a:blip r:embed="rId2">
            <a:duotone>
              <a:schemeClr val="accent5">
                <a:shade val="45000"/>
                <a:satMod val="135000"/>
              </a:schemeClr>
              <a:prstClr val="white"/>
            </a:duotone>
            <a:extLst>
              <a:ext uri="{28A0092B-C50C-407E-A947-70E740481C1C}">
                <a14:useLocalDpi xmlns:a14="http://schemas.microsoft.com/office/drawing/2010/main" val="0"/>
              </a:ext>
            </a:extLst>
          </a:blip>
          <a:srcRect l="57885" r="13003"/>
          <a:stretch/>
        </p:blipFill>
        <p:spPr>
          <a:xfrm>
            <a:off x="3745830" y="1774376"/>
            <a:ext cx="1715104" cy="3313928"/>
          </a:xfrm>
          <a:prstGeom prst="rect">
            <a:avLst/>
          </a:prstGeom>
        </p:spPr>
      </p:pic>
      <p:pic>
        <p:nvPicPr>
          <p:cNvPr id="5" name="Content Placeholder 4">
            <a:extLst>
              <a:ext uri="{FF2B5EF4-FFF2-40B4-BE49-F238E27FC236}">
                <a16:creationId xmlns:a16="http://schemas.microsoft.com/office/drawing/2014/main" id="{AA55AC82-0CD9-4DA0-87C3-627F0F94E96D}"/>
              </a:ext>
            </a:extLst>
          </p:cNvPr>
          <p:cNvPicPr>
            <a:picLocks noGrp="1" noChangeAspect="1"/>
          </p:cNvPicPr>
          <p:nvPr>
            <p:ph sz="quarter" idx="19"/>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28092" r="38602"/>
          <a:stretch/>
        </p:blipFill>
        <p:spPr>
          <a:xfrm>
            <a:off x="5462199" y="1774376"/>
            <a:ext cx="1715104" cy="3313928"/>
          </a:xfrm>
        </p:spPr>
      </p:pic>
      <p:pic>
        <p:nvPicPr>
          <p:cNvPr id="12" name="Picture 11">
            <a:extLst>
              <a:ext uri="{FF2B5EF4-FFF2-40B4-BE49-F238E27FC236}">
                <a16:creationId xmlns:a16="http://schemas.microsoft.com/office/drawing/2014/main" id="{13DD14AB-E258-4E75-AD96-18E850D40532}"/>
              </a:ext>
            </a:extLst>
          </p:cNvPr>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30458" t="14006" r="29642" b="8900"/>
          <a:stretch/>
        </p:blipFill>
        <p:spPr>
          <a:xfrm>
            <a:off x="2031991" y="1772816"/>
            <a:ext cx="1715104" cy="3313928"/>
          </a:xfrm>
          <a:prstGeom prst="rect">
            <a:avLst/>
          </a:prstGeom>
        </p:spPr>
      </p:pic>
      <p:pic>
        <p:nvPicPr>
          <p:cNvPr id="9" name="Picture 8">
            <a:extLst>
              <a:ext uri="{FF2B5EF4-FFF2-40B4-BE49-F238E27FC236}">
                <a16:creationId xmlns:a16="http://schemas.microsoft.com/office/drawing/2014/main" id="{DFC2F513-D703-4D58-B8C6-4E5069F08ACB}"/>
              </a:ext>
            </a:extLst>
          </p:cNvPr>
          <p:cNvPicPr>
            <a:picLocks noChangeAspect="1"/>
          </p:cNvPicPr>
          <p:nvPr/>
        </p:nvPicPr>
        <p:blipFill rotWithShape="1">
          <a:blip r:embed="rId5" cstate="print">
            <a:duotone>
              <a:schemeClr val="accent5">
                <a:shade val="45000"/>
                <a:satMod val="135000"/>
              </a:schemeClr>
              <a:prstClr val="white"/>
            </a:duotone>
            <a:extLst>
              <a:ext uri="{28A0092B-C50C-407E-A947-70E740481C1C}">
                <a14:useLocalDpi xmlns:a14="http://schemas.microsoft.com/office/drawing/2010/main" val="0"/>
              </a:ext>
            </a:extLst>
          </a:blip>
          <a:srcRect l="33738" r="37150"/>
          <a:stretch/>
        </p:blipFill>
        <p:spPr>
          <a:xfrm>
            <a:off x="316887" y="1774376"/>
            <a:ext cx="1715104" cy="3313928"/>
          </a:xfrm>
          <a:prstGeom prst="rect">
            <a:avLst/>
          </a:prstGeom>
        </p:spPr>
      </p:pic>
      <p:pic>
        <p:nvPicPr>
          <p:cNvPr id="4" name="Picture 3">
            <a:extLst>
              <a:ext uri="{FF2B5EF4-FFF2-40B4-BE49-F238E27FC236}">
                <a16:creationId xmlns:a16="http://schemas.microsoft.com/office/drawing/2014/main" id="{6E23F8A4-2CF6-4C13-883F-B614B4E8D87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3671" r="34575"/>
          <a:stretch/>
        </p:blipFill>
        <p:spPr>
          <a:xfrm>
            <a:off x="7127224" y="1774376"/>
            <a:ext cx="1715104" cy="3313929"/>
          </a:xfrm>
          <a:prstGeom prst="rect">
            <a:avLst/>
          </a:prstGeom>
        </p:spPr>
      </p:pic>
      <p:grpSp>
        <p:nvGrpSpPr>
          <p:cNvPr id="21" name="Group 20">
            <a:extLst>
              <a:ext uri="{FF2B5EF4-FFF2-40B4-BE49-F238E27FC236}">
                <a16:creationId xmlns:a16="http://schemas.microsoft.com/office/drawing/2014/main" id="{02A5046D-F4D9-43BF-984E-1F2DCC9E8C76}"/>
              </a:ext>
            </a:extLst>
          </p:cNvPr>
          <p:cNvGrpSpPr/>
          <p:nvPr/>
        </p:nvGrpSpPr>
        <p:grpSpPr>
          <a:xfrm>
            <a:off x="316888" y="5230760"/>
            <a:ext cx="8520212" cy="369332"/>
            <a:chOff x="316888" y="5445224"/>
            <a:chExt cx="8520212" cy="369332"/>
          </a:xfrm>
        </p:grpSpPr>
        <p:sp>
          <p:nvSpPr>
            <p:cNvPr id="8" name="TextBox 7">
              <a:extLst>
                <a:ext uri="{FF2B5EF4-FFF2-40B4-BE49-F238E27FC236}">
                  <a16:creationId xmlns:a16="http://schemas.microsoft.com/office/drawing/2014/main" id="{1C2AC6FC-BCA6-4B4D-8183-FA3F419E6888}"/>
                </a:ext>
              </a:extLst>
            </p:cNvPr>
            <p:cNvSpPr txBox="1"/>
            <p:nvPr/>
          </p:nvSpPr>
          <p:spPr>
            <a:xfrm>
              <a:off x="316888"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REVENGE</a:t>
              </a:r>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479B064-2686-4909-B2B4-2D9268DAB119}"/>
                </a:ext>
              </a:extLst>
            </p:cNvPr>
            <p:cNvSpPr txBox="1"/>
            <p:nvPr/>
          </p:nvSpPr>
          <p:spPr>
            <a:xfrm>
              <a:off x="2031992" y="5445224"/>
              <a:ext cx="171383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RECREATION</a:t>
              </a:r>
              <a:endParaRPr lang="en-GB"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E6F37F13-CFCB-4F79-AC47-E57EA01C9545}"/>
                </a:ext>
              </a:extLst>
            </p:cNvPr>
            <p:cNvSpPr txBox="1"/>
            <p:nvPr/>
          </p:nvSpPr>
          <p:spPr>
            <a:xfrm>
              <a:off x="3745830" y="5445224"/>
              <a:ext cx="1713837"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PROFIT</a:t>
              </a:r>
              <a:endParaRPr lang="en-GB"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2E2122AB-51BA-493B-ABC7-5785EADBE251}"/>
                </a:ext>
              </a:extLst>
            </p:cNvPr>
            <p:cNvSpPr txBox="1"/>
            <p:nvPr/>
          </p:nvSpPr>
          <p:spPr>
            <a:xfrm>
              <a:off x="5459667" y="5445224"/>
              <a:ext cx="1667558"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PRESTIGE</a:t>
              </a:r>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E4030D9F-D748-4E49-B05E-A1CD647AD457}"/>
                </a:ext>
              </a:extLst>
            </p:cNvPr>
            <p:cNvSpPr txBox="1"/>
            <p:nvPr/>
          </p:nvSpPr>
          <p:spPr>
            <a:xfrm>
              <a:off x="7127224" y="5445224"/>
              <a:ext cx="1709876" cy="369332"/>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IDEOLOGY</a:t>
              </a:r>
              <a:endParaRPr lang="en-GB" dirty="0">
                <a:latin typeface="Arial" panose="020B0604020202020204" pitchFamily="34" charset="0"/>
                <a:cs typeface="Arial" panose="020B0604020202020204" pitchFamily="34" charset="0"/>
              </a:endParaRPr>
            </a:p>
          </p:txBody>
        </p:sp>
      </p:grpSp>
      <p:sp>
        <p:nvSpPr>
          <p:cNvPr id="2" name="TextBox 1">
            <a:extLst>
              <a:ext uri="{FF2B5EF4-FFF2-40B4-BE49-F238E27FC236}">
                <a16:creationId xmlns:a16="http://schemas.microsoft.com/office/drawing/2014/main" id="{3ADE48B8-3B93-4D5A-9C9E-8CFFD17CBCB5}"/>
              </a:ext>
            </a:extLst>
          </p:cNvPr>
          <p:cNvSpPr txBox="1"/>
          <p:nvPr/>
        </p:nvSpPr>
        <p:spPr>
          <a:xfrm>
            <a:off x="683568" y="6344346"/>
            <a:ext cx="6839744" cy="577081"/>
          </a:xfrm>
          <a:prstGeom prst="rect">
            <a:avLst/>
          </a:prstGeom>
          <a:noFill/>
        </p:spPr>
        <p:txBody>
          <a:bodyPr wrap="square" rtlCol="0">
            <a:spAutoFit/>
          </a:bodyPr>
          <a:lstStyle/>
          <a:p>
            <a:r>
              <a:rPr lang="en-GB" sz="1050" dirty="0" err="1">
                <a:latin typeface="Arial" panose="020B0604020202020204" pitchFamily="34" charset="0"/>
                <a:cs typeface="Arial" panose="020B0604020202020204" pitchFamily="34" charset="0"/>
              </a:rPr>
              <a:t>Seebruck</a:t>
            </a:r>
            <a:r>
              <a:rPr lang="en-GB" sz="1050" dirty="0">
                <a:latin typeface="Arial" panose="020B0604020202020204" pitchFamily="34" charset="0"/>
                <a:cs typeface="Arial" panose="020B0604020202020204" pitchFamily="34" charset="0"/>
              </a:rPr>
              <a:t>, R. (2015). A typology of hackers: Classifying cyber malfeasance using a weighted arc </a:t>
            </a:r>
            <a:r>
              <a:rPr lang="en-GB" sz="1050" dirty="0" err="1">
                <a:latin typeface="Arial" panose="020B0604020202020204" pitchFamily="34" charset="0"/>
                <a:cs typeface="Arial" panose="020B0604020202020204" pitchFamily="34" charset="0"/>
              </a:rPr>
              <a:t>circumplex</a:t>
            </a:r>
            <a:r>
              <a:rPr lang="en-GB" sz="1050" dirty="0">
                <a:latin typeface="Arial" panose="020B0604020202020204" pitchFamily="34" charset="0"/>
                <a:cs typeface="Arial" panose="020B0604020202020204" pitchFamily="34" charset="0"/>
              </a:rPr>
              <a:t> model. </a:t>
            </a:r>
            <a:r>
              <a:rPr lang="en-GB" sz="1050" i="1" dirty="0">
                <a:latin typeface="Arial" panose="020B0604020202020204" pitchFamily="34" charset="0"/>
                <a:cs typeface="Arial" panose="020B0604020202020204" pitchFamily="34" charset="0"/>
              </a:rPr>
              <a:t>Digital Investigation</a:t>
            </a:r>
            <a:r>
              <a:rPr lang="en-GB" sz="1050" dirty="0">
                <a:latin typeface="Arial" panose="020B0604020202020204" pitchFamily="34" charset="0"/>
                <a:cs typeface="Arial" panose="020B0604020202020204" pitchFamily="34" charset="0"/>
              </a:rPr>
              <a:t>, </a:t>
            </a:r>
            <a:r>
              <a:rPr lang="en-GB" sz="1050" i="1" dirty="0">
                <a:latin typeface="Arial" panose="020B0604020202020204" pitchFamily="34" charset="0"/>
                <a:cs typeface="Arial" panose="020B0604020202020204" pitchFamily="34" charset="0"/>
              </a:rPr>
              <a:t>14</a:t>
            </a:r>
            <a:r>
              <a:rPr lang="en-GB" sz="1050" dirty="0">
                <a:latin typeface="Arial" panose="020B0604020202020204" pitchFamily="34" charset="0"/>
                <a:cs typeface="Arial" panose="020B0604020202020204" pitchFamily="34" charset="0"/>
              </a:rPr>
              <a:t>, 36–45. https://doi.org/10.1016/j.diin.2015.07.002</a:t>
            </a:r>
          </a:p>
          <a:p>
            <a:endParaRPr lang="en-GB" sz="1050" dirty="0">
              <a:latin typeface="Arial" panose="020B0604020202020204" pitchFamily="34" charset="0"/>
              <a:cs typeface="Arial" panose="020B0604020202020204" pitchFamily="34" charset="0"/>
            </a:endParaRPr>
          </a:p>
        </p:txBody>
      </p:sp>
      <p:sp>
        <p:nvSpPr>
          <p:cNvPr id="6" name="Right Triangle 5">
            <a:extLst>
              <a:ext uri="{FF2B5EF4-FFF2-40B4-BE49-F238E27FC236}">
                <a16:creationId xmlns:a16="http://schemas.microsoft.com/office/drawing/2014/main" id="{2B95C7DE-5200-4653-892B-8CC6D9DD5355}"/>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94153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AE4A69-52D1-4B50-B763-A889DE689849}"/>
              </a:ext>
            </a:extLst>
          </p:cNvPr>
          <p:cNvSpPr>
            <a:spLocks noGrp="1"/>
          </p:cNvSpPr>
          <p:nvPr>
            <p:ph type="title"/>
          </p:nvPr>
        </p:nvSpPr>
        <p:spPr/>
        <p:txBody>
          <a:bodyPr/>
          <a:lstStyle/>
          <a:p>
            <a:r>
              <a:rPr lang="en-US" dirty="0"/>
              <a:t>Types of attackers</a:t>
            </a:r>
            <a:endParaRPr lang="en-GB" dirty="0"/>
          </a:p>
        </p:txBody>
      </p:sp>
      <p:graphicFrame>
        <p:nvGraphicFramePr>
          <p:cNvPr id="11" name="Diagram 10">
            <a:extLst>
              <a:ext uri="{FF2B5EF4-FFF2-40B4-BE49-F238E27FC236}">
                <a16:creationId xmlns:a16="http://schemas.microsoft.com/office/drawing/2014/main" id="{F5E6D8F6-A78E-42DD-B340-16AC90AE1D69}"/>
              </a:ext>
            </a:extLst>
          </p:cNvPr>
          <p:cNvGraphicFramePr/>
          <p:nvPr>
            <p:extLst>
              <p:ext uri="{D42A27DB-BD31-4B8C-83A1-F6EECF244321}">
                <p14:modId xmlns:p14="http://schemas.microsoft.com/office/powerpoint/2010/main" val="3301633847"/>
              </p:ext>
            </p:extLst>
          </p:nvPr>
        </p:nvGraphicFramePr>
        <p:xfrm>
          <a:off x="858418" y="1299489"/>
          <a:ext cx="7427163" cy="49514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Right Triangle 12">
            <a:extLst>
              <a:ext uri="{FF2B5EF4-FFF2-40B4-BE49-F238E27FC236}">
                <a16:creationId xmlns:a16="http://schemas.microsoft.com/office/drawing/2014/main" id="{1296EA35-EF00-45E5-B41E-BD07129AC2FF}"/>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46446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DAA5057-1694-44C2-8BA8-36E542249667}"/>
              </a:ext>
            </a:extLst>
          </p:cNvPr>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2911391" y="2492896"/>
            <a:ext cx="3321217" cy="3816846"/>
          </a:xfrm>
        </p:spPr>
      </p:pic>
      <p:sp>
        <p:nvSpPr>
          <p:cNvPr id="3" name="Title 2">
            <a:extLst>
              <a:ext uri="{FF2B5EF4-FFF2-40B4-BE49-F238E27FC236}">
                <a16:creationId xmlns:a16="http://schemas.microsoft.com/office/drawing/2014/main" id="{A58B54E9-F5E6-4F91-84B3-E1AD8E402F12}"/>
              </a:ext>
            </a:extLst>
          </p:cNvPr>
          <p:cNvSpPr>
            <a:spLocks noGrp="1"/>
          </p:cNvSpPr>
          <p:nvPr>
            <p:ph type="title"/>
          </p:nvPr>
        </p:nvSpPr>
        <p:spPr/>
        <p:txBody>
          <a:bodyPr/>
          <a:lstStyle/>
          <a:p>
            <a:r>
              <a:rPr lang="en-GB" dirty="0"/>
              <a:t>Outline</a:t>
            </a:r>
          </a:p>
        </p:txBody>
      </p:sp>
      <p:sp>
        <p:nvSpPr>
          <p:cNvPr id="6" name="Speech Bubble: Rectangle 5">
            <a:extLst>
              <a:ext uri="{FF2B5EF4-FFF2-40B4-BE49-F238E27FC236}">
                <a16:creationId xmlns:a16="http://schemas.microsoft.com/office/drawing/2014/main" id="{5B3AA4D8-9842-4D7F-A974-35EA645F3C07}"/>
              </a:ext>
            </a:extLst>
          </p:cNvPr>
          <p:cNvSpPr/>
          <p:nvPr/>
        </p:nvSpPr>
        <p:spPr>
          <a:xfrm>
            <a:off x="539552" y="1868820"/>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 what?</a:t>
            </a:r>
          </a:p>
        </p:txBody>
      </p:sp>
      <p:sp>
        <p:nvSpPr>
          <p:cNvPr id="8" name="Speech Bubble: Rectangle 7">
            <a:extLst>
              <a:ext uri="{FF2B5EF4-FFF2-40B4-BE49-F238E27FC236}">
                <a16:creationId xmlns:a16="http://schemas.microsoft.com/office/drawing/2014/main" id="{455E801B-6E6D-4CAC-A627-242952DADF7C}"/>
              </a:ext>
            </a:extLst>
          </p:cNvPr>
          <p:cNvSpPr/>
          <p:nvPr/>
        </p:nvSpPr>
        <p:spPr>
          <a:xfrm flipH="1">
            <a:off x="6505914" y="2617840"/>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Background</a:t>
            </a:r>
          </a:p>
        </p:txBody>
      </p:sp>
      <p:sp>
        <p:nvSpPr>
          <p:cNvPr id="12" name="Speech Bubble: Rectangle 11">
            <a:extLst>
              <a:ext uri="{FF2B5EF4-FFF2-40B4-BE49-F238E27FC236}">
                <a16:creationId xmlns:a16="http://schemas.microsoft.com/office/drawing/2014/main" id="{2E45216E-1FB6-4FFA-96EA-4B57E72E6474}"/>
              </a:ext>
            </a:extLst>
          </p:cNvPr>
          <p:cNvSpPr/>
          <p:nvPr/>
        </p:nvSpPr>
        <p:spPr>
          <a:xfrm>
            <a:off x="539552" y="3224974"/>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Methodology</a:t>
            </a:r>
          </a:p>
        </p:txBody>
      </p:sp>
      <p:sp>
        <p:nvSpPr>
          <p:cNvPr id="16" name="Speech Bubble: Rectangle 15">
            <a:extLst>
              <a:ext uri="{FF2B5EF4-FFF2-40B4-BE49-F238E27FC236}">
                <a16:creationId xmlns:a16="http://schemas.microsoft.com/office/drawing/2014/main" id="{449232D5-48BE-4211-8190-998F3E618FDE}"/>
              </a:ext>
            </a:extLst>
          </p:cNvPr>
          <p:cNvSpPr/>
          <p:nvPr/>
        </p:nvSpPr>
        <p:spPr>
          <a:xfrm flipH="1">
            <a:off x="6505914" y="4094995"/>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Simulations  &amp; Validations</a:t>
            </a:r>
          </a:p>
        </p:txBody>
      </p:sp>
      <p:sp>
        <p:nvSpPr>
          <p:cNvPr id="18" name="Speech Bubble: Rectangle 17">
            <a:extLst>
              <a:ext uri="{FF2B5EF4-FFF2-40B4-BE49-F238E27FC236}">
                <a16:creationId xmlns:a16="http://schemas.microsoft.com/office/drawing/2014/main" id="{C34D57CA-4EC8-4F74-93E5-2AA594D26422}"/>
              </a:ext>
            </a:extLst>
          </p:cNvPr>
          <p:cNvSpPr/>
          <p:nvPr/>
        </p:nvSpPr>
        <p:spPr>
          <a:xfrm>
            <a:off x="539552" y="4581128"/>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Conclusion</a:t>
            </a:r>
          </a:p>
        </p:txBody>
      </p:sp>
      <p:sp>
        <p:nvSpPr>
          <p:cNvPr id="19" name="TextBox 18">
            <a:extLst>
              <a:ext uri="{FF2B5EF4-FFF2-40B4-BE49-F238E27FC236}">
                <a16:creationId xmlns:a16="http://schemas.microsoft.com/office/drawing/2014/main" id="{0E6DC434-5586-48EA-8C5D-FCF618A3A07E}"/>
              </a:ext>
            </a:extLst>
          </p:cNvPr>
          <p:cNvSpPr txBox="1"/>
          <p:nvPr/>
        </p:nvSpPr>
        <p:spPr>
          <a:xfrm>
            <a:off x="503548" y="2461842"/>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1" name="TextBox 20">
            <a:extLst>
              <a:ext uri="{FF2B5EF4-FFF2-40B4-BE49-F238E27FC236}">
                <a16:creationId xmlns:a16="http://schemas.microsoft.com/office/drawing/2014/main" id="{1D556483-1ED7-4B1E-9056-CBA9F594B8F3}"/>
              </a:ext>
            </a:extLst>
          </p:cNvPr>
          <p:cNvSpPr txBox="1"/>
          <p:nvPr/>
        </p:nvSpPr>
        <p:spPr>
          <a:xfrm>
            <a:off x="6505914" y="3224974"/>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3" name="TextBox 22">
            <a:extLst>
              <a:ext uri="{FF2B5EF4-FFF2-40B4-BE49-F238E27FC236}">
                <a16:creationId xmlns:a16="http://schemas.microsoft.com/office/drawing/2014/main" id="{871F068F-DAD2-4762-A575-1399FD2CD159}"/>
              </a:ext>
            </a:extLst>
          </p:cNvPr>
          <p:cNvSpPr txBox="1"/>
          <p:nvPr/>
        </p:nvSpPr>
        <p:spPr>
          <a:xfrm>
            <a:off x="503548" y="381799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5" name="TextBox 24">
            <a:extLst>
              <a:ext uri="{FF2B5EF4-FFF2-40B4-BE49-F238E27FC236}">
                <a16:creationId xmlns:a16="http://schemas.microsoft.com/office/drawing/2014/main" id="{2034C12B-FA13-4A37-81F0-F6716FFF6F81}"/>
              </a:ext>
            </a:extLst>
          </p:cNvPr>
          <p:cNvSpPr txBox="1"/>
          <p:nvPr/>
        </p:nvSpPr>
        <p:spPr>
          <a:xfrm>
            <a:off x="6505914" y="4707643"/>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sp>
        <p:nvSpPr>
          <p:cNvPr id="27" name="TextBox 26">
            <a:extLst>
              <a:ext uri="{FF2B5EF4-FFF2-40B4-BE49-F238E27FC236}">
                <a16:creationId xmlns:a16="http://schemas.microsoft.com/office/drawing/2014/main" id="{882C6079-3D2D-4CC3-A9A5-5C63244B15EA}"/>
              </a:ext>
            </a:extLst>
          </p:cNvPr>
          <p:cNvSpPr txBox="1"/>
          <p:nvPr/>
        </p:nvSpPr>
        <p:spPr>
          <a:xfrm>
            <a:off x="503548" y="519377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pic>
        <p:nvPicPr>
          <p:cNvPr id="39" name="Picture 38">
            <a:extLst>
              <a:ext uri="{FF2B5EF4-FFF2-40B4-BE49-F238E27FC236}">
                <a16:creationId xmlns:a16="http://schemas.microsoft.com/office/drawing/2014/main" id="{953F7B17-B06A-4574-A22A-C1999F388D07}"/>
              </a:ext>
            </a:extLst>
          </p:cNvPr>
          <p:cNvPicPr>
            <a:picLocks noChangeAspect="1"/>
          </p:cNvPicPr>
          <p:nvPr/>
        </p:nvPicPr>
        <p:blipFill rotWithShape="1">
          <a:blip r:embed="rId4">
            <a:extLst>
              <a:ext uri="{28A0092B-C50C-407E-A947-70E740481C1C}">
                <a14:useLocalDpi xmlns:a14="http://schemas.microsoft.com/office/drawing/2010/main" val="0"/>
              </a:ext>
            </a:extLst>
          </a:blip>
          <a:srcRect l="62369" t="68245" r="22512" b="1781"/>
          <a:stretch/>
        </p:blipFill>
        <p:spPr>
          <a:xfrm>
            <a:off x="1157914" y="2200613"/>
            <a:ext cx="576064" cy="648072"/>
          </a:xfrm>
          <a:prstGeom prst="rect">
            <a:avLst/>
          </a:prstGeom>
        </p:spPr>
      </p:pic>
      <p:sp>
        <p:nvSpPr>
          <p:cNvPr id="41" name="Right Triangle 40">
            <a:extLst>
              <a:ext uri="{FF2B5EF4-FFF2-40B4-BE49-F238E27FC236}">
                <a16:creationId xmlns:a16="http://schemas.microsoft.com/office/drawing/2014/main" id="{70DBD19C-81FD-497D-B5F7-378C5EFD68CC}"/>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72788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3E6BA1-0F8F-419C-8C66-DEB78BE25C41}"/>
              </a:ext>
            </a:extLst>
          </p:cNvPr>
          <p:cNvSpPr>
            <a:spLocks noGrp="1"/>
          </p:cNvSpPr>
          <p:nvPr>
            <p:ph type="title"/>
          </p:nvPr>
        </p:nvSpPr>
        <p:spPr/>
        <p:txBody>
          <a:bodyPr/>
          <a:lstStyle/>
          <a:p>
            <a:r>
              <a:rPr lang="en-GB" dirty="0"/>
              <a:t>Surveys</a:t>
            </a:r>
          </a:p>
        </p:txBody>
      </p:sp>
      <p:grpSp>
        <p:nvGrpSpPr>
          <p:cNvPr id="20" name="Group 19">
            <a:extLst>
              <a:ext uri="{FF2B5EF4-FFF2-40B4-BE49-F238E27FC236}">
                <a16:creationId xmlns:a16="http://schemas.microsoft.com/office/drawing/2014/main" id="{3FB0C3E9-BE61-4740-ADD5-0251DB593025}"/>
              </a:ext>
            </a:extLst>
          </p:cNvPr>
          <p:cNvGrpSpPr/>
          <p:nvPr/>
        </p:nvGrpSpPr>
        <p:grpSpPr>
          <a:xfrm>
            <a:off x="2339752" y="1844824"/>
            <a:ext cx="4032448" cy="3960440"/>
            <a:chOff x="2339752" y="1844824"/>
            <a:chExt cx="4032448" cy="3960440"/>
          </a:xfrm>
        </p:grpSpPr>
        <p:grpSp>
          <p:nvGrpSpPr>
            <p:cNvPr id="11" name="Group 10">
              <a:extLst>
                <a:ext uri="{FF2B5EF4-FFF2-40B4-BE49-F238E27FC236}">
                  <a16:creationId xmlns:a16="http://schemas.microsoft.com/office/drawing/2014/main" id="{7A5A2A78-B1B0-4DEE-AD85-A007C4A8B04E}"/>
                </a:ext>
              </a:extLst>
            </p:cNvPr>
            <p:cNvGrpSpPr/>
            <p:nvPr/>
          </p:nvGrpSpPr>
          <p:grpSpPr>
            <a:xfrm>
              <a:off x="2843808" y="2316004"/>
              <a:ext cx="2664296" cy="340474"/>
              <a:chOff x="2843808" y="2316004"/>
              <a:chExt cx="2664296" cy="340474"/>
            </a:xfrm>
          </p:grpSpPr>
          <p:sp>
            <p:nvSpPr>
              <p:cNvPr id="6" name="Rectangle 5">
                <a:extLst>
                  <a:ext uri="{FF2B5EF4-FFF2-40B4-BE49-F238E27FC236}">
                    <a16:creationId xmlns:a16="http://schemas.microsoft.com/office/drawing/2014/main" id="{017FD3F1-566F-4294-AC02-3F53F208EF49}"/>
                  </a:ext>
                </a:extLst>
              </p:cNvPr>
              <p:cNvSpPr/>
              <p:nvPr/>
            </p:nvSpPr>
            <p:spPr>
              <a:xfrm>
                <a:off x="2843808" y="2316004"/>
                <a:ext cx="340474" cy="340474"/>
              </a:xfrm>
              <a:prstGeom prst="rect">
                <a:avLst/>
              </a:prstGeom>
              <a:solidFill>
                <a:schemeClr val="bg1"/>
              </a:solidFill>
              <a:ln w="5715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D232A3E2-44C5-498A-A3F4-F1EC1CDF6316}"/>
                  </a:ext>
                </a:extLst>
              </p:cNvPr>
              <p:cNvCxnSpPr/>
              <p:nvPr/>
            </p:nvCxnSpPr>
            <p:spPr>
              <a:xfrm>
                <a:off x="3491880" y="2492896"/>
                <a:ext cx="2016224" cy="0"/>
              </a:xfrm>
              <a:prstGeom prst="line">
                <a:avLst/>
              </a:prstGeom>
              <a:ln w="57150">
                <a:solidFill>
                  <a:srgbClr val="0C406D"/>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69FCA2D6-361D-4966-8F3E-F77E4AA0A013}"/>
                </a:ext>
              </a:extLst>
            </p:cNvPr>
            <p:cNvGrpSpPr/>
            <p:nvPr/>
          </p:nvGrpSpPr>
          <p:grpSpPr>
            <a:xfrm>
              <a:off x="2843808" y="2852936"/>
              <a:ext cx="2664296" cy="340474"/>
              <a:chOff x="2843808" y="2316004"/>
              <a:chExt cx="2664296" cy="340474"/>
            </a:xfrm>
          </p:grpSpPr>
          <p:sp>
            <p:nvSpPr>
              <p:cNvPr id="13" name="Rectangle 12">
                <a:extLst>
                  <a:ext uri="{FF2B5EF4-FFF2-40B4-BE49-F238E27FC236}">
                    <a16:creationId xmlns:a16="http://schemas.microsoft.com/office/drawing/2014/main" id="{AD510722-2A7A-443A-959B-53489CC0E9B7}"/>
                  </a:ext>
                </a:extLst>
              </p:cNvPr>
              <p:cNvSpPr/>
              <p:nvPr/>
            </p:nvSpPr>
            <p:spPr>
              <a:xfrm>
                <a:off x="2843808" y="2316004"/>
                <a:ext cx="340474" cy="340474"/>
              </a:xfrm>
              <a:prstGeom prst="rect">
                <a:avLst/>
              </a:prstGeom>
              <a:solidFill>
                <a:schemeClr val="bg1"/>
              </a:solidFill>
              <a:ln w="5715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A85C9C24-394C-4649-B958-85FE46125804}"/>
                  </a:ext>
                </a:extLst>
              </p:cNvPr>
              <p:cNvCxnSpPr/>
              <p:nvPr/>
            </p:nvCxnSpPr>
            <p:spPr>
              <a:xfrm>
                <a:off x="3491880" y="2492896"/>
                <a:ext cx="2016224" cy="0"/>
              </a:xfrm>
              <a:prstGeom prst="line">
                <a:avLst/>
              </a:prstGeom>
              <a:ln w="57150">
                <a:solidFill>
                  <a:srgbClr val="0C406D"/>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D513E3E0-C9A2-4E9A-99E6-839DED460777}"/>
                </a:ext>
              </a:extLst>
            </p:cNvPr>
            <p:cNvGrpSpPr/>
            <p:nvPr/>
          </p:nvGrpSpPr>
          <p:grpSpPr>
            <a:xfrm>
              <a:off x="2843808" y="3389868"/>
              <a:ext cx="2664296" cy="340474"/>
              <a:chOff x="2843808" y="2316004"/>
              <a:chExt cx="2664296" cy="340474"/>
            </a:xfrm>
          </p:grpSpPr>
          <p:sp>
            <p:nvSpPr>
              <p:cNvPr id="16" name="Rectangle 15">
                <a:extLst>
                  <a:ext uri="{FF2B5EF4-FFF2-40B4-BE49-F238E27FC236}">
                    <a16:creationId xmlns:a16="http://schemas.microsoft.com/office/drawing/2014/main" id="{36A13A96-24ED-4CC6-B091-AEF1EDAB2422}"/>
                  </a:ext>
                </a:extLst>
              </p:cNvPr>
              <p:cNvSpPr/>
              <p:nvPr/>
            </p:nvSpPr>
            <p:spPr>
              <a:xfrm>
                <a:off x="2843808" y="2316004"/>
                <a:ext cx="340474" cy="340474"/>
              </a:xfrm>
              <a:prstGeom prst="rect">
                <a:avLst/>
              </a:prstGeom>
              <a:solidFill>
                <a:schemeClr val="bg1"/>
              </a:solidFill>
              <a:ln w="5715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BF927E99-E0A4-4931-B828-8ED211D97841}"/>
                  </a:ext>
                </a:extLst>
              </p:cNvPr>
              <p:cNvCxnSpPr/>
              <p:nvPr/>
            </p:nvCxnSpPr>
            <p:spPr>
              <a:xfrm>
                <a:off x="3491880" y="2492896"/>
                <a:ext cx="2016224" cy="0"/>
              </a:xfrm>
              <a:prstGeom prst="line">
                <a:avLst/>
              </a:prstGeom>
              <a:ln w="57150">
                <a:solidFill>
                  <a:srgbClr val="0C406D"/>
                </a:solidFill>
              </a:ln>
            </p:spPr>
            <p:style>
              <a:lnRef idx="1">
                <a:schemeClr val="accent1"/>
              </a:lnRef>
              <a:fillRef idx="0">
                <a:schemeClr val="accent1"/>
              </a:fillRef>
              <a:effectRef idx="0">
                <a:schemeClr val="accent1"/>
              </a:effectRef>
              <a:fontRef idx="minor">
                <a:schemeClr val="tx1"/>
              </a:fontRef>
            </p:style>
          </p:cxnSp>
        </p:grpSp>
        <p:pic>
          <p:nvPicPr>
            <p:cNvPr id="5" name="Picture 4">
              <a:extLst>
                <a:ext uri="{FF2B5EF4-FFF2-40B4-BE49-F238E27FC236}">
                  <a16:creationId xmlns:a16="http://schemas.microsoft.com/office/drawing/2014/main" id="{D798FC54-E8D1-448F-80C7-399F1AD1488C}"/>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0" b="89362" l="0" r="98039"/>
                      </a14:imgEffect>
                      <a14:imgEffect>
                        <a14:saturation sat="0"/>
                      </a14:imgEffect>
                    </a14:imgLayer>
                  </a14:imgProps>
                </a:ext>
                <a:ext uri="{28A0092B-C50C-407E-A947-70E740481C1C}">
                  <a14:useLocalDpi xmlns:a14="http://schemas.microsoft.com/office/drawing/2010/main" val="0"/>
                </a:ext>
              </a:extLst>
            </a:blip>
            <a:srcRect l="2508" t="2630" r="2994" b="12844"/>
            <a:stretch/>
          </p:blipFill>
          <p:spPr>
            <a:xfrm>
              <a:off x="2843808" y="2227177"/>
              <a:ext cx="457817" cy="379606"/>
            </a:xfrm>
            <a:prstGeom prst="rect">
              <a:avLst/>
            </a:prstGeom>
          </p:spPr>
        </p:pic>
        <p:sp>
          <p:nvSpPr>
            <p:cNvPr id="18" name="Rectangle 17">
              <a:extLst>
                <a:ext uri="{FF2B5EF4-FFF2-40B4-BE49-F238E27FC236}">
                  <a16:creationId xmlns:a16="http://schemas.microsoft.com/office/drawing/2014/main" id="{FE1DCF1B-3C89-4ACA-8079-987A188CF348}"/>
                </a:ext>
              </a:extLst>
            </p:cNvPr>
            <p:cNvSpPr/>
            <p:nvPr/>
          </p:nvSpPr>
          <p:spPr>
            <a:xfrm>
              <a:off x="2339752" y="1844824"/>
              <a:ext cx="4032448" cy="3960440"/>
            </a:xfrm>
            <a:prstGeom prst="rect">
              <a:avLst/>
            </a:prstGeom>
            <a:noFill/>
            <a:ln w="5715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75DAF770-DA47-4829-8D52-6D731A681CB1}"/>
                </a:ext>
              </a:extLst>
            </p:cNvPr>
            <p:cNvSpPr/>
            <p:nvPr/>
          </p:nvSpPr>
          <p:spPr>
            <a:xfrm>
              <a:off x="2843808" y="4165520"/>
              <a:ext cx="3096344" cy="1224129"/>
            </a:xfrm>
            <a:prstGeom prst="rect">
              <a:avLst/>
            </a:prstGeom>
            <a:noFill/>
            <a:ln w="5715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Right Triangle 21">
            <a:extLst>
              <a:ext uri="{FF2B5EF4-FFF2-40B4-BE49-F238E27FC236}">
                <a16:creationId xmlns:a16="http://schemas.microsoft.com/office/drawing/2014/main" id="{CB56DF19-5B5A-4017-9089-096736E138A5}"/>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25507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06A6EE-5C47-4713-93E1-E5C5A9D08F25}"/>
              </a:ext>
            </a:extLst>
          </p:cNvPr>
          <p:cNvSpPr>
            <a:spLocks noGrp="1"/>
          </p:cNvSpPr>
          <p:nvPr>
            <p:ph type="title"/>
          </p:nvPr>
        </p:nvSpPr>
        <p:spPr/>
        <p:txBody>
          <a:bodyPr/>
          <a:lstStyle/>
          <a:p>
            <a:r>
              <a:rPr lang="en-GB" dirty="0"/>
              <a:t>Interviews?</a:t>
            </a:r>
          </a:p>
        </p:txBody>
      </p:sp>
      <p:grpSp>
        <p:nvGrpSpPr>
          <p:cNvPr id="38" name="Group 37">
            <a:extLst>
              <a:ext uri="{FF2B5EF4-FFF2-40B4-BE49-F238E27FC236}">
                <a16:creationId xmlns:a16="http://schemas.microsoft.com/office/drawing/2014/main" id="{EFB836A0-E045-4943-9DDF-D9655582D223}"/>
              </a:ext>
            </a:extLst>
          </p:cNvPr>
          <p:cNvGrpSpPr/>
          <p:nvPr/>
        </p:nvGrpSpPr>
        <p:grpSpPr>
          <a:xfrm>
            <a:off x="2159732" y="1999931"/>
            <a:ext cx="4824536" cy="2858137"/>
            <a:chOff x="827584" y="2083031"/>
            <a:chExt cx="4824536" cy="2858137"/>
          </a:xfrm>
        </p:grpSpPr>
        <p:grpSp>
          <p:nvGrpSpPr>
            <p:cNvPr id="35" name="Group 34">
              <a:extLst>
                <a:ext uri="{FF2B5EF4-FFF2-40B4-BE49-F238E27FC236}">
                  <a16:creationId xmlns:a16="http://schemas.microsoft.com/office/drawing/2014/main" id="{ECBF0D81-B7D2-4BAF-AE05-79926A5A4D0F}"/>
                </a:ext>
              </a:extLst>
            </p:cNvPr>
            <p:cNvGrpSpPr/>
            <p:nvPr/>
          </p:nvGrpSpPr>
          <p:grpSpPr>
            <a:xfrm>
              <a:off x="3861955" y="3068960"/>
              <a:ext cx="1790165" cy="1872208"/>
              <a:chOff x="3861955" y="3068960"/>
              <a:chExt cx="1790165" cy="1872208"/>
            </a:xfrm>
          </p:grpSpPr>
          <p:grpSp>
            <p:nvGrpSpPr>
              <p:cNvPr id="33" name="Group 32">
                <a:extLst>
                  <a:ext uri="{FF2B5EF4-FFF2-40B4-BE49-F238E27FC236}">
                    <a16:creationId xmlns:a16="http://schemas.microsoft.com/office/drawing/2014/main" id="{6F85B047-C99D-4B5B-8331-B799EB260FD0}"/>
                  </a:ext>
                </a:extLst>
              </p:cNvPr>
              <p:cNvGrpSpPr/>
              <p:nvPr/>
            </p:nvGrpSpPr>
            <p:grpSpPr>
              <a:xfrm>
                <a:off x="4139952" y="3068960"/>
                <a:ext cx="1512168" cy="1872208"/>
                <a:chOff x="4139952" y="3068960"/>
                <a:chExt cx="1512168" cy="1872208"/>
              </a:xfrm>
            </p:grpSpPr>
            <p:sp>
              <p:nvSpPr>
                <p:cNvPr id="5" name="Oval 4">
                  <a:extLst>
                    <a:ext uri="{FF2B5EF4-FFF2-40B4-BE49-F238E27FC236}">
                      <a16:creationId xmlns:a16="http://schemas.microsoft.com/office/drawing/2014/main" id="{7671BB17-72DA-4354-A3FA-A5F05B12C44A}"/>
                    </a:ext>
                  </a:extLst>
                </p:cNvPr>
                <p:cNvSpPr/>
                <p:nvPr/>
              </p:nvSpPr>
              <p:spPr>
                <a:xfrm>
                  <a:off x="4572000" y="3068960"/>
                  <a:ext cx="648072" cy="648072"/>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E6F26B8D-6B93-4EBD-9313-A80BE2C2FD6B}"/>
                    </a:ext>
                  </a:extLst>
                </p:cNvPr>
                <p:cNvCxnSpPr>
                  <a:stCxn id="5" idx="4"/>
                </p:cNvCxnSpPr>
                <p:nvPr/>
              </p:nvCxnSpPr>
              <p:spPr>
                <a:xfrm>
                  <a:off x="4896036" y="3717032"/>
                  <a:ext cx="324036" cy="1224136"/>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2EFA95B-6796-4B10-A36D-BA83F9EBE688}"/>
                    </a:ext>
                  </a:extLst>
                </p:cNvPr>
                <p:cNvCxnSpPr>
                  <a:cxnSpLocks/>
                </p:cNvCxnSpPr>
                <p:nvPr/>
              </p:nvCxnSpPr>
              <p:spPr>
                <a:xfrm flipH="1" flipV="1">
                  <a:off x="4139952" y="4077072"/>
                  <a:ext cx="890854" cy="216024"/>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32DF41E-53E3-4A16-AD86-0DC09A1B2083}"/>
                    </a:ext>
                  </a:extLst>
                </p:cNvPr>
                <p:cNvCxnSpPr>
                  <a:cxnSpLocks/>
                </p:cNvCxnSpPr>
                <p:nvPr/>
              </p:nvCxnSpPr>
              <p:spPr>
                <a:xfrm>
                  <a:off x="5030806" y="4293096"/>
                  <a:ext cx="621314" cy="36004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89AF4E9-478E-4A57-A04F-44815B3110D8}"/>
                  </a:ext>
                </a:extLst>
              </p:cNvPr>
              <p:cNvGrpSpPr/>
              <p:nvPr/>
            </p:nvGrpSpPr>
            <p:grpSpPr>
              <a:xfrm>
                <a:off x="3861955" y="3647759"/>
                <a:ext cx="275086" cy="645337"/>
                <a:chOff x="3861955" y="3647759"/>
                <a:chExt cx="275086" cy="645337"/>
              </a:xfrm>
            </p:grpSpPr>
            <p:sp>
              <p:nvSpPr>
                <p:cNvPr id="20" name="Rectangle 19">
                  <a:extLst>
                    <a:ext uri="{FF2B5EF4-FFF2-40B4-BE49-F238E27FC236}">
                      <a16:creationId xmlns:a16="http://schemas.microsoft.com/office/drawing/2014/main" id="{FF64D4B8-1F69-41BE-8D22-315BDE2EF109}"/>
                    </a:ext>
                  </a:extLst>
                </p:cNvPr>
                <p:cNvSpPr/>
                <p:nvPr/>
              </p:nvSpPr>
              <p:spPr>
                <a:xfrm rot="19888977">
                  <a:off x="4065033" y="3861048"/>
                  <a:ext cx="72008" cy="432048"/>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Rounded Corners 20">
                  <a:extLst>
                    <a:ext uri="{FF2B5EF4-FFF2-40B4-BE49-F238E27FC236}">
                      <a16:creationId xmlns:a16="http://schemas.microsoft.com/office/drawing/2014/main" id="{41E941A9-75D6-42CC-AF51-5D4871111D07}"/>
                    </a:ext>
                  </a:extLst>
                </p:cNvPr>
                <p:cNvSpPr/>
                <p:nvPr/>
              </p:nvSpPr>
              <p:spPr>
                <a:xfrm rot="19837850">
                  <a:off x="3861955" y="3647759"/>
                  <a:ext cx="180020" cy="288032"/>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7" name="Group 36">
              <a:extLst>
                <a:ext uri="{FF2B5EF4-FFF2-40B4-BE49-F238E27FC236}">
                  <a16:creationId xmlns:a16="http://schemas.microsoft.com/office/drawing/2014/main" id="{2A343380-2F75-4C1F-B83B-64A1A0295272}"/>
                </a:ext>
              </a:extLst>
            </p:cNvPr>
            <p:cNvGrpSpPr/>
            <p:nvPr/>
          </p:nvGrpSpPr>
          <p:grpSpPr>
            <a:xfrm>
              <a:off x="827584" y="2083031"/>
              <a:ext cx="2088232" cy="2858137"/>
              <a:chOff x="827584" y="2083031"/>
              <a:chExt cx="2088232" cy="2858137"/>
            </a:xfrm>
          </p:grpSpPr>
          <p:grpSp>
            <p:nvGrpSpPr>
              <p:cNvPr id="32" name="Group 31">
                <a:extLst>
                  <a:ext uri="{FF2B5EF4-FFF2-40B4-BE49-F238E27FC236}">
                    <a16:creationId xmlns:a16="http://schemas.microsoft.com/office/drawing/2014/main" id="{AE1B59F9-A456-4EE1-9FDC-6F4848B35807}"/>
                  </a:ext>
                </a:extLst>
              </p:cNvPr>
              <p:cNvGrpSpPr/>
              <p:nvPr/>
            </p:nvGrpSpPr>
            <p:grpSpPr>
              <a:xfrm>
                <a:off x="1979712" y="3068960"/>
                <a:ext cx="936104" cy="1872208"/>
                <a:chOff x="1979712" y="3068960"/>
                <a:chExt cx="936104" cy="1872208"/>
              </a:xfrm>
            </p:grpSpPr>
            <p:sp>
              <p:nvSpPr>
                <p:cNvPr id="4" name="Oval 3">
                  <a:extLst>
                    <a:ext uri="{FF2B5EF4-FFF2-40B4-BE49-F238E27FC236}">
                      <a16:creationId xmlns:a16="http://schemas.microsoft.com/office/drawing/2014/main" id="{6B7DE6C2-B96F-414E-9418-AF2E26C812E4}"/>
                    </a:ext>
                  </a:extLst>
                </p:cNvPr>
                <p:cNvSpPr/>
                <p:nvPr/>
              </p:nvSpPr>
              <p:spPr>
                <a:xfrm>
                  <a:off x="2123728" y="3068960"/>
                  <a:ext cx="648072" cy="648072"/>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a:extLst>
                    <a:ext uri="{FF2B5EF4-FFF2-40B4-BE49-F238E27FC236}">
                      <a16:creationId xmlns:a16="http://schemas.microsoft.com/office/drawing/2014/main" id="{FBDB4EE2-45D7-41E5-9508-798F812295E7}"/>
                    </a:ext>
                  </a:extLst>
                </p:cNvPr>
                <p:cNvCxnSpPr>
                  <a:stCxn id="4" idx="4"/>
                </p:cNvCxnSpPr>
                <p:nvPr/>
              </p:nvCxnSpPr>
              <p:spPr>
                <a:xfrm flipH="1">
                  <a:off x="2267744" y="3717032"/>
                  <a:ext cx="180020" cy="1224136"/>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2BF7F54-5CEB-4F1A-BE01-7EE4E930E51F}"/>
                    </a:ext>
                  </a:extLst>
                </p:cNvPr>
                <p:cNvCxnSpPr>
                  <a:cxnSpLocks/>
                </p:cNvCxnSpPr>
                <p:nvPr/>
              </p:nvCxnSpPr>
              <p:spPr>
                <a:xfrm flipV="1">
                  <a:off x="2411760" y="3933056"/>
                  <a:ext cx="504056" cy="288032"/>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91A00A5-F402-4DA9-892A-A0361E9CFDF5}"/>
                    </a:ext>
                  </a:extLst>
                </p:cNvPr>
                <p:cNvCxnSpPr>
                  <a:endCxn id="4" idx="5"/>
                </p:cNvCxnSpPr>
                <p:nvPr/>
              </p:nvCxnSpPr>
              <p:spPr>
                <a:xfrm flipH="1" flipV="1">
                  <a:off x="2676892" y="3622124"/>
                  <a:ext cx="238924" cy="310932"/>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5525DD-2AAB-40CA-8B9D-222751B260F5}"/>
                    </a:ext>
                  </a:extLst>
                </p:cNvPr>
                <p:cNvCxnSpPr>
                  <a:cxnSpLocks/>
                </p:cNvCxnSpPr>
                <p:nvPr/>
              </p:nvCxnSpPr>
              <p:spPr>
                <a:xfrm flipH="1">
                  <a:off x="1979712" y="4221088"/>
                  <a:ext cx="432048" cy="216024"/>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B342A7AC-76D3-4877-A427-AC2BFDC2500A}"/>
                  </a:ext>
                </a:extLst>
              </p:cNvPr>
              <p:cNvGrpSpPr/>
              <p:nvPr/>
            </p:nvGrpSpPr>
            <p:grpSpPr>
              <a:xfrm>
                <a:off x="827584" y="2083031"/>
                <a:ext cx="1188097" cy="913921"/>
                <a:chOff x="827584" y="2083031"/>
                <a:chExt cx="1188097" cy="913921"/>
              </a:xfrm>
            </p:grpSpPr>
            <p:sp>
              <p:nvSpPr>
                <p:cNvPr id="22" name="Speech Bubble: Oval 21">
                  <a:extLst>
                    <a:ext uri="{FF2B5EF4-FFF2-40B4-BE49-F238E27FC236}">
                      <a16:creationId xmlns:a16="http://schemas.microsoft.com/office/drawing/2014/main" id="{991478D7-E87A-4B1D-ABC2-91C44DE7B835}"/>
                    </a:ext>
                  </a:extLst>
                </p:cNvPr>
                <p:cNvSpPr/>
                <p:nvPr/>
              </p:nvSpPr>
              <p:spPr>
                <a:xfrm>
                  <a:off x="827584" y="2083031"/>
                  <a:ext cx="1188097" cy="913921"/>
                </a:xfrm>
                <a:prstGeom prst="wedgeEllipseCallout">
                  <a:avLst>
                    <a:gd name="adj1" fmla="val 48652"/>
                    <a:gd name="adj2" fmla="val 62500"/>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a:extLst>
                    <a:ext uri="{FF2B5EF4-FFF2-40B4-BE49-F238E27FC236}">
                      <a16:creationId xmlns:a16="http://schemas.microsoft.com/office/drawing/2014/main" id="{C66027A6-1EC9-4727-BBBC-E047229C50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935" y="2276872"/>
                  <a:ext cx="887426" cy="458182"/>
                </a:xfrm>
                <a:prstGeom prst="rect">
                  <a:avLst/>
                </a:prstGeom>
              </p:spPr>
            </p:pic>
            <p:sp>
              <p:nvSpPr>
                <p:cNvPr id="25" name="Rectangle 24">
                  <a:extLst>
                    <a:ext uri="{FF2B5EF4-FFF2-40B4-BE49-F238E27FC236}">
                      <a16:creationId xmlns:a16="http://schemas.microsoft.com/office/drawing/2014/main" id="{B7204627-7BC3-4CBD-AF75-DD91CFBCC2B9}"/>
                    </a:ext>
                  </a:extLst>
                </p:cNvPr>
                <p:cNvSpPr/>
                <p:nvPr/>
              </p:nvSpPr>
              <p:spPr>
                <a:xfrm>
                  <a:off x="1403648" y="2348880"/>
                  <a:ext cx="443713" cy="72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8775BBA3-F606-448A-ACBD-02A856C4DF8D}"/>
                    </a:ext>
                  </a:extLst>
                </p:cNvPr>
                <p:cNvSpPr/>
                <p:nvPr/>
              </p:nvSpPr>
              <p:spPr>
                <a:xfrm>
                  <a:off x="1187624" y="2636912"/>
                  <a:ext cx="234008" cy="72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41" name="Group 40">
            <a:extLst>
              <a:ext uri="{FF2B5EF4-FFF2-40B4-BE49-F238E27FC236}">
                <a16:creationId xmlns:a16="http://schemas.microsoft.com/office/drawing/2014/main" id="{EFBBFE5F-212E-4C5E-9B3B-909FADA0ACA1}"/>
              </a:ext>
            </a:extLst>
          </p:cNvPr>
          <p:cNvGrpSpPr/>
          <p:nvPr/>
        </p:nvGrpSpPr>
        <p:grpSpPr>
          <a:xfrm>
            <a:off x="3365331" y="2699482"/>
            <a:ext cx="900135" cy="454948"/>
            <a:chOff x="3347829" y="2674928"/>
            <a:chExt cx="900135" cy="454948"/>
          </a:xfrm>
          <a:solidFill>
            <a:schemeClr val="tx1">
              <a:lumMod val="85000"/>
              <a:lumOff val="15000"/>
            </a:schemeClr>
          </a:solidFill>
        </p:grpSpPr>
        <p:sp>
          <p:nvSpPr>
            <p:cNvPr id="39" name="Rectangle: Top Corners Snipped 38">
              <a:extLst>
                <a:ext uri="{FF2B5EF4-FFF2-40B4-BE49-F238E27FC236}">
                  <a16:creationId xmlns:a16="http://schemas.microsoft.com/office/drawing/2014/main" id="{07A2F146-626E-4C75-B54E-2F646C42815B}"/>
                </a:ext>
              </a:extLst>
            </p:cNvPr>
            <p:cNvSpPr/>
            <p:nvPr/>
          </p:nvSpPr>
          <p:spPr>
            <a:xfrm>
              <a:off x="3527884" y="2674928"/>
              <a:ext cx="481156" cy="310932"/>
            </a:xfrm>
            <a:prstGeom prst="snip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3684C302-8850-4E4A-B6A8-ECAA2E648D28}"/>
                </a:ext>
              </a:extLst>
            </p:cNvPr>
            <p:cNvSpPr/>
            <p:nvPr/>
          </p:nvSpPr>
          <p:spPr>
            <a:xfrm>
              <a:off x="3347829" y="2985860"/>
              <a:ext cx="900135"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3" name="Right Triangle 42">
            <a:extLst>
              <a:ext uri="{FF2B5EF4-FFF2-40B4-BE49-F238E27FC236}">
                <a16:creationId xmlns:a16="http://schemas.microsoft.com/office/drawing/2014/main" id="{0ADE98C1-7E8C-42DF-8B46-A9C2DFB1E809}"/>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184525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Connector 41">
            <a:extLst>
              <a:ext uri="{FF2B5EF4-FFF2-40B4-BE49-F238E27FC236}">
                <a16:creationId xmlns:a16="http://schemas.microsoft.com/office/drawing/2014/main" id="{EFADAE73-5871-4C89-9384-8FA83F922B01}"/>
              </a:ext>
            </a:extLst>
          </p:cNvPr>
          <p:cNvCxnSpPr>
            <a:cxnSpLocks/>
            <a:stCxn id="23" idx="1"/>
            <a:endCxn id="5" idx="5"/>
          </p:cNvCxnSpPr>
          <p:nvPr/>
        </p:nvCxnSpPr>
        <p:spPr>
          <a:xfrm>
            <a:off x="6033934" y="3424460"/>
            <a:ext cx="423378" cy="114564"/>
          </a:xfrm>
          <a:prstGeom prst="line">
            <a:avLst/>
          </a:prstGeom>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DA06A6EE-5C47-4713-93E1-E5C5A9D08F25}"/>
              </a:ext>
            </a:extLst>
          </p:cNvPr>
          <p:cNvSpPr>
            <a:spLocks noGrp="1"/>
          </p:cNvSpPr>
          <p:nvPr>
            <p:ph type="title"/>
          </p:nvPr>
        </p:nvSpPr>
        <p:spPr/>
        <p:txBody>
          <a:bodyPr/>
          <a:lstStyle/>
          <a:p>
            <a:r>
              <a:rPr lang="en-GB" dirty="0"/>
              <a:t>Interviews?</a:t>
            </a:r>
          </a:p>
        </p:txBody>
      </p:sp>
      <p:grpSp>
        <p:nvGrpSpPr>
          <p:cNvPr id="38" name="Group 37">
            <a:extLst>
              <a:ext uri="{FF2B5EF4-FFF2-40B4-BE49-F238E27FC236}">
                <a16:creationId xmlns:a16="http://schemas.microsoft.com/office/drawing/2014/main" id="{EFB836A0-E045-4943-9DDF-D9655582D223}"/>
              </a:ext>
            </a:extLst>
          </p:cNvPr>
          <p:cNvGrpSpPr/>
          <p:nvPr/>
        </p:nvGrpSpPr>
        <p:grpSpPr>
          <a:xfrm>
            <a:off x="2159732" y="1999931"/>
            <a:ext cx="4824536" cy="2858137"/>
            <a:chOff x="827584" y="2083031"/>
            <a:chExt cx="4824536" cy="2858137"/>
          </a:xfrm>
        </p:grpSpPr>
        <p:grpSp>
          <p:nvGrpSpPr>
            <p:cNvPr id="35" name="Group 34">
              <a:extLst>
                <a:ext uri="{FF2B5EF4-FFF2-40B4-BE49-F238E27FC236}">
                  <a16:creationId xmlns:a16="http://schemas.microsoft.com/office/drawing/2014/main" id="{ECBF0D81-B7D2-4BAF-AE05-79926A5A4D0F}"/>
                </a:ext>
              </a:extLst>
            </p:cNvPr>
            <p:cNvGrpSpPr/>
            <p:nvPr/>
          </p:nvGrpSpPr>
          <p:grpSpPr>
            <a:xfrm>
              <a:off x="3861955" y="3068960"/>
              <a:ext cx="1790165" cy="1872208"/>
              <a:chOff x="3861955" y="3068960"/>
              <a:chExt cx="1790165" cy="1872208"/>
            </a:xfrm>
          </p:grpSpPr>
          <p:grpSp>
            <p:nvGrpSpPr>
              <p:cNvPr id="33" name="Group 32">
                <a:extLst>
                  <a:ext uri="{FF2B5EF4-FFF2-40B4-BE49-F238E27FC236}">
                    <a16:creationId xmlns:a16="http://schemas.microsoft.com/office/drawing/2014/main" id="{6F85B047-C99D-4B5B-8331-B799EB260FD0}"/>
                  </a:ext>
                </a:extLst>
              </p:cNvPr>
              <p:cNvGrpSpPr/>
              <p:nvPr/>
            </p:nvGrpSpPr>
            <p:grpSpPr>
              <a:xfrm>
                <a:off x="4139952" y="3068960"/>
                <a:ext cx="1512168" cy="1872208"/>
                <a:chOff x="4139952" y="3068960"/>
                <a:chExt cx="1512168" cy="1872208"/>
              </a:xfrm>
            </p:grpSpPr>
            <p:sp>
              <p:nvSpPr>
                <p:cNvPr id="5" name="Oval 4">
                  <a:extLst>
                    <a:ext uri="{FF2B5EF4-FFF2-40B4-BE49-F238E27FC236}">
                      <a16:creationId xmlns:a16="http://schemas.microsoft.com/office/drawing/2014/main" id="{7671BB17-72DA-4354-A3FA-A5F05B12C44A}"/>
                    </a:ext>
                  </a:extLst>
                </p:cNvPr>
                <p:cNvSpPr/>
                <p:nvPr/>
              </p:nvSpPr>
              <p:spPr>
                <a:xfrm>
                  <a:off x="4572000" y="3068960"/>
                  <a:ext cx="648072" cy="648072"/>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E6F26B8D-6B93-4EBD-9313-A80BE2C2FD6B}"/>
                    </a:ext>
                  </a:extLst>
                </p:cNvPr>
                <p:cNvCxnSpPr>
                  <a:stCxn id="5" idx="4"/>
                </p:cNvCxnSpPr>
                <p:nvPr/>
              </p:nvCxnSpPr>
              <p:spPr>
                <a:xfrm>
                  <a:off x="4896036" y="3717032"/>
                  <a:ext cx="324036" cy="1224136"/>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2EFA95B-6796-4B10-A36D-BA83F9EBE688}"/>
                    </a:ext>
                  </a:extLst>
                </p:cNvPr>
                <p:cNvCxnSpPr>
                  <a:cxnSpLocks/>
                </p:cNvCxnSpPr>
                <p:nvPr/>
              </p:nvCxnSpPr>
              <p:spPr>
                <a:xfrm flipH="1" flipV="1">
                  <a:off x="4139952" y="4077072"/>
                  <a:ext cx="890854" cy="216024"/>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32DF41E-53E3-4A16-AD86-0DC09A1B2083}"/>
                    </a:ext>
                  </a:extLst>
                </p:cNvPr>
                <p:cNvCxnSpPr>
                  <a:cxnSpLocks/>
                </p:cNvCxnSpPr>
                <p:nvPr/>
              </p:nvCxnSpPr>
              <p:spPr>
                <a:xfrm>
                  <a:off x="5030806" y="4293096"/>
                  <a:ext cx="621314" cy="36004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89AF4E9-478E-4A57-A04F-44815B3110D8}"/>
                  </a:ext>
                </a:extLst>
              </p:cNvPr>
              <p:cNvGrpSpPr/>
              <p:nvPr/>
            </p:nvGrpSpPr>
            <p:grpSpPr>
              <a:xfrm>
                <a:off x="3861955" y="3647759"/>
                <a:ext cx="275086" cy="645337"/>
                <a:chOff x="3861955" y="3647759"/>
                <a:chExt cx="275086" cy="645337"/>
              </a:xfrm>
            </p:grpSpPr>
            <p:sp>
              <p:nvSpPr>
                <p:cNvPr id="20" name="Rectangle 19">
                  <a:extLst>
                    <a:ext uri="{FF2B5EF4-FFF2-40B4-BE49-F238E27FC236}">
                      <a16:creationId xmlns:a16="http://schemas.microsoft.com/office/drawing/2014/main" id="{FF64D4B8-1F69-41BE-8D22-315BDE2EF109}"/>
                    </a:ext>
                  </a:extLst>
                </p:cNvPr>
                <p:cNvSpPr/>
                <p:nvPr/>
              </p:nvSpPr>
              <p:spPr>
                <a:xfrm rot="19888977">
                  <a:off x="4065033" y="3861048"/>
                  <a:ext cx="72008" cy="432048"/>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Rounded Corners 20">
                  <a:extLst>
                    <a:ext uri="{FF2B5EF4-FFF2-40B4-BE49-F238E27FC236}">
                      <a16:creationId xmlns:a16="http://schemas.microsoft.com/office/drawing/2014/main" id="{41E941A9-75D6-42CC-AF51-5D4871111D07}"/>
                    </a:ext>
                  </a:extLst>
                </p:cNvPr>
                <p:cNvSpPr/>
                <p:nvPr/>
              </p:nvSpPr>
              <p:spPr>
                <a:xfrm rot="19837850">
                  <a:off x="3861955" y="3647759"/>
                  <a:ext cx="180020" cy="288032"/>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7" name="Group 36">
              <a:extLst>
                <a:ext uri="{FF2B5EF4-FFF2-40B4-BE49-F238E27FC236}">
                  <a16:creationId xmlns:a16="http://schemas.microsoft.com/office/drawing/2014/main" id="{2A343380-2F75-4C1F-B83B-64A1A0295272}"/>
                </a:ext>
              </a:extLst>
            </p:cNvPr>
            <p:cNvGrpSpPr/>
            <p:nvPr/>
          </p:nvGrpSpPr>
          <p:grpSpPr>
            <a:xfrm>
              <a:off x="827584" y="2083031"/>
              <a:ext cx="2088232" cy="2858137"/>
              <a:chOff x="827584" y="2083031"/>
              <a:chExt cx="2088232" cy="2858137"/>
            </a:xfrm>
          </p:grpSpPr>
          <p:grpSp>
            <p:nvGrpSpPr>
              <p:cNvPr id="32" name="Group 31">
                <a:extLst>
                  <a:ext uri="{FF2B5EF4-FFF2-40B4-BE49-F238E27FC236}">
                    <a16:creationId xmlns:a16="http://schemas.microsoft.com/office/drawing/2014/main" id="{AE1B59F9-A456-4EE1-9FDC-6F4848B35807}"/>
                  </a:ext>
                </a:extLst>
              </p:cNvPr>
              <p:cNvGrpSpPr/>
              <p:nvPr/>
            </p:nvGrpSpPr>
            <p:grpSpPr>
              <a:xfrm>
                <a:off x="1979712" y="3068960"/>
                <a:ext cx="936104" cy="1872208"/>
                <a:chOff x="1979712" y="3068960"/>
                <a:chExt cx="936104" cy="1872208"/>
              </a:xfrm>
            </p:grpSpPr>
            <p:sp>
              <p:nvSpPr>
                <p:cNvPr id="4" name="Oval 3">
                  <a:extLst>
                    <a:ext uri="{FF2B5EF4-FFF2-40B4-BE49-F238E27FC236}">
                      <a16:creationId xmlns:a16="http://schemas.microsoft.com/office/drawing/2014/main" id="{6B7DE6C2-B96F-414E-9418-AF2E26C812E4}"/>
                    </a:ext>
                  </a:extLst>
                </p:cNvPr>
                <p:cNvSpPr/>
                <p:nvPr/>
              </p:nvSpPr>
              <p:spPr>
                <a:xfrm>
                  <a:off x="2123728" y="3068960"/>
                  <a:ext cx="648072" cy="648072"/>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a:extLst>
                    <a:ext uri="{FF2B5EF4-FFF2-40B4-BE49-F238E27FC236}">
                      <a16:creationId xmlns:a16="http://schemas.microsoft.com/office/drawing/2014/main" id="{FBDB4EE2-45D7-41E5-9508-798F812295E7}"/>
                    </a:ext>
                  </a:extLst>
                </p:cNvPr>
                <p:cNvCxnSpPr>
                  <a:stCxn id="4" idx="4"/>
                </p:cNvCxnSpPr>
                <p:nvPr/>
              </p:nvCxnSpPr>
              <p:spPr>
                <a:xfrm flipH="1">
                  <a:off x="2267744" y="3717032"/>
                  <a:ext cx="180020" cy="1224136"/>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2BF7F54-5CEB-4F1A-BE01-7EE4E930E51F}"/>
                    </a:ext>
                  </a:extLst>
                </p:cNvPr>
                <p:cNvCxnSpPr>
                  <a:cxnSpLocks/>
                </p:cNvCxnSpPr>
                <p:nvPr/>
              </p:nvCxnSpPr>
              <p:spPr>
                <a:xfrm flipV="1">
                  <a:off x="2411760" y="3933056"/>
                  <a:ext cx="504056" cy="288032"/>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91A00A5-F402-4DA9-892A-A0361E9CFDF5}"/>
                    </a:ext>
                  </a:extLst>
                </p:cNvPr>
                <p:cNvCxnSpPr>
                  <a:endCxn id="4" idx="5"/>
                </p:cNvCxnSpPr>
                <p:nvPr/>
              </p:nvCxnSpPr>
              <p:spPr>
                <a:xfrm flipH="1" flipV="1">
                  <a:off x="2676892" y="3622124"/>
                  <a:ext cx="238924" cy="310932"/>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5525DD-2AAB-40CA-8B9D-222751B260F5}"/>
                    </a:ext>
                  </a:extLst>
                </p:cNvPr>
                <p:cNvCxnSpPr>
                  <a:cxnSpLocks/>
                </p:cNvCxnSpPr>
                <p:nvPr/>
              </p:nvCxnSpPr>
              <p:spPr>
                <a:xfrm flipH="1">
                  <a:off x="1979712" y="4221088"/>
                  <a:ext cx="432048" cy="216024"/>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B342A7AC-76D3-4877-A427-AC2BFDC2500A}"/>
                  </a:ext>
                </a:extLst>
              </p:cNvPr>
              <p:cNvGrpSpPr/>
              <p:nvPr/>
            </p:nvGrpSpPr>
            <p:grpSpPr>
              <a:xfrm>
                <a:off x="827584" y="2083031"/>
                <a:ext cx="1188097" cy="913921"/>
                <a:chOff x="827584" y="2083031"/>
                <a:chExt cx="1188097" cy="913921"/>
              </a:xfrm>
            </p:grpSpPr>
            <p:sp>
              <p:nvSpPr>
                <p:cNvPr id="22" name="Speech Bubble: Oval 21">
                  <a:extLst>
                    <a:ext uri="{FF2B5EF4-FFF2-40B4-BE49-F238E27FC236}">
                      <a16:creationId xmlns:a16="http://schemas.microsoft.com/office/drawing/2014/main" id="{991478D7-E87A-4B1D-ABC2-91C44DE7B835}"/>
                    </a:ext>
                  </a:extLst>
                </p:cNvPr>
                <p:cNvSpPr/>
                <p:nvPr/>
              </p:nvSpPr>
              <p:spPr>
                <a:xfrm>
                  <a:off x="827584" y="2083031"/>
                  <a:ext cx="1188097" cy="913921"/>
                </a:xfrm>
                <a:prstGeom prst="wedgeEllipseCallout">
                  <a:avLst>
                    <a:gd name="adj1" fmla="val 48652"/>
                    <a:gd name="adj2" fmla="val 62500"/>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a:extLst>
                    <a:ext uri="{FF2B5EF4-FFF2-40B4-BE49-F238E27FC236}">
                      <a16:creationId xmlns:a16="http://schemas.microsoft.com/office/drawing/2014/main" id="{C66027A6-1EC9-4727-BBBC-E047229C50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935" y="2276872"/>
                  <a:ext cx="887426" cy="458182"/>
                </a:xfrm>
                <a:prstGeom prst="rect">
                  <a:avLst/>
                </a:prstGeom>
              </p:spPr>
            </p:pic>
            <p:sp>
              <p:nvSpPr>
                <p:cNvPr id="25" name="Rectangle 24">
                  <a:extLst>
                    <a:ext uri="{FF2B5EF4-FFF2-40B4-BE49-F238E27FC236}">
                      <a16:creationId xmlns:a16="http://schemas.microsoft.com/office/drawing/2014/main" id="{B7204627-7BC3-4CBD-AF75-DD91CFBCC2B9}"/>
                    </a:ext>
                  </a:extLst>
                </p:cNvPr>
                <p:cNvSpPr/>
                <p:nvPr/>
              </p:nvSpPr>
              <p:spPr>
                <a:xfrm>
                  <a:off x="1403648" y="2348880"/>
                  <a:ext cx="443713" cy="72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8775BBA3-F606-448A-ACBD-02A856C4DF8D}"/>
                    </a:ext>
                  </a:extLst>
                </p:cNvPr>
                <p:cNvSpPr/>
                <p:nvPr/>
              </p:nvSpPr>
              <p:spPr>
                <a:xfrm>
                  <a:off x="1187624" y="2636912"/>
                  <a:ext cx="234008" cy="72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41" name="Group 40">
            <a:extLst>
              <a:ext uri="{FF2B5EF4-FFF2-40B4-BE49-F238E27FC236}">
                <a16:creationId xmlns:a16="http://schemas.microsoft.com/office/drawing/2014/main" id="{EFBBFE5F-212E-4C5E-9B3B-909FADA0ACA1}"/>
              </a:ext>
            </a:extLst>
          </p:cNvPr>
          <p:cNvGrpSpPr/>
          <p:nvPr/>
        </p:nvGrpSpPr>
        <p:grpSpPr>
          <a:xfrm>
            <a:off x="3365331" y="2699482"/>
            <a:ext cx="900135" cy="454948"/>
            <a:chOff x="3347829" y="2674928"/>
            <a:chExt cx="900135" cy="454948"/>
          </a:xfrm>
          <a:solidFill>
            <a:schemeClr val="tx1">
              <a:lumMod val="85000"/>
              <a:lumOff val="15000"/>
            </a:schemeClr>
          </a:solidFill>
        </p:grpSpPr>
        <p:sp>
          <p:nvSpPr>
            <p:cNvPr id="39" name="Rectangle: Top Corners Snipped 38">
              <a:extLst>
                <a:ext uri="{FF2B5EF4-FFF2-40B4-BE49-F238E27FC236}">
                  <a16:creationId xmlns:a16="http://schemas.microsoft.com/office/drawing/2014/main" id="{07A2F146-626E-4C75-B54E-2F646C42815B}"/>
                </a:ext>
              </a:extLst>
            </p:cNvPr>
            <p:cNvSpPr/>
            <p:nvPr/>
          </p:nvSpPr>
          <p:spPr>
            <a:xfrm>
              <a:off x="3527884" y="2674928"/>
              <a:ext cx="481156" cy="310932"/>
            </a:xfrm>
            <a:prstGeom prst="snip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3684C302-8850-4E4A-B6A8-ECAA2E648D28}"/>
                </a:ext>
              </a:extLst>
            </p:cNvPr>
            <p:cNvSpPr/>
            <p:nvPr/>
          </p:nvSpPr>
          <p:spPr>
            <a:xfrm>
              <a:off x="3347829" y="2985860"/>
              <a:ext cx="900135"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8" name="Straight Connector 7">
            <a:extLst>
              <a:ext uri="{FF2B5EF4-FFF2-40B4-BE49-F238E27FC236}">
                <a16:creationId xmlns:a16="http://schemas.microsoft.com/office/drawing/2014/main" id="{797010C8-8C78-4097-B3ED-5894FDA600B2}"/>
              </a:ext>
            </a:extLst>
          </p:cNvPr>
          <p:cNvCxnSpPr>
            <a:cxnSpLocks/>
            <a:stCxn id="2" idx="3"/>
            <a:endCxn id="4" idx="2"/>
          </p:cNvCxnSpPr>
          <p:nvPr/>
        </p:nvCxnSpPr>
        <p:spPr>
          <a:xfrm flipH="1" flipV="1">
            <a:off x="3455876" y="3309896"/>
            <a:ext cx="546561" cy="1145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0C041E1-F427-4A8C-A58A-E6394C461853}"/>
              </a:ext>
            </a:extLst>
          </p:cNvPr>
          <p:cNvCxnSpPr>
            <a:cxnSpLocks/>
            <a:stCxn id="2" idx="3"/>
            <a:endCxn id="4" idx="3"/>
          </p:cNvCxnSpPr>
          <p:nvPr/>
        </p:nvCxnSpPr>
        <p:spPr>
          <a:xfrm flipH="1">
            <a:off x="3550784" y="3424460"/>
            <a:ext cx="451653" cy="114564"/>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AAF06D8-13DB-4890-A653-9E95A0B73D2A}"/>
              </a:ext>
            </a:extLst>
          </p:cNvPr>
          <p:cNvCxnSpPr>
            <a:cxnSpLocks/>
            <a:stCxn id="23" idx="1"/>
            <a:endCxn id="5" idx="6"/>
          </p:cNvCxnSpPr>
          <p:nvPr/>
        </p:nvCxnSpPr>
        <p:spPr>
          <a:xfrm flipV="1">
            <a:off x="6033934" y="3309896"/>
            <a:ext cx="518286" cy="114564"/>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F753A8E-BB9C-4480-BFDB-FFDE1C6D8C33}"/>
              </a:ext>
            </a:extLst>
          </p:cNvPr>
          <p:cNvCxnSpPr>
            <a:cxnSpLocks/>
            <a:stCxn id="23" idx="3"/>
            <a:endCxn id="5" idx="2"/>
          </p:cNvCxnSpPr>
          <p:nvPr/>
        </p:nvCxnSpPr>
        <p:spPr>
          <a:xfrm flipH="1" flipV="1">
            <a:off x="5904148" y="3309896"/>
            <a:ext cx="453822" cy="114564"/>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9308C16-48F3-42C8-BBA1-97674118132F}"/>
              </a:ext>
            </a:extLst>
          </p:cNvPr>
          <p:cNvCxnSpPr>
            <a:cxnSpLocks/>
            <a:stCxn id="23" idx="3"/>
            <a:endCxn id="5" idx="3"/>
          </p:cNvCxnSpPr>
          <p:nvPr/>
        </p:nvCxnSpPr>
        <p:spPr>
          <a:xfrm flipH="1">
            <a:off x="5999056" y="3424460"/>
            <a:ext cx="358914" cy="114564"/>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D530AE0-6281-46E4-AACF-3D9FAD22BD64}"/>
              </a:ext>
            </a:extLst>
          </p:cNvPr>
          <p:cNvCxnSpPr>
            <a:cxnSpLocks/>
            <a:stCxn id="2" idx="1"/>
            <a:endCxn id="4" idx="6"/>
          </p:cNvCxnSpPr>
          <p:nvPr/>
        </p:nvCxnSpPr>
        <p:spPr>
          <a:xfrm flipV="1">
            <a:off x="3714405" y="3309896"/>
            <a:ext cx="389543" cy="114564"/>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B437CC71-68C3-4C9A-83C2-5285F1C8DB4D}"/>
              </a:ext>
            </a:extLst>
          </p:cNvPr>
          <p:cNvSpPr/>
          <p:nvPr/>
        </p:nvSpPr>
        <p:spPr>
          <a:xfrm>
            <a:off x="3714405" y="3327898"/>
            <a:ext cx="288032" cy="193124"/>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DD520D1A-1072-459D-AE2B-B89A881E1DFC}"/>
              </a:ext>
            </a:extLst>
          </p:cNvPr>
          <p:cNvSpPr/>
          <p:nvPr/>
        </p:nvSpPr>
        <p:spPr>
          <a:xfrm>
            <a:off x="6033934" y="3309896"/>
            <a:ext cx="324036" cy="229128"/>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ight Triangle 70">
            <a:extLst>
              <a:ext uri="{FF2B5EF4-FFF2-40B4-BE49-F238E27FC236}">
                <a16:creationId xmlns:a16="http://schemas.microsoft.com/office/drawing/2014/main" id="{C3361DE7-D310-49C9-BE2B-AE4125A95579}"/>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3747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09616D-2277-4B29-B1A2-807E6B04B045}"/>
              </a:ext>
            </a:extLst>
          </p:cNvPr>
          <p:cNvSpPr>
            <a:spLocks noGrp="1"/>
          </p:cNvSpPr>
          <p:nvPr>
            <p:ph type="title"/>
          </p:nvPr>
        </p:nvSpPr>
        <p:spPr/>
        <p:txBody>
          <a:bodyPr/>
          <a:lstStyle/>
          <a:p>
            <a:r>
              <a:rPr lang="en-GB" dirty="0"/>
              <a:t>Observations</a:t>
            </a:r>
          </a:p>
        </p:txBody>
      </p:sp>
      <p:grpSp>
        <p:nvGrpSpPr>
          <p:cNvPr id="60" name="Group 59">
            <a:extLst>
              <a:ext uri="{FF2B5EF4-FFF2-40B4-BE49-F238E27FC236}">
                <a16:creationId xmlns:a16="http://schemas.microsoft.com/office/drawing/2014/main" id="{ED424397-AF27-4AE7-B404-0ABEDC52B7DD}"/>
              </a:ext>
            </a:extLst>
          </p:cNvPr>
          <p:cNvGrpSpPr/>
          <p:nvPr/>
        </p:nvGrpSpPr>
        <p:grpSpPr>
          <a:xfrm>
            <a:off x="2483768" y="2708920"/>
            <a:ext cx="2304256" cy="2472310"/>
            <a:chOff x="1835696" y="2828898"/>
            <a:chExt cx="2304256" cy="2472310"/>
          </a:xfrm>
        </p:grpSpPr>
        <p:grpSp>
          <p:nvGrpSpPr>
            <p:cNvPr id="58" name="Group 57">
              <a:extLst>
                <a:ext uri="{FF2B5EF4-FFF2-40B4-BE49-F238E27FC236}">
                  <a16:creationId xmlns:a16="http://schemas.microsoft.com/office/drawing/2014/main" id="{5A0AE9FC-8A9F-4FD8-944A-23FF805EEFED}"/>
                </a:ext>
              </a:extLst>
            </p:cNvPr>
            <p:cNvGrpSpPr/>
            <p:nvPr/>
          </p:nvGrpSpPr>
          <p:grpSpPr>
            <a:xfrm>
              <a:off x="1835696" y="3414839"/>
              <a:ext cx="2304256" cy="1886369"/>
              <a:chOff x="1835696" y="3414839"/>
              <a:chExt cx="2304256" cy="1886369"/>
            </a:xfrm>
          </p:grpSpPr>
          <p:cxnSp>
            <p:nvCxnSpPr>
              <p:cNvPr id="17" name="Straight Connector 16">
                <a:extLst>
                  <a:ext uri="{FF2B5EF4-FFF2-40B4-BE49-F238E27FC236}">
                    <a16:creationId xmlns:a16="http://schemas.microsoft.com/office/drawing/2014/main" id="{B8628D9B-51C4-4979-BEDD-334B1F49A12E}"/>
                  </a:ext>
                </a:extLst>
              </p:cNvPr>
              <p:cNvCxnSpPr/>
              <p:nvPr/>
            </p:nvCxnSpPr>
            <p:spPr>
              <a:xfrm flipH="1">
                <a:off x="3995936" y="3429000"/>
                <a:ext cx="144016" cy="1080120"/>
              </a:xfrm>
              <a:prstGeom prst="line">
                <a:avLst/>
              </a:prstGeom>
              <a:ln w="28575">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B01050C-E41C-4B4A-A0FF-6B5BCFA0FED6}"/>
                  </a:ext>
                </a:extLst>
              </p:cNvPr>
              <p:cNvCxnSpPr/>
              <p:nvPr/>
            </p:nvCxnSpPr>
            <p:spPr>
              <a:xfrm flipH="1">
                <a:off x="3491880" y="4509120"/>
                <a:ext cx="504056" cy="0"/>
              </a:xfrm>
              <a:prstGeom prst="line">
                <a:avLst/>
              </a:prstGeom>
              <a:ln w="28575">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C5713FB-4393-4D27-9242-F473D28ED09D}"/>
                  </a:ext>
                </a:extLst>
              </p:cNvPr>
              <p:cNvCxnSpPr/>
              <p:nvPr/>
            </p:nvCxnSpPr>
            <p:spPr>
              <a:xfrm>
                <a:off x="2123728" y="3414839"/>
                <a:ext cx="216024" cy="720080"/>
              </a:xfrm>
              <a:prstGeom prst="line">
                <a:avLst/>
              </a:prstGeom>
              <a:ln w="28575">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6A82276-CF5E-4F2D-9015-67EDD702471A}"/>
                  </a:ext>
                </a:extLst>
              </p:cNvPr>
              <p:cNvCxnSpPr/>
              <p:nvPr/>
            </p:nvCxnSpPr>
            <p:spPr>
              <a:xfrm>
                <a:off x="2339752" y="4131471"/>
                <a:ext cx="684076" cy="0"/>
              </a:xfrm>
              <a:prstGeom prst="line">
                <a:avLst/>
              </a:prstGeom>
              <a:ln w="28575">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6ED9B00-7D13-465D-B6D6-09BEE3A0C8F1}"/>
                  </a:ext>
                </a:extLst>
              </p:cNvPr>
              <p:cNvCxnSpPr>
                <a:cxnSpLocks/>
              </p:cNvCxnSpPr>
              <p:nvPr/>
            </p:nvCxnSpPr>
            <p:spPr>
              <a:xfrm>
                <a:off x="1835696" y="4221088"/>
                <a:ext cx="1278142" cy="0"/>
              </a:xfrm>
              <a:prstGeom prst="line">
                <a:avLst/>
              </a:prstGeom>
              <a:ln w="28575">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9146219-8BC5-41B5-A539-5FD90ECD05F5}"/>
                  </a:ext>
                </a:extLst>
              </p:cNvPr>
              <p:cNvCxnSpPr/>
              <p:nvPr/>
            </p:nvCxnSpPr>
            <p:spPr>
              <a:xfrm>
                <a:off x="1835696" y="4221088"/>
                <a:ext cx="0" cy="936104"/>
              </a:xfrm>
              <a:prstGeom prst="line">
                <a:avLst/>
              </a:prstGeom>
              <a:ln w="28575">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3317D66-B258-46D4-ADFA-06D2CBBD204B}"/>
                  </a:ext>
                </a:extLst>
              </p:cNvPr>
              <p:cNvCxnSpPr/>
              <p:nvPr/>
            </p:nvCxnSpPr>
            <p:spPr>
              <a:xfrm>
                <a:off x="3113838" y="4221088"/>
                <a:ext cx="0" cy="1008112"/>
              </a:xfrm>
              <a:prstGeom prst="line">
                <a:avLst/>
              </a:prstGeom>
              <a:ln w="28575">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3F06B5A-FF9F-4BB2-9AC7-755C7200CA27}"/>
                  </a:ext>
                </a:extLst>
              </p:cNvPr>
              <p:cNvCxnSpPr/>
              <p:nvPr/>
            </p:nvCxnSpPr>
            <p:spPr>
              <a:xfrm>
                <a:off x="3995936" y="4509120"/>
                <a:ext cx="72008" cy="792088"/>
              </a:xfrm>
              <a:prstGeom prst="line">
                <a:avLst/>
              </a:prstGeom>
              <a:ln w="28575">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3E863A9-8ECB-4B1F-9D8A-6D60ADAE1D8C}"/>
                  </a:ext>
                </a:extLst>
              </p:cNvPr>
              <p:cNvCxnSpPr/>
              <p:nvPr/>
            </p:nvCxnSpPr>
            <p:spPr>
              <a:xfrm>
                <a:off x="3491880" y="4509120"/>
                <a:ext cx="72008" cy="792088"/>
              </a:xfrm>
              <a:prstGeom prst="line">
                <a:avLst/>
              </a:prstGeom>
              <a:ln w="28575">
                <a:solidFill>
                  <a:srgbClr val="0C406D"/>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6C186845-F983-40AD-B4E4-D5FD2889998C}"/>
                </a:ext>
              </a:extLst>
            </p:cNvPr>
            <p:cNvGrpSpPr/>
            <p:nvPr/>
          </p:nvGrpSpPr>
          <p:grpSpPr>
            <a:xfrm>
              <a:off x="2771800" y="2828898"/>
              <a:ext cx="1152128" cy="2472310"/>
              <a:chOff x="2771800" y="2828898"/>
              <a:chExt cx="1152128" cy="2472310"/>
            </a:xfrm>
          </p:grpSpPr>
          <p:sp>
            <p:nvSpPr>
              <p:cNvPr id="5" name="Oval 4">
                <a:extLst>
                  <a:ext uri="{FF2B5EF4-FFF2-40B4-BE49-F238E27FC236}">
                    <a16:creationId xmlns:a16="http://schemas.microsoft.com/office/drawing/2014/main" id="{8DD2ECBE-3190-468F-A0AA-2A18FB1B45CF}"/>
                  </a:ext>
                </a:extLst>
              </p:cNvPr>
              <p:cNvSpPr/>
              <p:nvPr/>
            </p:nvSpPr>
            <p:spPr>
              <a:xfrm>
                <a:off x="3275856" y="2852936"/>
                <a:ext cx="648072" cy="648072"/>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9BB82D78-3921-41A2-98B6-42E937784E45}"/>
                  </a:ext>
                </a:extLst>
              </p:cNvPr>
              <p:cNvCxnSpPr>
                <a:stCxn id="5" idx="4"/>
              </p:cNvCxnSpPr>
              <p:nvPr/>
            </p:nvCxnSpPr>
            <p:spPr>
              <a:xfrm>
                <a:off x="3599892" y="3501008"/>
                <a:ext cx="252028" cy="93610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E55E9A8-537C-4EA6-B1D6-2C033B9ED06E}"/>
                  </a:ext>
                </a:extLst>
              </p:cNvPr>
              <p:cNvCxnSpPr/>
              <p:nvPr/>
            </p:nvCxnSpPr>
            <p:spPr>
              <a:xfrm flipH="1">
                <a:off x="3275856" y="4437112"/>
                <a:ext cx="57606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80B3399-10DE-46D7-AB50-4A54484B2EAC}"/>
                  </a:ext>
                </a:extLst>
              </p:cNvPr>
              <p:cNvCxnSpPr/>
              <p:nvPr/>
            </p:nvCxnSpPr>
            <p:spPr>
              <a:xfrm>
                <a:off x="3275856" y="4437112"/>
                <a:ext cx="216024" cy="8640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DB1142F-02CB-4E90-A67A-17FA92905AF9}"/>
                  </a:ext>
                </a:extLst>
              </p:cNvPr>
              <p:cNvCxnSpPr/>
              <p:nvPr/>
            </p:nvCxnSpPr>
            <p:spPr>
              <a:xfrm flipH="1">
                <a:off x="2771800" y="3774879"/>
                <a:ext cx="954106" cy="35659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44F8D2A-0340-4C6C-85D8-31EEBAEE8560}"/>
                  </a:ext>
                </a:extLst>
              </p:cNvPr>
              <p:cNvCxnSpPr/>
              <p:nvPr/>
            </p:nvCxnSpPr>
            <p:spPr>
              <a:xfrm flipH="1">
                <a:off x="2897814" y="3768452"/>
                <a:ext cx="756084" cy="1782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ardrop 54">
                <a:extLst>
                  <a:ext uri="{FF2B5EF4-FFF2-40B4-BE49-F238E27FC236}">
                    <a16:creationId xmlns:a16="http://schemas.microsoft.com/office/drawing/2014/main" id="{B2742387-E407-4CA4-8A3E-9B0C319EF557}"/>
                  </a:ext>
                </a:extLst>
              </p:cNvPr>
              <p:cNvSpPr/>
              <p:nvPr/>
            </p:nvSpPr>
            <p:spPr>
              <a:xfrm rot="18970553">
                <a:off x="3644310" y="2828898"/>
                <a:ext cx="214657" cy="214641"/>
              </a:xfrm>
              <a:prstGeom prst="teardrop">
                <a:avLst>
                  <a:gd name="adj" fmla="val 108727"/>
                </a:avLst>
              </a:prstGeom>
              <a:solidFill>
                <a:srgbClr val="429E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71" name="Group 70">
            <a:extLst>
              <a:ext uri="{FF2B5EF4-FFF2-40B4-BE49-F238E27FC236}">
                <a16:creationId xmlns:a16="http://schemas.microsoft.com/office/drawing/2014/main" id="{B0CF9E00-36DD-453F-BF64-EDE855A63ECD}"/>
              </a:ext>
            </a:extLst>
          </p:cNvPr>
          <p:cNvGrpSpPr/>
          <p:nvPr/>
        </p:nvGrpSpPr>
        <p:grpSpPr>
          <a:xfrm>
            <a:off x="5071651" y="1722004"/>
            <a:ext cx="1144591" cy="3177621"/>
            <a:chOff x="5071651" y="1722004"/>
            <a:chExt cx="1144591" cy="3177621"/>
          </a:xfrm>
        </p:grpSpPr>
        <p:grpSp>
          <p:nvGrpSpPr>
            <p:cNvPr id="62" name="Group 61">
              <a:extLst>
                <a:ext uri="{FF2B5EF4-FFF2-40B4-BE49-F238E27FC236}">
                  <a16:creationId xmlns:a16="http://schemas.microsoft.com/office/drawing/2014/main" id="{3C9E06F0-381B-4590-976B-4DB0999199E4}"/>
                </a:ext>
              </a:extLst>
            </p:cNvPr>
            <p:cNvGrpSpPr/>
            <p:nvPr/>
          </p:nvGrpSpPr>
          <p:grpSpPr>
            <a:xfrm>
              <a:off x="5071651" y="1982521"/>
              <a:ext cx="1065588" cy="2917104"/>
              <a:chOff x="4423579" y="2102499"/>
              <a:chExt cx="1065588" cy="2917104"/>
            </a:xfrm>
          </p:grpSpPr>
          <p:sp>
            <p:nvSpPr>
              <p:cNvPr id="7" name="Oval 6">
                <a:extLst>
                  <a:ext uri="{FF2B5EF4-FFF2-40B4-BE49-F238E27FC236}">
                    <a16:creationId xmlns:a16="http://schemas.microsoft.com/office/drawing/2014/main" id="{5F1F2547-9CB9-475D-92C1-B5C5A0F13FBA}"/>
                  </a:ext>
                </a:extLst>
              </p:cNvPr>
              <p:cNvSpPr/>
              <p:nvPr/>
            </p:nvSpPr>
            <p:spPr>
              <a:xfrm>
                <a:off x="4668882" y="2102499"/>
                <a:ext cx="648072" cy="648072"/>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Connector 41">
                <a:extLst>
                  <a:ext uri="{FF2B5EF4-FFF2-40B4-BE49-F238E27FC236}">
                    <a16:creationId xmlns:a16="http://schemas.microsoft.com/office/drawing/2014/main" id="{C31CB1E9-FF0A-4E00-8404-89E085908FED}"/>
                  </a:ext>
                </a:extLst>
              </p:cNvPr>
              <p:cNvCxnSpPr>
                <a:cxnSpLocks/>
                <a:stCxn id="7" idx="4"/>
              </p:cNvCxnSpPr>
              <p:nvPr/>
            </p:nvCxnSpPr>
            <p:spPr>
              <a:xfrm>
                <a:off x="4992918" y="2750571"/>
                <a:ext cx="180020" cy="102430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A565FAB-D95D-4729-BA74-36C195C104A3}"/>
                  </a:ext>
                </a:extLst>
              </p:cNvPr>
              <p:cNvCxnSpPr>
                <a:cxnSpLocks/>
              </p:cNvCxnSpPr>
              <p:nvPr/>
            </p:nvCxnSpPr>
            <p:spPr>
              <a:xfrm flipH="1">
                <a:off x="4992918" y="3774879"/>
                <a:ext cx="172213" cy="1244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F3A97504-C2E3-4C25-9BE5-B6CD9E2A43EC}"/>
                  </a:ext>
                </a:extLst>
              </p:cNvPr>
              <p:cNvCxnSpPr>
                <a:cxnSpLocks/>
              </p:cNvCxnSpPr>
              <p:nvPr/>
            </p:nvCxnSpPr>
            <p:spPr>
              <a:xfrm>
                <a:off x="5172938" y="3774879"/>
                <a:ext cx="316229" cy="1244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E2AA173-C883-4232-A073-EF0E2F214E10}"/>
                  </a:ext>
                </a:extLst>
              </p:cNvPr>
              <p:cNvCxnSpPr/>
              <p:nvPr/>
            </p:nvCxnSpPr>
            <p:spPr>
              <a:xfrm flipH="1">
                <a:off x="4860032" y="3360833"/>
                <a:ext cx="266126" cy="1080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55E96F21-CFF7-47F7-AA39-38FE1B40A2DB}"/>
                  </a:ext>
                </a:extLst>
              </p:cNvPr>
              <p:cNvGrpSpPr/>
              <p:nvPr/>
            </p:nvGrpSpPr>
            <p:grpSpPr>
              <a:xfrm>
                <a:off x="4423579" y="3104476"/>
                <a:ext cx="415088" cy="606102"/>
                <a:chOff x="4423579" y="3104476"/>
                <a:chExt cx="415088" cy="606102"/>
              </a:xfrm>
            </p:grpSpPr>
            <p:sp>
              <p:nvSpPr>
                <p:cNvPr id="53" name="Rectangle 52">
                  <a:extLst>
                    <a:ext uri="{FF2B5EF4-FFF2-40B4-BE49-F238E27FC236}">
                      <a16:creationId xmlns:a16="http://schemas.microsoft.com/office/drawing/2014/main" id="{5A920B3A-5E96-4485-9101-75F041E40C9E}"/>
                    </a:ext>
                  </a:extLst>
                </p:cNvPr>
                <p:cNvSpPr/>
                <p:nvPr/>
              </p:nvSpPr>
              <p:spPr>
                <a:xfrm rot="20441519">
                  <a:off x="4442623" y="3119098"/>
                  <a:ext cx="396044" cy="591480"/>
                </a:xfrm>
                <a:prstGeom prst="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EDFDF9F9-35A4-41C7-A4DA-0BB0021E4036}"/>
                    </a:ext>
                  </a:extLst>
                </p:cNvPr>
                <p:cNvSpPr/>
                <p:nvPr/>
              </p:nvSpPr>
              <p:spPr>
                <a:xfrm rot="20422679">
                  <a:off x="4423579" y="3104476"/>
                  <a:ext cx="216025" cy="70712"/>
                </a:xfrm>
                <a:prstGeom prst="rect">
                  <a:avLst/>
                </a:prstGeom>
                <a:solidFill>
                  <a:srgbClr val="95C8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7" name="Straight Connector 56">
                <a:extLst>
                  <a:ext uri="{FF2B5EF4-FFF2-40B4-BE49-F238E27FC236}">
                    <a16:creationId xmlns:a16="http://schemas.microsoft.com/office/drawing/2014/main" id="{42D1D707-D5FC-4FBF-98D0-870204570343}"/>
                  </a:ext>
                </a:extLst>
              </p:cNvPr>
              <p:cNvCxnSpPr/>
              <p:nvPr/>
            </p:nvCxnSpPr>
            <p:spPr>
              <a:xfrm>
                <a:off x="5120374" y="3360833"/>
                <a:ext cx="368793" cy="284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442E5151-92CB-49CD-B4B5-1AF1B2DB1F50}"/>
                </a:ext>
              </a:extLst>
            </p:cNvPr>
            <p:cNvGrpSpPr/>
            <p:nvPr/>
          </p:nvGrpSpPr>
          <p:grpSpPr>
            <a:xfrm>
              <a:off x="5316954" y="1722004"/>
              <a:ext cx="899288" cy="857311"/>
              <a:chOff x="5316954" y="1722004"/>
              <a:chExt cx="899288" cy="857311"/>
            </a:xfrm>
          </p:grpSpPr>
          <p:sp>
            <p:nvSpPr>
              <p:cNvPr id="64" name="Partial Circle 63">
                <a:extLst>
                  <a:ext uri="{FF2B5EF4-FFF2-40B4-BE49-F238E27FC236}">
                    <a16:creationId xmlns:a16="http://schemas.microsoft.com/office/drawing/2014/main" id="{C6908B18-1DE7-436E-8680-C73C2A6588A3}"/>
                  </a:ext>
                </a:extLst>
              </p:cNvPr>
              <p:cNvSpPr/>
              <p:nvPr/>
            </p:nvSpPr>
            <p:spPr>
              <a:xfrm rot="10800000">
                <a:off x="5316954" y="1931243"/>
                <a:ext cx="767214" cy="648072"/>
              </a:xfrm>
              <a:prstGeom prst="pie">
                <a:avLst>
                  <a:gd name="adj1" fmla="val 1926074"/>
                  <a:gd name="adj2" fmla="val 1467581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5" name="Teardrop 64">
                <a:extLst>
                  <a:ext uri="{FF2B5EF4-FFF2-40B4-BE49-F238E27FC236}">
                    <a16:creationId xmlns:a16="http://schemas.microsoft.com/office/drawing/2014/main" id="{2FB3C4E1-2B35-4DBB-8BFB-315D97269CC8}"/>
                  </a:ext>
                </a:extLst>
              </p:cNvPr>
              <p:cNvSpPr/>
              <p:nvPr/>
            </p:nvSpPr>
            <p:spPr>
              <a:xfrm rot="18900000">
                <a:off x="5788695" y="1722004"/>
                <a:ext cx="264149" cy="264149"/>
              </a:xfrm>
              <a:prstGeom prst="teardrop">
                <a:avLst>
                  <a:gd name="adj" fmla="val 11649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Teardrop 66">
                <a:extLst>
                  <a:ext uri="{FF2B5EF4-FFF2-40B4-BE49-F238E27FC236}">
                    <a16:creationId xmlns:a16="http://schemas.microsoft.com/office/drawing/2014/main" id="{25D046D0-CDC6-4199-917D-6A617568D4C4}"/>
                  </a:ext>
                </a:extLst>
              </p:cNvPr>
              <p:cNvSpPr/>
              <p:nvPr/>
            </p:nvSpPr>
            <p:spPr>
              <a:xfrm>
                <a:off x="5875717" y="1782474"/>
                <a:ext cx="264149" cy="264149"/>
              </a:xfrm>
              <a:prstGeom prst="teardrop">
                <a:avLst>
                  <a:gd name="adj" fmla="val 11649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Teardrop 68">
                <a:extLst>
                  <a:ext uri="{FF2B5EF4-FFF2-40B4-BE49-F238E27FC236}">
                    <a16:creationId xmlns:a16="http://schemas.microsoft.com/office/drawing/2014/main" id="{EE428ED6-4925-42D5-9E10-EA2157BCD5AC}"/>
                  </a:ext>
                </a:extLst>
              </p:cNvPr>
              <p:cNvSpPr/>
              <p:nvPr/>
            </p:nvSpPr>
            <p:spPr>
              <a:xfrm rot="1800000">
                <a:off x="5952093" y="1865993"/>
                <a:ext cx="264149" cy="264149"/>
              </a:xfrm>
              <a:prstGeom prst="teardrop">
                <a:avLst>
                  <a:gd name="adj" fmla="val 11649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73" name="Right Triangle 72">
            <a:extLst>
              <a:ext uri="{FF2B5EF4-FFF2-40B4-BE49-F238E27FC236}">
                <a16:creationId xmlns:a16="http://schemas.microsoft.com/office/drawing/2014/main" id="{EFA319D3-46E7-46EF-9F9E-970593129F1E}"/>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923619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6DCDE6-E091-4EA5-AD8C-EDE2D7674ED4}"/>
              </a:ext>
            </a:extLst>
          </p:cNvPr>
          <p:cNvSpPr>
            <a:spLocks noGrp="1"/>
          </p:cNvSpPr>
          <p:nvPr>
            <p:ph type="title"/>
          </p:nvPr>
        </p:nvSpPr>
        <p:spPr/>
        <p:txBody>
          <a:bodyPr/>
          <a:lstStyle/>
          <a:p>
            <a:r>
              <a:rPr lang="en-US" dirty="0"/>
              <a:t>Role play</a:t>
            </a:r>
            <a:endParaRPr lang="en-GB" dirty="0"/>
          </a:p>
        </p:txBody>
      </p:sp>
      <p:grpSp>
        <p:nvGrpSpPr>
          <p:cNvPr id="46" name="Group 45">
            <a:extLst>
              <a:ext uri="{FF2B5EF4-FFF2-40B4-BE49-F238E27FC236}">
                <a16:creationId xmlns:a16="http://schemas.microsoft.com/office/drawing/2014/main" id="{B2C8041C-9BD0-4BC3-895B-80ED7763203C}"/>
              </a:ext>
            </a:extLst>
          </p:cNvPr>
          <p:cNvGrpSpPr/>
          <p:nvPr/>
        </p:nvGrpSpPr>
        <p:grpSpPr>
          <a:xfrm>
            <a:off x="5004048" y="2204864"/>
            <a:ext cx="1371405" cy="3185142"/>
            <a:chOff x="5713338" y="2125335"/>
            <a:chExt cx="1371405" cy="3185142"/>
          </a:xfrm>
        </p:grpSpPr>
        <p:grpSp>
          <p:nvGrpSpPr>
            <p:cNvPr id="6" name="Group 5">
              <a:extLst>
                <a:ext uri="{FF2B5EF4-FFF2-40B4-BE49-F238E27FC236}">
                  <a16:creationId xmlns:a16="http://schemas.microsoft.com/office/drawing/2014/main" id="{C594294C-0484-4E6D-8DAE-A8190BE84746}"/>
                </a:ext>
              </a:extLst>
            </p:cNvPr>
            <p:cNvGrpSpPr/>
            <p:nvPr/>
          </p:nvGrpSpPr>
          <p:grpSpPr>
            <a:xfrm>
              <a:off x="5920784" y="2125335"/>
              <a:ext cx="1163959" cy="3185142"/>
              <a:chOff x="5052283" y="1714483"/>
              <a:chExt cx="1163959" cy="3185142"/>
            </a:xfrm>
          </p:grpSpPr>
          <p:grpSp>
            <p:nvGrpSpPr>
              <p:cNvPr id="7" name="Group 6">
                <a:extLst>
                  <a:ext uri="{FF2B5EF4-FFF2-40B4-BE49-F238E27FC236}">
                    <a16:creationId xmlns:a16="http://schemas.microsoft.com/office/drawing/2014/main" id="{20F779C3-A956-4762-9045-DBD5D7D45D51}"/>
                  </a:ext>
                </a:extLst>
              </p:cNvPr>
              <p:cNvGrpSpPr/>
              <p:nvPr/>
            </p:nvGrpSpPr>
            <p:grpSpPr>
              <a:xfrm>
                <a:off x="5052283" y="1982521"/>
                <a:ext cx="1084956" cy="2917104"/>
                <a:chOff x="4404211" y="2102499"/>
                <a:chExt cx="1084956" cy="2917104"/>
              </a:xfrm>
            </p:grpSpPr>
            <p:sp>
              <p:nvSpPr>
                <p:cNvPr id="13" name="Oval 12">
                  <a:extLst>
                    <a:ext uri="{FF2B5EF4-FFF2-40B4-BE49-F238E27FC236}">
                      <a16:creationId xmlns:a16="http://schemas.microsoft.com/office/drawing/2014/main" id="{D661D46C-60EA-4749-9E05-273FBBBDB750}"/>
                    </a:ext>
                  </a:extLst>
                </p:cNvPr>
                <p:cNvSpPr/>
                <p:nvPr/>
              </p:nvSpPr>
              <p:spPr>
                <a:xfrm>
                  <a:off x="4668882" y="2102499"/>
                  <a:ext cx="648072" cy="648072"/>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9C190373-EA3F-4BFD-88C9-029ACF972F13}"/>
                    </a:ext>
                  </a:extLst>
                </p:cNvPr>
                <p:cNvCxnSpPr>
                  <a:cxnSpLocks/>
                  <a:stCxn id="13" idx="4"/>
                </p:cNvCxnSpPr>
                <p:nvPr/>
              </p:nvCxnSpPr>
              <p:spPr>
                <a:xfrm>
                  <a:off x="4992918" y="2750571"/>
                  <a:ext cx="180020" cy="102430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8E42A02-2690-499A-B749-AB7C5269F39A}"/>
                    </a:ext>
                  </a:extLst>
                </p:cNvPr>
                <p:cNvCxnSpPr>
                  <a:cxnSpLocks/>
                </p:cNvCxnSpPr>
                <p:nvPr/>
              </p:nvCxnSpPr>
              <p:spPr>
                <a:xfrm flipH="1">
                  <a:off x="4992918" y="3774879"/>
                  <a:ext cx="172213" cy="1244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20FB8D7-1F4E-4E0F-BFA2-5F9E1A0E83EC}"/>
                    </a:ext>
                  </a:extLst>
                </p:cNvPr>
                <p:cNvCxnSpPr>
                  <a:cxnSpLocks/>
                </p:cNvCxnSpPr>
                <p:nvPr/>
              </p:nvCxnSpPr>
              <p:spPr>
                <a:xfrm>
                  <a:off x="5172938" y="3774879"/>
                  <a:ext cx="316229" cy="1244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81BF1F0-BB65-4A2D-B978-AAE129531E58}"/>
                    </a:ext>
                  </a:extLst>
                </p:cNvPr>
                <p:cNvCxnSpPr>
                  <a:cxnSpLocks/>
                  <a:endCxn id="23" idx="1"/>
                </p:cNvCxnSpPr>
                <p:nvPr/>
              </p:nvCxnSpPr>
              <p:spPr>
                <a:xfrm flipH="1">
                  <a:off x="4404211" y="3360833"/>
                  <a:ext cx="721948" cy="1252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42165E2-3D75-41A8-A773-4FB5AAEB123D}"/>
                    </a:ext>
                  </a:extLst>
                </p:cNvPr>
                <p:cNvCxnSpPr/>
                <p:nvPr/>
              </p:nvCxnSpPr>
              <p:spPr>
                <a:xfrm>
                  <a:off x="5120374" y="3360833"/>
                  <a:ext cx="368793" cy="2841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4D320181-10BA-4A91-8B35-FB127A302411}"/>
                  </a:ext>
                </a:extLst>
              </p:cNvPr>
              <p:cNvGrpSpPr/>
              <p:nvPr/>
            </p:nvGrpSpPr>
            <p:grpSpPr>
              <a:xfrm>
                <a:off x="5316954" y="1714483"/>
                <a:ext cx="899288" cy="864832"/>
                <a:chOff x="5316954" y="1714483"/>
                <a:chExt cx="899288" cy="864832"/>
              </a:xfrm>
            </p:grpSpPr>
            <p:sp>
              <p:nvSpPr>
                <p:cNvPr id="9" name="Partial Circle 8">
                  <a:extLst>
                    <a:ext uri="{FF2B5EF4-FFF2-40B4-BE49-F238E27FC236}">
                      <a16:creationId xmlns:a16="http://schemas.microsoft.com/office/drawing/2014/main" id="{DC368D28-B60D-48B7-8DC1-A4C13508F271}"/>
                    </a:ext>
                  </a:extLst>
                </p:cNvPr>
                <p:cNvSpPr/>
                <p:nvPr/>
              </p:nvSpPr>
              <p:spPr>
                <a:xfrm rot="10800000">
                  <a:off x="5316954" y="1931243"/>
                  <a:ext cx="767214" cy="648072"/>
                </a:xfrm>
                <a:prstGeom prst="pie">
                  <a:avLst>
                    <a:gd name="adj1" fmla="val 1926074"/>
                    <a:gd name="adj2" fmla="val 14675812"/>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Teardrop 9">
                  <a:extLst>
                    <a:ext uri="{FF2B5EF4-FFF2-40B4-BE49-F238E27FC236}">
                      <a16:creationId xmlns:a16="http://schemas.microsoft.com/office/drawing/2014/main" id="{EBA9BC55-BD20-45D4-8641-496339C98C0D}"/>
                    </a:ext>
                  </a:extLst>
                </p:cNvPr>
                <p:cNvSpPr/>
                <p:nvPr/>
              </p:nvSpPr>
              <p:spPr>
                <a:xfrm rot="18900000">
                  <a:off x="5513338" y="1714483"/>
                  <a:ext cx="264149" cy="264149"/>
                </a:xfrm>
                <a:prstGeom prst="teardrop">
                  <a:avLst>
                    <a:gd name="adj" fmla="val 116495"/>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ardrop 11">
                  <a:extLst>
                    <a:ext uri="{FF2B5EF4-FFF2-40B4-BE49-F238E27FC236}">
                      <a16:creationId xmlns:a16="http://schemas.microsoft.com/office/drawing/2014/main" id="{AA00C583-8B74-45D6-8C43-093F24E29EC1}"/>
                    </a:ext>
                  </a:extLst>
                </p:cNvPr>
                <p:cNvSpPr/>
                <p:nvPr/>
              </p:nvSpPr>
              <p:spPr>
                <a:xfrm rot="1800000">
                  <a:off x="5952093" y="1865993"/>
                  <a:ext cx="264149" cy="264149"/>
                </a:xfrm>
                <a:prstGeom prst="teardrop">
                  <a:avLst>
                    <a:gd name="adj" fmla="val 116495"/>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3" name="Rectangle 22">
              <a:extLst>
                <a:ext uri="{FF2B5EF4-FFF2-40B4-BE49-F238E27FC236}">
                  <a16:creationId xmlns:a16="http://schemas.microsoft.com/office/drawing/2014/main" id="{947151FC-2146-441E-BFB9-31A6B262C792}"/>
                </a:ext>
              </a:extLst>
            </p:cNvPr>
            <p:cNvSpPr/>
            <p:nvPr/>
          </p:nvSpPr>
          <p:spPr>
            <a:xfrm rot="19888977">
              <a:off x="5916416" y="3543695"/>
              <a:ext cx="72008" cy="432048"/>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Rounded Corners 24">
              <a:extLst>
                <a:ext uri="{FF2B5EF4-FFF2-40B4-BE49-F238E27FC236}">
                  <a16:creationId xmlns:a16="http://schemas.microsoft.com/office/drawing/2014/main" id="{A514E22C-7457-4A9D-8508-2666BC4A545A}"/>
                </a:ext>
              </a:extLst>
            </p:cNvPr>
            <p:cNvSpPr/>
            <p:nvPr/>
          </p:nvSpPr>
          <p:spPr>
            <a:xfrm rot="19837850">
              <a:off x="5713338" y="3330406"/>
              <a:ext cx="180020" cy="288032"/>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5" name="Group 44">
            <a:extLst>
              <a:ext uri="{FF2B5EF4-FFF2-40B4-BE49-F238E27FC236}">
                <a16:creationId xmlns:a16="http://schemas.microsoft.com/office/drawing/2014/main" id="{6F72BE89-2496-4EB2-A3DB-1ABDD0AFD5D6}"/>
              </a:ext>
            </a:extLst>
          </p:cNvPr>
          <p:cNvGrpSpPr/>
          <p:nvPr/>
        </p:nvGrpSpPr>
        <p:grpSpPr>
          <a:xfrm>
            <a:off x="2374148" y="1874013"/>
            <a:ext cx="1741620" cy="3582192"/>
            <a:chOff x="1946060" y="2001043"/>
            <a:chExt cx="1741620" cy="3582192"/>
          </a:xfrm>
        </p:grpSpPr>
        <p:grpSp>
          <p:nvGrpSpPr>
            <p:cNvPr id="44" name="Group 43">
              <a:extLst>
                <a:ext uri="{FF2B5EF4-FFF2-40B4-BE49-F238E27FC236}">
                  <a16:creationId xmlns:a16="http://schemas.microsoft.com/office/drawing/2014/main" id="{BDFF2110-DFEA-4D39-B397-882BA8DD4F85}"/>
                </a:ext>
              </a:extLst>
            </p:cNvPr>
            <p:cNvGrpSpPr/>
            <p:nvPr/>
          </p:nvGrpSpPr>
          <p:grpSpPr>
            <a:xfrm>
              <a:off x="2625973" y="2666131"/>
              <a:ext cx="820285" cy="2917104"/>
              <a:chOff x="2625973" y="2666131"/>
              <a:chExt cx="820285" cy="2917104"/>
            </a:xfrm>
          </p:grpSpPr>
          <p:grpSp>
            <p:nvGrpSpPr>
              <p:cNvPr id="28" name="Group 27">
                <a:extLst>
                  <a:ext uri="{FF2B5EF4-FFF2-40B4-BE49-F238E27FC236}">
                    <a16:creationId xmlns:a16="http://schemas.microsoft.com/office/drawing/2014/main" id="{BD5D24B3-6F6C-412E-AA4F-C8BA1477C46B}"/>
                  </a:ext>
                </a:extLst>
              </p:cNvPr>
              <p:cNvGrpSpPr/>
              <p:nvPr/>
            </p:nvGrpSpPr>
            <p:grpSpPr>
              <a:xfrm>
                <a:off x="2625973" y="2666131"/>
                <a:ext cx="820285" cy="2917104"/>
                <a:chOff x="4668882" y="2102499"/>
                <a:chExt cx="820285" cy="2917104"/>
              </a:xfrm>
            </p:grpSpPr>
            <p:sp>
              <p:nvSpPr>
                <p:cNvPr id="33" name="Oval 32">
                  <a:extLst>
                    <a:ext uri="{FF2B5EF4-FFF2-40B4-BE49-F238E27FC236}">
                      <a16:creationId xmlns:a16="http://schemas.microsoft.com/office/drawing/2014/main" id="{405567E9-0864-4445-9AD9-6D702676F3D7}"/>
                    </a:ext>
                  </a:extLst>
                </p:cNvPr>
                <p:cNvSpPr/>
                <p:nvPr/>
              </p:nvSpPr>
              <p:spPr>
                <a:xfrm>
                  <a:off x="4668882" y="2102499"/>
                  <a:ext cx="648072" cy="648072"/>
                </a:xfrm>
                <a:prstGeom prst="ellips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Connector 33">
                  <a:extLst>
                    <a:ext uri="{FF2B5EF4-FFF2-40B4-BE49-F238E27FC236}">
                      <a16:creationId xmlns:a16="http://schemas.microsoft.com/office/drawing/2014/main" id="{9152AE09-CD27-4A51-93A6-42C698467A4D}"/>
                    </a:ext>
                  </a:extLst>
                </p:cNvPr>
                <p:cNvCxnSpPr>
                  <a:cxnSpLocks/>
                  <a:stCxn id="33" idx="4"/>
                </p:cNvCxnSpPr>
                <p:nvPr/>
              </p:nvCxnSpPr>
              <p:spPr>
                <a:xfrm>
                  <a:off x="4992918" y="2750571"/>
                  <a:ext cx="180020" cy="102430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AE97308-215C-45CF-BC96-01AF7739F0BE}"/>
                    </a:ext>
                  </a:extLst>
                </p:cNvPr>
                <p:cNvCxnSpPr>
                  <a:cxnSpLocks/>
                </p:cNvCxnSpPr>
                <p:nvPr/>
              </p:nvCxnSpPr>
              <p:spPr>
                <a:xfrm flipH="1">
                  <a:off x="4992918" y="3774879"/>
                  <a:ext cx="172213" cy="1244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BC131E7-AA67-480F-A9F4-6C9A85A93856}"/>
                    </a:ext>
                  </a:extLst>
                </p:cNvPr>
                <p:cNvCxnSpPr>
                  <a:cxnSpLocks/>
                </p:cNvCxnSpPr>
                <p:nvPr/>
              </p:nvCxnSpPr>
              <p:spPr>
                <a:xfrm>
                  <a:off x="5172938" y="3774879"/>
                  <a:ext cx="316229" cy="12447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25EF6C7-8EBB-4928-B418-481B01CABC00}"/>
                    </a:ext>
                  </a:extLst>
                </p:cNvPr>
                <p:cNvCxnSpPr>
                  <a:cxnSpLocks/>
                </p:cNvCxnSpPr>
                <p:nvPr/>
              </p:nvCxnSpPr>
              <p:spPr>
                <a:xfrm flipH="1">
                  <a:off x="4810558" y="3360833"/>
                  <a:ext cx="315601" cy="3627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823C0F2-3C25-4EF3-9929-C06BB5F82971}"/>
                    </a:ext>
                  </a:extLst>
                </p:cNvPr>
                <p:cNvCxnSpPr>
                  <a:cxnSpLocks/>
                </p:cNvCxnSpPr>
                <p:nvPr/>
              </p:nvCxnSpPr>
              <p:spPr>
                <a:xfrm flipV="1">
                  <a:off x="5120374" y="3307312"/>
                  <a:ext cx="215938" cy="535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1" name="Straight Connector 40">
                <a:extLst>
                  <a:ext uri="{FF2B5EF4-FFF2-40B4-BE49-F238E27FC236}">
                    <a16:creationId xmlns:a16="http://schemas.microsoft.com/office/drawing/2014/main" id="{8E5F3AF0-AF11-41D6-8B3A-37D37E0044EE}"/>
                  </a:ext>
                </a:extLst>
              </p:cNvPr>
              <p:cNvCxnSpPr>
                <a:cxnSpLocks/>
              </p:cNvCxnSpPr>
              <p:nvPr/>
            </p:nvCxnSpPr>
            <p:spPr>
              <a:xfrm flipH="1" flipV="1">
                <a:off x="3077466" y="3552715"/>
                <a:ext cx="215937" cy="31822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 name="Picture 4">
              <a:extLst>
                <a:ext uri="{FF2B5EF4-FFF2-40B4-BE49-F238E27FC236}">
                  <a16:creationId xmlns:a16="http://schemas.microsoft.com/office/drawing/2014/main" id="{10847980-9B6C-4AAD-BFB0-D547E8250685}"/>
                </a:ext>
              </a:extLst>
            </p:cNvPr>
            <p:cNvPicPr>
              <a:picLocks noChangeAspect="1"/>
            </p:cNvPicPr>
            <p:nvPr/>
          </p:nvPicPr>
          <p:blipFill>
            <a:blip r:embed="rId2" cstate="print">
              <a:extLst>
                <a:ext uri="{BEBA8EAE-BF5A-486C-A8C5-ECC9F3942E4B}">
                  <a14:imgProps xmlns:a14="http://schemas.microsoft.com/office/drawing/2010/main">
                    <a14:imgLayer r:embed="rId3">
                      <a14:imgEffect>
                        <a14:backgroundRemoval t="15125" b="83750" l="3000" r="96667"/>
                      </a14:imgEffect>
                    </a14:imgLayer>
                  </a14:imgProps>
                </a:ext>
                <a:ext uri="{28A0092B-C50C-407E-A947-70E740481C1C}">
                  <a14:useLocalDpi xmlns:a14="http://schemas.microsoft.com/office/drawing/2010/main" val="0"/>
                </a:ext>
              </a:extLst>
            </a:blip>
            <a:stretch>
              <a:fillRect/>
            </a:stretch>
          </p:blipFill>
          <p:spPr>
            <a:xfrm rot="20700000">
              <a:off x="1946060" y="2001043"/>
              <a:ext cx="1741620" cy="1161080"/>
            </a:xfrm>
            <a:prstGeom prst="rect">
              <a:avLst/>
            </a:prstGeom>
          </p:spPr>
        </p:pic>
      </p:grpSp>
      <p:sp>
        <p:nvSpPr>
          <p:cNvPr id="48" name="Right Triangle 47">
            <a:extLst>
              <a:ext uri="{FF2B5EF4-FFF2-40B4-BE49-F238E27FC236}">
                <a16:creationId xmlns:a16="http://schemas.microsoft.com/office/drawing/2014/main" id="{BE8F2677-CC67-4DE0-9B3A-A6A22AFECAA4}"/>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493277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DAA5057-1694-44C2-8BA8-36E542249667}"/>
              </a:ext>
            </a:extLst>
          </p:cNvPr>
          <p:cNvPicPr>
            <a:picLocks noGrp="1" noChangeAspect="1"/>
          </p:cNvPicPr>
          <p:nvPr>
            <p:ph sz="quarter" idx="19"/>
          </p:nvPr>
        </p:nvPicPr>
        <p:blipFill>
          <a:blip r:embed="rId2">
            <a:extLst>
              <a:ext uri="{28A0092B-C50C-407E-A947-70E740481C1C}">
                <a14:useLocalDpi xmlns:a14="http://schemas.microsoft.com/office/drawing/2010/main" val="0"/>
              </a:ext>
            </a:extLst>
          </a:blip>
          <a:stretch>
            <a:fillRect/>
          </a:stretch>
        </p:blipFill>
        <p:spPr>
          <a:xfrm>
            <a:off x="2911391" y="2492896"/>
            <a:ext cx="3321217" cy="3816846"/>
          </a:xfrm>
        </p:spPr>
      </p:pic>
      <p:sp>
        <p:nvSpPr>
          <p:cNvPr id="3" name="Title 2">
            <a:extLst>
              <a:ext uri="{FF2B5EF4-FFF2-40B4-BE49-F238E27FC236}">
                <a16:creationId xmlns:a16="http://schemas.microsoft.com/office/drawing/2014/main" id="{A58B54E9-F5E6-4F91-84B3-E1AD8E402F12}"/>
              </a:ext>
            </a:extLst>
          </p:cNvPr>
          <p:cNvSpPr>
            <a:spLocks noGrp="1"/>
          </p:cNvSpPr>
          <p:nvPr>
            <p:ph type="title"/>
          </p:nvPr>
        </p:nvSpPr>
        <p:spPr/>
        <p:txBody>
          <a:bodyPr/>
          <a:lstStyle/>
          <a:p>
            <a:r>
              <a:rPr lang="en-GB" dirty="0"/>
              <a:t>Outline</a:t>
            </a:r>
          </a:p>
        </p:txBody>
      </p:sp>
      <p:sp>
        <p:nvSpPr>
          <p:cNvPr id="6" name="Speech Bubble: Rectangle 5">
            <a:extLst>
              <a:ext uri="{FF2B5EF4-FFF2-40B4-BE49-F238E27FC236}">
                <a16:creationId xmlns:a16="http://schemas.microsoft.com/office/drawing/2014/main" id="{5B3AA4D8-9842-4D7F-A974-35EA645F3C07}"/>
              </a:ext>
            </a:extLst>
          </p:cNvPr>
          <p:cNvSpPr/>
          <p:nvPr/>
        </p:nvSpPr>
        <p:spPr>
          <a:xfrm>
            <a:off x="539552" y="1868820"/>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 what?</a:t>
            </a:r>
          </a:p>
        </p:txBody>
      </p:sp>
      <p:sp>
        <p:nvSpPr>
          <p:cNvPr id="8" name="Speech Bubble: Rectangle 7">
            <a:extLst>
              <a:ext uri="{FF2B5EF4-FFF2-40B4-BE49-F238E27FC236}">
                <a16:creationId xmlns:a16="http://schemas.microsoft.com/office/drawing/2014/main" id="{455E801B-6E6D-4CAC-A627-242952DADF7C}"/>
              </a:ext>
            </a:extLst>
          </p:cNvPr>
          <p:cNvSpPr/>
          <p:nvPr/>
        </p:nvSpPr>
        <p:spPr>
          <a:xfrm flipH="1">
            <a:off x="6505914" y="2617840"/>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Background</a:t>
            </a:r>
          </a:p>
        </p:txBody>
      </p:sp>
      <p:sp>
        <p:nvSpPr>
          <p:cNvPr id="12" name="Speech Bubble: Rectangle 11">
            <a:extLst>
              <a:ext uri="{FF2B5EF4-FFF2-40B4-BE49-F238E27FC236}">
                <a16:creationId xmlns:a16="http://schemas.microsoft.com/office/drawing/2014/main" id="{2E45216E-1FB6-4FFA-96EA-4B57E72E6474}"/>
              </a:ext>
            </a:extLst>
          </p:cNvPr>
          <p:cNvSpPr/>
          <p:nvPr/>
        </p:nvSpPr>
        <p:spPr>
          <a:xfrm>
            <a:off x="539552" y="3224974"/>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Methodology</a:t>
            </a:r>
          </a:p>
        </p:txBody>
      </p:sp>
      <p:sp>
        <p:nvSpPr>
          <p:cNvPr id="16" name="Speech Bubble: Rectangle 15">
            <a:extLst>
              <a:ext uri="{FF2B5EF4-FFF2-40B4-BE49-F238E27FC236}">
                <a16:creationId xmlns:a16="http://schemas.microsoft.com/office/drawing/2014/main" id="{449232D5-48BE-4211-8190-998F3E618FDE}"/>
              </a:ext>
            </a:extLst>
          </p:cNvPr>
          <p:cNvSpPr/>
          <p:nvPr/>
        </p:nvSpPr>
        <p:spPr>
          <a:xfrm flipH="1">
            <a:off x="6505914" y="4094995"/>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Simulations  &amp; Validations</a:t>
            </a:r>
          </a:p>
        </p:txBody>
      </p:sp>
      <p:sp>
        <p:nvSpPr>
          <p:cNvPr id="18" name="Speech Bubble: Rectangle 17">
            <a:extLst>
              <a:ext uri="{FF2B5EF4-FFF2-40B4-BE49-F238E27FC236}">
                <a16:creationId xmlns:a16="http://schemas.microsoft.com/office/drawing/2014/main" id="{C34D57CA-4EC8-4F74-93E5-2AA594D26422}"/>
              </a:ext>
            </a:extLst>
          </p:cNvPr>
          <p:cNvSpPr/>
          <p:nvPr/>
        </p:nvSpPr>
        <p:spPr>
          <a:xfrm>
            <a:off x="539552" y="4581128"/>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Conclusion</a:t>
            </a:r>
          </a:p>
        </p:txBody>
      </p:sp>
      <p:sp>
        <p:nvSpPr>
          <p:cNvPr id="19" name="TextBox 18">
            <a:extLst>
              <a:ext uri="{FF2B5EF4-FFF2-40B4-BE49-F238E27FC236}">
                <a16:creationId xmlns:a16="http://schemas.microsoft.com/office/drawing/2014/main" id="{0E6DC434-5586-48EA-8C5D-FCF618A3A07E}"/>
              </a:ext>
            </a:extLst>
          </p:cNvPr>
          <p:cNvSpPr txBox="1"/>
          <p:nvPr/>
        </p:nvSpPr>
        <p:spPr>
          <a:xfrm>
            <a:off x="503548" y="2461842"/>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1" name="TextBox 20">
            <a:extLst>
              <a:ext uri="{FF2B5EF4-FFF2-40B4-BE49-F238E27FC236}">
                <a16:creationId xmlns:a16="http://schemas.microsoft.com/office/drawing/2014/main" id="{1D556483-1ED7-4B1E-9056-CBA9F594B8F3}"/>
              </a:ext>
            </a:extLst>
          </p:cNvPr>
          <p:cNvSpPr txBox="1"/>
          <p:nvPr/>
        </p:nvSpPr>
        <p:spPr>
          <a:xfrm>
            <a:off x="6505914" y="3224974"/>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3" name="TextBox 22">
            <a:extLst>
              <a:ext uri="{FF2B5EF4-FFF2-40B4-BE49-F238E27FC236}">
                <a16:creationId xmlns:a16="http://schemas.microsoft.com/office/drawing/2014/main" id="{871F068F-DAD2-4762-A575-1399FD2CD159}"/>
              </a:ext>
            </a:extLst>
          </p:cNvPr>
          <p:cNvSpPr txBox="1"/>
          <p:nvPr/>
        </p:nvSpPr>
        <p:spPr>
          <a:xfrm>
            <a:off x="503548" y="381799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5" name="TextBox 24">
            <a:extLst>
              <a:ext uri="{FF2B5EF4-FFF2-40B4-BE49-F238E27FC236}">
                <a16:creationId xmlns:a16="http://schemas.microsoft.com/office/drawing/2014/main" id="{2034C12B-FA13-4A37-81F0-F6716FFF6F81}"/>
              </a:ext>
            </a:extLst>
          </p:cNvPr>
          <p:cNvSpPr txBox="1"/>
          <p:nvPr/>
        </p:nvSpPr>
        <p:spPr>
          <a:xfrm>
            <a:off x="6505914" y="4707643"/>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sp>
        <p:nvSpPr>
          <p:cNvPr id="27" name="TextBox 26">
            <a:extLst>
              <a:ext uri="{FF2B5EF4-FFF2-40B4-BE49-F238E27FC236}">
                <a16:creationId xmlns:a16="http://schemas.microsoft.com/office/drawing/2014/main" id="{882C6079-3D2D-4CC3-A9A5-5C63244B15EA}"/>
              </a:ext>
            </a:extLst>
          </p:cNvPr>
          <p:cNvSpPr txBox="1"/>
          <p:nvPr/>
        </p:nvSpPr>
        <p:spPr>
          <a:xfrm>
            <a:off x="503548" y="519377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pic>
        <p:nvPicPr>
          <p:cNvPr id="29" name="Picture 28">
            <a:extLst>
              <a:ext uri="{FF2B5EF4-FFF2-40B4-BE49-F238E27FC236}">
                <a16:creationId xmlns:a16="http://schemas.microsoft.com/office/drawing/2014/main" id="{22630FD5-C410-41E0-9626-8BFC72086AEB}"/>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2241975" y="2535576"/>
            <a:ext cx="198426" cy="164528"/>
          </a:xfrm>
          <a:prstGeom prst="rect">
            <a:avLst/>
          </a:prstGeom>
        </p:spPr>
      </p:pic>
      <p:pic>
        <p:nvPicPr>
          <p:cNvPr id="31" name="Picture 30">
            <a:extLst>
              <a:ext uri="{FF2B5EF4-FFF2-40B4-BE49-F238E27FC236}">
                <a16:creationId xmlns:a16="http://schemas.microsoft.com/office/drawing/2014/main" id="{3926A3A0-C5E0-4D04-9B4C-9C949EB26F61}"/>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8250296" y="3274016"/>
            <a:ext cx="198426" cy="164528"/>
          </a:xfrm>
          <a:prstGeom prst="rect">
            <a:avLst/>
          </a:prstGeom>
        </p:spPr>
      </p:pic>
      <p:pic>
        <p:nvPicPr>
          <p:cNvPr id="2" name="Picture 1">
            <a:extLst>
              <a:ext uri="{FF2B5EF4-FFF2-40B4-BE49-F238E27FC236}">
                <a16:creationId xmlns:a16="http://schemas.microsoft.com/office/drawing/2014/main" id="{B512EDF6-76CB-444E-84D9-5BC2BB452AA5}"/>
              </a:ext>
            </a:extLst>
          </p:cNvPr>
          <p:cNvPicPr>
            <a:picLocks noChangeAspect="1"/>
          </p:cNvPicPr>
          <p:nvPr/>
        </p:nvPicPr>
        <p:blipFill rotWithShape="1">
          <a:blip r:embed="rId5">
            <a:extLst>
              <a:ext uri="{28A0092B-C50C-407E-A947-70E740481C1C}">
                <a14:useLocalDpi xmlns:a14="http://schemas.microsoft.com/office/drawing/2010/main" val="0"/>
              </a:ext>
            </a:extLst>
          </a:blip>
          <a:srcRect l="62369" t="68245" r="22512" b="1781"/>
          <a:stretch/>
        </p:blipFill>
        <p:spPr>
          <a:xfrm>
            <a:off x="1223628" y="3577892"/>
            <a:ext cx="576064" cy="648072"/>
          </a:xfrm>
          <a:prstGeom prst="rect">
            <a:avLst/>
          </a:prstGeom>
        </p:spPr>
      </p:pic>
      <p:sp>
        <p:nvSpPr>
          <p:cNvPr id="4" name="Right Triangle 3">
            <a:extLst>
              <a:ext uri="{FF2B5EF4-FFF2-40B4-BE49-F238E27FC236}">
                <a16:creationId xmlns:a16="http://schemas.microsoft.com/office/drawing/2014/main" id="{D2D9AA2E-19C5-4265-81B7-950C4D26F71B}"/>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50017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9B27D6-6C77-40AC-A057-3BCAFC3E6779}"/>
              </a:ext>
            </a:extLst>
          </p:cNvPr>
          <p:cNvSpPr>
            <a:spLocks noGrp="1"/>
          </p:cNvSpPr>
          <p:nvPr>
            <p:ph type="title"/>
          </p:nvPr>
        </p:nvSpPr>
        <p:spPr/>
        <p:txBody>
          <a:bodyPr/>
          <a:lstStyle/>
          <a:p>
            <a:r>
              <a:rPr lang="en-GB" dirty="0"/>
              <a:t>Creating a game: </a:t>
            </a:r>
            <a:r>
              <a:rPr lang="en-US" dirty="0"/>
              <a:t>Goals in mind</a:t>
            </a:r>
            <a:endParaRPr lang="en-GB" dirty="0"/>
          </a:p>
        </p:txBody>
      </p:sp>
      <p:graphicFrame>
        <p:nvGraphicFramePr>
          <p:cNvPr id="4" name="Diagram 3">
            <a:extLst>
              <a:ext uri="{FF2B5EF4-FFF2-40B4-BE49-F238E27FC236}">
                <a16:creationId xmlns:a16="http://schemas.microsoft.com/office/drawing/2014/main" id="{98C15129-5B3B-41D4-9299-D01556B47E08}"/>
              </a:ext>
            </a:extLst>
          </p:cNvPr>
          <p:cNvGraphicFramePr/>
          <p:nvPr>
            <p:extLst>
              <p:ext uri="{D42A27DB-BD31-4B8C-83A1-F6EECF244321}">
                <p14:modId xmlns:p14="http://schemas.microsoft.com/office/powerpoint/2010/main" val="392852538"/>
              </p:ext>
            </p:extLst>
          </p:nvPr>
        </p:nvGraphicFramePr>
        <p:xfrm>
          <a:off x="1043608" y="1340768"/>
          <a:ext cx="7347155" cy="48981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ight Triangle 5">
            <a:extLst>
              <a:ext uri="{FF2B5EF4-FFF2-40B4-BE49-F238E27FC236}">
                <a16:creationId xmlns:a16="http://schemas.microsoft.com/office/drawing/2014/main" id="{1AEEB3FD-EF6E-4D50-971F-C4C239A5408C}"/>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463530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Creating a game: Existing approaches</a:t>
            </a:r>
          </a:p>
        </p:txBody>
      </p:sp>
      <p:grpSp>
        <p:nvGrpSpPr>
          <p:cNvPr id="2" name="Group 1">
            <a:extLst>
              <a:ext uri="{FF2B5EF4-FFF2-40B4-BE49-F238E27FC236}">
                <a16:creationId xmlns:a16="http://schemas.microsoft.com/office/drawing/2014/main" id="{666FDD65-1707-425B-9137-7AC95A49D827}"/>
              </a:ext>
            </a:extLst>
          </p:cNvPr>
          <p:cNvGrpSpPr/>
          <p:nvPr/>
        </p:nvGrpSpPr>
        <p:grpSpPr>
          <a:xfrm>
            <a:off x="5797483" y="1726191"/>
            <a:ext cx="2013930" cy="3672364"/>
            <a:chOff x="1331640" y="1837136"/>
            <a:chExt cx="2013930" cy="3672364"/>
          </a:xfrm>
        </p:grpSpPr>
        <p:grpSp>
          <p:nvGrpSpPr>
            <p:cNvPr id="20" name="Group 19"/>
            <p:cNvGrpSpPr/>
            <p:nvPr/>
          </p:nvGrpSpPr>
          <p:grpSpPr>
            <a:xfrm>
              <a:off x="1331640" y="1837136"/>
              <a:ext cx="2013930" cy="2854974"/>
              <a:chOff x="5724128" y="1988840"/>
              <a:chExt cx="2013930" cy="2854974"/>
            </a:xfrm>
            <a:solidFill>
              <a:srgbClr val="0C406D"/>
            </a:solidFill>
          </p:grpSpPr>
          <p:sp>
            <p:nvSpPr>
              <p:cNvPr id="4" name="Parallelogram 3"/>
              <p:cNvSpPr/>
              <p:nvPr/>
            </p:nvSpPr>
            <p:spPr>
              <a:xfrm>
                <a:off x="5724128" y="1988840"/>
                <a:ext cx="1581882" cy="2494934"/>
              </a:xfrm>
              <a:prstGeom prst="parallelogram">
                <a:avLst>
                  <a:gd name="adj" fmla="val 10"/>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arallelogram 4"/>
              <p:cNvSpPr/>
              <p:nvPr/>
            </p:nvSpPr>
            <p:spPr>
              <a:xfrm>
                <a:off x="5940152" y="2132856"/>
                <a:ext cx="1581882" cy="2494934"/>
              </a:xfrm>
              <a:prstGeom prst="parallelogram">
                <a:avLst>
                  <a:gd name="adj" fmla="val 10"/>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Parallelogram 5"/>
              <p:cNvSpPr/>
              <p:nvPr/>
            </p:nvSpPr>
            <p:spPr>
              <a:xfrm>
                <a:off x="6156176" y="2348880"/>
                <a:ext cx="1581882" cy="2494934"/>
              </a:xfrm>
              <a:prstGeom prst="parallelogram">
                <a:avLst>
                  <a:gd name="adj" fmla="val 10"/>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TextBox 12"/>
            <p:cNvSpPr txBox="1"/>
            <p:nvPr/>
          </p:nvSpPr>
          <p:spPr>
            <a:xfrm>
              <a:off x="1547664" y="4924725"/>
              <a:ext cx="1797906" cy="584775"/>
            </a:xfrm>
            <a:prstGeom prst="rect">
              <a:avLst/>
            </a:prstGeom>
            <a:noFill/>
          </p:spPr>
          <p:txBody>
            <a:bodyPr wrap="square" rtlCol="0">
              <a:spAutoFit/>
            </a:bodyPr>
            <a:lstStyle/>
            <a:p>
              <a:pPr algn="ctr"/>
              <a:r>
                <a:rPr lang="en-GB" sz="3200" dirty="0">
                  <a:latin typeface="Arial" panose="020B0604020202020204" pitchFamily="34" charset="0"/>
                  <a:cs typeface="Arial" panose="020B0604020202020204" pitchFamily="34" charset="0"/>
                </a:rPr>
                <a:t>Cards</a:t>
              </a:r>
            </a:p>
          </p:txBody>
        </p:sp>
      </p:grpSp>
      <p:grpSp>
        <p:nvGrpSpPr>
          <p:cNvPr id="19" name="Group 18"/>
          <p:cNvGrpSpPr/>
          <p:nvPr/>
        </p:nvGrpSpPr>
        <p:grpSpPr>
          <a:xfrm>
            <a:off x="1332587" y="1933542"/>
            <a:ext cx="2866704" cy="3483009"/>
            <a:chOff x="968225" y="2178195"/>
            <a:chExt cx="2866704" cy="3483009"/>
          </a:xfrm>
        </p:grpSpPr>
        <p:grpSp>
          <p:nvGrpSpPr>
            <p:cNvPr id="18" name="Group 17"/>
            <p:cNvGrpSpPr/>
            <p:nvPr/>
          </p:nvGrpSpPr>
          <p:grpSpPr>
            <a:xfrm>
              <a:off x="968225" y="2178195"/>
              <a:ext cx="2866704" cy="2496836"/>
              <a:chOff x="968225" y="2178195"/>
              <a:chExt cx="2866704" cy="2496836"/>
            </a:xfrm>
          </p:grpSpPr>
          <p:grpSp>
            <p:nvGrpSpPr>
              <p:cNvPr id="17" name="Group 16"/>
              <p:cNvGrpSpPr/>
              <p:nvPr/>
            </p:nvGrpSpPr>
            <p:grpSpPr>
              <a:xfrm>
                <a:off x="2098938" y="2178195"/>
                <a:ext cx="612067" cy="1531871"/>
                <a:chOff x="2098938" y="2178195"/>
                <a:chExt cx="612067" cy="1531871"/>
              </a:xfrm>
            </p:grpSpPr>
            <p:sp>
              <p:nvSpPr>
                <p:cNvPr id="7" name="Rounded Rectangle 6"/>
                <p:cNvSpPr/>
                <p:nvPr/>
              </p:nvSpPr>
              <p:spPr>
                <a:xfrm>
                  <a:off x="2098938" y="2814795"/>
                  <a:ext cx="612067" cy="895271"/>
                </a:xfrm>
                <a:prstGeom prst="roundRect">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139709" y="2178195"/>
                  <a:ext cx="537314" cy="537314"/>
                </a:xfrm>
                <a:prstGeom prst="ellipse">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p:cNvGrpSpPr/>
              <p:nvPr/>
            </p:nvGrpSpPr>
            <p:grpSpPr>
              <a:xfrm>
                <a:off x="968225" y="3143160"/>
                <a:ext cx="612067" cy="1531871"/>
                <a:chOff x="968225" y="3143160"/>
                <a:chExt cx="612067" cy="1531871"/>
              </a:xfrm>
            </p:grpSpPr>
            <p:sp>
              <p:nvSpPr>
                <p:cNvPr id="9" name="Rounded Rectangle 8"/>
                <p:cNvSpPr/>
                <p:nvPr/>
              </p:nvSpPr>
              <p:spPr>
                <a:xfrm>
                  <a:off x="968225" y="3779760"/>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1008996" y="3143160"/>
                  <a:ext cx="537314" cy="537314"/>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3222862" y="3143160"/>
                <a:ext cx="612067" cy="1531871"/>
                <a:chOff x="3222862" y="3143160"/>
                <a:chExt cx="612067" cy="1531871"/>
              </a:xfrm>
            </p:grpSpPr>
            <p:sp>
              <p:nvSpPr>
                <p:cNvPr id="11" name="Rounded Rectangle 10"/>
                <p:cNvSpPr/>
                <p:nvPr/>
              </p:nvSpPr>
              <p:spPr>
                <a:xfrm>
                  <a:off x="3222862" y="3779760"/>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3263633" y="3143160"/>
                  <a:ext cx="537314" cy="537314"/>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4" name="TextBox 13"/>
            <p:cNvSpPr txBox="1"/>
            <p:nvPr/>
          </p:nvSpPr>
          <p:spPr>
            <a:xfrm>
              <a:off x="1473036" y="5076429"/>
              <a:ext cx="1797906" cy="584775"/>
            </a:xfrm>
            <a:prstGeom prst="rect">
              <a:avLst/>
            </a:prstGeom>
            <a:noFill/>
          </p:spPr>
          <p:txBody>
            <a:bodyPr wrap="square" rtlCol="0">
              <a:spAutoFit/>
            </a:bodyPr>
            <a:lstStyle/>
            <a:p>
              <a:pPr algn="ctr"/>
              <a:r>
                <a:rPr lang="en-GB" sz="3200" dirty="0">
                  <a:latin typeface="Arial" panose="020B0604020202020204" pitchFamily="34" charset="0"/>
                  <a:cs typeface="Arial" panose="020B0604020202020204" pitchFamily="34" charset="0"/>
                </a:rPr>
                <a:t>GM</a:t>
              </a:r>
            </a:p>
          </p:txBody>
        </p:sp>
      </p:grpSp>
      <p:sp>
        <p:nvSpPr>
          <p:cNvPr id="23" name="Right Triangle 22">
            <a:extLst>
              <a:ext uri="{FF2B5EF4-FFF2-40B4-BE49-F238E27FC236}">
                <a16:creationId xmlns:a16="http://schemas.microsoft.com/office/drawing/2014/main" id="{70505BBA-5CFB-495A-A73C-EC5A5B0F51F5}"/>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40100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Recreational games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7130" y="1576900"/>
            <a:ext cx="2244096" cy="2362573"/>
          </a:xfrm>
          <a:prstGeom prst="rect">
            <a:avLst/>
          </a:prstGeom>
        </p:spPr>
      </p:pic>
      <p:pic>
        <p:nvPicPr>
          <p:cNvPr id="4" name="Picture 3">
            <a:extLst>
              <a:ext uri="{FF2B5EF4-FFF2-40B4-BE49-F238E27FC236}">
                <a16:creationId xmlns:a16="http://schemas.microsoft.com/office/drawing/2014/main" id="{41BD9480-33A2-4561-AB7C-650CA2BED1EE}"/>
              </a:ext>
            </a:extLst>
          </p:cNvPr>
          <p:cNvPicPr>
            <a:picLocks noChangeAspect="1"/>
          </p:cNvPicPr>
          <p:nvPr/>
        </p:nvPicPr>
        <p:blipFill>
          <a:blip r:embed="rId4" cstate="print">
            <a:duotone>
              <a:prstClr val="black"/>
              <a:schemeClr val="tx2">
                <a:tint val="45000"/>
                <a:satMod val="400000"/>
              </a:schemeClr>
            </a:duotone>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val="0"/>
              </a:ext>
            </a:extLst>
          </a:blip>
          <a:stretch>
            <a:fillRect/>
          </a:stretch>
        </p:blipFill>
        <p:spPr>
          <a:xfrm>
            <a:off x="323528" y="2052112"/>
            <a:ext cx="2574677" cy="1224711"/>
          </a:xfrm>
          <a:prstGeom prst="rect">
            <a:avLst/>
          </a:prstGeom>
        </p:spPr>
      </p:pic>
      <p:pic>
        <p:nvPicPr>
          <p:cNvPr id="9" name="Picture 8">
            <a:extLst>
              <a:ext uri="{FF2B5EF4-FFF2-40B4-BE49-F238E27FC236}">
                <a16:creationId xmlns:a16="http://schemas.microsoft.com/office/drawing/2014/main" id="{C46C31D1-4410-45FF-A3A0-4BDD60B55293}"/>
              </a:ext>
            </a:extLst>
          </p:cNvPr>
          <p:cNvPicPr>
            <a:picLocks noChangeAspect="1"/>
          </p:cNvPicPr>
          <p:nvPr/>
        </p:nvPicPr>
        <p:blipFill rotWithShape="1">
          <a:blip r:embed="rId6">
            <a:extLst>
              <a:ext uri="{28A0092B-C50C-407E-A947-70E740481C1C}">
                <a14:useLocalDpi xmlns:a14="http://schemas.microsoft.com/office/drawing/2010/main" val="0"/>
              </a:ext>
            </a:extLst>
          </a:blip>
          <a:srcRect l="788" r="62988" b="56096"/>
          <a:stretch/>
        </p:blipFill>
        <p:spPr>
          <a:xfrm>
            <a:off x="5940152" y="2239551"/>
            <a:ext cx="2995406" cy="1037272"/>
          </a:xfrm>
          <a:prstGeom prst="rect">
            <a:avLst/>
          </a:prstGeom>
        </p:spPr>
      </p:pic>
      <p:grpSp>
        <p:nvGrpSpPr>
          <p:cNvPr id="11" name="Group 10">
            <a:extLst>
              <a:ext uri="{FF2B5EF4-FFF2-40B4-BE49-F238E27FC236}">
                <a16:creationId xmlns:a16="http://schemas.microsoft.com/office/drawing/2014/main" id="{92541D0D-17D4-45E3-8881-E4BE6264543D}"/>
              </a:ext>
            </a:extLst>
          </p:cNvPr>
          <p:cNvGrpSpPr/>
          <p:nvPr/>
        </p:nvGrpSpPr>
        <p:grpSpPr>
          <a:xfrm>
            <a:off x="2195736" y="5149594"/>
            <a:ext cx="1498552" cy="1305206"/>
            <a:chOff x="968225" y="2178195"/>
            <a:chExt cx="2866704" cy="2496836"/>
          </a:xfrm>
        </p:grpSpPr>
        <p:grpSp>
          <p:nvGrpSpPr>
            <p:cNvPr id="13" name="Group 12">
              <a:extLst>
                <a:ext uri="{FF2B5EF4-FFF2-40B4-BE49-F238E27FC236}">
                  <a16:creationId xmlns:a16="http://schemas.microsoft.com/office/drawing/2014/main" id="{3F985B8B-42E3-4A01-877B-B9421343375B}"/>
                </a:ext>
              </a:extLst>
            </p:cNvPr>
            <p:cNvGrpSpPr/>
            <p:nvPr/>
          </p:nvGrpSpPr>
          <p:grpSpPr>
            <a:xfrm>
              <a:off x="2098938" y="2178195"/>
              <a:ext cx="612067" cy="1531871"/>
              <a:chOff x="2098938" y="2178195"/>
              <a:chExt cx="612067" cy="1531871"/>
            </a:xfrm>
          </p:grpSpPr>
          <p:sp>
            <p:nvSpPr>
              <p:cNvPr id="20" name="Rounded Rectangle 6">
                <a:extLst>
                  <a:ext uri="{FF2B5EF4-FFF2-40B4-BE49-F238E27FC236}">
                    <a16:creationId xmlns:a16="http://schemas.microsoft.com/office/drawing/2014/main" id="{9D06159B-31CD-4E22-885E-0654D5880F8F}"/>
                  </a:ext>
                </a:extLst>
              </p:cNvPr>
              <p:cNvSpPr/>
              <p:nvPr/>
            </p:nvSpPr>
            <p:spPr>
              <a:xfrm>
                <a:off x="2098938" y="2814795"/>
                <a:ext cx="612067" cy="895271"/>
              </a:xfrm>
              <a:prstGeom prst="roundRect">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AFD46715-D2B1-4649-BD25-D5B067C3F971}"/>
                  </a:ext>
                </a:extLst>
              </p:cNvPr>
              <p:cNvSpPr/>
              <p:nvPr/>
            </p:nvSpPr>
            <p:spPr>
              <a:xfrm>
                <a:off x="2139709" y="2178195"/>
                <a:ext cx="537314" cy="537314"/>
              </a:xfrm>
              <a:prstGeom prst="ellipse">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344CDB7E-AC45-42C8-B2DB-496077A1CABF}"/>
                </a:ext>
              </a:extLst>
            </p:cNvPr>
            <p:cNvGrpSpPr/>
            <p:nvPr/>
          </p:nvGrpSpPr>
          <p:grpSpPr>
            <a:xfrm>
              <a:off x="968225" y="3143160"/>
              <a:ext cx="612067" cy="1531871"/>
              <a:chOff x="968225" y="3143160"/>
              <a:chExt cx="612067" cy="1531871"/>
            </a:xfrm>
          </p:grpSpPr>
          <p:sp>
            <p:nvSpPr>
              <p:cNvPr id="18" name="Rounded Rectangle 8">
                <a:extLst>
                  <a:ext uri="{FF2B5EF4-FFF2-40B4-BE49-F238E27FC236}">
                    <a16:creationId xmlns:a16="http://schemas.microsoft.com/office/drawing/2014/main" id="{D93A79B6-02FB-4C2B-85BC-80351B3DAFA6}"/>
                  </a:ext>
                </a:extLst>
              </p:cNvPr>
              <p:cNvSpPr/>
              <p:nvPr/>
            </p:nvSpPr>
            <p:spPr>
              <a:xfrm>
                <a:off x="968225" y="3779760"/>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8988EC3-8888-4902-A546-D8C592300857}"/>
                  </a:ext>
                </a:extLst>
              </p:cNvPr>
              <p:cNvSpPr/>
              <p:nvPr/>
            </p:nvSpPr>
            <p:spPr>
              <a:xfrm>
                <a:off x="1008996" y="3143160"/>
                <a:ext cx="537314" cy="537314"/>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89778F92-4AC2-42B1-8BC7-19366A2367A8}"/>
                </a:ext>
              </a:extLst>
            </p:cNvPr>
            <p:cNvGrpSpPr/>
            <p:nvPr/>
          </p:nvGrpSpPr>
          <p:grpSpPr>
            <a:xfrm>
              <a:off x="3222862" y="3143160"/>
              <a:ext cx="612067" cy="1531871"/>
              <a:chOff x="3222862" y="3143160"/>
              <a:chExt cx="612067" cy="1531871"/>
            </a:xfrm>
          </p:grpSpPr>
          <p:sp>
            <p:nvSpPr>
              <p:cNvPr id="16" name="Rounded Rectangle 10">
                <a:extLst>
                  <a:ext uri="{FF2B5EF4-FFF2-40B4-BE49-F238E27FC236}">
                    <a16:creationId xmlns:a16="http://schemas.microsoft.com/office/drawing/2014/main" id="{977E3771-CC29-4A8C-A4EB-D7476CD44269}"/>
                  </a:ext>
                </a:extLst>
              </p:cNvPr>
              <p:cNvSpPr/>
              <p:nvPr/>
            </p:nvSpPr>
            <p:spPr>
              <a:xfrm>
                <a:off x="3222862" y="3779760"/>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3F7ABA74-41DB-45F4-BA6B-D30B22049952}"/>
                  </a:ext>
                </a:extLst>
              </p:cNvPr>
              <p:cNvSpPr/>
              <p:nvPr/>
            </p:nvSpPr>
            <p:spPr>
              <a:xfrm>
                <a:off x="3263633" y="3143160"/>
                <a:ext cx="537314" cy="537314"/>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2" name="Right Brace 21">
            <a:extLst>
              <a:ext uri="{FF2B5EF4-FFF2-40B4-BE49-F238E27FC236}">
                <a16:creationId xmlns:a16="http://schemas.microsoft.com/office/drawing/2014/main" id="{A8362551-73A4-414D-A79D-825E93823786}"/>
              </a:ext>
            </a:extLst>
          </p:cNvPr>
          <p:cNvSpPr/>
          <p:nvPr/>
        </p:nvSpPr>
        <p:spPr>
          <a:xfrm rot="5400000">
            <a:off x="2739071" y="1756090"/>
            <a:ext cx="641520" cy="5472608"/>
          </a:xfrm>
          <a:prstGeom prst="rightBrace">
            <a:avLst>
              <a:gd name="adj1" fmla="val 84562"/>
              <a:gd name="adj2" fmla="val 50996"/>
            </a:avLst>
          </a:prstGeom>
          <a:ln w="28575">
            <a:solidFill>
              <a:srgbClr val="0C406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27" name="Group 26">
            <a:extLst>
              <a:ext uri="{FF2B5EF4-FFF2-40B4-BE49-F238E27FC236}">
                <a16:creationId xmlns:a16="http://schemas.microsoft.com/office/drawing/2014/main" id="{D0FFA227-34B5-4146-B511-C67B972F819C}"/>
              </a:ext>
            </a:extLst>
          </p:cNvPr>
          <p:cNvGrpSpPr/>
          <p:nvPr/>
        </p:nvGrpSpPr>
        <p:grpSpPr>
          <a:xfrm>
            <a:off x="7071687" y="4581128"/>
            <a:ext cx="1080120" cy="1531193"/>
            <a:chOff x="5724128" y="1988840"/>
            <a:chExt cx="2013930" cy="2854974"/>
          </a:xfrm>
          <a:solidFill>
            <a:srgbClr val="429EEA"/>
          </a:solidFill>
        </p:grpSpPr>
        <p:sp>
          <p:nvSpPr>
            <p:cNvPr id="29" name="Parallelogram 28">
              <a:extLst>
                <a:ext uri="{FF2B5EF4-FFF2-40B4-BE49-F238E27FC236}">
                  <a16:creationId xmlns:a16="http://schemas.microsoft.com/office/drawing/2014/main" id="{1D572B3D-58DD-4A2F-A252-9CD1B0043011}"/>
                </a:ext>
              </a:extLst>
            </p:cNvPr>
            <p:cNvSpPr/>
            <p:nvPr/>
          </p:nvSpPr>
          <p:spPr>
            <a:xfrm>
              <a:off x="5724128" y="1988840"/>
              <a:ext cx="1581882" cy="2494934"/>
            </a:xfrm>
            <a:prstGeom prst="parallelogram">
              <a:avLst>
                <a:gd name="adj" fmla="val 10"/>
              </a:avLst>
            </a:prstGeom>
            <a:gr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Parallelogram 29">
              <a:extLst>
                <a:ext uri="{FF2B5EF4-FFF2-40B4-BE49-F238E27FC236}">
                  <a16:creationId xmlns:a16="http://schemas.microsoft.com/office/drawing/2014/main" id="{55F2072F-3852-43FF-94AC-83631B175903}"/>
                </a:ext>
              </a:extLst>
            </p:cNvPr>
            <p:cNvSpPr/>
            <p:nvPr/>
          </p:nvSpPr>
          <p:spPr>
            <a:xfrm>
              <a:off x="5940152" y="2132856"/>
              <a:ext cx="1581882" cy="2494934"/>
            </a:xfrm>
            <a:prstGeom prst="parallelogram">
              <a:avLst>
                <a:gd name="adj" fmla="val 10"/>
              </a:avLst>
            </a:prstGeom>
            <a:gr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Parallelogram 30">
              <a:extLst>
                <a:ext uri="{FF2B5EF4-FFF2-40B4-BE49-F238E27FC236}">
                  <a16:creationId xmlns:a16="http://schemas.microsoft.com/office/drawing/2014/main" id="{7FBC74EB-1C46-4C60-B619-DFA0A3FF9112}"/>
                </a:ext>
              </a:extLst>
            </p:cNvPr>
            <p:cNvSpPr/>
            <p:nvPr/>
          </p:nvSpPr>
          <p:spPr>
            <a:xfrm>
              <a:off x="6156176" y="2348880"/>
              <a:ext cx="1581882" cy="2494934"/>
            </a:xfrm>
            <a:prstGeom prst="parallelogram">
              <a:avLst>
                <a:gd name="adj" fmla="val 10"/>
              </a:avLst>
            </a:prstGeom>
            <a:gr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Right Triangle 32">
            <a:extLst>
              <a:ext uri="{FF2B5EF4-FFF2-40B4-BE49-F238E27FC236}">
                <a16:creationId xmlns:a16="http://schemas.microsoft.com/office/drawing/2014/main" id="{8A2299F6-79DE-47FE-8E01-916EB87933A4}"/>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2490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4394986" y="3803853"/>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ounded Rectangle 18"/>
          <p:cNvSpPr/>
          <p:nvPr/>
        </p:nvSpPr>
        <p:spPr>
          <a:xfrm>
            <a:off x="5942910" y="4140361"/>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4"/>
          <p:cNvSpPr/>
          <p:nvPr/>
        </p:nvSpPr>
        <p:spPr>
          <a:xfrm>
            <a:off x="2127485" y="4058982"/>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ounded Rectangle 13"/>
          <p:cNvSpPr/>
          <p:nvPr/>
        </p:nvSpPr>
        <p:spPr>
          <a:xfrm>
            <a:off x="3255833" y="3823064"/>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p:cNvSpPr>
            <a:spLocks noGrp="1"/>
          </p:cNvSpPr>
          <p:nvPr>
            <p:ph type="title"/>
          </p:nvPr>
        </p:nvSpPr>
        <p:spPr/>
        <p:txBody>
          <a:bodyPr/>
          <a:lstStyle/>
          <a:p>
            <a:r>
              <a:rPr lang="en-GB" dirty="0"/>
              <a:t>Game concept</a:t>
            </a:r>
          </a:p>
        </p:txBody>
      </p:sp>
      <p:sp>
        <p:nvSpPr>
          <p:cNvPr id="7" name="Oval 6"/>
          <p:cNvSpPr/>
          <p:nvPr/>
        </p:nvSpPr>
        <p:spPr>
          <a:xfrm>
            <a:off x="2123728" y="4291534"/>
            <a:ext cx="4464496" cy="1152128"/>
          </a:xfrm>
          <a:prstGeom prst="ellipse">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arallelogram 10"/>
          <p:cNvSpPr/>
          <p:nvPr/>
        </p:nvSpPr>
        <p:spPr>
          <a:xfrm>
            <a:off x="3257832" y="4460108"/>
            <a:ext cx="197817" cy="215335"/>
          </a:xfrm>
          <a:prstGeom prst="parallelogram">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Parallelogram 11"/>
          <p:cNvSpPr/>
          <p:nvPr/>
        </p:nvSpPr>
        <p:spPr>
          <a:xfrm rot="20677437" flipH="1" flipV="1">
            <a:off x="3695927" y="4443875"/>
            <a:ext cx="195754" cy="209362"/>
          </a:xfrm>
          <a:prstGeom prst="parallelogram">
            <a:avLst>
              <a:gd name="adj" fmla="val 28932"/>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Parallelogram 12"/>
          <p:cNvSpPr/>
          <p:nvPr/>
        </p:nvSpPr>
        <p:spPr>
          <a:xfrm>
            <a:off x="3491653" y="4502011"/>
            <a:ext cx="144016" cy="215335"/>
          </a:xfrm>
          <a:prstGeom prst="parallelogram">
            <a:avLst>
              <a:gd name="adj" fmla="val 18365"/>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Parallelogram 15"/>
          <p:cNvSpPr/>
          <p:nvPr/>
        </p:nvSpPr>
        <p:spPr>
          <a:xfrm rot="16656515">
            <a:off x="2471693" y="4663458"/>
            <a:ext cx="197817" cy="215335"/>
          </a:xfrm>
          <a:prstGeom prst="parallelogram">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Parallelogram 16"/>
          <p:cNvSpPr/>
          <p:nvPr/>
        </p:nvSpPr>
        <p:spPr>
          <a:xfrm rot="15733952" flipH="1" flipV="1">
            <a:off x="2677679" y="4483316"/>
            <a:ext cx="195754" cy="209362"/>
          </a:xfrm>
          <a:prstGeom prst="parallelogram">
            <a:avLst>
              <a:gd name="adj" fmla="val 28932"/>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Parallelogram 17"/>
          <p:cNvSpPr/>
          <p:nvPr/>
        </p:nvSpPr>
        <p:spPr>
          <a:xfrm rot="16656515">
            <a:off x="2743781" y="4653406"/>
            <a:ext cx="144016" cy="215335"/>
          </a:xfrm>
          <a:prstGeom prst="parallelogram">
            <a:avLst>
              <a:gd name="adj" fmla="val 18365"/>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Parallelogram 20"/>
          <p:cNvSpPr/>
          <p:nvPr/>
        </p:nvSpPr>
        <p:spPr>
          <a:xfrm rot="20677437" flipH="1" flipV="1">
            <a:off x="4842424" y="4397331"/>
            <a:ext cx="195754" cy="209362"/>
          </a:xfrm>
          <a:prstGeom prst="parallelogram">
            <a:avLst>
              <a:gd name="adj" fmla="val 28932"/>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Parallelogram 21"/>
          <p:cNvSpPr/>
          <p:nvPr/>
        </p:nvSpPr>
        <p:spPr>
          <a:xfrm rot="18788125" flipH="1" flipV="1">
            <a:off x="5044111" y="4427765"/>
            <a:ext cx="195754" cy="209362"/>
          </a:xfrm>
          <a:prstGeom prst="parallelogram">
            <a:avLst>
              <a:gd name="adj" fmla="val 35437"/>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Parallelogram 22"/>
          <p:cNvSpPr/>
          <p:nvPr/>
        </p:nvSpPr>
        <p:spPr>
          <a:xfrm>
            <a:off x="4670546" y="4518901"/>
            <a:ext cx="144016" cy="215335"/>
          </a:xfrm>
          <a:prstGeom prst="parallelogram">
            <a:avLst>
              <a:gd name="adj" fmla="val 18365"/>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Parallelogram 23"/>
          <p:cNvSpPr/>
          <p:nvPr/>
        </p:nvSpPr>
        <p:spPr>
          <a:xfrm>
            <a:off x="4537667" y="4421669"/>
            <a:ext cx="144016" cy="215335"/>
          </a:xfrm>
          <a:prstGeom prst="parallelogram">
            <a:avLst>
              <a:gd name="adj" fmla="val 18365"/>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2168256" y="3422382"/>
            <a:ext cx="537314" cy="537314"/>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3281621" y="3210164"/>
            <a:ext cx="537314" cy="537314"/>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4461048" y="3190953"/>
            <a:ext cx="537314" cy="537314"/>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5980286" y="3554407"/>
            <a:ext cx="537314" cy="537314"/>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Parallelogram 28"/>
          <p:cNvSpPr/>
          <p:nvPr/>
        </p:nvSpPr>
        <p:spPr>
          <a:xfrm rot="2798452" flipH="1" flipV="1">
            <a:off x="6037523" y="4804063"/>
            <a:ext cx="195754" cy="209362"/>
          </a:xfrm>
          <a:prstGeom prst="parallelogram">
            <a:avLst>
              <a:gd name="adj" fmla="val 28932"/>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Parallelogram 29"/>
          <p:cNvSpPr/>
          <p:nvPr/>
        </p:nvSpPr>
        <p:spPr>
          <a:xfrm rot="2798452" flipH="1" flipV="1">
            <a:off x="5948803" y="4629554"/>
            <a:ext cx="195754" cy="209362"/>
          </a:xfrm>
          <a:prstGeom prst="parallelogram">
            <a:avLst>
              <a:gd name="adj" fmla="val 28932"/>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Parallelogram 31"/>
          <p:cNvSpPr/>
          <p:nvPr/>
        </p:nvSpPr>
        <p:spPr>
          <a:xfrm rot="2669702">
            <a:off x="5438196" y="4853234"/>
            <a:ext cx="229685" cy="197573"/>
          </a:xfrm>
          <a:prstGeom prst="parallelogram">
            <a:avLst>
              <a:gd name="adj" fmla="val 41956"/>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Parallelogram 30"/>
          <p:cNvSpPr/>
          <p:nvPr/>
        </p:nvSpPr>
        <p:spPr>
          <a:xfrm rot="2798452" flipH="1" flipV="1">
            <a:off x="5336320" y="4855259"/>
            <a:ext cx="195754" cy="209362"/>
          </a:xfrm>
          <a:prstGeom prst="parallelogram">
            <a:avLst>
              <a:gd name="adj" fmla="val 28932"/>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Parallelogram 32"/>
          <p:cNvSpPr/>
          <p:nvPr/>
        </p:nvSpPr>
        <p:spPr>
          <a:xfrm rot="2798452" flipH="1" flipV="1">
            <a:off x="5654708" y="4540363"/>
            <a:ext cx="195754" cy="209362"/>
          </a:xfrm>
          <a:prstGeom prst="parallelogram">
            <a:avLst>
              <a:gd name="adj" fmla="val 28932"/>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C406D"/>
              </a:solidFill>
            </a:endParaRPr>
          </a:p>
        </p:txBody>
      </p:sp>
      <p:sp>
        <p:nvSpPr>
          <p:cNvPr id="34" name="Parallelogram 33"/>
          <p:cNvSpPr/>
          <p:nvPr/>
        </p:nvSpPr>
        <p:spPr>
          <a:xfrm rot="2798452" flipH="1" flipV="1">
            <a:off x="5723544" y="4744606"/>
            <a:ext cx="195754" cy="209362"/>
          </a:xfrm>
          <a:prstGeom prst="parallelogram">
            <a:avLst>
              <a:gd name="adj" fmla="val 28932"/>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C406D"/>
              </a:solidFill>
            </a:endParaRPr>
          </a:p>
        </p:txBody>
      </p:sp>
      <p:sp>
        <p:nvSpPr>
          <p:cNvPr id="38" name="Up Arrow 37"/>
          <p:cNvSpPr/>
          <p:nvPr/>
        </p:nvSpPr>
        <p:spPr>
          <a:xfrm rot="13886985">
            <a:off x="6789135" y="2517270"/>
            <a:ext cx="288032" cy="1170557"/>
          </a:xfrm>
          <a:prstGeom prst="upArrow">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1854560" y="1754536"/>
            <a:ext cx="3043147" cy="1242416"/>
            <a:chOff x="1854560" y="1754536"/>
            <a:chExt cx="3043147" cy="1242416"/>
          </a:xfrm>
        </p:grpSpPr>
        <p:sp>
          <p:nvSpPr>
            <p:cNvPr id="35" name="Up Arrow 34"/>
            <p:cNvSpPr/>
            <p:nvPr/>
          </p:nvSpPr>
          <p:spPr>
            <a:xfrm rot="10800000">
              <a:off x="2308589" y="1916832"/>
              <a:ext cx="288032" cy="1078027"/>
            </a:xfrm>
            <a:prstGeom prst="upArrow">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Up Arrow 35"/>
            <p:cNvSpPr/>
            <p:nvPr/>
          </p:nvSpPr>
          <p:spPr>
            <a:xfrm rot="10800000">
              <a:off x="3415560" y="1916832"/>
              <a:ext cx="288032" cy="1080120"/>
            </a:xfrm>
            <a:prstGeom prst="upArrow">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Up Arrow 36"/>
            <p:cNvSpPr/>
            <p:nvPr/>
          </p:nvSpPr>
          <p:spPr>
            <a:xfrm rot="10800000">
              <a:off x="4609675" y="1758152"/>
              <a:ext cx="288032" cy="1238799"/>
            </a:xfrm>
            <a:prstGeom prst="upArrow">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1854560" y="1754536"/>
              <a:ext cx="2960002" cy="186734"/>
            </a:xfrm>
            <a:prstGeom prst="rect">
              <a:avLst/>
            </a:prstGeom>
            <a:solidFill>
              <a:srgbClr val="59A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TextBox 7"/>
          <p:cNvSpPr txBox="1"/>
          <p:nvPr/>
        </p:nvSpPr>
        <p:spPr>
          <a:xfrm>
            <a:off x="1780221" y="1656108"/>
            <a:ext cx="1440160" cy="338554"/>
          </a:xfrm>
          <a:prstGeom prst="rect">
            <a:avLst/>
          </a:prstGeom>
          <a:noFill/>
        </p:spPr>
        <p:txBody>
          <a:bodyPr wrap="square" rtlCol="0">
            <a:spAutoFit/>
          </a:bodyPr>
          <a:lstStyle/>
          <a:p>
            <a:r>
              <a:rPr lang="en-GB" sz="1600" b="1" dirty="0">
                <a:solidFill>
                  <a:schemeClr val="bg1"/>
                </a:solidFill>
              </a:rPr>
              <a:t>Players</a:t>
            </a:r>
          </a:p>
        </p:txBody>
      </p:sp>
      <p:sp>
        <p:nvSpPr>
          <p:cNvPr id="9" name="TextBox 8"/>
          <p:cNvSpPr txBox="1"/>
          <p:nvPr/>
        </p:nvSpPr>
        <p:spPr>
          <a:xfrm rot="19237822">
            <a:off x="6975902" y="2672511"/>
            <a:ext cx="616728" cy="307777"/>
          </a:xfrm>
          <a:prstGeom prst="rect">
            <a:avLst/>
          </a:prstGeom>
          <a:noFill/>
        </p:spPr>
        <p:txBody>
          <a:bodyPr wrap="square" rtlCol="0">
            <a:spAutoFit/>
          </a:bodyPr>
          <a:lstStyle/>
          <a:p>
            <a:r>
              <a:rPr lang="en-GB" sz="1400" b="1" dirty="0">
                <a:solidFill>
                  <a:schemeClr val="bg1"/>
                </a:solidFill>
              </a:rPr>
              <a:t>GM</a:t>
            </a:r>
          </a:p>
        </p:txBody>
      </p:sp>
      <p:sp>
        <p:nvSpPr>
          <p:cNvPr id="2" name="Right Triangle 1">
            <a:extLst>
              <a:ext uri="{FF2B5EF4-FFF2-40B4-BE49-F238E27FC236}">
                <a16:creationId xmlns:a16="http://schemas.microsoft.com/office/drawing/2014/main" id="{E7C2C46A-D92E-497D-921B-98376BB7C79B}"/>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0578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17597BE1-50E2-4065-A41B-1556997A3795}"/>
              </a:ext>
            </a:extLst>
          </p:cNvPr>
          <p:cNvGraphicFramePr>
            <a:graphicFrameLocks noGrp="1"/>
          </p:cNvGraphicFramePr>
          <p:nvPr>
            <p:ph sz="quarter" idx="19"/>
            <p:extLst>
              <p:ext uri="{D42A27DB-BD31-4B8C-83A1-F6EECF244321}">
                <p14:modId xmlns:p14="http://schemas.microsoft.com/office/powerpoint/2010/main" val="1717579875"/>
              </p:ext>
            </p:extLst>
          </p:nvPr>
        </p:nvGraphicFramePr>
        <p:xfrm>
          <a:off x="304800" y="1412875"/>
          <a:ext cx="8532813" cy="4968875"/>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a:extLst>
              <a:ext uri="{FF2B5EF4-FFF2-40B4-BE49-F238E27FC236}">
                <a16:creationId xmlns:a16="http://schemas.microsoft.com/office/drawing/2014/main" id="{857DB9BB-82E4-413C-B435-87983CD4B4CD}"/>
              </a:ext>
            </a:extLst>
          </p:cNvPr>
          <p:cNvSpPr>
            <a:spLocks noGrp="1"/>
          </p:cNvSpPr>
          <p:nvPr>
            <p:ph type="title"/>
          </p:nvPr>
        </p:nvSpPr>
        <p:spPr/>
        <p:txBody>
          <a:bodyPr/>
          <a:lstStyle/>
          <a:p>
            <a:r>
              <a:rPr lang="en-GB" dirty="0"/>
              <a:t>We are living a digital life</a:t>
            </a:r>
          </a:p>
        </p:txBody>
      </p:sp>
      <p:sp>
        <p:nvSpPr>
          <p:cNvPr id="8" name="TextBox 7">
            <a:extLst>
              <a:ext uri="{FF2B5EF4-FFF2-40B4-BE49-F238E27FC236}">
                <a16:creationId xmlns:a16="http://schemas.microsoft.com/office/drawing/2014/main" id="{523E2E9E-D7C0-4A38-A7AA-FBE1B9947935}"/>
              </a:ext>
            </a:extLst>
          </p:cNvPr>
          <p:cNvSpPr txBox="1"/>
          <p:nvPr/>
        </p:nvSpPr>
        <p:spPr>
          <a:xfrm>
            <a:off x="683568" y="6344346"/>
            <a:ext cx="7992888" cy="253916"/>
          </a:xfrm>
          <a:prstGeom prst="rect">
            <a:avLst/>
          </a:prstGeom>
          <a:noFill/>
        </p:spPr>
        <p:txBody>
          <a:bodyPr wrap="square" rtlCol="0">
            <a:spAutoFit/>
          </a:bodyPr>
          <a:lstStyle/>
          <a:p>
            <a:r>
              <a:rPr lang="en-GB" sz="1050" i="1" dirty="0">
                <a:latin typeface="Arial" panose="020B0604020202020204" pitchFamily="34" charset="0"/>
                <a:cs typeface="Arial" panose="020B0604020202020204" pitchFamily="34" charset="0"/>
              </a:rPr>
              <a:t>What Happens Every Minute on the Internet in 2020, </a:t>
            </a:r>
            <a:r>
              <a:rPr lang="en-GB" sz="1050" i="1" dirty="0">
                <a:latin typeface="Arial" panose="020B0604020202020204" pitchFamily="34" charset="0"/>
                <a:cs typeface="Arial" panose="020B0604020202020204" pitchFamily="34" charset="0"/>
                <a:hlinkClick r:id="rId4"/>
              </a:rPr>
              <a:t>Visual Capitalist</a:t>
            </a:r>
            <a:r>
              <a:rPr lang="en-GB" sz="1050" i="1" dirty="0">
                <a:latin typeface="Arial" panose="020B0604020202020204" pitchFamily="34" charset="0"/>
                <a:cs typeface="Arial" panose="020B0604020202020204" pitchFamily="34" charset="0"/>
              </a:rPr>
              <a:t>, 2020</a:t>
            </a:r>
          </a:p>
        </p:txBody>
      </p:sp>
      <p:sp>
        <p:nvSpPr>
          <p:cNvPr id="10" name="Right Triangle 9">
            <a:extLst>
              <a:ext uri="{FF2B5EF4-FFF2-40B4-BE49-F238E27FC236}">
                <a16:creationId xmlns:a16="http://schemas.microsoft.com/office/drawing/2014/main" id="{282C1A08-F83B-431D-B49F-9A035E23AF76}"/>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107189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CCF904-DBFD-4CD1-9B68-B701DAFC3E0B}"/>
              </a:ext>
            </a:extLst>
          </p:cNvPr>
          <p:cNvSpPr>
            <a:spLocks noGrp="1"/>
          </p:cNvSpPr>
          <p:nvPr>
            <p:ph type="title"/>
          </p:nvPr>
        </p:nvSpPr>
        <p:spPr/>
        <p:txBody>
          <a:bodyPr/>
          <a:lstStyle/>
          <a:p>
            <a:r>
              <a:rPr lang="en-US" dirty="0"/>
              <a:t>Cards: basic decks</a:t>
            </a:r>
          </a:p>
        </p:txBody>
      </p:sp>
      <p:sp>
        <p:nvSpPr>
          <p:cNvPr id="4" name="Right Triangle 3">
            <a:extLst>
              <a:ext uri="{FF2B5EF4-FFF2-40B4-BE49-F238E27FC236}">
                <a16:creationId xmlns:a16="http://schemas.microsoft.com/office/drawing/2014/main" id="{D4C472DD-B69E-4553-B127-836574ED208C}"/>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a:extLst>
              <a:ext uri="{FF2B5EF4-FFF2-40B4-BE49-F238E27FC236}">
                <a16:creationId xmlns:a16="http://schemas.microsoft.com/office/drawing/2014/main" id="{BFDE850D-3CDC-44DA-9120-C5689BC46CD2}"/>
              </a:ext>
            </a:extLst>
          </p:cNvPr>
          <p:cNvGrpSpPr/>
          <p:nvPr/>
        </p:nvGrpSpPr>
        <p:grpSpPr>
          <a:xfrm>
            <a:off x="4070690" y="1778399"/>
            <a:ext cx="4328740" cy="4104504"/>
            <a:chOff x="1115616" y="1700808"/>
            <a:chExt cx="4328740" cy="4104504"/>
          </a:xfrm>
        </p:grpSpPr>
        <p:sp>
          <p:nvSpPr>
            <p:cNvPr id="5" name="Rectangle 4">
              <a:extLst>
                <a:ext uri="{FF2B5EF4-FFF2-40B4-BE49-F238E27FC236}">
                  <a16:creationId xmlns:a16="http://schemas.microsoft.com/office/drawing/2014/main" id="{9BE92ED2-BE1D-4FA5-8B2A-944C97305039}"/>
                </a:ext>
              </a:extLst>
            </p:cNvPr>
            <p:cNvSpPr/>
            <p:nvPr/>
          </p:nvSpPr>
          <p:spPr>
            <a:xfrm>
              <a:off x="1123876" y="1700808"/>
              <a:ext cx="4320480" cy="864000"/>
            </a:xfrm>
            <a:prstGeom prst="rect">
              <a:avLst/>
            </a:prstGeom>
            <a:solidFill>
              <a:srgbClr val="95C8F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Arial" panose="020B0604020202020204" pitchFamily="34" charset="0"/>
                  <a:cs typeface="Arial" panose="020B0604020202020204" pitchFamily="34" charset="0"/>
                </a:rPr>
                <a:t>Technique</a:t>
              </a:r>
            </a:p>
          </p:txBody>
        </p:sp>
        <p:sp>
          <p:nvSpPr>
            <p:cNvPr id="6" name="Rectangle 5">
              <a:extLst>
                <a:ext uri="{FF2B5EF4-FFF2-40B4-BE49-F238E27FC236}">
                  <a16:creationId xmlns:a16="http://schemas.microsoft.com/office/drawing/2014/main" id="{57FD153D-6AFA-42C1-A613-D00C4563E1E4}"/>
                </a:ext>
              </a:extLst>
            </p:cNvPr>
            <p:cNvSpPr/>
            <p:nvPr/>
          </p:nvSpPr>
          <p:spPr>
            <a:xfrm>
              <a:off x="1123876" y="2780976"/>
              <a:ext cx="4320480" cy="864000"/>
            </a:xfrm>
            <a:prstGeom prst="rect">
              <a:avLst/>
            </a:prstGeom>
            <a:solidFill>
              <a:srgbClr val="429E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Arial" panose="020B0604020202020204" pitchFamily="34" charset="0"/>
                  <a:cs typeface="Arial" panose="020B0604020202020204" pitchFamily="34" charset="0"/>
                </a:rPr>
                <a:t>Counter-technique</a:t>
              </a:r>
            </a:p>
          </p:txBody>
        </p:sp>
        <p:sp>
          <p:nvSpPr>
            <p:cNvPr id="7" name="Rectangle 6">
              <a:extLst>
                <a:ext uri="{FF2B5EF4-FFF2-40B4-BE49-F238E27FC236}">
                  <a16:creationId xmlns:a16="http://schemas.microsoft.com/office/drawing/2014/main" id="{D7442771-2159-4B0E-B0C0-CFC55F247016}"/>
                </a:ext>
              </a:extLst>
            </p:cNvPr>
            <p:cNvSpPr/>
            <p:nvPr/>
          </p:nvSpPr>
          <p:spPr>
            <a:xfrm>
              <a:off x="1115616" y="3861144"/>
              <a:ext cx="4320480" cy="864000"/>
            </a:xfrm>
            <a:prstGeom prst="rect">
              <a:avLst/>
            </a:prstGeom>
            <a:solidFill>
              <a:srgbClr val="1571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Arial" panose="020B0604020202020204" pitchFamily="34" charset="0"/>
                  <a:cs typeface="Arial" panose="020B0604020202020204" pitchFamily="34" charset="0"/>
                </a:rPr>
                <a:t>Information</a:t>
              </a:r>
            </a:p>
          </p:txBody>
        </p:sp>
        <p:sp>
          <p:nvSpPr>
            <p:cNvPr id="8" name="Rectangle 7">
              <a:extLst>
                <a:ext uri="{FF2B5EF4-FFF2-40B4-BE49-F238E27FC236}">
                  <a16:creationId xmlns:a16="http://schemas.microsoft.com/office/drawing/2014/main" id="{F84AF581-7F33-49B4-B47E-999069614AF4}"/>
                </a:ext>
              </a:extLst>
            </p:cNvPr>
            <p:cNvSpPr/>
            <p:nvPr/>
          </p:nvSpPr>
          <p:spPr>
            <a:xfrm>
              <a:off x="1123876" y="4941312"/>
              <a:ext cx="4320480" cy="864000"/>
            </a:xfrm>
            <a:prstGeom prst="rect">
              <a:avLst/>
            </a:prstGeom>
            <a:solidFill>
              <a:srgbClr val="0C406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Arial" panose="020B0604020202020204" pitchFamily="34" charset="0"/>
                  <a:cs typeface="Arial" panose="020B0604020202020204" pitchFamily="34" charset="0"/>
                </a:rPr>
                <a:t>Opportunity</a:t>
              </a:r>
            </a:p>
          </p:txBody>
        </p:sp>
      </p:grpSp>
      <p:grpSp>
        <p:nvGrpSpPr>
          <p:cNvPr id="18" name="Group 17">
            <a:extLst>
              <a:ext uri="{FF2B5EF4-FFF2-40B4-BE49-F238E27FC236}">
                <a16:creationId xmlns:a16="http://schemas.microsoft.com/office/drawing/2014/main" id="{9664D8D6-06DE-4367-B86A-4DB5A0166CC1}"/>
              </a:ext>
            </a:extLst>
          </p:cNvPr>
          <p:cNvGrpSpPr/>
          <p:nvPr/>
        </p:nvGrpSpPr>
        <p:grpSpPr>
          <a:xfrm>
            <a:off x="251520" y="2606970"/>
            <a:ext cx="3335858" cy="2231193"/>
            <a:chOff x="5679128" y="2033862"/>
            <a:chExt cx="3335858" cy="2231193"/>
          </a:xfrm>
        </p:grpSpPr>
        <p:grpSp>
          <p:nvGrpSpPr>
            <p:cNvPr id="16" name="Group 15">
              <a:extLst>
                <a:ext uri="{FF2B5EF4-FFF2-40B4-BE49-F238E27FC236}">
                  <a16:creationId xmlns:a16="http://schemas.microsoft.com/office/drawing/2014/main" id="{28E0A61C-0010-4799-8A49-4A659F273B49}"/>
                </a:ext>
              </a:extLst>
            </p:cNvPr>
            <p:cNvGrpSpPr/>
            <p:nvPr/>
          </p:nvGrpSpPr>
          <p:grpSpPr>
            <a:xfrm>
              <a:off x="6309452" y="2033862"/>
              <a:ext cx="2588018" cy="909451"/>
              <a:chOff x="6309452" y="2033862"/>
              <a:chExt cx="2588018" cy="909451"/>
            </a:xfrm>
          </p:grpSpPr>
          <p:grpSp>
            <p:nvGrpSpPr>
              <p:cNvPr id="11" name="Group 10">
                <a:extLst>
                  <a:ext uri="{FF2B5EF4-FFF2-40B4-BE49-F238E27FC236}">
                    <a16:creationId xmlns:a16="http://schemas.microsoft.com/office/drawing/2014/main" id="{60018A31-FA74-4C09-9BBA-E332C3ADEC1C}"/>
                  </a:ext>
                </a:extLst>
              </p:cNvPr>
              <p:cNvGrpSpPr/>
              <p:nvPr/>
            </p:nvGrpSpPr>
            <p:grpSpPr>
              <a:xfrm>
                <a:off x="6309452" y="2033862"/>
                <a:ext cx="360040" cy="909451"/>
                <a:chOff x="6516217" y="1916832"/>
                <a:chExt cx="360040" cy="909451"/>
              </a:xfrm>
            </p:grpSpPr>
            <p:sp>
              <p:nvSpPr>
                <p:cNvPr id="9" name="Rounded Rectangle 8">
                  <a:extLst>
                    <a:ext uri="{FF2B5EF4-FFF2-40B4-BE49-F238E27FC236}">
                      <a16:creationId xmlns:a16="http://schemas.microsoft.com/office/drawing/2014/main" id="{E5E15EF2-C26B-4146-9FEE-699758C7073E}"/>
                    </a:ext>
                  </a:extLst>
                </p:cNvPr>
                <p:cNvSpPr/>
                <p:nvPr/>
              </p:nvSpPr>
              <p:spPr>
                <a:xfrm>
                  <a:off x="6516217" y="2299652"/>
                  <a:ext cx="360040" cy="52663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753AE854-7332-481A-80E6-ED2993880DFF}"/>
                    </a:ext>
                  </a:extLst>
                </p:cNvPr>
                <p:cNvSpPr/>
                <p:nvPr/>
              </p:nvSpPr>
              <p:spPr>
                <a:xfrm>
                  <a:off x="6538203" y="1916832"/>
                  <a:ext cx="316068" cy="316068"/>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TextBox 11">
                <a:extLst>
                  <a:ext uri="{FF2B5EF4-FFF2-40B4-BE49-F238E27FC236}">
                    <a16:creationId xmlns:a16="http://schemas.microsoft.com/office/drawing/2014/main" id="{1516AD2D-61DF-4CB7-920E-38B65AE4B3A3}"/>
                  </a:ext>
                </a:extLst>
              </p:cNvPr>
              <p:cNvSpPr txBox="1"/>
              <p:nvPr/>
            </p:nvSpPr>
            <p:spPr>
              <a:xfrm>
                <a:off x="7025262" y="2272420"/>
                <a:ext cx="1872208" cy="584775"/>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Role</a:t>
                </a:r>
              </a:p>
            </p:txBody>
          </p:sp>
        </p:grpSp>
        <p:grpSp>
          <p:nvGrpSpPr>
            <p:cNvPr id="17" name="Group 16">
              <a:extLst>
                <a:ext uri="{FF2B5EF4-FFF2-40B4-BE49-F238E27FC236}">
                  <a16:creationId xmlns:a16="http://schemas.microsoft.com/office/drawing/2014/main" id="{3D4B1A00-6F04-4F39-9548-D3E836A34109}"/>
                </a:ext>
              </a:extLst>
            </p:cNvPr>
            <p:cNvGrpSpPr/>
            <p:nvPr/>
          </p:nvGrpSpPr>
          <p:grpSpPr>
            <a:xfrm>
              <a:off x="5679128" y="3249392"/>
              <a:ext cx="3335858" cy="1015663"/>
              <a:chOff x="5679128" y="3249392"/>
              <a:chExt cx="3335858" cy="1015663"/>
            </a:xfrm>
          </p:grpSpPr>
          <p:sp>
            <p:nvSpPr>
              <p:cNvPr id="14" name="TextBox 13">
                <a:extLst>
                  <a:ext uri="{FF2B5EF4-FFF2-40B4-BE49-F238E27FC236}">
                    <a16:creationId xmlns:a16="http://schemas.microsoft.com/office/drawing/2014/main" id="{E33B46C1-2B64-4771-8CBA-0724CA8C3C8E}"/>
                  </a:ext>
                </a:extLst>
              </p:cNvPr>
              <p:cNvSpPr txBox="1"/>
              <p:nvPr/>
            </p:nvSpPr>
            <p:spPr>
              <a:xfrm>
                <a:off x="5679128" y="3249392"/>
                <a:ext cx="1620688" cy="1015663"/>
              </a:xfrm>
              <a:prstGeom prst="rect">
                <a:avLst/>
              </a:prstGeom>
              <a:noFill/>
            </p:spPr>
            <p:txBody>
              <a:bodyPr wrap="square" rtlCol="0">
                <a:spAutoFit/>
              </a:bodyPr>
              <a:lstStyle/>
              <a:p>
                <a:r>
                  <a:rPr lang="en-US" sz="6000" dirty="0">
                    <a:solidFill>
                      <a:srgbClr val="0C406D"/>
                    </a:solidFill>
                    <a:sym typeface="Webdings" panose="05030102010509060703" pitchFamily="18" charset="2"/>
                  </a:rPr>
                  <a:t></a:t>
                </a:r>
                <a:endParaRPr lang="en-US" sz="6000" dirty="0">
                  <a:solidFill>
                    <a:srgbClr val="0C406D"/>
                  </a:solidFill>
                </a:endParaRPr>
              </a:p>
            </p:txBody>
          </p:sp>
          <p:sp>
            <p:nvSpPr>
              <p:cNvPr id="15" name="TextBox 14">
                <a:extLst>
                  <a:ext uri="{FF2B5EF4-FFF2-40B4-BE49-F238E27FC236}">
                    <a16:creationId xmlns:a16="http://schemas.microsoft.com/office/drawing/2014/main" id="{CDB98C54-FF23-48E4-AB43-755ABE9443B8}"/>
                  </a:ext>
                </a:extLst>
              </p:cNvPr>
              <p:cNvSpPr txBox="1"/>
              <p:nvPr/>
            </p:nvSpPr>
            <p:spPr>
              <a:xfrm>
                <a:off x="7025262" y="3555499"/>
                <a:ext cx="1989724" cy="584775"/>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Scenario</a:t>
                </a:r>
              </a:p>
            </p:txBody>
          </p:sp>
        </p:grpSp>
      </p:grpSp>
    </p:spTree>
    <p:extLst>
      <p:ext uri="{BB962C8B-B14F-4D97-AF65-F5344CB8AC3E}">
        <p14:creationId xmlns:p14="http://schemas.microsoft.com/office/powerpoint/2010/main" val="3154508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70FC45-1997-4EC3-A099-C0B3E53961F0}"/>
              </a:ext>
            </a:extLst>
          </p:cNvPr>
          <p:cNvSpPr>
            <a:spLocks noGrp="1"/>
          </p:cNvSpPr>
          <p:nvPr>
            <p:ph type="title"/>
          </p:nvPr>
        </p:nvSpPr>
        <p:spPr/>
        <p:txBody>
          <a:bodyPr/>
          <a:lstStyle/>
          <a:p>
            <a:r>
              <a:rPr lang="en-US" dirty="0"/>
              <a:t>Information sources</a:t>
            </a:r>
            <a:endParaRPr lang="en-GB" dirty="0"/>
          </a:p>
        </p:txBody>
      </p:sp>
      <p:grpSp>
        <p:nvGrpSpPr>
          <p:cNvPr id="4" name="Group 3">
            <a:extLst>
              <a:ext uri="{FF2B5EF4-FFF2-40B4-BE49-F238E27FC236}">
                <a16:creationId xmlns:a16="http://schemas.microsoft.com/office/drawing/2014/main" id="{F82F9CB5-2BE7-405B-B63E-C79471EF2D45}"/>
              </a:ext>
            </a:extLst>
          </p:cNvPr>
          <p:cNvGrpSpPr/>
          <p:nvPr/>
        </p:nvGrpSpPr>
        <p:grpSpPr>
          <a:xfrm>
            <a:off x="1507256" y="1507228"/>
            <a:ext cx="6129023" cy="4779645"/>
            <a:chOff x="0" y="0"/>
            <a:chExt cx="6129300" cy="4780264"/>
          </a:xfrm>
        </p:grpSpPr>
        <p:grpSp>
          <p:nvGrpSpPr>
            <p:cNvPr id="5" name="Group 4">
              <a:extLst>
                <a:ext uri="{FF2B5EF4-FFF2-40B4-BE49-F238E27FC236}">
                  <a16:creationId xmlns:a16="http://schemas.microsoft.com/office/drawing/2014/main" id="{213BD723-C839-4F93-AC5C-F5C49D78E185}"/>
                </a:ext>
              </a:extLst>
            </p:cNvPr>
            <p:cNvGrpSpPr/>
            <p:nvPr/>
          </p:nvGrpSpPr>
          <p:grpSpPr>
            <a:xfrm>
              <a:off x="0" y="380390"/>
              <a:ext cx="1099988" cy="3265001"/>
              <a:chOff x="0" y="0"/>
              <a:chExt cx="1099988" cy="3265001"/>
            </a:xfrm>
          </p:grpSpPr>
          <p:grpSp>
            <p:nvGrpSpPr>
              <p:cNvPr id="84" name="Group 83">
                <a:extLst>
                  <a:ext uri="{FF2B5EF4-FFF2-40B4-BE49-F238E27FC236}">
                    <a16:creationId xmlns:a16="http://schemas.microsoft.com/office/drawing/2014/main" id="{6D508554-C8A0-42A2-9E54-EE39CE3CAF30}"/>
                  </a:ext>
                </a:extLst>
              </p:cNvPr>
              <p:cNvGrpSpPr/>
              <p:nvPr/>
            </p:nvGrpSpPr>
            <p:grpSpPr>
              <a:xfrm>
                <a:off x="0" y="1170432"/>
                <a:ext cx="1099988" cy="968931"/>
                <a:chOff x="0" y="0"/>
                <a:chExt cx="1099988" cy="968931"/>
              </a:xfrm>
            </p:grpSpPr>
            <p:grpSp>
              <p:nvGrpSpPr>
                <p:cNvPr id="100" name="Group 99">
                  <a:extLst>
                    <a:ext uri="{FF2B5EF4-FFF2-40B4-BE49-F238E27FC236}">
                      <a16:creationId xmlns:a16="http://schemas.microsoft.com/office/drawing/2014/main" id="{A542F293-21DF-40B6-A54D-D52D23AF40F0}"/>
                    </a:ext>
                  </a:extLst>
                </p:cNvPr>
                <p:cNvGrpSpPr/>
                <p:nvPr/>
              </p:nvGrpSpPr>
              <p:grpSpPr>
                <a:xfrm>
                  <a:off x="0" y="0"/>
                  <a:ext cx="1099988" cy="931452"/>
                  <a:chOff x="1102" y="1548336"/>
                  <a:chExt cx="1100897" cy="932180"/>
                </a:xfrm>
              </p:grpSpPr>
              <p:sp>
                <p:nvSpPr>
                  <p:cNvPr id="106" name="Rectangle: Diagonal Corners Snipped 105">
                    <a:extLst>
                      <a:ext uri="{FF2B5EF4-FFF2-40B4-BE49-F238E27FC236}">
                        <a16:creationId xmlns:a16="http://schemas.microsoft.com/office/drawing/2014/main" id="{1F0A4361-4744-4668-9F46-9F915DBD05A1}"/>
                      </a:ext>
                    </a:extLst>
                  </p:cNvPr>
                  <p:cNvSpPr/>
                  <p:nvPr/>
                </p:nvSpPr>
                <p:spPr>
                  <a:xfrm>
                    <a:off x="1102" y="1548336"/>
                    <a:ext cx="1086763" cy="932180"/>
                  </a:xfrm>
                  <a:prstGeom prst="snip2DiagRect">
                    <a:avLst>
                      <a:gd name="adj1" fmla="val 16726"/>
                      <a:gd name="adj2" fmla="val 0"/>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7" name="Text Box 179">
                    <a:extLst>
                      <a:ext uri="{FF2B5EF4-FFF2-40B4-BE49-F238E27FC236}">
                        <a16:creationId xmlns:a16="http://schemas.microsoft.com/office/drawing/2014/main" id="{314558F5-AD2A-4DFA-BD01-DF04F638BBC6}"/>
                      </a:ext>
                    </a:extLst>
                  </p:cNvPr>
                  <p:cNvSpPr txBox="1"/>
                  <p:nvPr/>
                </p:nvSpPr>
                <p:spPr>
                  <a:xfrm rot="16200000">
                    <a:off x="443400" y="1781750"/>
                    <a:ext cx="853440" cy="463758"/>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6000"/>
                      </a:lnSpc>
                      <a:spcAft>
                        <a:spcPts val="200"/>
                      </a:spcAft>
                    </a:pPr>
                    <a:r>
                      <a:rPr lang="en-GB" sz="1000" kern="1200" dirty="0">
                        <a:solidFill>
                          <a:srgbClr val="FFFFFF"/>
                        </a:solidFill>
                        <a:effectLst/>
                        <a:latin typeface="Arial" panose="020B0604020202020204" pitchFamily="34" charset="0"/>
                        <a:ea typeface="Calibri" panose="020F0502020204030204" pitchFamily="34" charset="0"/>
                        <a:cs typeface="Arial" panose="020B0604020202020204" pitchFamily="34" charset="0"/>
                      </a:rPr>
                      <a:t>Info cards</a:t>
                    </a:r>
                    <a:endParaRPr lang="en-GB" sz="1100" dirty="0">
                      <a:effectLst/>
                      <a:latin typeface="Arial" panose="020B0604020202020204" pitchFamily="34" charset="0"/>
                      <a:ea typeface="Calibri" panose="020F0502020204030204" pitchFamily="34" charset="0"/>
                      <a:cs typeface="Arial" panose="020B0604020202020204" pitchFamily="34" charset="0"/>
                    </a:endParaRPr>
                  </a:p>
                </p:txBody>
              </p:sp>
            </p:grpSp>
            <p:grpSp>
              <p:nvGrpSpPr>
                <p:cNvPr id="101" name="Group 100">
                  <a:extLst>
                    <a:ext uri="{FF2B5EF4-FFF2-40B4-BE49-F238E27FC236}">
                      <a16:creationId xmlns:a16="http://schemas.microsoft.com/office/drawing/2014/main" id="{4902E0A0-6044-4758-9358-A3C4FD017608}"/>
                    </a:ext>
                  </a:extLst>
                </p:cNvPr>
                <p:cNvGrpSpPr/>
                <p:nvPr/>
              </p:nvGrpSpPr>
              <p:grpSpPr>
                <a:xfrm>
                  <a:off x="117044" y="153619"/>
                  <a:ext cx="473639" cy="671601"/>
                  <a:chOff x="117871" y="1703464"/>
                  <a:chExt cx="2013930" cy="2854974"/>
                </a:xfrm>
                <a:solidFill>
                  <a:srgbClr val="880A34"/>
                </a:solidFill>
              </p:grpSpPr>
              <p:sp>
                <p:nvSpPr>
                  <p:cNvPr id="103" name="Parallelogram 102">
                    <a:extLst>
                      <a:ext uri="{FF2B5EF4-FFF2-40B4-BE49-F238E27FC236}">
                        <a16:creationId xmlns:a16="http://schemas.microsoft.com/office/drawing/2014/main" id="{C0EB62BB-D43D-4F54-BEF9-7F52B7AC358B}"/>
                      </a:ext>
                    </a:extLst>
                  </p:cNvPr>
                  <p:cNvSpPr/>
                  <p:nvPr/>
                </p:nvSpPr>
                <p:spPr>
                  <a:xfrm>
                    <a:off x="117871" y="1703464"/>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04" name="Parallelogram 103">
                    <a:extLst>
                      <a:ext uri="{FF2B5EF4-FFF2-40B4-BE49-F238E27FC236}">
                        <a16:creationId xmlns:a16="http://schemas.microsoft.com/office/drawing/2014/main" id="{39470304-77B9-4078-918F-AC0FDE2A6643}"/>
                      </a:ext>
                    </a:extLst>
                  </p:cNvPr>
                  <p:cNvSpPr/>
                  <p:nvPr/>
                </p:nvSpPr>
                <p:spPr>
                  <a:xfrm>
                    <a:off x="333895" y="1847480"/>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05" name="Parallelogram 104">
                    <a:extLst>
                      <a:ext uri="{FF2B5EF4-FFF2-40B4-BE49-F238E27FC236}">
                        <a16:creationId xmlns:a16="http://schemas.microsoft.com/office/drawing/2014/main" id="{74C0BB3E-8EE5-434A-8566-A0AE60F8BC87}"/>
                      </a:ext>
                    </a:extLst>
                  </p:cNvPr>
                  <p:cNvSpPr/>
                  <p:nvPr/>
                </p:nvSpPr>
                <p:spPr>
                  <a:xfrm>
                    <a:off x="549919" y="2063504"/>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sp>
              <p:nvSpPr>
                <p:cNvPr id="102" name="TextBox 11">
                  <a:extLst>
                    <a:ext uri="{FF2B5EF4-FFF2-40B4-BE49-F238E27FC236}">
                      <a16:creationId xmlns:a16="http://schemas.microsoft.com/office/drawing/2014/main" id="{C0127EC1-8414-45E3-81C4-EA99F25BEBCA}"/>
                    </a:ext>
                  </a:extLst>
                </p:cNvPr>
                <p:cNvSpPr txBox="1"/>
                <p:nvPr/>
              </p:nvSpPr>
              <p:spPr>
                <a:xfrm>
                  <a:off x="256032" y="182880"/>
                  <a:ext cx="275495" cy="786051"/>
                </a:xfrm>
                <a:prstGeom prst="rect">
                  <a:avLst/>
                </a:prstGeom>
                <a:noFill/>
              </p:spPr>
              <p:txBody>
                <a:bodyPr wrap="square" rtlCol="0">
                  <a:spAutoFit/>
                </a:bodyPr>
                <a:lstStyle/>
                <a:p>
                  <a:pPr>
                    <a:lnSpc>
                      <a:spcPct val="107000"/>
                    </a:lnSpc>
                    <a:spcAft>
                      <a:spcPts val="800"/>
                    </a:spcAft>
                  </a:pPr>
                  <a:r>
                    <a:rPr lang="en-GB" sz="3600" kern="1200">
                      <a:solidFill>
                        <a:srgbClr val="FFFFFF"/>
                      </a:solidFill>
                      <a:effectLst/>
                      <a:latin typeface="Century Schoolbook" panose="02040604050505020304" pitchFamily="18" charset="0"/>
                      <a:ea typeface="Calibri" panose="020F0502020204030204" pitchFamily="34" charset="0"/>
                      <a:cs typeface="Times New Roman" panose="02020603050405020304" pitchFamily="18" charset="0"/>
                    </a:rPr>
                    <a:t>i</a:t>
                  </a:r>
                  <a:endParaRPr lang="en-GB" sz="1100">
                    <a:effectLst/>
                    <a:latin typeface="CMU Serif" panose="02000603000000000000" pitchFamily="2" charset="0"/>
                    <a:ea typeface="Calibri" panose="020F0502020204030204" pitchFamily="34" charset="0"/>
                    <a:cs typeface="Times New Roman" panose="02020603050405020304" pitchFamily="18" charset="0"/>
                  </a:endParaRPr>
                </a:p>
              </p:txBody>
            </p:sp>
          </p:grpSp>
          <p:grpSp>
            <p:nvGrpSpPr>
              <p:cNvPr id="85" name="Group 84">
                <a:extLst>
                  <a:ext uri="{FF2B5EF4-FFF2-40B4-BE49-F238E27FC236}">
                    <a16:creationId xmlns:a16="http://schemas.microsoft.com/office/drawing/2014/main" id="{CB68DC99-C6C3-4349-A16E-D5851F764AC3}"/>
                  </a:ext>
                </a:extLst>
              </p:cNvPr>
              <p:cNvGrpSpPr/>
              <p:nvPr/>
            </p:nvGrpSpPr>
            <p:grpSpPr>
              <a:xfrm>
                <a:off x="0" y="2333549"/>
                <a:ext cx="1087148" cy="931452"/>
                <a:chOff x="0" y="0"/>
                <a:chExt cx="1087148" cy="931452"/>
              </a:xfrm>
            </p:grpSpPr>
            <p:grpSp>
              <p:nvGrpSpPr>
                <p:cNvPr id="92" name="Group 91">
                  <a:extLst>
                    <a:ext uri="{FF2B5EF4-FFF2-40B4-BE49-F238E27FC236}">
                      <a16:creationId xmlns:a16="http://schemas.microsoft.com/office/drawing/2014/main" id="{9D9C6A60-28C5-4818-82CB-7ADEA8E4CE57}"/>
                    </a:ext>
                  </a:extLst>
                </p:cNvPr>
                <p:cNvGrpSpPr/>
                <p:nvPr/>
              </p:nvGrpSpPr>
              <p:grpSpPr>
                <a:xfrm>
                  <a:off x="0" y="0"/>
                  <a:ext cx="1087148" cy="931452"/>
                  <a:chOff x="0" y="2713880"/>
                  <a:chExt cx="1088046" cy="932180"/>
                </a:xfrm>
              </p:grpSpPr>
              <p:sp>
                <p:nvSpPr>
                  <p:cNvPr id="98" name="Rectangle: Diagonal Corners Snipped 97">
                    <a:extLst>
                      <a:ext uri="{FF2B5EF4-FFF2-40B4-BE49-F238E27FC236}">
                        <a16:creationId xmlns:a16="http://schemas.microsoft.com/office/drawing/2014/main" id="{06AE1852-1C09-4993-A2D1-684ED6636AF4}"/>
                      </a:ext>
                    </a:extLst>
                  </p:cNvPr>
                  <p:cNvSpPr/>
                  <p:nvPr/>
                </p:nvSpPr>
                <p:spPr>
                  <a:xfrm>
                    <a:off x="0" y="2713880"/>
                    <a:ext cx="1086763" cy="932180"/>
                  </a:xfrm>
                  <a:prstGeom prst="snip2DiagRect">
                    <a:avLst>
                      <a:gd name="adj1" fmla="val 16726"/>
                      <a:gd name="adj2" fmla="val 0"/>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9" name="Text Box 179">
                    <a:extLst>
                      <a:ext uri="{FF2B5EF4-FFF2-40B4-BE49-F238E27FC236}">
                        <a16:creationId xmlns:a16="http://schemas.microsoft.com/office/drawing/2014/main" id="{97C8E940-0CAC-4CED-9843-45CE0522A5C4}"/>
                      </a:ext>
                    </a:extLst>
                  </p:cNvPr>
                  <p:cNvSpPr txBox="1"/>
                  <p:nvPr/>
                </p:nvSpPr>
                <p:spPr>
                  <a:xfrm rot="16200000">
                    <a:off x="395388" y="2953395"/>
                    <a:ext cx="921557" cy="46375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6000"/>
                      </a:lnSpc>
                      <a:spcAft>
                        <a:spcPts val="200"/>
                      </a:spcAft>
                    </a:pPr>
                    <a:r>
                      <a:rPr lang="en-GB" sz="1000" kern="1200">
                        <a:solidFill>
                          <a:srgbClr val="FFFFFF"/>
                        </a:solidFill>
                        <a:effectLst/>
                        <a:latin typeface="Arial" panose="020B0604020202020204" pitchFamily="34" charset="0"/>
                        <a:ea typeface="Calibri" panose="020F0502020204030204" pitchFamily="34" charset="0"/>
                        <a:cs typeface="Arial" panose="020B0604020202020204" pitchFamily="34" charset="0"/>
                      </a:rPr>
                      <a:t>Opportunity cards</a:t>
                    </a:r>
                    <a:endParaRPr lang="en-GB" sz="1100">
                      <a:effectLst/>
                      <a:latin typeface="Arial" panose="020B0604020202020204" pitchFamily="34" charset="0"/>
                      <a:ea typeface="Calibri" panose="020F0502020204030204" pitchFamily="34" charset="0"/>
                      <a:cs typeface="Arial" panose="020B0604020202020204" pitchFamily="34" charset="0"/>
                    </a:endParaRPr>
                  </a:p>
                </p:txBody>
              </p:sp>
            </p:grpSp>
            <p:grpSp>
              <p:nvGrpSpPr>
                <p:cNvPr id="93" name="Group 92">
                  <a:extLst>
                    <a:ext uri="{FF2B5EF4-FFF2-40B4-BE49-F238E27FC236}">
                      <a16:creationId xmlns:a16="http://schemas.microsoft.com/office/drawing/2014/main" id="{C18AA8CA-73E9-4660-93C3-4BE682824B12}"/>
                    </a:ext>
                  </a:extLst>
                </p:cNvPr>
                <p:cNvGrpSpPr/>
                <p:nvPr/>
              </p:nvGrpSpPr>
              <p:grpSpPr>
                <a:xfrm>
                  <a:off x="117044" y="153618"/>
                  <a:ext cx="473639" cy="671601"/>
                  <a:chOff x="116769" y="2869008"/>
                  <a:chExt cx="2013930" cy="2854974"/>
                </a:xfrm>
                <a:solidFill>
                  <a:srgbClr val="880A34"/>
                </a:solidFill>
              </p:grpSpPr>
              <p:sp>
                <p:nvSpPr>
                  <p:cNvPr id="95" name="Parallelogram 94">
                    <a:extLst>
                      <a:ext uri="{FF2B5EF4-FFF2-40B4-BE49-F238E27FC236}">
                        <a16:creationId xmlns:a16="http://schemas.microsoft.com/office/drawing/2014/main" id="{2C3D1482-25E7-4662-80F5-EC342F91B490}"/>
                      </a:ext>
                    </a:extLst>
                  </p:cNvPr>
                  <p:cNvSpPr/>
                  <p:nvPr/>
                </p:nvSpPr>
                <p:spPr>
                  <a:xfrm>
                    <a:off x="116769" y="2869008"/>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6" name="Parallelogram 95">
                    <a:extLst>
                      <a:ext uri="{FF2B5EF4-FFF2-40B4-BE49-F238E27FC236}">
                        <a16:creationId xmlns:a16="http://schemas.microsoft.com/office/drawing/2014/main" id="{9C5092A8-A685-4422-8BBB-44396AA7ABC2}"/>
                      </a:ext>
                    </a:extLst>
                  </p:cNvPr>
                  <p:cNvSpPr/>
                  <p:nvPr/>
                </p:nvSpPr>
                <p:spPr>
                  <a:xfrm>
                    <a:off x="332793" y="3013024"/>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7" name="Parallelogram 96">
                    <a:extLst>
                      <a:ext uri="{FF2B5EF4-FFF2-40B4-BE49-F238E27FC236}">
                        <a16:creationId xmlns:a16="http://schemas.microsoft.com/office/drawing/2014/main" id="{2C9E625E-37F3-4DEE-84B7-913178474B1C}"/>
                      </a:ext>
                    </a:extLst>
                  </p:cNvPr>
                  <p:cNvSpPr/>
                  <p:nvPr/>
                </p:nvSpPr>
                <p:spPr>
                  <a:xfrm>
                    <a:off x="548817" y="3229048"/>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pic>
              <p:nvPicPr>
                <p:cNvPr id="94" name="Picture 93">
                  <a:extLst>
                    <a:ext uri="{FF2B5EF4-FFF2-40B4-BE49-F238E27FC236}">
                      <a16:creationId xmlns:a16="http://schemas.microsoft.com/office/drawing/2014/main" id="{706529B4-102B-4619-86ED-172B479AAC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348" y="387706"/>
                  <a:ext cx="280035" cy="280035"/>
                </a:xfrm>
                <a:prstGeom prst="rect">
                  <a:avLst/>
                </a:prstGeom>
              </p:spPr>
            </p:pic>
          </p:grpSp>
          <p:grpSp>
            <p:nvGrpSpPr>
              <p:cNvPr id="86" name="Group 85">
                <a:extLst>
                  <a:ext uri="{FF2B5EF4-FFF2-40B4-BE49-F238E27FC236}">
                    <a16:creationId xmlns:a16="http://schemas.microsoft.com/office/drawing/2014/main" id="{D47D2F40-4422-447B-8BD8-85286F3BFF17}"/>
                  </a:ext>
                </a:extLst>
              </p:cNvPr>
              <p:cNvGrpSpPr/>
              <p:nvPr/>
            </p:nvGrpSpPr>
            <p:grpSpPr>
              <a:xfrm>
                <a:off x="0" y="0"/>
                <a:ext cx="1099988" cy="931452"/>
                <a:chOff x="0" y="0"/>
                <a:chExt cx="1099988" cy="931452"/>
              </a:xfrm>
            </p:grpSpPr>
            <p:grpSp>
              <p:nvGrpSpPr>
                <p:cNvPr id="87" name="Group 86">
                  <a:extLst>
                    <a:ext uri="{FF2B5EF4-FFF2-40B4-BE49-F238E27FC236}">
                      <a16:creationId xmlns:a16="http://schemas.microsoft.com/office/drawing/2014/main" id="{C38D4691-44C3-4D67-B984-09F613834094}"/>
                    </a:ext>
                  </a:extLst>
                </p:cNvPr>
                <p:cNvGrpSpPr/>
                <p:nvPr/>
              </p:nvGrpSpPr>
              <p:grpSpPr>
                <a:xfrm>
                  <a:off x="0" y="0"/>
                  <a:ext cx="1099988" cy="931452"/>
                  <a:chOff x="1102" y="381199"/>
                  <a:chExt cx="1100897" cy="932180"/>
                </a:xfrm>
              </p:grpSpPr>
              <p:sp>
                <p:nvSpPr>
                  <p:cNvPr id="90" name="Rectangle: Diagonal Corners Snipped 89">
                    <a:extLst>
                      <a:ext uri="{FF2B5EF4-FFF2-40B4-BE49-F238E27FC236}">
                        <a16:creationId xmlns:a16="http://schemas.microsoft.com/office/drawing/2014/main" id="{2E1A58D8-24EF-4C98-AEF5-5D182EE419D0}"/>
                      </a:ext>
                    </a:extLst>
                  </p:cNvPr>
                  <p:cNvSpPr/>
                  <p:nvPr/>
                </p:nvSpPr>
                <p:spPr>
                  <a:xfrm>
                    <a:off x="1102" y="381199"/>
                    <a:ext cx="1086763" cy="932180"/>
                  </a:xfrm>
                  <a:prstGeom prst="snip2DiagRect">
                    <a:avLst>
                      <a:gd name="adj1" fmla="val 16726"/>
                      <a:gd name="adj2" fmla="val 0"/>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1" name="Text Box 179">
                    <a:extLst>
                      <a:ext uri="{FF2B5EF4-FFF2-40B4-BE49-F238E27FC236}">
                        <a16:creationId xmlns:a16="http://schemas.microsoft.com/office/drawing/2014/main" id="{38782A71-A6FC-4EEA-96E5-21E7551F2A86}"/>
                      </a:ext>
                    </a:extLst>
                  </p:cNvPr>
                  <p:cNvSpPr txBox="1"/>
                  <p:nvPr/>
                </p:nvSpPr>
                <p:spPr>
                  <a:xfrm rot="16200000">
                    <a:off x="443400" y="614613"/>
                    <a:ext cx="853440" cy="463758"/>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6000"/>
                      </a:lnSpc>
                      <a:spcAft>
                        <a:spcPts val="200"/>
                      </a:spcAft>
                    </a:pPr>
                    <a:r>
                      <a:rPr lang="en-GB" sz="1000" kern="1200" dirty="0">
                        <a:solidFill>
                          <a:srgbClr val="FFFFFF"/>
                        </a:solidFill>
                        <a:effectLst/>
                        <a:latin typeface="Arial" panose="020B0604020202020204" pitchFamily="34" charset="0"/>
                        <a:ea typeface="Calibri" panose="020F0502020204030204" pitchFamily="34" charset="0"/>
                        <a:cs typeface="Arial" panose="020B0604020202020204" pitchFamily="34" charset="0"/>
                      </a:rPr>
                      <a:t>Scenarios</a:t>
                    </a:r>
                    <a:endParaRPr lang="en-GB" sz="1100" dirty="0">
                      <a:effectLst/>
                      <a:latin typeface="Arial" panose="020B0604020202020204" pitchFamily="34" charset="0"/>
                      <a:ea typeface="Calibri" panose="020F0502020204030204" pitchFamily="34" charset="0"/>
                      <a:cs typeface="Arial" panose="020B0604020202020204" pitchFamily="34" charset="0"/>
                    </a:endParaRPr>
                  </a:p>
                </p:txBody>
              </p:sp>
            </p:grpSp>
            <p:sp>
              <p:nvSpPr>
                <p:cNvPr id="88" name="TextBox 31">
                  <a:extLst>
                    <a:ext uri="{FF2B5EF4-FFF2-40B4-BE49-F238E27FC236}">
                      <a16:creationId xmlns:a16="http://schemas.microsoft.com/office/drawing/2014/main" id="{71095635-8BE8-411B-BD69-6683E1DE7AC0}"/>
                    </a:ext>
                  </a:extLst>
                </p:cNvPr>
                <p:cNvSpPr txBox="1"/>
                <p:nvPr/>
              </p:nvSpPr>
              <p:spPr>
                <a:xfrm>
                  <a:off x="29261" y="102413"/>
                  <a:ext cx="603439" cy="686366"/>
                </a:xfrm>
                <a:prstGeom prst="rect">
                  <a:avLst/>
                </a:prstGeom>
                <a:noFill/>
              </p:spPr>
              <p:txBody>
                <a:bodyPr wrap="square" rtlCol="0">
                  <a:spAutoFit/>
                </a:bodyPr>
                <a:lstStyle/>
                <a:p>
                  <a:pPr>
                    <a:lnSpc>
                      <a:spcPct val="107000"/>
                    </a:lnSpc>
                    <a:spcAft>
                      <a:spcPts val="800"/>
                    </a:spcAft>
                  </a:pPr>
                  <a:r>
                    <a:rPr lang="en-GB" sz="3600" kern="1200">
                      <a:solidFill>
                        <a:srgbClr val="FFFFFF"/>
                      </a:solidFill>
                      <a:effectLst/>
                      <a:latin typeface="Calibri" panose="020F0502020204030204" pitchFamily="34" charset="0"/>
                      <a:ea typeface="Calibri" panose="020F0502020204030204" pitchFamily="34" charset="0"/>
                      <a:cs typeface="Times New Roman" panose="02020603050405020304" pitchFamily="18" charset="0"/>
                      <a:sym typeface="Webdings" panose="05030102010509060703" pitchFamily="18" charset="2"/>
                    </a:rPr>
                    <a:t></a:t>
                  </a:r>
                  <a:endParaRPr lang="en-GB" sz="1100">
                    <a:effectLst/>
                    <a:latin typeface="CMU Serif" panose="02000603000000000000" pitchFamily="2" charset="0"/>
                    <a:ea typeface="Calibri" panose="020F0502020204030204" pitchFamily="34" charset="0"/>
                    <a:cs typeface="Times New Roman" panose="02020603050405020304" pitchFamily="18" charset="0"/>
                  </a:endParaRPr>
                </a:p>
              </p:txBody>
            </p:sp>
            <p:sp>
              <p:nvSpPr>
                <p:cNvPr id="89" name="Folded Corner 4">
                  <a:extLst>
                    <a:ext uri="{FF2B5EF4-FFF2-40B4-BE49-F238E27FC236}">
                      <a16:creationId xmlns:a16="http://schemas.microsoft.com/office/drawing/2014/main" id="{23CD16F5-2BFA-4629-9869-1EA050523F08}"/>
                    </a:ext>
                  </a:extLst>
                </p:cNvPr>
                <p:cNvSpPr/>
                <p:nvPr/>
              </p:nvSpPr>
              <p:spPr>
                <a:xfrm rot="10800000">
                  <a:off x="45416" y="36576"/>
                  <a:ext cx="629428" cy="836651"/>
                </a:xfrm>
                <a:prstGeom prst="foldedCorner">
                  <a:avLst>
                    <a:gd name="adj" fmla="val 31784"/>
                  </a:avLst>
                </a:prstGeom>
                <a:noFill/>
                <a:ln w="952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grpSp>
          <p:nvGrpSpPr>
            <p:cNvPr id="6" name="Group 5">
              <a:extLst>
                <a:ext uri="{FF2B5EF4-FFF2-40B4-BE49-F238E27FC236}">
                  <a16:creationId xmlns:a16="http://schemas.microsoft.com/office/drawing/2014/main" id="{521675B6-0343-4362-9AF2-44CE52E01714}"/>
                </a:ext>
              </a:extLst>
            </p:cNvPr>
            <p:cNvGrpSpPr/>
            <p:nvPr/>
          </p:nvGrpSpPr>
          <p:grpSpPr>
            <a:xfrm>
              <a:off x="2567636" y="0"/>
              <a:ext cx="1110536" cy="4756158"/>
              <a:chOff x="2558627" y="0"/>
              <a:chExt cx="1110536" cy="4756158"/>
            </a:xfrm>
          </p:grpSpPr>
          <p:grpSp>
            <p:nvGrpSpPr>
              <p:cNvPr id="55" name="Group 54">
                <a:extLst>
                  <a:ext uri="{FF2B5EF4-FFF2-40B4-BE49-F238E27FC236}">
                    <a16:creationId xmlns:a16="http://schemas.microsoft.com/office/drawing/2014/main" id="{771E4F46-7399-497E-AC89-D930C06BFA06}"/>
                  </a:ext>
                </a:extLst>
              </p:cNvPr>
              <p:cNvGrpSpPr/>
              <p:nvPr/>
            </p:nvGrpSpPr>
            <p:grpSpPr>
              <a:xfrm>
                <a:off x="2558627" y="2534997"/>
                <a:ext cx="1100322" cy="932032"/>
                <a:chOff x="2558627" y="2534997"/>
                <a:chExt cx="1100322" cy="932032"/>
              </a:xfrm>
            </p:grpSpPr>
            <p:sp>
              <p:nvSpPr>
                <p:cNvPr id="79" name="Rectangle: Diagonal Corners Snipped 78">
                  <a:extLst>
                    <a:ext uri="{FF2B5EF4-FFF2-40B4-BE49-F238E27FC236}">
                      <a16:creationId xmlns:a16="http://schemas.microsoft.com/office/drawing/2014/main" id="{EC16ACE0-8F35-46FC-9827-70F98AD35015}"/>
                    </a:ext>
                  </a:extLst>
                </p:cNvPr>
                <p:cNvSpPr/>
                <p:nvPr/>
              </p:nvSpPr>
              <p:spPr>
                <a:xfrm>
                  <a:off x="2558627" y="2534997"/>
                  <a:ext cx="1086194" cy="932032"/>
                </a:xfrm>
                <a:prstGeom prst="snip2DiagRect">
                  <a:avLst>
                    <a:gd name="adj1" fmla="val 16726"/>
                    <a:gd name="adj2" fmla="val 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80" name="Group 79">
                  <a:extLst>
                    <a:ext uri="{FF2B5EF4-FFF2-40B4-BE49-F238E27FC236}">
                      <a16:creationId xmlns:a16="http://schemas.microsoft.com/office/drawing/2014/main" id="{CC1EC2EE-0E49-44CF-A44A-F0F906EBFD3D}"/>
                    </a:ext>
                  </a:extLst>
                </p:cNvPr>
                <p:cNvGrpSpPr/>
                <p:nvPr/>
              </p:nvGrpSpPr>
              <p:grpSpPr>
                <a:xfrm>
                  <a:off x="2593208" y="2576878"/>
                  <a:ext cx="629646" cy="854481"/>
                  <a:chOff x="2593208" y="2576878"/>
                  <a:chExt cx="1008113" cy="1176563"/>
                </a:xfrm>
              </p:grpSpPr>
              <p:sp>
                <p:nvSpPr>
                  <p:cNvPr id="82" name="Folded Corner 4">
                    <a:extLst>
                      <a:ext uri="{FF2B5EF4-FFF2-40B4-BE49-F238E27FC236}">
                        <a16:creationId xmlns:a16="http://schemas.microsoft.com/office/drawing/2014/main" id="{16E1C2A7-3F4E-4FF0-B1A3-E92B22C98E8B}"/>
                      </a:ext>
                    </a:extLst>
                  </p:cNvPr>
                  <p:cNvSpPr/>
                  <p:nvPr/>
                </p:nvSpPr>
                <p:spPr>
                  <a:xfrm rot="10800000">
                    <a:off x="2593208" y="2576878"/>
                    <a:ext cx="1008113" cy="1152128"/>
                  </a:xfrm>
                  <a:prstGeom prst="foldedCorner">
                    <a:avLst>
                      <a:gd name="adj" fmla="val 31784"/>
                    </a:avLst>
                  </a:prstGeom>
                  <a:noFill/>
                  <a:ln w="952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6000"/>
                      </a:lnSpc>
                      <a:spcAft>
                        <a:spcPts val="800"/>
                      </a:spcAft>
                    </a:pPr>
                    <a:r>
                      <a:rPr lang="en-US" sz="2800" kern="1200">
                        <a:solidFill>
                          <a:srgbClr val="FFFFFF"/>
                        </a:solidFill>
                        <a:effectLst/>
                        <a:ea typeface="Calibri" panose="020F0502020204030204" pitchFamily="34" charset="0"/>
                        <a:cs typeface="Times New Roman" panose="02020603050405020304" pitchFamily="18" charset="0"/>
                      </a:rPr>
                      <a:t> </a:t>
                    </a:r>
                    <a:endParaRPr lang="en-GB" sz="1100">
                      <a:effectLst/>
                      <a:latin typeface="CMU Serif" panose="02000603000000000000" pitchFamily="2" charset="0"/>
                      <a:ea typeface="Calibri" panose="020F0502020204030204" pitchFamily="34" charset="0"/>
                      <a:cs typeface="Times New Roman" panose="02020603050405020304" pitchFamily="18" charset="0"/>
                    </a:endParaRPr>
                  </a:p>
                </p:txBody>
              </p:sp>
              <p:sp>
                <p:nvSpPr>
                  <p:cNvPr id="83" name="Text Box 150">
                    <a:extLst>
                      <a:ext uri="{FF2B5EF4-FFF2-40B4-BE49-F238E27FC236}">
                        <a16:creationId xmlns:a16="http://schemas.microsoft.com/office/drawing/2014/main" id="{10046CEC-5CF8-45E8-B5F6-3F51609D762F}"/>
                      </a:ext>
                    </a:extLst>
                  </p:cNvPr>
                  <p:cNvSpPr txBox="1"/>
                  <p:nvPr/>
                </p:nvSpPr>
                <p:spPr>
                  <a:xfrm>
                    <a:off x="2731970" y="2656237"/>
                    <a:ext cx="753327" cy="1097204"/>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6000"/>
                      </a:lnSpc>
                      <a:spcAft>
                        <a:spcPts val="800"/>
                      </a:spcAft>
                    </a:pPr>
                    <a:r>
                      <a:rPr lang="en-US" sz="3600" kern="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&amp;</a:t>
                    </a:r>
                    <a:endParaRPr lang="en-GB" sz="1100">
                      <a:effectLst/>
                      <a:latin typeface="CMU Serif" panose="02000603000000000000" pitchFamily="2" charset="0"/>
                      <a:ea typeface="Calibri" panose="020F0502020204030204" pitchFamily="34" charset="0"/>
                      <a:cs typeface="Times New Roman" panose="02020603050405020304" pitchFamily="18" charset="0"/>
                    </a:endParaRPr>
                  </a:p>
                </p:txBody>
              </p:sp>
            </p:grpSp>
            <p:sp>
              <p:nvSpPr>
                <p:cNvPr id="81" name="Text Box 151">
                  <a:extLst>
                    <a:ext uri="{FF2B5EF4-FFF2-40B4-BE49-F238E27FC236}">
                      <a16:creationId xmlns:a16="http://schemas.microsoft.com/office/drawing/2014/main" id="{3ED04C06-265E-4E96-B2F6-A4A88FD0F71E}"/>
                    </a:ext>
                  </a:extLst>
                </p:cNvPr>
                <p:cNvSpPr txBox="1"/>
                <p:nvPr/>
              </p:nvSpPr>
              <p:spPr>
                <a:xfrm rot="16200000">
                  <a:off x="3000539" y="2768458"/>
                  <a:ext cx="853304" cy="46351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6000"/>
                    </a:lnSpc>
                    <a:spcAft>
                      <a:spcPts val="200"/>
                    </a:spcAft>
                  </a:pPr>
                  <a:r>
                    <a:rPr lang="en-GB" sz="1000" kern="1200">
                      <a:solidFill>
                        <a:srgbClr val="FFFFFF"/>
                      </a:solidFill>
                      <a:effectLst/>
                      <a:latin typeface="Arial" panose="020B0604020202020204" pitchFamily="34" charset="0"/>
                      <a:ea typeface="Calibri" panose="020F0502020204030204" pitchFamily="34" charset="0"/>
                      <a:cs typeface="Arial" panose="020B0604020202020204" pitchFamily="34" charset="0"/>
                    </a:rPr>
                    <a:t>MITRE</a:t>
                  </a:r>
                  <a:endParaRPr lang="en-GB" sz="1100">
                    <a:effectLst/>
                    <a:latin typeface="Arial" panose="020B0604020202020204" pitchFamily="34" charset="0"/>
                    <a:ea typeface="Calibri" panose="020F0502020204030204" pitchFamily="34" charset="0"/>
                    <a:cs typeface="Arial" panose="020B0604020202020204" pitchFamily="34" charset="0"/>
                  </a:endParaRPr>
                </a:p>
                <a:p>
                  <a:pPr algn="ctr">
                    <a:lnSpc>
                      <a:spcPct val="106000"/>
                    </a:lnSpc>
                    <a:spcAft>
                      <a:spcPts val="200"/>
                    </a:spcAft>
                  </a:pPr>
                  <a:r>
                    <a:rPr lang="en-GB" sz="1000" kern="1200">
                      <a:solidFill>
                        <a:srgbClr val="FFFFFF"/>
                      </a:solidFill>
                      <a:effectLst/>
                      <a:latin typeface="Arial" panose="020B0604020202020204" pitchFamily="34" charset="0"/>
                      <a:ea typeface="Calibri" panose="020F0502020204030204" pitchFamily="34" charset="0"/>
                      <a:cs typeface="Arial" panose="020B0604020202020204" pitchFamily="34" charset="0"/>
                    </a:rPr>
                    <a:t>ATT&amp;CK</a:t>
                  </a:r>
                  <a:endParaRPr lang="en-GB" sz="1100">
                    <a:effectLst/>
                    <a:latin typeface="Arial" panose="020B0604020202020204" pitchFamily="34" charset="0"/>
                    <a:ea typeface="Calibri" panose="020F0502020204030204" pitchFamily="34" charset="0"/>
                    <a:cs typeface="Arial" panose="020B0604020202020204" pitchFamily="34" charset="0"/>
                  </a:endParaRPr>
                </a:p>
              </p:txBody>
            </p:sp>
          </p:grpSp>
          <p:grpSp>
            <p:nvGrpSpPr>
              <p:cNvPr id="56" name="Group 55">
                <a:extLst>
                  <a:ext uri="{FF2B5EF4-FFF2-40B4-BE49-F238E27FC236}">
                    <a16:creationId xmlns:a16="http://schemas.microsoft.com/office/drawing/2014/main" id="{6BFD552A-9102-47FD-B962-437D873454D4}"/>
                  </a:ext>
                </a:extLst>
              </p:cNvPr>
              <p:cNvGrpSpPr/>
              <p:nvPr/>
            </p:nvGrpSpPr>
            <p:grpSpPr>
              <a:xfrm>
                <a:off x="2558627" y="0"/>
                <a:ext cx="1086094" cy="932032"/>
                <a:chOff x="2558627" y="0"/>
                <a:chExt cx="1086094" cy="932032"/>
              </a:xfrm>
            </p:grpSpPr>
            <p:sp>
              <p:nvSpPr>
                <p:cNvPr id="75" name="Rectangle: Diagonal Corners Snipped 74">
                  <a:extLst>
                    <a:ext uri="{FF2B5EF4-FFF2-40B4-BE49-F238E27FC236}">
                      <a16:creationId xmlns:a16="http://schemas.microsoft.com/office/drawing/2014/main" id="{C3E724F5-1FF9-4DDE-9962-19A3A410C5CC}"/>
                    </a:ext>
                  </a:extLst>
                </p:cNvPr>
                <p:cNvSpPr/>
                <p:nvPr/>
              </p:nvSpPr>
              <p:spPr>
                <a:xfrm>
                  <a:off x="2558627" y="0"/>
                  <a:ext cx="1086092" cy="932032"/>
                </a:xfrm>
                <a:prstGeom prst="snip2DiagRect">
                  <a:avLst>
                    <a:gd name="adj1" fmla="val 16726"/>
                    <a:gd name="adj2" fmla="val 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76" name="Group 75">
                  <a:extLst>
                    <a:ext uri="{FF2B5EF4-FFF2-40B4-BE49-F238E27FC236}">
                      <a16:creationId xmlns:a16="http://schemas.microsoft.com/office/drawing/2014/main" id="{7D9FC76A-B2C5-448E-B594-CC99B9237683}"/>
                    </a:ext>
                  </a:extLst>
                </p:cNvPr>
                <p:cNvGrpSpPr/>
                <p:nvPr/>
              </p:nvGrpSpPr>
              <p:grpSpPr>
                <a:xfrm>
                  <a:off x="2561266" y="49747"/>
                  <a:ext cx="1083455" cy="854932"/>
                  <a:chOff x="2561266" y="49747"/>
                  <a:chExt cx="1085122" cy="855706"/>
                </a:xfrm>
              </p:grpSpPr>
              <p:sp>
                <p:nvSpPr>
                  <p:cNvPr id="77" name="Text Box 127">
                    <a:extLst>
                      <a:ext uri="{FF2B5EF4-FFF2-40B4-BE49-F238E27FC236}">
                        <a16:creationId xmlns:a16="http://schemas.microsoft.com/office/drawing/2014/main" id="{3D654F2F-CBEC-48FF-8BFF-09849CEEDF4E}"/>
                      </a:ext>
                    </a:extLst>
                  </p:cNvPr>
                  <p:cNvSpPr txBox="1"/>
                  <p:nvPr/>
                </p:nvSpPr>
                <p:spPr>
                  <a:xfrm>
                    <a:off x="2561266" y="49747"/>
                    <a:ext cx="799510" cy="855706"/>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6000"/>
                      </a:lnSpc>
                      <a:spcAft>
                        <a:spcPts val="800"/>
                      </a:spcAft>
                    </a:pPr>
                    <a:r>
                      <a:rPr lang="en-GB" sz="4000" kern="1200">
                        <a:solidFill>
                          <a:srgbClr val="FFFFFF"/>
                        </a:solidFill>
                        <a:effectLst/>
                        <a:latin typeface="Arial" panose="020B0604020202020204" pitchFamily="34" charset="0"/>
                        <a:ea typeface="Calibri" panose="020F0502020204030204" pitchFamily="34" charset="0"/>
                        <a:cs typeface="Arial" panose="020B0604020202020204" pitchFamily="34" charset="0"/>
                        <a:sym typeface="Webdings" panose="05030102010509060703" pitchFamily="18" charset="2"/>
                      </a:rPr>
                      <a:t></a:t>
                    </a:r>
                    <a:endParaRPr lang="en-GB" sz="1100">
                      <a:effectLst/>
                      <a:latin typeface="CMU Serif" panose="02000603000000000000" pitchFamily="2" charset="0"/>
                      <a:ea typeface="Calibri" panose="020F0502020204030204" pitchFamily="34" charset="0"/>
                      <a:cs typeface="Times New Roman" panose="02020603050405020304" pitchFamily="18" charset="0"/>
                    </a:endParaRPr>
                  </a:p>
                </p:txBody>
              </p:sp>
              <p:sp>
                <p:nvSpPr>
                  <p:cNvPr id="78" name="Text Box 129">
                    <a:extLst>
                      <a:ext uri="{FF2B5EF4-FFF2-40B4-BE49-F238E27FC236}">
                        <a16:creationId xmlns:a16="http://schemas.microsoft.com/office/drawing/2014/main" id="{CC9A081D-ADB7-4963-AC56-0B7AA5C77A09}"/>
                      </a:ext>
                    </a:extLst>
                  </p:cNvPr>
                  <p:cNvSpPr txBox="1"/>
                  <p:nvPr/>
                </p:nvSpPr>
                <p:spPr>
                  <a:xfrm rot="16200000">
                    <a:off x="3006338" y="252581"/>
                    <a:ext cx="830064" cy="45003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6000"/>
                      </a:lnSpc>
                      <a:spcAft>
                        <a:spcPts val="200"/>
                      </a:spcAft>
                    </a:pPr>
                    <a:r>
                      <a:rPr lang="en-US" sz="1000" kern="1200">
                        <a:solidFill>
                          <a:srgbClr val="FFFFFF"/>
                        </a:solidFill>
                        <a:effectLst/>
                        <a:latin typeface="Arial" panose="020B0604020202020204" pitchFamily="34" charset="0"/>
                        <a:ea typeface="Calibri" panose="020F0502020204030204" pitchFamily="34" charset="0"/>
                        <a:cs typeface="Arial" panose="020B0604020202020204" pitchFamily="34" charset="0"/>
                      </a:rPr>
                      <a:t>Case studies</a:t>
                    </a:r>
                    <a:endParaRPr lang="en-GB" sz="1100">
                      <a:effectLst/>
                      <a:latin typeface="Arial" panose="020B0604020202020204" pitchFamily="34" charset="0"/>
                      <a:ea typeface="Calibri" panose="020F0502020204030204" pitchFamily="34" charset="0"/>
                      <a:cs typeface="Arial" panose="020B0604020202020204" pitchFamily="34" charset="0"/>
                    </a:endParaRPr>
                  </a:p>
                </p:txBody>
              </p:sp>
            </p:grpSp>
          </p:grpSp>
          <p:grpSp>
            <p:nvGrpSpPr>
              <p:cNvPr id="57" name="Group 56">
                <a:extLst>
                  <a:ext uri="{FF2B5EF4-FFF2-40B4-BE49-F238E27FC236}">
                    <a16:creationId xmlns:a16="http://schemas.microsoft.com/office/drawing/2014/main" id="{591049F2-AF74-4A9D-8DE1-D23EAD729297}"/>
                  </a:ext>
                </a:extLst>
              </p:cNvPr>
              <p:cNvGrpSpPr/>
              <p:nvPr/>
            </p:nvGrpSpPr>
            <p:grpSpPr>
              <a:xfrm>
                <a:off x="2558627" y="1244181"/>
                <a:ext cx="1086194" cy="932124"/>
                <a:chOff x="2558627" y="1244181"/>
                <a:chExt cx="1086194" cy="932124"/>
              </a:xfrm>
            </p:grpSpPr>
            <p:sp>
              <p:nvSpPr>
                <p:cNvPr id="71" name="Rectangle: Diagonal Corners Snipped 70">
                  <a:extLst>
                    <a:ext uri="{FF2B5EF4-FFF2-40B4-BE49-F238E27FC236}">
                      <a16:creationId xmlns:a16="http://schemas.microsoft.com/office/drawing/2014/main" id="{7B40F3D4-4C6B-4C0B-A117-A713A7AA96F3}"/>
                    </a:ext>
                  </a:extLst>
                </p:cNvPr>
                <p:cNvSpPr/>
                <p:nvPr/>
              </p:nvSpPr>
              <p:spPr>
                <a:xfrm>
                  <a:off x="2558627" y="1244273"/>
                  <a:ext cx="1086194" cy="932032"/>
                </a:xfrm>
                <a:prstGeom prst="snip2DiagRect">
                  <a:avLst>
                    <a:gd name="adj1" fmla="val 16726"/>
                    <a:gd name="adj2" fmla="val 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72" name="Group 71">
                  <a:extLst>
                    <a:ext uri="{FF2B5EF4-FFF2-40B4-BE49-F238E27FC236}">
                      <a16:creationId xmlns:a16="http://schemas.microsoft.com/office/drawing/2014/main" id="{F49205F6-1434-4E67-A325-F6E1EFB884FC}"/>
                    </a:ext>
                  </a:extLst>
                </p:cNvPr>
                <p:cNvGrpSpPr/>
                <p:nvPr/>
              </p:nvGrpSpPr>
              <p:grpSpPr>
                <a:xfrm>
                  <a:off x="2579260" y="1244181"/>
                  <a:ext cx="1032679" cy="893547"/>
                  <a:chOff x="2579260" y="1244181"/>
                  <a:chExt cx="1032679" cy="893547"/>
                </a:xfrm>
              </p:grpSpPr>
              <p:sp>
                <p:nvSpPr>
                  <p:cNvPr id="73" name="Text Box 143">
                    <a:extLst>
                      <a:ext uri="{FF2B5EF4-FFF2-40B4-BE49-F238E27FC236}">
                        <a16:creationId xmlns:a16="http://schemas.microsoft.com/office/drawing/2014/main" id="{0C5F77AA-1F8E-4E23-9B54-55A084D09D3B}"/>
                      </a:ext>
                    </a:extLst>
                  </p:cNvPr>
                  <p:cNvSpPr txBox="1"/>
                  <p:nvPr/>
                </p:nvSpPr>
                <p:spPr>
                  <a:xfrm>
                    <a:off x="2579260" y="1244181"/>
                    <a:ext cx="805528" cy="796846"/>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06000"/>
                      </a:lnSpc>
                      <a:spcAft>
                        <a:spcPts val="800"/>
                      </a:spcAft>
                    </a:pPr>
                    <a:r>
                      <a:rPr lang="en-GB" sz="4000" kern="1200">
                        <a:solidFill>
                          <a:srgbClr val="FFFFFF"/>
                        </a:solidFill>
                        <a:effectLst/>
                        <a:latin typeface="Fira Code" panose="020B0509050000020004" pitchFamily="49" charset="0"/>
                        <a:ea typeface="Calibri" panose="020F0502020204030204" pitchFamily="34" charset="0"/>
                        <a:cs typeface="Times New Roman" panose="02020603050405020304" pitchFamily="18" charset="0"/>
                        <a:sym typeface="Webdings" panose="05030102010509060703" pitchFamily="18" charset="2"/>
                      </a:rPr>
                      <a:t></a:t>
                    </a:r>
                    <a:endParaRPr lang="en-GB" sz="1100">
                      <a:effectLst/>
                      <a:latin typeface="CMU Serif" panose="02000603000000000000" pitchFamily="2" charset="0"/>
                      <a:ea typeface="Calibri" panose="020F0502020204030204" pitchFamily="34" charset="0"/>
                      <a:cs typeface="Times New Roman" panose="02020603050405020304" pitchFamily="18" charset="0"/>
                    </a:endParaRPr>
                  </a:p>
                </p:txBody>
              </p:sp>
              <p:sp>
                <p:nvSpPr>
                  <p:cNvPr id="74" name="Text Box 144">
                    <a:extLst>
                      <a:ext uri="{FF2B5EF4-FFF2-40B4-BE49-F238E27FC236}">
                        <a16:creationId xmlns:a16="http://schemas.microsoft.com/office/drawing/2014/main" id="{75D28975-8095-4818-BA49-D4E4416BE1D0}"/>
                      </a:ext>
                    </a:extLst>
                  </p:cNvPr>
                  <p:cNvSpPr txBox="1"/>
                  <p:nvPr/>
                </p:nvSpPr>
                <p:spPr>
                  <a:xfrm rot="16200000">
                    <a:off x="2977005" y="1502794"/>
                    <a:ext cx="853304" cy="41656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6000"/>
                      </a:lnSpc>
                      <a:spcAft>
                        <a:spcPts val="200"/>
                      </a:spcAft>
                    </a:pPr>
                    <a:r>
                      <a:rPr lang="en-GB" sz="1000" kern="1200">
                        <a:solidFill>
                          <a:srgbClr val="FFFFFF"/>
                        </a:solidFill>
                        <a:effectLst/>
                        <a:latin typeface="Arial" panose="020B0604020202020204" pitchFamily="34" charset="0"/>
                        <a:ea typeface="Calibri" panose="020F0502020204030204" pitchFamily="34" charset="0"/>
                        <a:cs typeface="Arial" panose="020B0604020202020204" pitchFamily="34" charset="0"/>
                      </a:rPr>
                      <a:t>Other literature</a:t>
                    </a:r>
                    <a:endParaRPr lang="en-GB" sz="1100">
                      <a:effectLst/>
                      <a:latin typeface="Arial" panose="020B0604020202020204" pitchFamily="34" charset="0"/>
                      <a:ea typeface="Calibri" panose="020F0502020204030204" pitchFamily="34" charset="0"/>
                      <a:cs typeface="Arial" panose="020B0604020202020204" pitchFamily="34" charset="0"/>
                    </a:endParaRPr>
                  </a:p>
                </p:txBody>
              </p:sp>
            </p:grpSp>
          </p:grpSp>
          <p:grpSp>
            <p:nvGrpSpPr>
              <p:cNvPr id="58" name="Group 57">
                <a:extLst>
                  <a:ext uri="{FF2B5EF4-FFF2-40B4-BE49-F238E27FC236}">
                    <a16:creationId xmlns:a16="http://schemas.microsoft.com/office/drawing/2014/main" id="{39DEA72C-2945-42D8-9232-940A3906F82C}"/>
                  </a:ext>
                </a:extLst>
              </p:cNvPr>
              <p:cNvGrpSpPr/>
              <p:nvPr/>
            </p:nvGrpSpPr>
            <p:grpSpPr>
              <a:xfrm>
                <a:off x="2568842" y="3824126"/>
                <a:ext cx="1100321" cy="932032"/>
                <a:chOff x="2568842" y="3824126"/>
                <a:chExt cx="1100321" cy="932032"/>
              </a:xfrm>
            </p:grpSpPr>
            <p:sp>
              <p:nvSpPr>
                <p:cNvPr id="59" name="Rectangle: Diagonal Corners Snipped 58">
                  <a:extLst>
                    <a:ext uri="{FF2B5EF4-FFF2-40B4-BE49-F238E27FC236}">
                      <a16:creationId xmlns:a16="http://schemas.microsoft.com/office/drawing/2014/main" id="{F7F2B287-594E-49FE-8CF2-9DDB29F26DEF}"/>
                    </a:ext>
                  </a:extLst>
                </p:cNvPr>
                <p:cNvSpPr/>
                <p:nvPr/>
              </p:nvSpPr>
              <p:spPr>
                <a:xfrm>
                  <a:off x="2568842" y="3824126"/>
                  <a:ext cx="1086194" cy="932032"/>
                </a:xfrm>
                <a:prstGeom prst="snip2DiagRect">
                  <a:avLst>
                    <a:gd name="adj1" fmla="val 16726"/>
                    <a:gd name="adj2" fmla="val 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0" name="Text Box 151">
                  <a:extLst>
                    <a:ext uri="{FF2B5EF4-FFF2-40B4-BE49-F238E27FC236}">
                      <a16:creationId xmlns:a16="http://schemas.microsoft.com/office/drawing/2014/main" id="{9056B396-3F01-4CC4-BB0B-CE8A62F98600}"/>
                    </a:ext>
                  </a:extLst>
                </p:cNvPr>
                <p:cNvSpPr txBox="1"/>
                <p:nvPr/>
              </p:nvSpPr>
              <p:spPr>
                <a:xfrm rot="16200000">
                  <a:off x="3033667" y="4080500"/>
                  <a:ext cx="853304" cy="417689"/>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6000"/>
                    </a:lnSpc>
                    <a:spcAft>
                      <a:spcPts val="200"/>
                    </a:spcAft>
                  </a:pPr>
                  <a:r>
                    <a:rPr lang="en-GB" sz="1000" kern="1200">
                      <a:solidFill>
                        <a:srgbClr val="FFFFFF"/>
                      </a:solidFill>
                      <a:effectLst/>
                      <a:latin typeface="Arial" panose="020B0604020202020204" pitchFamily="34" charset="0"/>
                      <a:ea typeface="Calibri" panose="020F0502020204030204" pitchFamily="34" charset="0"/>
                      <a:cs typeface="Arial" panose="020B0604020202020204" pitchFamily="34" charset="0"/>
                    </a:rPr>
                    <a:t>Survey</a:t>
                  </a:r>
                  <a:endParaRPr lang="en-GB" sz="1100">
                    <a:effectLst/>
                    <a:latin typeface="Arial" panose="020B0604020202020204" pitchFamily="34" charset="0"/>
                    <a:ea typeface="Calibri" panose="020F0502020204030204" pitchFamily="34" charset="0"/>
                    <a:cs typeface="Arial" panose="020B0604020202020204" pitchFamily="34" charset="0"/>
                  </a:endParaRPr>
                </a:p>
              </p:txBody>
            </p:sp>
            <p:grpSp>
              <p:nvGrpSpPr>
                <p:cNvPr id="61" name="Group 60">
                  <a:extLst>
                    <a:ext uri="{FF2B5EF4-FFF2-40B4-BE49-F238E27FC236}">
                      <a16:creationId xmlns:a16="http://schemas.microsoft.com/office/drawing/2014/main" id="{90A8850A-AD03-4547-BF5C-27F815BFD36F}"/>
                    </a:ext>
                  </a:extLst>
                </p:cNvPr>
                <p:cNvGrpSpPr/>
                <p:nvPr/>
              </p:nvGrpSpPr>
              <p:grpSpPr>
                <a:xfrm>
                  <a:off x="2697206" y="4044729"/>
                  <a:ext cx="554269" cy="571158"/>
                  <a:chOff x="2697206" y="4044729"/>
                  <a:chExt cx="554269" cy="571158"/>
                </a:xfrm>
              </p:grpSpPr>
              <p:grpSp>
                <p:nvGrpSpPr>
                  <p:cNvPr id="62" name="Group 61">
                    <a:extLst>
                      <a:ext uri="{FF2B5EF4-FFF2-40B4-BE49-F238E27FC236}">
                        <a16:creationId xmlns:a16="http://schemas.microsoft.com/office/drawing/2014/main" id="{D19072FA-F3BE-4DC6-8293-8734557BF3F7}"/>
                      </a:ext>
                    </a:extLst>
                  </p:cNvPr>
                  <p:cNvGrpSpPr/>
                  <p:nvPr/>
                </p:nvGrpSpPr>
                <p:grpSpPr>
                  <a:xfrm>
                    <a:off x="2697206" y="4044729"/>
                    <a:ext cx="189100" cy="478803"/>
                    <a:chOff x="2697206" y="4044724"/>
                    <a:chExt cx="295052" cy="747072"/>
                  </a:xfrm>
                </p:grpSpPr>
                <p:sp>
                  <p:nvSpPr>
                    <p:cNvPr id="69" name="Rounded Rectangle 27">
                      <a:extLst>
                        <a:ext uri="{FF2B5EF4-FFF2-40B4-BE49-F238E27FC236}">
                          <a16:creationId xmlns:a16="http://schemas.microsoft.com/office/drawing/2014/main" id="{35DA4A41-C564-4C79-83D6-CEA3BF20C340}"/>
                        </a:ext>
                      </a:extLst>
                    </p:cNvPr>
                    <p:cNvSpPr/>
                    <p:nvPr/>
                  </p:nvSpPr>
                  <p:spPr>
                    <a:xfrm>
                      <a:off x="2697206" y="4360146"/>
                      <a:ext cx="295052" cy="43165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0" name="Oval 69">
                      <a:extLst>
                        <a:ext uri="{FF2B5EF4-FFF2-40B4-BE49-F238E27FC236}">
                          <a16:creationId xmlns:a16="http://schemas.microsoft.com/office/drawing/2014/main" id="{4CB38034-9EC1-4DF5-9F5D-D9A4DC1252B7}"/>
                        </a:ext>
                      </a:extLst>
                    </p:cNvPr>
                    <p:cNvSpPr/>
                    <p:nvPr/>
                  </p:nvSpPr>
                  <p:spPr>
                    <a:xfrm>
                      <a:off x="2716175" y="4044724"/>
                      <a:ext cx="259017" cy="25906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63" name="Group 62">
                    <a:extLst>
                      <a:ext uri="{FF2B5EF4-FFF2-40B4-BE49-F238E27FC236}">
                        <a16:creationId xmlns:a16="http://schemas.microsoft.com/office/drawing/2014/main" id="{FE29F13A-D722-4084-9A68-E832B9526513}"/>
                      </a:ext>
                    </a:extLst>
                  </p:cNvPr>
                  <p:cNvGrpSpPr/>
                  <p:nvPr/>
                </p:nvGrpSpPr>
                <p:grpSpPr>
                  <a:xfrm>
                    <a:off x="2874949" y="4137084"/>
                    <a:ext cx="189100" cy="478803"/>
                    <a:chOff x="2874949" y="4137079"/>
                    <a:chExt cx="295052" cy="747072"/>
                  </a:xfrm>
                </p:grpSpPr>
                <p:sp>
                  <p:nvSpPr>
                    <p:cNvPr id="67" name="Rounded Rectangle 27">
                      <a:extLst>
                        <a:ext uri="{FF2B5EF4-FFF2-40B4-BE49-F238E27FC236}">
                          <a16:creationId xmlns:a16="http://schemas.microsoft.com/office/drawing/2014/main" id="{368B0711-FD05-4E22-B951-B66B8311913A}"/>
                        </a:ext>
                      </a:extLst>
                    </p:cNvPr>
                    <p:cNvSpPr/>
                    <p:nvPr/>
                  </p:nvSpPr>
                  <p:spPr>
                    <a:xfrm>
                      <a:off x="2874949" y="4452501"/>
                      <a:ext cx="295052" cy="431650"/>
                    </a:xfrm>
                    <a:prstGeom prst="roundRect">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68" name="Oval 67">
                      <a:extLst>
                        <a:ext uri="{FF2B5EF4-FFF2-40B4-BE49-F238E27FC236}">
                          <a16:creationId xmlns:a16="http://schemas.microsoft.com/office/drawing/2014/main" id="{C275A014-6B3A-4B58-BDE8-115ABA7EE4EA}"/>
                        </a:ext>
                      </a:extLst>
                    </p:cNvPr>
                    <p:cNvSpPr/>
                    <p:nvPr/>
                  </p:nvSpPr>
                  <p:spPr>
                    <a:xfrm>
                      <a:off x="2893918" y="4137079"/>
                      <a:ext cx="259017" cy="25906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64" name="Group 63">
                    <a:extLst>
                      <a:ext uri="{FF2B5EF4-FFF2-40B4-BE49-F238E27FC236}">
                        <a16:creationId xmlns:a16="http://schemas.microsoft.com/office/drawing/2014/main" id="{D6DAFECB-4BBD-4151-A4B6-04D70B010A83}"/>
                      </a:ext>
                    </a:extLst>
                  </p:cNvPr>
                  <p:cNvGrpSpPr/>
                  <p:nvPr/>
                </p:nvGrpSpPr>
                <p:grpSpPr>
                  <a:xfrm>
                    <a:off x="3062375" y="4044729"/>
                    <a:ext cx="189100" cy="478803"/>
                    <a:chOff x="3062375" y="4044724"/>
                    <a:chExt cx="295052" cy="747072"/>
                  </a:xfrm>
                </p:grpSpPr>
                <p:sp>
                  <p:nvSpPr>
                    <p:cNvPr id="65" name="Rounded Rectangle 27">
                      <a:extLst>
                        <a:ext uri="{FF2B5EF4-FFF2-40B4-BE49-F238E27FC236}">
                          <a16:creationId xmlns:a16="http://schemas.microsoft.com/office/drawing/2014/main" id="{BEB70CAC-40D8-4766-8DBF-30F32A64A68F}"/>
                        </a:ext>
                      </a:extLst>
                    </p:cNvPr>
                    <p:cNvSpPr/>
                    <p:nvPr/>
                  </p:nvSpPr>
                  <p:spPr>
                    <a:xfrm>
                      <a:off x="3062375" y="4360146"/>
                      <a:ext cx="295052" cy="431650"/>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66" name="Oval 65">
                      <a:extLst>
                        <a:ext uri="{FF2B5EF4-FFF2-40B4-BE49-F238E27FC236}">
                          <a16:creationId xmlns:a16="http://schemas.microsoft.com/office/drawing/2014/main" id="{121DF06D-160E-4128-90CC-459F393A804D}"/>
                        </a:ext>
                      </a:extLst>
                    </p:cNvPr>
                    <p:cNvSpPr/>
                    <p:nvPr/>
                  </p:nvSpPr>
                  <p:spPr>
                    <a:xfrm>
                      <a:off x="3081344" y="4044724"/>
                      <a:ext cx="259017" cy="25906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grpSp>
        </p:grpSp>
        <p:grpSp>
          <p:nvGrpSpPr>
            <p:cNvPr id="7" name="Group 6">
              <a:extLst>
                <a:ext uri="{FF2B5EF4-FFF2-40B4-BE49-F238E27FC236}">
                  <a16:creationId xmlns:a16="http://schemas.microsoft.com/office/drawing/2014/main" id="{5B4151BE-F8B5-49C0-8D30-4DA05819D30B}"/>
                </a:ext>
              </a:extLst>
            </p:cNvPr>
            <p:cNvGrpSpPr/>
            <p:nvPr/>
          </p:nvGrpSpPr>
          <p:grpSpPr>
            <a:xfrm>
              <a:off x="9144" y="475488"/>
              <a:ext cx="2568842" cy="3815273"/>
              <a:chOff x="0" y="0"/>
              <a:chExt cx="2568842" cy="3815273"/>
            </a:xfrm>
          </p:grpSpPr>
          <p:grpSp>
            <p:nvGrpSpPr>
              <p:cNvPr id="48" name="Group 47">
                <a:extLst>
                  <a:ext uri="{FF2B5EF4-FFF2-40B4-BE49-F238E27FC236}">
                    <a16:creationId xmlns:a16="http://schemas.microsoft.com/office/drawing/2014/main" id="{5AD5CD0C-B933-4972-920B-07FD87FA8C18}"/>
                  </a:ext>
                </a:extLst>
              </p:cNvPr>
              <p:cNvGrpSpPr/>
              <p:nvPr/>
            </p:nvGrpSpPr>
            <p:grpSpPr>
              <a:xfrm>
                <a:off x="1082345" y="0"/>
                <a:ext cx="1473743" cy="2707739"/>
                <a:chOff x="1087524" y="477212"/>
                <a:chExt cx="1473743" cy="2707739"/>
              </a:xfrm>
            </p:grpSpPr>
            <p:cxnSp>
              <p:nvCxnSpPr>
                <p:cNvPr id="52" name="Connector: Elbow 51">
                  <a:extLst>
                    <a:ext uri="{FF2B5EF4-FFF2-40B4-BE49-F238E27FC236}">
                      <a16:creationId xmlns:a16="http://schemas.microsoft.com/office/drawing/2014/main" id="{668FCC7C-7A8A-4078-A02C-8FED3332DF81}"/>
                    </a:ext>
                  </a:extLst>
                </p:cNvPr>
                <p:cNvCxnSpPr>
                  <a:cxnSpLocks/>
                  <a:stCxn id="77" idx="1"/>
                  <a:endCxn id="91" idx="2"/>
                </p:cNvCxnSpPr>
                <p:nvPr/>
              </p:nvCxnSpPr>
              <p:spPr>
                <a:xfrm rot="10800000" flipV="1">
                  <a:off x="1101472" y="477213"/>
                  <a:ext cx="1459794" cy="368962"/>
                </a:xfrm>
                <a:prstGeom prst="bentConnector3">
                  <a:avLst>
                    <a:gd name="adj1" fmla="val 50000"/>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0991C058-3769-4909-B497-87CD02A384A6}"/>
                    </a:ext>
                  </a:extLst>
                </p:cNvPr>
                <p:cNvCxnSpPr>
                  <a:cxnSpLocks/>
                  <a:stCxn id="77" idx="1"/>
                  <a:endCxn id="107" idx="2"/>
                </p:cNvCxnSpPr>
                <p:nvPr/>
              </p:nvCxnSpPr>
              <p:spPr>
                <a:xfrm rot="10800000" flipV="1">
                  <a:off x="1101472" y="477212"/>
                  <a:ext cx="1459794" cy="1536099"/>
                </a:xfrm>
                <a:prstGeom prst="bentConnector3">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7C74BF77-3ED7-4B3A-80F9-6C01CEDA8192}"/>
                    </a:ext>
                  </a:extLst>
                </p:cNvPr>
                <p:cNvCxnSpPr>
                  <a:cxnSpLocks/>
                  <a:stCxn id="77" idx="1"/>
                  <a:endCxn id="99" idx="2"/>
                </p:cNvCxnSpPr>
                <p:nvPr/>
              </p:nvCxnSpPr>
              <p:spPr>
                <a:xfrm rot="10800000" flipV="1">
                  <a:off x="1087524" y="477212"/>
                  <a:ext cx="1473743" cy="2707739"/>
                </a:xfrm>
                <a:prstGeom prst="bentConnector3">
                  <a:avLst>
                    <a:gd name="adj1" fmla="val 49264"/>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60BB2883-19CC-4246-B1B7-0511C4A60A25}"/>
                  </a:ext>
                </a:extLst>
              </p:cNvPr>
              <p:cNvGrpSpPr/>
              <p:nvPr/>
            </p:nvGrpSpPr>
            <p:grpSpPr>
              <a:xfrm>
                <a:off x="0" y="1539240"/>
                <a:ext cx="2568842" cy="2276033"/>
                <a:chOff x="0" y="0"/>
                <a:chExt cx="2568842" cy="2276033"/>
              </a:xfrm>
            </p:grpSpPr>
            <p:cxnSp>
              <p:nvCxnSpPr>
                <p:cNvPr id="50" name="Connector: Elbow 49">
                  <a:extLst>
                    <a:ext uri="{FF2B5EF4-FFF2-40B4-BE49-F238E27FC236}">
                      <a16:creationId xmlns:a16="http://schemas.microsoft.com/office/drawing/2014/main" id="{3EAE6713-DF73-4BF2-ABBC-38ABD07FBED6}"/>
                    </a:ext>
                  </a:extLst>
                </p:cNvPr>
                <p:cNvCxnSpPr/>
                <p:nvPr/>
              </p:nvCxnSpPr>
              <p:spPr>
                <a:xfrm rot="10800000">
                  <a:off x="0" y="0"/>
                  <a:ext cx="2567740" cy="2276033"/>
                </a:xfrm>
                <a:prstGeom prst="bentConnector3">
                  <a:avLst>
                    <a:gd name="adj1" fmla="val 108903"/>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or: Elbow 50">
                  <a:extLst>
                    <a:ext uri="{FF2B5EF4-FFF2-40B4-BE49-F238E27FC236}">
                      <a16:creationId xmlns:a16="http://schemas.microsoft.com/office/drawing/2014/main" id="{15DDDE9A-BFE2-4A65-9000-0D291E872A2A}"/>
                    </a:ext>
                  </a:extLst>
                </p:cNvPr>
                <p:cNvCxnSpPr/>
                <p:nvPr/>
              </p:nvCxnSpPr>
              <p:spPr>
                <a:xfrm rot="10800000">
                  <a:off x="0" y="1163117"/>
                  <a:ext cx="2568842" cy="1110489"/>
                </a:xfrm>
                <a:prstGeom prst="bentConnector3">
                  <a:avLst>
                    <a:gd name="adj1" fmla="val 108888"/>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8" name="Group 7">
              <a:extLst>
                <a:ext uri="{FF2B5EF4-FFF2-40B4-BE49-F238E27FC236}">
                  <a16:creationId xmlns:a16="http://schemas.microsoft.com/office/drawing/2014/main" id="{A953101D-A86A-4B33-872A-C89187E392A4}"/>
                </a:ext>
              </a:extLst>
            </p:cNvPr>
            <p:cNvGrpSpPr/>
            <p:nvPr/>
          </p:nvGrpSpPr>
          <p:grpSpPr>
            <a:xfrm>
              <a:off x="4879239" y="497433"/>
              <a:ext cx="1250061" cy="4282831"/>
              <a:chOff x="0" y="0"/>
              <a:chExt cx="1250061" cy="4282831"/>
            </a:xfrm>
          </p:grpSpPr>
          <p:grpSp>
            <p:nvGrpSpPr>
              <p:cNvPr id="18" name="Group 17">
                <a:extLst>
                  <a:ext uri="{FF2B5EF4-FFF2-40B4-BE49-F238E27FC236}">
                    <a16:creationId xmlns:a16="http://schemas.microsoft.com/office/drawing/2014/main" id="{6969BDFC-A8BA-4345-88B9-9B7068B828CC}"/>
                  </a:ext>
                </a:extLst>
              </p:cNvPr>
              <p:cNvGrpSpPr/>
              <p:nvPr/>
            </p:nvGrpSpPr>
            <p:grpSpPr>
              <a:xfrm>
                <a:off x="0" y="0"/>
                <a:ext cx="1100369" cy="931545"/>
                <a:chOff x="0" y="0"/>
                <a:chExt cx="1100369" cy="931545"/>
              </a:xfrm>
            </p:grpSpPr>
            <p:grpSp>
              <p:nvGrpSpPr>
                <p:cNvPr id="39" name="Group 38">
                  <a:extLst>
                    <a:ext uri="{FF2B5EF4-FFF2-40B4-BE49-F238E27FC236}">
                      <a16:creationId xmlns:a16="http://schemas.microsoft.com/office/drawing/2014/main" id="{9F780AE8-317F-498E-BBE3-0F2E4661BC84}"/>
                    </a:ext>
                  </a:extLst>
                </p:cNvPr>
                <p:cNvGrpSpPr/>
                <p:nvPr/>
              </p:nvGrpSpPr>
              <p:grpSpPr>
                <a:xfrm>
                  <a:off x="0" y="0"/>
                  <a:ext cx="1100369" cy="931545"/>
                  <a:chOff x="0" y="0"/>
                  <a:chExt cx="1100369" cy="931545"/>
                </a:xfrm>
              </p:grpSpPr>
              <p:grpSp>
                <p:nvGrpSpPr>
                  <p:cNvPr id="41" name="Group 40">
                    <a:extLst>
                      <a:ext uri="{FF2B5EF4-FFF2-40B4-BE49-F238E27FC236}">
                        <a16:creationId xmlns:a16="http://schemas.microsoft.com/office/drawing/2014/main" id="{9286F038-73DD-48EA-91D1-75A6A45A2B17}"/>
                      </a:ext>
                    </a:extLst>
                  </p:cNvPr>
                  <p:cNvGrpSpPr/>
                  <p:nvPr/>
                </p:nvGrpSpPr>
                <p:grpSpPr>
                  <a:xfrm>
                    <a:off x="0" y="0"/>
                    <a:ext cx="1100369" cy="931545"/>
                    <a:chOff x="4873770" y="499667"/>
                    <a:chExt cx="1100897" cy="932180"/>
                  </a:xfrm>
                </p:grpSpPr>
                <p:sp>
                  <p:nvSpPr>
                    <p:cNvPr id="46" name="Rectangle: Diagonal Corners Snipped 45">
                      <a:extLst>
                        <a:ext uri="{FF2B5EF4-FFF2-40B4-BE49-F238E27FC236}">
                          <a16:creationId xmlns:a16="http://schemas.microsoft.com/office/drawing/2014/main" id="{C6753EC5-F846-4350-978D-E7C17DCDF415}"/>
                        </a:ext>
                      </a:extLst>
                    </p:cNvPr>
                    <p:cNvSpPr/>
                    <p:nvPr/>
                  </p:nvSpPr>
                  <p:spPr>
                    <a:xfrm>
                      <a:off x="4873770" y="499667"/>
                      <a:ext cx="1086763" cy="932180"/>
                    </a:xfrm>
                    <a:prstGeom prst="snip2DiagRect">
                      <a:avLst>
                        <a:gd name="adj1" fmla="val 16726"/>
                        <a:gd name="adj2" fmla="val 0"/>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7" name="Text Box 179">
                      <a:extLst>
                        <a:ext uri="{FF2B5EF4-FFF2-40B4-BE49-F238E27FC236}">
                          <a16:creationId xmlns:a16="http://schemas.microsoft.com/office/drawing/2014/main" id="{4720FBBA-65D3-4C8D-B6DC-271DE6CCE8A5}"/>
                        </a:ext>
                      </a:extLst>
                    </p:cNvPr>
                    <p:cNvSpPr txBox="1"/>
                    <p:nvPr/>
                  </p:nvSpPr>
                  <p:spPr>
                    <a:xfrm rot="16200000">
                      <a:off x="5316068" y="733081"/>
                      <a:ext cx="853440" cy="463758"/>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6000"/>
                        </a:lnSpc>
                        <a:spcAft>
                          <a:spcPts val="200"/>
                        </a:spcAft>
                      </a:pPr>
                      <a:r>
                        <a:rPr lang="en-GB" sz="1000" kern="1200">
                          <a:solidFill>
                            <a:srgbClr val="FFFFFF"/>
                          </a:solidFill>
                          <a:effectLst/>
                          <a:latin typeface="Arial" panose="020B0604020202020204" pitchFamily="34" charset="0"/>
                          <a:ea typeface="Calibri" panose="020F0502020204030204" pitchFamily="34" charset="0"/>
                          <a:cs typeface="Arial" panose="020B0604020202020204" pitchFamily="34" charset="0"/>
                        </a:rPr>
                        <a:t>Role cards</a:t>
                      </a:r>
                      <a:endParaRPr lang="en-GB" sz="1100">
                        <a:effectLst/>
                        <a:latin typeface="Arial" panose="020B0604020202020204" pitchFamily="34" charset="0"/>
                        <a:ea typeface="Calibri" panose="020F0502020204030204" pitchFamily="34" charset="0"/>
                        <a:cs typeface="Arial" panose="020B0604020202020204" pitchFamily="34" charset="0"/>
                      </a:endParaRPr>
                    </a:p>
                  </p:txBody>
                </p:sp>
              </p:grpSp>
              <p:grpSp>
                <p:nvGrpSpPr>
                  <p:cNvPr id="42" name="Group 41">
                    <a:extLst>
                      <a:ext uri="{FF2B5EF4-FFF2-40B4-BE49-F238E27FC236}">
                        <a16:creationId xmlns:a16="http://schemas.microsoft.com/office/drawing/2014/main" id="{ACE7EFD1-5818-47BB-8A49-08B181B73113}"/>
                      </a:ext>
                    </a:extLst>
                  </p:cNvPr>
                  <p:cNvGrpSpPr/>
                  <p:nvPr/>
                </p:nvGrpSpPr>
                <p:grpSpPr>
                  <a:xfrm>
                    <a:off x="117040" y="153620"/>
                    <a:ext cx="473801" cy="671669"/>
                    <a:chOff x="4990539" y="654795"/>
                    <a:chExt cx="2013930" cy="2854974"/>
                  </a:xfrm>
                  <a:solidFill>
                    <a:srgbClr val="880A34"/>
                  </a:solidFill>
                </p:grpSpPr>
                <p:sp>
                  <p:nvSpPr>
                    <p:cNvPr id="43" name="Parallelogram 42">
                      <a:extLst>
                        <a:ext uri="{FF2B5EF4-FFF2-40B4-BE49-F238E27FC236}">
                          <a16:creationId xmlns:a16="http://schemas.microsoft.com/office/drawing/2014/main" id="{5EC0D8B8-5010-4BF6-8770-8761139A396D}"/>
                        </a:ext>
                      </a:extLst>
                    </p:cNvPr>
                    <p:cNvSpPr/>
                    <p:nvPr/>
                  </p:nvSpPr>
                  <p:spPr>
                    <a:xfrm>
                      <a:off x="4990539" y="654795"/>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44" name="Parallelogram 43">
                      <a:extLst>
                        <a:ext uri="{FF2B5EF4-FFF2-40B4-BE49-F238E27FC236}">
                          <a16:creationId xmlns:a16="http://schemas.microsoft.com/office/drawing/2014/main" id="{872D5FEA-EF9E-4088-80B2-75B64870191E}"/>
                        </a:ext>
                      </a:extLst>
                    </p:cNvPr>
                    <p:cNvSpPr/>
                    <p:nvPr/>
                  </p:nvSpPr>
                  <p:spPr>
                    <a:xfrm>
                      <a:off x="5206563" y="798811"/>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45" name="Parallelogram 44">
                      <a:extLst>
                        <a:ext uri="{FF2B5EF4-FFF2-40B4-BE49-F238E27FC236}">
                          <a16:creationId xmlns:a16="http://schemas.microsoft.com/office/drawing/2014/main" id="{4DC9571A-159A-4DCA-96D0-549798EB5C61}"/>
                        </a:ext>
                      </a:extLst>
                    </p:cNvPr>
                    <p:cNvSpPr/>
                    <p:nvPr/>
                  </p:nvSpPr>
                  <p:spPr>
                    <a:xfrm>
                      <a:off x="5422587" y="1014835"/>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pic>
              <p:nvPicPr>
                <p:cNvPr id="40" name="Picture 39">
                  <a:extLst>
                    <a:ext uri="{FF2B5EF4-FFF2-40B4-BE49-F238E27FC236}">
                      <a16:creationId xmlns:a16="http://schemas.microsoft.com/office/drawing/2014/main" id="{9C00B595-ECB0-40C6-A83E-5A2A16605A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6032" y="468173"/>
                  <a:ext cx="292100" cy="114935"/>
                </a:xfrm>
                <a:prstGeom prst="rect">
                  <a:avLst/>
                </a:prstGeom>
              </p:spPr>
            </p:pic>
          </p:grpSp>
          <p:grpSp>
            <p:nvGrpSpPr>
              <p:cNvPr id="19" name="Group 18">
                <a:extLst>
                  <a:ext uri="{FF2B5EF4-FFF2-40B4-BE49-F238E27FC236}">
                    <a16:creationId xmlns:a16="http://schemas.microsoft.com/office/drawing/2014/main" id="{ECAC3357-B27B-49F4-9545-0ED4E2C21D67}"/>
                  </a:ext>
                </a:extLst>
              </p:cNvPr>
              <p:cNvGrpSpPr/>
              <p:nvPr/>
            </p:nvGrpSpPr>
            <p:grpSpPr>
              <a:xfrm>
                <a:off x="65837" y="3328416"/>
                <a:ext cx="1111485" cy="954415"/>
                <a:chOff x="0" y="0"/>
                <a:chExt cx="1111485" cy="954415"/>
              </a:xfrm>
            </p:grpSpPr>
            <p:grpSp>
              <p:nvGrpSpPr>
                <p:cNvPr id="30" name="Group 29">
                  <a:extLst>
                    <a:ext uri="{FF2B5EF4-FFF2-40B4-BE49-F238E27FC236}">
                      <a16:creationId xmlns:a16="http://schemas.microsoft.com/office/drawing/2014/main" id="{1FC78210-1D0A-4D2A-903E-33DC898253DF}"/>
                    </a:ext>
                  </a:extLst>
                </p:cNvPr>
                <p:cNvGrpSpPr/>
                <p:nvPr/>
              </p:nvGrpSpPr>
              <p:grpSpPr>
                <a:xfrm>
                  <a:off x="0" y="0"/>
                  <a:ext cx="1111485" cy="954415"/>
                  <a:chOff x="0" y="0"/>
                  <a:chExt cx="1111485" cy="954415"/>
                </a:xfrm>
              </p:grpSpPr>
              <p:grpSp>
                <p:nvGrpSpPr>
                  <p:cNvPr id="32" name="Group 31">
                    <a:extLst>
                      <a:ext uri="{FF2B5EF4-FFF2-40B4-BE49-F238E27FC236}">
                        <a16:creationId xmlns:a16="http://schemas.microsoft.com/office/drawing/2014/main" id="{06431343-ECEE-4F0C-BB62-8EC4321B1D59}"/>
                      </a:ext>
                    </a:extLst>
                  </p:cNvPr>
                  <p:cNvGrpSpPr/>
                  <p:nvPr/>
                </p:nvGrpSpPr>
                <p:grpSpPr>
                  <a:xfrm>
                    <a:off x="0" y="0"/>
                    <a:ext cx="1111485" cy="954415"/>
                    <a:chOff x="4870398" y="2535484"/>
                    <a:chExt cx="1112018" cy="955066"/>
                  </a:xfrm>
                </p:grpSpPr>
                <p:sp>
                  <p:nvSpPr>
                    <p:cNvPr id="37" name="Rectangle: Diagonal Corners Snipped 36">
                      <a:extLst>
                        <a:ext uri="{FF2B5EF4-FFF2-40B4-BE49-F238E27FC236}">
                          <a16:creationId xmlns:a16="http://schemas.microsoft.com/office/drawing/2014/main" id="{31A24A44-C872-43DC-A92C-E4C82B608C9B}"/>
                        </a:ext>
                      </a:extLst>
                    </p:cNvPr>
                    <p:cNvSpPr/>
                    <p:nvPr/>
                  </p:nvSpPr>
                  <p:spPr>
                    <a:xfrm>
                      <a:off x="4870398" y="2535484"/>
                      <a:ext cx="1086763" cy="932180"/>
                    </a:xfrm>
                    <a:prstGeom prst="snip2DiagRect">
                      <a:avLst>
                        <a:gd name="adj1" fmla="val 16726"/>
                        <a:gd name="adj2" fmla="val 0"/>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8" name="Text Box 179">
                      <a:extLst>
                        <a:ext uri="{FF2B5EF4-FFF2-40B4-BE49-F238E27FC236}">
                          <a16:creationId xmlns:a16="http://schemas.microsoft.com/office/drawing/2014/main" id="{A0C41E29-C7A0-4DC1-AC50-5A2FDC7E98A9}"/>
                        </a:ext>
                      </a:extLst>
                    </p:cNvPr>
                    <p:cNvSpPr txBox="1"/>
                    <p:nvPr/>
                  </p:nvSpPr>
                  <p:spPr>
                    <a:xfrm rot="16200000">
                      <a:off x="5237070" y="2745203"/>
                      <a:ext cx="932180" cy="55851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6000"/>
                        </a:lnSpc>
                        <a:spcAft>
                          <a:spcPts val="200"/>
                        </a:spcAft>
                      </a:pPr>
                      <a:r>
                        <a:rPr lang="en-GB" sz="900" kern="1200">
                          <a:solidFill>
                            <a:srgbClr val="FFFFFF"/>
                          </a:solidFill>
                          <a:effectLst/>
                          <a:latin typeface="Arial" panose="020B0604020202020204" pitchFamily="34" charset="0"/>
                          <a:ea typeface="Calibri" panose="020F0502020204030204" pitchFamily="34" charset="0"/>
                          <a:cs typeface="Arial" panose="020B0604020202020204" pitchFamily="34" charset="0"/>
                        </a:rPr>
                        <a:t>Counter-technique cards</a:t>
                      </a:r>
                      <a:endParaRPr lang="en-GB" sz="1100">
                        <a:effectLst/>
                        <a:latin typeface="Arial" panose="020B0604020202020204" pitchFamily="34" charset="0"/>
                        <a:ea typeface="Calibri" panose="020F0502020204030204" pitchFamily="34" charset="0"/>
                        <a:cs typeface="Arial" panose="020B0604020202020204" pitchFamily="34" charset="0"/>
                      </a:endParaRPr>
                    </a:p>
                  </p:txBody>
                </p:sp>
              </p:grpSp>
              <p:grpSp>
                <p:nvGrpSpPr>
                  <p:cNvPr id="33" name="Group 32">
                    <a:extLst>
                      <a:ext uri="{FF2B5EF4-FFF2-40B4-BE49-F238E27FC236}">
                        <a16:creationId xmlns:a16="http://schemas.microsoft.com/office/drawing/2014/main" id="{8F5F3D1A-49F6-429E-AE58-4764FDB14852}"/>
                      </a:ext>
                    </a:extLst>
                  </p:cNvPr>
                  <p:cNvGrpSpPr/>
                  <p:nvPr/>
                </p:nvGrpSpPr>
                <p:grpSpPr>
                  <a:xfrm>
                    <a:off x="117040" y="153620"/>
                    <a:ext cx="473801" cy="671669"/>
                    <a:chOff x="4987167" y="2690612"/>
                    <a:chExt cx="2013930" cy="2854974"/>
                  </a:xfrm>
                  <a:solidFill>
                    <a:srgbClr val="880A34"/>
                  </a:solidFill>
                </p:grpSpPr>
                <p:sp>
                  <p:nvSpPr>
                    <p:cNvPr id="34" name="Parallelogram 33">
                      <a:extLst>
                        <a:ext uri="{FF2B5EF4-FFF2-40B4-BE49-F238E27FC236}">
                          <a16:creationId xmlns:a16="http://schemas.microsoft.com/office/drawing/2014/main" id="{379D348C-41E1-4E2A-BE57-BA158A102459}"/>
                        </a:ext>
                      </a:extLst>
                    </p:cNvPr>
                    <p:cNvSpPr/>
                    <p:nvPr/>
                  </p:nvSpPr>
                  <p:spPr>
                    <a:xfrm>
                      <a:off x="4987167" y="2690612"/>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5" name="Parallelogram 34">
                      <a:extLst>
                        <a:ext uri="{FF2B5EF4-FFF2-40B4-BE49-F238E27FC236}">
                          <a16:creationId xmlns:a16="http://schemas.microsoft.com/office/drawing/2014/main" id="{E781BD5A-5FAA-4B9A-AD84-CEFBFD39D8FE}"/>
                        </a:ext>
                      </a:extLst>
                    </p:cNvPr>
                    <p:cNvSpPr/>
                    <p:nvPr/>
                  </p:nvSpPr>
                  <p:spPr>
                    <a:xfrm>
                      <a:off x="5203191" y="2834628"/>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6" name="Parallelogram 35">
                      <a:extLst>
                        <a:ext uri="{FF2B5EF4-FFF2-40B4-BE49-F238E27FC236}">
                          <a16:creationId xmlns:a16="http://schemas.microsoft.com/office/drawing/2014/main" id="{12F27D8A-EE19-41BB-8FD0-23ABE99938AA}"/>
                        </a:ext>
                      </a:extLst>
                    </p:cNvPr>
                    <p:cNvSpPr/>
                    <p:nvPr/>
                  </p:nvSpPr>
                  <p:spPr>
                    <a:xfrm>
                      <a:off x="5419215" y="3050652"/>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pic>
              <p:nvPicPr>
                <p:cNvPr id="31" name="Picture 30">
                  <a:extLst>
                    <a:ext uri="{FF2B5EF4-FFF2-40B4-BE49-F238E27FC236}">
                      <a16:creationId xmlns:a16="http://schemas.microsoft.com/office/drawing/2014/main" id="{100C43DD-62BC-40A6-AE55-50DFF18B56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8716" y="380391"/>
                  <a:ext cx="300990" cy="300990"/>
                </a:xfrm>
                <a:prstGeom prst="rect">
                  <a:avLst/>
                </a:prstGeom>
              </p:spPr>
            </p:pic>
          </p:grpSp>
          <p:grpSp>
            <p:nvGrpSpPr>
              <p:cNvPr id="20" name="Group 19">
                <a:extLst>
                  <a:ext uri="{FF2B5EF4-FFF2-40B4-BE49-F238E27FC236}">
                    <a16:creationId xmlns:a16="http://schemas.microsoft.com/office/drawing/2014/main" id="{295FFE53-3CD3-4079-97E3-140F22BD1194}"/>
                  </a:ext>
                </a:extLst>
              </p:cNvPr>
              <p:cNvGrpSpPr/>
              <p:nvPr/>
            </p:nvGrpSpPr>
            <p:grpSpPr>
              <a:xfrm>
                <a:off x="36576" y="2048256"/>
                <a:ext cx="1213485" cy="932815"/>
                <a:chOff x="0" y="0"/>
                <a:chExt cx="1213485" cy="932815"/>
              </a:xfrm>
            </p:grpSpPr>
            <p:grpSp>
              <p:nvGrpSpPr>
                <p:cNvPr id="21" name="Group 20">
                  <a:extLst>
                    <a:ext uri="{FF2B5EF4-FFF2-40B4-BE49-F238E27FC236}">
                      <a16:creationId xmlns:a16="http://schemas.microsoft.com/office/drawing/2014/main" id="{6491F34B-D5DC-467C-BB09-777A3C72F537}"/>
                    </a:ext>
                  </a:extLst>
                </p:cNvPr>
                <p:cNvGrpSpPr/>
                <p:nvPr/>
              </p:nvGrpSpPr>
              <p:grpSpPr>
                <a:xfrm>
                  <a:off x="0" y="0"/>
                  <a:ext cx="1213485" cy="932815"/>
                  <a:chOff x="4870398" y="2533615"/>
                  <a:chExt cx="1214427" cy="934049"/>
                </a:xfrm>
              </p:grpSpPr>
              <p:sp>
                <p:nvSpPr>
                  <p:cNvPr id="28" name="Rectangle: Diagonal Corners Snipped 27">
                    <a:extLst>
                      <a:ext uri="{FF2B5EF4-FFF2-40B4-BE49-F238E27FC236}">
                        <a16:creationId xmlns:a16="http://schemas.microsoft.com/office/drawing/2014/main" id="{46BBBF88-351B-4DA8-A299-D4AD0EB2CF09}"/>
                      </a:ext>
                    </a:extLst>
                  </p:cNvPr>
                  <p:cNvSpPr/>
                  <p:nvPr/>
                </p:nvSpPr>
                <p:spPr>
                  <a:xfrm>
                    <a:off x="4870398" y="2535484"/>
                    <a:ext cx="1086763" cy="932180"/>
                  </a:xfrm>
                  <a:prstGeom prst="snip2DiagRect">
                    <a:avLst>
                      <a:gd name="adj1" fmla="val 16726"/>
                      <a:gd name="adj2" fmla="val 0"/>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9" name="Text Box 179">
                    <a:extLst>
                      <a:ext uri="{FF2B5EF4-FFF2-40B4-BE49-F238E27FC236}">
                        <a16:creationId xmlns:a16="http://schemas.microsoft.com/office/drawing/2014/main" id="{AEAFA293-CFCE-4236-B86A-F86617A06428}"/>
                      </a:ext>
                    </a:extLst>
                  </p:cNvPr>
                  <p:cNvSpPr txBox="1"/>
                  <p:nvPr/>
                </p:nvSpPr>
                <p:spPr>
                  <a:xfrm rot="16200000">
                    <a:off x="5339479" y="2720448"/>
                    <a:ext cx="932180" cy="55851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6000"/>
                      </a:lnSpc>
                      <a:spcAft>
                        <a:spcPts val="200"/>
                      </a:spcAft>
                    </a:pPr>
                    <a:r>
                      <a:rPr lang="en-GB" sz="900" kern="1200">
                        <a:solidFill>
                          <a:srgbClr val="FFFFFF"/>
                        </a:solidFill>
                        <a:effectLst/>
                        <a:latin typeface="Arial" panose="020B0604020202020204" pitchFamily="34" charset="0"/>
                        <a:ea typeface="Calibri" panose="020F0502020204030204" pitchFamily="34" charset="0"/>
                        <a:cs typeface="Arial" panose="020B0604020202020204" pitchFamily="34" charset="0"/>
                      </a:rPr>
                      <a:t>Technique cards</a:t>
                    </a:r>
                    <a:endParaRPr lang="en-GB" sz="1100">
                      <a:effectLst/>
                      <a:latin typeface="Arial" panose="020B0604020202020204" pitchFamily="34" charset="0"/>
                      <a:ea typeface="Calibri" panose="020F0502020204030204" pitchFamily="34" charset="0"/>
                      <a:cs typeface="Arial" panose="020B0604020202020204" pitchFamily="34" charset="0"/>
                    </a:endParaRPr>
                  </a:p>
                </p:txBody>
              </p:sp>
            </p:grpSp>
            <p:grpSp>
              <p:nvGrpSpPr>
                <p:cNvPr id="22" name="Group 21">
                  <a:extLst>
                    <a:ext uri="{FF2B5EF4-FFF2-40B4-BE49-F238E27FC236}">
                      <a16:creationId xmlns:a16="http://schemas.microsoft.com/office/drawing/2014/main" id="{32758548-0537-45AD-95F3-D7696BD2D249}"/>
                    </a:ext>
                  </a:extLst>
                </p:cNvPr>
                <p:cNvGrpSpPr/>
                <p:nvPr/>
              </p:nvGrpSpPr>
              <p:grpSpPr>
                <a:xfrm>
                  <a:off x="117042" y="153620"/>
                  <a:ext cx="526822" cy="671239"/>
                  <a:chOff x="-1" y="0"/>
                  <a:chExt cx="526822" cy="671239"/>
                </a:xfrm>
              </p:grpSpPr>
              <p:grpSp>
                <p:nvGrpSpPr>
                  <p:cNvPr id="23" name="Group 22">
                    <a:extLst>
                      <a:ext uri="{FF2B5EF4-FFF2-40B4-BE49-F238E27FC236}">
                        <a16:creationId xmlns:a16="http://schemas.microsoft.com/office/drawing/2014/main" id="{A9E8882E-B69D-437B-8B11-A1E195945026}"/>
                      </a:ext>
                    </a:extLst>
                  </p:cNvPr>
                  <p:cNvGrpSpPr/>
                  <p:nvPr/>
                </p:nvGrpSpPr>
                <p:grpSpPr>
                  <a:xfrm>
                    <a:off x="-1" y="0"/>
                    <a:ext cx="473661" cy="671239"/>
                    <a:chOff x="4987167" y="2690612"/>
                    <a:chExt cx="2013930" cy="2854974"/>
                  </a:xfrm>
                  <a:solidFill>
                    <a:srgbClr val="880A34"/>
                  </a:solidFill>
                </p:grpSpPr>
                <p:sp>
                  <p:nvSpPr>
                    <p:cNvPr id="25" name="Parallelogram 24">
                      <a:extLst>
                        <a:ext uri="{FF2B5EF4-FFF2-40B4-BE49-F238E27FC236}">
                          <a16:creationId xmlns:a16="http://schemas.microsoft.com/office/drawing/2014/main" id="{E7C12B7F-859C-47D2-9300-258B967DF52B}"/>
                        </a:ext>
                      </a:extLst>
                    </p:cNvPr>
                    <p:cNvSpPr/>
                    <p:nvPr/>
                  </p:nvSpPr>
                  <p:spPr>
                    <a:xfrm>
                      <a:off x="4987167" y="2690612"/>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6" name="Parallelogram 25">
                      <a:extLst>
                        <a:ext uri="{FF2B5EF4-FFF2-40B4-BE49-F238E27FC236}">
                          <a16:creationId xmlns:a16="http://schemas.microsoft.com/office/drawing/2014/main" id="{62F8D580-C9C1-4207-9280-478C6F8597E3}"/>
                        </a:ext>
                      </a:extLst>
                    </p:cNvPr>
                    <p:cNvSpPr/>
                    <p:nvPr/>
                  </p:nvSpPr>
                  <p:spPr>
                    <a:xfrm>
                      <a:off x="5203191" y="2834628"/>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7" name="Parallelogram 26">
                      <a:extLst>
                        <a:ext uri="{FF2B5EF4-FFF2-40B4-BE49-F238E27FC236}">
                          <a16:creationId xmlns:a16="http://schemas.microsoft.com/office/drawing/2014/main" id="{05B76514-7A6C-411C-9569-0A90F020DDA8}"/>
                        </a:ext>
                      </a:extLst>
                    </p:cNvPr>
                    <p:cNvSpPr/>
                    <p:nvPr/>
                  </p:nvSpPr>
                  <p:spPr>
                    <a:xfrm>
                      <a:off x="5419215" y="3050652"/>
                      <a:ext cx="1581882" cy="2494934"/>
                    </a:xfrm>
                    <a:prstGeom prst="parallelogram">
                      <a:avLst>
                        <a:gd name="adj" fmla="val 10"/>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sp>
                <p:nvSpPr>
                  <p:cNvPr id="24" name="Text Box 236">
                    <a:extLst>
                      <a:ext uri="{FF2B5EF4-FFF2-40B4-BE49-F238E27FC236}">
                        <a16:creationId xmlns:a16="http://schemas.microsoft.com/office/drawing/2014/main" id="{3820A339-1985-49AA-B844-F6D2A0E98F4B}"/>
                      </a:ext>
                    </a:extLst>
                  </p:cNvPr>
                  <p:cNvSpPr txBox="1"/>
                  <p:nvPr/>
                </p:nvSpPr>
                <p:spPr>
                  <a:xfrm>
                    <a:off x="51206" y="197510"/>
                    <a:ext cx="475615" cy="46990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spAutoFit/>
                  </a:bodyPr>
                  <a:lstStyle/>
                  <a:p>
                    <a:pPr>
                      <a:lnSpc>
                        <a:spcPct val="107000"/>
                      </a:lnSpc>
                      <a:spcAft>
                        <a:spcPts val="800"/>
                      </a:spcAft>
                    </a:pPr>
                    <a:endParaRPr lang="en-GB" sz="1100">
                      <a:effectLst/>
                      <a:latin typeface="CMU Serif" panose="02000603000000000000" pitchFamily="2" charset="0"/>
                      <a:ea typeface="Calibri" panose="020F0502020204030204" pitchFamily="34" charset="0"/>
                      <a:cs typeface="Times New Roman" panose="02020603050405020304" pitchFamily="18" charset="0"/>
                    </a:endParaRPr>
                  </a:p>
                </p:txBody>
              </p:sp>
            </p:grpSp>
          </p:grpSp>
        </p:grpSp>
        <p:grpSp>
          <p:nvGrpSpPr>
            <p:cNvPr id="9" name="Group 8">
              <a:extLst>
                <a:ext uri="{FF2B5EF4-FFF2-40B4-BE49-F238E27FC236}">
                  <a16:creationId xmlns:a16="http://schemas.microsoft.com/office/drawing/2014/main" id="{3F1359D7-C1CE-43A3-8EF9-1483F503B001}"/>
                </a:ext>
              </a:extLst>
            </p:cNvPr>
            <p:cNvGrpSpPr/>
            <p:nvPr/>
          </p:nvGrpSpPr>
          <p:grpSpPr>
            <a:xfrm>
              <a:off x="3650285" y="475488"/>
              <a:ext cx="1291982" cy="3861772"/>
              <a:chOff x="0" y="0"/>
              <a:chExt cx="1291982" cy="3861772"/>
            </a:xfrm>
          </p:grpSpPr>
          <p:grpSp>
            <p:nvGrpSpPr>
              <p:cNvPr id="10" name="Group 9">
                <a:extLst>
                  <a:ext uri="{FF2B5EF4-FFF2-40B4-BE49-F238E27FC236}">
                    <a16:creationId xmlns:a16="http://schemas.microsoft.com/office/drawing/2014/main" id="{E25EC641-526F-4CE1-94F3-F2BCC9768ABC}"/>
                  </a:ext>
                </a:extLst>
              </p:cNvPr>
              <p:cNvGrpSpPr/>
              <p:nvPr/>
            </p:nvGrpSpPr>
            <p:grpSpPr>
              <a:xfrm>
                <a:off x="0" y="0"/>
                <a:ext cx="1229048" cy="1233076"/>
                <a:chOff x="3644722" y="477213"/>
                <a:chExt cx="1229048" cy="1233076"/>
              </a:xfrm>
            </p:grpSpPr>
            <p:cxnSp>
              <p:nvCxnSpPr>
                <p:cNvPr id="16" name="Connector: Elbow 15">
                  <a:extLst>
                    <a:ext uri="{FF2B5EF4-FFF2-40B4-BE49-F238E27FC236}">
                      <a16:creationId xmlns:a16="http://schemas.microsoft.com/office/drawing/2014/main" id="{244BBDAF-8FBB-4529-8198-79D380F1453E}"/>
                    </a:ext>
                  </a:extLst>
                </p:cNvPr>
                <p:cNvCxnSpPr>
                  <a:cxnSpLocks/>
                  <a:stCxn id="78" idx="2"/>
                  <a:endCxn id="46" idx="2"/>
                </p:cNvCxnSpPr>
                <p:nvPr/>
              </p:nvCxnSpPr>
              <p:spPr>
                <a:xfrm>
                  <a:off x="3644722" y="477213"/>
                  <a:ext cx="1229048" cy="488227"/>
                </a:xfrm>
                <a:prstGeom prst="bentConnector3">
                  <a:avLst>
                    <a:gd name="adj1" fmla="val 50000"/>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4547B0FF-0A0E-4B6A-9047-65509A55A26C}"/>
                    </a:ext>
                  </a:extLst>
                </p:cNvPr>
                <p:cNvCxnSpPr>
                  <a:stCxn id="71" idx="0"/>
                  <a:endCxn id="46" idx="2"/>
                </p:cNvCxnSpPr>
                <p:nvPr/>
              </p:nvCxnSpPr>
              <p:spPr>
                <a:xfrm flipV="1">
                  <a:off x="3644821" y="965440"/>
                  <a:ext cx="1228949" cy="744849"/>
                </a:xfrm>
                <a:prstGeom prst="bentConnector3">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7ABC2900-6038-44D1-94E6-2FA2A42723FF}"/>
                  </a:ext>
                </a:extLst>
              </p:cNvPr>
              <p:cNvGrpSpPr/>
              <p:nvPr/>
            </p:nvGrpSpPr>
            <p:grpSpPr>
              <a:xfrm>
                <a:off x="0" y="2472537"/>
                <a:ext cx="1291982" cy="1389235"/>
                <a:chOff x="0" y="0"/>
                <a:chExt cx="1291982" cy="1389235"/>
              </a:xfrm>
            </p:grpSpPr>
            <p:cxnSp>
              <p:nvCxnSpPr>
                <p:cNvPr id="12" name="Connector: Elbow 11">
                  <a:extLst>
                    <a:ext uri="{FF2B5EF4-FFF2-40B4-BE49-F238E27FC236}">
                      <a16:creationId xmlns:a16="http://schemas.microsoft.com/office/drawing/2014/main" id="{C8750BE6-6298-4606-AB7D-B0972379603E}"/>
                    </a:ext>
                  </a:extLst>
                </p:cNvPr>
                <p:cNvCxnSpPr>
                  <a:cxnSpLocks/>
                </p:cNvCxnSpPr>
                <p:nvPr/>
              </p:nvCxnSpPr>
              <p:spPr>
                <a:xfrm>
                  <a:off x="0" y="0"/>
                  <a:ext cx="586177" cy="619728"/>
                </a:xfrm>
                <a:prstGeom prst="bentConnector3">
                  <a:avLst>
                    <a:gd name="adj1" fmla="val 50406"/>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895D0210-4E13-4FF0-92C6-936166668B83}"/>
                    </a:ext>
                  </a:extLst>
                </p:cNvPr>
                <p:cNvCxnSpPr/>
                <p:nvPr/>
              </p:nvCxnSpPr>
              <p:spPr>
                <a:xfrm flipV="1">
                  <a:off x="11876" y="623455"/>
                  <a:ext cx="578702" cy="673701"/>
                </a:xfrm>
                <a:prstGeom prst="bentConnector3">
                  <a:avLst>
                    <a:gd name="adj1" fmla="val 48786"/>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8699C8B8-4984-4556-9487-3A7DF564DB2D}"/>
                    </a:ext>
                  </a:extLst>
                </p:cNvPr>
                <p:cNvCxnSpPr/>
                <p:nvPr/>
              </p:nvCxnSpPr>
              <p:spPr>
                <a:xfrm flipV="1">
                  <a:off x="587829" y="153390"/>
                  <a:ext cx="678113" cy="470168"/>
                </a:xfrm>
                <a:prstGeom prst="bentConnector3">
                  <a:avLst>
                    <a:gd name="adj1" fmla="val 52233"/>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0E6D8A5B-DAE8-4EAE-9D06-8DF38AA0DC96}"/>
                    </a:ext>
                  </a:extLst>
                </p:cNvPr>
                <p:cNvCxnSpPr/>
                <p:nvPr/>
              </p:nvCxnSpPr>
              <p:spPr>
                <a:xfrm>
                  <a:off x="587829" y="623455"/>
                  <a:ext cx="704153" cy="765780"/>
                </a:xfrm>
                <a:prstGeom prst="bentConnector3">
                  <a:avLst>
                    <a:gd name="adj1" fmla="val 50451"/>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pic>
        <p:nvPicPr>
          <p:cNvPr id="108" name="Picture 107">
            <a:extLst>
              <a:ext uri="{FF2B5EF4-FFF2-40B4-BE49-F238E27FC236}">
                <a16:creationId xmlns:a16="http://schemas.microsoft.com/office/drawing/2014/main" id="{842A54D7-FA04-4676-B022-6ED1CC3310F9}"/>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91850" y="4472298"/>
            <a:ext cx="283845" cy="255905"/>
          </a:xfrm>
          <a:prstGeom prst="rect">
            <a:avLst/>
          </a:prstGeom>
          <a:noFill/>
          <a:ln>
            <a:noFill/>
          </a:ln>
        </p:spPr>
      </p:pic>
      <p:sp>
        <p:nvSpPr>
          <p:cNvPr id="114" name="Right Triangle 113">
            <a:extLst>
              <a:ext uri="{FF2B5EF4-FFF2-40B4-BE49-F238E27FC236}">
                <a16:creationId xmlns:a16="http://schemas.microsoft.com/office/drawing/2014/main" id="{52545F0C-B3D2-4E83-B5DE-1FDE7D5540F8}"/>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600793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93" t="11930" r="24115" b="34784"/>
          <a:stretch/>
        </p:blipFill>
        <p:spPr>
          <a:xfrm>
            <a:off x="-25358" y="1412776"/>
            <a:ext cx="9169358" cy="4824536"/>
          </a:xfrm>
          <a:prstGeom prst="rect">
            <a:avLst/>
          </a:prstGeom>
          <a:ln w="19050">
            <a:noFill/>
          </a:ln>
        </p:spPr>
      </p:pic>
      <p:sp>
        <p:nvSpPr>
          <p:cNvPr id="3" name="Title 2"/>
          <p:cNvSpPr>
            <a:spLocks noGrp="1"/>
          </p:cNvSpPr>
          <p:nvPr>
            <p:ph type="title"/>
          </p:nvPr>
        </p:nvSpPr>
        <p:spPr/>
        <p:txBody>
          <a:bodyPr/>
          <a:lstStyle/>
          <a:p>
            <a:r>
              <a:rPr lang="en-US" dirty="0"/>
              <a:t>Determining success: a story of the lucky number</a:t>
            </a:r>
            <a:endParaRPr lang="en-GB" dirty="0"/>
          </a:p>
        </p:txBody>
      </p:sp>
      <p:pic>
        <p:nvPicPr>
          <p:cNvPr id="4" name="Picture 3"/>
          <p:cNvPicPr>
            <a:picLocks noChangeAspect="1"/>
          </p:cNvPicPr>
          <p:nvPr/>
        </p:nvPicPr>
        <p:blipFill>
          <a:blip r:embed="rId4"/>
          <a:stretch>
            <a:fillRect/>
          </a:stretch>
        </p:blipFill>
        <p:spPr>
          <a:xfrm>
            <a:off x="251520" y="1700808"/>
            <a:ext cx="5381625" cy="1514475"/>
          </a:xfrm>
          <a:prstGeom prst="rect">
            <a:avLst/>
          </a:prstGeom>
          <a:ln w="19050">
            <a:solidFill>
              <a:srgbClr val="0C406D"/>
            </a:solidFill>
          </a:ln>
          <a:effectLst>
            <a:outerShdw blurRad="50800" dist="50800" dir="5400000" sx="1000" sy="1000" algn="ctr" rotWithShape="0">
              <a:srgbClr val="000000"/>
            </a:outerShdw>
          </a:effectLst>
        </p:spPr>
      </p:pic>
      <p:sp>
        <p:nvSpPr>
          <p:cNvPr id="2" name="Right Triangle 1">
            <a:extLst>
              <a:ext uri="{FF2B5EF4-FFF2-40B4-BE49-F238E27FC236}">
                <a16:creationId xmlns:a16="http://schemas.microsoft.com/office/drawing/2014/main" id="{1AB6ED3A-9834-4F61-B0DB-9BFAF9810213}"/>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70491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Category: Cyber Kill chain</a:t>
            </a:r>
          </a:p>
        </p:txBody>
      </p:sp>
      <p:sp>
        <p:nvSpPr>
          <p:cNvPr id="7" name="TextBox 6"/>
          <p:cNvSpPr txBox="1"/>
          <p:nvPr/>
        </p:nvSpPr>
        <p:spPr>
          <a:xfrm>
            <a:off x="539552" y="6453336"/>
            <a:ext cx="4752528" cy="215444"/>
          </a:xfrm>
          <a:prstGeom prst="rect">
            <a:avLst/>
          </a:prstGeom>
          <a:noFill/>
        </p:spPr>
        <p:txBody>
          <a:bodyPr wrap="square" rtlCol="0">
            <a:spAutoFit/>
          </a:bodyPr>
          <a:lstStyle/>
          <a:p>
            <a:r>
              <a:rPr lang="en-GB" sz="800" dirty="0"/>
              <a:t>Source: </a:t>
            </a:r>
            <a:r>
              <a:rPr lang="en-GB" sz="800" i="1" dirty="0">
                <a:hlinkClick r:id="rId3"/>
              </a:rPr>
              <a:t>How cyber attacks work</a:t>
            </a:r>
            <a:r>
              <a:rPr lang="en-GB" sz="800" i="1" dirty="0"/>
              <a:t>, NCSC</a:t>
            </a:r>
          </a:p>
        </p:txBody>
      </p:sp>
      <p:graphicFrame>
        <p:nvGraphicFramePr>
          <p:cNvPr id="2" name="Diagram 1">
            <a:extLst>
              <a:ext uri="{FF2B5EF4-FFF2-40B4-BE49-F238E27FC236}">
                <a16:creationId xmlns:a16="http://schemas.microsoft.com/office/drawing/2014/main" id="{4684EB9A-53D9-4BC7-AD00-155817A025CC}"/>
              </a:ext>
            </a:extLst>
          </p:cNvPr>
          <p:cNvGraphicFramePr/>
          <p:nvPr>
            <p:extLst>
              <p:ext uri="{D42A27DB-BD31-4B8C-83A1-F6EECF244321}">
                <p14:modId xmlns:p14="http://schemas.microsoft.com/office/powerpoint/2010/main" val="2977344029"/>
              </p:ext>
            </p:extLst>
          </p:nvPr>
        </p:nvGraphicFramePr>
        <p:xfrm>
          <a:off x="1524000" y="1700808"/>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Right Triangle 5">
            <a:extLst>
              <a:ext uri="{FF2B5EF4-FFF2-40B4-BE49-F238E27FC236}">
                <a16:creationId xmlns:a16="http://schemas.microsoft.com/office/drawing/2014/main" id="{9C2A9662-A93E-417B-90B1-A5003B21E915}"/>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427021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Prototyping cards: Information display inspiration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1700808"/>
            <a:ext cx="6264696" cy="4176464"/>
          </a:xfrm>
          <a:prstGeom prst="rect">
            <a:avLst/>
          </a:prstGeom>
          <a:ln w="19050">
            <a:noFill/>
          </a:ln>
        </p:spPr>
      </p:pic>
      <p:sp>
        <p:nvSpPr>
          <p:cNvPr id="5" name="Right Triangle 4">
            <a:extLst>
              <a:ext uri="{FF2B5EF4-FFF2-40B4-BE49-F238E27FC236}">
                <a16:creationId xmlns:a16="http://schemas.microsoft.com/office/drawing/2014/main" id="{2DCA3EFC-002C-41FD-A35B-57DE1BA3DA80}"/>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377682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Prototyping cards: </a:t>
            </a:r>
            <a:r>
              <a:rPr lang="en-US" dirty="0"/>
              <a:t>Making cards I</a:t>
            </a:r>
            <a:endParaRPr lang="en-GB" dirty="0"/>
          </a:p>
        </p:txBody>
      </p:sp>
      <p:pic>
        <p:nvPicPr>
          <p:cNvPr id="6" name="Content Placeholder 5"/>
          <p:cNvPicPr>
            <a:picLocks noGrp="1" noChangeAspect="1"/>
          </p:cNvPicPr>
          <p:nvPr>
            <p:ph sz="quarter" idx="19"/>
          </p:nvPr>
        </p:nvPicPr>
        <p:blipFill>
          <a:blip r:embed="rId3" cstate="print">
            <a:extLst>
              <a:ext uri="{28A0092B-C50C-407E-A947-70E740481C1C}">
                <a14:useLocalDpi xmlns:a14="http://schemas.microsoft.com/office/drawing/2010/main" val="0"/>
              </a:ext>
            </a:extLst>
          </a:blip>
          <a:stretch>
            <a:fillRect/>
          </a:stretch>
        </p:blipFill>
        <p:spPr>
          <a:xfrm>
            <a:off x="1258623" y="1412875"/>
            <a:ext cx="6625166" cy="4968875"/>
          </a:xfrm>
          <a:ln w="19050">
            <a:noFill/>
          </a:ln>
        </p:spPr>
      </p:pic>
      <p:sp>
        <p:nvSpPr>
          <p:cNvPr id="5" name="Right Triangle 4">
            <a:extLst>
              <a:ext uri="{FF2B5EF4-FFF2-40B4-BE49-F238E27FC236}">
                <a16:creationId xmlns:a16="http://schemas.microsoft.com/office/drawing/2014/main" id="{5D3D2FEE-68A0-4EB0-BB0F-BCDB9856CA8D}"/>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182323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5C0370-48FF-4556-AA36-EB2C6E999750}"/>
              </a:ext>
            </a:extLst>
          </p:cNvPr>
          <p:cNvSpPr>
            <a:spLocks noGrp="1"/>
          </p:cNvSpPr>
          <p:nvPr>
            <p:ph type="title"/>
          </p:nvPr>
        </p:nvSpPr>
        <p:spPr/>
        <p:txBody>
          <a:bodyPr/>
          <a:lstStyle/>
          <a:p>
            <a:r>
              <a:rPr lang="en-GB" dirty="0"/>
              <a:t>Prototyping cards: </a:t>
            </a:r>
            <a:r>
              <a:rPr lang="en-US" dirty="0"/>
              <a:t>Making cards II</a:t>
            </a:r>
            <a:endParaRPr lang="en-GB" dirty="0"/>
          </a:p>
        </p:txBody>
      </p:sp>
      <p:grpSp>
        <p:nvGrpSpPr>
          <p:cNvPr id="7" name="Group 6">
            <a:extLst>
              <a:ext uri="{FF2B5EF4-FFF2-40B4-BE49-F238E27FC236}">
                <a16:creationId xmlns:a16="http://schemas.microsoft.com/office/drawing/2014/main" id="{64B63494-1413-4598-9C0B-B8B3F42596DC}"/>
              </a:ext>
            </a:extLst>
          </p:cNvPr>
          <p:cNvGrpSpPr/>
          <p:nvPr/>
        </p:nvGrpSpPr>
        <p:grpSpPr>
          <a:xfrm>
            <a:off x="906908" y="1395959"/>
            <a:ext cx="7330183" cy="5042073"/>
            <a:chOff x="1014920" y="1391122"/>
            <a:chExt cx="7330183" cy="5042073"/>
          </a:xfrm>
        </p:grpSpPr>
        <p:pic>
          <p:nvPicPr>
            <p:cNvPr id="5" name="Picture 4">
              <a:extLst>
                <a:ext uri="{FF2B5EF4-FFF2-40B4-BE49-F238E27FC236}">
                  <a16:creationId xmlns:a16="http://schemas.microsoft.com/office/drawing/2014/main" id="{98A57FD4-B69E-4B7F-B039-2CFF01CDBBB8}"/>
                </a:ext>
              </a:extLst>
            </p:cNvPr>
            <p:cNvPicPr>
              <a:picLocks noChangeAspect="1"/>
            </p:cNvPicPr>
            <p:nvPr/>
          </p:nvPicPr>
          <p:blipFill>
            <a:blip r:embed="rId3"/>
            <a:stretch>
              <a:fillRect/>
            </a:stretch>
          </p:blipFill>
          <p:spPr>
            <a:xfrm>
              <a:off x="4788024" y="1391122"/>
              <a:ext cx="3557079" cy="5042072"/>
            </a:xfrm>
            <a:prstGeom prst="rect">
              <a:avLst/>
            </a:prstGeom>
            <a:ln w="28575">
              <a:noFill/>
            </a:ln>
          </p:spPr>
        </p:pic>
        <p:pic>
          <p:nvPicPr>
            <p:cNvPr id="6" name="Picture 5">
              <a:extLst>
                <a:ext uri="{FF2B5EF4-FFF2-40B4-BE49-F238E27FC236}">
                  <a16:creationId xmlns:a16="http://schemas.microsoft.com/office/drawing/2014/main" id="{5C54B579-8BF6-4DD9-833E-CCB6A2653307}"/>
                </a:ext>
              </a:extLst>
            </p:cNvPr>
            <p:cNvPicPr>
              <a:picLocks noChangeAspect="1"/>
            </p:cNvPicPr>
            <p:nvPr/>
          </p:nvPicPr>
          <p:blipFill>
            <a:blip r:embed="rId4"/>
            <a:stretch>
              <a:fillRect/>
            </a:stretch>
          </p:blipFill>
          <p:spPr>
            <a:xfrm>
              <a:off x="1014920" y="1391122"/>
              <a:ext cx="3557080" cy="5042073"/>
            </a:xfrm>
            <a:prstGeom prst="rect">
              <a:avLst/>
            </a:prstGeom>
            <a:ln w="28575">
              <a:noFill/>
            </a:ln>
          </p:spPr>
        </p:pic>
      </p:grpSp>
      <p:sp>
        <p:nvSpPr>
          <p:cNvPr id="2" name="Right Triangle 1">
            <a:extLst>
              <a:ext uri="{FF2B5EF4-FFF2-40B4-BE49-F238E27FC236}">
                <a16:creationId xmlns:a16="http://schemas.microsoft.com/office/drawing/2014/main" id="{C3F3929E-6571-451D-82F9-F0E8BF01CA32}"/>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052701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1F54B2-8962-4992-A1E4-88E5CCF32593}"/>
              </a:ext>
            </a:extLst>
          </p:cNvPr>
          <p:cNvSpPr>
            <a:spLocks noGrp="1"/>
          </p:cNvSpPr>
          <p:nvPr>
            <p:ph type="title"/>
          </p:nvPr>
        </p:nvSpPr>
        <p:spPr/>
        <p:txBody>
          <a:bodyPr/>
          <a:lstStyle/>
          <a:p>
            <a:r>
              <a:rPr lang="en-GB" dirty="0"/>
              <a:t>Extracting decisions: notation</a:t>
            </a:r>
          </a:p>
        </p:txBody>
      </p:sp>
      <p:grpSp>
        <p:nvGrpSpPr>
          <p:cNvPr id="27" name="Group 26">
            <a:extLst>
              <a:ext uri="{FF2B5EF4-FFF2-40B4-BE49-F238E27FC236}">
                <a16:creationId xmlns:a16="http://schemas.microsoft.com/office/drawing/2014/main" id="{077809F7-0C78-41B9-B479-266E010490F0}"/>
              </a:ext>
            </a:extLst>
          </p:cNvPr>
          <p:cNvGrpSpPr/>
          <p:nvPr/>
        </p:nvGrpSpPr>
        <p:grpSpPr>
          <a:xfrm>
            <a:off x="289628" y="1621143"/>
            <a:ext cx="3845004" cy="3888432"/>
            <a:chOff x="437405" y="1412776"/>
            <a:chExt cx="4576109" cy="4627794"/>
          </a:xfrm>
        </p:grpSpPr>
        <p:grpSp>
          <p:nvGrpSpPr>
            <p:cNvPr id="6" name="Group 5">
              <a:extLst>
                <a:ext uri="{FF2B5EF4-FFF2-40B4-BE49-F238E27FC236}">
                  <a16:creationId xmlns:a16="http://schemas.microsoft.com/office/drawing/2014/main" id="{A7070FF6-A77F-4371-9675-5FD98BF198F6}"/>
                </a:ext>
              </a:extLst>
            </p:cNvPr>
            <p:cNvGrpSpPr/>
            <p:nvPr/>
          </p:nvGrpSpPr>
          <p:grpSpPr>
            <a:xfrm>
              <a:off x="827584" y="1412776"/>
              <a:ext cx="4185930" cy="4627794"/>
              <a:chOff x="2065120" y="1498476"/>
              <a:chExt cx="4185930" cy="4627794"/>
            </a:xfrm>
          </p:grpSpPr>
          <p:pic>
            <p:nvPicPr>
              <p:cNvPr id="4" name="Picture 3">
                <a:extLst>
                  <a:ext uri="{FF2B5EF4-FFF2-40B4-BE49-F238E27FC236}">
                    <a16:creationId xmlns:a16="http://schemas.microsoft.com/office/drawing/2014/main" id="{92B9A489-32DA-4EFC-AD7F-4C71D9E7F2C3}"/>
                  </a:ext>
                </a:extLst>
              </p:cNvPr>
              <p:cNvPicPr>
                <a:picLocks noChangeAspect="1"/>
              </p:cNvPicPr>
              <p:nvPr/>
            </p:nvPicPr>
            <p:blipFill>
              <a:blip r:embed="rId3"/>
              <a:stretch>
                <a:fillRect/>
              </a:stretch>
            </p:blipFill>
            <p:spPr>
              <a:xfrm rot="20700000">
                <a:off x="2065120" y="1717037"/>
                <a:ext cx="3119169" cy="4409233"/>
              </a:xfrm>
              <a:prstGeom prst="rect">
                <a:avLst/>
              </a:prstGeom>
              <a:ln w="28575">
                <a:solidFill>
                  <a:schemeClr val="accent1"/>
                </a:solidFill>
              </a:ln>
            </p:spPr>
          </p:pic>
          <p:pic>
            <p:nvPicPr>
              <p:cNvPr id="5" name="Picture 4">
                <a:extLst>
                  <a:ext uri="{FF2B5EF4-FFF2-40B4-BE49-F238E27FC236}">
                    <a16:creationId xmlns:a16="http://schemas.microsoft.com/office/drawing/2014/main" id="{CE908BE3-D92F-442E-A40E-403A180A576C}"/>
                  </a:ext>
                </a:extLst>
              </p:cNvPr>
              <p:cNvPicPr>
                <a:picLocks noChangeAspect="1"/>
              </p:cNvPicPr>
              <p:nvPr/>
            </p:nvPicPr>
            <p:blipFill>
              <a:blip r:embed="rId4"/>
              <a:stretch>
                <a:fillRect/>
              </a:stretch>
            </p:blipFill>
            <p:spPr>
              <a:xfrm>
                <a:off x="3131839" y="1498476"/>
                <a:ext cx="3119211" cy="4450804"/>
              </a:xfrm>
              <a:prstGeom prst="rect">
                <a:avLst/>
              </a:prstGeom>
              <a:ln w="28575">
                <a:solidFill>
                  <a:schemeClr val="accent1"/>
                </a:solidFill>
              </a:ln>
            </p:spPr>
          </p:pic>
        </p:grpSp>
        <p:sp>
          <p:nvSpPr>
            <p:cNvPr id="7" name="Oval 6">
              <a:extLst>
                <a:ext uri="{FF2B5EF4-FFF2-40B4-BE49-F238E27FC236}">
                  <a16:creationId xmlns:a16="http://schemas.microsoft.com/office/drawing/2014/main" id="{7EE35F8B-B250-42B7-A6B6-1228AF16A16D}"/>
                </a:ext>
              </a:extLst>
            </p:cNvPr>
            <p:cNvSpPr/>
            <p:nvPr/>
          </p:nvSpPr>
          <p:spPr>
            <a:xfrm>
              <a:off x="1979712" y="1556792"/>
              <a:ext cx="626621" cy="360040"/>
            </a:xfrm>
            <a:prstGeom prst="ellipse">
              <a:avLst/>
            </a:prstGeom>
            <a:noFill/>
            <a:ln w="57150">
              <a:solidFill>
                <a:srgbClr val="177C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9" name="Oval 8">
              <a:extLst>
                <a:ext uri="{FF2B5EF4-FFF2-40B4-BE49-F238E27FC236}">
                  <a16:creationId xmlns:a16="http://schemas.microsoft.com/office/drawing/2014/main" id="{A64A74C3-5C3C-4FF3-9899-E007FCAF99D0}"/>
                </a:ext>
              </a:extLst>
            </p:cNvPr>
            <p:cNvSpPr/>
            <p:nvPr/>
          </p:nvSpPr>
          <p:spPr>
            <a:xfrm>
              <a:off x="437405" y="2107488"/>
              <a:ext cx="626622" cy="360040"/>
            </a:xfrm>
            <a:prstGeom prst="ellipse">
              <a:avLst/>
            </a:prstGeom>
            <a:noFill/>
            <a:ln w="57150">
              <a:solidFill>
                <a:srgbClr val="177C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26" name="Group 25">
            <a:extLst>
              <a:ext uri="{FF2B5EF4-FFF2-40B4-BE49-F238E27FC236}">
                <a16:creationId xmlns:a16="http://schemas.microsoft.com/office/drawing/2014/main" id="{BF9483C2-B1D4-428D-B2F2-A8F583088E37}"/>
              </a:ext>
            </a:extLst>
          </p:cNvPr>
          <p:cNvGrpSpPr/>
          <p:nvPr/>
        </p:nvGrpSpPr>
        <p:grpSpPr>
          <a:xfrm>
            <a:off x="4453411" y="1621143"/>
            <a:ext cx="4191407" cy="3378971"/>
            <a:chOff x="5061113" y="1436914"/>
            <a:chExt cx="4191407" cy="3378971"/>
          </a:xfrm>
        </p:grpSpPr>
        <p:sp>
          <p:nvSpPr>
            <p:cNvPr id="17" name="TextBox 16">
              <a:extLst>
                <a:ext uri="{FF2B5EF4-FFF2-40B4-BE49-F238E27FC236}">
                  <a16:creationId xmlns:a16="http://schemas.microsoft.com/office/drawing/2014/main" id="{78BC0FCC-E98C-435D-A2F3-C968C5371C00}"/>
                </a:ext>
              </a:extLst>
            </p:cNvPr>
            <p:cNvSpPr txBox="1"/>
            <p:nvPr/>
          </p:nvSpPr>
          <p:spPr>
            <a:xfrm>
              <a:off x="6372200" y="1436914"/>
              <a:ext cx="288032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srgbClr val="0C406D"/>
                  </a:solidFill>
                  <a:effectLst/>
                  <a:uLnTx/>
                  <a:uFillTx/>
                  <a:latin typeface="Arial"/>
                  <a:ea typeface="+mn-ea"/>
                  <a:cs typeface="+mn-cs"/>
                </a:rPr>
                <a:t>T 04</a:t>
              </a:r>
            </a:p>
          </p:txBody>
        </p:sp>
        <p:cxnSp>
          <p:nvCxnSpPr>
            <p:cNvPr id="19" name="Straight Arrow Connector 18">
              <a:extLst>
                <a:ext uri="{FF2B5EF4-FFF2-40B4-BE49-F238E27FC236}">
                  <a16:creationId xmlns:a16="http://schemas.microsoft.com/office/drawing/2014/main" id="{A111817A-91BA-4547-B4ED-1C040EDB53F9}"/>
                </a:ext>
              </a:extLst>
            </p:cNvPr>
            <p:cNvCxnSpPr>
              <a:cxnSpLocks/>
            </p:cNvCxnSpPr>
            <p:nvPr/>
          </p:nvCxnSpPr>
          <p:spPr>
            <a:xfrm flipV="1">
              <a:off x="6048384" y="2060848"/>
              <a:ext cx="549305" cy="720080"/>
            </a:xfrm>
            <a:prstGeom prst="straightConnector1">
              <a:avLst/>
            </a:prstGeom>
            <a:ln w="28575">
              <a:solidFill>
                <a:srgbClr val="177CCF"/>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A716AFD-7025-4430-B1BD-46E7273194FE}"/>
                </a:ext>
              </a:extLst>
            </p:cNvPr>
            <p:cNvCxnSpPr>
              <a:cxnSpLocks/>
            </p:cNvCxnSpPr>
            <p:nvPr/>
          </p:nvCxnSpPr>
          <p:spPr>
            <a:xfrm flipH="1" flipV="1">
              <a:off x="7243815" y="2060848"/>
              <a:ext cx="784569" cy="720080"/>
            </a:xfrm>
            <a:prstGeom prst="straightConnector1">
              <a:avLst/>
            </a:prstGeom>
            <a:ln w="28575">
              <a:solidFill>
                <a:srgbClr val="177CCF"/>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930839F-8E4D-495B-A9DD-A6AADE2A9AC2}"/>
                </a:ext>
              </a:extLst>
            </p:cNvPr>
            <p:cNvSpPr txBox="1"/>
            <p:nvPr/>
          </p:nvSpPr>
          <p:spPr>
            <a:xfrm>
              <a:off x="5061113" y="2938448"/>
              <a:ext cx="2376264" cy="187743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a:ea typeface="+mn-ea"/>
                  <a:cs typeface="+mn-cs"/>
                </a:rPr>
                <a:t>Deck type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GB" sz="16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 = Technique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O</a:t>
              </a:r>
              <a:r>
                <a:rPr kumimoji="0" lang="en-GB" sz="16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 = Opportunity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I</a:t>
              </a:r>
              <a:r>
                <a:rPr kumimoji="0" lang="en-GB" sz="16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 =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GB" sz="16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 = Counter-technique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R</a:t>
              </a:r>
              <a:r>
                <a:rPr kumimoji="0" lang="en-GB" sz="16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 = Role</a:t>
              </a:r>
            </a:p>
          </p:txBody>
        </p:sp>
        <p:sp>
          <p:nvSpPr>
            <p:cNvPr id="25" name="TextBox 24">
              <a:extLst>
                <a:ext uri="{FF2B5EF4-FFF2-40B4-BE49-F238E27FC236}">
                  <a16:creationId xmlns:a16="http://schemas.microsoft.com/office/drawing/2014/main" id="{E56CE49A-E564-48E3-BD02-7748D0C59C01}"/>
                </a:ext>
              </a:extLst>
            </p:cNvPr>
            <p:cNvSpPr txBox="1"/>
            <p:nvPr/>
          </p:nvSpPr>
          <p:spPr>
            <a:xfrm>
              <a:off x="7250509" y="2958061"/>
              <a:ext cx="1720673"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a:ea typeface="+mn-ea"/>
                  <a:cs typeface="+mn-cs"/>
                </a:rPr>
                <a:t>Identification number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(Resets with each deck)</a:t>
              </a:r>
            </a:p>
          </p:txBody>
        </p:sp>
      </p:grpSp>
      <p:sp>
        <p:nvSpPr>
          <p:cNvPr id="2" name="Right Triangle 1">
            <a:extLst>
              <a:ext uri="{FF2B5EF4-FFF2-40B4-BE49-F238E27FC236}">
                <a16:creationId xmlns:a16="http://schemas.microsoft.com/office/drawing/2014/main" id="{ADD16A69-67BE-48FA-883B-2C57E7583DE5}"/>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046094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1F54B2-8962-4992-A1E4-88E5CCF32593}"/>
              </a:ext>
            </a:extLst>
          </p:cNvPr>
          <p:cNvSpPr>
            <a:spLocks noGrp="1"/>
          </p:cNvSpPr>
          <p:nvPr>
            <p:ph type="title"/>
          </p:nvPr>
        </p:nvSpPr>
        <p:spPr/>
        <p:txBody>
          <a:bodyPr/>
          <a:lstStyle/>
          <a:p>
            <a:r>
              <a:rPr lang="en-GB" dirty="0"/>
              <a:t>Extracting decisions: notation</a:t>
            </a:r>
          </a:p>
        </p:txBody>
      </p:sp>
      <p:grpSp>
        <p:nvGrpSpPr>
          <p:cNvPr id="13" name="Group 12">
            <a:extLst>
              <a:ext uri="{FF2B5EF4-FFF2-40B4-BE49-F238E27FC236}">
                <a16:creationId xmlns:a16="http://schemas.microsoft.com/office/drawing/2014/main" id="{0F9D6C00-52EF-4F66-BA0E-23E5CBA04D98}"/>
              </a:ext>
            </a:extLst>
          </p:cNvPr>
          <p:cNvGrpSpPr/>
          <p:nvPr/>
        </p:nvGrpSpPr>
        <p:grpSpPr>
          <a:xfrm>
            <a:off x="1763688" y="1994356"/>
            <a:ext cx="6428491" cy="3469451"/>
            <a:chOff x="1763688" y="1994356"/>
            <a:chExt cx="6428491" cy="3469451"/>
          </a:xfrm>
        </p:grpSpPr>
        <p:sp>
          <p:nvSpPr>
            <p:cNvPr id="28" name="TextBox 27">
              <a:extLst>
                <a:ext uri="{FF2B5EF4-FFF2-40B4-BE49-F238E27FC236}">
                  <a16:creationId xmlns:a16="http://schemas.microsoft.com/office/drawing/2014/main" id="{4C15A96F-648A-45AA-ABDF-C58E99601334}"/>
                </a:ext>
              </a:extLst>
            </p:cNvPr>
            <p:cNvSpPr txBox="1"/>
            <p:nvPr/>
          </p:nvSpPr>
          <p:spPr>
            <a:xfrm>
              <a:off x="2702451" y="2828835"/>
              <a:ext cx="460584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R02 T09 (GM C05) 3 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R15 T04          1 F cs 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R02 T05          2 F cs 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R02 T05 (GM C07) 1 F cs 2</a:t>
              </a:r>
            </a:p>
          </p:txBody>
        </p:sp>
        <p:grpSp>
          <p:nvGrpSpPr>
            <p:cNvPr id="5" name="Group 4">
              <a:extLst>
                <a:ext uri="{FF2B5EF4-FFF2-40B4-BE49-F238E27FC236}">
                  <a16:creationId xmlns:a16="http://schemas.microsoft.com/office/drawing/2014/main" id="{BBEFB5A9-8209-4CE9-BFC2-6017913F78FC}"/>
                </a:ext>
              </a:extLst>
            </p:cNvPr>
            <p:cNvGrpSpPr/>
            <p:nvPr/>
          </p:nvGrpSpPr>
          <p:grpSpPr>
            <a:xfrm>
              <a:off x="2702452" y="2849079"/>
              <a:ext cx="2157580" cy="324949"/>
              <a:chOff x="2702452" y="2849079"/>
              <a:chExt cx="2157580" cy="324949"/>
            </a:xfrm>
          </p:grpSpPr>
          <p:sp>
            <p:nvSpPr>
              <p:cNvPr id="19" name="Oval 18">
                <a:extLst>
                  <a:ext uri="{FF2B5EF4-FFF2-40B4-BE49-F238E27FC236}">
                    <a16:creationId xmlns:a16="http://schemas.microsoft.com/office/drawing/2014/main" id="{384E08BA-06DD-491B-9550-817D58E8AF36}"/>
                  </a:ext>
                </a:extLst>
              </p:cNvPr>
              <p:cNvSpPr/>
              <p:nvPr/>
            </p:nvSpPr>
            <p:spPr>
              <a:xfrm>
                <a:off x="2702452" y="2849080"/>
                <a:ext cx="526509" cy="302518"/>
              </a:xfrm>
              <a:prstGeom prst="ellipse">
                <a:avLst/>
              </a:prstGeom>
              <a:noFill/>
              <a:ln w="57150">
                <a:solidFill>
                  <a:srgbClr val="177C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1" name="Oval 20">
                <a:extLst>
                  <a:ext uri="{FF2B5EF4-FFF2-40B4-BE49-F238E27FC236}">
                    <a16:creationId xmlns:a16="http://schemas.microsoft.com/office/drawing/2014/main" id="{CD9E89C4-32E0-4033-ADB0-A4B7B4329164}"/>
                  </a:ext>
                </a:extLst>
              </p:cNvPr>
              <p:cNvSpPr/>
              <p:nvPr/>
            </p:nvSpPr>
            <p:spPr>
              <a:xfrm>
                <a:off x="3275856" y="2849080"/>
                <a:ext cx="526509" cy="302518"/>
              </a:xfrm>
              <a:prstGeom prst="ellipse">
                <a:avLst/>
              </a:prstGeom>
              <a:noFill/>
              <a:ln w="5715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Oval 22">
                <a:extLst>
                  <a:ext uri="{FF2B5EF4-FFF2-40B4-BE49-F238E27FC236}">
                    <a16:creationId xmlns:a16="http://schemas.microsoft.com/office/drawing/2014/main" id="{D573A528-57B5-43F3-A143-501035F5C6BE}"/>
                  </a:ext>
                </a:extLst>
              </p:cNvPr>
              <p:cNvSpPr/>
              <p:nvPr/>
            </p:nvSpPr>
            <p:spPr>
              <a:xfrm>
                <a:off x="3989835" y="2849079"/>
                <a:ext cx="870197" cy="324949"/>
              </a:xfrm>
              <a:prstGeom prst="ellipse">
                <a:avLst/>
              </a:prstGeom>
              <a:noFill/>
              <a:ln w="57150">
                <a:solidFill>
                  <a:srgbClr val="177C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7" name="Group 6">
              <a:extLst>
                <a:ext uri="{FF2B5EF4-FFF2-40B4-BE49-F238E27FC236}">
                  <a16:creationId xmlns:a16="http://schemas.microsoft.com/office/drawing/2014/main" id="{D9303363-77AC-4CBC-8540-33919229409A}"/>
                </a:ext>
              </a:extLst>
            </p:cNvPr>
            <p:cNvGrpSpPr/>
            <p:nvPr/>
          </p:nvGrpSpPr>
          <p:grpSpPr>
            <a:xfrm>
              <a:off x="4994983" y="3667720"/>
              <a:ext cx="1305209" cy="304806"/>
              <a:chOff x="4994983" y="3667720"/>
              <a:chExt cx="1305209" cy="304806"/>
            </a:xfrm>
          </p:grpSpPr>
          <p:sp>
            <p:nvSpPr>
              <p:cNvPr id="25" name="Oval 24">
                <a:extLst>
                  <a:ext uri="{FF2B5EF4-FFF2-40B4-BE49-F238E27FC236}">
                    <a16:creationId xmlns:a16="http://schemas.microsoft.com/office/drawing/2014/main" id="{547BC134-437A-44BA-8CF3-683D467E80A8}"/>
                  </a:ext>
                </a:extLst>
              </p:cNvPr>
              <p:cNvSpPr/>
              <p:nvPr/>
            </p:nvSpPr>
            <p:spPr>
              <a:xfrm>
                <a:off x="4994983" y="3667720"/>
                <a:ext cx="330441" cy="302518"/>
              </a:xfrm>
              <a:prstGeom prst="ellipse">
                <a:avLst/>
              </a:prstGeom>
              <a:noFill/>
              <a:ln w="5715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7" name="Oval 26">
                <a:extLst>
                  <a:ext uri="{FF2B5EF4-FFF2-40B4-BE49-F238E27FC236}">
                    <a16:creationId xmlns:a16="http://schemas.microsoft.com/office/drawing/2014/main" id="{80845EAE-82E1-4A4F-BCEC-176C12492634}"/>
                  </a:ext>
                </a:extLst>
              </p:cNvPr>
              <p:cNvSpPr/>
              <p:nvPr/>
            </p:nvSpPr>
            <p:spPr>
              <a:xfrm>
                <a:off x="5316768" y="3667720"/>
                <a:ext cx="330442" cy="302518"/>
              </a:xfrm>
              <a:prstGeom prst="ellipse">
                <a:avLst/>
              </a:prstGeom>
              <a:noFill/>
              <a:ln w="57150">
                <a:solidFill>
                  <a:srgbClr val="177C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31" name="Oval 30">
                <a:extLst>
                  <a:ext uri="{FF2B5EF4-FFF2-40B4-BE49-F238E27FC236}">
                    <a16:creationId xmlns:a16="http://schemas.microsoft.com/office/drawing/2014/main" id="{781590B4-DD64-4BBA-802C-01DAE779F733}"/>
                  </a:ext>
                </a:extLst>
              </p:cNvPr>
              <p:cNvSpPr/>
              <p:nvPr/>
            </p:nvSpPr>
            <p:spPr>
              <a:xfrm>
                <a:off x="5577438" y="3670008"/>
                <a:ext cx="722754" cy="302518"/>
              </a:xfrm>
              <a:prstGeom prst="ellipse">
                <a:avLst/>
              </a:prstGeom>
              <a:noFill/>
              <a:ln w="5715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grpSp>
        <p:grpSp>
          <p:nvGrpSpPr>
            <p:cNvPr id="9" name="Group 8">
              <a:extLst>
                <a:ext uri="{FF2B5EF4-FFF2-40B4-BE49-F238E27FC236}">
                  <a16:creationId xmlns:a16="http://schemas.microsoft.com/office/drawing/2014/main" id="{2B798105-DFF4-46F0-84A7-AD9D67FD4BD0}"/>
                </a:ext>
              </a:extLst>
            </p:cNvPr>
            <p:cNvGrpSpPr/>
            <p:nvPr/>
          </p:nvGrpSpPr>
          <p:grpSpPr>
            <a:xfrm>
              <a:off x="3815216" y="3821267"/>
              <a:ext cx="4376963" cy="1642540"/>
              <a:chOff x="3815216" y="3821267"/>
              <a:chExt cx="4376963" cy="1642540"/>
            </a:xfrm>
          </p:grpSpPr>
          <p:sp>
            <p:nvSpPr>
              <p:cNvPr id="8" name="TextBox 7">
                <a:extLst>
                  <a:ext uri="{FF2B5EF4-FFF2-40B4-BE49-F238E27FC236}">
                    <a16:creationId xmlns:a16="http://schemas.microsoft.com/office/drawing/2014/main" id="{E0D4AC8E-0B0D-4CD3-AC9F-D7D87915E9A3}"/>
                  </a:ext>
                </a:extLst>
              </p:cNvPr>
              <p:cNvSpPr txBox="1"/>
              <p:nvPr/>
            </p:nvSpPr>
            <p:spPr>
              <a:xfrm>
                <a:off x="3815216" y="4355810"/>
                <a:ext cx="94681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Die roll</a:t>
                </a:r>
              </a:p>
            </p:txBody>
          </p:sp>
          <p:sp>
            <p:nvSpPr>
              <p:cNvPr id="10" name="TextBox 9">
                <a:extLst>
                  <a:ext uri="{FF2B5EF4-FFF2-40B4-BE49-F238E27FC236}">
                    <a16:creationId xmlns:a16="http://schemas.microsoft.com/office/drawing/2014/main" id="{FA0048E9-6BEA-4FA8-BD88-7C66B232A9D8}"/>
                  </a:ext>
                </a:extLst>
              </p:cNvPr>
              <p:cNvSpPr txBox="1"/>
              <p:nvPr/>
            </p:nvSpPr>
            <p:spPr>
              <a:xfrm>
                <a:off x="4860032" y="4701005"/>
                <a:ext cx="124391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Outcome</a:t>
                </a:r>
              </a:p>
            </p:txBody>
          </p:sp>
          <p:sp>
            <p:nvSpPr>
              <p:cNvPr id="12" name="TextBox 11">
                <a:extLst>
                  <a:ext uri="{FF2B5EF4-FFF2-40B4-BE49-F238E27FC236}">
                    <a16:creationId xmlns:a16="http://schemas.microsoft.com/office/drawing/2014/main" id="{E19687F3-46C5-438C-8F82-5C4084D31D0B}"/>
                  </a:ext>
                </a:extLst>
              </p:cNvPr>
              <p:cNvSpPr txBox="1"/>
              <p:nvPr/>
            </p:nvSpPr>
            <p:spPr>
              <a:xfrm>
                <a:off x="6103947" y="4540477"/>
                <a:ext cx="2088232"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Consequence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(from the list on the card)</a:t>
                </a:r>
              </a:p>
            </p:txBody>
          </p:sp>
          <p:cxnSp>
            <p:nvCxnSpPr>
              <p:cNvPr id="34" name="Straight Arrow Connector 33">
                <a:extLst>
                  <a:ext uri="{FF2B5EF4-FFF2-40B4-BE49-F238E27FC236}">
                    <a16:creationId xmlns:a16="http://schemas.microsoft.com/office/drawing/2014/main" id="{D714FACC-DB9A-4D03-958C-912903A18C09}"/>
                  </a:ext>
                </a:extLst>
              </p:cNvPr>
              <p:cNvCxnSpPr>
                <a:cxnSpLocks/>
                <a:stCxn id="10" idx="0"/>
                <a:endCxn id="27" idx="4"/>
              </p:cNvCxnSpPr>
              <p:nvPr/>
            </p:nvCxnSpPr>
            <p:spPr>
              <a:xfrm flipH="1" flipV="1">
                <a:off x="5481989" y="3970238"/>
                <a:ext cx="1" cy="730767"/>
              </a:xfrm>
              <a:prstGeom prst="straightConnector1">
                <a:avLst/>
              </a:prstGeom>
              <a:ln w="28575">
                <a:solidFill>
                  <a:srgbClr val="177CCF"/>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273729BF-E2FC-477A-87CF-8024E38A6B02}"/>
                  </a:ext>
                </a:extLst>
              </p:cNvPr>
              <p:cNvCxnSpPr>
                <a:cxnSpLocks/>
                <a:stCxn id="31" idx="6"/>
                <a:endCxn id="12" idx="0"/>
              </p:cNvCxnSpPr>
              <p:nvPr/>
            </p:nvCxnSpPr>
            <p:spPr>
              <a:xfrm>
                <a:off x="6300192" y="3821267"/>
                <a:ext cx="847871" cy="719210"/>
              </a:xfrm>
              <a:prstGeom prst="bentConnector2">
                <a:avLst/>
              </a:prstGeom>
              <a:ln w="28575">
                <a:solidFill>
                  <a:srgbClr val="0C406D"/>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4D03E94C-CC42-4DC6-8540-85C202DBDF5E}"/>
                  </a:ext>
                </a:extLst>
              </p:cNvPr>
              <p:cNvCxnSpPr>
                <a:cxnSpLocks/>
                <a:stCxn id="25" idx="4"/>
                <a:endCxn id="8" idx="3"/>
              </p:cNvCxnSpPr>
              <p:nvPr/>
            </p:nvCxnSpPr>
            <p:spPr>
              <a:xfrm rot="5400000">
                <a:off x="4676000" y="4056272"/>
                <a:ext cx="570238" cy="398171"/>
              </a:xfrm>
              <a:prstGeom prst="bentConnector2">
                <a:avLst/>
              </a:prstGeom>
              <a:ln w="28575">
                <a:solidFill>
                  <a:srgbClr val="0C406D"/>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7B5FE1CE-F846-4969-B545-DD0CA1A1D0F0}"/>
                </a:ext>
              </a:extLst>
            </p:cNvPr>
            <p:cNvGrpSpPr/>
            <p:nvPr/>
          </p:nvGrpSpPr>
          <p:grpSpPr>
            <a:xfrm>
              <a:off x="1763688" y="1994356"/>
              <a:ext cx="5372977" cy="1005984"/>
              <a:chOff x="1763688" y="1994356"/>
              <a:chExt cx="5372977" cy="1005984"/>
            </a:xfrm>
          </p:grpSpPr>
          <p:sp>
            <p:nvSpPr>
              <p:cNvPr id="2" name="TextBox 1">
                <a:extLst>
                  <a:ext uri="{FF2B5EF4-FFF2-40B4-BE49-F238E27FC236}">
                    <a16:creationId xmlns:a16="http://schemas.microsoft.com/office/drawing/2014/main" id="{520EE48B-561B-430A-B65D-B0489E337B84}"/>
                  </a:ext>
                </a:extLst>
              </p:cNvPr>
              <p:cNvSpPr txBox="1"/>
              <p:nvPr/>
            </p:nvSpPr>
            <p:spPr>
              <a:xfrm>
                <a:off x="1763688" y="2132856"/>
                <a:ext cx="7280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Role</a:t>
                </a:r>
              </a:p>
            </p:txBody>
          </p:sp>
          <p:sp>
            <p:nvSpPr>
              <p:cNvPr id="4" name="TextBox 3">
                <a:extLst>
                  <a:ext uri="{FF2B5EF4-FFF2-40B4-BE49-F238E27FC236}">
                    <a16:creationId xmlns:a16="http://schemas.microsoft.com/office/drawing/2014/main" id="{8708873B-192D-453E-98A1-50508B88AF1A}"/>
                  </a:ext>
                </a:extLst>
              </p:cNvPr>
              <p:cNvSpPr txBox="1"/>
              <p:nvPr/>
            </p:nvSpPr>
            <p:spPr>
              <a:xfrm>
                <a:off x="2891038" y="2111514"/>
                <a:ext cx="129614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Technique</a:t>
                </a:r>
              </a:p>
            </p:txBody>
          </p:sp>
          <p:sp>
            <p:nvSpPr>
              <p:cNvPr id="6" name="TextBox 5">
                <a:extLst>
                  <a:ext uri="{FF2B5EF4-FFF2-40B4-BE49-F238E27FC236}">
                    <a16:creationId xmlns:a16="http://schemas.microsoft.com/office/drawing/2014/main" id="{60E12D1B-E5EB-45BE-ADC2-C3F24B1D7019}"/>
                  </a:ext>
                </a:extLst>
              </p:cNvPr>
              <p:cNvSpPr txBox="1"/>
              <p:nvPr/>
            </p:nvSpPr>
            <p:spPr>
              <a:xfrm>
                <a:off x="4904417" y="1994356"/>
                <a:ext cx="2232248"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a:ea typeface="+mn-ea"/>
                    <a:cs typeface="+mn-cs"/>
                  </a:rPr>
                  <a:t>Counter technique (optional)</a:t>
                </a:r>
              </a:p>
            </p:txBody>
          </p:sp>
          <p:cxnSp>
            <p:nvCxnSpPr>
              <p:cNvPr id="32" name="Straight Arrow Connector 31">
                <a:extLst>
                  <a:ext uri="{FF2B5EF4-FFF2-40B4-BE49-F238E27FC236}">
                    <a16:creationId xmlns:a16="http://schemas.microsoft.com/office/drawing/2014/main" id="{EBEB7D14-94E4-4002-A391-A314D834561F}"/>
                  </a:ext>
                </a:extLst>
              </p:cNvPr>
              <p:cNvCxnSpPr>
                <a:cxnSpLocks/>
                <a:stCxn id="4" idx="2"/>
                <a:endCxn id="21" idx="0"/>
              </p:cNvCxnSpPr>
              <p:nvPr/>
            </p:nvCxnSpPr>
            <p:spPr>
              <a:xfrm>
                <a:off x="3539110" y="2480846"/>
                <a:ext cx="1" cy="368234"/>
              </a:xfrm>
              <a:prstGeom prst="straightConnector1">
                <a:avLst/>
              </a:prstGeom>
              <a:ln w="28575">
                <a:solidFill>
                  <a:srgbClr val="0C406D"/>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99E9561D-A6DF-4794-A3EF-0E40BBF25F1E}"/>
                  </a:ext>
                </a:extLst>
              </p:cNvPr>
              <p:cNvCxnSpPr>
                <a:cxnSpLocks/>
                <a:stCxn id="19" idx="2"/>
                <a:endCxn id="2" idx="2"/>
              </p:cNvCxnSpPr>
              <p:nvPr/>
            </p:nvCxnSpPr>
            <p:spPr>
              <a:xfrm rot="10800000">
                <a:off x="2127718" y="2502189"/>
                <a:ext cx="574734" cy="498151"/>
              </a:xfrm>
              <a:prstGeom prst="bentConnector2">
                <a:avLst/>
              </a:prstGeom>
              <a:ln w="28575">
                <a:solidFill>
                  <a:srgbClr val="177CCF"/>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Connector: Elbow 62">
                <a:extLst>
                  <a:ext uri="{FF2B5EF4-FFF2-40B4-BE49-F238E27FC236}">
                    <a16:creationId xmlns:a16="http://schemas.microsoft.com/office/drawing/2014/main" id="{769A682D-285B-46B1-9F89-D760427F39CE}"/>
                  </a:ext>
                </a:extLst>
              </p:cNvPr>
              <p:cNvCxnSpPr>
                <a:stCxn id="23" idx="0"/>
                <a:endCxn id="6" idx="2"/>
              </p:cNvCxnSpPr>
              <p:nvPr/>
            </p:nvCxnSpPr>
            <p:spPr>
              <a:xfrm rot="5400000" flipH="1" flipV="1">
                <a:off x="5118541" y="1947080"/>
                <a:ext cx="208392" cy="1595607"/>
              </a:xfrm>
              <a:prstGeom prst="bentConnector3">
                <a:avLst>
                  <a:gd name="adj1" fmla="val 72387"/>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14" name="Right Triangle 13">
            <a:extLst>
              <a:ext uri="{FF2B5EF4-FFF2-40B4-BE49-F238E27FC236}">
                <a16:creationId xmlns:a16="http://schemas.microsoft.com/office/drawing/2014/main" id="{10C33FD0-7C59-40E2-95AF-BE5D7DE43F18}"/>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582057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DAA5057-1694-44C2-8BA8-36E542249667}"/>
              </a:ext>
            </a:extLst>
          </p:cNvPr>
          <p:cNvPicPr>
            <a:picLocks noGrp="1" noChangeAspect="1"/>
          </p:cNvPicPr>
          <p:nvPr>
            <p:ph sz="quarter" idx="19"/>
          </p:nvPr>
        </p:nvPicPr>
        <p:blipFill>
          <a:blip r:embed="rId2">
            <a:extLst>
              <a:ext uri="{28A0092B-C50C-407E-A947-70E740481C1C}">
                <a14:useLocalDpi xmlns:a14="http://schemas.microsoft.com/office/drawing/2010/main" val="0"/>
              </a:ext>
            </a:extLst>
          </a:blip>
          <a:stretch>
            <a:fillRect/>
          </a:stretch>
        </p:blipFill>
        <p:spPr>
          <a:xfrm>
            <a:off x="2911391" y="2492896"/>
            <a:ext cx="3321217" cy="3816846"/>
          </a:xfrm>
        </p:spPr>
      </p:pic>
      <p:sp>
        <p:nvSpPr>
          <p:cNvPr id="3" name="Title 2">
            <a:extLst>
              <a:ext uri="{FF2B5EF4-FFF2-40B4-BE49-F238E27FC236}">
                <a16:creationId xmlns:a16="http://schemas.microsoft.com/office/drawing/2014/main" id="{A58B54E9-F5E6-4F91-84B3-E1AD8E402F12}"/>
              </a:ext>
            </a:extLst>
          </p:cNvPr>
          <p:cNvSpPr>
            <a:spLocks noGrp="1"/>
          </p:cNvSpPr>
          <p:nvPr>
            <p:ph type="title"/>
          </p:nvPr>
        </p:nvSpPr>
        <p:spPr/>
        <p:txBody>
          <a:bodyPr/>
          <a:lstStyle/>
          <a:p>
            <a:r>
              <a:rPr lang="en-GB" dirty="0"/>
              <a:t>Outline</a:t>
            </a:r>
          </a:p>
        </p:txBody>
      </p:sp>
      <p:sp>
        <p:nvSpPr>
          <p:cNvPr id="6" name="Speech Bubble: Rectangle 5">
            <a:extLst>
              <a:ext uri="{FF2B5EF4-FFF2-40B4-BE49-F238E27FC236}">
                <a16:creationId xmlns:a16="http://schemas.microsoft.com/office/drawing/2014/main" id="{5B3AA4D8-9842-4D7F-A974-35EA645F3C07}"/>
              </a:ext>
            </a:extLst>
          </p:cNvPr>
          <p:cNvSpPr/>
          <p:nvPr/>
        </p:nvSpPr>
        <p:spPr>
          <a:xfrm>
            <a:off x="539552" y="1868820"/>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 what?</a:t>
            </a:r>
          </a:p>
        </p:txBody>
      </p:sp>
      <p:sp>
        <p:nvSpPr>
          <p:cNvPr id="8" name="Speech Bubble: Rectangle 7">
            <a:extLst>
              <a:ext uri="{FF2B5EF4-FFF2-40B4-BE49-F238E27FC236}">
                <a16:creationId xmlns:a16="http://schemas.microsoft.com/office/drawing/2014/main" id="{455E801B-6E6D-4CAC-A627-242952DADF7C}"/>
              </a:ext>
            </a:extLst>
          </p:cNvPr>
          <p:cNvSpPr/>
          <p:nvPr/>
        </p:nvSpPr>
        <p:spPr>
          <a:xfrm flipH="1">
            <a:off x="6505914" y="2617840"/>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Background</a:t>
            </a:r>
          </a:p>
        </p:txBody>
      </p:sp>
      <p:sp>
        <p:nvSpPr>
          <p:cNvPr id="12" name="Speech Bubble: Rectangle 11">
            <a:extLst>
              <a:ext uri="{FF2B5EF4-FFF2-40B4-BE49-F238E27FC236}">
                <a16:creationId xmlns:a16="http://schemas.microsoft.com/office/drawing/2014/main" id="{2E45216E-1FB6-4FFA-96EA-4B57E72E6474}"/>
              </a:ext>
            </a:extLst>
          </p:cNvPr>
          <p:cNvSpPr/>
          <p:nvPr/>
        </p:nvSpPr>
        <p:spPr>
          <a:xfrm>
            <a:off x="539552" y="3224974"/>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Methodology</a:t>
            </a:r>
          </a:p>
        </p:txBody>
      </p:sp>
      <p:sp>
        <p:nvSpPr>
          <p:cNvPr id="16" name="Speech Bubble: Rectangle 15">
            <a:extLst>
              <a:ext uri="{FF2B5EF4-FFF2-40B4-BE49-F238E27FC236}">
                <a16:creationId xmlns:a16="http://schemas.microsoft.com/office/drawing/2014/main" id="{449232D5-48BE-4211-8190-998F3E618FDE}"/>
              </a:ext>
            </a:extLst>
          </p:cNvPr>
          <p:cNvSpPr/>
          <p:nvPr/>
        </p:nvSpPr>
        <p:spPr>
          <a:xfrm flipH="1">
            <a:off x="6505914" y="4094995"/>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Simulations  &amp; Validations</a:t>
            </a:r>
          </a:p>
        </p:txBody>
      </p:sp>
      <p:sp>
        <p:nvSpPr>
          <p:cNvPr id="18" name="Speech Bubble: Rectangle 17">
            <a:extLst>
              <a:ext uri="{FF2B5EF4-FFF2-40B4-BE49-F238E27FC236}">
                <a16:creationId xmlns:a16="http://schemas.microsoft.com/office/drawing/2014/main" id="{C34D57CA-4EC8-4F74-93E5-2AA594D26422}"/>
              </a:ext>
            </a:extLst>
          </p:cNvPr>
          <p:cNvSpPr/>
          <p:nvPr/>
        </p:nvSpPr>
        <p:spPr>
          <a:xfrm>
            <a:off x="539552" y="4581128"/>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Conclusion</a:t>
            </a:r>
          </a:p>
        </p:txBody>
      </p:sp>
      <p:sp>
        <p:nvSpPr>
          <p:cNvPr id="19" name="TextBox 18">
            <a:extLst>
              <a:ext uri="{FF2B5EF4-FFF2-40B4-BE49-F238E27FC236}">
                <a16:creationId xmlns:a16="http://schemas.microsoft.com/office/drawing/2014/main" id="{0E6DC434-5586-48EA-8C5D-FCF618A3A07E}"/>
              </a:ext>
            </a:extLst>
          </p:cNvPr>
          <p:cNvSpPr txBox="1"/>
          <p:nvPr/>
        </p:nvSpPr>
        <p:spPr>
          <a:xfrm>
            <a:off x="503548" y="2461842"/>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1" name="TextBox 20">
            <a:extLst>
              <a:ext uri="{FF2B5EF4-FFF2-40B4-BE49-F238E27FC236}">
                <a16:creationId xmlns:a16="http://schemas.microsoft.com/office/drawing/2014/main" id="{1D556483-1ED7-4B1E-9056-CBA9F594B8F3}"/>
              </a:ext>
            </a:extLst>
          </p:cNvPr>
          <p:cNvSpPr txBox="1"/>
          <p:nvPr/>
        </p:nvSpPr>
        <p:spPr>
          <a:xfrm>
            <a:off x="6505914" y="3224974"/>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3" name="TextBox 22">
            <a:extLst>
              <a:ext uri="{FF2B5EF4-FFF2-40B4-BE49-F238E27FC236}">
                <a16:creationId xmlns:a16="http://schemas.microsoft.com/office/drawing/2014/main" id="{871F068F-DAD2-4762-A575-1399FD2CD159}"/>
              </a:ext>
            </a:extLst>
          </p:cNvPr>
          <p:cNvSpPr txBox="1"/>
          <p:nvPr/>
        </p:nvSpPr>
        <p:spPr>
          <a:xfrm>
            <a:off x="503548" y="381799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5" name="TextBox 24">
            <a:extLst>
              <a:ext uri="{FF2B5EF4-FFF2-40B4-BE49-F238E27FC236}">
                <a16:creationId xmlns:a16="http://schemas.microsoft.com/office/drawing/2014/main" id="{2034C12B-FA13-4A37-81F0-F6716FFF6F81}"/>
              </a:ext>
            </a:extLst>
          </p:cNvPr>
          <p:cNvSpPr txBox="1"/>
          <p:nvPr/>
        </p:nvSpPr>
        <p:spPr>
          <a:xfrm>
            <a:off x="6505914" y="4707643"/>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sp>
        <p:nvSpPr>
          <p:cNvPr id="27" name="TextBox 26">
            <a:extLst>
              <a:ext uri="{FF2B5EF4-FFF2-40B4-BE49-F238E27FC236}">
                <a16:creationId xmlns:a16="http://schemas.microsoft.com/office/drawing/2014/main" id="{882C6079-3D2D-4CC3-A9A5-5C63244B15EA}"/>
              </a:ext>
            </a:extLst>
          </p:cNvPr>
          <p:cNvSpPr txBox="1"/>
          <p:nvPr/>
        </p:nvSpPr>
        <p:spPr>
          <a:xfrm>
            <a:off x="503548" y="519377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pic>
        <p:nvPicPr>
          <p:cNvPr id="29" name="Picture 28">
            <a:extLst>
              <a:ext uri="{FF2B5EF4-FFF2-40B4-BE49-F238E27FC236}">
                <a16:creationId xmlns:a16="http://schemas.microsoft.com/office/drawing/2014/main" id="{22630FD5-C410-41E0-9626-8BFC72086AEB}"/>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2241975" y="2535576"/>
            <a:ext cx="198426" cy="164528"/>
          </a:xfrm>
          <a:prstGeom prst="rect">
            <a:avLst/>
          </a:prstGeom>
        </p:spPr>
      </p:pic>
      <p:pic>
        <p:nvPicPr>
          <p:cNvPr id="31" name="Picture 30">
            <a:extLst>
              <a:ext uri="{FF2B5EF4-FFF2-40B4-BE49-F238E27FC236}">
                <a16:creationId xmlns:a16="http://schemas.microsoft.com/office/drawing/2014/main" id="{3926A3A0-C5E0-4D04-9B4C-9C949EB26F61}"/>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8250296" y="3274016"/>
            <a:ext cx="198426" cy="164528"/>
          </a:xfrm>
          <a:prstGeom prst="rect">
            <a:avLst/>
          </a:prstGeom>
        </p:spPr>
      </p:pic>
      <p:pic>
        <p:nvPicPr>
          <p:cNvPr id="33" name="Picture 32">
            <a:extLst>
              <a:ext uri="{FF2B5EF4-FFF2-40B4-BE49-F238E27FC236}">
                <a16:creationId xmlns:a16="http://schemas.microsoft.com/office/drawing/2014/main" id="{C049ADB2-B0D0-49A9-AB3D-8BA6DD9CBF97}"/>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2241975" y="3948951"/>
            <a:ext cx="198426" cy="164528"/>
          </a:xfrm>
          <a:prstGeom prst="rect">
            <a:avLst/>
          </a:prstGeom>
        </p:spPr>
      </p:pic>
      <p:pic>
        <p:nvPicPr>
          <p:cNvPr id="2" name="Picture 1">
            <a:extLst>
              <a:ext uri="{FF2B5EF4-FFF2-40B4-BE49-F238E27FC236}">
                <a16:creationId xmlns:a16="http://schemas.microsoft.com/office/drawing/2014/main" id="{2F798842-B192-4447-A709-1D3E95196F80}"/>
              </a:ext>
            </a:extLst>
          </p:cNvPr>
          <p:cNvPicPr>
            <a:picLocks noChangeAspect="1"/>
          </p:cNvPicPr>
          <p:nvPr/>
        </p:nvPicPr>
        <p:blipFill rotWithShape="1">
          <a:blip r:embed="rId5">
            <a:extLst>
              <a:ext uri="{28A0092B-C50C-407E-A947-70E740481C1C}">
                <a14:useLocalDpi xmlns:a14="http://schemas.microsoft.com/office/drawing/2010/main" val="0"/>
              </a:ext>
            </a:extLst>
          </a:blip>
          <a:srcRect l="62369" t="68245" r="22512" b="1781"/>
          <a:stretch/>
        </p:blipFill>
        <p:spPr>
          <a:xfrm>
            <a:off x="7189990" y="4501926"/>
            <a:ext cx="576064" cy="648072"/>
          </a:xfrm>
          <a:prstGeom prst="rect">
            <a:avLst/>
          </a:prstGeom>
        </p:spPr>
      </p:pic>
      <p:sp>
        <p:nvSpPr>
          <p:cNvPr id="4" name="Right Triangle 3">
            <a:extLst>
              <a:ext uri="{FF2B5EF4-FFF2-40B4-BE49-F238E27FC236}">
                <a16:creationId xmlns:a16="http://schemas.microsoft.com/office/drawing/2014/main" id="{F9104FCE-1F2E-4E2A-BF99-1F2980FE2D6F}"/>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4532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80D625-17B6-448E-9476-E576B9A70CC1}"/>
              </a:ext>
            </a:extLst>
          </p:cNvPr>
          <p:cNvSpPr>
            <a:spLocks noGrp="1"/>
          </p:cNvSpPr>
          <p:nvPr>
            <p:ph type="title"/>
          </p:nvPr>
        </p:nvSpPr>
        <p:spPr/>
        <p:txBody>
          <a:bodyPr/>
          <a:lstStyle/>
          <a:p>
            <a:r>
              <a:rPr lang="en-GB" dirty="0"/>
              <a:t>Businesses are going paperless</a:t>
            </a:r>
          </a:p>
        </p:txBody>
      </p:sp>
      <p:pic>
        <p:nvPicPr>
          <p:cNvPr id="31" name="Picture 30">
            <a:extLst>
              <a:ext uri="{FF2B5EF4-FFF2-40B4-BE49-F238E27FC236}">
                <a16:creationId xmlns:a16="http://schemas.microsoft.com/office/drawing/2014/main" id="{91EC398C-3991-448F-BD34-763E8C56FB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5119" y="1772816"/>
            <a:ext cx="5513762" cy="3826724"/>
          </a:xfrm>
          <a:prstGeom prst="rect">
            <a:avLst/>
          </a:prstGeom>
        </p:spPr>
      </p:pic>
      <p:pic>
        <p:nvPicPr>
          <p:cNvPr id="33" name="Picture 32">
            <a:extLst>
              <a:ext uri="{FF2B5EF4-FFF2-40B4-BE49-F238E27FC236}">
                <a16:creationId xmlns:a16="http://schemas.microsoft.com/office/drawing/2014/main" id="{A5773F60-DFC2-4E72-8DD9-D1B67373CF6A}"/>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1389" b="99167" l="21935" r="82742">
                        <a14:foregroundMark x1="66452" y1="74444" x2="65806" y2="79722"/>
                        <a14:foregroundMark x1="66290" y1="79444" x2="67903" y2="81944"/>
                        <a14:foregroundMark x1="70323" y1="23056" x2="70323" y2="27778"/>
                        <a14:foregroundMark x1="63226" y1="9444" x2="63387" y2="5556"/>
                        <a14:foregroundMark x1="60484" y1="3333" x2="68065" y2="6111"/>
                        <a14:foregroundMark x1="80000" y1="29722" x2="81452" y2="36667"/>
                        <a14:backgroundMark x1="66613" y1="2222" x2="60484" y2="2222"/>
                        <a14:backgroundMark x1="81452" y1="36667" x2="79839" y2="35833"/>
                      </a14:backgroundRemoval>
                    </a14:imgEffect>
                  </a14:imgLayer>
                </a14:imgProps>
              </a:ext>
              <a:ext uri="{28A0092B-C50C-407E-A947-70E740481C1C}">
                <a14:useLocalDpi xmlns:a14="http://schemas.microsoft.com/office/drawing/2010/main" val="0"/>
              </a:ext>
            </a:extLst>
          </a:blip>
          <a:stretch>
            <a:fillRect/>
          </a:stretch>
        </p:blipFill>
        <p:spPr>
          <a:xfrm>
            <a:off x="1818609" y="3429000"/>
            <a:ext cx="2501972" cy="1452758"/>
          </a:xfrm>
          <a:prstGeom prst="rect">
            <a:avLst/>
          </a:prstGeom>
        </p:spPr>
      </p:pic>
      <p:pic>
        <p:nvPicPr>
          <p:cNvPr id="35" name="Picture 34">
            <a:extLst>
              <a:ext uri="{FF2B5EF4-FFF2-40B4-BE49-F238E27FC236}">
                <a16:creationId xmlns:a16="http://schemas.microsoft.com/office/drawing/2014/main" id="{8F99763B-ED15-49CA-8864-181A6E572D20}"/>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1961" b="97386" l="2504" r="99687">
                        <a14:foregroundMark x1="98122" y1="70915" x2="68388" y2="51471"/>
                        <a14:foregroundMark x1="67762" y1="46405" x2="8138" y2="9641"/>
                        <a14:foregroundMark x1="12050" y1="55556" x2="66354" y2="10131"/>
                        <a14:foregroundMark x1="39437" y1="33170" x2="53678" y2="48039"/>
                        <a14:foregroundMark x1="47261" y1="30556" x2="64945" y2="30556"/>
                        <a14:foregroundMark x1="42879" y1="30065" x2="38028" y2="11111"/>
                        <a14:foregroundMark x1="39906" y1="31536" x2="12050" y2="32190"/>
                      </a14:backgroundRemoval>
                    </a14:imgEffect>
                  </a14:imgLayer>
                </a14:imgProps>
              </a:ext>
              <a:ext uri="{28A0092B-C50C-407E-A947-70E740481C1C}">
                <a14:useLocalDpi xmlns:a14="http://schemas.microsoft.com/office/drawing/2010/main" val="0"/>
              </a:ext>
            </a:extLst>
          </a:blip>
          <a:stretch>
            <a:fillRect/>
          </a:stretch>
        </p:blipFill>
        <p:spPr>
          <a:xfrm>
            <a:off x="5292080" y="3849440"/>
            <a:ext cx="1800200" cy="1724135"/>
          </a:xfrm>
          <a:prstGeom prst="rect">
            <a:avLst/>
          </a:prstGeom>
        </p:spPr>
      </p:pic>
      <p:sp>
        <p:nvSpPr>
          <p:cNvPr id="37" name="Right Triangle 36">
            <a:extLst>
              <a:ext uri="{FF2B5EF4-FFF2-40B4-BE49-F238E27FC236}">
                <a16:creationId xmlns:a16="http://schemas.microsoft.com/office/drawing/2014/main" id="{7D8E0C6E-82C2-4CDF-8266-92A64516F8E3}"/>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377635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Game to simulation mapping</a:t>
            </a:r>
            <a:endParaRPr lang="en-GB"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029" y="2404637"/>
            <a:ext cx="3270640" cy="2289448"/>
          </a:xfrm>
          <a:prstGeom prst="rect">
            <a:avLst/>
          </a:prstGeom>
        </p:spPr>
      </p:pic>
      <p:sp>
        <p:nvSpPr>
          <p:cNvPr id="9" name="Left Arrow 8"/>
          <p:cNvSpPr/>
          <p:nvPr/>
        </p:nvSpPr>
        <p:spPr>
          <a:xfrm>
            <a:off x="4238579" y="3253953"/>
            <a:ext cx="1584176" cy="504056"/>
          </a:xfrm>
          <a:prstGeom prst="leftArrow">
            <a:avLst/>
          </a:prstGeom>
          <a:solidFill>
            <a:srgbClr val="092F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6" name="Group 35"/>
          <p:cNvGrpSpPr/>
          <p:nvPr/>
        </p:nvGrpSpPr>
        <p:grpSpPr>
          <a:xfrm>
            <a:off x="6257609" y="2852936"/>
            <a:ext cx="2222116" cy="1098020"/>
            <a:chOff x="6304011" y="2685595"/>
            <a:chExt cx="2516072" cy="1243273"/>
          </a:xfrm>
        </p:grpSpPr>
        <p:grpSp>
          <p:nvGrpSpPr>
            <p:cNvPr id="33" name="Group 32"/>
            <p:cNvGrpSpPr/>
            <p:nvPr/>
          </p:nvGrpSpPr>
          <p:grpSpPr>
            <a:xfrm>
              <a:off x="8337158" y="2807668"/>
              <a:ext cx="400530" cy="902729"/>
              <a:chOff x="6122552" y="3589030"/>
              <a:chExt cx="400530" cy="992099"/>
            </a:xfrm>
          </p:grpSpPr>
          <p:sp>
            <p:nvSpPr>
              <p:cNvPr id="34" name="Rounded Rectangle 33"/>
              <p:cNvSpPr/>
              <p:nvPr/>
            </p:nvSpPr>
            <p:spPr>
              <a:xfrm>
                <a:off x="6122552" y="3995273"/>
                <a:ext cx="400530" cy="585856"/>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35" name="Oval 34"/>
              <p:cNvSpPr/>
              <p:nvPr/>
            </p:nvSpPr>
            <p:spPr>
              <a:xfrm>
                <a:off x="6150022" y="3589030"/>
                <a:ext cx="351613" cy="35161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grpSp>
        <p:grpSp>
          <p:nvGrpSpPr>
            <p:cNvPr id="30" name="Group 29"/>
            <p:cNvGrpSpPr/>
            <p:nvPr/>
          </p:nvGrpSpPr>
          <p:grpSpPr>
            <a:xfrm>
              <a:off x="7322860" y="2726588"/>
              <a:ext cx="400530" cy="992099"/>
              <a:chOff x="6122552" y="3589030"/>
              <a:chExt cx="400530" cy="992099"/>
            </a:xfrm>
          </p:grpSpPr>
          <p:sp>
            <p:nvSpPr>
              <p:cNvPr id="31" name="Rounded Rectangle 30"/>
              <p:cNvSpPr/>
              <p:nvPr/>
            </p:nvSpPr>
            <p:spPr>
              <a:xfrm>
                <a:off x="6122552" y="3995273"/>
                <a:ext cx="400530" cy="585856"/>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32" name="Oval 31"/>
              <p:cNvSpPr/>
              <p:nvPr/>
            </p:nvSpPr>
            <p:spPr>
              <a:xfrm>
                <a:off x="6150022" y="3589030"/>
                <a:ext cx="351613" cy="35161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grpSp>
        <p:grpSp>
          <p:nvGrpSpPr>
            <p:cNvPr id="29" name="Group 28"/>
            <p:cNvGrpSpPr/>
            <p:nvPr/>
          </p:nvGrpSpPr>
          <p:grpSpPr>
            <a:xfrm>
              <a:off x="6455754" y="2685595"/>
              <a:ext cx="400530" cy="1085685"/>
              <a:chOff x="6122552" y="3589030"/>
              <a:chExt cx="400530" cy="992099"/>
            </a:xfrm>
          </p:grpSpPr>
          <p:sp>
            <p:nvSpPr>
              <p:cNvPr id="27" name="Rounded Rectangle 26"/>
              <p:cNvSpPr/>
              <p:nvPr/>
            </p:nvSpPr>
            <p:spPr>
              <a:xfrm>
                <a:off x="6122552" y="3995273"/>
                <a:ext cx="400530" cy="585856"/>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28" name="Oval 27"/>
              <p:cNvSpPr/>
              <p:nvPr/>
            </p:nvSpPr>
            <p:spPr>
              <a:xfrm>
                <a:off x="6150022" y="3589030"/>
                <a:ext cx="351613" cy="35161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grpSp>
        <p:sp>
          <p:nvSpPr>
            <p:cNvPr id="26" name="Oval 25"/>
            <p:cNvSpPr/>
            <p:nvPr/>
          </p:nvSpPr>
          <p:spPr>
            <a:xfrm>
              <a:off x="6304011" y="3279559"/>
              <a:ext cx="2516072" cy="649309"/>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grpSp>
          <p:nvGrpSpPr>
            <p:cNvPr id="19" name="Group 18"/>
            <p:cNvGrpSpPr/>
            <p:nvPr/>
          </p:nvGrpSpPr>
          <p:grpSpPr>
            <a:xfrm>
              <a:off x="8028384" y="3438079"/>
              <a:ext cx="444228" cy="268147"/>
              <a:chOff x="6034798" y="4636358"/>
              <a:chExt cx="613399" cy="370263"/>
            </a:xfrm>
          </p:grpSpPr>
          <p:sp>
            <p:nvSpPr>
              <p:cNvPr id="20" name="Parallelogram 19"/>
              <p:cNvSpPr/>
              <p:nvPr/>
            </p:nvSpPr>
            <p:spPr>
              <a:xfrm rot="2798452" flipH="1" flipV="1">
                <a:off x="6445639" y="4804063"/>
                <a:ext cx="195754" cy="209362"/>
              </a:xfrm>
              <a:prstGeom prst="parallelogram">
                <a:avLst>
                  <a:gd name="adj" fmla="val 28932"/>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Calibri" panose="020F0502020204030204"/>
                </a:endParaRPr>
              </a:p>
            </p:txBody>
          </p:sp>
          <p:sp>
            <p:nvSpPr>
              <p:cNvPr id="21" name="Parallelogram 20"/>
              <p:cNvSpPr/>
              <p:nvPr/>
            </p:nvSpPr>
            <p:spPr>
              <a:xfrm rot="2798452" flipH="1" flipV="1">
                <a:off x="6356919" y="4629554"/>
                <a:ext cx="195754" cy="209362"/>
              </a:xfrm>
              <a:prstGeom prst="parallelogram">
                <a:avLst>
                  <a:gd name="adj" fmla="val 28932"/>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Calibri" panose="020F0502020204030204"/>
                </a:endParaRPr>
              </a:p>
            </p:txBody>
          </p:sp>
          <p:sp>
            <p:nvSpPr>
              <p:cNvPr id="22" name="Parallelogram 21"/>
              <p:cNvSpPr/>
              <p:nvPr/>
            </p:nvSpPr>
            <p:spPr>
              <a:xfrm rot="2669702">
                <a:off x="6083345" y="4778482"/>
                <a:ext cx="229685" cy="197573"/>
              </a:xfrm>
              <a:prstGeom prst="parallelogram">
                <a:avLst>
                  <a:gd name="adj" fmla="val 41956"/>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23" name="Parallelogram 22"/>
              <p:cNvSpPr/>
              <p:nvPr/>
            </p:nvSpPr>
            <p:spPr>
              <a:xfrm rot="2798452" flipH="1" flipV="1">
                <a:off x="6041602" y="4764666"/>
                <a:ext cx="195754" cy="209362"/>
              </a:xfrm>
              <a:prstGeom prst="parallelogram">
                <a:avLst>
                  <a:gd name="adj" fmla="val 28932"/>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Calibri" panose="020F0502020204030204"/>
                </a:endParaRPr>
              </a:p>
            </p:txBody>
          </p:sp>
        </p:grpSp>
        <p:grpSp>
          <p:nvGrpSpPr>
            <p:cNvPr id="14" name="Group 13"/>
            <p:cNvGrpSpPr/>
            <p:nvPr/>
          </p:nvGrpSpPr>
          <p:grpSpPr>
            <a:xfrm>
              <a:off x="7288527" y="3394808"/>
              <a:ext cx="424057" cy="285443"/>
              <a:chOff x="4945783" y="4397331"/>
              <a:chExt cx="500511" cy="336906"/>
            </a:xfrm>
          </p:grpSpPr>
          <p:sp>
            <p:nvSpPr>
              <p:cNvPr id="15" name="Parallelogram 14"/>
              <p:cNvSpPr/>
              <p:nvPr/>
            </p:nvSpPr>
            <p:spPr>
              <a:xfrm rot="20677437" flipH="1" flipV="1">
                <a:off x="5250540" y="4397331"/>
                <a:ext cx="195754" cy="209362"/>
              </a:xfrm>
              <a:prstGeom prst="parallelogram">
                <a:avLst>
                  <a:gd name="adj" fmla="val 28932"/>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Calibri" panose="020F0502020204030204"/>
                </a:endParaRPr>
              </a:p>
            </p:txBody>
          </p:sp>
          <p:sp>
            <p:nvSpPr>
              <p:cNvPr id="17" name="Parallelogram 16"/>
              <p:cNvSpPr/>
              <p:nvPr/>
            </p:nvSpPr>
            <p:spPr>
              <a:xfrm>
                <a:off x="5078662" y="4518902"/>
                <a:ext cx="144016" cy="215335"/>
              </a:xfrm>
              <a:prstGeom prst="parallelogram">
                <a:avLst>
                  <a:gd name="adj" fmla="val 18365"/>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8" name="Parallelogram 17"/>
              <p:cNvSpPr/>
              <p:nvPr/>
            </p:nvSpPr>
            <p:spPr>
              <a:xfrm>
                <a:off x="4945783" y="4421670"/>
                <a:ext cx="144016" cy="215335"/>
              </a:xfrm>
              <a:prstGeom prst="parallelogram">
                <a:avLst>
                  <a:gd name="adj" fmla="val 18365"/>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grpSp>
        <p:grpSp>
          <p:nvGrpSpPr>
            <p:cNvPr id="10" name="Group 9"/>
            <p:cNvGrpSpPr/>
            <p:nvPr/>
          </p:nvGrpSpPr>
          <p:grpSpPr>
            <a:xfrm>
              <a:off x="6534298" y="3409298"/>
              <a:ext cx="399570" cy="329632"/>
              <a:chOff x="2871051" y="4490120"/>
              <a:chExt cx="460521" cy="379915"/>
            </a:xfrm>
          </p:grpSpPr>
          <p:sp>
            <p:nvSpPr>
              <p:cNvPr id="11" name="Parallelogram 10"/>
              <p:cNvSpPr/>
              <p:nvPr/>
            </p:nvSpPr>
            <p:spPr>
              <a:xfrm rot="16656515">
                <a:off x="2879810" y="4663459"/>
                <a:ext cx="197817" cy="215335"/>
              </a:xfrm>
              <a:prstGeom prst="parallelogram">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sp>
            <p:nvSpPr>
              <p:cNvPr id="12" name="Parallelogram 11"/>
              <p:cNvSpPr/>
              <p:nvPr/>
            </p:nvSpPr>
            <p:spPr>
              <a:xfrm rot="15733952" flipH="1" flipV="1">
                <a:off x="3085795" y="4483316"/>
                <a:ext cx="195754" cy="209362"/>
              </a:xfrm>
              <a:prstGeom prst="parallelogram">
                <a:avLst>
                  <a:gd name="adj" fmla="val 28932"/>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Calibri" panose="020F0502020204030204"/>
                </a:endParaRPr>
              </a:p>
            </p:txBody>
          </p:sp>
          <p:sp>
            <p:nvSpPr>
              <p:cNvPr id="13" name="Parallelogram 12"/>
              <p:cNvSpPr/>
              <p:nvPr/>
            </p:nvSpPr>
            <p:spPr>
              <a:xfrm rot="16656515">
                <a:off x="3151897" y="4653407"/>
                <a:ext cx="144016" cy="215335"/>
              </a:xfrm>
              <a:prstGeom prst="parallelogram">
                <a:avLst>
                  <a:gd name="adj" fmla="val 18365"/>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panose="020F0502020204030204"/>
                </a:endParaRPr>
              </a:p>
            </p:txBody>
          </p:sp>
        </p:grpSp>
      </p:grpSp>
      <p:sp>
        <p:nvSpPr>
          <p:cNvPr id="2" name="Right Triangle 1">
            <a:extLst>
              <a:ext uri="{FF2B5EF4-FFF2-40B4-BE49-F238E27FC236}">
                <a16:creationId xmlns:a16="http://schemas.microsoft.com/office/drawing/2014/main" id="{9E6DBBCD-D32B-4D87-AF0D-8DF7512071EB}"/>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16157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605E579-E332-4127-8134-0787F732E6ED}"/>
              </a:ext>
            </a:extLst>
          </p:cNvPr>
          <p:cNvPicPr>
            <a:picLocks noGrp="1" noChangeAspect="1"/>
          </p:cNvPicPr>
          <p:nvPr>
            <p:ph sz="quarter" idx="19"/>
          </p:nvPr>
        </p:nvPicPr>
        <p:blipFill>
          <a:blip r:embed="rId3">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tretch>
            <a:fillRect/>
          </a:stretch>
        </p:blipFill>
        <p:spPr>
          <a:xfrm>
            <a:off x="1929011" y="1661712"/>
            <a:ext cx="5285978" cy="3964484"/>
          </a:xfrm>
        </p:spPr>
      </p:pic>
      <p:sp>
        <p:nvSpPr>
          <p:cNvPr id="3" name="Title 2">
            <a:extLst>
              <a:ext uri="{FF2B5EF4-FFF2-40B4-BE49-F238E27FC236}">
                <a16:creationId xmlns:a16="http://schemas.microsoft.com/office/drawing/2014/main" id="{240DD07E-FA85-4AE7-AD3C-5BC5242F27AF}"/>
              </a:ext>
            </a:extLst>
          </p:cNvPr>
          <p:cNvSpPr>
            <a:spLocks noGrp="1"/>
          </p:cNvSpPr>
          <p:nvPr>
            <p:ph type="title"/>
          </p:nvPr>
        </p:nvSpPr>
        <p:spPr/>
        <p:txBody>
          <a:bodyPr/>
          <a:lstStyle/>
          <a:p>
            <a:r>
              <a:rPr lang="en-US" dirty="0"/>
              <a:t>Heatmap of attacks</a:t>
            </a:r>
            <a:endParaRPr lang="en-GB" dirty="0"/>
          </a:p>
        </p:txBody>
      </p:sp>
      <p:sp>
        <p:nvSpPr>
          <p:cNvPr id="7" name="Right Triangle 6">
            <a:extLst>
              <a:ext uri="{FF2B5EF4-FFF2-40B4-BE49-F238E27FC236}">
                <a16:creationId xmlns:a16="http://schemas.microsoft.com/office/drawing/2014/main" id="{EC560876-5D83-438A-B5D0-BDEE09730F17}"/>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60296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1A6DD4-0E31-4F04-822C-E8F12FE265B7}"/>
              </a:ext>
            </a:extLst>
          </p:cNvPr>
          <p:cNvSpPr>
            <a:spLocks noGrp="1"/>
          </p:cNvSpPr>
          <p:nvPr>
            <p:ph type="title"/>
          </p:nvPr>
        </p:nvSpPr>
        <p:spPr/>
        <p:txBody>
          <a:bodyPr/>
          <a:lstStyle/>
          <a:p>
            <a:r>
              <a:rPr lang="en-US" dirty="0"/>
              <a:t>Monitoring the goals</a:t>
            </a:r>
            <a:endParaRPr lang="en-GB" dirty="0"/>
          </a:p>
        </p:txBody>
      </p:sp>
      <p:pic>
        <p:nvPicPr>
          <p:cNvPr id="5" name="Picture 4">
            <a:extLst>
              <a:ext uri="{FF2B5EF4-FFF2-40B4-BE49-F238E27FC236}">
                <a16:creationId xmlns:a16="http://schemas.microsoft.com/office/drawing/2014/main" id="{83CE78FF-F0AE-4ADD-AA78-6B55A4D5A4D2}"/>
              </a:ext>
            </a:extLst>
          </p:cNvPr>
          <p:cNvPicPr>
            <a:picLocks noChangeAspect="1"/>
          </p:cNvPicPr>
          <p:nvPr/>
        </p:nvPicPr>
        <p:blipFill rotWithShape="1">
          <a:blip r:embed="rId3">
            <a:extLst>
              <a:ext uri="{28A0092B-C50C-407E-A947-70E740481C1C}">
                <a14:useLocalDpi xmlns:a14="http://schemas.microsoft.com/office/drawing/2010/main" val="0"/>
              </a:ext>
            </a:extLst>
          </a:blip>
          <a:srcRect b="9051"/>
          <a:stretch/>
        </p:blipFill>
        <p:spPr>
          <a:xfrm>
            <a:off x="2226113" y="1439143"/>
            <a:ext cx="4691773" cy="4608512"/>
          </a:xfrm>
          <a:prstGeom prst="rect">
            <a:avLst/>
          </a:prstGeom>
        </p:spPr>
      </p:pic>
      <p:sp>
        <p:nvSpPr>
          <p:cNvPr id="7" name="Right Triangle 6">
            <a:extLst>
              <a:ext uri="{FF2B5EF4-FFF2-40B4-BE49-F238E27FC236}">
                <a16:creationId xmlns:a16="http://schemas.microsoft.com/office/drawing/2014/main" id="{85677C1D-2FA7-4FD6-B4C0-A5D98BD67207}"/>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504214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DAA5057-1694-44C2-8BA8-36E542249667}"/>
              </a:ext>
            </a:extLst>
          </p:cNvPr>
          <p:cNvPicPr>
            <a:picLocks noGrp="1" noChangeAspect="1"/>
          </p:cNvPicPr>
          <p:nvPr>
            <p:ph sz="quarter" idx="19"/>
          </p:nvPr>
        </p:nvPicPr>
        <p:blipFill>
          <a:blip r:embed="rId2">
            <a:extLst>
              <a:ext uri="{28A0092B-C50C-407E-A947-70E740481C1C}">
                <a14:useLocalDpi xmlns:a14="http://schemas.microsoft.com/office/drawing/2010/main" val="0"/>
              </a:ext>
            </a:extLst>
          </a:blip>
          <a:stretch>
            <a:fillRect/>
          </a:stretch>
        </p:blipFill>
        <p:spPr>
          <a:xfrm>
            <a:off x="2911391" y="2492896"/>
            <a:ext cx="3321217" cy="3816846"/>
          </a:xfrm>
        </p:spPr>
      </p:pic>
      <p:sp>
        <p:nvSpPr>
          <p:cNvPr id="3" name="Title 2">
            <a:extLst>
              <a:ext uri="{FF2B5EF4-FFF2-40B4-BE49-F238E27FC236}">
                <a16:creationId xmlns:a16="http://schemas.microsoft.com/office/drawing/2014/main" id="{A58B54E9-F5E6-4F91-84B3-E1AD8E402F12}"/>
              </a:ext>
            </a:extLst>
          </p:cNvPr>
          <p:cNvSpPr>
            <a:spLocks noGrp="1"/>
          </p:cNvSpPr>
          <p:nvPr>
            <p:ph type="title"/>
          </p:nvPr>
        </p:nvSpPr>
        <p:spPr/>
        <p:txBody>
          <a:bodyPr/>
          <a:lstStyle/>
          <a:p>
            <a:r>
              <a:rPr lang="en-GB" dirty="0"/>
              <a:t>Outline</a:t>
            </a:r>
          </a:p>
        </p:txBody>
      </p:sp>
      <p:sp>
        <p:nvSpPr>
          <p:cNvPr id="6" name="Speech Bubble: Rectangle 5">
            <a:extLst>
              <a:ext uri="{FF2B5EF4-FFF2-40B4-BE49-F238E27FC236}">
                <a16:creationId xmlns:a16="http://schemas.microsoft.com/office/drawing/2014/main" id="{5B3AA4D8-9842-4D7F-A974-35EA645F3C07}"/>
              </a:ext>
            </a:extLst>
          </p:cNvPr>
          <p:cNvSpPr/>
          <p:nvPr/>
        </p:nvSpPr>
        <p:spPr>
          <a:xfrm>
            <a:off x="539552" y="1868820"/>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 what?</a:t>
            </a:r>
          </a:p>
        </p:txBody>
      </p:sp>
      <p:sp>
        <p:nvSpPr>
          <p:cNvPr id="8" name="Speech Bubble: Rectangle 7">
            <a:extLst>
              <a:ext uri="{FF2B5EF4-FFF2-40B4-BE49-F238E27FC236}">
                <a16:creationId xmlns:a16="http://schemas.microsoft.com/office/drawing/2014/main" id="{455E801B-6E6D-4CAC-A627-242952DADF7C}"/>
              </a:ext>
            </a:extLst>
          </p:cNvPr>
          <p:cNvSpPr/>
          <p:nvPr/>
        </p:nvSpPr>
        <p:spPr>
          <a:xfrm flipH="1">
            <a:off x="6505914" y="2617840"/>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Background</a:t>
            </a:r>
          </a:p>
        </p:txBody>
      </p:sp>
      <p:sp>
        <p:nvSpPr>
          <p:cNvPr id="12" name="Speech Bubble: Rectangle 11">
            <a:extLst>
              <a:ext uri="{FF2B5EF4-FFF2-40B4-BE49-F238E27FC236}">
                <a16:creationId xmlns:a16="http://schemas.microsoft.com/office/drawing/2014/main" id="{2E45216E-1FB6-4FFA-96EA-4B57E72E6474}"/>
              </a:ext>
            </a:extLst>
          </p:cNvPr>
          <p:cNvSpPr/>
          <p:nvPr/>
        </p:nvSpPr>
        <p:spPr>
          <a:xfrm>
            <a:off x="539552" y="3224974"/>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Methodology</a:t>
            </a:r>
          </a:p>
        </p:txBody>
      </p:sp>
      <p:sp>
        <p:nvSpPr>
          <p:cNvPr id="16" name="Speech Bubble: Rectangle 15">
            <a:extLst>
              <a:ext uri="{FF2B5EF4-FFF2-40B4-BE49-F238E27FC236}">
                <a16:creationId xmlns:a16="http://schemas.microsoft.com/office/drawing/2014/main" id="{449232D5-48BE-4211-8190-998F3E618FDE}"/>
              </a:ext>
            </a:extLst>
          </p:cNvPr>
          <p:cNvSpPr/>
          <p:nvPr/>
        </p:nvSpPr>
        <p:spPr>
          <a:xfrm flipH="1">
            <a:off x="6505914" y="4094995"/>
            <a:ext cx="1944216" cy="612648"/>
          </a:xfrm>
          <a:prstGeom prst="wedgeRectCallout">
            <a:avLst>
              <a:gd name="adj1" fmla="val 64192"/>
              <a:gd name="adj2" fmla="val 409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Simulations  &amp; Validations</a:t>
            </a:r>
          </a:p>
        </p:txBody>
      </p:sp>
      <p:sp>
        <p:nvSpPr>
          <p:cNvPr id="18" name="Speech Bubble: Rectangle 17">
            <a:extLst>
              <a:ext uri="{FF2B5EF4-FFF2-40B4-BE49-F238E27FC236}">
                <a16:creationId xmlns:a16="http://schemas.microsoft.com/office/drawing/2014/main" id="{C34D57CA-4EC8-4F74-93E5-2AA594D26422}"/>
              </a:ext>
            </a:extLst>
          </p:cNvPr>
          <p:cNvSpPr/>
          <p:nvPr/>
        </p:nvSpPr>
        <p:spPr>
          <a:xfrm>
            <a:off x="539552" y="4581128"/>
            <a:ext cx="1944216" cy="612648"/>
          </a:xfrm>
          <a:prstGeom prst="wedgeRectCallout">
            <a:avLst>
              <a:gd name="adj1" fmla="val 64192"/>
              <a:gd name="adj2" fmla="val 40958"/>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Conclusion</a:t>
            </a:r>
          </a:p>
        </p:txBody>
      </p:sp>
      <p:sp>
        <p:nvSpPr>
          <p:cNvPr id="19" name="TextBox 18">
            <a:extLst>
              <a:ext uri="{FF2B5EF4-FFF2-40B4-BE49-F238E27FC236}">
                <a16:creationId xmlns:a16="http://schemas.microsoft.com/office/drawing/2014/main" id="{0E6DC434-5586-48EA-8C5D-FCF618A3A07E}"/>
              </a:ext>
            </a:extLst>
          </p:cNvPr>
          <p:cNvSpPr txBox="1"/>
          <p:nvPr/>
        </p:nvSpPr>
        <p:spPr>
          <a:xfrm>
            <a:off x="503548" y="2461842"/>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1" name="TextBox 20">
            <a:extLst>
              <a:ext uri="{FF2B5EF4-FFF2-40B4-BE49-F238E27FC236}">
                <a16:creationId xmlns:a16="http://schemas.microsoft.com/office/drawing/2014/main" id="{1D556483-1ED7-4B1E-9056-CBA9F594B8F3}"/>
              </a:ext>
            </a:extLst>
          </p:cNvPr>
          <p:cNvSpPr txBox="1"/>
          <p:nvPr/>
        </p:nvSpPr>
        <p:spPr>
          <a:xfrm>
            <a:off x="6505914" y="3224974"/>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3" name="TextBox 22">
            <a:extLst>
              <a:ext uri="{FF2B5EF4-FFF2-40B4-BE49-F238E27FC236}">
                <a16:creationId xmlns:a16="http://schemas.microsoft.com/office/drawing/2014/main" id="{871F068F-DAD2-4762-A575-1399FD2CD159}"/>
              </a:ext>
            </a:extLst>
          </p:cNvPr>
          <p:cNvSpPr txBox="1"/>
          <p:nvPr/>
        </p:nvSpPr>
        <p:spPr>
          <a:xfrm>
            <a:off x="503548" y="381799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10:15</a:t>
            </a:r>
          </a:p>
        </p:txBody>
      </p:sp>
      <p:sp>
        <p:nvSpPr>
          <p:cNvPr id="25" name="TextBox 24">
            <a:extLst>
              <a:ext uri="{FF2B5EF4-FFF2-40B4-BE49-F238E27FC236}">
                <a16:creationId xmlns:a16="http://schemas.microsoft.com/office/drawing/2014/main" id="{2034C12B-FA13-4A37-81F0-F6716FFF6F81}"/>
              </a:ext>
            </a:extLst>
          </p:cNvPr>
          <p:cNvSpPr txBox="1"/>
          <p:nvPr/>
        </p:nvSpPr>
        <p:spPr>
          <a:xfrm>
            <a:off x="6505914" y="4707643"/>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sp>
        <p:nvSpPr>
          <p:cNvPr id="27" name="TextBox 26">
            <a:extLst>
              <a:ext uri="{FF2B5EF4-FFF2-40B4-BE49-F238E27FC236}">
                <a16:creationId xmlns:a16="http://schemas.microsoft.com/office/drawing/2014/main" id="{882C6079-3D2D-4CC3-A9A5-5C63244B15EA}"/>
              </a:ext>
            </a:extLst>
          </p:cNvPr>
          <p:cNvSpPr txBox="1"/>
          <p:nvPr/>
        </p:nvSpPr>
        <p:spPr>
          <a:xfrm>
            <a:off x="503548" y="5193776"/>
            <a:ext cx="1800200" cy="276999"/>
          </a:xfrm>
          <a:prstGeom prst="rect">
            <a:avLst/>
          </a:prstGeom>
          <a:noFill/>
        </p:spPr>
        <p:txBody>
          <a:bodyPr wrap="square" rtlCol="0">
            <a:spAutoFit/>
          </a:bodyPr>
          <a:lstStyle/>
          <a:p>
            <a:r>
              <a:rPr lang="en-GB" sz="1200" dirty="0">
                <a:solidFill>
                  <a:schemeClr val="bg2">
                    <a:lumMod val="75000"/>
                  </a:schemeClr>
                </a:solidFill>
                <a:latin typeface="Arial" panose="020B0604020202020204" pitchFamily="34" charset="0"/>
                <a:cs typeface="Arial" panose="020B0604020202020204" pitchFamily="34" charset="0"/>
              </a:rPr>
              <a:t>Sent at 10:16</a:t>
            </a:r>
          </a:p>
        </p:txBody>
      </p:sp>
      <p:pic>
        <p:nvPicPr>
          <p:cNvPr id="29" name="Picture 28">
            <a:extLst>
              <a:ext uri="{FF2B5EF4-FFF2-40B4-BE49-F238E27FC236}">
                <a16:creationId xmlns:a16="http://schemas.microsoft.com/office/drawing/2014/main" id="{22630FD5-C410-41E0-9626-8BFC72086AEB}"/>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2241975" y="2535576"/>
            <a:ext cx="198426" cy="164528"/>
          </a:xfrm>
          <a:prstGeom prst="rect">
            <a:avLst/>
          </a:prstGeom>
        </p:spPr>
      </p:pic>
      <p:pic>
        <p:nvPicPr>
          <p:cNvPr id="31" name="Picture 30">
            <a:extLst>
              <a:ext uri="{FF2B5EF4-FFF2-40B4-BE49-F238E27FC236}">
                <a16:creationId xmlns:a16="http://schemas.microsoft.com/office/drawing/2014/main" id="{3926A3A0-C5E0-4D04-9B4C-9C949EB26F61}"/>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8250296" y="3274016"/>
            <a:ext cx="198426" cy="164528"/>
          </a:xfrm>
          <a:prstGeom prst="rect">
            <a:avLst/>
          </a:prstGeom>
        </p:spPr>
      </p:pic>
      <p:pic>
        <p:nvPicPr>
          <p:cNvPr id="33" name="Picture 32">
            <a:extLst>
              <a:ext uri="{FF2B5EF4-FFF2-40B4-BE49-F238E27FC236}">
                <a16:creationId xmlns:a16="http://schemas.microsoft.com/office/drawing/2014/main" id="{C049ADB2-B0D0-49A9-AB3D-8BA6DD9CBF97}"/>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2241975" y="3948951"/>
            <a:ext cx="198426" cy="164528"/>
          </a:xfrm>
          <a:prstGeom prst="rect">
            <a:avLst/>
          </a:prstGeom>
        </p:spPr>
      </p:pic>
      <p:pic>
        <p:nvPicPr>
          <p:cNvPr id="35" name="Picture 34">
            <a:extLst>
              <a:ext uri="{FF2B5EF4-FFF2-40B4-BE49-F238E27FC236}">
                <a16:creationId xmlns:a16="http://schemas.microsoft.com/office/drawing/2014/main" id="{42179955-F526-4921-A983-0F301B40BA11}"/>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508" t="2630" r="2994" b="12844"/>
          <a:stretch/>
        </p:blipFill>
        <p:spPr>
          <a:xfrm>
            <a:off x="8250296" y="4767204"/>
            <a:ext cx="198426" cy="164528"/>
          </a:xfrm>
          <a:prstGeom prst="rect">
            <a:avLst/>
          </a:prstGeom>
        </p:spPr>
      </p:pic>
      <p:pic>
        <p:nvPicPr>
          <p:cNvPr id="2" name="Picture 1">
            <a:extLst>
              <a:ext uri="{FF2B5EF4-FFF2-40B4-BE49-F238E27FC236}">
                <a16:creationId xmlns:a16="http://schemas.microsoft.com/office/drawing/2014/main" id="{4F6389F9-A8A4-4004-BDD4-FB9B499F6102}"/>
              </a:ext>
            </a:extLst>
          </p:cNvPr>
          <p:cNvPicPr>
            <a:picLocks noChangeAspect="1"/>
          </p:cNvPicPr>
          <p:nvPr/>
        </p:nvPicPr>
        <p:blipFill rotWithShape="1">
          <a:blip r:embed="rId5">
            <a:extLst>
              <a:ext uri="{28A0092B-C50C-407E-A947-70E740481C1C}">
                <a14:useLocalDpi xmlns:a14="http://schemas.microsoft.com/office/drawing/2010/main" val="0"/>
              </a:ext>
            </a:extLst>
          </a:blip>
          <a:srcRect l="62369" t="68245" r="22512" b="1781"/>
          <a:stretch/>
        </p:blipFill>
        <p:spPr>
          <a:xfrm>
            <a:off x="1331640" y="4931732"/>
            <a:ext cx="576064" cy="648072"/>
          </a:xfrm>
          <a:prstGeom prst="rect">
            <a:avLst/>
          </a:prstGeom>
        </p:spPr>
      </p:pic>
      <p:sp>
        <p:nvSpPr>
          <p:cNvPr id="4" name="Right Triangle 3">
            <a:extLst>
              <a:ext uri="{FF2B5EF4-FFF2-40B4-BE49-F238E27FC236}">
                <a16:creationId xmlns:a16="http://schemas.microsoft.com/office/drawing/2014/main" id="{AB589A85-E970-4E1C-B3F9-B93813A3E728}"/>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194689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004455A-A568-44C6-9273-5D152612EDA5}"/>
              </a:ext>
            </a:extLst>
          </p:cNvPr>
          <p:cNvPicPr>
            <a:picLocks noGrp="1" noChangeAspect="1"/>
          </p:cNvPicPr>
          <p:nvPr>
            <p:ph sz="quarter" idx="19"/>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274" r="28767"/>
          <a:stretch/>
        </p:blipFill>
        <p:spPr>
          <a:xfrm>
            <a:off x="395536" y="1484784"/>
            <a:ext cx="8208912" cy="4392488"/>
          </a:xfrm>
        </p:spPr>
      </p:pic>
      <p:sp>
        <p:nvSpPr>
          <p:cNvPr id="3" name="Title 2">
            <a:extLst>
              <a:ext uri="{FF2B5EF4-FFF2-40B4-BE49-F238E27FC236}">
                <a16:creationId xmlns:a16="http://schemas.microsoft.com/office/drawing/2014/main" id="{9CB0DC88-90C5-4C14-9604-9347FD293CE4}"/>
              </a:ext>
            </a:extLst>
          </p:cNvPr>
          <p:cNvSpPr>
            <a:spLocks noGrp="1"/>
          </p:cNvSpPr>
          <p:nvPr>
            <p:ph type="title"/>
          </p:nvPr>
        </p:nvSpPr>
        <p:spPr/>
        <p:txBody>
          <a:bodyPr/>
          <a:lstStyle/>
          <a:p>
            <a:r>
              <a:rPr lang="en-US" dirty="0"/>
              <a:t>Conclusion</a:t>
            </a:r>
            <a:endParaRPr lang="en-GB" dirty="0"/>
          </a:p>
        </p:txBody>
      </p:sp>
      <p:sp>
        <p:nvSpPr>
          <p:cNvPr id="7" name="Right Triangle 6">
            <a:extLst>
              <a:ext uri="{FF2B5EF4-FFF2-40B4-BE49-F238E27FC236}">
                <a16:creationId xmlns:a16="http://schemas.microsoft.com/office/drawing/2014/main" id="{057EE894-4CBD-4936-AC2A-F5C2CAC14591}"/>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018901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Summary</a:t>
            </a:r>
          </a:p>
        </p:txBody>
      </p:sp>
      <p:sp>
        <p:nvSpPr>
          <p:cNvPr id="4" name="Content Placeholder 3">
            <a:extLst>
              <a:ext uri="{FF2B5EF4-FFF2-40B4-BE49-F238E27FC236}">
                <a16:creationId xmlns:a16="http://schemas.microsoft.com/office/drawing/2014/main" id="{C935F137-0A02-4370-9153-E8A2BC290AE4}"/>
              </a:ext>
            </a:extLst>
          </p:cNvPr>
          <p:cNvSpPr>
            <a:spLocks noGrp="1"/>
          </p:cNvSpPr>
          <p:nvPr>
            <p:ph sz="quarter" idx="19"/>
          </p:nvPr>
        </p:nvSpPr>
        <p:spPr>
          <a:xfrm>
            <a:off x="306900" y="1486251"/>
            <a:ext cx="8532484" cy="4968549"/>
          </a:xfrm>
        </p:spPr>
        <p:txBody>
          <a:bodyPr/>
          <a:lstStyle/>
          <a:p>
            <a:r>
              <a:rPr lang="en-US" dirty="0"/>
              <a:t>Cyber attacks are becoming more ubiquitous</a:t>
            </a:r>
          </a:p>
          <a:p>
            <a:r>
              <a:rPr lang="en-US" dirty="0"/>
              <a:t>To inform the defensive posture, we need to </a:t>
            </a:r>
            <a:r>
              <a:rPr lang="en-US" b="1" dirty="0"/>
              <a:t>understand</a:t>
            </a:r>
            <a:r>
              <a:rPr lang="en-US" dirty="0"/>
              <a:t> attackers better</a:t>
            </a:r>
          </a:p>
          <a:p>
            <a:r>
              <a:rPr lang="en-US" b="1" dirty="0"/>
              <a:t>Existing methods </a:t>
            </a:r>
            <a:r>
              <a:rPr lang="en-US" dirty="0"/>
              <a:t>(interviews/questionnaires, observations, role play) do not provide enough coverage</a:t>
            </a:r>
          </a:p>
          <a:p>
            <a:r>
              <a:rPr lang="en-US" b="1" dirty="0"/>
              <a:t>Games</a:t>
            </a:r>
            <a:r>
              <a:rPr lang="en-US" dirty="0"/>
              <a:t> help us address some of these problems</a:t>
            </a:r>
          </a:p>
          <a:p>
            <a:r>
              <a:rPr lang="en-US" dirty="0"/>
              <a:t>A </a:t>
            </a:r>
            <a:r>
              <a:rPr lang="en-US" b="1" dirty="0"/>
              <a:t>hybrid</a:t>
            </a:r>
            <a:r>
              <a:rPr lang="en-US" dirty="0"/>
              <a:t> cards/games master </a:t>
            </a:r>
            <a:r>
              <a:rPr lang="en-US" b="1" dirty="0"/>
              <a:t>approach </a:t>
            </a:r>
            <a:r>
              <a:rPr lang="en-US" dirty="0"/>
              <a:t>has been </a:t>
            </a:r>
            <a:r>
              <a:rPr lang="en-US" b="1" dirty="0"/>
              <a:t>designed</a:t>
            </a:r>
            <a:r>
              <a:rPr lang="en-US" dirty="0"/>
              <a:t>, taking inspiration from recreational games</a:t>
            </a:r>
          </a:p>
          <a:p>
            <a:r>
              <a:rPr lang="en-US" dirty="0"/>
              <a:t>Game resources use literature, taxonomy papers, news stories and a survey as </a:t>
            </a:r>
            <a:r>
              <a:rPr lang="en-US" b="1" dirty="0"/>
              <a:t>sources</a:t>
            </a:r>
          </a:p>
          <a:p>
            <a:r>
              <a:rPr lang="en-US" dirty="0"/>
              <a:t>A chess-like game </a:t>
            </a:r>
            <a:r>
              <a:rPr lang="en-US" b="1" dirty="0"/>
              <a:t>notation</a:t>
            </a:r>
            <a:r>
              <a:rPr lang="en-US" dirty="0"/>
              <a:t> has been developed to represent decisions taken in the game</a:t>
            </a:r>
          </a:p>
          <a:p>
            <a:r>
              <a:rPr lang="en-US" dirty="0"/>
              <a:t>An approach alongside running games is the use of a </a:t>
            </a:r>
            <a:r>
              <a:rPr lang="en-US" b="1" dirty="0"/>
              <a:t>simulation</a:t>
            </a:r>
            <a:r>
              <a:rPr lang="en-US" dirty="0"/>
              <a:t>, that will validate the game as well as provide more data</a:t>
            </a:r>
          </a:p>
          <a:p>
            <a:endParaRPr lang="en-US" dirty="0"/>
          </a:p>
          <a:p>
            <a:endParaRPr lang="en-US" dirty="0"/>
          </a:p>
          <a:p>
            <a:endParaRPr lang="en-GB" dirty="0"/>
          </a:p>
        </p:txBody>
      </p:sp>
      <p:sp>
        <p:nvSpPr>
          <p:cNvPr id="5" name="Right Triangle 4">
            <a:extLst>
              <a:ext uri="{FF2B5EF4-FFF2-40B4-BE49-F238E27FC236}">
                <a16:creationId xmlns:a16="http://schemas.microsoft.com/office/drawing/2014/main" id="{F839B94F-5A56-497F-96B9-41B9C498C0EC}"/>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909440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42005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1241162" y="1412875"/>
            <a:ext cx="6660088" cy="4968875"/>
          </a:xfrm>
        </p:spPr>
      </p:pic>
      <p:sp>
        <p:nvSpPr>
          <p:cNvPr id="3" name="Title 2"/>
          <p:cNvSpPr>
            <a:spLocks noGrp="1"/>
          </p:cNvSpPr>
          <p:nvPr>
            <p:ph type="title"/>
          </p:nvPr>
        </p:nvSpPr>
        <p:spPr/>
        <p:txBody>
          <a:bodyPr/>
          <a:lstStyle/>
          <a:p>
            <a:r>
              <a:rPr lang="en-GB" dirty="0"/>
              <a:t>Hacker topologies</a:t>
            </a:r>
          </a:p>
        </p:txBody>
      </p:sp>
      <p:sp>
        <p:nvSpPr>
          <p:cNvPr id="2" name="TextBox 1"/>
          <p:cNvSpPr txBox="1"/>
          <p:nvPr/>
        </p:nvSpPr>
        <p:spPr>
          <a:xfrm>
            <a:off x="683568" y="6381750"/>
            <a:ext cx="7992888" cy="577081"/>
          </a:xfrm>
          <a:prstGeom prst="rect">
            <a:avLst/>
          </a:prstGeom>
          <a:noFill/>
        </p:spPr>
        <p:txBody>
          <a:bodyPr wrap="square" rtlCol="0">
            <a:spAutoFit/>
          </a:bodyPr>
          <a:lstStyle/>
          <a:p>
            <a:r>
              <a:rPr lang="en-GB" sz="1050" dirty="0" err="1"/>
              <a:t>Seebruck</a:t>
            </a:r>
            <a:r>
              <a:rPr lang="en-GB" sz="1050" dirty="0"/>
              <a:t>, R. (2015). A typology of hackers: Classifying cyber malfeasance using a weighted arc </a:t>
            </a:r>
            <a:r>
              <a:rPr lang="en-GB" sz="1050" dirty="0" err="1"/>
              <a:t>circumplex</a:t>
            </a:r>
            <a:r>
              <a:rPr lang="en-GB" sz="1050" dirty="0"/>
              <a:t> model. </a:t>
            </a:r>
            <a:r>
              <a:rPr lang="en-GB" sz="1050" i="1" dirty="0"/>
              <a:t>Digital Investigation</a:t>
            </a:r>
            <a:r>
              <a:rPr lang="en-GB" sz="1050" dirty="0"/>
              <a:t>, </a:t>
            </a:r>
            <a:r>
              <a:rPr lang="en-GB" sz="1050" i="1" dirty="0"/>
              <a:t>14</a:t>
            </a:r>
            <a:r>
              <a:rPr lang="en-GB" sz="1050" dirty="0"/>
              <a:t>, 36–45. https://doi.org/10.1016/j.diin.2015.07.002</a:t>
            </a:r>
          </a:p>
          <a:p>
            <a:endParaRPr lang="en-GB" sz="1050" dirty="0"/>
          </a:p>
        </p:txBody>
      </p:sp>
    </p:spTree>
    <p:extLst>
      <p:ext uri="{BB962C8B-B14F-4D97-AF65-F5344CB8AC3E}">
        <p14:creationId xmlns:p14="http://schemas.microsoft.com/office/powerpoint/2010/main" val="328570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F250159-9C79-44AE-9678-FF8870D27AC1}"/>
              </a:ext>
            </a:extLst>
          </p:cNvPr>
          <p:cNvSpPr>
            <a:spLocks noGrp="1"/>
          </p:cNvSpPr>
          <p:nvPr>
            <p:ph type="title"/>
          </p:nvPr>
        </p:nvSpPr>
        <p:spPr/>
        <p:txBody>
          <a:bodyPr/>
          <a:lstStyle/>
          <a:p>
            <a:r>
              <a:rPr lang="en-GB" dirty="0"/>
              <a:t>Playtesting plan</a:t>
            </a:r>
          </a:p>
        </p:txBody>
      </p:sp>
      <p:grpSp>
        <p:nvGrpSpPr>
          <p:cNvPr id="60" name="Group 59">
            <a:extLst>
              <a:ext uri="{FF2B5EF4-FFF2-40B4-BE49-F238E27FC236}">
                <a16:creationId xmlns:a16="http://schemas.microsoft.com/office/drawing/2014/main" id="{1EBE7577-B092-4C21-BCFC-027E6AAAA388}"/>
              </a:ext>
            </a:extLst>
          </p:cNvPr>
          <p:cNvGrpSpPr/>
          <p:nvPr/>
        </p:nvGrpSpPr>
        <p:grpSpPr>
          <a:xfrm>
            <a:off x="5436386" y="2991326"/>
            <a:ext cx="411937" cy="162503"/>
            <a:chOff x="5436386" y="2991326"/>
            <a:chExt cx="411937" cy="162503"/>
          </a:xfrm>
        </p:grpSpPr>
        <p:grpSp>
          <p:nvGrpSpPr>
            <p:cNvPr id="59" name="Group 58">
              <a:extLst>
                <a:ext uri="{FF2B5EF4-FFF2-40B4-BE49-F238E27FC236}">
                  <a16:creationId xmlns:a16="http://schemas.microsoft.com/office/drawing/2014/main" id="{37AC6185-7497-4072-96C5-0E4EE6374D5C}"/>
                </a:ext>
              </a:extLst>
            </p:cNvPr>
            <p:cNvGrpSpPr/>
            <p:nvPr/>
          </p:nvGrpSpPr>
          <p:grpSpPr>
            <a:xfrm>
              <a:off x="5436386" y="2991326"/>
              <a:ext cx="411937" cy="162503"/>
              <a:chOff x="5442217" y="2988362"/>
              <a:chExt cx="411937" cy="162503"/>
            </a:xfrm>
          </p:grpSpPr>
          <p:cxnSp>
            <p:nvCxnSpPr>
              <p:cNvPr id="54" name="Straight Connector 53">
                <a:extLst>
                  <a:ext uri="{FF2B5EF4-FFF2-40B4-BE49-F238E27FC236}">
                    <a16:creationId xmlns:a16="http://schemas.microsoft.com/office/drawing/2014/main" id="{B057D42E-EE2A-4C99-9727-1DED27679573}"/>
                  </a:ext>
                </a:extLst>
              </p:cNvPr>
              <p:cNvCxnSpPr>
                <a:cxnSpLocks/>
              </p:cNvCxnSpPr>
              <p:nvPr/>
            </p:nvCxnSpPr>
            <p:spPr>
              <a:xfrm flipH="1" flipV="1">
                <a:off x="5442217" y="3006139"/>
                <a:ext cx="350428" cy="1447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94A231C9-8F1E-4EA7-8A1B-345683DA0BDC}"/>
                  </a:ext>
                </a:extLst>
              </p:cNvPr>
              <p:cNvCxnSpPr>
                <a:cxnSpLocks/>
              </p:cNvCxnSpPr>
              <p:nvPr/>
            </p:nvCxnSpPr>
            <p:spPr>
              <a:xfrm flipH="1">
                <a:off x="5495654" y="2988362"/>
                <a:ext cx="358500" cy="1625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2" name="Trapezoid 51">
              <a:extLst>
                <a:ext uri="{FF2B5EF4-FFF2-40B4-BE49-F238E27FC236}">
                  <a16:creationId xmlns:a16="http://schemas.microsoft.com/office/drawing/2014/main" id="{985BFD7E-5DC7-4421-91B7-5BAFFDEDE354}"/>
                </a:ext>
              </a:extLst>
            </p:cNvPr>
            <p:cNvSpPr/>
            <p:nvPr/>
          </p:nvSpPr>
          <p:spPr>
            <a:xfrm rot="10800000">
              <a:off x="5508104" y="3038522"/>
              <a:ext cx="251776" cy="9811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60">
            <a:extLst>
              <a:ext uri="{FF2B5EF4-FFF2-40B4-BE49-F238E27FC236}">
                <a16:creationId xmlns:a16="http://schemas.microsoft.com/office/drawing/2014/main" id="{1CB716E2-81F5-492F-AB8F-1263C151DAB7}"/>
              </a:ext>
            </a:extLst>
          </p:cNvPr>
          <p:cNvGrpSpPr/>
          <p:nvPr/>
        </p:nvGrpSpPr>
        <p:grpSpPr>
          <a:xfrm>
            <a:off x="7681957" y="3078919"/>
            <a:ext cx="411937" cy="162503"/>
            <a:chOff x="5436386" y="2991326"/>
            <a:chExt cx="411937" cy="162503"/>
          </a:xfrm>
        </p:grpSpPr>
        <p:grpSp>
          <p:nvGrpSpPr>
            <p:cNvPr id="62" name="Group 61">
              <a:extLst>
                <a:ext uri="{FF2B5EF4-FFF2-40B4-BE49-F238E27FC236}">
                  <a16:creationId xmlns:a16="http://schemas.microsoft.com/office/drawing/2014/main" id="{8C1237EF-0A0C-436E-B5FB-85D4C22C70E5}"/>
                </a:ext>
              </a:extLst>
            </p:cNvPr>
            <p:cNvGrpSpPr/>
            <p:nvPr/>
          </p:nvGrpSpPr>
          <p:grpSpPr>
            <a:xfrm>
              <a:off x="5436386" y="2991326"/>
              <a:ext cx="411937" cy="162503"/>
              <a:chOff x="5442217" y="2988362"/>
              <a:chExt cx="411937" cy="162503"/>
            </a:xfrm>
          </p:grpSpPr>
          <p:cxnSp>
            <p:nvCxnSpPr>
              <p:cNvPr id="64" name="Straight Connector 63">
                <a:extLst>
                  <a:ext uri="{FF2B5EF4-FFF2-40B4-BE49-F238E27FC236}">
                    <a16:creationId xmlns:a16="http://schemas.microsoft.com/office/drawing/2014/main" id="{3D5028EA-2816-4BD6-A933-1ED04F573440}"/>
                  </a:ext>
                </a:extLst>
              </p:cNvPr>
              <p:cNvCxnSpPr>
                <a:cxnSpLocks/>
              </p:cNvCxnSpPr>
              <p:nvPr/>
            </p:nvCxnSpPr>
            <p:spPr>
              <a:xfrm flipH="1" flipV="1">
                <a:off x="5442217" y="3006139"/>
                <a:ext cx="350428" cy="1447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1429BDF-E5E8-4B7F-8D1B-97E62F5DCB70}"/>
                  </a:ext>
                </a:extLst>
              </p:cNvPr>
              <p:cNvCxnSpPr>
                <a:cxnSpLocks/>
              </p:cNvCxnSpPr>
              <p:nvPr/>
            </p:nvCxnSpPr>
            <p:spPr>
              <a:xfrm flipH="1">
                <a:off x="5495654" y="2988362"/>
                <a:ext cx="358500" cy="1625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rapezoid 62">
              <a:extLst>
                <a:ext uri="{FF2B5EF4-FFF2-40B4-BE49-F238E27FC236}">
                  <a16:creationId xmlns:a16="http://schemas.microsoft.com/office/drawing/2014/main" id="{0D0465E8-B66C-410E-BD15-E8A3F60DA0F9}"/>
                </a:ext>
              </a:extLst>
            </p:cNvPr>
            <p:cNvSpPr/>
            <p:nvPr/>
          </p:nvSpPr>
          <p:spPr>
            <a:xfrm rot="10800000">
              <a:off x="5508104" y="3038522"/>
              <a:ext cx="251776" cy="9811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5" name="Group 84">
            <a:extLst>
              <a:ext uri="{FF2B5EF4-FFF2-40B4-BE49-F238E27FC236}">
                <a16:creationId xmlns:a16="http://schemas.microsoft.com/office/drawing/2014/main" id="{FEC2E023-7A7B-4D38-B5A9-ACC392741BCF}"/>
              </a:ext>
            </a:extLst>
          </p:cNvPr>
          <p:cNvGrpSpPr/>
          <p:nvPr/>
        </p:nvGrpSpPr>
        <p:grpSpPr>
          <a:xfrm>
            <a:off x="1907704" y="1412776"/>
            <a:ext cx="5558277" cy="4704419"/>
            <a:chOff x="30046" y="1733563"/>
            <a:chExt cx="4207340" cy="3671205"/>
          </a:xfrm>
        </p:grpSpPr>
        <p:grpSp>
          <p:nvGrpSpPr>
            <p:cNvPr id="72" name="Group 71">
              <a:extLst>
                <a:ext uri="{FF2B5EF4-FFF2-40B4-BE49-F238E27FC236}">
                  <a16:creationId xmlns:a16="http://schemas.microsoft.com/office/drawing/2014/main" id="{4F789187-E093-49B9-98BA-9C0F530B9898}"/>
                </a:ext>
              </a:extLst>
            </p:cNvPr>
            <p:cNvGrpSpPr/>
            <p:nvPr/>
          </p:nvGrpSpPr>
          <p:grpSpPr>
            <a:xfrm>
              <a:off x="30046" y="3645024"/>
              <a:ext cx="1320268" cy="1753667"/>
              <a:chOff x="83380" y="3187501"/>
              <a:chExt cx="1320268" cy="1753667"/>
            </a:xfrm>
          </p:grpSpPr>
          <p:grpSp>
            <p:nvGrpSpPr>
              <p:cNvPr id="71" name="Group 70">
                <a:extLst>
                  <a:ext uri="{FF2B5EF4-FFF2-40B4-BE49-F238E27FC236}">
                    <a16:creationId xmlns:a16="http://schemas.microsoft.com/office/drawing/2014/main" id="{50D928FD-7C78-4A55-989B-BE42AFC20C0A}"/>
                  </a:ext>
                </a:extLst>
              </p:cNvPr>
              <p:cNvGrpSpPr/>
              <p:nvPr/>
            </p:nvGrpSpPr>
            <p:grpSpPr>
              <a:xfrm>
                <a:off x="371580" y="4044302"/>
                <a:ext cx="794816" cy="831279"/>
                <a:chOff x="371580" y="4044302"/>
                <a:chExt cx="794816" cy="831279"/>
              </a:xfrm>
            </p:grpSpPr>
            <p:sp>
              <p:nvSpPr>
                <p:cNvPr id="50" name="Rectangle: Rounded Corners 49">
                  <a:extLst>
                    <a:ext uri="{FF2B5EF4-FFF2-40B4-BE49-F238E27FC236}">
                      <a16:creationId xmlns:a16="http://schemas.microsoft.com/office/drawing/2014/main" id="{4641E7C7-FA09-4981-A889-5211C8454840}"/>
                    </a:ext>
                  </a:extLst>
                </p:cNvPr>
                <p:cNvSpPr/>
                <p:nvPr/>
              </p:nvSpPr>
              <p:spPr>
                <a:xfrm>
                  <a:off x="371580" y="4044302"/>
                  <a:ext cx="794816" cy="461987"/>
                </a:xfrm>
                <a:prstGeom prst="roundRect">
                  <a:avLst>
                    <a:gd name="adj" fmla="val 863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a:extLst>
                    <a:ext uri="{FF2B5EF4-FFF2-40B4-BE49-F238E27FC236}">
                      <a16:creationId xmlns:a16="http://schemas.microsoft.com/office/drawing/2014/main" id="{AA6E47A5-4EA5-485B-B038-C3EFFAADBE0B}"/>
                    </a:ext>
                  </a:extLst>
                </p:cNvPr>
                <p:cNvGrpSpPr/>
                <p:nvPr/>
              </p:nvGrpSpPr>
              <p:grpSpPr>
                <a:xfrm>
                  <a:off x="605288" y="4136997"/>
                  <a:ext cx="295052" cy="738584"/>
                  <a:chOff x="1070680" y="2393435"/>
                  <a:chExt cx="295052" cy="738584"/>
                </a:xfrm>
              </p:grpSpPr>
              <p:sp>
                <p:nvSpPr>
                  <p:cNvPr id="41" name="Rounded Rectangle 27">
                    <a:extLst>
                      <a:ext uri="{FF2B5EF4-FFF2-40B4-BE49-F238E27FC236}">
                        <a16:creationId xmlns:a16="http://schemas.microsoft.com/office/drawing/2014/main" id="{73E40EE6-12B1-42B1-A7CB-75D4F94D5465}"/>
                      </a:ext>
                    </a:extLst>
                  </p:cNvPr>
                  <p:cNvSpPr/>
                  <p:nvPr/>
                </p:nvSpPr>
                <p:spPr>
                  <a:xfrm>
                    <a:off x="1070680" y="2700369"/>
                    <a:ext cx="295052" cy="431650"/>
                  </a:xfrm>
                  <a:prstGeom prst="roundRect">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42" name="Oval 41">
                    <a:extLst>
                      <a:ext uri="{FF2B5EF4-FFF2-40B4-BE49-F238E27FC236}">
                        <a16:creationId xmlns:a16="http://schemas.microsoft.com/office/drawing/2014/main" id="{95C2A05C-C616-4BF2-A06E-71D7CA04720A}"/>
                      </a:ext>
                    </a:extLst>
                  </p:cNvPr>
                  <p:cNvSpPr/>
                  <p:nvPr/>
                </p:nvSpPr>
                <p:spPr>
                  <a:xfrm>
                    <a:off x="1090334" y="2393435"/>
                    <a:ext cx="259017" cy="259063"/>
                  </a:xfrm>
                  <a:prstGeom prst="ellipse">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43" name="Rectangle 42">
                <a:extLst>
                  <a:ext uri="{FF2B5EF4-FFF2-40B4-BE49-F238E27FC236}">
                    <a16:creationId xmlns:a16="http://schemas.microsoft.com/office/drawing/2014/main" id="{FCFC67AE-E678-40F8-8E08-463B727612D5}"/>
                  </a:ext>
                </a:extLst>
              </p:cNvPr>
              <p:cNvSpPr/>
              <p:nvPr/>
            </p:nvSpPr>
            <p:spPr>
              <a:xfrm>
                <a:off x="191552" y="3861048"/>
                <a:ext cx="1124482" cy="108012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Isosceles Triangle 45">
                <a:extLst>
                  <a:ext uri="{FF2B5EF4-FFF2-40B4-BE49-F238E27FC236}">
                    <a16:creationId xmlns:a16="http://schemas.microsoft.com/office/drawing/2014/main" id="{DE7326EA-7194-46EC-9F77-48E629AB1CBA}"/>
                  </a:ext>
                </a:extLst>
              </p:cNvPr>
              <p:cNvSpPr/>
              <p:nvPr/>
            </p:nvSpPr>
            <p:spPr>
              <a:xfrm>
                <a:off x="83380" y="3187501"/>
                <a:ext cx="1320268" cy="669393"/>
              </a:xfrm>
              <a:prstGeom prst="triangl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4" name="Group 73">
              <a:extLst>
                <a:ext uri="{FF2B5EF4-FFF2-40B4-BE49-F238E27FC236}">
                  <a16:creationId xmlns:a16="http://schemas.microsoft.com/office/drawing/2014/main" id="{4DD59CF4-50AE-4276-9A7D-C3C363EF6A3B}"/>
                </a:ext>
              </a:extLst>
            </p:cNvPr>
            <p:cNvGrpSpPr/>
            <p:nvPr/>
          </p:nvGrpSpPr>
          <p:grpSpPr>
            <a:xfrm>
              <a:off x="1477393" y="3646234"/>
              <a:ext cx="1320268" cy="1752878"/>
              <a:chOff x="1475656" y="3171968"/>
              <a:chExt cx="1320268" cy="1752878"/>
            </a:xfrm>
          </p:grpSpPr>
          <p:grpSp>
            <p:nvGrpSpPr>
              <p:cNvPr id="73" name="Group 72">
                <a:extLst>
                  <a:ext uri="{FF2B5EF4-FFF2-40B4-BE49-F238E27FC236}">
                    <a16:creationId xmlns:a16="http://schemas.microsoft.com/office/drawing/2014/main" id="{5EA3F1BC-C473-4E1C-BEF8-97793D14D103}"/>
                  </a:ext>
                </a:extLst>
              </p:cNvPr>
              <p:cNvGrpSpPr/>
              <p:nvPr/>
            </p:nvGrpSpPr>
            <p:grpSpPr>
              <a:xfrm>
                <a:off x="1738382" y="4039813"/>
                <a:ext cx="794816" cy="794983"/>
                <a:chOff x="1738382" y="4039813"/>
                <a:chExt cx="794816" cy="794983"/>
              </a:xfrm>
            </p:grpSpPr>
            <p:sp>
              <p:nvSpPr>
                <p:cNvPr id="66" name="Rectangle: Rounded Corners 65">
                  <a:extLst>
                    <a:ext uri="{FF2B5EF4-FFF2-40B4-BE49-F238E27FC236}">
                      <a16:creationId xmlns:a16="http://schemas.microsoft.com/office/drawing/2014/main" id="{826AE465-582E-450B-99D0-2235DD5880FB}"/>
                    </a:ext>
                  </a:extLst>
                </p:cNvPr>
                <p:cNvSpPr/>
                <p:nvPr/>
              </p:nvSpPr>
              <p:spPr>
                <a:xfrm>
                  <a:off x="1738382" y="4039813"/>
                  <a:ext cx="794816" cy="461987"/>
                </a:xfrm>
                <a:prstGeom prst="roundRect">
                  <a:avLst>
                    <a:gd name="adj" fmla="val 863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Group 36">
                  <a:extLst>
                    <a:ext uri="{FF2B5EF4-FFF2-40B4-BE49-F238E27FC236}">
                      <a16:creationId xmlns:a16="http://schemas.microsoft.com/office/drawing/2014/main" id="{87DB2FCD-07DE-4DD7-AD89-8CEACECDA7BB}"/>
                    </a:ext>
                  </a:extLst>
                </p:cNvPr>
                <p:cNvGrpSpPr/>
                <p:nvPr/>
              </p:nvGrpSpPr>
              <p:grpSpPr>
                <a:xfrm>
                  <a:off x="1984354" y="4096212"/>
                  <a:ext cx="295052" cy="738584"/>
                  <a:chOff x="1070680" y="2393435"/>
                  <a:chExt cx="295052" cy="738584"/>
                </a:xfrm>
              </p:grpSpPr>
              <p:sp>
                <p:nvSpPr>
                  <p:cNvPr id="29" name="Rounded Rectangle 27">
                    <a:extLst>
                      <a:ext uri="{FF2B5EF4-FFF2-40B4-BE49-F238E27FC236}">
                        <a16:creationId xmlns:a16="http://schemas.microsoft.com/office/drawing/2014/main" id="{D71F150D-C992-4D7D-B6F5-BC055DF96487}"/>
                      </a:ext>
                    </a:extLst>
                  </p:cNvPr>
                  <p:cNvSpPr/>
                  <p:nvPr/>
                </p:nvSpPr>
                <p:spPr>
                  <a:xfrm>
                    <a:off x="1070680" y="2700369"/>
                    <a:ext cx="295052" cy="431650"/>
                  </a:xfrm>
                  <a:prstGeom prst="roundRect">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0" name="Oval 29">
                    <a:extLst>
                      <a:ext uri="{FF2B5EF4-FFF2-40B4-BE49-F238E27FC236}">
                        <a16:creationId xmlns:a16="http://schemas.microsoft.com/office/drawing/2014/main" id="{355E01BC-6B80-4F14-92BC-5447BEEB01F6}"/>
                      </a:ext>
                    </a:extLst>
                  </p:cNvPr>
                  <p:cNvSpPr/>
                  <p:nvPr/>
                </p:nvSpPr>
                <p:spPr>
                  <a:xfrm>
                    <a:off x="1090334" y="2393435"/>
                    <a:ext cx="259017" cy="259063"/>
                  </a:xfrm>
                  <a:prstGeom prst="ellipse">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44" name="Rectangle 43">
                <a:extLst>
                  <a:ext uri="{FF2B5EF4-FFF2-40B4-BE49-F238E27FC236}">
                    <a16:creationId xmlns:a16="http://schemas.microsoft.com/office/drawing/2014/main" id="{B4871160-A76A-4154-8528-2053776C1F88}"/>
                  </a:ext>
                </a:extLst>
              </p:cNvPr>
              <p:cNvSpPr/>
              <p:nvPr/>
            </p:nvSpPr>
            <p:spPr>
              <a:xfrm>
                <a:off x="1575115" y="3844726"/>
                <a:ext cx="1124482" cy="108012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Isosceles Triangle 46">
                <a:extLst>
                  <a:ext uri="{FF2B5EF4-FFF2-40B4-BE49-F238E27FC236}">
                    <a16:creationId xmlns:a16="http://schemas.microsoft.com/office/drawing/2014/main" id="{BA218172-05D3-476F-8A40-152752DC2B6C}"/>
                  </a:ext>
                </a:extLst>
              </p:cNvPr>
              <p:cNvSpPr/>
              <p:nvPr/>
            </p:nvSpPr>
            <p:spPr>
              <a:xfrm>
                <a:off x="1475656" y="3171968"/>
                <a:ext cx="1320268" cy="669393"/>
              </a:xfrm>
              <a:prstGeom prst="triangl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6" name="Group 75">
              <a:extLst>
                <a:ext uri="{FF2B5EF4-FFF2-40B4-BE49-F238E27FC236}">
                  <a16:creationId xmlns:a16="http://schemas.microsoft.com/office/drawing/2014/main" id="{A62C9B6D-BE35-4C93-A9B9-997663709B2B}"/>
                </a:ext>
              </a:extLst>
            </p:cNvPr>
            <p:cNvGrpSpPr/>
            <p:nvPr/>
          </p:nvGrpSpPr>
          <p:grpSpPr>
            <a:xfrm>
              <a:off x="2917118" y="3652495"/>
              <a:ext cx="1320268" cy="1752273"/>
              <a:chOff x="2863579" y="3182992"/>
              <a:chExt cx="1320268" cy="1752273"/>
            </a:xfrm>
          </p:grpSpPr>
          <p:sp>
            <p:nvSpPr>
              <p:cNvPr id="45" name="Rectangle 44">
                <a:extLst>
                  <a:ext uri="{FF2B5EF4-FFF2-40B4-BE49-F238E27FC236}">
                    <a16:creationId xmlns:a16="http://schemas.microsoft.com/office/drawing/2014/main" id="{FD0C25FB-0839-45F4-A1B1-5DDEC340B03D}"/>
                  </a:ext>
                </a:extLst>
              </p:cNvPr>
              <p:cNvSpPr/>
              <p:nvPr/>
            </p:nvSpPr>
            <p:spPr>
              <a:xfrm>
                <a:off x="2961472" y="3855145"/>
                <a:ext cx="1124482" cy="108012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Isosceles Triangle 47">
                <a:extLst>
                  <a:ext uri="{FF2B5EF4-FFF2-40B4-BE49-F238E27FC236}">
                    <a16:creationId xmlns:a16="http://schemas.microsoft.com/office/drawing/2014/main" id="{F4251DA5-B6FA-4BC1-AB04-AE8E6B5CE7BD}"/>
                  </a:ext>
                </a:extLst>
              </p:cNvPr>
              <p:cNvSpPr/>
              <p:nvPr/>
            </p:nvSpPr>
            <p:spPr>
              <a:xfrm>
                <a:off x="2863579" y="3182992"/>
                <a:ext cx="1320268" cy="669393"/>
              </a:xfrm>
              <a:prstGeom prst="triangl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5" name="Group 74">
                <a:extLst>
                  <a:ext uri="{FF2B5EF4-FFF2-40B4-BE49-F238E27FC236}">
                    <a16:creationId xmlns:a16="http://schemas.microsoft.com/office/drawing/2014/main" id="{ACA08E09-7169-450F-AE3E-CE4D50FC8640}"/>
                  </a:ext>
                </a:extLst>
              </p:cNvPr>
              <p:cNvGrpSpPr/>
              <p:nvPr/>
            </p:nvGrpSpPr>
            <p:grpSpPr>
              <a:xfrm>
                <a:off x="3151661" y="4039813"/>
                <a:ext cx="794816" cy="794983"/>
                <a:chOff x="3151661" y="4039813"/>
                <a:chExt cx="794816" cy="794983"/>
              </a:xfrm>
            </p:grpSpPr>
            <p:sp>
              <p:nvSpPr>
                <p:cNvPr id="67" name="Rectangle: Rounded Corners 66">
                  <a:extLst>
                    <a:ext uri="{FF2B5EF4-FFF2-40B4-BE49-F238E27FC236}">
                      <a16:creationId xmlns:a16="http://schemas.microsoft.com/office/drawing/2014/main" id="{7BD4EAC7-A13A-4635-922A-A4FFF7579502}"/>
                    </a:ext>
                  </a:extLst>
                </p:cNvPr>
                <p:cNvSpPr/>
                <p:nvPr/>
              </p:nvSpPr>
              <p:spPr>
                <a:xfrm>
                  <a:off x="3151661" y="4039813"/>
                  <a:ext cx="794816" cy="461987"/>
                </a:xfrm>
                <a:prstGeom prst="roundRect">
                  <a:avLst>
                    <a:gd name="adj" fmla="val 863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8" name="Group 67">
                  <a:extLst>
                    <a:ext uri="{FF2B5EF4-FFF2-40B4-BE49-F238E27FC236}">
                      <a16:creationId xmlns:a16="http://schemas.microsoft.com/office/drawing/2014/main" id="{CC5454D0-2A04-4144-A901-CC3E2132442B}"/>
                    </a:ext>
                  </a:extLst>
                </p:cNvPr>
                <p:cNvGrpSpPr/>
                <p:nvPr/>
              </p:nvGrpSpPr>
              <p:grpSpPr>
                <a:xfrm>
                  <a:off x="3397633" y="4096212"/>
                  <a:ext cx="295052" cy="738584"/>
                  <a:chOff x="1070680" y="2393435"/>
                  <a:chExt cx="295052" cy="738584"/>
                </a:xfrm>
              </p:grpSpPr>
              <p:sp>
                <p:nvSpPr>
                  <p:cNvPr id="69" name="Rounded Rectangle 27">
                    <a:extLst>
                      <a:ext uri="{FF2B5EF4-FFF2-40B4-BE49-F238E27FC236}">
                        <a16:creationId xmlns:a16="http://schemas.microsoft.com/office/drawing/2014/main" id="{777CA02E-833B-4A4F-B280-9276236C30C7}"/>
                      </a:ext>
                    </a:extLst>
                  </p:cNvPr>
                  <p:cNvSpPr/>
                  <p:nvPr/>
                </p:nvSpPr>
                <p:spPr>
                  <a:xfrm>
                    <a:off x="1070680" y="2700369"/>
                    <a:ext cx="295052" cy="431650"/>
                  </a:xfrm>
                  <a:prstGeom prst="roundRect">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0" name="Oval 69">
                    <a:extLst>
                      <a:ext uri="{FF2B5EF4-FFF2-40B4-BE49-F238E27FC236}">
                        <a16:creationId xmlns:a16="http://schemas.microsoft.com/office/drawing/2014/main" id="{A755F2F9-C3FF-46AE-8446-6EC5271BE325}"/>
                      </a:ext>
                    </a:extLst>
                  </p:cNvPr>
                  <p:cNvSpPr/>
                  <p:nvPr/>
                </p:nvSpPr>
                <p:spPr>
                  <a:xfrm>
                    <a:off x="1090334" y="2393435"/>
                    <a:ext cx="259017" cy="259063"/>
                  </a:xfrm>
                  <a:prstGeom prst="ellipse">
                    <a:avLst/>
                  </a:prstGeom>
                  <a:solidFill>
                    <a:srgbClr val="0C406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grpSp>
        <p:grpSp>
          <p:nvGrpSpPr>
            <p:cNvPr id="79" name="Group 78">
              <a:extLst>
                <a:ext uri="{FF2B5EF4-FFF2-40B4-BE49-F238E27FC236}">
                  <a16:creationId xmlns:a16="http://schemas.microsoft.com/office/drawing/2014/main" id="{294C673E-2C91-4EF4-84A1-14EE1E3E73B0}"/>
                </a:ext>
              </a:extLst>
            </p:cNvPr>
            <p:cNvGrpSpPr/>
            <p:nvPr/>
          </p:nvGrpSpPr>
          <p:grpSpPr>
            <a:xfrm>
              <a:off x="1576851" y="1733563"/>
              <a:ext cx="1124482" cy="711529"/>
              <a:chOff x="1724378" y="2104497"/>
              <a:chExt cx="1124482" cy="711529"/>
            </a:xfrm>
          </p:grpSpPr>
          <p:sp>
            <p:nvSpPr>
              <p:cNvPr id="39" name="Rectangle: Rounded Corners 38">
                <a:extLst>
                  <a:ext uri="{FF2B5EF4-FFF2-40B4-BE49-F238E27FC236}">
                    <a16:creationId xmlns:a16="http://schemas.microsoft.com/office/drawing/2014/main" id="{0230BEF7-3606-490D-BBE3-73955A6E1E13}"/>
                  </a:ext>
                </a:extLst>
              </p:cNvPr>
              <p:cNvSpPr/>
              <p:nvPr/>
            </p:nvSpPr>
            <p:spPr>
              <a:xfrm>
                <a:off x="1724378" y="2104497"/>
                <a:ext cx="1124482" cy="711529"/>
              </a:xfrm>
              <a:prstGeom prst="roundRect">
                <a:avLst>
                  <a:gd name="adj" fmla="val 863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a:extLst>
                  <a:ext uri="{FF2B5EF4-FFF2-40B4-BE49-F238E27FC236}">
                    <a16:creationId xmlns:a16="http://schemas.microsoft.com/office/drawing/2014/main" id="{6213728A-3FBC-47CE-842B-B0AEB0F8494E}"/>
                  </a:ext>
                </a:extLst>
              </p:cNvPr>
              <p:cNvSpPr txBox="1"/>
              <p:nvPr/>
            </p:nvSpPr>
            <p:spPr>
              <a:xfrm>
                <a:off x="1750297" y="2154015"/>
                <a:ext cx="1057542" cy="552416"/>
              </a:xfrm>
              <a:prstGeom prst="rect">
                <a:avLst/>
              </a:prstGeom>
              <a:noFill/>
            </p:spPr>
            <p:txBody>
              <a:bodyPr wrap="square" rtlCol="0">
                <a:spAutoFit/>
              </a:bodyPr>
              <a:lstStyle/>
              <a:p>
                <a:pPr algn="ctr"/>
                <a:r>
                  <a:rPr lang="en-GB" sz="2000" dirty="0">
                    <a:solidFill>
                      <a:schemeClr val="bg1"/>
                    </a:solidFill>
                    <a:latin typeface="Arial" panose="020B0604020202020204" pitchFamily="34" charset="0"/>
                    <a:cs typeface="Arial" panose="020B0604020202020204" pitchFamily="34" charset="0"/>
                  </a:rPr>
                  <a:t>Game hosted</a:t>
                </a:r>
              </a:p>
            </p:txBody>
          </p:sp>
        </p:grpSp>
        <p:grpSp>
          <p:nvGrpSpPr>
            <p:cNvPr id="84" name="Group 83">
              <a:extLst>
                <a:ext uri="{FF2B5EF4-FFF2-40B4-BE49-F238E27FC236}">
                  <a16:creationId xmlns:a16="http://schemas.microsoft.com/office/drawing/2014/main" id="{4C699B1F-D6B9-4299-A78C-60E529743031}"/>
                </a:ext>
              </a:extLst>
            </p:cNvPr>
            <p:cNvGrpSpPr/>
            <p:nvPr/>
          </p:nvGrpSpPr>
          <p:grpSpPr>
            <a:xfrm>
              <a:off x="595999" y="2575635"/>
              <a:ext cx="3075236" cy="891421"/>
              <a:chOff x="595999" y="2575635"/>
              <a:chExt cx="3075236" cy="891421"/>
            </a:xfrm>
          </p:grpSpPr>
          <p:sp>
            <p:nvSpPr>
              <p:cNvPr id="78" name="Arrow: Bent-Up 77">
                <a:extLst>
                  <a:ext uri="{FF2B5EF4-FFF2-40B4-BE49-F238E27FC236}">
                    <a16:creationId xmlns:a16="http://schemas.microsoft.com/office/drawing/2014/main" id="{76637EDC-964E-4741-9084-46D9871E1A4D}"/>
                  </a:ext>
                </a:extLst>
              </p:cNvPr>
              <p:cNvSpPr/>
              <p:nvPr/>
            </p:nvSpPr>
            <p:spPr>
              <a:xfrm rot="10800000">
                <a:off x="595999" y="2963130"/>
                <a:ext cx="1537618" cy="502910"/>
              </a:xfrm>
              <a:prstGeom prst="bentUpArrow">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Arrow: Bent-Up 79">
                <a:extLst>
                  <a:ext uri="{FF2B5EF4-FFF2-40B4-BE49-F238E27FC236}">
                    <a16:creationId xmlns:a16="http://schemas.microsoft.com/office/drawing/2014/main" id="{79002829-E241-4921-BBDC-C8B471E2F7CF}"/>
                  </a:ext>
                </a:extLst>
              </p:cNvPr>
              <p:cNvSpPr/>
              <p:nvPr/>
            </p:nvSpPr>
            <p:spPr>
              <a:xfrm rot="10800000" flipH="1">
                <a:off x="2133617" y="2963131"/>
                <a:ext cx="1537618" cy="502910"/>
              </a:xfrm>
              <a:prstGeom prst="bentUpArrow">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Arrow: Right 80">
                <a:extLst>
                  <a:ext uri="{FF2B5EF4-FFF2-40B4-BE49-F238E27FC236}">
                    <a16:creationId xmlns:a16="http://schemas.microsoft.com/office/drawing/2014/main" id="{733EEC7C-E241-40FF-8E5D-FDB007FE8EF3}"/>
                  </a:ext>
                </a:extLst>
              </p:cNvPr>
              <p:cNvSpPr/>
              <p:nvPr/>
            </p:nvSpPr>
            <p:spPr>
              <a:xfrm rot="5400000">
                <a:off x="1689496" y="2900805"/>
                <a:ext cx="891421" cy="241082"/>
              </a:xfrm>
              <a:prstGeom prst="rightArrow">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82" name="Right Triangle 81">
            <a:extLst>
              <a:ext uri="{FF2B5EF4-FFF2-40B4-BE49-F238E27FC236}">
                <a16:creationId xmlns:a16="http://schemas.microsoft.com/office/drawing/2014/main" id="{DAD13C34-E4C1-4217-AEC4-C8A8923F242C}"/>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430045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9"/>
          </p:nvPr>
        </p:nvPicPr>
        <p:blipFill>
          <a:blip r:embed="rId3" cstate="print">
            <a:extLst>
              <a:ext uri="{28A0092B-C50C-407E-A947-70E740481C1C}">
                <a14:useLocalDpi xmlns:a14="http://schemas.microsoft.com/office/drawing/2010/main" val="0"/>
              </a:ext>
            </a:extLst>
          </a:blip>
          <a:stretch>
            <a:fillRect/>
          </a:stretch>
        </p:blipFill>
        <p:spPr>
          <a:xfrm>
            <a:off x="1259632" y="1268437"/>
            <a:ext cx="6625166" cy="4968875"/>
          </a:xfrm>
          <a:ln w="19050">
            <a:solidFill>
              <a:srgbClr val="1677C8"/>
            </a:solidFill>
          </a:ln>
        </p:spPr>
      </p:pic>
      <p:sp>
        <p:nvSpPr>
          <p:cNvPr id="3" name="Title 2"/>
          <p:cNvSpPr>
            <a:spLocks noGrp="1"/>
          </p:cNvSpPr>
          <p:nvPr>
            <p:ph type="title"/>
          </p:nvPr>
        </p:nvSpPr>
        <p:spPr/>
        <p:txBody>
          <a:bodyPr/>
          <a:lstStyle/>
          <a:p>
            <a:r>
              <a:rPr lang="en-US" dirty="0"/>
              <a:t>Prototyping cards: Work in progress</a:t>
            </a:r>
            <a:endParaRPr lang="en-GB" dirty="0"/>
          </a:p>
        </p:txBody>
      </p:sp>
      <p:sp>
        <p:nvSpPr>
          <p:cNvPr id="5" name="Right Triangle 4">
            <a:extLst>
              <a:ext uri="{FF2B5EF4-FFF2-40B4-BE49-F238E27FC236}">
                <a16:creationId xmlns:a16="http://schemas.microsoft.com/office/drawing/2014/main" id="{4B3892C0-A56B-4720-86ED-795948B2EB41}"/>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919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01924F-3E70-4CF3-80D4-7DCC5105A94C}"/>
              </a:ext>
            </a:extLst>
          </p:cNvPr>
          <p:cNvSpPr>
            <a:spLocks noGrp="1"/>
          </p:cNvSpPr>
          <p:nvPr>
            <p:ph type="title"/>
          </p:nvPr>
        </p:nvSpPr>
        <p:spPr/>
        <p:txBody>
          <a:bodyPr/>
          <a:lstStyle/>
          <a:p>
            <a:r>
              <a:rPr lang="en-GB" dirty="0"/>
              <a:t>Digitisation accelerated</a:t>
            </a:r>
          </a:p>
        </p:txBody>
      </p:sp>
      <p:pic>
        <p:nvPicPr>
          <p:cNvPr id="4" name="Picture 3">
            <a:extLst>
              <a:ext uri="{FF2B5EF4-FFF2-40B4-BE49-F238E27FC236}">
                <a16:creationId xmlns:a16="http://schemas.microsoft.com/office/drawing/2014/main" id="{26E8A7E2-2F74-4FC6-8EC6-78CF01424B9D}"/>
              </a:ext>
            </a:extLst>
          </p:cNvPr>
          <p:cNvPicPr>
            <a:picLocks noChangeAspect="1"/>
          </p:cNvPicPr>
          <p:nvPr/>
        </p:nvPicPr>
        <p:blipFill rotWithShape="1">
          <a:blip r:embed="rId3"/>
          <a:srcRect t="3604" b="26296"/>
          <a:stretch/>
        </p:blipFill>
        <p:spPr>
          <a:xfrm>
            <a:off x="827584" y="1296767"/>
            <a:ext cx="7792825" cy="4807434"/>
          </a:xfrm>
          <a:prstGeom prst="rect">
            <a:avLst/>
          </a:prstGeom>
        </p:spPr>
      </p:pic>
      <p:sp>
        <p:nvSpPr>
          <p:cNvPr id="6" name="TextBox 5">
            <a:extLst>
              <a:ext uri="{FF2B5EF4-FFF2-40B4-BE49-F238E27FC236}">
                <a16:creationId xmlns:a16="http://schemas.microsoft.com/office/drawing/2014/main" id="{46035F32-0172-4B70-9AAF-31E44BD2BF39}"/>
              </a:ext>
            </a:extLst>
          </p:cNvPr>
          <p:cNvSpPr txBox="1"/>
          <p:nvPr/>
        </p:nvSpPr>
        <p:spPr>
          <a:xfrm>
            <a:off x="683568" y="6344346"/>
            <a:ext cx="7992888" cy="253916"/>
          </a:xfrm>
          <a:prstGeom prst="rect">
            <a:avLst/>
          </a:prstGeom>
          <a:noFill/>
        </p:spPr>
        <p:txBody>
          <a:bodyPr wrap="square" rtlCol="0">
            <a:spAutoFit/>
          </a:bodyPr>
          <a:lstStyle/>
          <a:p>
            <a:r>
              <a:rPr lang="en-GB" sz="1050" dirty="0">
                <a:latin typeface="Arial" panose="020B0604020202020204" pitchFamily="34" charset="0"/>
                <a:cs typeface="Arial" panose="020B0604020202020204" pitchFamily="34" charset="0"/>
              </a:rPr>
              <a:t>Source: </a:t>
            </a:r>
            <a:r>
              <a:rPr lang="en-GB" sz="1050" i="1" dirty="0">
                <a:latin typeface="Arial" panose="020B0604020202020204" pitchFamily="34" charset="0"/>
                <a:cs typeface="Arial" panose="020B0604020202020204" pitchFamily="34" charset="0"/>
                <a:hlinkClick r:id="rId4"/>
              </a:rPr>
              <a:t>Gulf Business</a:t>
            </a:r>
            <a:r>
              <a:rPr lang="en-GB" sz="1050" i="1" dirty="0">
                <a:latin typeface="Arial" panose="020B0604020202020204" pitchFamily="34" charset="0"/>
                <a:cs typeface="Arial" panose="020B0604020202020204" pitchFamily="34" charset="0"/>
              </a:rPr>
              <a:t>, Oct 2020</a:t>
            </a:r>
            <a:endParaRPr lang="en-GB" sz="1050" dirty="0">
              <a:latin typeface="Arial" panose="020B0604020202020204" pitchFamily="34" charset="0"/>
              <a:cs typeface="Arial" panose="020B0604020202020204" pitchFamily="34" charset="0"/>
            </a:endParaRPr>
          </a:p>
        </p:txBody>
      </p:sp>
      <p:sp>
        <p:nvSpPr>
          <p:cNvPr id="8" name="Right Triangle 7">
            <a:extLst>
              <a:ext uri="{FF2B5EF4-FFF2-40B4-BE49-F238E27FC236}">
                <a16:creationId xmlns:a16="http://schemas.microsoft.com/office/drawing/2014/main" id="{13BBE39B-E9D2-4F86-A9AC-5DEF369D428F}"/>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195265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2195736" y="1412776"/>
            <a:ext cx="5304934" cy="4968875"/>
          </a:xfrm>
          <a:ln w="19050">
            <a:solidFill>
              <a:srgbClr val="1677C8"/>
            </a:solidFill>
          </a:ln>
        </p:spPr>
      </p:pic>
      <p:sp>
        <p:nvSpPr>
          <p:cNvPr id="3" name="Title 2"/>
          <p:cNvSpPr>
            <a:spLocks noGrp="1"/>
          </p:cNvSpPr>
          <p:nvPr>
            <p:ph type="title"/>
          </p:nvPr>
        </p:nvSpPr>
        <p:spPr/>
        <p:txBody>
          <a:bodyPr/>
          <a:lstStyle/>
          <a:p>
            <a:r>
              <a:rPr lang="en-US" dirty="0"/>
              <a:t>Prototyping cards: Cards designs</a:t>
            </a:r>
            <a:endParaRPr lang="en-GB" dirty="0"/>
          </a:p>
        </p:txBody>
      </p:sp>
      <p:sp>
        <p:nvSpPr>
          <p:cNvPr id="5" name="Right Triangle 4"/>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448786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1B43DB-C737-4D22-A29D-7931CE93C736}"/>
              </a:ext>
            </a:extLst>
          </p:cNvPr>
          <p:cNvSpPr>
            <a:spLocks noGrp="1"/>
          </p:cNvSpPr>
          <p:nvPr>
            <p:ph type="title"/>
          </p:nvPr>
        </p:nvSpPr>
        <p:spPr/>
        <p:txBody>
          <a:bodyPr/>
          <a:lstStyle/>
          <a:p>
            <a:r>
              <a:rPr lang="en-GB" dirty="0"/>
              <a:t>Survey datasets</a:t>
            </a:r>
          </a:p>
        </p:txBody>
      </p:sp>
      <p:sp>
        <p:nvSpPr>
          <p:cNvPr id="6" name="TextBox 26">
            <a:extLst>
              <a:ext uri="{FF2B5EF4-FFF2-40B4-BE49-F238E27FC236}">
                <a16:creationId xmlns:a16="http://schemas.microsoft.com/office/drawing/2014/main" id="{DCB5D6EA-48DF-4115-9037-91830DD00013}"/>
              </a:ext>
            </a:extLst>
          </p:cNvPr>
          <p:cNvSpPr txBox="1"/>
          <p:nvPr/>
        </p:nvSpPr>
        <p:spPr>
          <a:xfrm>
            <a:off x="877229" y="1515165"/>
            <a:ext cx="1348788" cy="400110"/>
          </a:xfrm>
          <a:prstGeom prst="rect">
            <a:avLst/>
          </a:prstGeom>
          <a:noFill/>
        </p:spPr>
        <p:txBody>
          <a:bodyPr wrap="square" rtlCol="0">
            <a:spAutoFit/>
          </a:bodyPr>
          <a:lstStyle/>
          <a:p>
            <a:pPr marL="0" marR="0" algn="ctr">
              <a:spcBef>
                <a:spcPts val="0"/>
              </a:spcBef>
              <a:spcAft>
                <a:spcPts val="0"/>
              </a:spcAft>
            </a:pPr>
            <a:r>
              <a:rPr lang="en-GB" sz="2000" dirty="0">
                <a:solidFill>
                  <a:srgbClr val="0C406D"/>
                </a:solidFill>
                <a:latin typeface="Arial" panose="020B0604020202020204" pitchFamily="34" charset="0"/>
                <a:ea typeface="Times New Roman" panose="02020603050405020304" pitchFamily="18" charset="0"/>
                <a:cs typeface="Arial" panose="020B0604020202020204" pitchFamily="34" charset="0"/>
              </a:rPr>
              <a:t>survey v1</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p:txBody>
      </p:sp>
      <p:grpSp>
        <p:nvGrpSpPr>
          <p:cNvPr id="20" name="Group 19">
            <a:extLst>
              <a:ext uri="{FF2B5EF4-FFF2-40B4-BE49-F238E27FC236}">
                <a16:creationId xmlns:a16="http://schemas.microsoft.com/office/drawing/2014/main" id="{7F10ECBF-4DA6-4507-88EE-0FC9364E2CAC}"/>
              </a:ext>
            </a:extLst>
          </p:cNvPr>
          <p:cNvGrpSpPr/>
          <p:nvPr/>
        </p:nvGrpSpPr>
        <p:grpSpPr>
          <a:xfrm>
            <a:off x="2371308" y="1518810"/>
            <a:ext cx="932290" cy="928574"/>
            <a:chOff x="2987824" y="1733403"/>
            <a:chExt cx="1204773" cy="1199971"/>
          </a:xfrm>
        </p:grpSpPr>
        <p:grpSp>
          <p:nvGrpSpPr>
            <p:cNvPr id="19" name="Group 18">
              <a:extLst>
                <a:ext uri="{FF2B5EF4-FFF2-40B4-BE49-F238E27FC236}">
                  <a16:creationId xmlns:a16="http://schemas.microsoft.com/office/drawing/2014/main" id="{7776AD50-364C-465C-B147-33C5D49B7DC3}"/>
                </a:ext>
              </a:extLst>
            </p:cNvPr>
            <p:cNvGrpSpPr/>
            <p:nvPr/>
          </p:nvGrpSpPr>
          <p:grpSpPr>
            <a:xfrm>
              <a:off x="2987824" y="1733403"/>
              <a:ext cx="1204773" cy="1199971"/>
              <a:chOff x="2206065" y="1700965"/>
              <a:chExt cx="1204773" cy="1199971"/>
            </a:xfrm>
          </p:grpSpPr>
          <p:sp>
            <p:nvSpPr>
              <p:cNvPr id="7" name="Rectangle 6">
                <a:extLst>
                  <a:ext uri="{FF2B5EF4-FFF2-40B4-BE49-F238E27FC236}">
                    <a16:creationId xmlns:a16="http://schemas.microsoft.com/office/drawing/2014/main" id="{A4D36CF1-20E5-4A5B-94DC-2CF9C67796FA}"/>
                  </a:ext>
                </a:extLst>
              </p:cNvPr>
              <p:cNvSpPr/>
              <p:nvPr/>
            </p:nvSpPr>
            <p:spPr>
              <a:xfrm>
                <a:off x="2206065" y="1700965"/>
                <a:ext cx="1204773" cy="1199971"/>
              </a:xfrm>
              <a:prstGeom prst="rect">
                <a:avLst/>
              </a:prstGeom>
              <a:solidFill>
                <a:schemeClr val="bg1"/>
              </a:solidFill>
              <a:ln w="28575">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7F3A407B-B9BA-4EAD-B3A4-7B6C366B4192}"/>
                  </a:ext>
                </a:extLst>
              </p:cNvPr>
              <p:cNvCxnSpPr>
                <a:cxnSpLocks/>
              </p:cNvCxnSpPr>
              <p:nvPr/>
            </p:nvCxnSpPr>
            <p:spPr>
              <a:xfrm flipV="1">
                <a:off x="2577189" y="1976475"/>
                <a:ext cx="705651" cy="3303"/>
              </a:xfrm>
              <a:prstGeom prst="line">
                <a:avLst/>
              </a:prstGeom>
              <a:ln w="28575">
                <a:solidFill>
                  <a:srgbClr val="092F4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FE6507-8ED2-4A6C-92C3-4941662BF448}"/>
                  </a:ext>
                </a:extLst>
              </p:cNvPr>
              <p:cNvCxnSpPr>
                <a:cxnSpLocks/>
              </p:cNvCxnSpPr>
              <p:nvPr/>
            </p:nvCxnSpPr>
            <p:spPr>
              <a:xfrm flipV="1">
                <a:off x="2579921" y="2300148"/>
                <a:ext cx="702918" cy="1"/>
              </a:xfrm>
              <a:prstGeom prst="line">
                <a:avLst/>
              </a:prstGeom>
              <a:ln w="28575">
                <a:solidFill>
                  <a:srgbClr val="092F4F"/>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28364F0-AF2F-4C67-8A33-19581EF3DF4F}"/>
                  </a:ext>
                </a:extLst>
              </p:cNvPr>
              <p:cNvSpPr/>
              <p:nvPr/>
            </p:nvSpPr>
            <p:spPr>
              <a:xfrm>
                <a:off x="2313574" y="2192136"/>
                <a:ext cx="216024" cy="216024"/>
              </a:xfrm>
              <a:prstGeom prst="rect">
                <a:avLst/>
              </a:prstGeom>
              <a:noFill/>
              <a:ln w="28575">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17AE5072-210C-4FA4-BDF8-745BD84B093D}"/>
                  </a:ext>
                </a:extLst>
              </p:cNvPr>
              <p:cNvSpPr/>
              <p:nvPr/>
            </p:nvSpPr>
            <p:spPr>
              <a:xfrm>
                <a:off x="2313573" y="2515591"/>
                <a:ext cx="969265" cy="248564"/>
              </a:xfrm>
              <a:prstGeom prst="rect">
                <a:avLst/>
              </a:prstGeom>
              <a:noFill/>
              <a:ln w="28575">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a:extLst>
                <a:ext uri="{FF2B5EF4-FFF2-40B4-BE49-F238E27FC236}">
                  <a16:creationId xmlns:a16="http://schemas.microsoft.com/office/drawing/2014/main" id="{AE700955-2D8B-43CF-BBB2-A42D1DC464A1}"/>
                </a:ext>
              </a:extLst>
            </p:cNvPr>
            <p:cNvGrpSpPr/>
            <p:nvPr/>
          </p:nvGrpSpPr>
          <p:grpSpPr>
            <a:xfrm>
              <a:off x="3095333" y="1859078"/>
              <a:ext cx="236541" cy="274946"/>
              <a:chOff x="2313575" y="1810306"/>
              <a:chExt cx="236541" cy="274946"/>
            </a:xfrm>
          </p:grpSpPr>
          <p:sp>
            <p:nvSpPr>
              <p:cNvPr id="14" name="Rectangle 13">
                <a:extLst>
                  <a:ext uri="{FF2B5EF4-FFF2-40B4-BE49-F238E27FC236}">
                    <a16:creationId xmlns:a16="http://schemas.microsoft.com/office/drawing/2014/main" id="{BA197627-8C4C-4CAE-B61E-29C160868747}"/>
                  </a:ext>
                </a:extLst>
              </p:cNvPr>
              <p:cNvSpPr/>
              <p:nvPr/>
            </p:nvSpPr>
            <p:spPr>
              <a:xfrm>
                <a:off x="2313575" y="1869228"/>
                <a:ext cx="216024" cy="216024"/>
              </a:xfrm>
              <a:prstGeom prst="rect">
                <a:avLst/>
              </a:prstGeom>
              <a:noFill/>
              <a:ln w="28575">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F6E4A145-EF0C-4305-AB44-E9E6AA24B0C5}"/>
                  </a:ext>
                </a:extLst>
              </p:cNvPr>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351992" y="1810306"/>
                <a:ext cx="198124" cy="226427"/>
              </a:xfrm>
              <a:prstGeom prst="rect">
                <a:avLst/>
              </a:prstGeom>
              <a:ln w="28575">
                <a:noFill/>
              </a:ln>
            </p:spPr>
          </p:pic>
        </p:grpSp>
      </p:grpSp>
      <p:sp>
        <p:nvSpPr>
          <p:cNvPr id="33" name="TextBox 26">
            <a:extLst>
              <a:ext uri="{FF2B5EF4-FFF2-40B4-BE49-F238E27FC236}">
                <a16:creationId xmlns:a16="http://schemas.microsoft.com/office/drawing/2014/main" id="{8BF775D3-F92D-4C3B-BBE5-52A8819DF8F4}"/>
              </a:ext>
            </a:extLst>
          </p:cNvPr>
          <p:cNvSpPr txBox="1"/>
          <p:nvPr/>
        </p:nvSpPr>
        <p:spPr>
          <a:xfrm>
            <a:off x="852689" y="2711418"/>
            <a:ext cx="1348788" cy="400110"/>
          </a:xfrm>
          <a:prstGeom prst="rect">
            <a:avLst/>
          </a:prstGeom>
          <a:noFill/>
        </p:spPr>
        <p:txBody>
          <a:bodyPr wrap="square" rtlCol="0">
            <a:spAutoFit/>
          </a:bodyPr>
          <a:lstStyle/>
          <a:p>
            <a:pPr marL="0" marR="0" algn="ctr">
              <a:spcBef>
                <a:spcPts val="0"/>
              </a:spcBef>
              <a:spcAft>
                <a:spcPts val="0"/>
              </a:spcAft>
            </a:pPr>
            <a:r>
              <a:rPr lang="en-US" sz="2000" dirty="0">
                <a:solidFill>
                  <a:srgbClr val="0C406D"/>
                </a:solidFill>
                <a:latin typeface="Arial" panose="020B0604020202020204" pitchFamily="34" charset="0"/>
                <a:ea typeface="Times New Roman" panose="02020603050405020304" pitchFamily="18" charset="0"/>
                <a:cs typeface="Arial" panose="020B0604020202020204" pitchFamily="34" charset="0"/>
              </a:rPr>
              <a:t>su</a:t>
            </a:r>
            <a:r>
              <a:rPr lang="en-GB" sz="2000" dirty="0">
                <a:solidFill>
                  <a:srgbClr val="0C406D"/>
                </a:solidFill>
                <a:latin typeface="Arial" panose="020B0604020202020204" pitchFamily="34" charset="0"/>
                <a:ea typeface="Times New Roman" panose="02020603050405020304" pitchFamily="18" charset="0"/>
                <a:cs typeface="Arial" panose="020B0604020202020204" pitchFamily="34" charset="0"/>
              </a:rPr>
              <a:t>rvey v2</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p:txBody>
      </p:sp>
      <p:grpSp>
        <p:nvGrpSpPr>
          <p:cNvPr id="34" name="Group 33">
            <a:extLst>
              <a:ext uri="{FF2B5EF4-FFF2-40B4-BE49-F238E27FC236}">
                <a16:creationId xmlns:a16="http://schemas.microsoft.com/office/drawing/2014/main" id="{51CF416D-F450-4AB3-87E2-3A84261CCFCA}"/>
              </a:ext>
            </a:extLst>
          </p:cNvPr>
          <p:cNvGrpSpPr/>
          <p:nvPr/>
        </p:nvGrpSpPr>
        <p:grpSpPr>
          <a:xfrm>
            <a:off x="2363379" y="2767753"/>
            <a:ext cx="932290" cy="928574"/>
            <a:chOff x="2987824" y="1733403"/>
            <a:chExt cx="1204773" cy="1199971"/>
          </a:xfrm>
        </p:grpSpPr>
        <p:grpSp>
          <p:nvGrpSpPr>
            <p:cNvPr id="35" name="Group 34">
              <a:extLst>
                <a:ext uri="{FF2B5EF4-FFF2-40B4-BE49-F238E27FC236}">
                  <a16:creationId xmlns:a16="http://schemas.microsoft.com/office/drawing/2014/main" id="{532CF702-70FA-4D94-9E56-CE42134CED7A}"/>
                </a:ext>
              </a:extLst>
            </p:cNvPr>
            <p:cNvGrpSpPr/>
            <p:nvPr/>
          </p:nvGrpSpPr>
          <p:grpSpPr>
            <a:xfrm>
              <a:off x="2987824" y="1733403"/>
              <a:ext cx="1204773" cy="1199971"/>
              <a:chOff x="2206065" y="1700965"/>
              <a:chExt cx="1204773" cy="1199971"/>
            </a:xfrm>
          </p:grpSpPr>
          <p:sp>
            <p:nvSpPr>
              <p:cNvPr id="39" name="Rectangle 38">
                <a:extLst>
                  <a:ext uri="{FF2B5EF4-FFF2-40B4-BE49-F238E27FC236}">
                    <a16:creationId xmlns:a16="http://schemas.microsoft.com/office/drawing/2014/main" id="{0B84990E-440D-4034-B46D-1B5EB5A8F16F}"/>
                  </a:ext>
                </a:extLst>
              </p:cNvPr>
              <p:cNvSpPr/>
              <p:nvPr/>
            </p:nvSpPr>
            <p:spPr>
              <a:xfrm>
                <a:off x="2206065" y="1700965"/>
                <a:ext cx="1204773" cy="1199971"/>
              </a:xfrm>
              <a:prstGeom prst="rect">
                <a:avLst/>
              </a:prstGeom>
              <a:solidFill>
                <a:schemeClr val="bg1"/>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Connector 39">
                <a:extLst>
                  <a:ext uri="{FF2B5EF4-FFF2-40B4-BE49-F238E27FC236}">
                    <a16:creationId xmlns:a16="http://schemas.microsoft.com/office/drawing/2014/main" id="{229B4081-230F-4E56-9F62-6EC8D8C89B06}"/>
                  </a:ext>
                </a:extLst>
              </p:cNvPr>
              <p:cNvCxnSpPr>
                <a:cxnSpLocks/>
              </p:cNvCxnSpPr>
              <p:nvPr/>
            </p:nvCxnSpPr>
            <p:spPr>
              <a:xfrm flipV="1">
                <a:off x="2577189" y="1976475"/>
                <a:ext cx="705651" cy="3303"/>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C96C80E-B574-4C2B-9124-AF015777BFE0}"/>
                  </a:ext>
                </a:extLst>
              </p:cNvPr>
              <p:cNvCxnSpPr>
                <a:cxnSpLocks/>
              </p:cNvCxnSpPr>
              <p:nvPr/>
            </p:nvCxnSpPr>
            <p:spPr>
              <a:xfrm flipV="1">
                <a:off x="2579921" y="2300148"/>
                <a:ext cx="702918" cy="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10039AD7-CC74-4839-B28F-FF43269E0EA0}"/>
                  </a:ext>
                </a:extLst>
              </p:cNvPr>
              <p:cNvSpPr/>
              <p:nvPr/>
            </p:nvSpPr>
            <p:spPr>
              <a:xfrm>
                <a:off x="2313574" y="2192136"/>
                <a:ext cx="216024" cy="216024"/>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44F22496-8D3C-4E42-BD1B-3BDCC2C6D763}"/>
                  </a:ext>
                </a:extLst>
              </p:cNvPr>
              <p:cNvSpPr/>
              <p:nvPr/>
            </p:nvSpPr>
            <p:spPr>
              <a:xfrm>
                <a:off x="2313573" y="2515591"/>
                <a:ext cx="969265" cy="248564"/>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6" name="Group 35">
              <a:extLst>
                <a:ext uri="{FF2B5EF4-FFF2-40B4-BE49-F238E27FC236}">
                  <a16:creationId xmlns:a16="http://schemas.microsoft.com/office/drawing/2014/main" id="{B55F4BA1-AA11-4536-8B32-4B60FB55F758}"/>
                </a:ext>
              </a:extLst>
            </p:cNvPr>
            <p:cNvGrpSpPr/>
            <p:nvPr/>
          </p:nvGrpSpPr>
          <p:grpSpPr>
            <a:xfrm>
              <a:off x="3095333" y="1859078"/>
              <a:ext cx="236541" cy="274946"/>
              <a:chOff x="2313575" y="1810306"/>
              <a:chExt cx="236541" cy="274946"/>
            </a:xfrm>
          </p:grpSpPr>
          <p:sp>
            <p:nvSpPr>
              <p:cNvPr id="38" name="Rectangle 37">
                <a:extLst>
                  <a:ext uri="{FF2B5EF4-FFF2-40B4-BE49-F238E27FC236}">
                    <a16:creationId xmlns:a16="http://schemas.microsoft.com/office/drawing/2014/main" id="{C2504520-2392-4C45-A976-9B65CE270191}"/>
                  </a:ext>
                </a:extLst>
              </p:cNvPr>
              <p:cNvSpPr/>
              <p:nvPr/>
            </p:nvSpPr>
            <p:spPr>
              <a:xfrm>
                <a:off x="2313575" y="1869228"/>
                <a:ext cx="216024" cy="216024"/>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Picture 36">
                <a:extLst>
                  <a:ext uri="{FF2B5EF4-FFF2-40B4-BE49-F238E27FC236}">
                    <a16:creationId xmlns:a16="http://schemas.microsoft.com/office/drawing/2014/main" id="{4BC18180-4FC5-4F05-B507-C77F3591AE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51992" y="1810306"/>
                <a:ext cx="198124" cy="226427"/>
              </a:xfrm>
              <a:prstGeom prst="rect">
                <a:avLst/>
              </a:prstGeom>
              <a:ln w="28575">
                <a:noFill/>
              </a:ln>
            </p:spPr>
          </p:pic>
        </p:grpSp>
      </p:grpSp>
      <p:grpSp>
        <p:nvGrpSpPr>
          <p:cNvPr id="44" name="Group 43">
            <a:extLst>
              <a:ext uri="{FF2B5EF4-FFF2-40B4-BE49-F238E27FC236}">
                <a16:creationId xmlns:a16="http://schemas.microsoft.com/office/drawing/2014/main" id="{AD6B6850-B4E7-4974-8A9F-9BE19A3EC150}"/>
              </a:ext>
            </a:extLst>
          </p:cNvPr>
          <p:cNvGrpSpPr/>
          <p:nvPr/>
        </p:nvGrpSpPr>
        <p:grpSpPr>
          <a:xfrm>
            <a:off x="2371308" y="4016696"/>
            <a:ext cx="932290" cy="928574"/>
            <a:chOff x="2987824" y="1733403"/>
            <a:chExt cx="1204773" cy="1199971"/>
          </a:xfrm>
        </p:grpSpPr>
        <p:grpSp>
          <p:nvGrpSpPr>
            <p:cNvPr id="45" name="Group 44">
              <a:extLst>
                <a:ext uri="{FF2B5EF4-FFF2-40B4-BE49-F238E27FC236}">
                  <a16:creationId xmlns:a16="http://schemas.microsoft.com/office/drawing/2014/main" id="{8E96DA5F-B266-401A-A852-30E756BC1527}"/>
                </a:ext>
              </a:extLst>
            </p:cNvPr>
            <p:cNvGrpSpPr/>
            <p:nvPr/>
          </p:nvGrpSpPr>
          <p:grpSpPr>
            <a:xfrm>
              <a:off x="2987824" y="1733403"/>
              <a:ext cx="1204773" cy="1199971"/>
              <a:chOff x="2206065" y="1700965"/>
              <a:chExt cx="1204773" cy="1199971"/>
            </a:xfrm>
          </p:grpSpPr>
          <p:sp>
            <p:nvSpPr>
              <p:cNvPr id="49" name="Rectangle 48">
                <a:extLst>
                  <a:ext uri="{FF2B5EF4-FFF2-40B4-BE49-F238E27FC236}">
                    <a16:creationId xmlns:a16="http://schemas.microsoft.com/office/drawing/2014/main" id="{6CC6498B-5E70-418E-9E51-5503FAB6B4B3}"/>
                  </a:ext>
                </a:extLst>
              </p:cNvPr>
              <p:cNvSpPr/>
              <p:nvPr/>
            </p:nvSpPr>
            <p:spPr>
              <a:xfrm>
                <a:off x="2206065" y="1700965"/>
                <a:ext cx="1204773" cy="1199971"/>
              </a:xfrm>
              <a:prstGeom prst="rect">
                <a:avLst/>
              </a:prstGeom>
              <a:solidFill>
                <a:schemeClr val="bg1"/>
              </a:solidFill>
              <a:ln w="28575">
                <a:solidFill>
                  <a:srgbClr val="1677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0" name="Straight Connector 49">
                <a:extLst>
                  <a:ext uri="{FF2B5EF4-FFF2-40B4-BE49-F238E27FC236}">
                    <a16:creationId xmlns:a16="http://schemas.microsoft.com/office/drawing/2014/main" id="{CE12F0F8-E265-499C-99D5-9430B3134987}"/>
                  </a:ext>
                </a:extLst>
              </p:cNvPr>
              <p:cNvCxnSpPr>
                <a:cxnSpLocks/>
              </p:cNvCxnSpPr>
              <p:nvPr/>
            </p:nvCxnSpPr>
            <p:spPr>
              <a:xfrm flipV="1">
                <a:off x="2577189" y="1976475"/>
                <a:ext cx="705651" cy="3303"/>
              </a:xfrm>
              <a:prstGeom prst="line">
                <a:avLst/>
              </a:prstGeom>
              <a:ln w="28575">
                <a:solidFill>
                  <a:srgbClr val="1677C8"/>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BC973E51-4470-4EED-8A83-B1B8543EF117}"/>
                  </a:ext>
                </a:extLst>
              </p:cNvPr>
              <p:cNvCxnSpPr>
                <a:cxnSpLocks/>
              </p:cNvCxnSpPr>
              <p:nvPr/>
            </p:nvCxnSpPr>
            <p:spPr>
              <a:xfrm flipV="1">
                <a:off x="2579921" y="2300148"/>
                <a:ext cx="702918" cy="1"/>
              </a:xfrm>
              <a:prstGeom prst="line">
                <a:avLst/>
              </a:prstGeom>
              <a:ln w="28575">
                <a:solidFill>
                  <a:srgbClr val="1677C8"/>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83D67CFA-4C34-4FDD-9E28-5939FB56F5AC}"/>
                  </a:ext>
                </a:extLst>
              </p:cNvPr>
              <p:cNvSpPr/>
              <p:nvPr/>
            </p:nvSpPr>
            <p:spPr>
              <a:xfrm>
                <a:off x="2313574" y="2192136"/>
                <a:ext cx="216024" cy="216024"/>
              </a:xfrm>
              <a:prstGeom prst="rect">
                <a:avLst/>
              </a:prstGeom>
              <a:noFill/>
              <a:ln w="28575">
                <a:solidFill>
                  <a:srgbClr val="1677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61FA18C5-51E6-4F6C-952D-FF001B421368}"/>
                  </a:ext>
                </a:extLst>
              </p:cNvPr>
              <p:cNvSpPr/>
              <p:nvPr/>
            </p:nvSpPr>
            <p:spPr>
              <a:xfrm>
                <a:off x="2313573" y="2515591"/>
                <a:ext cx="969265" cy="248564"/>
              </a:xfrm>
              <a:prstGeom prst="rect">
                <a:avLst/>
              </a:prstGeom>
              <a:noFill/>
              <a:ln w="28575">
                <a:solidFill>
                  <a:srgbClr val="1677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6" name="Group 45">
              <a:extLst>
                <a:ext uri="{FF2B5EF4-FFF2-40B4-BE49-F238E27FC236}">
                  <a16:creationId xmlns:a16="http://schemas.microsoft.com/office/drawing/2014/main" id="{BC48852C-CCCC-43D9-A16B-79DF36A79632}"/>
                </a:ext>
              </a:extLst>
            </p:cNvPr>
            <p:cNvGrpSpPr/>
            <p:nvPr/>
          </p:nvGrpSpPr>
          <p:grpSpPr>
            <a:xfrm>
              <a:off x="3095333" y="1859078"/>
              <a:ext cx="236541" cy="274946"/>
              <a:chOff x="2313575" y="1810306"/>
              <a:chExt cx="236541" cy="274946"/>
            </a:xfrm>
          </p:grpSpPr>
          <p:sp>
            <p:nvSpPr>
              <p:cNvPr id="47" name="Rectangle 46">
                <a:extLst>
                  <a:ext uri="{FF2B5EF4-FFF2-40B4-BE49-F238E27FC236}">
                    <a16:creationId xmlns:a16="http://schemas.microsoft.com/office/drawing/2014/main" id="{38E65252-B5ED-4E9D-820C-1D3A69B8F588}"/>
                  </a:ext>
                </a:extLst>
              </p:cNvPr>
              <p:cNvSpPr/>
              <p:nvPr/>
            </p:nvSpPr>
            <p:spPr>
              <a:xfrm>
                <a:off x="2313575" y="1869228"/>
                <a:ext cx="216024" cy="216024"/>
              </a:xfrm>
              <a:prstGeom prst="rect">
                <a:avLst/>
              </a:prstGeom>
              <a:noFill/>
              <a:ln w="28575">
                <a:solidFill>
                  <a:srgbClr val="1677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8" name="Picture 47">
                <a:extLst>
                  <a:ext uri="{FF2B5EF4-FFF2-40B4-BE49-F238E27FC236}">
                    <a16:creationId xmlns:a16="http://schemas.microsoft.com/office/drawing/2014/main" id="{D3902A56-2C00-441F-BBF4-BFF300A186C8}"/>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351992" y="1810306"/>
                <a:ext cx="198124" cy="226427"/>
              </a:xfrm>
              <a:prstGeom prst="rect">
                <a:avLst/>
              </a:prstGeom>
              <a:ln w="28575">
                <a:noFill/>
              </a:ln>
            </p:spPr>
          </p:pic>
        </p:grpSp>
      </p:grpSp>
      <p:sp>
        <p:nvSpPr>
          <p:cNvPr id="54" name="TextBox 26">
            <a:extLst>
              <a:ext uri="{FF2B5EF4-FFF2-40B4-BE49-F238E27FC236}">
                <a16:creationId xmlns:a16="http://schemas.microsoft.com/office/drawing/2014/main" id="{4DDCBB1B-827D-4566-B427-C35236613CDF}"/>
              </a:ext>
            </a:extLst>
          </p:cNvPr>
          <p:cNvSpPr txBox="1"/>
          <p:nvPr/>
        </p:nvSpPr>
        <p:spPr>
          <a:xfrm>
            <a:off x="852689" y="4042361"/>
            <a:ext cx="1348788" cy="400110"/>
          </a:xfrm>
          <a:prstGeom prst="rect">
            <a:avLst/>
          </a:prstGeom>
          <a:noFill/>
        </p:spPr>
        <p:txBody>
          <a:bodyPr wrap="square" rtlCol="0">
            <a:spAutoFit/>
          </a:bodyPr>
          <a:lstStyle/>
          <a:p>
            <a:pPr marL="0" marR="0" algn="ctr">
              <a:spcBef>
                <a:spcPts val="0"/>
              </a:spcBef>
              <a:spcAft>
                <a:spcPts val="0"/>
              </a:spcAft>
            </a:pPr>
            <a:r>
              <a:rPr lang="en-US" sz="2000" dirty="0">
                <a:solidFill>
                  <a:srgbClr val="0C406D"/>
                </a:solidFill>
                <a:latin typeface="Arial" panose="020B0604020202020204" pitchFamily="34" charset="0"/>
                <a:ea typeface="Times New Roman" panose="02020603050405020304" pitchFamily="18" charset="0"/>
                <a:cs typeface="Arial" panose="020B0604020202020204" pitchFamily="34" charset="0"/>
              </a:rPr>
              <a:t>su</a:t>
            </a:r>
            <a:r>
              <a:rPr lang="en-GB" sz="2000" dirty="0">
                <a:solidFill>
                  <a:srgbClr val="0C406D"/>
                </a:solidFill>
                <a:latin typeface="Arial" panose="020B0604020202020204" pitchFamily="34" charset="0"/>
                <a:ea typeface="Times New Roman" panose="02020603050405020304" pitchFamily="18" charset="0"/>
                <a:cs typeface="Arial" panose="020B0604020202020204" pitchFamily="34" charset="0"/>
              </a:rPr>
              <a:t>rvey v3</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p:txBody>
      </p:sp>
      <p:grpSp>
        <p:nvGrpSpPr>
          <p:cNvPr id="84" name="Group 83">
            <a:extLst>
              <a:ext uri="{FF2B5EF4-FFF2-40B4-BE49-F238E27FC236}">
                <a16:creationId xmlns:a16="http://schemas.microsoft.com/office/drawing/2014/main" id="{D597A8F3-4A29-4479-B5BE-CB27C16E829B}"/>
              </a:ext>
            </a:extLst>
          </p:cNvPr>
          <p:cNvGrpSpPr/>
          <p:nvPr/>
        </p:nvGrpSpPr>
        <p:grpSpPr>
          <a:xfrm>
            <a:off x="1254790" y="3138736"/>
            <a:ext cx="554269" cy="571157"/>
            <a:chOff x="1259632" y="3226553"/>
            <a:chExt cx="554269" cy="571157"/>
          </a:xfrm>
        </p:grpSpPr>
        <p:grpSp>
          <p:nvGrpSpPr>
            <p:cNvPr id="77" name="Group 76">
              <a:extLst>
                <a:ext uri="{FF2B5EF4-FFF2-40B4-BE49-F238E27FC236}">
                  <a16:creationId xmlns:a16="http://schemas.microsoft.com/office/drawing/2014/main" id="{14D332B4-5D95-47D0-B1C6-9593F11A8EA6}"/>
                </a:ext>
              </a:extLst>
            </p:cNvPr>
            <p:cNvGrpSpPr/>
            <p:nvPr/>
          </p:nvGrpSpPr>
          <p:grpSpPr>
            <a:xfrm>
              <a:off x="1259632" y="3226553"/>
              <a:ext cx="189100" cy="478802"/>
              <a:chOff x="903027" y="3331412"/>
              <a:chExt cx="295052" cy="747072"/>
            </a:xfrm>
          </p:grpSpPr>
          <p:sp>
            <p:nvSpPr>
              <p:cNvPr id="75" name="Rounded Rectangle 27">
                <a:extLst>
                  <a:ext uri="{FF2B5EF4-FFF2-40B4-BE49-F238E27FC236}">
                    <a16:creationId xmlns:a16="http://schemas.microsoft.com/office/drawing/2014/main" id="{026E20F2-9C64-43B8-93F9-ED2E10226762}"/>
                  </a:ext>
                </a:extLst>
              </p:cNvPr>
              <p:cNvSpPr/>
              <p:nvPr/>
            </p:nvSpPr>
            <p:spPr>
              <a:xfrm>
                <a:off x="903027" y="3646834"/>
                <a:ext cx="295052" cy="43165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76" name="Oval 75">
                <a:extLst>
                  <a:ext uri="{FF2B5EF4-FFF2-40B4-BE49-F238E27FC236}">
                    <a16:creationId xmlns:a16="http://schemas.microsoft.com/office/drawing/2014/main" id="{202C3B01-2BD5-48DA-BCB1-91F6F0136EE8}"/>
                  </a:ext>
                </a:extLst>
              </p:cNvPr>
              <p:cNvSpPr/>
              <p:nvPr/>
            </p:nvSpPr>
            <p:spPr>
              <a:xfrm>
                <a:off x="921996" y="3331412"/>
                <a:ext cx="259017" cy="259063"/>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78" name="Group 77">
              <a:extLst>
                <a:ext uri="{FF2B5EF4-FFF2-40B4-BE49-F238E27FC236}">
                  <a16:creationId xmlns:a16="http://schemas.microsoft.com/office/drawing/2014/main" id="{AD0B8DF0-7C9D-41EC-A366-6AA16516A448}"/>
                </a:ext>
              </a:extLst>
            </p:cNvPr>
            <p:cNvGrpSpPr/>
            <p:nvPr/>
          </p:nvGrpSpPr>
          <p:grpSpPr>
            <a:xfrm>
              <a:off x="1437375" y="3318908"/>
              <a:ext cx="189100" cy="478802"/>
              <a:chOff x="903027" y="3331412"/>
              <a:chExt cx="295052" cy="747072"/>
            </a:xfrm>
          </p:grpSpPr>
          <p:sp>
            <p:nvSpPr>
              <p:cNvPr id="79" name="Rounded Rectangle 27">
                <a:extLst>
                  <a:ext uri="{FF2B5EF4-FFF2-40B4-BE49-F238E27FC236}">
                    <a16:creationId xmlns:a16="http://schemas.microsoft.com/office/drawing/2014/main" id="{716492E1-2929-44A1-9080-D9A1B8984F03}"/>
                  </a:ext>
                </a:extLst>
              </p:cNvPr>
              <p:cNvSpPr/>
              <p:nvPr/>
            </p:nvSpPr>
            <p:spPr>
              <a:xfrm>
                <a:off x="903027" y="3646834"/>
                <a:ext cx="295052" cy="431650"/>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0" name="Oval 79">
                <a:extLst>
                  <a:ext uri="{FF2B5EF4-FFF2-40B4-BE49-F238E27FC236}">
                    <a16:creationId xmlns:a16="http://schemas.microsoft.com/office/drawing/2014/main" id="{4CB7CCE2-F1E5-4935-BEAB-4A371BB3A8A8}"/>
                  </a:ext>
                </a:extLst>
              </p:cNvPr>
              <p:cNvSpPr/>
              <p:nvPr/>
            </p:nvSpPr>
            <p:spPr>
              <a:xfrm>
                <a:off x="921996" y="3331412"/>
                <a:ext cx="259017" cy="259063"/>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81" name="Group 80">
              <a:extLst>
                <a:ext uri="{FF2B5EF4-FFF2-40B4-BE49-F238E27FC236}">
                  <a16:creationId xmlns:a16="http://schemas.microsoft.com/office/drawing/2014/main" id="{06D257AC-45FF-4011-A5D1-467AE11EF4AE}"/>
                </a:ext>
              </a:extLst>
            </p:cNvPr>
            <p:cNvGrpSpPr/>
            <p:nvPr/>
          </p:nvGrpSpPr>
          <p:grpSpPr>
            <a:xfrm>
              <a:off x="1624801" y="3226553"/>
              <a:ext cx="189100" cy="478802"/>
              <a:chOff x="903027" y="3331412"/>
              <a:chExt cx="295052" cy="747072"/>
            </a:xfrm>
          </p:grpSpPr>
          <p:sp>
            <p:nvSpPr>
              <p:cNvPr id="82" name="Rounded Rectangle 27">
                <a:extLst>
                  <a:ext uri="{FF2B5EF4-FFF2-40B4-BE49-F238E27FC236}">
                    <a16:creationId xmlns:a16="http://schemas.microsoft.com/office/drawing/2014/main" id="{6BF4FB4D-B0B7-44E6-A075-D435E0052B0F}"/>
                  </a:ext>
                </a:extLst>
              </p:cNvPr>
              <p:cNvSpPr/>
              <p:nvPr/>
            </p:nvSpPr>
            <p:spPr>
              <a:xfrm>
                <a:off x="903027" y="3646834"/>
                <a:ext cx="295052" cy="43165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3" name="Oval 82">
                <a:extLst>
                  <a:ext uri="{FF2B5EF4-FFF2-40B4-BE49-F238E27FC236}">
                    <a16:creationId xmlns:a16="http://schemas.microsoft.com/office/drawing/2014/main" id="{844B7D4A-7D2C-4DE2-9A86-782974E150FD}"/>
                  </a:ext>
                </a:extLst>
              </p:cNvPr>
              <p:cNvSpPr/>
              <p:nvPr/>
            </p:nvSpPr>
            <p:spPr>
              <a:xfrm>
                <a:off x="921996" y="3331412"/>
                <a:ext cx="259017" cy="259063"/>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grpSp>
        <p:nvGrpSpPr>
          <p:cNvPr id="85" name="Group 84">
            <a:extLst>
              <a:ext uri="{FF2B5EF4-FFF2-40B4-BE49-F238E27FC236}">
                <a16:creationId xmlns:a16="http://schemas.microsoft.com/office/drawing/2014/main" id="{874B4A7C-2E52-4D7F-944C-F19EBE7E939A}"/>
              </a:ext>
            </a:extLst>
          </p:cNvPr>
          <p:cNvGrpSpPr/>
          <p:nvPr/>
        </p:nvGrpSpPr>
        <p:grpSpPr>
          <a:xfrm>
            <a:off x="1254790" y="4457672"/>
            <a:ext cx="554269" cy="571157"/>
            <a:chOff x="1259632" y="3226553"/>
            <a:chExt cx="554269" cy="571157"/>
          </a:xfrm>
        </p:grpSpPr>
        <p:grpSp>
          <p:nvGrpSpPr>
            <p:cNvPr id="86" name="Group 85">
              <a:extLst>
                <a:ext uri="{FF2B5EF4-FFF2-40B4-BE49-F238E27FC236}">
                  <a16:creationId xmlns:a16="http://schemas.microsoft.com/office/drawing/2014/main" id="{5E775C75-124D-43E6-B6E6-332D29BA3756}"/>
                </a:ext>
              </a:extLst>
            </p:cNvPr>
            <p:cNvGrpSpPr/>
            <p:nvPr/>
          </p:nvGrpSpPr>
          <p:grpSpPr>
            <a:xfrm>
              <a:off x="1259632" y="3226553"/>
              <a:ext cx="189100" cy="478802"/>
              <a:chOff x="903027" y="3331412"/>
              <a:chExt cx="295052" cy="747072"/>
            </a:xfrm>
          </p:grpSpPr>
          <p:sp>
            <p:nvSpPr>
              <p:cNvPr id="93" name="Rounded Rectangle 27">
                <a:extLst>
                  <a:ext uri="{FF2B5EF4-FFF2-40B4-BE49-F238E27FC236}">
                    <a16:creationId xmlns:a16="http://schemas.microsoft.com/office/drawing/2014/main" id="{EA2095EA-2E07-4DC9-9689-A23D543D278E}"/>
                  </a:ext>
                </a:extLst>
              </p:cNvPr>
              <p:cNvSpPr/>
              <p:nvPr/>
            </p:nvSpPr>
            <p:spPr>
              <a:xfrm>
                <a:off x="903027" y="3646834"/>
                <a:ext cx="295052" cy="431650"/>
              </a:xfrm>
              <a:prstGeom prst="roundRect">
                <a:avLst/>
              </a:prstGeom>
              <a:solidFill>
                <a:srgbClr val="16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4" name="Oval 93">
                <a:extLst>
                  <a:ext uri="{FF2B5EF4-FFF2-40B4-BE49-F238E27FC236}">
                    <a16:creationId xmlns:a16="http://schemas.microsoft.com/office/drawing/2014/main" id="{D53BE44B-5172-4C7D-A8F1-89A9461A75F5}"/>
                  </a:ext>
                </a:extLst>
              </p:cNvPr>
              <p:cNvSpPr/>
              <p:nvPr/>
            </p:nvSpPr>
            <p:spPr>
              <a:xfrm>
                <a:off x="921996" y="3331412"/>
                <a:ext cx="259017" cy="259063"/>
              </a:xfrm>
              <a:prstGeom prst="ellipse">
                <a:avLst/>
              </a:prstGeom>
              <a:solidFill>
                <a:srgbClr val="16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87" name="Group 86">
              <a:extLst>
                <a:ext uri="{FF2B5EF4-FFF2-40B4-BE49-F238E27FC236}">
                  <a16:creationId xmlns:a16="http://schemas.microsoft.com/office/drawing/2014/main" id="{09F372B1-29A5-42B7-984F-718E5E62FBF6}"/>
                </a:ext>
              </a:extLst>
            </p:cNvPr>
            <p:cNvGrpSpPr/>
            <p:nvPr/>
          </p:nvGrpSpPr>
          <p:grpSpPr>
            <a:xfrm>
              <a:off x="1437375" y="3318908"/>
              <a:ext cx="189100" cy="478802"/>
              <a:chOff x="903027" y="3331412"/>
              <a:chExt cx="295052" cy="747072"/>
            </a:xfrm>
          </p:grpSpPr>
          <p:sp>
            <p:nvSpPr>
              <p:cNvPr id="91" name="Rounded Rectangle 27">
                <a:extLst>
                  <a:ext uri="{FF2B5EF4-FFF2-40B4-BE49-F238E27FC236}">
                    <a16:creationId xmlns:a16="http://schemas.microsoft.com/office/drawing/2014/main" id="{476C2A41-9EBB-4FBB-A3B0-FA64A6CBB8C5}"/>
                  </a:ext>
                </a:extLst>
              </p:cNvPr>
              <p:cNvSpPr/>
              <p:nvPr/>
            </p:nvSpPr>
            <p:spPr>
              <a:xfrm>
                <a:off x="903027" y="3646834"/>
                <a:ext cx="295052" cy="431650"/>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2" name="Oval 91">
                <a:extLst>
                  <a:ext uri="{FF2B5EF4-FFF2-40B4-BE49-F238E27FC236}">
                    <a16:creationId xmlns:a16="http://schemas.microsoft.com/office/drawing/2014/main" id="{55C9D9C3-EBE5-4125-9FC2-0D2B60B02769}"/>
                  </a:ext>
                </a:extLst>
              </p:cNvPr>
              <p:cNvSpPr/>
              <p:nvPr/>
            </p:nvSpPr>
            <p:spPr>
              <a:xfrm>
                <a:off x="921996" y="3331412"/>
                <a:ext cx="259017" cy="25906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88" name="Group 87">
              <a:extLst>
                <a:ext uri="{FF2B5EF4-FFF2-40B4-BE49-F238E27FC236}">
                  <a16:creationId xmlns:a16="http://schemas.microsoft.com/office/drawing/2014/main" id="{D22DA20D-86ED-4A14-8339-DD3668812C1A}"/>
                </a:ext>
              </a:extLst>
            </p:cNvPr>
            <p:cNvGrpSpPr/>
            <p:nvPr/>
          </p:nvGrpSpPr>
          <p:grpSpPr>
            <a:xfrm>
              <a:off x="1624801" y="3226553"/>
              <a:ext cx="189100" cy="478802"/>
              <a:chOff x="903027" y="3331412"/>
              <a:chExt cx="295052" cy="747072"/>
            </a:xfrm>
          </p:grpSpPr>
          <p:sp>
            <p:nvSpPr>
              <p:cNvPr id="89" name="Rounded Rectangle 27">
                <a:extLst>
                  <a:ext uri="{FF2B5EF4-FFF2-40B4-BE49-F238E27FC236}">
                    <a16:creationId xmlns:a16="http://schemas.microsoft.com/office/drawing/2014/main" id="{4C20CA8B-715A-47B3-A9C2-424037D8D035}"/>
                  </a:ext>
                </a:extLst>
              </p:cNvPr>
              <p:cNvSpPr/>
              <p:nvPr/>
            </p:nvSpPr>
            <p:spPr>
              <a:xfrm>
                <a:off x="903027" y="3646834"/>
                <a:ext cx="295052" cy="431650"/>
              </a:xfrm>
              <a:prstGeom prst="roundRect">
                <a:avLst/>
              </a:prstGeom>
              <a:solidFill>
                <a:srgbClr val="16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0" name="Oval 89">
                <a:extLst>
                  <a:ext uri="{FF2B5EF4-FFF2-40B4-BE49-F238E27FC236}">
                    <a16:creationId xmlns:a16="http://schemas.microsoft.com/office/drawing/2014/main" id="{CD0D584D-8FA8-491B-88A8-CF18765B271C}"/>
                  </a:ext>
                </a:extLst>
              </p:cNvPr>
              <p:cNvSpPr/>
              <p:nvPr/>
            </p:nvSpPr>
            <p:spPr>
              <a:xfrm>
                <a:off x="921996" y="3331412"/>
                <a:ext cx="259017" cy="259063"/>
              </a:xfrm>
              <a:prstGeom prst="ellipse">
                <a:avLst/>
              </a:prstGeom>
              <a:solidFill>
                <a:srgbClr val="16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pic>
        <p:nvPicPr>
          <p:cNvPr id="96" name="Picture 95">
            <a:extLst>
              <a:ext uri="{FF2B5EF4-FFF2-40B4-BE49-F238E27FC236}">
                <a16:creationId xmlns:a16="http://schemas.microsoft.com/office/drawing/2014/main" id="{23713689-DD9C-429A-B636-76ADA0A131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5489" y="1931541"/>
            <a:ext cx="783188" cy="375549"/>
          </a:xfrm>
          <a:prstGeom prst="rect">
            <a:avLst/>
          </a:prstGeom>
        </p:spPr>
      </p:pic>
      <p:grpSp>
        <p:nvGrpSpPr>
          <p:cNvPr id="124" name="Group 123">
            <a:extLst>
              <a:ext uri="{FF2B5EF4-FFF2-40B4-BE49-F238E27FC236}">
                <a16:creationId xmlns:a16="http://schemas.microsoft.com/office/drawing/2014/main" id="{1B64940D-1BEF-4173-9B04-FAFA9070660A}"/>
              </a:ext>
            </a:extLst>
          </p:cNvPr>
          <p:cNvGrpSpPr/>
          <p:nvPr/>
        </p:nvGrpSpPr>
        <p:grpSpPr>
          <a:xfrm>
            <a:off x="3563889" y="1898893"/>
            <a:ext cx="2596103" cy="2574230"/>
            <a:chOff x="3563888" y="1898893"/>
            <a:chExt cx="1854359" cy="2574230"/>
          </a:xfrm>
        </p:grpSpPr>
        <p:cxnSp>
          <p:nvCxnSpPr>
            <p:cNvPr id="115" name="Connector: Elbow 114">
              <a:extLst>
                <a:ext uri="{FF2B5EF4-FFF2-40B4-BE49-F238E27FC236}">
                  <a16:creationId xmlns:a16="http://schemas.microsoft.com/office/drawing/2014/main" id="{3E9517AE-6CF8-4000-9B61-597B398CEC64}"/>
                </a:ext>
              </a:extLst>
            </p:cNvPr>
            <p:cNvCxnSpPr>
              <a:cxnSpLocks/>
            </p:cNvCxnSpPr>
            <p:nvPr/>
          </p:nvCxnSpPr>
          <p:spPr>
            <a:xfrm>
              <a:off x="3563888" y="1898893"/>
              <a:ext cx="1854359" cy="1332197"/>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6" name="Connector: Elbow 115">
              <a:extLst>
                <a:ext uri="{FF2B5EF4-FFF2-40B4-BE49-F238E27FC236}">
                  <a16:creationId xmlns:a16="http://schemas.microsoft.com/office/drawing/2014/main" id="{29381836-2595-41BD-98AF-CBCB95705948}"/>
                </a:ext>
              </a:extLst>
            </p:cNvPr>
            <p:cNvCxnSpPr>
              <a:cxnSpLocks/>
            </p:cNvCxnSpPr>
            <p:nvPr/>
          </p:nvCxnSpPr>
          <p:spPr>
            <a:xfrm flipV="1">
              <a:off x="3563888" y="3231091"/>
              <a:ext cx="1854359" cy="1242032"/>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8556376D-FF96-4353-A76C-ED02525D8FC0}"/>
                </a:ext>
              </a:extLst>
            </p:cNvPr>
            <p:cNvCxnSpPr>
              <a:cxnSpLocks/>
            </p:cNvCxnSpPr>
            <p:nvPr/>
          </p:nvCxnSpPr>
          <p:spPr>
            <a:xfrm>
              <a:off x="3563888" y="3231091"/>
              <a:ext cx="1260140" cy="0"/>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135" name="Rectangle 134">
            <a:extLst>
              <a:ext uri="{FF2B5EF4-FFF2-40B4-BE49-F238E27FC236}">
                <a16:creationId xmlns:a16="http://schemas.microsoft.com/office/drawing/2014/main" id="{260A9862-4297-458A-ADDA-751C1DE35746}"/>
              </a:ext>
            </a:extLst>
          </p:cNvPr>
          <p:cNvSpPr/>
          <p:nvPr/>
        </p:nvSpPr>
        <p:spPr>
          <a:xfrm>
            <a:off x="6228422" y="2149192"/>
            <a:ext cx="1656184" cy="2246850"/>
          </a:xfrm>
          <a:prstGeom prst="rect">
            <a:avLst/>
          </a:prstGeom>
          <a:solidFill>
            <a:schemeClr val="bg1"/>
          </a:solidFill>
          <a:ln w="28575">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50" name="Group 149">
            <a:extLst>
              <a:ext uri="{FF2B5EF4-FFF2-40B4-BE49-F238E27FC236}">
                <a16:creationId xmlns:a16="http://schemas.microsoft.com/office/drawing/2014/main" id="{8ABA1AE6-2332-45D2-A930-C254C0EB1C55}"/>
              </a:ext>
            </a:extLst>
          </p:cNvPr>
          <p:cNvGrpSpPr/>
          <p:nvPr/>
        </p:nvGrpSpPr>
        <p:grpSpPr>
          <a:xfrm>
            <a:off x="6510460" y="2449940"/>
            <a:ext cx="1085876" cy="402996"/>
            <a:chOff x="6510460" y="2449940"/>
            <a:chExt cx="1085876" cy="402996"/>
          </a:xfrm>
        </p:grpSpPr>
        <p:cxnSp>
          <p:nvCxnSpPr>
            <p:cNvPr id="140" name="Straight Connector 139">
              <a:extLst>
                <a:ext uri="{FF2B5EF4-FFF2-40B4-BE49-F238E27FC236}">
                  <a16:creationId xmlns:a16="http://schemas.microsoft.com/office/drawing/2014/main" id="{EE2767F1-107F-472A-8727-8C47D98A6570}"/>
                </a:ext>
              </a:extLst>
            </p:cNvPr>
            <p:cNvCxnSpPr>
              <a:cxnSpLocks/>
            </p:cNvCxnSpPr>
            <p:nvPr/>
          </p:nvCxnSpPr>
          <p:spPr>
            <a:xfrm>
              <a:off x="6510460" y="2449940"/>
              <a:ext cx="1085876" cy="0"/>
            </a:xfrm>
            <a:prstGeom prst="line">
              <a:avLst/>
            </a:prstGeom>
            <a:ln w="28575">
              <a:solidFill>
                <a:srgbClr val="092F4F"/>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B0B3E582-1400-4DA2-8600-EB7C7882B33B}"/>
                </a:ext>
              </a:extLst>
            </p:cNvPr>
            <p:cNvCxnSpPr>
              <a:cxnSpLocks/>
            </p:cNvCxnSpPr>
            <p:nvPr/>
          </p:nvCxnSpPr>
          <p:spPr>
            <a:xfrm>
              <a:off x="6510460" y="2643226"/>
              <a:ext cx="108587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F08EEE4A-6A44-482D-9432-5AF7DE513B88}"/>
                </a:ext>
              </a:extLst>
            </p:cNvPr>
            <p:cNvCxnSpPr>
              <a:cxnSpLocks/>
            </p:cNvCxnSpPr>
            <p:nvPr/>
          </p:nvCxnSpPr>
          <p:spPr>
            <a:xfrm>
              <a:off x="6510460" y="2852936"/>
              <a:ext cx="1085876" cy="0"/>
            </a:xfrm>
            <a:prstGeom prst="line">
              <a:avLst/>
            </a:prstGeom>
            <a:ln w="28575">
              <a:solidFill>
                <a:srgbClr val="1677C8"/>
              </a:solidFill>
            </a:ln>
          </p:spPr>
          <p:style>
            <a:lnRef idx="1">
              <a:schemeClr val="accent1"/>
            </a:lnRef>
            <a:fillRef idx="0">
              <a:schemeClr val="accent1"/>
            </a:fillRef>
            <a:effectRef idx="0">
              <a:schemeClr val="accent1"/>
            </a:effectRef>
            <a:fontRef idx="minor">
              <a:schemeClr val="tx1"/>
            </a:fontRef>
          </p:style>
        </p:cxnSp>
      </p:grpSp>
      <p:grpSp>
        <p:nvGrpSpPr>
          <p:cNvPr id="149" name="Group 148">
            <a:extLst>
              <a:ext uri="{FF2B5EF4-FFF2-40B4-BE49-F238E27FC236}">
                <a16:creationId xmlns:a16="http://schemas.microsoft.com/office/drawing/2014/main" id="{C9456C1F-8F85-440D-8FCE-868FCEBD18A2}"/>
              </a:ext>
            </a:extLst>
          </p:cNvPr>
          <p:cNvGrpSpPr/>
          <p:nvPr/>
        </p:nvGrpSpPr>
        <p:grpSpPr>
          <a:xfrm>
            <a:off x="6510460" y="3051609"/>
            <a:ext cx="1085876" cy="402996"/>
            <a:chOff x="6662860" y="2602340"/>
            <a:chExt cx="1085876" cy="402996"/>
          </a:xfrm>
        </p:grpSpPr>
        <p:cxnSp>
          <p:nvCxnSpPr>
            <p:cNvPr id="146" name="Straight Connector 145">
              <a:extLst>
                <a:ext uri="{FF2B5EF4-FFF2-40B4-BE49-F238E27FC236}">
                  <a16:creationId xmlns:a16="http://schemas.microsoft.com/office/drawing/2014/main" id="{1C453260-80F0-43BD-84EA-EA0A60F57E75}"/>
                </a:ext>
              </a:extLst>
            </p:cNvPr>
            <p:cNvCxnSpPr>
              <a:cxnSpLocks/>
            </p:cNvCxnSpPr>
            <p:nvPr/>
          </p:nvCxnSpPr>
          <p:spPr>
            <a:xfrm>
              <a:off x="6662860" y="2602340"/>
              <a:ext cx="1085876" cy="0"/>
            </a:xfrm>
            <a:prstGeom prst="line">
              <a:avLst/>
            </a:prstGeom>
            <a:ln w="28575">
              <a:solidFill>
                <a:srgbClr val="092F4F"/>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013E7BDF-9BFB-4E1D-AD0D-A8A54CBEE542}"/>
                </a:ext>
              </a:extLst>
            </p:cNvPr>
            <p:cNvCxnSpPr>
              <a:cxnSpLocks/>
            </p:cNvCxnSpPr>
            <p:nvPr/>
          </p:nvCxnSpPr>
          <p:spPr>
            <a:xfrm>
              <a:off x="6662860" y="2795626"/>
              <a:ext cx="108587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C4D7B54E-76B4-4D50-A452-C2936925BC29}"/>
                </a:ext>
              </a:extLst>
            </p:cNvPr>
            <p:cNvCxnSpPr>
              <a:cxnSpLocks/>
            </p:cNvCxnSpPr>
            <p:nvPr/>
          </p:nvCxnSpPr>
          <p:spPr>
            <a:xfrm>
              <a:off x="6662860" y="3005336"/>
              <a:ext cx="1085876" cy="0"/>
            </a:xfrm>
            <a:prstGeom prst="line">
              <a:avLst/>
            </a:prstGeom>
            <a:ln w="28575">
              <a:solidFill>
                <a:srgbClr val="1677C8"/>
              </a:solidFill>
            </a:ln>
          </p:spPr>
          <p:style>
            <a:lnRef idx="1">
              <a:schemeClr val="accent1"/>
            </a:lnRef>
            <a:fillRef idx="0">
              <a:schemeClr val="accent1"/>
            </a:fillRef>
            <a:effectRef idx="0">
              <a:schemeClr val="accent1"/>
            </a:effectRef>
            <a:fontRef idx="minor">
              <a:schemeClr val="tx1"/>
            </a:fontRef>
          </p:style>
        </p:cxnSp>
      </p:grpSp>
      <p:grpSp>
        <p:nvGrpSpPr>
          <p:cNvPr id="154" name="Group 153">
            <a:extLst>
              <a:ext uri="{FF2B5EF4-FFF2-40B4-BE49-F238E27FC236}">
                <a16:creationId xmlns:a16="http://schemas.microsoft.com/office/drawing/2014/main" id="{75CB5BE1-F7E0-4DFF-BB02-6C280DDF72BF}"/>
              </a:ext>
            </a:extLst>
          </p:cNvPr>
          <p:cNvGrpSpPr/>
          <p:nvPr/>
        </p:nvGrpSpPr>
        <p:grpSpPr>
          <a:xfrm>
            <a:off x="6497090" y="3658592"/>
            <a:ext cx="1085876" cy="402996"/>
            <a:chOff x="6470908" y="3718844"/>
            <a:chExt cx="1085876" cy="402996"/>
          </a:xfrm>
        </p:grpSpPr>
        <p:cxnSp>
          <p:nvCxnSpPr>
            <p:cNvPr id="151" name="Straight Connector 150">
              <a:extLst>
                <a:ext uri="{FF2B5EF4-FFF2-40B4-BE49-F238E27FC236}">
                  <a16:creationId xmlns:a16="http://schemas.microsoft.com/office/drawing/2014/main" id="{5B4CE322-6C97-47B2-A905-D28FF9AD8F23}"/>
                </a:ext>
              </a:extLst>
            </p:cNvPr>
            <p:cNvCxnSpPr>
              <a:cxnSpLocks/>
            </p:cNvCxnSpPr>
            <p:nvPr/>
          </p:nvCxnSpPr>
          <p:spPr>
            <a:xfrm>
              <a:off x="6470908" y="3718844"/>
              <a:ext cx="1085876" cy="0"/>
            </a:xfrm>
            <a:prstGeom prst="line">
              <a:avLst/>
            </a:prstGeom>
            <a:ln w="28575">
              <a:solidFill>
                <a:srgbClr val="092F4F"/>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EC692488-CF3A-4570-9985-3504B181F4ED}"/>
                </a:ext>
              </a:extLst>
            </p:cNvPr>
            <p:cNvCxnSpPr>
              <a:cxnSpLocks/>
            </p:cNvCxnSpPr>
            <p:nvPr/>
          </p:nvCxnSpPr>
          <p:spPr>
            <a:xfrm>
              <a:off x="6470908" y="3912130"/>
              <a:ext cx="1085876"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0F67AF2B-9BF8-42BF-B56B-A35109B8FE7B}"/>
                </a:ext>
              </a:extLst>
            </p:cNvPr>
            <p:cNvCxnSpPr>
              <a:cxnSpLocks/>
            </p:cNvCxnSpPr>
            <p:nvPr/>
          </p:nvCxnSpPr>
          <p:spPr>
            <a:xfrm>
              <a:off x="6470908" y="4121840"/>
              <a:ext cx="1085876" cy="0"/>
            </a:xfrm>
            <a:prstGeom prst="line">
              <a:avLst/>
            </a:prstGeom>
            <a:ln w="28575">
              <a:solidFill>
                <a:srgbClr val="1677C8"/>
              </a:solidFill>
            </a:ln>
          </p:spPr>
          <p:style>
            <a:lnRef idx="1">
              <a:schemeClr val="accent1"/>
            </a:lnRef>
            <a:fillRef idx="0">
              <a:schemeClr val="accent1"/>
            </a:fillRef>
            <a:effectRef idx="0">
              <a:schemeClr val="accent1"/>
            </a:effectRef>
            <a:fontRef idx="minor">
              <a:schemeClr val="tx1"/>
            </a:fontRef>
          </p:style>
        </p:cxnSp>
      </p:grpSp>
      <p:sp>
        <p:nvSpPr>
          <p:cNvPr id="155" name="TextBox 26">
            <a:extLst>
              <a:ext uri="{FF2B5EF4-FFF2-40B4-BE49-F238E27FC236}">
                <a16:creationId xmlns:a16="http://schemas.microsoft.com/office/drawing/2014/main" id="{88972857-2155-40F3-A0CA-16485B55E531}"/>
              </a:ext>
            </a:extLst>
          </p:cNvPr>
          <p:cNvSpPr txBox="1"/>
          <p:nvPr/>
        </p:nvSpPr>
        <p:spPr>
          <a:xfrm>
            <a:off x="6379004" y="4585815"/>
            <a:ext cx="1348788" cy="707886"/>
          </a:xfrm>
          <a:prstGeom prst="rect">
            <a:avLst/>
          </a:prstGeom>
          <a:noFill/>
        </p:spPr>
        <p:txBody>
          <a:bodyPr wrap="square" rtlCol="0">
            <a:spAutoFit/>
          </a:bodyPr>
          <a:lstStyle/>
          <a:p>
            <a:pPr marL="0" marR="0" algn="ctr">
              <a:spcBef>
                <a:spcPts val="0"/>
              </a:spcBef>
              <a:spcAft>
                <a:spcPts val="0"/>
              </a:spcAft>
            </a:pPr>
            <a:r>
              <a:rPr lang="en-GB" sz="2000" dirty="0">
                <a:solidFill>
                  <a:srgbClr val="0C406D"/>
                </a:solidFill>
                <a:latin typeface="Arial" panose="020B0604020202020204" pitchFamily="34" charset="0"/>
                <a:ea typeface="Times New Roman" panose="02020603050405020304" pitchFamily="18" charset="0"/>
                <a:cs typeface="Arial" panose="020B0604020202020204" pitchFamily="34" charset="0"/>
              </a:rPr>
              <a:t>combined results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95" name="Right Triangle 94">
            <a:extLst>
              <a:ext uri="{FF2B5EF4-FFF2-40B4-BE49-F238E27FC236}">
                <a16:creationId xmlns:a16="http://schemas.microsoft.com/office/drawing/2014/main" id="{FA494090-07DD-4B15-81BD-AB15A10690F4}"/>
              </a:ext>
            </a:extLst>
          </p:cNvPr>
          <p:cNvSpPr/>
          <p:nvPr/>
        </p:nvSpPr>
        <p:spPr>
          <a:xfrm rot="16200000">
            <a:off x="7523312" y="5237312"/>
            <a:ext cx="1620688" cy="1620688"/>
          </a:xfrm>
          <a:prstGeom prst="rtTriangle">
            <a:avLst/>
          </a:prstGeom>
          <a:solidFill>
            <a:srgbClr val="3798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148790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Populating the cards</a:t>
            </a:r>
            <a:endParaRPr lang="en-GB" dirty="0"/>
          </a:p>
        </p:txBody>
      </p:sp>
      <p:grpSp>
        <p:nvGrpSpPr>
          <p:cNvPr id="6" name="Group 5"/>
          <p:cNvGrpSpPr/>
          <p:nvPr/>
        </p:nvGrpSpPr>
        <p:grpSpPr>
          <a:xfrm>
            <a:off x="1765023" y="3560586"/>
            <a:ext cx="2042159" cy="1482725"/>
            <a:chOff x="0" y="0"/>
            <a:chExt cx="2042642" cy="1482731"/>
          </a:xfrm>
        </p:grpSpPr>
        <p:grpSp>
          <p:nvGrpSpPr>
            <p:cNvPr id="21" name="Group 20"/>
            <p:cNvGrpSpPr/>
            <p:nvPr/>
          </p:nvGrpSpPr>
          <p:grpSpPr>
            <a:xfrm>
              <a:off x="0" y="0"/>
              <a:ext cx="2042642" cy="985708"/>
              <a:chOff x="0" y="0"/>
              <a:chExt cx="2042642" cy="985708"/>
            </a:xfrm>
          </p:grpSpPr>
          <p:grpSp>
            <p:nvGrpSpPr>
              <p:cNvPr id="23" name="Group 22"/>
              <p:cNvGrpSpPr/>
              <p:nvPr/>
            </p:nvGrpSpPr>
            <p:grpSpPr>
              <a:xfrm>
                <a:off x="1747520" y="243840"/>
                <a:ext cx="295122" cy="736452"/>
                <a:chOff x="0" y="0"/>
                <a:chExt cx="295122" cy="736452"/>
              </a:xfrm>
            </p:grpSpPr>
            <p:sp>
              <p:nvSpPr>
                <p:cNvPr id="36" name="Rounded Rectangle 35"/>
                <p:cNvSpPr/>
                <p:nvPr/>
              </p:nvSpPr>
              <p:spPr>
                <a:xfrm>
                  <a:off x="0" y="304800"/>
                  <a:ext cx="295122" cy="431652"/>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7" name="Oval 36"/>
                <p:cNvSpPr/>
                <p:nvPr/>
              </p:nvSpPr>
              <p:spPr>
                <a:xfrm>
                  <a:off x="20320" y="0"/>
                  <a:ext cx="259078" cy="259064"/>
                </a:xfrm>
                <a:prstGeom prst="ellipse">
                  <a:avLst/>
                </a:prstGeom>
                <a:solidFill>
                  <a:srgbClr val="16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24" name="Group 23"/>
              <p:cNvGrpSpPr/>
              <p:nvPr/>
            </p:nvGrpSpPr>
            <p:grpSpPr>
              <a:xfrm>
                <a:off x="833120" y="0"/>
                <a:ext cx="393006" cy="983554"/>
                <a:chOff x="1541004" y="0"/>
                <a:chExt cx="612067" cy="1531871"/>
              </a:xfrm>
            </p:grpSpPr>
            <p:sp>
              <p:nvSpPr>
                <p:cNvPr id="34" name="Rounded Rectangle 33"/>
                <p:cNvSpPr/>
                <p:nvPr/>
              </p:nvSpPr>
              <p:spPr>
                <a:xfrm>
                  <a:off x="1541004" y="636600"/>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5" name="Oval 34"/>
                <p:cNvSpPr/>
                <p:nvPr/>
              </p:nvSpPr>
              <p:spPr>
                <a:xfrm>
                  <a:off x="1581775" y="0"/>
                  <a:ext cx="537314" cy="537314"/>
                </a:xfrm>
                <a:prstGeom prst="ellipse">
                  <a:avLst/>
                </a:prstGeom>
                <a:solidFill>
                  <a:srgbClr val="16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25" name="Group 24"/>
              <p:cNvGrpSpPr/>
              <p:nvPr/>
            </p:nvGrpSpPr>
            <p:grpSpPr>
              <a:xfrm>
                <a:off x="1295400" y="91440"/>
                <a:ext cx="357329" cy="894268"/>
                <a:chOff x="2399142" y="165308"/>
                <a:chExt cx="612067" cy="1531871"/>
              </a:xfrm>
            </p:grpSpPr>
            <p:sp>
              <p:nvSpPr>
                <p:cNvPr id="32" name="Rounded Rectangle 31"/>
                <p:cNvSpPr/>
                <p:nvPr/>
              </p:nvSpPr>
              <p:spPr>
                <a:xfrm>
                  <a:off x="2399142" y="801908"/>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3" name="Oval 32"/>
                <p:cNvSpPr/>
                <p:nvPr/>
              </p:nvSpPr>
              <p:spPr>
                <a:xfrm>
                  <a:off x="2439913" y="165308"/>
                  <a:ext cx="537314" cy="537314"/>
                </a:xfrm>
                <a:prstGeom prst="ellipse">
                  <a:avLst/>
                </a:prstGeom>
                <a:solidFill>
                  <a:srgbClr val="16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26" name="Group 25"/>
              <p:cNvGrpSpPr/>
              <p:nvPr/>
            </p:nvGrpSpPr>
            <p:grpSpPr>
              <a:xfrm>
                <a:off x="386080" y="91440"/>
                <a:ext cx="357329" cy="894268"/>
                <a:chOff x="712918" y="165308"/>
                <a:chExt cx="612067" cy="1531871"/>
              </a:xfrm>
            </p:grpSpPr>
            <p:sp>
              <p:nvSpPr>
                <p:cNvPr id="30" name="Rounded Rectangle 29"/>
                <p:cNvSpPr/>
                <p:nvPr/>
              </p:nvSpPr>
              <p:spPr>
                <a:xfrm>
                  <a:off x="712918" y="801908"/>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1" name="Oval 30"/>
                <p:cNvSpPr/>
                <p:nvPr/>
              </p:nvSpPr>
              <p:spPr>
                <a:xfrm>
                  <a:off x="753689" y="165308"/>
                  <a:ext cx="537314" cy="537314"/>
                </a:xfrm>
                <a:prstGeom prst="ellipse">
                  <a:avLst/>
                </a:prstGeom>
                <a:solidFill>
                  <a:srgbClr val="16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nvGrpSpPr>
              <p:cNvPr id="27" name="Group 26"/>
              <p:cNvGrpSpPr/>
              <p:nvPr/>
            </p:nvGrpSpPr>
            <p:grpSpPr>
              <a:xfrm>
                <a:off x="0" y="243840"/>
                <a:ext cx="295122" cy="738587"/>
                <a:chOff x="0" y="455382"/>
                <a:chExt cx="612067" cy="1531871"/>
              </a:xfrm>
            </p:grpSpPr>
            <p:sp>
              <p:nvSpPr>
                <p:cNvPr id="28" name="Rounded Rectangle 27"/>
                <p:cNvSpPr/>
                <p:nvPr/>
              </p:nvSpPr>
              <p:spPr>
                <a:xfrm>
                  <a:off x="0" y="1091982"/>
                  <a:ext cx="612067" cy="895271"/>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9" name="Oval 28"/>
                <p:cNvSpPr/>
                <p:nvPr/>
              </p:nvSpPr>
              <p:spPr>
                <a:xfrm>
                  <a:off x="40771" y="455382"/>
                  <a:ext cx="537314" cy="537314"/>
                </a:xfrm>
                <a:prstGeom prst="ellipse">
                  <a:avLst/>
                </a:prstGeom>
                <a:solidFill>
                  <a:srgbClr val="1677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grpSp>
        <p:sp>
          <p:nvSpPr>
            <p:cNvPr id="22" name="TextBox 26"/>
            <p:cNvSpPr txBox="1"/>
            <p:nvPr/>
          </p:nvSpPr>
          <p:spPr>
            <a:xfrm>
              <a:off x="294362" y="1081411"/>
              <a:ext cx="1470025" cy="401320"/>
            </a:xfrm>
            <a:prstGeom prst="rect">
              <a:avLst/>
            </a:prstGeom>
            <a:noFill/>
          </p:spPr>
          <p:txBody>
            <a:bodyPr wrap="square" rtlCol="0">
              <a:spAutoFit/>
            </a:bodyPr>
            <a:lstStyle/>
            <a:p>
              <a:pPr marL="0" marR="0" algn="ctr">
                <a:spcBef>
                  <a:spcPts val="0"/>
                </a:spcBef>
                <a:spcAft>
                  <a:spcPts val="0"/>
                </a:spcAft>
              </a:pPr>
              <a:r>
                <a:rPr lang="en-GB" sz="2000" kern="1200" dirty="0">
                  <a:solidFill>
                    <a:srgbClr val="0C406D"/>
                  </a:solidFill>
                  <a:effectLst/>
                  <a:latin typeface="Arial" panose="020B0604020202020204" pitchFamily="34" charset="0"/>
                  <a:ea typeface="Times New Roman" panose="02020603050405020304" pitchFamily="18" charset="0"/>
                  <a:cs typeface="Arial" panose="020B0604020202020204" pitchFamily="34" charset="0"/>
                </a:rPr>
                <a:t>Experts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p:txBody>
        </p:sp>
      </p:grpSp>
      <p:grpSp>
        <p:nvGrpSpPr>
          <p:cNvPr id="7" name="Group 6"/>
          <p:cNvGrpSpPr/>
          <p:nvPr/>
        </p:nvGrpSpPr>
        <p:grpSpPr>
          <a:xfrm>
            <a:off x="5616648" y="1951037"/>
            <a:ext cx="1638544" cy="2494915"/>
            <a:chOff x="-23110" y="0"/>
            <a:chExt cx="1638966" cy="2494934"/>
          </a:xfrm>
        </p:grpSpPr>
        <p:sp>
          <p:nvSpPr>
            <p:cNvPr id="12" name="Parallelogram 11"/>
            <p:cNvSpPr/>
            <p:nvPr/>
          </p:nvSpPr>
          <p:spPr>
            <a:xfrm>
              <a:off x="0" y="0"/>
              <a:ext cx="1581882" cy="2494934"/>
            </a:xfrm>
            <a:prstGeom prst="parallelogram">
              <a:avLst>
                <a:gd name="adj" fmla="val 10"/>
              </a:avLst>
            </a:prstGeom>
            <a:solidFill>
              <a:schemeClr val="bg1"/>
            </a:solidFill>
            <a:ln>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nvGrpSpPr>
            <p:cNvPr id="13" name="Group 12"/>
            <p:cNvGrpSpPr/>
            <p:nvPr/>
          </p:nvGrpSpPr>
          <p:grpSpPr>
            <a:xfrm>
              <a:off x="-23110" y="102141"/>
              <a:ext cx="1638966" cy="2274800"/>
              <a:chOff x="-23110" y="102141"/>
              <a:chExt cx="1638966" cy="2274800"/>
            </a:xfrm>
          </p:grpSpPr>
          <p:sp>
            <p:nvSpPr>
              <p:cNvPr id="14" name="TextBox 10"/>
              <p:cNvSpPr txBox="1"/>
              <p:nvPr/>
            </p:nvSpPr>
            <p:spPr>
              <a:xfrm>
                <a:off x="-23110" y="102141"/>
                <a:ext cx="1403985" cy="370205"/>
              </a:xfrm>
              <a:prstGeom prst="rect">
                <a:avLst/>
              </a:prstGeom>
              <a:noFill/>
            </p:spPr>
            <p:txBody>
              <a:bodyPr wrap="square" rtlCol="0">
                <a:spAutoFit/>
              </a:bodyPr>
              <a:lstStyle/>
              <a:p>
                <a:pPr marL="0" marR="0">
                  <a:spcBef>
                    <a:spcPts val="0"/>
                  </a:spcBef>
                  <a:spcAft>
                    <a:spcPts val="0"/>
                  </a:spcAft>
                </a:pPr>
                <a:r>
                  <a:rPr lang="en-GB" sz="18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Technique</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15" name="Rounded Rectangle 14"/>
              <p:cNvSpPr/>
              <p:nvPr/>
            </p:nvSpPr>
            <p:spPr>
              <a:xfrm>
                <a:off x="144016" y="507891"/>
                <a:ext cx="1296144" cy="350748"/>
              </a:xfrm>
              <a:prstGeom prst="round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0"/>
                  </a:spcAft>
                </a:pPr>
                <a:r>
                  <a:rPr lang="en-GB" sz="1400" kern="1200">
                    <a:solidFill>
                      <a:srgbClr val="FFFFFF"/>
                    </a:solidFill>
                    <a:effectLst/>
                    <a:ea typeface="Times New Roman" panose="02020603050405020304" pitchFamily="18" charset="0"/>
                  </a:rPr>
                  <a:t>SQL Injection</a:t>
                </a:r>
                <a:endParaRPr lang="en-GB" sz="1200">
                  <a:effectLst/>
                  <a:latin typeface="Times New Roman" panose="02020603050405020304" pitchFamily="18" charset="0"/>
                  <a:ea typeface="Times New Roman" panose="02020603050405020304" pitchFamily="18" charset="0"/>
                </a:endParaRPr>
              </a:p>
            </p:txBody>
          </p:sp>
          <p:grpSp>
            <p:nvGrpSpPr>
              <p:cNvPr id="16" name="Group 15"/>
              <p:cNvGrpSpPr/>
              <p:nvPr/>
            </p:nvGrpSpPr>
            <p:grpSpPr>
              <a:xfrm>
                <a:off x="108466" y="942692"/>
                <a:ext cx="1507390" cy="1434249"/>
                <a:chOff x="108466" y="942692"/>
                <a:chExt cx="1507390" cy="1434249"/>
              </a:xfrm>
            </p:grpSpPr>
            <p:sp>
              <p:nvSpPr>
                <p:cNvPr id="17" name="TextBox 12"/>
                <p:cNvSpPr txBox="1"/>
                <p:nvPr/>
              </p:nvSpPr>
              <p:spPr>
                <a:xfrm>
                  <a:off x="111322" y="1515054"/>
                  <a:ext cx="936104" cy="276999"/>
                </a:xfrm>
                <a:prstGeom prst="rect">
                  <a:avLst/>
                </a:prstGeom>
                <a:noFill/>
              </p:spPr>
              <p:txBody>
                <a:bodyPr wrap="square" rtlCol="0">
                  <a:spAutoFit/>
                </a:bodyPr>
                <a:lstStyle/>
                <a:p>
                  <a:pPr marL="0" marR="0">
                    <a:spcBef>
                      <a:spcPts val="0"/>
                    </a:spcBef>
                    <a:spcAft>
                      <a:spcPts val="0"/>
                    </a:spcAft>
                  </a:pPr>
                  <a:r>
                    <a:rPr lang="en-GB" sz="1200" b="1" kern="1200">
                      <a:solidFill>
                        <a:srgbClr val="000000"/>
                      </a:solidFill>
                      <a:effectLst/>
                      <a:latin typeface="Calibri" panose="020F0502020204030204" pitchFamily="34" charset="0"/>
                      <a:ea typeface="Times New Roman" panose="02020603050405020304" pitchFamily="18" charset="0"/>
                    </a:rPr>
                    <a:t>Impact: </a:t>
                  </a:r>
                  <a:r>
                    <a:rPr lang="en-GB" sz="1200" kern="1200">
                      <a:solidFill>
                        <a:srgbClr val="000000"/>
                      </a:solidFill>
                      <a:effectLst/>
                      <a:latin typeface="Calibri" panose="020F0502020204030204" pitchFamily="34" charset="0"/>
                      <a:ea typeface="Times New Roman" panose="02020603050405020304" pitchFamily="18" charset="0"/>
                    </a:rPr>
                    <a:t>5/5</a:t>
                  </a:r>
                  <a:endParaRPr lang="en-GB" sz="1200">
                    <a:effectLst/>
                    <a:latin typeface="Times New Roman" panose="02020603050405020304" pitchFamily="18" charset="0"/>
                    <a:ea typeface="Times New Roman" panose="02020603050405020304" pitchFamily="18" charset="0"/>
                  </a:endParaRPr>
                </a:p>
              </p:txBody>
            </p:sp>
            <p:sp>
              <p:nvSpPr>
                <p:cNvPr id="18" name="TextBox 13"/>
                <p:cNvSpPr txBox="1"/>
                <p:nvPr/>
              </p:nvSpPr>
              <p:spPr>
                <a:xfrm>
                  <a:off x="108466" y="1727336"/>
                  <a:ext cx="1336040" cy="649605"/>
                </a:xfrm>
                <a:prstGeom prst="rect">
                  <a:avLst/>
                </a:prstGeom>
                <a:noFill/>
              </p:spPr>
              <p:txBody>
                <a:bodyPr wrap="square" rtlCol="0">
                  <a:spAutoFit/>
                </a:bodyPr>
                <a:lstStyle/>
                <a:p>
                  <a:pPr marL="0" marR="0">
                    <a:spcBef>
                      <a:spcPts val="0"/>
                    </a:spcBef>
                    <a:spcAft>
                      <a:spcPts val="0"/>
                    </a:spcAft>
                  </a:pPr>
                  <a:r>
                    <a:rPr lang="en-GB" sz="1200" b="1" kern="1200">
                      <a:solidFill>
                        <a:srgbClr val="000000"/>
                      </a:solidFill>
                      <a:effectLst/>
                      <a:latin typeface="Calibri" panose="020F0502020204030204" pitchFamily="34" charset="0"/>
                      <a:ea typeface="Times New Roman" panose="02020603050405020304" pitchFamily="18" charset="0"/>
                    </a:rPr>
                    <a:t>Trouble: </a:t>
                  </a:r>
                  <a:r>
                    <a:rPr lang="en-GB" sz="1200" kern="1200">
                      <a:solidFill>
                        <a:srgbClr val="000000"/>
                      </a:solidFill>
                      <a:effectLst/>
                      <a:latin typeface="Calibri" panose="020F0502020204030204" pitchFamily="34" charset="0"/>
                      <a:ea typeface="Times New Roman" panose="02020603050405020304" pitchFamily="18" charset="0"/>
                    </a:rPr>
                    <a:t>Have you cleared those logs?</a:t>
                  </a:r>
                  <a:endParaRPr lang="en-GB" sz="1200">
                    <a:effectLst/>
                    <a:latin typeface="Times New Roman" panose="02020603050405020304" pitchFamily="18" charset="0"/>
                    <a:ea typeface="Times New Roman" panose="02020603050405020304" pitchFamily="18" charset="0"/>
                  </a:endParaRPr>
                </a:p>
              </p:txBody>
            </p:sp>
            <p:sp>
              <p:nvSpPr>
                <p:cNvPr id="19" name="TextBox 14"/>
                <p:cNvSpPr txBox="1"/>
                <p:nvPr/>
              </p:nvSpPr>
              <p:spPr>
                <a:xfrm>
                  <a:off x="112176" y="1149832"/>
                  <a:ext cx="1503680" cy="463550"/>
                </a:xfrm>
                <a:prstGeom prst="rect">
                  <a:avLst/>
                </a:prstGeom>
                <a:noFill/>
              </p:spPr>
              <p:txBody>
                <a:bodyPr wrap="square" rtlCol="0">
                  <a:spAutoFit/>
                </a:bodyPr>
                <a:lstStyle/>
                <a:p>
                  <a:pPr marL="0" marR="0">
                    <a:spcBef>
                      <a:spcPts val="0"/>
                    </a:spcBef>
                    <a:spcAft>
                      <a:spcPts val="0"/>
                    </a:spcAft>
                  </a:pPr>
                  <a:r>
                    <a:rPr lang="en-GB" sz="1200" b="1" kern="1200">
                      <a:solidFill>
                        <a:srgbClr val="000000"/>
                      </a:solidFill>
                      <a:effectLst/>
                      <a:latin typeface="Calibri" panose="020F0502020204030204" pitchFamily="34" charset="0"/>
                      <a:ea typeface="Times New Roman" panose="02020603050405020304" pitchFamily="18" charset="0"/>
                    </a:rPr>
                    <a:t>Pre-req: </a:t>
                  </a:r>
                  <a:r>
                    <a:rPr lang="en-GB" sz="1200" kern="1200">
                      <a:solidFill>
                        <a:srgbClr val="000000"/>
                      </a:solidFill>
                      <a:effectLst/>
                      <a:latin typeface="Calibri" panose="020F0502020204030204" pitchFamily="34" charset="0"/>
                      <a:ea typeface="Times New Roman" panose="02020603050405020304" pitchFamily="18" charset="0"/>
                    </a:rPr>
                    <a:t>an editor, SQL knowledge</a:t>
                  </a:r>
                  <a:endParaRPr lang="en-GB" sz="1200">
                    <a:effectLst/>
                    <a:latin typeface="Times New Roman" panose="02020603050405020304" pitchFamily="18" charset="0"/>
                    <a:ea typeface="Times New Roman" panose="02020603050405020304" pitchFamily="18" charset="0"/>
                  </a:endParaRPr>
                </a:p>
              </p:txBody>
            </p:sp>
            <p:sp>
              <p:nvSpPr>
                <p:cNvPr id="20" name="TextBox 15"/>
                <p:cNvSpPr txBox="1"/>
                <p:nvPr/>
              </p:nvSpPr>
              <p:spPr>
                <a:xfrm>
                  <a:off x="119997" y="942692"/>
                  <a:ext cx="1393825" cy="277495"/>
                </a:xfrm>
                <a:prstGeom prst="rect">
                  <a:avLst/>
                </a:prstGeom>
                <a:noFill/>
              </p:spPr>
              <p:txBody>
                <a:bodyPr wrap="square" rtlCol="0">
                  <a:spAutoFit/>
                </a:bodyPr>
                <a:lstStyle/>
                <a:p>
                  <a:pPr marL="0" marR="0">
                    <a:spcBef>
                      <a:spcPts val="0"/>
                    </a:spcBef>
                    <a:spcAft>
                      <a:spcPts val="0"/>
                    </a:spcAft>
                  </a:pPr>
                  <a:r>
                    <a:rPr lang="en-GB" sz="1200" b="1" kern="1200">
                      <a:solidFill>
                        <a:srgbClr val="000000"/>
                      </a:solidFill>
                      <a:effectLst/>
                      <a:latin typeface="Calibri" panose="020F0502020204030204" pitchFamily="34" charset="0"/>
                      <a:ea typeface="Times New Roman" panose="02020603050405020304" pitchFamily="18" charset="0"/>
                    </a:rPr>
                    <a:t>Type: </a:t>
                  </a:r>
                  <a:r>
                    <a:rPr lang="en-GB" sz="1200" kern="1200">
                      <a:solidFill>
                        <a:srgbClr val="000000"/>
                      </a:solidFill>
                      <a:effectLst/>
                      <a:latin typeface="Calibri" panose="020F0502020204030204" pitchFamily="34" charset="0"/>
                      <a:ea typeface="Times New Roman" panose="02020603050405020304" pitchFamily="18" charset="0"/>
                    </a:rPr>
                    <a:t>breach</a:t>
                  </a:r>
                  <a:endParaRPr lang="en-GB" sz="1200">
                    <a:effectLst/>
                    <a:latin typeface="Times New Roman" panose="02020603050405020304" pitchFamily="18" charset="0"/>
                    <a:ea typeface="Times New Roman" panose="02020603050405020304" pitchFamily="18" charset="0"/>
                  </a:endParaRPr>
                </a:p>
              </p:txBody>
            </p:sp>
          </p:grpSp>
        </p:grpSp>
      </p:grpSp>
      <p:cxnSp>
        <p:nvCxnSpPr>
          <p:cNvPr id="8" name="Elbow Connector 7"/>
          <p:cNvCxnSpPr/>
          <p:nvPr/>
        </p:nvCxnSpPr>
        <p:spPr>
          <a:xfrm>
            <a:off x="4015125" y="2347912"/>
            <a:ext cx="1474767" cy="309880"/>
          </a:xfrm>
          <a:prstGeom prst="bentConnector3">
            <a:avLst>
              <a:gd name="adj1" fmla="val 50000"/>
            </a:avLst>
          </a:prstGeom>
          <a:ln w="19050">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V="1">
            <a:off x="4002460" y="3484562"/>
            <a:ext cx="1491877" cy="772166"/>
          </a:xfrm>
          <a:prstGeom prst="bentConnector3">
            <a:avLst>
              <a:gd name="adj1" fmla="val 50000"/>
            </a:avLst>
          </a:prstGeom>
          <a:ln w="19050">
            <a:solidFill>
              <a:srgbClr val="1677C8"/>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497512" y="2420888"/>
            <a:ext cx="1880235" cy="449856"/>
          </a:xfrm>
          <a:prstGeom prst="rect">
            <a:avLst/>
          </a:prstGeom>
          <a:solidFill>
            <a:srgbClr val="0C406D">
              <a:alpha val="38039"/>
            </a:srgbClr>
          </a:solidFill>
          <a:ln w="1905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Rectangle 10"/>
          <p:cNvSpPr/>
          <p:nvPr/>
        </p:nvSpPr>
        <p:spPr>
          <a:xfrm>
            <a:off x="5500052" y="2960687"/>
            <a:ext cx="1880235" cy="1344295"/>
          </a:xfrm>
          <a:prstGeom prst="rect">
            <a:avLst/>
          </a:prstGeom>
          <a:solidFill>
            <a:srgbClr val="7FBDF1">
              <a:alpha val="37647"/>
            </a:srgbClr>
          </a:solidFill>
          <a:ln w="19050">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62" name="Group 61"/>
          <p:cNvGrpSpPr/>
          <p:nvPr/>
        </p:nvGrpSpPr>
        <p:grpSpPr>
          <a:xfrm>
            <a:off x="2183717" y="1710693"/>
            <a:ext cx="1204773" cy="1199971"/>
            <a:chOff x="1547664" y="1349378"/>
            <a:chExt cx="2160240" cy="2151630"/>
          </a:xfrm>
        </p:grpSpPr>
        <p:sp>
          <p:nvSpPr>
            <p:cNvPr id="61" name="Rectangle 60"/>
            <p:cNvSpPr/>
            <p:nvPr/>
          </p:nvSpPr>
          <p:spPr>
            <a:xfrm>
              <a:off x="1547664" y="1349378"/>
              <a:ext cx="2160240" cy="2151630"/>
            </a:xfrm>
            <a:prstGeom prst="rect">
              <a:avLst/>
            </a:prstGeom>
            <a:solidFill>
              <a:schemeClr val="bg1"/>
            </a:solidFill>
            <a:ln w="3810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8" name="Picture 37"/>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775688" y="1647747"/>
              <a:ext cx="355249" cy="405999"/>
            </a:xfrm>
            <a:prstGeom prst="rect">
              <a:avLst/>
            </a:prstGeom>
          </p:spPr>
        </p:pic>
        <p:pic>
          <p:nvPicPr>
            <p:cNvPr id="39" name="Picture 38"/>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780588" y="2177732"/>
              <a:ext cx="355249" cy="405999"/>
            </a:xfrm>
            <a:prstGeom prst="rect">
              <a:avLst/>
            </a:prstGeom>
          </p:spPr>
        </p:pic>
        <p:pic>
          <p:nvPicPr>
            <p:cNvPr id="40" name="Picture 39"/>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783366" y="2707717"/>
              <a:ext cx="355249" cy="405999"/>
            </a:xfrm>
            <a:prstGeom prst="rect">
              <a:avLst/>
            </a:prstGeom>
          </p:spPr>
        </p:pic>
        <p:cxnSp>
          <p:nvCxnSpPr>
            <p:cNvPr id="42" name="Straight Connector 41"/>
            <p:cNvCxnSpPr>
              <a:stCxn id="38" idx="3"/>
            </p:cNvCxnSpPr>
            <p:nvPr/>
          </p:nvCxnSpPr>
          <p:spPr>
            <a:xfrm flipV="1">
              <a:off x="2130937" y="1844825"/>
              <a:ext cx="1265280" cy="5922"/>
            </a:xfrm>
            <a:prstGeom prst="line">
              <a:avLst/>
            </a:prstGeom>
            <a:ln w="57150">
              <a:solidFill>
                <a:srgbClr val="092F4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39" idx="3"/>
            </p:cNvCxnSpPr>
            <p:nvPr/>
          </p:nvCxnSpPr>
          <p:spPr>
            <a:xfrm flipV="1">
              <a:off x="2135837" y="2380731"/>
              <a:ext cx="1260380" cy="1"/>
            </a:xfrm>
            <a:prstGeom prst="line">
              <a:avLst/>
            </a:prstGeom>
            <a:ln w="57150">
              <a:solidFill>
                <a:srgbClr val="092F4F"/>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40" idx="3"/>
            </p:cNvCxnSpPr>
            <p:nvPr/>
          </p:nvCxnSpPr>
          <p:spPr>
            <a:xfrm flipV="1">
              <a:off x="2138615" y="2910716"/>
              <a:ext cx="1257602" cy="1"/>
            </a:xfrm>
            <a:prstGeom prst="line">
              <a:avLst/>
            </a:prstGeom>
            <a:ln w="57150">
              <a:solidFill>
                <a:srgbClr val="092F4F"/>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a:off x="1737921" y="1700965"/>
            <a:ext cx="2277204" cy="1661124"/>
            <a:chOff x="1737921" y="1700965"/>
            <a:chExt cx="2277204" cy="1661124"/>
          </a:xfrm>
        </p:grpSpPr>
        <p:grpSp>
          <p:nvGrpSpPr>
            <p:cNvPr id="63" name="Group 62"/>
            <p:cNvGrpSpPr/>
            <p:nvPr/>
          </p:nvGrpSpPr>
          <p:grpSpPr>
            <a:xfrm>
              <a:off x="2206065" y="1700965"/>
              <a:ext cx="1204773" cy="1199971"/>
              <a:chOff x="1547664" y="1349378"/>
              <a:chExt cx="2160240" cy="2151630"/>
            </a:xfrm>
          </p:grpSpPr>
          <p:sp>
            <p:nvSpPr>
              <p:cNvPr id="64" name="Rectangle 63"/>
              <p:cNvSpPr/>
              <p:nvPr/>
            </p:nvSpPr>
            <p:spPr>
              <a:xfrm>
                <a:off x="1547664" y="1349378"/>
                <a:ext cx="2160240" cy="2151630"/>
              </a:xfrm>
              <a:prstGeom prst="rect">
                <a:avLst/>
              </a:prstGeom>
              <a:solidFill>
                <a:schemeClr val="bg1"/>
              </a:solidFill>
              <a:ln w="38100">
                <a:solidFill>
                  <a:srgbClr val="0C40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5" name="Picture 64"/>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775688" y="1647747"/>
                <a:ext cx="355249" cy="405999"/>
              </a:xfrm>
              <a:prstGeom prst="rect">
                <a:avLst/>
              </a:prstGeom>
            </p:spPr>
          </p:pic>
          <p:pic>
            <p:nvPicPr>
              <p:cNvPr id="66" name="Picture 65"/>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780588" y="2177732"/>
                <a:ext cx="355249" cy="405999"/>
              </a:xfrm>
              <a:prstGeom prst="rect">
                <a:avLst/>
              </a:prstGeom>
            </p:spPr>
          </p:pic>
          <p:pic>
            <p:nvPicPr>
              <p:cNvPr id="67" name="Picture 66"/>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783366" y="2707717"/>
                <a:ext cx="355249" cy="405999"/>
              </a:xfrm>
              <a:prstGeom prst="rect">
                <a:avLst/>
              </a:prstGeom>
            </p:spPr>
          </p:pic>
          <p:cxnSp>
            <p:nvCxnSpPr>
              <p:cNvPr id="68" name="Straight Connector 67"/>
              <p:cNvCxnSpPr>
                <a:stCxn id="65" idx="3"/>
              </p:cNvCxnSpPr>
              <p:nvPr/>
            </p:nvCxnSpPr>
            <p:spPr>
              <a:xfrm flipV="1">
                <a:off x="2130937" y="1844825"/>
                <a:ext cx="1265280" cy="5922"/>
              </a:xfrm>
              <a:prstGeom prst="line">
                <a:avLst/>
              </a:prstGeom>
              <a:ln w="57150">
                <a:solidFill>
                  <a:srgbClr val="092F4F"/>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66" idx="3"/>
              </p:cNvCxnSpPr>
              <p:nvPr/>
            </p:nvCxnSpPr>
            <p:spPr>
              <a:xfrm flipV="1">
                <a:off x="2135837" y="2380731"/>
                <a:ext cx="1260380" cy="1"/>
              </a:xfrm>
              <a:prstGeom prst="line">
                <a:avLst/>
              </a:prstGeom>
              <a:ln w="57150">
                <a:solidFill>
                  <a:srgbClr val="092F4F"/>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67" idx="3"/>
              </p:cNvCxnSpPr>
              <p:nvPr/>
            </p:nvCxnSpPr>
            <p:spPr>
              <a:xfrm flipV="1">
                <a:off x="2138615" y="2910716"/>
                <a:ext cx="1257602" cy="1"/>
              </a:xfrm>
              <a:prstGeom prst="line">
                <a:avLst/>
              </a:prstGeom>
              <a:ln w="57150">
                <a:solidFill>
                  <a:srgbClr val="092F4F"/>
                </a:solidFill>
              </a:ln>
            </p:spPr>
            <p:style>
              <a:lnRef idx="1">
                <a:schemeClr val="accent1"/>
              </a:lnRef>
              <a:fillRef idx="0">
                <a:schemeClr val="accent1"/>
              </a:fillRef>
              <a:effectRef idx="0">
                <a:schemeClr val="accent1"/>
              </a:effectRef>
              <a:fontRef idx="minor">
                <a:schemeClr val="tx1"/>
              </a:fontRef>
            </p:style>
          </p:cxnSp>
        </p:grpSp>
        <p:sp>
          <p:nvSpPr>
            <p:cNvPr id="71" name="TextBox 26"/>
            <p:cNvSpPr txBox="1"/>
            <p:nvPr/>
          </p:nvSpPr>
          <p:spPr>
            <a:xfrm>
              <a:off x="1737921" y="2961979"/>
              <a:ext cx="2277204" cy="400110"/>
            </a:xfrm>
            <a:prstGeom prst="rect">
              <a:avLst/>
            </a:prstGeom>
            <a:noFill/>
          </p:spPr>
          <p:txBody>
            <a:bodyPr wrap="square" rtlCol="0">
              <a:spAutoFit/>
            </a:bodyPr>
            <a:lstStyle/>
            <a:p>
              <a:pPr marL="0" marR="0" algn="ctr">
                <a:spcBef>
                  <a:spcPts val="0"/>
                </a:spcBef>
                <a:spcAft>
                  <a:spcPts val="0"/>
                </a:spcAft>
              </a:pPr>
              <a:r>
                <a:rPr lang="en-GB" sz="2000" kern="1200" dirty="0">
                  <a:solidFill>
                    <a:srgbClr val="0C406D"/>
                  </a:solidFill>
                  <a:effectLst/>
                  <a:latin typeface="Arial" panose="020B0604020202020204" pitchFamily="34" charset="0"/>
                  <a:ea typeface="Times New Roman" panose="02020603050405020304" pitchFamily="18" charset="0"/>
                  <a:cs typeface="Arial" panose="020B0604020202020204" pitchFamily="34" charset="0"/>
                </a:rPr>
                <a:t>Attack framework</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p:txBody>
        </p:sp>
      </p:grpSp>
      <p:sp>
        <p:nvSpPr>
          <p:cNvPr id="54" name="Right Triangle 53">
            <a:extLst>
              <a:ext uri="{FF2B5EF4-FFF2-40B4-BE49-F238E27FC236}">
                <a16:creationId xmlns:a16="http://schemas.microsoft.com/office/drawing/2014/main" id="{15035AA8-087D-4E07-8E9D-0E267829E721}"/>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309381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Simulation: Initial prototype</a:t>
            </a:r>
            <a:endParaRPr lang="en-GB" dirty="0"/>
          </a:p>
        </p:txBody>
      </p:sp>
      <p:grpSp>
        <p:nvGrpSpPr>
          <p:cNvPr id="18" name="Group 17">
            <a:extLst>
              <a:ext uri="{FF2B5EF4-FFF2-40B4-BE49-F238E27FC236}">
                <a16:creationId xmlns:a16="http://schemas.microsoft.com/office/drawing/2014/main" id="{0F19F395-E8E1-4C31-830E-D7D742C23D69}"/>
              </a:ext>
            </a:extLst>
          </p:cNvPr>
          <p:cNvGrpSpPr/>
          <p:nvPr/>
        </p:nvGrpSpPr>
        <p:grpSpPr>
          <a:xfrm>
            <a:off x="1547664" y="1484784"/>
            <a:ext cx="5278663" cy="4603963"/>
            <a:chOff x="1886053" y="1484784"/>
            <a:chExt cx="5278663" cy="4603963"/>
          </a:xfrm>
        </p:grpSpPr>
        <p:grpSp>
          <p:nvGrpSpPr>
            <p:cNvPr id="53" name="Group 52">
              <a:extLst>
                <a:ext uri="{FF2B5EF4-FFF2-40B4-BE49-F238E27FC236}">
                  <a16:creationId xmlns:a16="http://schemas.microsoft.com/office/drawing/2014/main" id="{3874ECEC-C1A3-4C65-A6A5-AB44EBC9F41A}"/>
                </a:ext>
              </a:extLst>
            </p:cNvPr>
            <p:cNvGrpSpPr/>
            <p:nvPr/>
          </p:nvGrpSpPr>
          <p:grpSpPr>
            <a:xfrm>
              <a:off x="2561172" y="1484784"/>
              <a:ext cx="4603544" cy="4603963"/>
              <a:chOff x="0" y="0"/>
              <a:chExt cx="3303468" cy="3303468"/>
            </a:xfrm>
          </p:grpSpPr>
          <p:sp>
            <p:nvSpPr>
              <p:cNvPr id="63" name="Oval 62">
                <a:extLst>
                  <a:ext uri="{FF2B5EF4-FFF2-40B4-BE49-F238E27FC236}">
                    <a16:creationId xmlns:a16="http://schemas.microsoft.com/office/drawing/2014/main" id="{DE40FEE6-AD8A-439B-A098-67C54A71F4B9}"/>
                  </a:ext>
                </a:extLst>
              </p:cNvPr>
              <p:cNvSpPr/>
              <p:nvPr/>
            </p:nvSpPr>
            <p:spPr>
              <a:xfrm>
                <a:off x="0" y="0"/>
                <a:ext cx="3303468" cy="3303468"/>
              </a:xfrm>
              <a:prstGeom prst="ellipse">
                <a:avLst/>
              </a:prstGeom>
              <a:solidFill>
                <a:schemeClr val="bg1">
                  <a:lumMod val="85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4" name="Oval 63">
                <a:extLst>
                  <a:ext uri="{FF2B5EF4-FFF2-40B4-BE49-F238E27FC236}">
                    <a16:creationId xmlns:a16="http://schemas.microsoft.com/office/drawing/2014/main" id="{079851A0-D789-4DA8-84B9-2F328F92B2E3}"/>
                  </a:ext>
                </a:extLst>
              </p:cNvPr>
              <p:cNvSpPr/>
              <p:nvPr/>
            </p:nvSpPr>
            <p:spPr>
              <a:xfrm>
                <a:off x="369989" y="380559"/>
                <a:ext cx="2552910" cy="2552910"/>
              </a:xfrm>
              <a:prstGeom prst="ellipse">
                <a:avLst/>
              </a:prstGeom>
              <a:solidFill>
                <a:srgbClr val="91C7F3"/>
              </a:solid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5" name="Oval 64">
                <a:extLst>
                  <a:ext uri="{FF2B5EF4-FFF2-40B4-BE49-F238E27FC236}">
                    <a16:creationId xmlns:a16="http://schemas.microsoft.com/office/drawing/2014/main" id="{FE01184A-B019-4606-9E26-A686609F5B9C}"/>
                  </a:ext>
                </a:extLst>
              </p:cNvPr>
              <p:cNvSpPr/>
              <p:nvPr/>
            </p:nvSpPr>
            <p:spPr>
              <a:xfrm>
                <a:off x="729406" y="729405"/>
                <a:ext cx="1844856" cy="1844856"/>
              </a:xfrm>
              <a:prstGeom prst="ellipse">
                <a:avLst/>
              </a:prstGeom>
              <a:solidFill>
                <a:schemeClr val="bg1">
                  <a:lumMod val="8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6" name="Oval 65">
                <a:extLst>
                  <a:ext uri="{FF2B5EF4-FFF2-40B4-BE49-F238E27FC236}">
                    <a16:creationId xmlns:a16="http://schemas.microsoft.com/office/drawing/2014/main" id="{2A341E1B-6543-4AB3-9785-20BAF09985BF}"/>
                  </a:ext>
                </a:extLst>
              </p:cNvPr>
              <p:cNvSpPr/>
              <p:nvPr/>
            </p:nvSpPr>
            <p:spPr>
              <a:xfrm>
                <a:off x="1131108" y="1131107"/>
                <a:ext cx="1041236" cy="1041236"/>
              </a:xfrm>
              <a:prstGeom prst="ellipse">
                <a:avLst/>
              </a:prstGeom>
              <a:solidFill>
                <a:srgbClr val="91C7F3"/>
              </a:solid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54" name="Group 53">
              <a:extLst>
                <a:ext uri="{FF2B5EF4-FFF2-40B4-BE49-F238E27FC236}">
                  <a16:creationId xmlns:a16="http://schemas.microsoft.com/office/drawing/2014/main" id="{7754D634-407D-4429-B579-4DA11F31CD48}"/>
                </a:ext>
              </a:extLst>
            </p:cNvPr>
            <p:cNvGrpSpPr/>
            <p:nvPr/>
          </p:nvGrpSpPr>
          <p:grpSpPr>
            <a:xfrm>
              <a:off x="1979712" y="1965131"/>
              <a:ext cx="2782520" cy="1753188"/>
              <a:chOff x="-115975" y="0"/>
              <a:chExt cx="1996715" cy="1257960"/>
            </a:xfrm>
          </p:grpSpPr>
          <p:cxnSp>
            <p:nvCxnSpPr>
              <p:cNvPr id="59" name="Straight Connector 58">
                <a:extLst>
                  <a:ext uri="{FF2B5EF4-FFF2-40B4-BE49-F238E27FC236}">
                    <a16:creationId xmlns:a16="http://schemas.microsoft.com/office/drawing/2014/main" id="{6DA04606-F705-4573-8A65-ADBCFDC254C3}"/>
                  </a:ext>
                </a:extLst>
              </p:cNvPr>
              <p:cNvCxnSpPr>
                <a:cxnSpLocks/>
              </p:cNvCxnSpPr>
              <p:nvPr/>
            </p:nvCxnSpPr>
            <p:spPr>
              <a:xfrm>
                <a:off x="-115975" y="0"/>
                <a:ext cx="1254578" cy="0"/>
              </a:xfrm>
              <a:prstGeom prst="line">
                <a:avLst/>
              </a:prstGeom>
              <a:ln>
                <a:tailEnd type="oval"/>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1A019AEC-5872-4069-A3A1-80ADA39369E6}"/>
                  </a:ext>
                </a:extLst>
              </p:cNvPr>
              <p:cNvCxnSpPr>
                <a:cxnSpLocks/>
              </p:cNvCxnSpPr>
              <p:nvPr/>
            </p:nvCxnSpPr>
            <p:spPr>
              <a:xfrm>
                <a:off x="-115975" y="378686"/>
                <a:ext cx="1470737" cy="0"/>
              </a:xfrm>
              <a:prstGeom prst="line">
                <a:avLst/>
              </a:prstGeom>
              <a:ln>
                <a:tailEnd type="oval"/>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738DDAA3-59E3-4F55-B64B-EBAAC0103800}"/>
                  </a:ext>
                </a:extLst>
              </p:cNvPr>
              <p:cNvCxnSpPr>
                <a:cxnSpLocks/>
              </p:cNvCxnSpPr>
              <p:nvPr/>
            </p:nvCxnSpPr>
            <p:spPr>
              <a:xfrm>
                <a:off x="-115975" y="726286"/>
                <a:ext cx="1677254" cy="0"/>
              </a:xfrm>
              <a:prstGeom prst="line">
                <a:avLst/>
              </a:prstGeom>
              <a:ln>
                <a:tailEnd type="oval"/>
              </a:ln>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E5093440-09A9-4192-B5B2-AC9B7BE0D4BE}"/>
                  </a:ext>
                </a:extLst>
              </p:cNvPr>
              <p:cNvCxnSpPr>
                <a:cxnSpLocks/>
              </p:cNvCxnSpPr>
              <p:nvPr/>
            </p:nvCxnSpPr>
            <p:spPr>
              <a:xfrm>
                <a:off x="-115975" y="1257960"/>
                <a:ext cx="1996715" cy="0"/>
              </a:xfrm>
              <a:prstGeom prst="line">
                <a:avLst/>
              </a:prstGeom>
              <a:ln>
                <a:tailEnd type="oval"/>
              </a:ln>
            </p:spPr>
            <p:style>
              <a:lnRef idx="1">
                <a:schemeClr val="dk1"/>
              </a:lnRef>
              <a:fillRef idx="0">
                <a:schemeClr val="dk1"/>
              </a:fillRef>
              <a:effectRef idx="0">
                <a:schemeClr val="dk1"/>
              </a:effectRef>
              <a:fontRef idx="minor">
                <a:schemeClr val="tx1"/>
              </a:fontRef>
            </p:style>
          </p:cxnSp>
        </p:grpSp>
        <p:grpSp>
          <p:nvGrpSpPr>
            <p:cNvPr id="16" name="Group 15">
              <a:extLst>
                <a:ext uri="{FF2B5EF4-FFF2-40B4-BE49-F238E27FC236}">
                  <a16:creationId xmlns:a16="http://schemas.microsoft.com/office/drawing/2014/main" id="{6746BABF-A15B-4893-ABC6-D5A09781D5DA}"/>
                </a:ext>
              </a:extLst>
            </p:cNvPr>
            <p:cNvGrpSpPr/>
            <p:nvPr/>
          </p:nvGrpSpPr>
          <p:grpSpPr>
            <a:xfrm>
              <a:off x="1886053" y="1753193"/>
              <a:ext cx="2076174" cy="2091509"/>
              <a:chOff x="1886053" y="1753193"/>
              <a:chExt cx="2076174" cy="2091509"/>
            </a:xfrm>
          </p:grpSpPr>
          <p:sp>
            <p:nvSpPr>
              <p:cNvPr id="55" name="Text Box 9">
                <a:extLst>
                  <a:ext uri="{FF2B5EF4-FFF2-40B4-BE49-F238E27FC236}">
                    <a16:creationId xmlns:a16="http://schemas.microsoft.com/office/drawing/2014/main" id="{B5F7AF24-3A21-47C3-B1EE-D03A88159B99}"/>
                  </a:ext>
                </a:extLst>
              </p:cNvPr>
              <p:cNvSpPr txBox="1"/>
              <p:nvPr/>
            </p:nvSpPr>
            <p:spPr>
              <a:xfrm>
                <a:off x="1892438" y="1753193"/>
                <a:ext cx="1815465" cy="32197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1100" dirty="0">
                    <a:effectLst/>
                    <a:latin typeface="+mj-lt"/>
                    <a:ea typeface="Calibri" panose="020F0502020204030204" pitchFamily="34" charset="0"/>
                    <a:cs typeface="Times New Roman" panose="02020603050405020304" pitchFamily="18" charset="0"/>
                  </a:rPr>
                  <a:t>First goal stage achieved</a:t>
                </a:r>
                <a:endParaRPr lang="en-GB" dirty="0">
                  <a:effectLst/>
                  <a:latin typeface="+mj-lt"/>
                  <a:ea typeface="Calibri" panose="020F0502020204030204" pitchFamily="34" charset="0"/>
                  <a:cs typeface="Times New Roman" panose="02020603050405020304" pitchFamily="18" charset="0"/>
                </a:endParaRPr>
              </a:p>
            </p:txBody>
          </p:sp>
          <p:sp>
            <p:nvSpPr>
              <p:cNvPr id="56" name="Text Box 10">
                <a:extLst>
                  <a:ext uri="{FF2B5EF4-FFF2-40B4-BE49-F238E27FC236}">
                    <a16:creationId xmlns:a16="http://schemas.microsoft.com/office/drawing/2014/main" id="{4B8C4F44-9BD6-4883-9E90-82ED8D7AE5FF}"/>
                  </a:ext>
                </a:extLst>
              </p:cNvPr>
              <p:cNvSpPr txBox="1"/>
              <p:nvPr/>
            </p:nvSpPr>
            <p:spPr>
              <a:xfrm>
                <a:off x="1886053" y="2279261"/>
                <a:ext cx="1961590" cy="3219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1100" dirty="0">
                    <a:effectLst/>
                    <a:latin typeface="+mj-lt"/>
                    <a:ea typeface="Calibri" panose="020F0502020204030204" pitchFamily="34" charset="0"/>
                    <a:cs typeface="Times New Roman" panose="02020603050405020304" pitchFamily="18" charset="0"/>
                  </a:rPr>
                  <a:t>Second goal stage achieved</a:t>
                </a:r>
                <a:endParaRPr lang="en-GB" dirty="0">
                  <a:effectLst/>
                  <a:latin typeface="+mj-lt"/>
                  <a:ea typeface="Calibri" panose="020F0502020204030204" pitchFamily="34" charset="0"/>
                  <a:cs typeface="Times New Roman" panose="02020603050405020304" pitchFamily="18" charset="0"/>
                </a:endParaRPr>
              </a:p>
            </p:txBody>
          </p:sp>
          <p:sp>
            <p:nvSpPr>
              <p:cNvPr id="57" name="Text Box 11">
                <a:extLst>
                  <a:ext uri="{FF2B5EF4-FFF2-40B4-BE49-F238E27FC236}">
                    <a16:creationId xmlns:a16="http://schemas.microsoft.com/office/drawing/2014/main" id="{0DCD4C7B-B176-4022-9DC7-6A05FB774503}"/>
                  </a:ext>
                </a:extLst>
              </p:cNvPr>
              <p:cNvSpPr txBox="1"/>
              <p:nvPr/>
            </p:nvSpPr>
            <p:spPr>
              <a:xfrm>
                <a:off x="1892438" y="2764603"/>
                <a:ext cx="2069789" cy="31917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1100" dirty="0">
                    <a:effectLst/>
                    <a:latin typeface="+mj-lt"/>
                    <a:ea typeface="Calibri" panose="020F0502020204030204" pitchFamily="34" charset="0"/>
                    <a:cs typeface="Times New Roman" panose="02020603050405020304" pitchFamily="18" charset="0"/>
                  </a:rPr>
                  <a:t>Third goal stage achieved</a:t>
                </a:r>
                <a:endParaRPr lang="en-GB" dirty="0">
                  <a:effectLst/>
                  <a:latin typeface="+mj-lt"/>
                  <a:ea typeface="Calibri" panose="020F0502020204030204" pitchFamily="34" charset="0"/>
                  <a:cs typeface="Times New Roman" panose="02020603050405020304" pitchFamily="18" charset="0"/>
                </a:endParaRPr>
              </a:p>
            </p:txBody>
          </p:sp>
          <p:sp>
            <p:nvSpPr>
              <p:cNvPr id="58" name="Text Box 12">
                <a:extLst>
                  <a:ext uri="{FF2B5EF4-FFF2-40B4-BE49-F238E27FC236}">
                    <a16:creationId xmlns:a16="http://schemas.microsoft.com/office/drawing/2014/main" id="{0CB42C49-F2BC-41D6-A860-5A7B5504E2A0}"/>
                  </a:ext>
                </a:extLst>
              </p:cNvPr>
              <p:cNvSpPr txBox="1"/>
              <p:nvPr/>
            </p:nvSpPr>
            <p:spPr>
              <a:xfrm>
                <a:off x="1886053" y="3522732"/>
                <a:ext cx="1275146" cy="3219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1100" dirty="0">
                    <a:effectLst/>
                    <a:latin typeface="+mj-lt"/>
                    <a:ea typeface="Calibri" panose="020F0502020204030204" pitchFamily="34" charset="0"/>
                    <a:cs typeface="Times New Roman" panose="02020603050405020304" pitchFamily="18" charset="0"/>
                  </a:rPr>
                  <a:t>Goal achieved</a:t>
                </a:r>
                <a:endParaRPr lang="en-GB" dirty="0">
                  <a:effectLst/>
                  <a:latin typeface="+mj-lt"/>
                  <a:ea typeface="Calibri" panose="020F0502020204030204" pitchFamily="34" charset="0"/>
                  <a:cs typeface="Times New Roman" panose="02020603050405020304" pitchFamily="18" charset="0"/>
                </a:endParaRPr>
              </a:p>
            </p:txBody>
          </p:sp>
        </p:grpSp>
      </p:grpSp>
      <p:sp>
        <p:nvSpPr>
          <p:cNvPr id="19" name="Right Triangle 18">
            <a:extLst>
              <a:ext uri="{FF2B5EF4-FFF2-40B4-BE49-F238E27FC236}">
                <a16:creationId xmlns:a16="http://schemas.microsoft.com/office/drawing/2014/main" id="{3256A1EC-3E72-496A-9F2F-C48C4F072E07}"/>
              </a:ext>
            </a:extLst>
          </p:cNvPr>
          <p:cNvSpPr/>
          <p:nvPr/>
        </p:nvSpPr>
        <p:spPr>
          <a:xfrm rot="16200000">
            <a:off x="7523312" y="5237312"/>
            <a:ext cx="1620688" cy="1620688"/>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670941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Simulation: Prototype</a:t>
            </a:r>
            <a:endParaRPr lang="en-GB" dirty="0"/>
          </a:p>
        </p:txBody>
      </p:sp>
      <p:grpSp>
        <p:nvGrpSpPr>
          <p:cNvPr id="4" name="Group 3">
            <a:extLst>
              <a:ext uri="{FF2B5EF4-FFF2-40B4-BE49-F238E27FC236}">
                <a16:creationId xmlns:a16="http://schemas.microsoft.com/office/drawing/2014/main" id="{FBCDF33C-9AA6-481F-84FB-BE2DD023CAF8}"/>
              </a:ext>
            </a:extLst>
          </p:cNvPr>
          <p:cNvGrpSpPr/>
          <p:nvPr/>
        </p:nvGrpSpPr>
        <p:grpSpPr>
          <a:xfrm>
            <a:off x="2347595" y="1340768"/>
            <a:ext cx="4448810" cy="4457700"/>
            <a:chOff x="0" y="0"/>
            <a:chExt cx="4448810" cy="4457700"/>
          </a:xfrm>
        </p:grpSpPr>
        <p:grpSp>
          <p:nvGrpSpPr>
            <p:cNvPr id="6" name="Group 5">
              <a:extLst>
                <a:ext uri="{FF2B5EF4-FFF2-40B4-BE49-F238E27FC236}">
                  <a16:creationId xmlns:a16="http://schemas.microsoft.com/office/drawing/2014/main" id="{829011F0-B917-4C47-9C9B-B1B18EEAF011}"/>
                </a:ext>
              </a:extLst>
            </p:cNvPr>
            <p:cNvGrpSpPr/>
            <p:nvPr/>
          </p:nvGrpSpPr>
          <p:grpSpPr>
            <a:xfrm>
              <a:off x="0" y="0"/>
              <a:ext cx="4448810" cy="4457700"/>
              <a:chOff x="0" y="0"/>
              <a:chExt cx="4448810" cy="4457700"/>
            </a:xfrm>
          </p:grpSpPr>
          <p:grpSp>
            <p:nvGrpSpPr>
              <p:cNvPr id="23" name="Group 22">
                <a:extLst>
                  <a:ext uri="{FF2B5EF4-FFF2-40B4-BE49-F238E27FC236}">
                    <a16:creationId xmlns:a16="http://schemas.microsoft.com/office/drawing/2014/main" id="{9A704667-D0CA-46BB-B453-1FDC7A7C3C20}"/>
                  </a:ext>
                </a:extLst>
              </p:cNvPr>
              <p:cNvGrpSpPr/>
              <p:nvPr/>
            </p:nvGrpSpPr>
            <p:grpSpPr>
              <a:xfrm>
                <a:off x="609600" y="523875"/>
                <a:ext cx="3303270" cy="3303270"/>
                <a:chOff x="0" y="0"/>
                <a:chExt cx="3303468" cy="3303468"/>
              </a:xfrm>
            </p:grpSpPr>
            <p:sp>
              <p:nvSpPr>
                <p:cNvPr id="48" name="Oval 47">
                  <a:extLst>
                    <a:ext uri="{FF2B5EF4-FFF2-40B4-BE49-F238E27FC236}">
                      <a16:creationId xmlns:a16="http://schemas.microsoft.com/office/drawing/2014/main" id="{E321A2D5-F2FE-4ADA-9725-78418A07D427}"/>
                    </a:ext>
                  </a:extLst>
                </p:cNvPr>
                <p:cNvSpPr/>
                <p:nvPr/>
              </p:nvSpPr>
              <p:spPr>
                <a:xfrm>
                  <a:off x="0" y="0"/>
                  <a:ext cx="3303468" cy="3303468"/>
                </a:xfrm>
                <a:prstGeom prst="ellipse">
                  <a:avLst/>
                </a:prstGeom>
                <a:solidFill>
                  <a:schemeClr val="bg1">
                    <a:lumMod val="85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9" name="Oval 48">
                  <a:extLst>
                    <a:ext uri="{FF2B5EF4-FFF2-40B4-BE49-F238E27FC236}">
                      <a16:creationId xmlns:a16="http://schemas.microsoft.com/office/drawing/2014/main" id="{19EF3066-EF1C-43D1-951A-7C51F087B09A}"/>
                    </a:ext>
                  </a:extLst>
                </p:cNvPr>
                <p:cNvSpPr/>
                <p:nvPr/>
              </p:nvSpPr>
              <p:spPr>
                <a:xfrm>
                  <a:off x="371475" y="381000"/>
                  <a:ext cx="2552910" cy="2552910"/>
                </a:xfrm>
                <a:prstGeom prst="ellipse">
                  <a:avLst/>
                </a:prstGeom>
                <a:solidFill>
                  <a:srgbClr val="91C7F3"/>
                </a:solid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0" name="Oval 49">
                  <a:extLst>
                    <a:ext uri="{FF2B5EF4-FFF2-40B4-BE49-F238E27FC236}">
                      <a16:creationId xmlns:a16="http://schemas.microsoft.com/office/drawing/2014/main" id="{757A361D-8591-42AF-8054-4E97C08E9AF8}"/>
                    </a:ext>
                  </a:extLst>
                </p:cNvPr>
                <p:cNvSpPr/>
                <p:nvPr/>
              </p:nvSpPr>
              <p:spPr>
                <a:xfrm>
                  <a:off x="728662" y="728662"/>
                  <a:ext cx="1844856" cy="1844856"/>
                </a:xfrm>
                <a:prstGeom prst="ellipse">
                  <a:avLst/>
                </a:prstGeom>
                <a:solidFill>
                  <a:schemeClr val="bg1">
                    <a:lumMod val="85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1" name="Oval 50">
                  <a:extLst>
                    <a:ext uri="{FF2B5EF4-FFF2-40B4-BE49-F238E27FC236}">
                      <a16:creationId xmlns:a16="http://schemas.microsoft.com/office/drawing/2014/main" id="{40415097-F37D-46B8-9A44-E4D4EA5AE284}"/>
                    </a:ext>
                  </a:extLst>
                </p:cNvPr>
                <p:cNvSpPr/>
                <p:nvPr/>
              </p:nvSpPr>
              <p:spPr>
                <a:xfrm>
                  <a:off x="1128712" y="1128712"/>
                  <a:ext cx="1041236" cy="1041236"/>
                </a:xfrm>
                <a:prstGeom prst="ellipse">
                  <a:avLst/>
                </a:prstGeom>
                <a:solidFill>
                  <a:srgbClr val="91C7F3"/>
                </a:solidFill>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24" name="Group 23">
                <a:extLst>
                  <a:ext uri="{FF2B5EF4-FFF2-40B4-BE49-F238E27FC236}">
                    <a16:creationId xmlns:a16="http://schemas.microsoft.com/office/drawing/2014/main" id="{1B531693-4B41-4402-8A44-19D86B669779}"/>
                  </a:ext>
                </a:extLst>
              </p:cNvPr>
              <p:cNvGrpSpPr/>
              <p:nvPr/>
            </p:nvGrpSpPr>
            <p:grpSpPr>
              <a:xfrm>
                <a:off x="572548" y="724173"/>
                <a:ext cx="114935" cy="342900"/>
                <a:chOff x="220732" y="-75927"/>
                <a:chExt cx="115253" cy="342900"/>
              </a:xfrm>
            </p:grpSpPr>
            <p:sp>
              <p:nvSpPr>
                <p:cNvPr id="46" name="Rectangle: Top Corners Snipped 45">
                  <a:extLst>
                    <a:ext uri="{FF2B5EF4-FFF2-40B4-BE49-F238E27FC236}">
                      <a16:creationId xmlns:a16="http://schemas.microsoft.com/office/drawing/2014/main" id="{67A9F747-727A-4AFD-901C-FABD3B7C9286}"/>
                    </a:ext>
                  </a:extLst>
                </p:cNvPr>
                <p:cNvSpPr/>
                <p:nvPr/>
              </p:nvSpPr>
              <p:spPr>
                <a:xfrm>
                  <a:off x="220732" y="38373"/>
                  <a:ext cx="114300" cy="228600"/>
                </a:xfrm>
                <a:prstGeom prst="snip2Same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7" name="Oval 46">
                  <a:extLst>
                    <a:ext uri="{FF2B5EF4-FFF2-40B4-BE49-F238E27FC236}">
                      <a16:creationId xmlns:a16="http://schemas.microsoft.com/office/drawing/2014/main" id="{B004CD3A-BE32-4FC7-9DC0-D44F3A885BA3}"/>
                    </a:ext>
                  </a:extLst>
                </p:cNvPr>
                <p:cNvSpPr/>
                <p:nvPr/>
              </p:nvSpPr>
              <p:spPr>
                <a:xfrm>
                  <a:off x="220732" y="-75927"/>
                  <a:ext cx="115253" cy="11525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25" name="Group 24">
                <a:extLst>
                  <a:ext uri="{FF2B5EF4-FFF2-40B4-BE49-F238E27FC236}">
                    <a16:creationId xmlns:a16="http://schemas.microsoft.com/office/drawing/2014/main" id="{E99432DE-2C27-4EEC-8749-21B9D36336D0}"/>
                  </a:ext>
                </a:extLst>
              </p:cNvPr>
              <p:cNvGrpSpPr/>
              <p:nvPr/>
            </p:nvGrpSpPr>
            <p:grpSpPr>
              <a:xfrm>
                <a:off x="0" y="1943100"/>
                <a:ext cx="114935" cy="342900"/>
                <a:chOff x="0" y="0"/>
                <a:chExt cx="115253" cy="342900"/>
              </a:xfrm>
            </p:grpSpPr>
            <p:sp>
              <p:nvSpPr>
                <p:cNvPr id="44" name="Rectangle: Top Corners Snipped 43">
                  <a:extLst>
                    <a:ext uri="{FF2B5EF4-FFF2-40B4-BE49-F238E27FC236}">
                      <a16:creationId xmlns:a16="http://schemas.microsoft.com/office/drawing/2014/main" id="{68981D83-495B-4AD4-8476-FA32628803C0}"/>
                    </a:ext>
                  </a:extLst>
                </p:cNvPr>
                <p:cNvSpPr/>
                <p:nvPr/>
              </p:nvSpPr>
              <p:spPr>
                <a:xfrm>
                  <a:off x="0" y="114300"/>
                  <a:ext cx="114300" cy="228600"/>
                </a:xfrm>
                <a:prstGeom prst="snip2Same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5" name="Oval 44">
                  <a:extLst>
                    <a:ext uri="{FF2B5EF4-FFF2-40B4-BE49-F238E27FC236}">
                      <a16:creationId xmlns:a16="http://schemas.microsoft.com/office/drawing/2014/main" id="{13601206-C006-43FF-B89C-040B5B9EE58B}"/>
                    </a:ext>
                  </a:extLst>
                </p:cNvPr>
                <p:cNvSpPr/>
                <p:nvPr/>
              </p:nvSpPr>
              <p:spPr>
                <a:xfrm>
                  <a:off x="0" y="0"/>
                  <a:ext cx="115253" cy="11525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26" name="Group 25">
                <a:extLst>
                  <a:ext uri="{FF2B5EF4-FFF2-40B4-BE49-F238E27FC236}">
                    <a16:creationId xmlns:a16="http://schemas.microsoft.com/office/drawing/2014/main" id="{AC6FDA0C-2EDD-4E2B-AAF9-A774A9B4A618}"/>
                  </a:ext>
                </a:extLst>
              </p:cNvPr>
              <p:cNvGrpSpPr/>
              <p:nvPr/>
            </p:nvGrpSpPr>
            <p:grpSpPr>
              <a:xfrm>
                <a:off x="342900" y="3314700"/>
                <a:ext cx="114935" cy="342900"/>
                <a:chOff x="0" y="0"/>
                <a:chExt cx="115253" cy="342900"/>
              </a:xfrm>
            </p:grpSpPr>
            <p:sp>
              <p:nvSpPr>
                <p:cNvPr id="42" name="Rectangle: Top Corners Snipped 41">
                  <a:extLst>
                    <a:ext uri="{FF2B5EF4-FFF2-40B4-BE49-F238E27FC236}">
                      <a16:creationId xmlns:a16="http://schemas.microsoft.com/office/drawing/2014/main" id="{05F209C2-177C-4106-BE2B-E4A0832EACFF}"/>
                    </a:ext>
                  </a:extLst>
                </p:cNvPr>
                <p:cNvSpPr/>
                <p:nvPr/>
              </p:nvSpPr>
              <p:spPr>
                <a:xfrm>
                  <a:off x="0" y="114300"/>
                  <a:ext cx="114300" cy="228600"/>
                </a:xfrm>
                <a:prstGeom prst="snip2Same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3" name="Oval 42">
                  <a:extLst>
                    <a:ext uri="{FF2B5EF4-FFF2-40B4-BE49-F238E27FC236}">
                      <a16:creationId xmlns:a16="http://schemas.microsoft.com/office/drawing/2014/main" id="{A6DE7AA9-015D-4993-A8C7-23A4A8CB987D}"/>
                    </a:ext>
                  </a:extLst>
                </p:cNvPr>
                <p:cNvSpPr/>
                <p:nvPr/>
              </p:nvSpPr>
              <p:spPr>
                <a:xfrm>
                  <a:off x="0" y="0"/>
                  <a:ext cx="115253" cy="11525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27" name="Group 26">
                <a:extLst>
                  <a:ext uri="{FF2B5EF4-FFF2-40B4-BE49-F238E27FC236}">
                    <a16:creationId xmlns:a16="http://schemas.microsoft.com/office/drawing/2014/main" id="{2934D4E3-65A7-4CA7-B94B-A49DB8DD4559}"/>
                  </a:ext>
                </a:extLst>
              </p:cNvPr>
              <p:cNvGrpSpPr/>
              <p:nvPr/>
            </p:nvGrpSpPr>
            <p:grpSpPr>
              <a:xfrm>
                <a:off x="2224405" y="4114800"/>
                <a:ext cx="114935" cy="342900"/>
                <a:chOff x="-52213" y="0"/>
                <a:chExt cx="115253" cy="342900"/>
              </a:xfrm>
            </p:grpSpPr>
            <p:sp>
              <p:nvSpPr>
                <p:cNvPr id="40" name="Rectangle: Top Corners Snipped 39">
                  <a:extLst>
                    <a:ext uri="{FF2B5EF4-FFF2-40B4-BE49-F238E27FC236}">
                      <a16:creationId xmlns:a16="http://schemas.microsoft.com/office/drawing/2014/main" id="{505DF0E7-0535-4F0C-BEA1-2368B426125C}"/>
                    </a:ext>
                  </a:extLst>
                </p:cNvPr>
                <p:cNvSpPr/>
                <p:nvPr/>
              </p:nvSpPr>
              <p:spPr>
                <a:xfrm>
                  <a:off x="-52213" y="114300"/>
                  <a:ext cx="114300" cy="228600"/>
                </a:xfrm>
                <a:prstGeom prst="snip2Same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1" name="Oval 40">
                  <a:extLst>
                    <a:ext uri="{FF2B5EF4-FFF2-40B4-BE49-F238E27FC236}">
                      <a16:creationId xmlns:a16="http://schemas.microsoft.com/office/drawing/2014/main" id="{DA5E30DE-48E5-4FD3-9E92-AEDC41C345FF}"/>
                    </a:ext>
                  </a:extLst>
                </p:cNvPr>
                <p:cNvSpPr/>
                <p:nvPr/>
              </p:nvSpPr>
              <p:spPr>
                <a:xfrm>
                  <a:off x="-52213" y="0"/>
                  <a:ext cx="115253" cy="11525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28" name="Group 27">
                <a:extLst>
                  <a:ext uri="{FF2B5EF4-FFF2-40B4-BE49-F238E27FC236}">
                    <a16:creationId xmlns:a16="http://schemas.microsoft.com/office/drawing/2014/main" id="{237BE1F7-0942-4954-8DED-124E6113F4B4}"/>
                  </a:ext>
                </a:extLst>
              </p:cNvPr>
              <p:cNvGrpSpPr/>
              <p:nvPr/>
            </p:nvGrpSpPr>
            <p:grpSpPr>
              <a:xfrm>
                <a:off x="2162175" y="0"/>
                <a:ext cx="114935" cy="342900"/>
                <a:chOff x="0" y="0"/>
                <a:chExt cx="115253" cy="342900"/>
              </a:xfrm>
            </p:grpSpPr>
            <p:sp>
              <p:nvSpPr>
                <p:cNvPr id="38" name="Rectangle: Top Corners Snipped 37">
                  <a:extLst>
                    <a:ext uri="{FF2B5EF4-FFF2-40B4-BE49-F238E27FC236}">
                      <a16:creationId xmlns:a16="http://schemas.microsoft.com/office/drawing/2014/main" id="{83133DB8-5B22-418F-BE1A-DAA5A7BD7BDB}"/>
                    </a:ext>
                  </a:extLst>
                </p:cNvPr>
                <p:cNvSpPr/>
                <p:nvPr/>
              </p:nvSpPr>
              <p:spPr>
                <a:xfrm>
                  <a:off x="0" y="114300"/>
                  <a:ext cx="114300" cy="228600"/>
                </a:xfrm>
                <a:prstGeom prst="snip2Same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9" name="Oval 38">
                  <a:extLst>
                    <a:ext uri="{FF2B5EF4-FFF2-40B4-BE49-F238E27FC236}">
                      <a16:creationId xmlns:a16="http://schemas.microsoft.com/office/drawing/2014/main" id="{6040BDB4-C985-4353-8C9C-1A52714C51BB}"/>
                    </a:ext>
                  </a:extLst>
                </p:cNvPr>
                <p:cNvSpPr/>
                <p:nvPr/>
              </p:nvSpPr>
              <p:spPr>
                <a:xfrm>
                  <a:off x="0" y="0"/>
                  <a:ext cx="115253" cy="11525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29" name="Group 28">
                <a:extLst>
                  <a:ext uri="{FF2B5EF4-FFF2-40B4-BE49-F238E27FC236}">
                    <a16:creationId xmlns:a16="http://schemas.microsoft.com/office/drawing/2014/main" id="{2BE19AE1-812A-41D4-BD7F-EF11113AA062}"/>
                  </a:ext>
                </a:extLst>
              </p:cNvPr>
              <p:cNvGrpSpPr/>
              <p:nvPr/>
            </p:nvGrpSpPr>
            <p:grpSpPr>
              <a:xfrm>
                <a:off x="3867150" y="800100"/>
                <a:ext cx="114935" cy="342900"/>
                <a:chOff x="0" y="0"/>
                <a:chExt cx="115253" cy="342900"/>
              </a:xfrm>
            </p:grpSpPr>
            <p:sp>
              <p:nvSpPr>
                <p:cNvPr id="36" name="Rectangle: Top Corners Snipped 35">
                  <a:extLst>
                    <a:ext uri="{FF2B5EF4-FFF2-40B4-BE49-F238E27FC236}">
                      <a16:creationId xmlns:a16="http://schemas.microsoft.com/office/drawing/2014/main" id="{494A71E1-DDFB-4B0A-8087-E6808864C5CC}"/>
                    </a:ext>
                  </a:extLst>
                </p:cNvPr>
                <p:cNvSpPr/>
                <p:nvPr/>
              </p:nvSpPr>
              <p:spPr>
                <a:xfrm>
                  <a:off x="0" y="114300"/>
                  <a:ext cx="114300" cy="228600"/>
                </a:xfrm>
                <a:prstGeom prst="snip2Same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7" name="Oval 36">
                  <a:extLst>
                    <a:ext uri="{FF2B5EF4-FFF2-40B4-BE49-F238E27FC236}">
                      <a16:creationId xmlns:a16="http://schemas.microsoft.com/office/drawing/2014/main" id="{532E2133-A1DB-42E4-BEFE-64E5B9BD09A8}"/>
                    </a:ext>
                  </a:extLst>
                </p:cNvPr>
                <p:cNvSpPr/>
                <p:nvPr/>
              </p:nvSpPr>
              <p:spPr>
                <a:xfrm>
                  <a:off x="0" y="0"/>
                  <a:ext cx="115253" cy="11525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30" name="Group 29">
                <a:extLst>
                  <a:ext uri="{FF2B5EF4-FFF2-40B4-BE49-F238E27FC236}">
                    <a16:creationId xmlns:a16="http://schemas.microsoft.com/office/drawing/2014/main" id="{0C483268-A32F-47C5-A90A-44984A2D515B}"/>
                  </a:ext>
                </a:extLst>
              </p:cNvPr>
              <p:cNvGrpSpPr/>
              <p:nvPr/>
            </p:nvGrpSpPr>
            <p:grpSpPr>
              <a:xfrm>
                <a:off x="4333875" y="1943100"/>
                <a:ext cx="114935" cy="342900"/>
                <a:chOff x="0" y="0"/>
                <a:chExt cx="115253" cy="342900"/>
              </a:xfrm>
            </p:grpSpPr>
            <p:sp>
              <p:nvSpPr>
                <p:cNvPr id="34" name="Rectangle: Top Corners Snipped 33">
                  <a:extLst>
                    <a:ext uri="{FF2B5EF4-FFF2-40B4-BE49-F238E27FC236}">
                      <a16:creationId xmlns:a16="http://schemas.microsoft.com/office/drawing/2014/main" id="{1082B721-6B42-44C5-893C-75CF83B3A39A}"/>
                    </a:ext>
                  </a:extLst>
                </p:cNvPr>
                <p:cNvSpPr/>
                <p:nvPr/>
              </p:nvSpPr>
              <p:spPr>
                <a:xfrm>
                  <a:off x="0" y="114300"/>
                  <a:ext cx="114300" cy="228600"/>
                </a:xfrm>
                <a:prstGeom prst="snip2Same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5" name="Oval 34">
                  <a:extLst>
                    <a:ext uri="{FF2B5EF4-FFF2-40B4-BE49-F238E27FC236}">
                      <a16:creationId xmlns:a16="http://schemas.microsoft.com/office/drawing/2014/main" id="{456A9586-7660-4692-871B-6F2E7E5C14EA}"/>
                    </a:ext>
                  </a:extLst>
                </p:cNvPr>
                <p:cNvSpPr/>
                <p:nvPr/>
              </p:nvSpPr>
              <p:spPr>
                <a:xfrm>
                  <a:off x="0" y="0"/>
                  <a:ext cx="115253" cy="11525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31" name="Group 30">
                <a:extLst>
                  <a:ext uri="{FF2B5EF4-FFF2-40B4-BE49-F238E27FC236}">
                    <a16:creationId xmlns:a16="http://schemas.microsoft.com/office/drawing/2014/main" id="{1CAEC6AB-E656-4455-96B9-6F825D2EF27C}"/>
                  </a:ext>
                </a:extLst>
              </p:cNvPr>
              <p:cNvGrpSpPr/>
              <p:nvPr/>
            </p:nvGrpSpPr>
            <p:grpSpPr>
              <a:xfrm>
                <a:off x="3876675" y="3314700"/>
                <a:ext cx="114935" cy="342900"/>
                <a:chOff x="0" y="0"/>
                <a:chExt cx="115253" cy="342900"/>
              </a:xfrm>
            </p:grpSpPr>
            <p:sp>
              <p:nvSpPr>
                <p:cNvPr id="32" name="Rectangle: Top Corners Snipped 31">
                  <a:extLst>
                    <a:ext uri="{FF2B5EF4-FFF2-40B4-BE49-F238E27FC236}">
                      <a16:creationId xmlns:a16="http://schemas.microsoft.com/office/drawing/2014/main" id="{2F9C415B-6618-436B-AEEE-0A1174861C4B}"/>
                    </a:ext>
                  </a:extLst>
                </p:cNvPr>
                <p:cNvSpPr/>
                <p:nvPr/>
              </p:nvSpPr>
              <p:spPr>
                <a:xfrm>
                  <a:off x="0" y="114300"/>
                  <a:ext cx="114300" cy="228600"/>
                </a:xfrm>
                <a:prstGeom prst="snip2SameRect">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3" name="Oval 32">
                  <a:extLst>
                    <a:ext uri="{FF2B5EF4-FFF2-40B4-BE49-F238E27FC236}">
                      <a16:creationId xmlns:a16="http://schemas.microsoft.com/office/drawing/2014/main" id="{AC31B7DB-09A6-469F-845A-8693F7A5D243}"/>
                    </a:ext>
                  </a:extLst>
                </p:cNvPr>
                <p:cNvSpPr/>
                <p:nvPr/>
              </p:nvSpPr>
              <p:spPr>
                <a:xfrm>
                  <a:off x="0" y="0"/>
                  <a:ext cx="115253" cy="115253"/>
                </a:xfrm>
                <a:prstGeom prst="ellips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cxnSp>
          <p:nvCxnSpPr>
            <p:cNvPr id="7" name="Straight Connector 6">
              <a:extLst>
                <a:ext uri="{FF2B5EF4-FFF2-40B4-BE49-F238E27FC236}">
                  <a16:creationId xmlns:a16="http://schemas.microsoft.com/office/drawing/2014/main" id="{EE262833-2DCA-4D31-AE07-D5239E4AE899}"/>
                </a:ext>
              </a:extLst>
            </p:cNvPr>
            <p:cNvCxnSpPr>
              <a:cxnSpLocks/>
            </p:cNvCxnSpPr>
            <p:nvPr/>
          </p:nvCxnSpPr>
          <p:spPr>
            <a:xfrm>
              <a:off x="496213" y="2162175"/>
              <a:ext cx="1780163" cy="0"/>
            </a:xfrm>
            <a:prstGeom prst="line">
              <a:avLst/>
            </a:prstGeom>
            <a:solidFill>
              <a:srgbClr val="0C406D"/>
            </a:solidFill>
            <a:ln w="19050">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9C18649-6446-416A-B509-D90F3E37B8CC}"/>
                </a:ext>
              </a:extLst>
            </p:cNvPr>
            <p:cNvCxnSpPr>
              <a:cxnSpLocks/>
            </p:cNvCxnSpPr>
            <p:nvPr/>
          </p:nvCxnSpPr>
          <p:spPr>
            <a:xfrm>
              <a:off x="2276475" y="2162175"/>
              <a:ext cx="1748130" cy="0"/>
            </a:xfrm>
            <a:prstGeom prst="line">
              <a:avLst/>
            </a:prstGeom>
            <a:solidFill>
              <a:srgbClr val="0C406D"/>
            </a:solidFill>
            <a:ln w="19050">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CAB5412-D54A-4598-B431-4E6661AAF38B}"/>
                </a:ext>
              </a:extLst>
            </p:cNvPr>
            <p:cNvCxnSpPr>
              <a:cxnSpLocks/>
            </p:cNvCxnSpPr>
            <p:nvPr/>
          </p:nvCxnSpPr>
          <p:spPr>
            <a:xfrm>
              <a:off x="868835" y="1141852"/>
              <a:ext cx="1404812" cy="1023402"/>
            </a:xfrm>
            <a:prstGeom prst="line">
              <a:avLst/>
            </a:prstGeom>
            <a:solidFill>
              <a:srgbClr val="0C406D"/>
            </a:solidFill>
            <a:ln w="19050">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36202B1-46AB-4017-8605-97C66F8D7529}"/>
                </a:ext>
              </a:extLst>
            </p:cNvPr>
            <p:cNvCxnSpPr>
              <a:cxnSpLocks/>
            </p:cNvCxnSpPr>
            <p:nvPr/>
          </p:nvCxnSpPr>
          <p:spPr>
            <a:xfrm>
              <a:off x="2273337" y="2161511"/>
              <a:ext cx="1340692" cy="1147789"/>
            </a:xfrm>
            <a:prstGeom prst="line">
              <a:avLst/>
            </a:prstGeom>
            <a:ln w="19050">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E66245C-AA5C-4559-BA23-7E2E517C66AB}"/>
                </a:ext>
              </a:extLst>
            </p:cNvPr>
            <p:cNvCxnSpPr>
              <a:cxnSpLocks/>
            </p:cNvCxnSpPr>
            <p:nvPr/>
          </p:nvCxnSpPr>
          <p:spPr>
            <a:xfrm flipH="1" flipV="1">
              <a:off x="2219325" y="476250"/>
              <a:ext cx="51483" cy="1690777"/>
            </a:xfrm>
            <a:prstGeom prst="line">
              <a:avLst/>
            </a:prstGeom>
            <a:solidFill>
              <a:srgbClr val="0C406D"/>
            </a:solidFill>
            <a:ln w="19050">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70AF431-CFFE-4E70-A3D3-5868F057EB37}"/>
                </a:ext>
              </a:extLst>
            </p:cNvPr>
            <p:cNvCxnSpPr>
              <a:cxnSpLocks/>
            </p:cNvCxnSpPr>
            <p:nvPr/>
          </p:nvCxnSpPr>
          <p:spPr>
            <a:xfrm flipH="1" flipV="1">
              <a:off x="2270808" y="2160241"/>
              <a:ext cx="19937" cy="1726256"/>
            </a:xfrm>
            <a:prstGeom prst="line">
              <a:avLst/>
            </a:prstGeom>
            <a:ln w="19050">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8600373-B00C-4D54-8E3F-5D432A71F5F6}"/>
                </a:ext>
              </a:extLst>
            </p:cNvPr>
            <p:cNvCxnSpPr>
              <a:cxnSpLocks/>
            </p:cNvCxnSpPr>
            <p:nvPr/>
          </p:nvCxnSpPr>
          <p:spPr>
            <a:xfrm flipV="1">
              <a:off x="868835" y="2162175"/>
              <a:ext cx="1403954" cy="1134548"/>
            </a:xfrm>
            <a:prstGeom prst="line">
              <a:avLst/>
            </a:prstGeom>
            <a:solidFill>
              <a:srgbClr val="0C406D"/>
            </a:solidFill>
            <a:ln w="19050">
              <a:solidFill>
                <a:srgbClr val="0C406D"/>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1D9DF34-2DD6-4601-BF2B-DE58D139952B}"/>
                </a:ext>
              </a:extLst>
            </p:cNvPr>
            <p:cNvCxnSpPr>
              <a:cxnSpLocks/>
            </p:cNvCxnSpPr>
            <p:nvPr/>
          </p:nvCxnSpPr>
          <p:spPr>
            <a:xfrm flipV="1">
              <a:off x="2281523" y="1080120"/>
              <a:ext cx="1383042" cy="1080121"/>
            </a:xfrm>
            <a:prstGeom prst="line">
              <a:avLst/>
            </a:prstGeom>
            <a:solidFill>
              <a:srgbClr val="0C406D"/>
            </a:solidFill>
            <a:ln w="19050">
              <a:solidFill>
                <a:srgbClr val="0C406D"/>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BB302656-F2F4-4539-8253-19755C2F4B45}"/>
                </a:ext>
              </a:extLst>
            </p:cNvPr>
            <p:cNvSpPr/>
            <p:nvPr/>
          </p:nvSpPr>
          <p:spPr>
            <a:xfrm rot="4882736">
              <a:off x="1063186" y="1254643"/>
              <a:ext cx="174494" cy="176764"/>
            </a:xfrm>
            <a:prstGeom prst="plus">
              <a:avLst>
                <a:gd name="adj" fmla="val 4107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 name="Cross 15">
              <a:extLst>
                <a:ext uri="{FF2B5EF4-FFF2-40B4-BE49-F238E27FC236}">
                  <a16:creationId xmlns:a16="http://schemas.microsoft.com/office/drawing/2014/main" id="{5923F684-E304-4DB7-80E1-0E43B1FFC516}"/>
                </a:ext>
              </a:extLst>
            </p:cNvPr>
            <p:cNvSpPr/>
            <p:nvPr/>
          </p:nvSpPr>
          <p:spPr>
            <a:xfrm rot="2565167">
              <a:off x="1371600" y="2076450"/>
              <a:ext cx="174494" cy="176764"/>
            </a:xfrm>
            <a:prstGeom prst="plus">
              <a:avLst>
                <a:gd name="adj" fmla="val 4107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7" name="Cross 16">
              <a:extLst>
                <a:ext uri="{FF2B5EF4-FFF2-40B4-BE49-F238E27FC236}">
                  <a16:creationId xmlns:a16="http://schemas.microsoft.com/office/drawing/2014/main" id="{3B036B09-BBE8-4548-BF44-9E6D1FA1FB1D}"/>
                </a:ext>
              </a:extLst>
            </p:cNvPr>
            <p:cNvSpPr/>
            <p:nvPr/>
          </p:nvSpPr>
          <p:spPr>
            <a:xfrm rot="5659577">
              <a:off x="876300" y="3114675"/>
              <a:ext cx="174494" cy="176764"/>
            </a:xfrm>
            <a:prstGeom prst="plus">
              <a:avLst>
                <a:gd name="adj" fmla="val 4107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Cross 17">
              <a:extLst>
                <a:ext uri="{FF2B5EF4-FFF2-40B4-BE49-F238E27FC236}">
                  <a16:creationId xmlns:a16="http://schemas.microsoft.com/office/drawing/2014/main" id="{7139A48F-BB0C-46F0-8BC6-4C197BFA7AA5}"/>
                </a:ext>
              </a:extLst>
            </p:cNvPr>
            <p:cNvSpPr/>
            <p:nvPr/>
          </p:nvSpPr>
          <p:spPr>
            <a:xfrm rot="2768399">
              <a:off x="2158048" y="815022"/>
              <a:ext cx="174494" cy="176764"/>
            </a:xfrm>
            <a:prstGeom prst="plus">
              <a:avLst>
                <a:gd name="adj" fmla="val 4107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9" name="Cross 18">
              <a:extLst>
                <a:ext uri="{FF2B5EF4-FFF2-40B4-BE49-F238E27FC236}">
                  <a16:creationId xmlns:a16="http://schemas.microsoft.com/office/drawing/2014/main" id="{4A2DC488-9BAF-4C30-8CD7-53C503CC44AB}"/>
                </a:ext>
              </a:extLst>
            </p:cNvPr>
            <p:cNvSpPr/>
            <p:nvPr/>
          </p:nvSpPr>
          <p:spPr>
            <a:xfrm rot="4684489">
              <a:off x="2398015" y="2256627"/>
              <a:ext cx="174494" cy="176764"/>
            </a:xfrm>
            <a:prstGeom prst="plus">
              <a:avLst>
                <a:gd name="adj" fmla="val 4107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Cross 19">
              <a:extLst>
                <a:ext uri="{FF2B5EF4-FFF2-40B4-BE49-F238E27FC236}">
                  <a16:creationId xmlns:a16="http://schemas.microsoft.com/office/drawing/2014/main" id="{37109D7C-3EA3-4C4A-AB44-678ED3006E3B}"/>
                </a:ext>
              </a:extLst>
            </p:cNvPr>
            <p:cNvSpPr/>
            <p:nvPr/>
          </p:nvSpPr>
          <p:spPr>
            <a:xfrm rot="2810530">
              <a:off x="2198505" y="3005337"/>
              <a:ext cx="174494" cy="176764"/>
            </a:xfrm>
            <a:prstGeom prst="plus">
              <a:avLst>
                <a:gd name="adj" fmla="val 4107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Cross 20">
              <a:extLst>
                <a:ext uri="{FF2B5EF4-FFF2-40B4-BE49-F238E27FC236}">
                  <a16:creationId xmlns:a16="http://schemas.microsoft.com/office/drawing/2014/main" id="{0100EDC7-8CFD-4F5D-9784-5ACCBABF8C90}"/>
                </a:ext>
              </a:extLst>
            </p:cNvPr>
            <p:cNvSpPr/>
            <p:nvPr/>
          </p:nvSpPr>
          <p:spPr>
            <a:xfrm rot="5400000">
              <a:off x="3353806" y="1179121"/>
              <a:ext cx="174494" cy="176764"/>
            </a:xfrm>
            <a:prstGeom prst="plus">
              <a:avLst>
                <a:gd name="adj" fmla="val 4107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2" name="Cross 21">
              <a:extLst>
                <a:ext uri="{FF2B5EF4-FFF2-40B4-BE49-F238E27FC236}">
                  <a16:creationId xmlns:a16="http://schemas.microsoft.com/office/drawing/2014/main" id="{DB197F79-3095-4D1E-8946-90EF9138BC10}"/>
                </a:ext>
              </a:extLst>
            </p:cNvPr>
            <p:cNvSpPr/>
            <p:nvPr/>
          </p:nvSpPr>
          <p:spPr>
            <a:xfrm rot="2076051">
              <a:off x="3267075" y="2076450"/>
              <a:ext cx="174494" cy="176764"/>
            </a:xfrm>
            <a:prstGeom prst="plus">
              <a:avLst>
                <a:gd name="adj" fmla="val 4107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52" name="Right Triangle 51">
            <a:extLst>
              <a:ext uri="{FF2B5EF4-FFF2-40B4-BE49-F238E27FC236}">
                <a16:creationId xmlns:a16="http://schemas.microsoft.com/office/drawing/2014/main" id="{7FE80EDC-A969-49EE-A97E-CF4784B3E1A7}"/>
              </a:ext>
            </a:extLst>
          </p:cNvPr>
          <p:cNvSpPr/>
          <p:nvPr/>
        </p:nvSpPr>
        <p:spPr>
          <a:xfrm rot="16200000">
            <a:off x="7523312" y="5237312"/>
            <a:ext cx="1620688" cy="1620688"/>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33804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89B811-C764-481B-A4DF-A621CE973072}"/>
              </a:ext>
            </a:extLst>
          </p:cNvPr>
          <p:cNvSpPr>
            <a:spLocks noGrp="1"/>
          </p:cNvSpPr>
          <p:nvPr>
            <p:ph type="title"/>
          </p:nvPr>
        </p:nvSpPr>
        <p:spPr/>
        <p:txBody>
          <a:bodyPr/>
          <a:lstStyle/>
          <a:p>
            <a:r>
              <a:rPr lang="en-GB" dirty="0"/>
              <a:t>Malicious actors</a:t>
            </a:r>
          </a:p>
        </p:txBody>
      </p:sp>
      <p:pic>
        <p:nvPicPr>
          <p:cNvPr id="7" name="Picture 6">
            <a:extLst>
              <a:ext uri="{FF2B5EF4-FFF2-40B4-BE49-F238E27FC236}">
                <a16:creationId xmlns:a16="http://schemas.microsoft.com/office/drawing/2014/main" id="{9E8F1997-4548-432E-9475-3232245BAD3B}"/>
              </a:ext>
            </a:extLst>
          </p:cNvPr>
          <p:cNvPicPr>
            <a:picLocks noChangeAspect="1"/>
          </p:cNvPicPr>
          <p:nvPr/>
        </p:nvPicPr>
        <p:blipFill rotWithShape="1">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l="6474" r="5477" b="18630"/>
          <a:stretch/>
        </p:blipFill>
        <p:spPr>
          <a:xfrm>
            <a:off x="899592" y="2852936"/>
            <a:ext cx="2016224" cy="1453355"/>
          </a:xfrm>
          <a:prstGeom prst="rect">
            <a:avLst/>
          </a:prstGeom>
        </p:spPr>
      </p:pic>
      <p:pic>
        <p:nvPicPr>
          <p:cNvPr id="11" name="Picture 10">
            <a:extLst>
              <a:ext uri="{FF2B5EF4-FFF2-40B4-BE49-F238E27FC236}">
                <a16:creationId xmlns:a16="http://schemas.microsoft.com/office/drawing/2014/main" id="{9AA55680-4BCB-4875-B197-0A9E1675FF93}"/>
              </a:ext>
            </a:extLst>
          </p:cNvPr>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390280" y="2496312"/>
            <a:ext cx="1865376" cy="1865376"/>
          </a:xfrm>
          <a:prstGeom prst="rect">
            <a:avLst/>
          </a:prstGeom>
        </p:spPr>
      </p:pic>
      <p:sp>
        <p:nvSpPr>
          <p:cNvPr id="14" name="Arrow: U-Turn 13">
            <a:extLst>
              <a:ext uri="{FF2B5EF4-FFF2-40B4-BE49-F238E27FC236}">
                <a16:creationId xmlns:a16="http://schemas.microsoft.com/office/drawing/2014/main" id="{E21EE5CA-2E88-4167-BB83-35590AD61A8D}"/>
              </a:ext>
            </a:extLst>
          </p:cNvPr>
          <p:cNvSpPr/>
          <p:nvPr/>
        </p:nvSpPr>
        <p:spPr>
          <a:xfrm>
            <a:off x="1700720" y="1786107"/>
            <a:ext cx="5904657" cy="864000"/>
          </a:xfrm>
          <a:prstGeom prst="uturnArrow">
            <a:avLst>
              <a:gd name="adj1" fmla="val 25000"/>
              <a:gd name="adj2" fmla="val 25000"/>
              <a:gd name="adj3" fmla="val 25000"/>
              <a:gd name="adj4" fmla="val 43750"/>
              <a:gd name="adj5" fmla="val 100000"/>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Arrow: U-Turn 15">
            <a:extLst>
              <a:ext uri="{FF2B5EF4-FFF2-40B4-BE49-F238E27FC236}">
                <a16:creationId xmlns:a16="http://schemas.microsoft.com/office/drawing/2014/main" id="{93CB9C32-201A-4471-AC92-784E9237C65D}"/>
              </a:ext>
            </a:extLst>
          </p:cNvPr>
          <p:cNvSpPr/>
          <p:nvPr/>
        </p:nvSpPr>
        <p:spPr>
          <a:xfrm rot="10800000">
            <a:off x="1691678" y="4509120"/>
            <a:ext cx="5760640" cy="864000"/>
          </a:xfrm>
          <a:prstGeom prst="uturnArrow">
            <a:avLst>
              <a:gd name="adj1" fmla="val 25000"/>
              <a:gd name="adj2" fmla="val 25000"/>
              <a:gd name="adj3" fmla="val 25000"/>
              <a:gd name="adj4" fmla="val 43750"/>
              <a:gd name="adj5" fmla="val 100000"/>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20" name="Group 19">
            <a:extLst>
              <a:ext uri="{FF2B5EF4-FFF2-40B4-BE49-F238E27FC236}">
                <a16:creationId xmlns:a16="http://schemas.microsoft.com/office/drawing/2014/main" id="{3F555CE5-5E44-4B60-AA9A-D123B376BAF6}"/>
              </a:ext>
            </a:extLst>
          </p:cNvPr>
          <p:cNvGrpSpPr/>
          <p:nvPr/>
        </p:nvGrpSpPr>
        <p:grpSpPr>
          <a:xfrm>
            <a:off x="4175953" y="5520553"/>
            <a:ext cx="792088" cy="1035807"/>
            <a:chOff x="4175953" y="5489833"/>
            <a:chExt cx="792088" cy="1035807"/>
          </a:xfrm>
        </p:grpSpPr>
        <p:sp>
          <p:nvSpPr>
            <p:cNvPr id="17" name="Rectangle: Folded Corner 16">
              <a:extLst>
                <a:ext uri="{FF2B5EF4-FFF2-40B4-BE49-F238E27FC236}">
                  <a16:creationId xmlns:a16="http://schemas.microsoft.com/office/drawing/2014/main" id="{A1A1D9EC-8E84-49BC-9D3B-4D2A3BEF7F5F}"/>
                </a:ext>
              </a:extLst>
            </p:cNvPr>
            <p:cNvSpPr/>
            <p:nvPr/>
          </p:nvSpPr>
          <p:spPr>
            <a:xfrm rot="10800000">
              <a:off x="4175953" y="5489833"/>
              <a:ext cx="792088" cy="1035807"/>
            </a:xfrm>
            <a:prstGeom prst="foldedCorner">
              <a:avLst>
                <a:gd name="adj" fmla="val 32779"/>
              </a:avLst>
            </a:prstGeom>
            <a:solidFill>
              <a:schemeClr val="accent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AE022137-2C40-44A5-BB23-0A0132A1F0A7}"/>
                </a:ext>
              </a:extLst>
            </p:cNvPr>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229960" y="5805264"/>
              <a:ext cx="684080" cy="434111"/>
            </a:xfrm>
            <a:prstGeom prst="rect">
              <a:avLst/>
            </a:prstGeom>
          </p:spPr>
        </p:pic>
      </p:grpSp>
      <p:sp>
        <p:nvSpPr>
          <p:cNvPr id="23" name="Right Triangle 22">
            <a:extLst>
              <a:ext uri="{FF2B5EF4-FFF2-40B4-BE49-F238E27FC236}">
                <a16:creationId xmlns:a16="http://schemas.microsoft.com/office/drawing/2014/main" id="{21AB31ED-CFBB-4B52-BFA0-17F390DA6448}"/>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8289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37B0E8-7843-4FD6-A104-D562BD785C07}"/>
              </a:ext>
            </a:extLst>
          </p:cNvPr>
          <p:cNvSpPr>
            <a:spLocks noGrp="1"/>
          </p:cNvSpPr>
          <p:nvPr>
            <p:ph sz="quarter" idx="19"/>
          </p:nvPr>
        </p:nvSpPr>
        <p:spPr/>
        <p:txBody>
          <a:bodyPr/>
          <a:lstStyle/>
          <a:p>
            <a:endParaRPr lang="en-GB"/>
          </a:p>
        </p:txBody>
      </p:sp>
      <p:sp>
        <p:nvSpPr>
          <p:cNvPr id="3" name="Title 2">
            <a:extLst>
              <a:ext uri="{FF2B5EF4-FFF2-40B4-BE49-F238E27FC236}">
                <a16:creationId xmlns:a16="http://schemas.microsoft.com/office/drawing/2014/main" id="{A39675C6-0EB3-4EA5-B71F-6B90F3BDFCBE}"/>
              </a:ext>
            </a:extLst>
          </p:cNvPr>
          <p:cNvSpPr>
            <a:spLocks noGrp="1"/>
          </p:cNvSpPr>
          <p:nvPr>
            <p:ph type="title"/>
          </p:nvPr>
        </p:nvSpPr>
        <p:spPr/>
        <p:txBody>
          <a:bodyPr/>
          <a:lstStyle/>
          <a:p>
            <a:endParaRPr lang="en-GB"/>
          </a:p>
        </p:txBody>
      </p:sp>
      <p:pic>
        <p:nvPicPr>
          <p:cNvPr id="4" name="Picture 3">
            <a:extLst>
              <a:ext uri="{FF2B5EF4-FFF2-40B4-BE49-F238E27FC236}">
                <a16:creationId xmlns:a16="http://schemas.microsoft.com/office/drawing/2014/main" id="{F86EDDF4-3E31-4E74-B804-138032811AE8}"/>
              </a:ext>
            </a:extLst>
          </p:cNvPr>
          <p:cNvPicPr>
            <a:picLocks noChangeAspect="1"/>
          </p:cNvPicPr>
          <p:nvPr/>
        </p:nvPicPr>
        <p:blipFill rotWithShape="1">
          <a:blip r:embed="rId3"/>
          <a:srcRect b="15599"/>
          <a:stretch/>
        </p:blipFill>
        <p:spPr>
          <a:xfrm>
            <a:off x="0" y="-66819"/>
            <a:ext cx="9144000" cy="6924819"/>
          </a:xfrm>
          <a:prstGeom prst="rect">
            <a:avLst/>
          </a:prstGeom>
        </p:spPr>
      </p:pic>
      <p:sp>
        <p:nvSpPr>
          <p:cNvPr id="5" name="TextBox 4">
            <a:extLst>
              <a:ext uri="{FF2B5EF4-FFF2-40B4-BE49-F238E27FC236}">
                <a16:creationId xmlns:a16="http://schemas.microsoft.com/office/drawing/2014/main" id="{86D9C255-A6E9-4804-8237-D24D919F5852}"/>
              </a:ext>
            </a:extLst>
          </p:cNvPr>
          <p:cNvSpPr txBox="1"/>
          <p:nvPr/>
        </p:nvSpPr>
        <p:spPr>
          <a:xfrm rot="16200000">
            <a:off x="-474075" y="4082588"/>
            <a:ext cx="2448272" cy="276999"/>
          </a:xfrm>
          <a:prstGeom prst="rect">
            <a:avLst/>
          </a:prstGeom>
          <a:noFill/>
        </p:spPr>
        <p:txBody>
          <a:bodyPr wrap="square" rtlCol="0">
            <a:spAutoFit/>
          </a:bodyPr>
          <a:lstStyle/>
          <a:p>
            <a:r>
              <a:rPr lang="en-GB" sz="1200" dirty="0">
                <a:solidFill>
                  <a:srgbClr val="00FFFF"/>
                </a:solidFill>
              </a:rPr>
              <a:t>Source: </a:t>
            </a:r>
            <a:r>
              <a:rPr lang="en-GB" sz="1200" dirty="0">
                <a:solidFill>
                  <a:srgbClr val="00FFFF"/>
                </a:solidFill>
                <a:hlinkClick r:id="rId4">
                  <a:extLst>
                    <a:ext uri="{A12FA001-AC4F-418D-AE19-62706E023703}">
                      <ahyp:hlinkClr xmlns:ahyp="http://schemas.microsoft.com/office/drawing/2018/hyperlinkcolor" val="tx"/>
                    </a:ext>
                  </a:extLst>
                </a:hlinkClick>
              </a:rPr>
              <a:t>Visual Capitalist</a:t>
            </a:r>
            <a:r>
              <a:rPr lang="en-GB" sz="1200" dirty="0">
                <a:solidFill>
                  <a:srgbClr val="00FFFF"/>
                </a:solidFill>
              </a:rPr>
              <a:t>, 2017</a:t>
            </a:r>
          </a:p>
        </p:txBody>
      </p:sp>
      <p:sp>
        <p:nvSpPr>
          <p:cNvPr id="9" name="Right Triangle 8">
            <a:extLst>
              <a:ext uri="{FF2B5EF4-FFF2-40B4-BE49-F238E27FC236}">
                <a16:creationId xmlns:a16="http://schemas.microsoft.com/office/drawing/2014/main" id="{07D28622-367C-4662-893E-E2FA6952375D}"/>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24683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CFBAE0-E4B9-46BC-94F1-7C4072B84CF4}"/>
              </a:ext>
            </a:extLst>
          </p:cNvPr>
          <p:cNvSpPr>
            <a:spLocks noGrp="1"/>
          </p:cNvSpPr>
          <p:nvPr>
            <p:ph type="title"/>
          </p:nvPr>
        </p:nvSpPr>
        <p:spPr/>
        <p:txBody>
          <a:bodyPr/>
          <a:lstStyle/>
          <a:p>
            <a:r>
              <a:rPr lang="en-GB" dirty="0"/>
              <a:t>Impact of cyber attacks</a:t>
            </a:r>
          </a:p>
        </p:txBody>
      </p:sp>
      <p:pic>
        <p:nvPicPr>
          <p:cNvPr id="4" name="Picture 3">
            <a:extLst>
              <a:ext uri="{FF2B5EF4-FFF2-40B4-BE49-F238E27FC236}">
                <a16:creationId xmlns:a16="http://schemas.microsoft.com/office/drawing/2014/main" id="{A7B279D4-D346-420E-BEEA-AD7B2C0E6BD5}"/>
              </a:ext>
            </a:extLst>
          </p:cNvPr>
          <p:cNvPicPr>
            <a:picLocks noChangeAspect="1"/>
          </p:cNvPicPr>
          <p:nvPr/>
        </p:nvPicPr>
        <p:blipFill>
          <a:blip r:embed="rId3"/>
          <a:stretch>
            <a:fillRect/>
          </a:stretch>
        </p:blipFill>
        <p:spPr>
          <a:xfrm>
            <a:off x="1835696" y="1455040"/>
            <a:ext cx="5616624" cy="4884021"/>
          </a:xfrm>
          <a:prstGeom prst="rect">
            <a:avLst/>
          </a:prstGeom>
        </p:spPr>
      </p:pic>
      <p:sp>
        <p:nvSpPr>
          <p:cNvPr id="6" name="TextBox 5">
            <a:extLst>
              <a:ext uri="{FF2B5EF4-FFF2-40B4-BE49-F238E27FC236}">
                <a16:creationId xmlns:a16="http://schemas.microsoft.com/office/drawing/2014/main" id="{5F065C51-BFD7-462A-9698-0B983E7D273D}"/>
              </a:ext>
            </a:extLst>
          </p:cNvPr>
          <p:cNvSpPr txBox="1"/>
          <p:nvPr/>
        </p:nvSpPr>
        <p:spPr>
          <a:xfrm>
            <a:off x="683568" y="6344346"/>
            <a:ext cx="7992888" cy="253916"/>
          </a:xfrm>
          <a:prstGeom prst="rect">
            <a:avLst/>
          </a:prstGeom>
          <a:noFill/>
        </p:spPr>
        <p:txBody>
          <a:bodyPr wrap="square" rtlCol="0">
            <a:spAutoFit/>
          </a:bodyPr>
          <a:lstStyle/>
          <a:p>
            <a:r>
              <a:rPr lang="en-GB" sz="1050" dirty="0">
                <a:latin typeface="Arial" panose="020B0604020202020204" pitchFamily="34" charset="0"/>
                <a:cs typeface="Arial" panose="020B0604020202020204" pitchFamily="34" charset="0"/>
              </a:rPr>
              <a:t>Source:</a:t>
            </a:r>
            <a:r>
              <a:rPr lang="en-GB" sz="1050" i="1" dirty="0">
                <a:latin typeface="Arial" panose="020B0604020202020204" pitchFamily="34" charset="0"/>
                <a:cs typeface="Arial" panose="020B0604020202020204" pitchFamily="34" charset="0"/>
              </a:rPr>
              <a:t> http://www.cybersecuritydocket.com/2016/02/22/bae-systems-suffers-cyber-attacks-twice-a-week-ft-com/</a:t>
            </a:r>
          </a:p>
        </p:txBody>
      </p:sp>
      <p:sp>
        <p:nvSpPr>
          <p:cNvPr id="8" name="Right Triangle 7">
            <a:extLst>
              <a:ext uri="{FF2B5EF4-FFF2-40B4-BE49-F238E27FC236}">
                <a16:creationId xmlns:a16="http://schemas.microsoft.com/office/drawing/2014/main" id="{D101AD77-491E-4D09-9C23-9600E0501854}"/>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8407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6CFEE5-E52A-4A7C-BF18-22713AE421B0}"/>
              </a:ext>
            </a:extLst>
          </p:cNvPr>
          <p:cNvSpPr>
            <a:spLocks noGrp="1"/>
          </p:cNvSpPr>
          <p:nvPr>
            <p:ph type="title"/>
          </p:nvPr>
        </p:nvSpPr>
        <p:spPr/>
        <p:txBody>
          <a:bodyPr/>
          <a:lstStyle/>
          <a:p>
            <a:r>
              <a:rPr lang="en-GB" dirty="0"/>
              <a:t>Understanding people at the keyboard</a:t>
            </a:r>
          </a:p>
        </p:txBody>
      </p:sp>
      <p:pic>
        <p:nvPicPr>
          <p:cNvPr id="11" name="Picture 10">
            <a:extLst>
              <a:ext uri="{FF2B5EF4-FFF2-40B4-BE49-F238E27FC236}">
                <a16:creationId xmlns:a16="http://schemas.microsoft.com/office/drawing/2014/main" id="{B7CF1F8B-EE2F-40C6-BE2C-4FC0CB03E31B}"/>
              </a:ext>
            </a:extLst>
          </p:cNvPr>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51620" y="1484784"/>
            <a:ext cx="6840760" cy="4104456"/>
          </a:xfrm>
          <a:prstGeom prst="rect">
            <a:avLst/>
          </a:prstGeom>
        </p:spPr>
      </p:pic>
      <p:sp>
        <p:nvSpPr>
          <p:cNvPr id="13" name="Right Triangle 12">
            <a:extLst>
              <a:ext uri="{FF2B5EF4-FFF2-40B4-BE49-F238E27FC236}">
                <a16:creationId xmlns:a16="http://schemas.microsoft.com/office/drawing/2014/main" id="{677BB9D2-F4D1-43BC-B0C4-E4DE665AC8B2}"/>
              </a:ext>
            </a:extLst>
          </p:cNvPr>
          <p:cNvSpPr/>
          <p:nvPr/>
        </p:nvSpPr>
        <p:spPr>
          <a:xfrm rot="16200000">
            <a:off x="7523312" y="5237312"/>
            <a:ext cx="1620688" cy="1620688"/>
          </a:xfrm>
          <a:prstGeom prst="rtTriangle">
            <a:avLst/>
          </a:prstGeom>
          <a:solidFill>
            <a:srgbClr val="0C40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03935546"/>
      </p:ext>
    </p:extLst>
  </p:cSld>
  <p:clrMapOvr>
    <a:masterClrMapping/>
  </p:clrMapOvr>
</p:sld>
</file>

<file path=ppt/theme/theme1.xml><?xml version="1.0" encoding="utf-8"?>
<a:theme xmlns:a="http://schemas.openxmlformats.org/drawingml/2006/main" name="Cranfield 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25DF5455-9C9B-4F44-8692-5D43016CD7AF}" vid="{293DE204-2F2E-4E3A-83B8-24A29573F430}"/>
    </a:ext>
  </a:extLst>
</a:theme>
</file>

<file path=ppt/theme/theme2.xml><?xml version="1.0" encoding="utf-8"?>
<a:theme xmlns:a="http://schemas.openxmlformats.org/drawingml/2006/main" name="No Logo 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25DF5455-9C9B-4F44-8692-5D43016CD7AF}" vid="{12CB94AC-5BDE-43A2-AED9-FB24DC292C68}"/>
    </a:ext>
  </a:extLst>
</a:theme>
</file>

<file path=ppt/theme/theme3.xml><?xml version="1.0" encoding="utf-8"?>
<a:theme xmlns:a="http://schemas.openxmlformats.org/drawingml/2006/main" name="Coloured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25DF5455-9C9B-4F44-8692-5D43016CD7AF}" vid="{0D21C0FC-45FB-43E6-BC16-89014371CE8F}"/>
    </a:ext>
  </a:extLst>
</a:theme>
</file>

<file path=ppt/theme/theme4.xml><?xml version="1.0" encoding="utf-8"?>
<a:theme xmlns:a="http://schemas.openxmlformats.org/drawingml/2006/main" name="1_Cranfield 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25DF5455-9C9B-4F44-8692-5D43016CD7AF}" vid="{293DE204-2F2E-4E3A-83B8-24A29573F430}"/>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5F2428EAC03A342B9BB2F331FEB908A" ma:contentTypeVersion="3" ma:contentTypeDescription="Create a new document." ma:contentTypeScope="" ma:versionID="823a14c264c580be9fd5c5c98da67aa0">
  <xsd:schema xmlns:xsd="http://www.w3.org/2001/XMLSchema" xmlns:xs="http://www.w3.org/2001/XMLSchema" xmlns:p="http://schemas.microsoft.com/office/2006/metadata/properties" targetNamespace="http://schemas.microsoft.com/office/2006/metadata/properties" ma:root="true" ma:fieldsID="8022916f55ab85163ee9a5069dec31d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BE54F1-1E6B-45CA-BF74-69CFDEA264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6429D86A-3AF6-48A4-855F-0A95E6AF055E}">
  <ds:schemaRefs>
    <ds:schemaRef ds:uri="http://schemas.microsoft.com/office/2006/metadata/properties"/>
    <ds:schemaRef ds:uri="http://purl.org/dc/dcmitype/"/>
    <ds:schemaRef ds:uri="http://schemas.microsoft.com/office/2006/documentManagement/types"/>
    <ds:schemaRef ds:uri="http://purl.org/dc/elements/1.1/"/>
    <ds:schemaRef ds:uri="http://www.w3.org/XML/1998/namespace"/>
    <ds:schemaRef ds:uri="http://schemas.microsoft.com/office/infopath/2007/PartnerControl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8F2FDF69-5A1A-4E32-A5EE-49837B61342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CDS-Marketing-Template-4x3-01</Template>
  <TotalTime>7275</TotalTime>
  <Words>2288</Words>
  <Application>Microsoft Macintosh PowerPoint</Application>
  <PresentationFormat>On-screen Show (4:3)</PresentationFormat>
  <Paragraphs>347</Paragraphs>
  <Slides>54</Slides>
  <Notes>32</Notes>
  <HiddenSlides>8</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54</vt:i4>
      </vt:variant>
    </vt:vector>
  </HeadingPairs>
  <TitlesOfParts>
    <vt:vector size="66" baseType="lpstr">
      <vt:lpstr>Arial</vt:lpstr>
      <vt:lpstr>Calibri</vt:lpstr>
      <vt:lpstr>Calibri Light</vt:lpstr>
      <vt:lpstr>Century Schoolbook</vt:lpstr>
      <vt:lpstr>CMU Serif</vt:lpstr>
      <vt:lpstr>Courier New</vt:lpstr>
      <vt:lpstr>Fira Code</vt:lpstr>
      <vt:lpstr>Times New Roman</vt:lpstr>
      <vt:lpstr>Cranfield Master</vt:lpstr>
      <vt:lpstr>No Logo Master</vt:lpstr>
      <vt:lpstr>Coloured slides</vt:lpstr>
      <vt:lpstr>1_Cranfield Master</vt:lpstr>
      <vt:lpstr>PowerPoint Presentation</vt:lpstr>
      <vt:lpstr>Outline</vt:lpstr>
      <vt:lpstr>We are living a digital life</vt:lpstr>
      <vt:lpstr>Businesses are going paperless</vt:lpstr>
      <vt:lpstr>Digitisation accelerated</vt:lpstr>
      <vt:lpstr>Malicious actors</vt:lpstr>
      <vt:lpstr>PowerPoint Presentation</vt:lpstr>
      <vt:lpstr>Impact of cyber attacks</vt:lpstr>
      <vt:lpstr>Understanding people at the keyboard</vt:lpstr>
      <vt:lpstr>Current approaches</vt:lpstr>
      <vt:lpstr>PowerPoint Presentation</vt:lpstr>
      <vt:lpstr>Outline</vt:lpstr>
      <vt:lpstr>Basic motivations</vt:lpstr>
      <vt:lpstr>Basic motivations</vt:lpstr>
      <vt:lpstr>Basic motivations</vt:lpstr>
      <vt:lpstr>Basic motivations</vt:lpstr>
      <vt:lpstr>Basic motivations</vt:lpstr>
      <vt:lpstr>Basic motivations</vt:lpstr>
      <vt:lpstr>Types of attackers</vt:lpstr>
      <vt:lpstr>Surveys</vt:lpstr>
      <vt:lpstr>Interviews?</vt:lpstr>
      <vt:lpstr>Interviews?</vt:lpstr>
      <vt:lpstr>Observations</vt:lpstr>
      <vt:lpstr>Role play</vt:lpstr>
      <vt:lpstr>Outline</vt:lpstr>
      <vt:lpstr>Creating a game: Goals in mind</vt:lpstr>
      <vt:lpstr>Creating a game: Existing approaches</vt:lpstr>
      <vt:lpstr>Recreational games</vt:lpstr>
      <vt:lpstr>Game concept</vt:lpstr>
      <vt:lpstr>Cards: basic decks</vt:lpstr>
      <vt:lpstr>Information sources</vt:lpstr>
      <vt:lpstr>Determining success: a story of the lucky number</vt:lpstr>
      <vt:lpstr>Category: Cyber Kill chain</vt:lpstr>
      <vt:lpstr>Prototyping cards: Information display inspiration</vt:lpstr>
      <vt:lpstr>Prototyping cards: Making cards I</vt:lpstr>
      <vt:lpstr>Prototyping cards: Making cards II</vt:lpstr>
      <vt:lpstr>Extracting decisions: notation</vt:lpstr>
      <vt:lpstr>Extracting decisions: notation</vt:lpstr>
      <vt:lpstr>Outline</vt:lpstr>
      <vt:lpstr>Game to simulation mapping</vt:lpstr>
      <vt:lpstr>Heatmap of attacks</vt:lpstr>
      <vt:lpstr>Monitoring the goals</vt:lpstr>
      <vt:lpstr>Outline</vt:lpstr>
      <vt:lpstr>Conclusion</vt:lpstr>
      <vt:lpstr>Summary</vt:lpstr>
      <vt:lpstr>PowerPoint Presentation</vt:lpstr>
      <vt:lpstr>Hacker topologies</vt:lpstr>
      <vt:lpstr>Playtesting plan</vt:lpstr>
      <vt:lpstr>Prototyping cards: Work in progress</vt:lpstr>
      <vt:lpstr>Prototyping cards: Cards designs</vt:lpstr>
      <vt:lpstr>Survey datasets</vt:lpstr>
      <vt:lpstr>Populating the cards</vt:lpstr>
      <vt:lpstr>Simulation: Initial prototype</vt:lpstr>
      <vt:lpstr>Simulation: Prototype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Tatjana</dc:creator>
  <cp:lastModifiedBy>Smith, Mandy</cp:lastModifiedBy>
  <cp:revision>424</cp:revision>
  <cp:lastPrinted>2014-09-02T09:13:37Z</cp:lastPrinted>
  <dcterms:created xsi:type="dcterms:W3CDTF">2018-04-26T11:19:11Z</dcterms:created>
  <dcterms:modified xsi:type="dcterms:W3CDTF">2020-11-27T09:07:35Z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0x01010005F2428EAC03A342B9BB2F331FEB908A</vt:lpwstr>
  </property>
</Properties>
</file>