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398"/>
  </p:normalViewPr>
  <p:slideViewPr>
    <p:cSldViewPr snapToGrid="0" snapToObjects="1">
      <p:cViewPr varScale="1">
        <p:scale>
          <a:sx n="76" d="100"/>
          <a:sy n="76" d="100"/>
        </p:scale>
        <p:origin x="14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3FFDE6-59F8-5647-9AFA-9B306AEA610B}" type="datetimeFigureOut">
              <a:rPr lang="en-US" smtClean="0"/>
              <a:t>5/10/18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D9E66-19C8-2A43-AD94-4666F8684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6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F10EA-F6CC-8B42-B3D7-DF4CE345F95F}" type="datetimeFigureOut">
              <a:rPr lang="en-US" smtClean="0"/>
              <a:t>5/10/18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9076-52A5-464E-81AB-EDFAEF88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911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F10EA-F6CC-8B42-B3D7-DF4CE345F95F}" type="datetimeFigureOut">
              <a:rPr lang="en-US" smtClean="0"/>
              <a:t>5/10/18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9076-52A5-464E-81AB-EDFAEF88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11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F10EA-F6CC-8B42-B3D7-DF4CE345F95F}" type="datetimeFigureOut">
              <a:rPr lang="en-US" smtClean="0"/>
              <a:t>5/10/18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9076-52A5-464E-81AB-EDFAEF88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10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F10EA-F6CC-8B42-B3D7-DF4CE345F95F}" type="datetimeFigureOut">
              <a:rPr lang="en-US" smtClean="0"/>
              <a:t>5/10/18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9076-52A5-464E-81AB-EDFAEF88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692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F10EA-F6CC-8B42-B3D7-DF4CE345F95F}" type="datetimeFigureOut">
              <a:rPr lang="en-US" smtClean="0"/>
              <a:t>5/10/18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9076-52A5-464E-81AB-EDFAEF88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986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F10EA-F6CC-8B42-B3D7-DF4CE345F95F}" type="datetimeFigureOut">
              <a:rPr lang="en-US" smtClean="0"/>
              <a:t>5/10/18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9076-52A5-464E-81AB-EDFAEF88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80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F10EA-F6CC-8B42-B3D7-DF4CE345F95F}" type="datetimeFigureOut">
              <a:rPr lang="en-US" smtClean="0"/>
              <a:t>5/10/18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9076-52A5-464E-81AB-EDFAEF88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21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F10EA-F6CC-8B42-B3D7-DF4CE345F95F}" type="datetimeFigureOut">
              <a:rPr lang="en-US" smtClean="0"/>
              <a:t>5/10/18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9076-52A5-464E-81AB-EDFAEF88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835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F10EA-F6CC-8B42-B3D7-DF4CE345F95F}" type="datetimeFigureOut">
              <a:rPr lang="en-US" smtClean="0"/>
              <a:t>5/10/18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9076-52A5-464E-81AB-EDFAEF88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898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F10EA-F6CC-8B42-B3D7-DF4CE345F95F}" type="datetimeFigureOut">
              <a:rPr lang="en-US" smtClean="0"/>
              <a:t>5/10/18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9076-52A5-464E-81AB-EDFAEF88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41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F10EA-F6CC-8B42-B3D7-DF4CE345F95F}" type="datetimeFigureOut">
              <a:rPr lang="en-US" smtClean="0"/>
              <a:t>5/10/18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9076-52A5-464E-81AB-EDFAEF88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196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F10EA-F6CC-8B42-B3D7-DF4CE345F95F}" type="datetimeFigureOut">
              <a:rPr lang="en-US" smtClean="0"/>
              <a:t>5/10/18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C9076-52A5-464E-81AB-EDFAEF88E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505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0"/>
            <a:ext cx="6394174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6858000" y="3429000"/>
            <a:ext cx="2431774" cy="238990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280214" y="0"/>
            <a:ext cx="5669822" cy="3429000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95600" y="0"/>
            <a:ext cx="2729345" cy="68580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895600" y="5818909"/>
            <a:ext cx="637309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163942" y="1206668"/>
            <a:ext cx="637309" cy="1015663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24756" y="5311077"/>
            <a:ext cx="637309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accent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3897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27" t="32702" r="64028" b="31793"/>
          <a:stretch/>
        </p:blipFill>
        <p:spPr>
          <a:xfrm rot="5400000">
            <a:off x="2266492" y="87238"/>
            <a:ext cx="6978978" cy="6804499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6333069" y="6403880"/>
            <a:ext cx="484909" cy="47105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6333070" y="6454679"/>
            <a:ext cx="2483523" cy="235526"/>
          </a:xfrm>
          <a:prstGeom prst="straightConnector1">
            <a:avLst/>
          </a:prstGeom>
          <a:ln w="1016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6333068" y="4361103"/>
            <a:ext cx="242456" cy="2278304"/>
          </a:xfrm>
          <a:prstGeom prst="straightConnector1">
            <a:avLst/>
          </a:prstGeom>
          <a:ln w="1016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827774" y="3150004"/>
            <a:ext cx="3081962" cy="87087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 rot="258823">
            <a:off x="2844803" y="2932547"/>
            <a:ext cx="484909" cy="471053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038624" y="3200803"/>
            <a:ext cx="37088" cy="1280602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485012" y="6580584"/>
            <a:ext cx="3090511" cy="259214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3140234" y="3150004"/>
            <a:ext cx="344778" cy="384590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3108112" y="2794000"/>
            <a:ext cx="3709866" cy="3740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217542" y="2863274"/>
            <a:ext cx="389449" cy="3741497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875591" y="776031"/>
            <a:ext cx="4233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232031" y="5114481"/>
            <a:ext cx="4233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8393261" y="5594099"/>
                <a:ext cx="42333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4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𝑥</m:t>
                          </m:r>
                        </m:e>
                        <m:sub>
                          <m:r>
                            <a:rPr lang="en-GB" sz="44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4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3261" y="5594099"/>
                <a:ext cx="423332" cy="769441"/>
              </a:xfrm>
              <a:prstGeom prst="rect">
                <a:avLst/>
              </a:prstGeom>
              <a:blipFill rotWithShape="0">
                <a:blip r:embed="rId3"/>
                <a:stretch>
                  <a:fillRect r="-37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5581757" y="4361103"/>
                <a:ext cx="42333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4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𝑦</m:t>
                          </m:r>
                        </m:e>
                        <m:sub>
                          <m:r>
                            <a:rPr lang="en-GB" sz="44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4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1757" y="4361103"/>
                <a:ext cx="423332" cy="769441"/>
              </a:xfrm>
              <a:prstGeom prst="rect">
                <a:avLst/>
              </a:prstGeom>
              <a:blipFill rotWithShape="0">
                <a:blip r:embed="rId4"/>
                <a:stretch>
                  <a:fillRect r="-37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2371365" y="3193547"/>
                <a:ext cx="42333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 dirty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400" b="0" i="1" dirty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𝑥</m:t>
                          </m:r>
                        </m:e>
                        <m:sub>
                          <m:r>
                            <a:rPr lang="en-GB" sz="4400" b="0" i="1" dirty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4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1365" y="3193547"/>
                <a:ext cx="423332" cy="769441"/>
              </a:xfrm>
              <a:prstGeom prst="rect">
                <a:avLst/>
              </a:prstGeom>
              <a:blipFill rotWithShape="0">
                <a:blip r:embed="rId5"/>
                <a:stretch>
                  <a:fillRect r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4778192" y="3036449"/>
                <a:ext cx="42333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 dirty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400" b="0" i="1" dirty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𝑦</m:t>
                          </m:r>
                        </m:e>
                        <m:sub>
                          <m:r>
                            <a:rPr lang="en-GB" sz="4400" b="0" i="1" dirty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44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192" y="3036449"/>
                <a:ext cx="423332" cy="769441"/>
              </a:xfrm>
              <a:prstGeom prst="rect">
                <a:avLst/>
              </a:prstGeom>
              <a:blipFill rotWithShape="0">
                <a:blip r:embed="rId6"/>
                <a:stretch>
                  <a:fillRect r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extBox 63"/>
          <p:cNvSpPr txBox="1"/>
          <p:nvPr/>
        </p:nvSpPr>
        <p:spPr>
          <a:xfrm rot="21204143">
            <a:off x="4182285" y="6049937"/>
            <a:ext cx="8977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/>
              <a:t>∆x</a:t>
            </a:r>
            <a:endParaRPr lang="en-US" sz="4000" dirty="0"/>
          </a:p>
        </p:txBody>
      </p:sp>
      <p:sp>
        <p:nvSpPr>
          <p:cNvPr id="65" name="TextBox 64"/>
          <p:cNvSpPr txBox="1"/>
          <p:nvPr/>
        </p:nvSpPr>
        <p:spPr>
          <a:xfrm rot="15788419">
            <a:off x="2557662" y="4736359"/>
            <a:ext cx="8977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∆y</a:t>
            </a:r>
          </a:p>
        </p:txBody>
      </p:sp>
      <p:cxnSp>
        <p:nvCxnSpPr>
          <p:cNvPr id="69" name="Straight Connector 68"/>
          <p:cNvCxnSpPr/>
          <p:nvPr/>
        </p:nvCxnSpPr>
        <p:spPr>
          <a:xfrm flipH="1">
            <a:off x="5904128" y="3237091"/>
            <a:ext cx="248913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5904128" y="220133"/>
            <a:ext cx="313414" cy="264314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Arc 77"/>
          <p:cNvSpPr/>
          <p:nvPr/>
        </p:nvSpPr>
        <p:spPr>
          <a:xfrm rot="19974121">
            <a:off x="5266178" y="2067635"/>
            <a:ext cx="2235199" cy="2313014"/>
          </a:xfrm>
          <a:prstGeom prst="arc">
            <a:avLst>
              <a:gd name="adj1" fmla="val 16966746"/>
              <a:gd name="adj2" fmla="val 1721727"/>
            </a:avLst>
          </a:prstGeom>
          <a:ln w="508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7495544" y="2312391"/>
            <a:ext cx="8977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∆α</a:t>
            </a:r>
          </a:p>
        </p:txBody>
      </p:sp>
      <p:cxnSp>
        <p:nvCxnSpPr>
          <p:cNvPr id="81" name="Straight Arrow Connector 80"/>
          <p:cNvCxnSpPr/>
          <p:nvPr/>
        </p:nvCxnSpPr>
        <p:spPr>
          <a:xfrm flipH="1">
            <a:off x="6098246" y="2057525"/>
            <a:ext cx="356050" cy="47975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endCxn id="78" idx="2"/>
          </p:cNvCxnSpPr>
          <p:nvPr/>
        </p:nvCxnSpPr>
        <p:spPr>
          <a:xfrm>
            <a:off x="7495544" y="3036449"/>
            <a:ext cx="14017" cy="219089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B044F3F-0193-2644-B3E0-1328BD6EE855}"/>
              </a:ext>
            </a:extLst>
          </p:cNvPr>
          <p:cNvCxnSpPr>
            <a:cxnSpLocks/>
          </p:cNvCxnSpPr>
          <p:nvPr/>
        </p:nvCxnSpPr>
        <p:spPr>
          <a:xfrm>
            <a:off x="3319639" y="1364993"/>
            <a:ext cx="334908" cy="416511"/>
          </a:xfrm>
          <a:prstGeom prst="straightConnector1">
            <a:avLst/>
          </a:prstGeom>
          <a:ln w="1016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810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81853752"/>
                  </p:ext>
                </p:extLst>
              </p:nvPr>
            </p:nvGraphicFramePr>
            <p:xfrm>
              <a:off x="4193309" y="1647920"/>
              <a:ext cx="3832975" cy="392714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54494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572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572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45720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45720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45720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45720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544830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970589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Time</a:t>
                          </a:r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Object ID</a:t>
                          </a:r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X</a:t>
                          </a:r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Y</a:t>
                          </a:r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Z</a:t>
                          </a:r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/>
                            <a:t>RotX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/>
                            <a:t>RotY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/>
                            <a:t>RotZ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GB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GB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90°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GB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5°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GB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90°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GB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10°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GB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90°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mr-IN" dirty="0"/>
                            <a:t>…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mr-IN" dirty="0"/>
                            <a:t>…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mr-IN" dirty="0"/>
                            <a:t>…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mr-IN" dirty="0"/>
                            <a:t>…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mr-IN" dirty="0"/>
                            <a:t>…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mr-IN" dirty="0"/>
                            <a:t>…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mr-IN" dirty="0"/>
                            <a:t>…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mr-IN" dirty="0"/>
                            <a:t>…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GB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90°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81853752"/>
                  </p:ext>
                </p:extLst>
              </p:nvPr>
            </p:nvGraphicFramePr>
            <p:xfrm>
              <a:off x="4193309" y="1647920"/>
              <a:ext cx="3832975" cy="392714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544945"/>
                    <a:gridCol w="457200"/>
                    <a:gridCol w="457200"/>
                    <a:gridCol w="457200"/>
                    <a:gridCol w="457200"/>
                    <a:gridCol w="457200"/>
                    <a:gridCol w="457200"/>
                    <a:gridCol w="544830"/>
                  </a:tblGrid>
                  <a:tr h="970589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Time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Object ID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X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Y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Z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RotX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RotY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RotZ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111" t="-266667" r="-602222" b="-73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111" t="-360656" r="-602222" b="-6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90°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111" t="-468333" r="-602222" b="-5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5°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111" t="-559016" r="-602222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90°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111" t="-659016" r="-602222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10°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111" t="-759016" r="-602222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90°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mr-IN" dirty="0" smtClean="0"/>
                            <a:t>…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mr-IN" dirty="0" smtClean="0"/>
                            <a:t>…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mr-IN" dirty="0" smtClean="0"/>
                            <a:t>…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mr-IN" dirty="0" smtClean="0"/>
                            <a:t>…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mr-IN" dirty="0" smtClean="0"/>
                            <a:t>…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mr-IN" dirty="0" smtClean="0"/>
                            <a:t>…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mr-IN" dirty="0" smtClean="0"/>
                            <a:t>…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mr-IN" dirty="0" smtClean="0"/>
                            <a:t>…</a:t>
                          </a:r>
                          <a:endParaRPr lang="en-US" dirty="0"/>
                        </a:p>
                      </a:txBody>
                      <a:tcPr vert="vert27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111" t="-959016" r="-602222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90°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018179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94</Words>
  <Application>Microsoft Macintosh PowerPoint</Application>
  <PresentationFormat>Widescreen</PresentationFormat>
  <Paragraphs>84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Mangal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Palmarini, Riccardo</cp:lastModifiedBy>
  <cp:revision>10</cp:revision>
  <dcterms:created xsi:type="dcterms:W3CDTF">2017-10-25T10:27:28Z</dcterms:created>
  <dcterms:modified xsi:type="dcterms:W3CDTF">2018-05-10T10:03:26Z</dcterms:modified>
</cp:coreProperties>
</file>