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57" r:id="rId6"/>
    <p:sldId id="265" r:id="rId7"/>
    <p:sldId id="266" r:id="rId8"/>
    <p:sldId id="267" r:id="rId9"/>
    <p:sldId id="258" r:id="rId10"/>
    <p:sldId id="259" r:id="rId11"/>
    <p:sldId id="260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25b45c7234b5614a/Documents/myProjects/Open%20Food/WCCI%20paper/Control/AggreementCentroid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1 - Thickness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4</c:v>
                </c:pt>
                <c:pt idx="35">
                  <c:v>4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  <c:pt idx="60">
                  <c:v>4</c:v>
                </c:pt>
                <c:pt idx="61">
                  <c:v>4</c:v>
                </c:pt>
                <c:pt idx="62">
                  <c:v>4</c:v>
                </c:pt>
                <c:pt idx="63">
                  <c:v>4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4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4</c:v>
                </c:pt>
                <c:pt idx="72">
                  <c:v>4</c:v>
                </c:pt>
                <c:pt idx="73">
                  <c:v>4</c:v>
                </c:pt>
                <c:pt idx="74">
                  <c:v>4</c:v>
                </c:pt>
                <c:pt idx="75">
                  <c:v>5</c:v>
                </c:pt>
                <c:pt idx="76">
                  <c:v>5</c:v>
                </c:pt>
                <c:pt idx="77">
                  <c:v>5</c:v>
                </c:pt>
                <c:pt idx="78">
                  <c:v>5</c:v>
                </c:pt>
                <c:pt idx="79">
                  <c:v>5</c:v>
                </c:pt>
                <c:pt idx="80">
                  <c:v>5</c:v>
                </c:pt>
                <c:pt idx="81">
                  <c:v>5</c:v>
                </c:pt>
                <c:pt idx="82">
                  <c:v>5</c:v>
                </c:pt>
                <c:pt idx="83">
                  <c:v>5</c:v>
                </c:pt>
                <c:pt idx="84">
                  <c:v>5</c:v>
                </c:pt>
                <c:pt idx="85">
                  <c:v>5</c:v>
                </c:pt>
                <c:pt idx="86">
                  <c:v>5</c:v>
                </c:pt>
                <c:pt idx="87">
                  <c:v>5</c:v>
                </c:pt>
                <c:pt idx="88">
                  <c:v>5</c:v>
                </c:pt>
                <c:pt idx="89">
                  <c:v>5</c:v>
                </c:pt>
                <c:pt idx="90">
                  <c:v>5</c:v>
                </c:pt>
                <c:pt idx="91">
                  <c:v>5</c:v>
                </c:pt>
                <c:pt idx="92">
                  <c:v>5</c:v>
                </c:pt>
                <c:pt idx="93">
                  <c:v>5</c:v>
                </c:pt>
                <c:pt idx="94">
                  <c:v>5</c:v>
                </c:pt>
                <c:pt idx="95">
                  <c:v>5</c:v>
                </c:pt>
                <c:pt idx="96">
                  <c:v>5</c:v>
                </c:pt>
                <c:pt idx="97">
                  <c:v>5</c:v>
                </c:pt>
                <c:pt idx="98">
                  <c:v>5</c:v>
                </c:pt>
                <c:pt idx="99">
                  <c:v>5</c:v>
                </c:pt>
                <c:pt idx="100">
                  <c:v>5</c:v>
                </c:pt>
                <c:pt idx="101">
                  <c:v>5</c:v>
                </c:pt>
                <c:pt idx="102">
                  <c:v>5</c:v>
                </c:pt>
                <c:pt idx="103">
                  <c:v>5</c:v>
                </c:pt>
                <c:pt idx="104">
                  <c:v>5</c:v>
                </c:pt>
                <c:pt idx="105">
                  <c:v>5</c:v>
                </c:pt>
                <c:pt idx="106">
                  <c:v>5</c:v>
                </c:pt>
                <c:pt idx="107">
                  <c:v>5</c:v>
                </c:pt>
                <c:pt idx="108">
                  <c:v>5</c:v>
                </c:pt>
                <c:pt idx="109">
                  <c:v>4</c:v>
                </c:pt>
                <c:pt idx="110">
                  <c:v>4</c:v>
                </c:pt>
                <c:pt idx="111">
                  <c:v>4</c:v>
                </c:pt>
                <c:pt idx="112">
                  <c:v>4</c:v>
                </c:pt>
                <c:pt idx="113">
                  <c:v>5</c:v>
                </c:pt>
                <c:pt idx="114">
                  <c:v>5</c:v>
                </c:pt>
                <c:pt idx="115">
                  <c:v>5</c:v>
                </c:pt>
                <c:pt idx="116">
                  <c:v>5</c:v>
                </c:pt>
                <c:pt idx="117">
                  <c:v>5</c:v>
                </c:pt>
                <c:pt idx="118">
                  <c:v>5</c:v>
                </c:pt>
                <c:pt idx="119">
                  <c:v>5</c:v>
                </c:pt>
                <c:pt idx="120">
                  <c:v>5</c:v>
                </c:pt>
                <c:pt idx="121">
                  <c:v>4</c:v>
                </c:pt>
                <c:pt idx="122">
                  <c:v>4</c:v>
                </c:pt>
                <c:pt idx="123">
                  <c:v>4</c:v>
                </c:pt>
                <c:pt idx="124">
                  <c:v>4</c:v>
                </c:pt>
                <c:pt idx="125">
                  <c:v>4</c:v>
                </c:pt>
                <c:pt idx="126">
                  <c:v>4</c:v>
                </c:pt>
                <c:pt idx="127">
                  <c:v>4</c:v>
                </c:pt>
                <c:pt idx="128">
                  <c:v>4</c:v>
                </c:pt>
                <c:pt idx="129">
                  <c:v>4</c:v>
                </c:pt>
                <c:pt idx="130">
                  <c:v>4</c:v>
                </c:pt>
                <c:pt idx="131">
                  <c:v>4</c:v>
                </c:pt>
                <c:pt idx="132">
                  <c:v>4</c:v>
                </c:pt>
                <c:pt idx="133">
                  <c:v>4</c:v>
                </c:pt>
                <c:pt idx="134">
                  <c:v>4</c:v>
                </c:pt>
                <c:pt idx="135">
                  <c:v>4</c:v>
                </c:pt>
                <c:pt idx="136">
                  <c:v>4</c:v>
                </c:pt>
                <c:pt idx="137">
                  <c:v>4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2</c:v>
                </c:pt>
                <c:pt idx="202">
                  <c:v>2</c:v>
                </c:pt>
                <c:pt idx="203">
                  <c:v>2</c:v>
                </c:pt>
                <c:pt idx="204">
                  <c:v>2</c:v>
                </c:pt>
                <c:pt idx="205">
                  <c:v>2</c:v>
                </c:pt>
                <c:pt idx="206">
                  <c:v>2</c:v>
                </c:pt>
                <c:pt idx="207">
                  <c:v>2</c:v>
                </c:pt>
                <c:pt idx="208">
                  <c:v>2</c:v>
                </c:pt>
                <c:pt idx="209">
                  <c:v>2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2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</c:v>
                </c:pt>
                <c:pt idx="373">
                  <c:v>2</c:v>
                </c:pt>
                <c:pt idx="374">
                  <c:v>2</c:v>
                </c:pt>
                <c:pt idx="375">
                  <c:v>2</c:v>
                </c:pt>
                <c:pt idx="376">
                  <c:v>2</c:v>
                </c:pt>
                <c:pt idx="377">
                  <c:v>2</c:v>
                </c:pt>
                <c:pt idx="378">
                  <c:v>2</c:v>
                </c:pt>
                <c:pt idx="379">
                  <c:v>2</c:v>
                </c:pt>
                <c:pt idx="380">
                  <c:v>2</c:v>
                </c:pt>
                <c:pt idx="381">
                  <c:v>2</c:v>
                </c:pt>
                <c:pt idx="382">
                  <c:v>2</c:v>
                </c:pt>
                <c:pt idx="383">
                  <c:v>2</c:v>
                </c:pt>
                <c:pt idx="384">
                  <c:v>2</c:v>
                </c:pt>
                <c:pt idx="385">
                  <c:v>2</c:v>
                </c:pt>
                <c:pt idx="386">
                  <c:v>2</c:v>
                </c:pt>
                <c:pt idx="387">
                  <c:v>2</c:v>
                </c:pt>
                <c:pt idx="388">
                  <c:v>2</c:v>
                </c:pt>
                <c:pt idx="389">
                  <c:v>2</c:v>
                </c:pt>
                <c:pt idx="390">
                  <c:v>2</c:v>
                </c:pt>
                <c:pt idx="391">
                  <c:v>2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2</c:v>
                </c:pt>
                <c:pt idx="485">
                  <c:v>2</c:v>
                </c:pt>
                <c:pt idx="486">
                  <c:v>2</c:v>
                </c:pt>
                <c:pt idx="487">
                  <c:v>2</c:v>
                </c:pt>
                <c:pt idx="488">
                  <c:v>2</c:v>
                </c:pt>
                <c:pt idx="489">
                  <c:v>2</c:v>
                </c:pt>
                <c:pt idx="490">
                  <c:v>2</c:v>
                </c:pt>
                <c:pt idx="491">
                  <c:v>2</c:v>
                </c:pt>
                <c:pt idx="492">
                  <c:v>2</c:v>
                </c:pt>
                <c:pt idx="493">
                  <c:v>2</c:v>
                </c:pt>
                <c:pt idx="494">
                  <c:v>2</c:v>
                </c:pt>
                <c:pt idx="495">
                  <c:v>2</c:v>
                </c:pt>
                <c:pt idx="496">
                  <c:v>2</c:v>
                </c:pt>
                <c:pt idx="497">
                  <c:v>2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2</c:v>
                </c:pt>
                <c:pt idx="502">
                  <c:v>2</c:v>
                </c:pt>
                <c:pt idx="503">
                  <c:v>2</c:v>
                </c:pt>
                <c:pt idx="504">
                  <c:v>2</c:v>
                </c:pt>
                <c:pt idx="505">
                  <c:v>2</c:v>
                </c:pt>
                <c:pt idx="506">
                  <c:v>2</c:v>
                </c:pt>
                <c:pt idx="507">
                  <c:v>2</c:v>
                </c:pt>
                <c:pt idx="508">
                  <c:v>2</c:v>
                </c:pt>
                <c:pt idx="509">
                  <c:v>2</c:v>
                </c:pt>
                <c:pt idx="510">
                  <c:v>2</c:v>
                </c:pt>
                <c:pt idx="511">
                  <c:v>2</c:v>
                </c:pt>
                <c:pt idx="512">
                  <c:v>2</c:v>
                </c:pt>
                <c:pt idx="513">
                  <c:v>2</c:v>
                </c:pt>
                <c:pt idx="514">
                  <c:v>2</c:v>
                </c:pt>
                <c:pt idx="515">
                  <c:v>2</c:v>
                </c:pt>
                <c:pt idx="516">
                  <c:v>2</c:v>
                </c:pt>
                <c:pt idx="517">
                  <c:v>2</c:v>
                </c:pt>
                <c:pt idx="518">
                  <c:v>2</c:v>
                </c:pt>
                <c:pt idx="519">
                  <c:v>2</c:v>
                </c:pt>
                <c:pt idx="520">
                  <c:v>2</c:v>
                </c:pt>
                <c:pt idx="521">
                  <c:v>2</c:v>
                </c:pt>
                <c:pt idx="522">
                  <c:v>2</c:v>
                </c:pt>
                <c:pt idx="523">
                  <c:v>2</c:v>
                </c:pt>
                <c:pt idx="524">
                  <c:v>2</c:v>
                </c:pt>
                <c:pt idx="525">
                  <c:v>2</c:v>
                </c:pt>
                <c:pt idx="526">
                  <c:v>2</c:v>
                </c:pt>
                <c:pt idx="527">
                  <c:v>2</c:v>
                </c:pt>
                <c:pt idx="528">
                  <c:v>2</c:v>
                </c:pt>
                <c:pt idx="529">
                  <c:v>2</c:v>
                </c:pt>
                <c:pt idx="530">
                  <c:v>2</c:v>
                </c:pt>
                <c:pt idx="531">
                  <c:v>2</c:v>
                </c:pt>
                <c:pt idx="532">
                  <c:v>2</c:v>
                </c:pt>
                <c:pt idx="533">
                  <c:v>2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2</c:v>
                </c:pt>
                <c:pt idx="718">
                  <c:v>2</c:v>
                </c:pt>
                <c:pt idx="719">
                  <c:v>2</c:v>
                </c:pt>
                <c:pt idx="720">
                  <c:v>2</c:v>
                </c:pt>
                <c:pt idx="721">
                  <c:v>2</c:v>
                </c:pt>
                <c:pt idx="722">
                  <c:v>2</c:v>
                </c:pt>
                <c:pt idx="723">
                  <c:v>2</c:v>
                </c:pt>
                <c:pt idx="724">
                  <c:v>2</c:v>
                </c:pt>
                <c:pt idx="725">
                  <c:v>2</c:v>
                </c:pt>
                <c:pt idx="726">
                  <c:v>2</c:v>
                </c:pt>
                <c:pt idx="727">
                  <c:v>2</c:v>
                </c:pt>
                <c:pt idx="728">
                  <c:v>2</c:v>
                </c:pt>
                <c:pt idx="729">
                  <c:v>2</c:v>
                </c:pt>
                <c:pt idx="730">
                  <c:v>2</c:v>
                </c:pt>
                <c:pt idx="731">
                  <c:v>2</c:v>
                </c:pt>
                <c:pt idx="732">
                  <c:v>2</c:v>
                </c:pt>
                <c:pt idx="733">
                  <c:v>2</c:v>
                </c:pt>
                <c:pt idx="734">
                  <c:v>2</c:v>
                </c:pt>
                <c:pt idx="735">
                  <c:v>2</c:v>
                </c:pt>
                <c:pt idx="736">
                  <c:v>2</c:v>
                </c:pt>
                <c:pt idx="737">
                  <c:v>2</c:v>
                </c:pt>
                <c:pt idx="738">
                  <c:v>2</c:v>
                </c:pt>
                <c:pt idx="739">
                  <c:v>2</c:v>
                </c:pt>
                <c:pt idx="740">
                  <c:v>2</c:v>
                </c:pt>
                <c:pt idx="741">
                  <c:v>2</c:v>
                </c:pt>
                <c:pt idx="742">
                  <c:v>2</c:v>
                </c:pt>
                <c:pt idx="743">
                  <c:v>2</c:v>
                </c:pt>
                <c:pt idx="744">
                  <c:v>2</c:v>
                </c:pt>
                <c:pt idx="745">
                  <c:v>2</c:v>
                </c:pt>
                <c:pt idx="746">
                  <c:v>2</c:v>
                </c:pt>
                <c:pt idx="747">
                  <c:v>2</c:v>
                </c:pt>
                <c:pt idx="748">
                  <c:v>2</c:v>
                </c:pt>
                <c:pt idx="749">
                  <c:v>2</c:v>
                </c:pt>
                <c:pt idx="750">
                  <c:v>2</c:v>
                </c:pt>
                <c:pt idx="751">
                  <c:v>2</c:v>
                </c:pt>
                <c:pt idx="752">
                  <c:v>2</c:v>
                </c:pt>
                <c:pt idx="753">
                  <c:v>2</c:v>
                </c:pt>
                <c:pt idx="754">
                  <c:v>2</c:v>
                </c:pt>
                <c:pt idx="755">
                  <c:v>2</c:v>
                </c:pt>
                <c:pt idx="756">
                  <c:v>2</c:v>
                </c:pt>
                <c:pt idx="757">
                  <c:v>2</c:v>
                </c:pt>
                <c:pt idx="758">
                  <c:v>2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C6-4BC1-AE9E-60FF6882E7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2 - Flavour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2</c:v>
                </c:pt>
                <c:pt idx="218">
                  <c:v>2</c:v>
                </c:pt>
                <c:pt idx="219">
                  <c:v>2</c:v>
                </c:pt>
                <c:pt idx="220">
                  <c:v>2</c:v>
                </c:pt>
                <c:pt idx="221">
                  <c:v>2</c:v>
                </c:pt>
                <c:pt idx="222">
                  <c:v>2</c:v>
                </c:pt>
                <c:pt idx="223">
                  <c:v>2</c:v>
                </c:pt>
                <c:pt idx="224">
                  <c:v>2</c:v>
                </c:pt>
                <c:pt idx="225">
                  <c:v>2</c:v>
                </c:pt>
                <c:pt idx="226">
                  <c:v>2</c:v>
                </c:pt>
                <c:pt idx="227">
                  <c:v>2</c:v>
                </c:pt>
                <c:pt idx="228">
                  <c:v>2</c:v>
                </c:pt>
                <c:pt idx="229">
                  <c:v>2</c:v>
                </c:pt>
                <c:pt idx="230">
                  <c:v>2</c:v>
                </c:pt>
                <c:pt idx="231">
                  <c:v>2</c:v>
                </c:pt>
                <c:pt idx="232">
                  <c:v>2</c:v>
                </c:pt>
                <c:pt idx="233">
                  <c:v>2</c:v>
                </c:pt>
                <c:pt idx="234">
                  <c:v>2</c:v>
                </c:pt>
                <c:pt idx="235">
                  <c:v>2</c:v>
                </c:pt>
                <c:pt idx="236">
                  <c:v>2</c:v>
                </c:pt>
                <c:pt idx="237">
                  <c:v>2</c:v>
                </c:pt>
                <c:pt idx="238">
                  <c:v>2</c:v>
                </c:pt>
                <c:pt idx="239">
                  <c:v>2</c:v>
                </c:pt>
                <c:pt idx="240">
                  <c:v>2</c:v>
                </c:pt>
                <c:pt idx="241">
                  <c:v>2</c:v>
                </c:pt>
                <c:pt idx="242">
                  <c:v>2</c:v>
                </c:pt>
                <c:pt idx="243">
                  <c:v>2</c:v>
                </c:pt>
                <c:pt idx="244">
                  <c:v>2</c:v>
                </c:pt>
                <c:pt idx="245">
                  <c:v>2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2</c:v>
                </c:pt>
                <c:pt idx="252">
                  <c:v>2</c:v>
                </c:pt>
                <c:pt idx="253">
                  <c:v>2</c:v>
                </c:pt>
                <c:pt idx="254">
                  <c:v>2</c:v>
                </c:pt>
                <c:pt idx="255">
                  <c:v>2</c:v>
                </c:pt>
                <c:pt idx="256">
                  <c:v>2</c:v>
                </c:pt>
                <c:pt idx="257">
                  <c:v>2</c:v>
                </c:pt>
                <c:pt idx="258">
                  <c:v>2</c:v>
                </c:pt>
                <c:pt idx="259">
                  <c:v>2</c:v>
                </c:pt>
                <c:pt idx="260">
                  <c:v>2</c:v>
                </c:pt>
                <c:pt idx="261">
                  <c:v>2</c:v>
                </c:pt>
                <c:pt idx="262">
                  <c:v>2</c:v>
                </c:pt>
                <c:pt idx="263">
                  <c:v>2</c:v>
                </c:pt>
                <c:pt idx="264">
                  <c:v>2</c:v>
                </c:pt>
                <c:pt idx="265">
                  <c:v>2</c:v>
                </c:pt>
                <c:pt idx="266">
                  <c:v>2</c:v>
                </c:pt>
                <c:pt idx="267">
                  <c:v>2</c:v>
                </c:pt>
                <c:pt idx="268">
                  <c:v>2</c:v>
                </c:pt>
                <c:pt idx="269">
                  <c:v>2</c:v>
                </c:pt>
                <c:pt idx="270">
                  <c:v>2</c:v>
                </c:pt>
                <c:pt idx="271">
                  <c:v>2</c:v>
                </c:pt>
                <c:pt idx="272">
                  <c:v>2</c:v>
                </c:pt>
                <c:pt idx="273">
                  <c:v>2</c:v>
                </c:pt>
                <c:pt idx="274">
                  <c:v>2</c:v>
                </c:pt>
                <c:pt idx="275">
                  <c:v>2</c:v>
                </c:pt>
                <c:pt idx="276">
                  <c:v>2</c:v>
                </c:pt>
                <c:pt idx="277">
                  <c:v>2</c:v>
                </c:pt>
                <c:pt idx="278">
                  <c:v>2</c:v>
                </c:pt>
                <c:pt idx="279">
                  <c:v>2</c:v>
                </c:pt>
                <c:pt idx="280">
                  <c:v>2</c:v>
                </c:pt>
                <c:pt idx="281">
                  <c:v>2</c:v>
                </c:pt>
                <c:pt idx="282">
                  <c:v>2</c:v>
                </c:pt>
                <c:pt idx="283">
                  <c:v>2</c:v>
                </c:pt>
                <c:pt idx="284">
                  <c:v>2</c:v>
                </c:pt>
                <c:pt idx="285">
                  <c:v>2</c:v>
                </c:pt>
                <c:pt idx="286">
                  <c:v>2</c:v>
                </c:pt>
                <c:pt idx="287">
                  <c:v>2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2</c:v>
                </c:pt>
                <c:pt idx="460">
                  <c:v>2</c:v>
                </c:pt>
                <c:pt idx="461">
                  <c:v>2</c:v>
                </c:pt>
                <c:pt idx="462">
                  <c:v>2</c:v>
                </c:pt>
                <c:pt idx="463">
                  <c:v>2</c:v>
                </c:pt>
                <c:pt idx="464">
                  <c:v>2</c:v>
                </c:pt>
                <c:pt idx="465">
                  <c:v>2</c:v>
                </c:pt>
                <c:pt idx="466">
                  <c:v>2</c:v>
                </c:pt>
                <c:pt idx="467">
                  <c:v>2</c:v>
                </c:pt>
                <c:pt idx="468">
                  <c:v>2</c:v>
                </c:pt>
                <c:pt idx="469">
                  <c:v>2</c:v>
                </c:pt>
                <c:pt idx="470">
                  <c:v>2</c:v>
                </c:pt>
                <c:pt idx="471">
                  <c:v>2</c:v>
                </c:pt>
                <c:pt idx="472">
                  <c:v>2</c:v>
                </c:pt>
                <c:pt idx="473">
                  <c:v>2</c:v>
                </c:pt>
                <c:pt idx="474">
                  <c:v>2</c:v>
                </c:pt>
                <c:pt idx="475">
                  <c:v>2</c:v>
                </c:pt>
                <c:pt idx="476">
                  <c:v>2</c:v>
                </c:pt>
                <c:pt idx="477">
                  <c:v>2</c:v>
                </c:pt>
                <c:pt idx="478">
                  <c:v>2</c:v>
                </c:pt>
                <c:pt idx="479">
                  <c:v>2</c:v>
                </c:pt>
                <c:pt idx="480">
                  <c:v>2</c:v>
                </c:pt>
                <c:pt idx="481">
                  <c:v>2</c:v>
                </c:pt>
                <c:pt idx="482">
                  <c:v>2</c:v>
                </c:pt>
                <c:pt idx="483">
                  <c:v>2</c:v>
                </c:pt>
                <c:pt idx="484">
                  <c:v>2</c:v>
                </c:pt>
                <c:pt idx="485">
                  <c:v>2</c:v>
                </c:pt>
                <c:pt idx="486">
                  <c:v>2</c:v>
                </c:pt>
                <c:pt idx="487">
                  <c:v>2</c:v>
                </c:pt>
                <c:pt idx="488">
                  <c:v>2</c:v>
                </c:pt>
                <c:pt idx="489">
                  <c:v>2</c:v>
                </c:pt>
                <c:pt idx="490">
                  <c:v>2</c:v>
                </c:pt>
                <c:pt idx="491">
                  <c:v>2</c:v>
                </c:pt>
                <c:pt idx="492">
                  <c:v>2</c:v>
                </c:pt>
                <c:pt idx="493">
                  <c:v>2</c:v>
                </c:pt>
                <c:pt idx="494">
                  <c:v>2</c:v>
                </c:pt>
                <c:pt idx="495">
                  <c:v>2</c:v>
                </c:pt>
                <c:pt idx="496">
                  <c:v>2</c:v>
                </c:pt>
                <c:pt idx="497">
                  <c:v>2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2</c:v>
                </c:pt>
                <c:pt idx="539">
                  <c:v>2</c:v>
                </c:pt>
                <c:pt idx="540">
                  <c:v>2</c:v>
                </c:pt>
                <c:pt idx="541">
                  <c:v>2</c:v>
                </c:pt>
                <c:pt idx="542">
                  <c:v>4</c:v>
                </c:pt>
                <c:pt idx="543">
                  <c:v>4</c:v>
                </c:pt>
                <c:pt idx="544">
                  <c:v>4</c:v>
                </c:pt>
                <c:pt idx="545">
                  <c:v>4</c:v>
                </c:pt>
                <c:pt idx="546">
                  <c:v>4</c:v>
                </c:pt>
                <c:pt idx="547">
                  <c:v>4</c:v>
                </c:pt>
                <c:pt idx="548">
                  <c:v>4</c:v>
                </c:pt>
                <c:pt idx="549">
                  <c:v>4</c:v>
                </c:pt>
                <c:pt idx="550">
                  <c:v>4</c:v>
                </c:pt>
                <c:pt idx="551">
                  <c:v>4</c:v>
                </c:pt>
                <c:pt idx="552">
                  <c:v>4</c:v>
                </c:pt>
                <c:pt idx="553">
                  <c:v>4</c:v>
                </c:pt>
                <c:pt idx="554">
                  <c:v>4</c:v>
                </c:pt>
                <c:pt idx="555">
                  <c:v>4</c:v>
                </c:pt>
                <c:pt idx="556">
                  <c:v>4</c:v>
                </c:pt>
                <c:pt idx="557">
                  <c:v>4</c:v>
                </c:pt>
                <c:pt idx="558">
                  <c:v>4</c:v>
                </c:pt>
                <c:pt idx="559">
                  <c:v>4</c:v>
                </c:pt>
                <c:pt idx="560">
                  <c:v>4</c:v>
                </c:pt>
                <c:pt idx="561">
                  <c:v>4</c:v>
                </c:pt>
                <c:pt idx="562">
                  <c:v>4</c:v>
                </c:pt>
                <c:pt idx="563">
                  <c:v>4</c:v>
                </c:pt>
                <c:pt idx="564">
                  <c:v>4</c:v>
                </c:pt>
                <c:pt idx="565">
                  <c:v>4</c:v>
                </c:pt>
                <c:pt idx="566">
                  <c:v>4</c:v>
                </c:pt>
                <c:pt idx="567">
                  <c:v>4</c:v>
                </c:pt>
                <c:pt idx="568">
                  <c:v>4</c:v>
                </c:pt>
                <c:pt idx="569">
                  <c:v>4</c:v>
                </c:pt>
                <c:pt idx="570">
                  <c:v>4</c:v>
                </c:pt>
                <c:pt idx="571">
                  <c:v>4</c:v>
                </c:pt>
                <c:pt idx="572">
                  <c:v>4</c:v>
                </c:pt>
                <c:pt idx="573">
                  <c:v>4</c:v>
                </c:pt>
                <c:pt idx="574">
                  <c:v>4</c:v>
                </c:pt>
                <c:pt idx="575">
                  <c:v>5</c:v>
                </c:pt>
                <c:pt idx="576">
                  <c:v>5</c:v>
                </c:pt>
                <c:pt idx="577">
                  <c:v>5</c:v>
                </c:pt>
                <c:pt idx="578">
                  <c:v>5</c:v>
                </c:pt>
                <c:pt idx="579">
                  <c:v>5</c:v>
                </c:pt>
                <c:pt idx="580">
                  <c:v>5</c:v>
                </c:pt>
                <c:pt idx="581">
                  <c:v>5</c:v>
                </c:pt>
                <c:pt idx="582">
                  <c:v>5</c:v>
                </c:pt>
                <c:pt idx="583">
                  <c:v>5</c:v>
                </c:pt>
                <c:pt idx="584">
                  <c:v>5</c:v>
                </c:pt>
                <c:pt idx="585">
                  <c:v>5</c:v>
                </c:pt>
                <c:pt idx="586">
                  <c:v>5</c:v>
                </c:pt>
                <c:pt idx="587">
                  <c:v>5</c:v>
                </c:pt>
                <c:pt idx="588">
                  <c:v>5</c:v>
                </c:pt>
                <c:pt idx="589">
                  <c:v>5</c:v>
                </c:pt>
                <c:pt idx="590">
                  <c:v>5</c:v>
                </c:pt>
                <c:pt idx="591">
                  <c:v>5</c:v>
                </c:pt>
                <c:pt idx="592">
                  <c:v>5</c:v>
                </c:pt>
                <c:pt idx="593">
                  <c:v>5</c:v>
                </c:pt>
                <c:pt idx="594">
                  <c:v>5</c:v>
                </c:pt>
                <c:pt idx="595">
                  <c:v>5</c:v>
                </c:pt>
                <c:pt idx="596">
                  <c:v>5</c:v>
                </c:pt>
                <c:pt idx="597">
                  <c:v>5</c:v>
                </c:pt>
                <c:pt idx="598">
                  <c:v>5</c:v>
                </c:pt>
                <c:pt idx="599">
                  <c:v>5</c:v>
                </c:pt>
                <c:pt idx="600">
                  <c:v>5</c:v>
                </c:pt>
                <c:pt idx="601">
                  <c:v>5</c:v>
                </c:pt>
                <c:pt idx="602">
                  <c:v>5</c:v>
                </c:pt>
                <c:pt idx="603">
                  <c:v>5</c:v>
                </c:pt>
                <c:pt idx="604">
                  <c:v>5</c:v>
                </c:pt>
                <c:pt idx="605">
                  <c:v>4</c:v>
                </c:pt>
                <c:pt idx="606">
                  <c:v>4</c:v>
                </c:pt>
                <c:pt idx="607">
                  <c:v>4</c:v>
                </c:pt>
                <c:pt idx="608">
                  <c:v>4</c:v>
                </c:pt>
                <c:pt idx="609">
                  <c:v>4</c:v>
                </c:pt>
                <c:pt idx="610">
                  <c:v>4</c:v>
                </c:pt>
                <c:pt idx="611">
                  <c:v>4</c:v>
                </c:pt>
                <c:pt idx="612">
                  <c:v>4</c:v>
                </c:pt>
                <c:pt idx="613">
                  <c:v>4</c:v>
                </c:pt>
                <c:pt idx="614">
                  <c:v>4</c:v>
                </c:pt>
                <c:pt idx="615">
                  <c:v>4</c:v>
                </c:pt>
                <c:pt idx="616">
                  <c:v>4</c:v>
                </c:pt>
                <c:pt idx="617">
                  <c:v>2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2</c:v>
                </c:pt>
                <c:pt idx="623">
                  <c:v>2</c:v>
                </c:pt>
                <c:pt idx="624">
                  <c:v>2</c:v>
                </c:pt>
                <c:pt idx="625">
                  <c:v>2</c:v>
                </c:pt>
                <c:pt idx="626">
                  <c:v>2</c:v>
                </c:pt>
                <c:pt idx="627">
                  <c:v>2</c:v>
                </c:pt>
                <c:pt idx="628">
                  <c:v>2</c:v>
                </c:pt>
                <c:pt idx="629">
                  <c:v>2</c:v>
                </c:pt>
                <c:pt idx="630">
                  <c:v>2</c:v>
                </c:pt>
                <c:pt idx="631">
                  <c:v>2</c:v>
                </c:pt>
                <c:pt idx="632">
                  <c:v>2</c:v>
                </c:pt>
                <c:pt idx="633">
                  <c:v>2</c:v>
                </c:pt>
                <c:pt idx="634">
                  <c:v>2</c:v>
                </c:pt>
                <c:pt idx="635">
                  <c:v>2</c:v>
                </c:pt>
                <c:pt idx="636">
                  <c:v>2</c:v>
                </c:pt>
                <c:pt idx="637">
                  <c:v>2</c:v>
                </c:pt>
                <c:pt idx="638">
                  <c:v>2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2</c:v>
                </c:pt>
                <c:pt idx="814">
                  <c:v>2</c:v>
                </c:pt>
                <c:pt idx="815">
                  <c:v>2</c:v>
                </c:pt>
                <c:pt idx="816">
                  <c:v>2</c:v>
                </c:pt>
                <c:pt idx="817">
                  <c:v>2</c:v>
                </c:pt>
                <c:pt idx="818">
                  <c:v>2</c:v>
                </c:pt>
                <c:pt idx="819">
                  <c:v>2</c:v>
                </c:pt>
                <c:pt idx="820">
                  <c:v>2</c:v>
                </c:pt>
                <c:pt idx="821">
                  <c:v>2</c:v>
                </c:pt>
                <c:pt idx="822">
                  <c:v>2</c:v>
                </c:pt>
                <c:pt idx="823">
                  <c:v>2</c:v>
                </c:pt>
                <c:pt idx="824">
                  <c:v>2</c:v>
                </c:pt>
                <c:pt idx="825">
                  <c:v>2</c:v>
                </c:pt>
                <c:pt idx="826">
                  <c:v>2</c:v>
                </c:pt>
                <c:pt idx="827">
                  <c:v>2</c:v>
                </c:pt>
                <c:pt idx="828">
                  <c:v>2</c:v>
                </c:pt>
                <c:pt idx="829">
                  <c:v>2</c:v>
                </c:pt>
                <c:pt idx="830">
                  <c:v>2</c:v>
                </c:pt>
                <c:pt idx="831">
                  <c:v>2</c:v>
                </c:pt>
                <c:pt idx="832">
                  <c:v>2</c:v>
                </c:pt>
                <c:pt idx="833">
                  <c:v>2</c:v>
                </c:pt>
                <c:pt idx="834">
                  <c:v>2</c:v>
                </c:pt>
                <c:pt idx="835">
                  <c:v>2</c:v>
                </c:pt>
                <c:pt idx="836">
                  <c:v>2</c:v>
                </c:pt>
                <c:pt idx="837">
                  <c:v>2</c:v>
                </c:pt>
                <c:pt idx="838">
                  <c:v>2</c:v>
                </c:pt>
                <c:pt idx="839">
                  <c:v>2</c:v>
                </c:pt>
                <c:pt idx="840">
                  <c:v>2</c:v>
                </c:pt>
                <c:pt idx="841">
                  <c:v>2</c:v>
                </c:pt>
                <c:pt idx="842">
                  <c:v>2</c:v>
                </c:pt>
                <c:pt idx="843">
                  <c:v>2</c:v>
                </c:pt>
                <c:pt idx="844">
                  <c:v>2</c:v>
                </c:pt>
                <c:pt idx="845">
                  <c:v>2</c:v>
                </c:pt>
                <c:pt idx="846">
                  <c:v>2</c:v>
                </c:pt>
                <c:pt idx="847">
                  <c:v>2</c:v>
                </c:pt>
                <c:pt idx="848">
                  <c:v>2</c:v>
                </c:pt>
                <c:pt idx="849">
                  <c:v>2</c:v>
                </c:pt>
                <c:pt idx="850">
                  <c:v>2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017-4A13-94E3-C8839A72C1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3 - Flavour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2</c:v>
                </c:pt>
                <c:pt idx="64">
                  <c:v>2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  <c:pt idx="98">
                  <c:v>2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2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2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2</c:v>
                </c:pt>
                <c:pt idx="376">
                  <c:v>2</c:v>
                </c:pt>
                <c:pt idx="377">
                  <c:v>2</c:v>
                </c:pt>
                <c:pt idx="378">
                  <c:v>2</c:v>
                </c:pt>
                <c:pt idx="379">
                  <c:v>2</c:v>
                </c:pt>
                <c:pt idx="380">
                  <c:v>2</c:v>
                </c:pt>
                <c:pt idx="381">
                  <c:v>2</c:v>
                </c:pt>
                <c:pt idx="382">
                  <c:v>2</c:v>
                </c:pt>
                <c:pt idx="383">
                  <c:v>2</c:v>
                </c:pt>
                <c:pt idx="384">
                  <c:v>2</c:v>
                </c:pt>
                <c:pt idx="385">
                  <c:v>2</c:v>
                </c:pt>
                <c:pt idx="386">
                  <c:v>2</c:v>
                </c:pt>
                <c:pt idx="387">
                  <c:v>2</c:v>
                </c:pt>
                <c:pt idx="388">
                  <c:v>2</c:v>
                </c:pt>
                <c:pt idx="389">
                  <c:v>2</c:v>
                </c:pt>
                <c:pt idx="390">
                  <c:v>2</c:v>
                </c:pt>
                <c:pt idx="391">
                  <c:v>2</c:v>
                </c:pt>
                <c:pt idx="392">
                  <c:v>2</c:v>
                </c:pt>
                <c:pt idx="393">
                  <c:v>2</c:v>
                </c:pt>
                <c:pt idx="394">
                  <c:v>2</c:v>
                </c:pt>
                <c:pt idx="395">
                  <c:v>2</c:v>
                </c:pt>
                <c:pt idx="396">
                  <c:v>2</c:v>
                </c:pt>
                <c:pt idx="397">
                  <c:v>2</c:v>
                </c:pt>
                <c:pt idx="398">
                  <c:v>2</c:v>
                </c:pt>
                <c:pt idx="399">
                  <c:v>2</c:v>
                </c:pt>
                <c:pt idx="400">
                  <c:v>2</c:v>
                </c:pt>
                <c:pt idx="401">
                  <c:v>2</c:v>
                </c:pt>
                <c:pt idx="402">
                  <c:v>2</c:v>
                </c:pt>
                <c:pt idx="403">
                  <c:v>2</c:v>
                </c:pt>
                <c:pt idx="404">
                  <c:v>2</c:v>
                </c:pt>
                <c:pt idx="405">
                  <c:v>2</c:v>
                </c:pt>
                <c:pt idx="406">
                  <c:v>2</c:v>
                </c:pt>
                <c:pt idx="407">
                  <c:v>2</c:v>
                </c:pt>
                <c:pt idx="408">
                  <c:v>2</c:v>
                </c:pt>
                <c:pt idx="409">
                  <c:v>2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2</c:v>
                </c:pt>
                <c:pt idx="421">
                  <c:v>2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2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2</c:v>
                </c:pt>
                <c:pt idx="472">
                  <c:v>2</c:v>
                </c:pt>
                <c:pt idx="473">
                  <c:v>2</c:v>
                </c:pt>
                <c:pt idx="474">
                  <c:v>2</c:v>
                </c:pt>
                <c:pt idx="475">
                  <c:v>3</c:v>
                </c:pt>
                <c:pt idx="476">
                  <c:v>3</c:v>
                </c:pt>
                <c:pt idx="477">
                  <c:v>3</c:v>
                </c:pt>
                <c:pt idx="478">
                  <c:v>3</c:v>
                </c:pt>
                <c:pt idx="479">
                  <c:v>3</c:v>
                </c:pt>
                <c:pt idx="480">
                  <c:v>3</c:v>
                </c:pt>
                <c:pt idx="481">
                  <c:v>3</c:v>
                </c:pt>
                <c:pt idx="482">
                  <c:v>3</c:v>
                </c:pt>
                <c:pt idx="483">
                  <c:v>3</c:v>
                </c:pt>
                <c:pt idx="484">
                  <c:v>3</c:v>
                </c:pt>
                <c:pt idx="485">
                  <c:v>3</c:v>
                </c:pt>
                <c:pt idx="486">
                  <c:v>3</c:v>
                </c:pt>
                <c:pt idx="487">
                  <c:v>3</c:v>
                </c:pt>
                <c:pt idx="488">
                  <c:v>3</c:v>
                </c:pt>
                <c:pt idx="489">
                  <c:v>3</c:v>
                </c:pt>
                <c:pt idx="490">
                  <c:v>3</c:v>
                </c:pt>
                <c:pt idx="491">
                  <c:v>3</c:v>
                </c:pt>
                <c:pt idx="492">
                  <c:v>3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2</c:v>
                </c:pt>
                <c:pt idx="497">
                  <c:v>2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2</c:v>
                </c:pt>
                <c:pt idx="502">
                  <c:v>2</c:v>
                </c:pt>
                <c:pt idx="503">
                  <c:v>2</c:v>
                </c:pt>
                <c:pt idx="504">
                  <c:v>2</c:v>
                </c:pt>
                <c:pt idx="505">
                  <c:v>2</c:v>
                </c:pt>
                <c:pt idx="506">
                  <c:v>2</c:v>
                </c:pt>
                <c:pt idx="507">
                  <c:v>2</c:v>
                </c:pt>
                <c:pt idx="508">
                  <c:v>2</c:v>
                </c:pt>
                <c:pt idx="509">
                  <c:v>3</c:v>
                </c:pt>
                <c:pt idx="510">
                  <c:v>3</c:v>
                </c:pt>
                <c:pt idx="511">
                  <c:v>3</c:v>
                </c:pt>
                <c:pt idx="512">
                  <c:v>3</c:v>
                </c:pt>
                <c:pt idx="513">
                  <c:v>3</c:v>
                </c:pt>
                <c:pt idx="514">
                  <c:v>3</c:v>
                </c:pt>
                <c:pt idx="515">
                  <c:v>3</c:v>
                </c:pt>
                <c:pt idx="516">
                  <c:v>3</c:v>
                </c:pt>
                <c:pt idx="517">
                  <c:v>3</c:v>
                </c:pt>
                <c:pt idx="518">
                  <c:v>3</c:v>
                </c:pt>
                <c:pt idx="519">
                  <c:v>3</c:v>
                </c:pt>
                <c:pt idx="520">
                  <c:v>3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3</c:v>
                </c:pt>
                <c:pt idx="528">
                  <c:v>3</c:v>
                </c:pt>
                <c:pt idx="529">
                  <c:v>3</c:v>
                </c:pt>
                <c:pt idx="530">
                  <c:v>3</c:v>
                </c:pt>
                <c:pt idx="531">
                  <c:v>3</c:v>
                </c:pt>
                <c:pt idx="532">
                  <c:v>3</c:v>
                </c:pt>
                <c:pt idx="533">
                  <c:v>3</c:v>
                </c:pt>
                <c:pt idx="534">
                  <c:v>3</c:v>
                </c:pt>
                <c:pt idx="535">
                  <c:v>3</c:v>
                </c:pt>
                <c:pt idx="536">
                  <c:v>3</c:v>
                </c:pt>
                <c:pt idx="537">
                  <c:v>3</c:v>
                </c:pt>
                <c:pt idx="538">
                  <c:v>3</c:v>
                </c:pt>
                <c:pt idx="539">
                  <c:v>3</c:v>
                </c:pt>
                <c:pt idx="540">
                  <c:v>3</c:v>
                </c:pt>
                <c:pt idx="541">
                  <c:v>3</c:v>
                </c:pt>
                <c:pt idx="542">
                  <c:v>3</c:v>
                </c:pt>
                <c:pt idx="543">
                  <c:v>3</c:v>
                </c:pt>
                <c:pt idx="544">
                  <c:v>3</c:v>
                </c:pt>
                <c:pt idx="545">
                  <c:v>3</c:v>
                </c:pt>
                <c:pt idx="546">
                  <c:v>3</c:v>
                </c:pt>
                <c:pt idx="547">
                  <c:v>3</c:v>
                </c:pt>
                <c:pt idx="548">
                  <c:v>3</c:v>
                </c:pt>
                <c:pt idx="549">
                  <c:v>3</c:v>
                </c:pt>
                <c:pt idx="550">
                  <c:v>3</c:v>
                </c:pt>
                <c:pt idx="551">
                  <c:v>3</c:v>
                </c:pt>
                <c:pt idx="552">
                  <c:v>3</c:v>
                </c:pt>
                <c:pt idx="553">
                  <c:v>3</c:v>
                </c:pt>
                <c:pt idx="554">
                  <c:v>3</c:v>
                </c:pt>
                <c:pt idx="555">
                  <c:v>3</c:v>
                </c:pt>
                <c:pt idx="556">
                  <c:v>3</c:v>
                </c:pt>
                <c:pt idx="557">
                  <c:v>3</c:v>
                </c:pt>
                <c:pt idx="558">
                  <c:v>3</c:v>
                </c:pt>
                <c:pt idx="559">
                  <c:v>3</c:v>
                </c:pt>
                <c:pt idx="560">
                  <c:v>3</c:v>
                </c:pt>
                <c:pt idx="561">
                  <c:v>3</c:v>
                </c:pt>
                <c:pt idx="562">
                  <c:v>3</c:v>
                </c:pt>
                <c:pt idx="563">
                  <c:v>3</c:v>
                </c:pt>
                <c:pt idx="564">
                  <c:v>3</c:v>
                </c:pt>
                <c:pt idx="565">
                  <c:v>3</c:v>
                </c:pt>
                <c:pt idx="566">
                  <c:v>3</c:v>
                </c:pt>
                <c:pt idx="567">
                  <c:v>3</c:v>
                </c:pt>
                <c:pt idx="568">
                  <c:v>3</c:v>
                </c:pt>
                <c:pt idx="569">
                  <c:v>3</c:v>
                </c:pt>
                <c:pt idx="570">
                  <c:v>3</c:v>
                </c:pt>
                <c:pt idx="571">
                  <c:v>3</c:v>
                </c:pt>
                <c:pt idx="572">
                  <c:v>3</c:v>
                </c:pt>
                <c:pt idx="573">
                  <c:v>3</c:v>
                </c:pt>
                <c:pt idx="574">
                  <c:v>3</c:v>
                </c:pt>
                <c:pt idx="575">
                  <c:v>3</c:v>
                </c:pt>
                <c:pt idx="576">
                  <c:v>3</c:v>
                </c:pt>
                <c:pt idx="577">
                  <c:v>3</c:v>
                </c:pt>
                <c:pt idx="578">
                  <c:v>3</c:v>
                </c:pt>
                <c:pt idx="579">
                  <c:v>3</c:v>
                </c:pt>
                <c:pt idx="580">
                  <c:v>3</c:v>
                </c:pt>
                <c:pt idx="581">
                  <c:v>3</c:v>
                </c:pt>
                <c:pt idx="582">
                  <c:v>3</c:v>
                </c:pt>
                <c:pt idx="583">
                  <c:v>3</c:v>
                </c:pt>
                <c:pt idx="584">
                  <c:v>3</c:v>
                </c:pt>
                <c:pt idx="585">
                  <c:v>3</c:v>
                </c:pt>
                <c:pt idx="586">
                  <c:v>3</c:v>
                </c:pt>
                <c:pt idx="587">
                  <c:v>3</c:v>
                </c:pt>
                <c:pt idx="588">
                  <c:v>3</c:v>
                </c:pt>
                <c:pt idx="589">
                  <c:v>3</c:v>
                </c:pt>
                <c:pt idx="590">
                  <c:v>3</c:v>
                </c:pt>
                <c:pt idx="591">
                  <c:v>3</c:v>
                </c:pt>
                <c:pt idx="592">
                  <c:v>2</c:v>
                </c:pt>
                <c:pt idx="593">
                  <c:v>2</c:v>
                </c:pt>
                <c:pt idx="594">
                  <c:v>2</c:v>
                </c:pt>
                <c:pt idx="595">
                  <c:v>2</c:v>
                </c:pt>
                <c:pt idx="596">
                  <c:v>2</c:v>
                </c:pt>
                <c:pt idx="597">
                  <c:v>2</c:v>
                </c:pt>
                <c:pt idx="598">
                  <c:v>2</c:v>
                </c:pt>
                <c:pt idx="599">
                  <c:v>2</c:v>
                </c:pt>
                <c:pt idx="600">
                  <c:v>2</c:v>
                </c:pt>
                <c:pt idx="601">
                  <c:v>2</c:v>
                </c:pt>
                <c:pt idx="602">
                  <c:v>2</c:v>
                </c:pt>
                <c:pt idx="603">
                  <c:v>2</c:v>
                </c:pt>
                <c:pt idx="604">
                  <c:v>2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2</c:v>
                </c:pt>
                <c:pt idx="612">
                  <c:v>2</c:v>
                </c:pt>
                <c:pt idx="613">
                  <c:v>2</c:v>
                </c:pt>
                <c:pt idx="614">
                  <c:v>2</c:v>
                </c:pt>
                <c:pt idx="615">
                  <c:v>2</c:v>
                </c:pt>
                <c:pt idx="616">
                  <c:v>2</c:v>
                </c:pt>
                <c:pt idx="617">
                  <c:v>2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2</c:v>
                </c:pt>
                <c:pt idx="623">
                  <c:v>2</c:v>
                </c:pt>
                <c:pt idx="624">
                  <c:v>2</c:v>
                </c:pt>
                <c:pt idx="625">
                  <c:v>2</c:v>
                </c:pt>
                <c:pt idx="626">
                  <c:v>2</c:v>
                </c:pt>
                <c:pt idx="627">
                  <c:v>2</c:v>
                </c:pt>
                <c:pt idx="628">
                  <c:v>2</c:v>
                </c:pt>
                <c:pt idx="629">
                  <c:v>2</c:v>
                </c:pt>
                <c:pt idx="630">
                  <c:v>2</c:v>
                </c:pt>
                <c:pt idx="631">
                  <c:v>2</c:v>
                </c:pt>
                <c:pt idx="632">
                  <c:v>2</c:v>
                </c:pt>
                <c:pt idx="633">
                  <c:v>2</c:v>
                </c:pt>
                <c:pt idx="634">
                  <c:v>2</c:v>
                </c:pt>
                <c:pt idx="635">
                  <c:v>2</c:v>
                </c:pt>
                <c:pt idx="636">
                  <c:v>2</c:v>
                </c:pt>
                <c:pt idx="637">
                  <c:v>2</c:v>
                </c:pt>
                <c:pt idx="638">
                  <c:v>2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2</c:v>
                </c:pt>
                <c:pt idx="643">
                  <c:v>2</c:v>
                </c:pt>
                <c:pt idx="644">
                  <c:v>2</c:v>
                </c:pt>
                <c:pt idx="645">
                  <c:v>2</c:v>
                </c:pt>
                <c:pt idx="646">
                  <c:v>2</c:v>
                </c:pt>
                <c:pt idx="647">
                  <c:v>2</c:v>
                </c:pt>
                <c:pt idx="648">
                  <c:v>2</c:v>
                </c:pt>
                <c:pt idx="649">
                  <c:v>2</c:v>
                </c:pt>
                <c:pt idx="650">
                  <c:v>3</c:v>
                </c:pt>
                <c:pt idx="651">
                  <c:v>3</c:v>
                </c:pt>
                <c:pt idx="652">
                  <c:v>3</c:v>
                </c:pt>
                <c:pt idx="653">
                  <c:v>3</c:v>
                </c:pt>
                <c:pt idx="654">
                  <c:v>3</c:v>
                </c:pt>
                <c:pt idx="655">
                  <c:v>2</c:v>
                </c:pt>
                <c:pt idx="656">
                  <c:v>2</c:v>
                </c:pt>
                <c:pt idx="657">
                  <c:v>2</c:v>
                </c:pt>
                <c:pt idx="658">
                  <c:v>2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991-42CA-B4D7-F736329306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4 - Flavour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2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2</c:v>
                </c:pt>
                <c:pt idx="293">
                  <c:v>2</c:v>
                </c:pt>
                <c:pt idx="294">
                  <c:v>2</c:v>
                </c:pt>
                <c:pt idx="295">
                  <c:v>2</c:v>
                </c:pt>
                <c:pt idx="296">
                  <c:v>2</c:v>
                </c:pt>
                <c:pt idx="297">
                  <c:v>2</c:v>
                </c:pt>
                <c:pt idx="298">
                  <c:v>2</c:v>
                </c:pt>
                <c:pt idx="299">
                  <c:v>2</c:v>
                </c:pt>
                <c:pt idx="300">
                  <c:v>2</c:v>
                </c:pt>
                <c:pt idx="301">
                  <c:v>2</c:v>
                </c:pt>
                <c:pt idx="302">
                  <c:v>2</c:v>
                </c:pt>
                <c:pt idx="303">
                  <c:v>2</c:v>
                </c:pt>
                <c:pt idx="304">
                  <c:v>2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3</c:v>
                </c:pt>
                <c:pt idx="322">
                  <c:v>3</c:v>
                </c:pt>
                <c:pt idx="323">
                  <c:v>3</c:v>
                </c:pt>
                <c:pt idx="324">
                  <c:v>3</c:v>
                </c:pt>
                <c:pt idx="325">
                  <c:v>3</c:v>
                </c:pt>
                <c:pt idx="326">
                  <c:v>3</c:v>
                </c:pt>
                <c:pt idx="327">
                  <c:v>3</c:v>
                </c:pt>
                <c:pt idx="328">
                  <c:v>3</c:v>
                </c:pt>
                <c:pt idx="329">
                  <c:v>3</c:v>
                </c:pt>
                <c:pt idx="330">
                  <c:v>3</c:v>
                </c:pt>
                <c:pt idx="331">
                  <c:v>3</c:v>
                </c:pt>
                <c:pt idx="332">
                  <c:v>3</c:v>
                </c:pt>
                <c:pt idx="333">
                  <c:v>3</c:v>
                </c:pt>
                <c:pt idx="334">
                  <c:v>3</c:v>
                </c:pt>
                <c:pt idx="335">
                  <c:v>3</c:v>
                </c:pt>
                <c:pt idx="336">
                  <c:v>3</c:v>
                </c:pt>
                <c:pt idx="337">
                  <c:v>3</c:v>
                </c:pt>
                <c:pt idx="338">
                  <c:v>3</c:v>
                </c:pt>
                <c:pt idx="339">
                  <c:v>3</c:v>
                </c:pt>
                <c:pt idx="340">
                  <c:v>3</c:v>
                </c:pt>
                <c:pt idx="341">
                  <c:v>3</c:v>
                </c:pt>
                <c:pt idx="342">
                  <c:v>3</c:v>
                </c:pt>
                <c:pt idx="343">
                  <c:v>3</c:v>
                </c:pt>
                <c:pt idx="344">
                  <c:v>3</c:v>
                </c:pt>
                <c:pt idx="345">
                  <c:v>3</c:v>
                </c:pt>
                <c:pt idx="346">
                  <c:v>3</c:v>
                </c:pt>
                <c:pt idx="347">
                  <c:v>3</c:v>
                </c:pt>
                <c:pt idx="348">
                  <c:v>3</c:v>
                </c:pt>
                <c:pt idx="349">
                  <c:v>3</c:v>
                </c:pt>
                <c:pt idx="350">
                  <c:v>3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</c:v>
                </c:pt>
                <c:pt idx="373">
                  <c:v>2</c:v>
                </c:pt>
                <c:pt idx="374">
                  <c:v>2</c:v>
                </c:pt>
                <c:pt idx="375">
                  <c:v>3</c:v>
                </c:pt>
                <c:pt idx="376">
                  <c:v>3</c:v>
                </c:pt>
                <c:pt idx="377">
                  <c:v>3</c:v>
                </c:pt>
                <c:pt idx="378">
                  <c:v>3</c:v>
                </c:pt>
                <c:pt idx="379">
                  <c:v>3</c:v>
                </c:pt>
                <c:pt idx="380">
                  <c:v>3</c:v>
                </c:pt>
                <c:pt idx="381">
                  <c:v>3</c:v>
                </c:pt>
                <c:pt idx="382">
                  <c:v>3</c:v>
                </c:pt>
                <c:pt idx="383">
                  <c:v>3</c:v>
                </c:pt>
                <c:pt idx="384">
                  <c:v>3</c:v>
                </c:pt>
                <c:pt idx="385">
                  <c:v>3</c:v>
                </c:pt>
                <c:pt idx="386">
                  <c:v>3</c:v>
                </c:pt>
                <c:pt idx="387">
                  <c:v>3</c:v>
                </c:pt>
                <c:pt idx="388">
                  <c:v>3</c:v>
                </c:pt>
                <c:pt idx="389">
                  <c:v>3</c:v>
                </c:pt>
                <c:pt idx="390">
                  <c:v>3</c:v>
                </c:pt>
                <c:pt idx="391">
                  <c:v>3</c:v>
                </c:pt>
                <c:pt idx="392">
                  <c:v>4</c:v>
                </c:pt>
                <c:pt idx="393">
                  <c:v>4</c:v>
                </c:pt>
                <c:pt idx="394">
                  <c:v>4</c:v>
                </c:pt>
                <c:pt idx="395">
                  <c:v>4</c:v>
                </c:pt>
                <c:pt idx="396">
                  <c:v>5</c:v>
                </c:pt>
                <c:pt idx="397">
                  <c:v>5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4</c:v>
                </c:pt>
                <c:pt idx="406">
                  <c:v>4</c:v>
                </c:pt>
                <c:pt idx="407">
                  <c:v>4</c:v>
                </c:pt>
                <c:pt idx="408">
                  <c:v>4</c:v>
                </c:pt>
                <c:pt idx="409">
                  <c:v>4</c:v>
                </c:pt>
                <c:pt idx="410">
                  <c:v>4</c:v>
                </c:pt>
                <c:pt idx="411">
                  <c:v>4</c:v>
                </c:pt>
                <c:pt idx="412">
                  <c:v>4</c:v>
                </c:pt>
                <c:pt idx="413">
                  <c:v>4</c:v>
                </c:pt>
                <c:pt idx="414">
                  <c:v>4</c:v>
                </c:pt>
                <c:pt idx="415">
                  <c:v>4</c:v>
                </c:pt>
                <c:pt idx="416">
                  <c:v>4</c:v>
                </c:pt>
                <c:pt idx="417">
                  <c:v>4</c:v>
                </c:pt>
                <c:pt idx="418">
                  <c:v>4</c:v>
                </c:pt>
                <c:pt idx="419">
                  <c:v>4</c:v>
                </c:pt>
                <c:pt idx="420">
                  <c:v>4</c:v>
                </c:pt>
                <c:pt idx="421">
                  <c:v>4</c:v>
                </c:pt>
                <c:pt idx="422">
                  <c:v>4</c:v>
                </c:pt>
                <c:pt idx="423">
                  <c:v>4</c:v>
                </c:pt>
                <c:pt idx="424">
                  <c:v>4</c:v>
                </c:pt>
                <c:pt idx="425">
                  <c:v>4</c:v>
                </c:pt>
                <c:pt idx="426">
                  <c:v>4</c:v>
                </c:pt>
                <c:pt idx="427">
                  <c:v>4</c:v>
                </c:pt>
                <c:pt idx="428">
                  <c:v>4</c:v>
                </c:pt>
                <c:pt idx="429">
                  <c:v>4</c:v>
                </c:pt>
                <c:pt idx="430">
                  <c:v>4</c:v>
                </c:pt>
                <c:pt idx="431">
                  <c:v>4</c:v>
                </c:pt>
                <c:pt idx="432">
                  <c:v>4</c:v>
                </c:pt>
                <c:pt idx="433">
                  <c:v>4</c:v>
                </c:pt>
                <c:pt idx="434">
                  <c:v>4</c:v>
                </c:pt>
                <c:pt idx="435">
                  <c:v>4</c:v>
                </c:pt>
                <c:pt idx="436">
                  <c:v>4</c:v>
                </c:pt>
                <c:pt idx="437">
                  <c:v>4</c:v>
                </c:pt>
                <c:pt idx="438">
                  <c:v>4</c:v>
                </c:pt>
                <c:pt idx="439">
                  <c:v>4</c:v>
                </c:pt>
                <c:pt idx="440">
                  <c:v>4</c:v>
                </c:pt>
                <c:pt idx="441">
                  <c:v>4</c:v>
                </c:pt>
                <c:pt idx="442">
                  <c:v>4</c:v>
                </c:pt>
                <c:pt idx="443">
                  <c:v>4</c:v>
                </c:pt>
                <c:pt idx="444">
                  <c:v>4</c:v>
                </c:pt>
                <c:pt idx="445">
                  <c:v>4</c:v>
                </c:pt>
                <c:pt idx="446">
                  <c:v>4</c:v>
                </c:pt>
                <c:pt idx="447">
                  <c:v>4</c:v>
                </c:pt>
                <c:pt idx="448">
                  <c:v>4</c:v>
                </c:pt>
                <c:pt idx="449">
                  <c:v>4</c:v>
                </c:pt>
                <c:pt idx="450">
                  <c:v>4</c:v>
                </c:pt>
                <c:pt idx="451">
                  <c:v>4</c:v>
                </c:pt>
                <c:pt idx="452">
                  <c:v>4</c:v>
                </c:pt>
                <c:pt idx="453">
                  <c:v>4</c:v>
                </c:pt>
                <c:pt idx="454">
                  <c:v>4</c:v>
                </c:pt>
                <c:pt idx="455">
                  <c:v>4</c:v>
                </c:pt>
                <c:pt idx="456">
                  <c:v>4</c:v>
                </c:pt>
                <c:pt idx="457">
                  <c:v>4</c:v>
                </c:pt>
                <c:pt idx="458">
                  <c:v>4</c:v>
                </c:pt>
                <c:pt idx="459">
                  <c:v>4</c:v>
                </c:pt>
                <c:pt idx="460">
                  <c:v>4</c:v>
                </c:pt>
                <c:pt idx="461">
                  <c:v>4</c:v>
                </c:pt>
                <c:pt idx="462">
                  <c:v>4</c:v>
                </c:pt>
                <c:pt idx="463">
                  <c:v>4</c:v>
                </c:pt>
                <c:pt idx="464">
                  <c:v>4</c:v>
                </c:pt>
                <c:pt idx="465">
                  <c:v>4</c:v>
                </c:pt>
                <c:pt idx="466">
                  <c:v>4</c:v>
                </c:pt>
                <c:pt idx="467">
                  <c:v>4</c:v>
                </c:pt>
                <c:pt idx="468">
                  <c:v>4</c:v>
                </c:pt>
                <c:pt idx="469">
                  <c:v>4</c:v>
                </c:pt>
                <c:pt idx="470">
                  <c:v>4</c:v>
                </c:pt>
                <c:pt idx="471">
                  <c:v>4</c:v>
                </c:pt>
                <c:pt idx="472">
                  <c:v>4</c:v>
                </c:pt>
                <c:pt idx="473">
                  <c:v>4</c:v>
                </c:pt>
                <c:pt idx="474">
                  <c:v>4</c:v>
                </c:pt>
                <c:pt idx="475">
                  <c:v>5</c:v>
                </c:pt>
                <c:pt idx="476">
                  <c:v>5</c:v>
                </c:pt>
                <c:pt idx="477">
                  <c:v>5</c:v>
                </c:pt>
                <c:pt idx="478">
                  <c:v>5</c:v>
                </c:pt>
                <c:pt idx="479">
                  <c:v>5</c:v>
                </c:pt>
                <c:pt idx="480">
                  <c:v>5</c:v>
                </c:pt>
                <c:pt idx="481">
                  <c:v>5</c:v>
                </c:pt>
                <c:pt idx="482">
                  <c:v>5</c:v>
                </c:pt>
                <c:pt idx="483">
                  <c:v>5</c:v>
                </c:pt>
                <c:pt idx="484">
                  <c:v>5</c:v>
                </c:pt>
                <c:pt idx="485">
                  <c:v>5</c:v>
                </c:pt>
                <c:pt idx="486">
                  <c:v>5</c:v>
                </c:pt>
                <c:pt idx="487">
                  <c:v>5</c:v>
                </c:pt>
                <c:pt idx="488">
                  <c:v>4</c:v>
                </c:pt>
                <c:pt idx="489">
                  <c:v>4</c:v>
                </c:pt>
                <c:pt idx="490">
                  <c:v>4</c:v>
                </c:pt>
                <c:pt idx="491">
                  <c:v>4</c:v>
                </c:pt>
                <c:pt idx="492">
                  <c:v>3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3</c:v>
                </c:pt>
                <c:pt idx="497">
                  <c:v>3</c:v>
                </c:pt>
                <c:pt idx="498">
                  <c:v>3</c:v>
                </c:pt>
                <c:pt idx="499">
                  <c:v>3</c:v>
                </c:pt>
                <c:pt idx="500">
                  <c:v>3</c:v>
                </c:pt>
                <c:pt idx="501">
                  <c:v>2</c:v>
                </c:pt>
                <c:pt idx="502">
                  <c:v>2</c:v>
                </c:pt>
                <c:pt idx="503">
                  <c:v>2</c:v>
                </c:pt>
                <c:pt idx="504">
                  <c:v>2</c:v>
                </c:pt>
                <c:pt idx="505">
                  <c:v>2</c:v>
                </c:pt>
                <c:pt idx="506">
                  <c:v>2</c:v>
                </c:pt>
                <c:pt idx="507">
                  <c:v>2</c:v>
                </c:pt>
                <c:pt idx="508">
                  <c:v>2</c:v>
                </c:pt>
                <c:pt idx="509">
                  <c:v>3</c:v>
                </c:pt>
                <c:pt idx="510">
                  <c:v>3</c:v>
                </c:pt>
                <c:pt idx="511">
                  <c:v>3</c:v>
                </c:pt>
                <c:pt idx="512">
                  <c:v>3</c:v>
                </c:pt>
                <c:pt idx="513">
                  <c:v>3</c:v>
                </c:pt>
                <c:pt idx="514">
                  <c:v>3</c:v>
                </c:pt>
                <c:pt idx="515">
                  <c:v>3</c:v>
                </c:pt>
                <c:pt idx="516">
                  <c:v>3</c:v>
                </c:pt>
                <c:pt idx="517">
                  <c:v>3</c:v>
                </c:pt>
                <c:pt idx="518">
                  <c:v>3</c:v>
                </c:pt>
                <c:pt idx="519">
                  <c:v>3</c:v>
                </c:pt>
                <c:pt idx="520">
                  <c:v>3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2</c:v>
                </c:pt>
                <c:pt idx="527">
                  <c:v>2</c:v>
                </c:pt>
                <c:pt idx="528">
                  <c:v>2</c:v>
                </c:pt>
                <c:pt idx="529">
                  <c:v>2</c:v>
                </c:pt>
                <c:pt idx="530">
                  <c:v>2</c:v>
                </c:pt>
                <c:pt idx="531">
                  <c:v>2</c:v>
                </c:pt>
                <c:pt idx="532">
                  <c:v>2</c:v>
                </c:pt>
                <c:pt idx="533">
                  <c:v>2</c:v>
                </c:pt>
                <c:pt idx="534">
                  <c:v>2</c:v>
                </c:pt>
                <c:pt idx="535">
                  <c:v>2</c:v>
                </c:pt>
                <c:pt idx="536">
                  <c:v>2</c:v>
                </c:pt>
                <c:pt idx="537">
                  <c:v>2</c:v>
                </c:pt>
                <c:pt idx="538">
                  <c:v>2</c:v>
                </c:pt>
                <c:pt idx="539">
                  <c:v>2</c:v>
                </c:pt>
                <c:pt idx="540">
                  <c:v>2</c:v>
                </c:pt>
                <c:pt idx="541">
                  <c:v>2</c:v>
                </c:pt>
                <c:pt idx="542">
                  <c:v>2</c:v>
                </c:pt>
                <c:pt idx="543">
                  <c:v>2</c:v>
                </c:pt>
                <c:pt idx="544">
                  <c:v>2</c:v>
                </c:pt>
                <c:pt idx="545">
                  <c:v>2</c:v>
                </c:pt>
                <c:pt idx="546">
                  <c:v>2</c:v>
                </c:pt>
                <c:pt idx="547">
                  <c:v>2</c:v>
                </c:pt>
                <c:pt idx="548">
                  <c:v>2</c:v>
                </c:pt>
                <c:pt idx="549">
                  <c:v>2</c:v>
                </c:pt>
                <c:pt idx="550">
                  <c:v>2</c:v>
                </c:pt>
                <c:pt idx="551">
                  <c:v>2</c:v>
                </c:pt>
                <c:pt idx="552">
                  <c:v>2</c:v>
                </c:pt>
                <c:pt idx="553">
                  <c:v>2</c:v>
                </c:pt>
                <c:pt idx="554">
                  <c:v>2</c:v>
                </c:pt>
                <c:pt idx="555">
                  <c:v>2</c:v>
                </c:pt>
                <c:pt idx="556">
                  <c:v>2</c:v>
                </c:pt>
                <c:pt idx="557">
                  <c:v>2</c:v>
                </c:pt>
                <c:pt idx="558">
                  <c:v>2</c:v>
                </c:pt>
                <c:pt idx="559">
                  <c:v>2</c:v>
                </c:pt>
                <c:pt idx="560">
                  <c:v>2</c:v>
                </c:pt>
                <c:pt idx="561">
                  <c:v>2</c:v>
                </c:pt>
                <c:pt idx="562">
                  <c:v>2</c:v>
                </c:pt>
                <c:pt idx="563">
                  <c:v>2</c:v>
                </c:pt>
                <c:pt idx="564">
                  <c:v>2</c:v>
                </c:pt>
                <c:pt idx="565">
                  <c:v>2</c:v>
                </c:pt>
                <c:pt idx="566">
                  <c:v>2</c:v>
                </c:pt>
                <c:pt idx="567">
                  <c:v>2</c:v>
                </c:pt>
                <c:pt idx="568">
                  <c:v>2</c:v>
                </c:pt>
                <c:pt idx="569">
                  <c:v>2</c:v>
                </c:pt>
                <c:pt idx="570">
                  <c:v>2</c:v>
                </c:pt>
                <c:pt idx="571">
                  <c:v>2</c:v>
                </c:pt>
                <c:pt idx="572">
                  <c:v>2</c:v>
                </c:pt>
                <c:pt idx="573">
                  <c:v>2</c:v>
                </c:pt>
                <c:pt idx="574">
                  <c:v>2</c:v>
                </c:pt>
                <c:pt idx="575">
                  <c:v>2</c:v>
                </c:pt>
                <c:pt idx="576">
                  <c:v>2</c:v>
                </c:pt>
                <c:pt idx="577">
                  <c:v>2</c:v>
                </c:pt>
                <c:pt idx="578">
                  <c:v>2</c:v>
                </c:pt>
                <c:pt idx="579">
                  <c:v>2</c:v>
                </c:pt>
                <c:pt idx="580">
                  <c:v>2</c:v>
                </c:pt>
                <c:pt idx="581">
                  <c:v>2</c:v>
                </c:pt>
                <c:pt idx="582">
                  <c:v>2</c:v>
                </c:pt>
                <c:pt idx="583">
                  <c:v>2</c:v>
                </c:pt>
                <c:pt idx="584">
                  <c:v>2</c:v>
                </c:pt>
                <c:pt idx="585">
                  <c:v>2</c:v>
                </c:pt>
                <c:pt idx="586">
                  <c:v>2</c:v>
                </c:pt>
                <c:pt idx="587">
                  <c:v>2</c:v>
                </c:pt>
                <c:pt idx="588">
                  <c:v>2</c:v>
                </c:pt>
                <c:pt idx="589">
                  <c:v>2</c:v>
                </c:pt>
                <c:pt idx="590">
                  <c:v>2</c:v>
                </c:pt>
                <c:pt idx="591">
                  <c:v>2</c:v>
                </c:pt>
                <c:pt idx="592">
                  <c:v>2</c:v>
                </c:pt>
                <c:pt idx="593">
                  <c:v>2</c:v>
                </c:pt>
                <c:pt idx="594">
                  <c:v>2</c:v>
                </c:pt>
                <c:pt idx="595">
                  <c:v>2</c:v>
                </c:pt>
                <c:pt idx="596">
                  <c:v>2</c:v>
                </c:pt>
                <c:pt idx="597">
                  <c:v>2</c:v>
                </c:pt>
                <c:pt idx="598">
                  <c:v>2</c:v>
                </c:pt>
                <c:pt idx="599">
                  <c:v>2</c:v>
                </c:pt>
                <c:pt idx="600">
                  <c:v>2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2</c:v>
                </c:pt>
                <c:pt idx="612">
                  <c:v>2</c:v>
                </c:pt>
                <c:pt idx="613">
                  <c:v>2</c:v>
                </c:pt>
                <c:pt idx="614">
                  <c:v>2</c:v>
                </c:pt>
                <c:pt idx="615">
                  <c:v>2</c:v>
                </c:pt>
                <c:pt idx="616">
                  <c:v>2</c:v>
                </c:pt>
                <c:pt idx="617">
                  <c:v>2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2</c:v>
                </c:pt>
                <c:pt idx="623">
                  <c:v>2</c:v>
                </c:pt>
                <c:pt idx="624">
                  <c:v>2</c:v>
                </c:pt>
                <c:pt idx="625">
                  <c:v>2</c:v>
                </c:pt>
                <c:pt idx="626">
                  <c:v>2</c:v>
                </c:pt>
                <c:pt idx="627">
                  <c:v>2</c:v>
                </c:pt>
                <c:pt idx="628">
                  <c:v>2</c:v>
                </c:pt>
                <c:pt idx="629">
                  <c:v>2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886-44A5-8548-5729AA0646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2 - Thickness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2</c:v>
                </c:pt>
                <c:pt idx="72">
                  <c:v>2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2</c:v>
                </c:pt>
                <c:pt idx="165">
                  <c:v>2</c:v>
                </c:pt>
                <c:pt idx="166">
                  <c:v>2</c:v>
                </c:pt>
                <c:pt idx="167">
                  <c:v>2</c:v>
                </c:pt>
                <c:pt idx="168">
                  <c:v>2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2</c:v>
                </c:pt>
                <c:pt idx="183">
                  <c:v>2</c:v>
                </c:pt>
                <c:pt idx="184">
                  <c:v>2</c:v>
                </c:pt>
                <c:pt idx="185">
                  <c:v>2</c:v>
                </c:pt>
                <c:pt idx="186">
                  <c:v>2</c:v>
                </c:pt>
                <c:pt idx="187">
                  <c:v>2</c:v>
                </c:pt>
                <c:pt idx="188">
                  <c:v>2</c:v>
                </c:pt>
                <c:pt idx="189">
                  <c:v>2</c:v>
                </c:pt>
                <c:pt idx="190">
                  <c:v>2</c:v>
                </c:pt>
                <c:pt idx="191">
                  <c:v>2</c:v>
                </c:pt>
                <c:pt idx="192">
                  <c:v>2</c:v>
                </c:pt>
                <c:pt idx="193">
                  <c:v>2</c:v>
                </c:pt>
                <c:pt idx="194">
                  <c:v>2</c:v>
                </c:pt>
                <c:pt idx="195">
                  <c:v>2</c:v>
                </c:pt>
                <c:pt idx="196">
                  <c:v>2</c:v>
                </c:pt>
                <c:pt idx="197">
                  <c:v>2</c:v>
                </c:pt>
                <c:pt idx="198">
                  <c:v>2</c:v>
                </c:pt>
                <c:pt idx="199">
                  <c:v>2</c:v>
                </c:pt>
                <c:pt idx="200">
                  <c:v>2</c:v>
                </c:pt>
                <c:pt idx="201">
                  <c:v>2</c:v>
                </c:pt>
                <c:pt idx="202">
                  <c:v>2</c:v>
                </c:pt>
                <c:pt idx="203">
                  <c:v>2</c:v>
                </c:pt>
                <c:pt idx="204">
                  <c:v>2</c:v>
                </c:pt>
                <c:pt idx="205">
                  <c:v>2</c:v>
                </c:pt>
                <c:pt idx="206">
                  <c:v>2</c:v>
                </c:pt>
                <c:pt idx="207">
                  <c:v>2</c:v>
                </c:pt>
                <c:pt idx="208">
                  <c:v>2</c:v>
                </c:pt>
                <c:pt idx="209">
                  <c:v>2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4</c:v>
                </c:pt>
                <c:pt idx="251">
                  <c:v>4</c:v>
                </c:pt>
                <c:pt idx="252">
                  <c:v>4</c:v>
                </c:pt>
                <c:pt idx="253">
                  <c:v>4</c:v>
                </c:pt>
                <c:pt idx="254">
                  <c:v>4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2</c:v>
                </c:pt>
                <c:pt idx="281">
                  <c:v>2</c:v>
                </c:pt>
                <c:pt idx="282">
                  <c:v>2</c:v>
                </c:pt>
                <c:pt idx="283">
                  <c:v>2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4</c:v>
                </c:pt>
                <c:pt idx="289">
                  <c:v>4</c:v>
                </c:pt>
                <c:pt idx="290">
                  <c:v>4</c:v>
                </c:pt>
                <c:pt idx="291">
                  <c:v>4</c:v>
                </c:pt>
                <c:pt idx="292">
                  <c:v>4</c:v>
                </c:pt>
                <c:pt idx="293">
                  <c:v>4</c:v>
                </c:pt>
                <c:pt idx="294">
                  <c:v>4</c:v>
                </c:pt>
                <c:pt idx="295">
                  <c:v>4</c:v>
                </c:pt>
                <c:pt idx="296">
                  <c:v>4</c:v>
                </c:pt>
                <c:pt idx="297">
                  <c:v>4</c:v>
                </c:pt>
                <c:pt idx="298">
                  <c:v>4</c:v>
                </c:pt>
                <c:pt idx="299">
                  <c:v>4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4</c:v>
                </c:pt>
                <c:pt idx="315">
                  <c:v>4</c:v>
                </c:pt>
                <c:pt idx="316">
                  <c:v>4</c:v>
                </c:pt>
                <c:pt idx="317">
                  <c:v>4</c:v>
                </c:pt>
                <c:pt idx="318">
                  <c:v>4</c:v>
                </c:pt>
                <c:pt idx="319">
                  <c:v>4</c:v>
                </c:pt>
                <c:pt idx="320">
                  <c:v>4</c:v>
                </c:pt>
                <c:pt idx="321">
                  <c:v>4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4</c:v>
                </c:pt>
                <c:pt idx="326">
                  <c:v>4</c:v>
                </c:pt>
                <c:pt idx="327">
                  <c:v>4</c:v>
                </c:pt>
                <c:pt idx="328">
                  <c:v>4</c:v>
                </c:pt>
                <c:pt idx="329">
                  <c:v>4</c:v>
                </c:pt>
                <c:pt idx="330">
                  <c:v>4</c:v>
                </c:pt>
                <c:pt idx="331">
                  <c:v>4</c:v>
                </c:pt>
                <c:pt idx="332">
                  <c:v>4</c:v>
                </c:pt>
                <c:pt idx="333">
                  <c:v>4</c:v>
                </c:pt>
                <c:pt idx="334">
                  <c:v>4</c:v>
                </c:pt>
                <c:pt idx="335">
                  <c:v>4</c:v>
                </c:pt>
                <c:pt idx="336">
                  <c:v>4</c:v>
                </c:pt>
                <c:pt idx="337">
                  <c:v>4</c:v>
                </c:pt>
                <c:pt idx="338">
                  <c:v>4</c:v>
                </c:pt>
                <c:pt idx="339">
                  <c:v>4</c:v>
                </c:pt>
                <c:pt idx="340">
                  <c:v>4</c:v>
                </c:pt>
                <c:pt idx="341">
                  <c:v>4</c:v>
                </c:pt>
                <c:pt idx="342">
                  <c:v>4</c:v>
                </c:pt>
                <c:pt idx="343">
                  <c:v>4</c:v>
                </c:pt>
                <c:pt idx="344">
                  <c:v>4</c:v>
                </c:pt>
                <c:pt idx="345">
                  <c:v>4</c:v>
                </c:pt>
                <c:pt idx="346">
                  <c:v>4</c:v>
                </c:pt>
                <c:pt idx="347">
                  <c:v>4</c:v>
                </c:pt>
                <c:pt idx="348">
                  <c:v>4</c:v>
                </c:pt>
                <c:pt idx="349">
                  <c:v>4</c:v>
                </c:pt>
                <c:pt idx="350">
                  <c:v>4</c:v>
                </c:pt>
                <c:pt idx="351">
                  <c:v>3</c:v>
                </c:pt>
                <c:pt idx="352">
                  <c:v>3</c:v>
                </c:pt>
                <c:pt idx="353">
                  <c:v>3</c:v>
                </c:pt>
                <c:pt idx="354">
                  <c:v>3</c:v>
                </c:pt>
                <c:pt idx="355">
                  <c:v>3</c:v>
                </c:pt>
                <c:pt idx="356">
                  <c:v>3</c:v>
                </c:pt>
                <c:pt idx="357">
                  <c:v>3</c:v>
                </c:pt>
                <c:pt idx="358">
                  <c:v>3</c:v>
                </c:pt>
                <c:pt idx="359">
                  <c:v>3</c:v>
                </c:pt>
                <c:pt idx="360">
                  <c:v>3</c:v>
                </c:pt>
                <c:pt idx="361">
                  <c:v>3</c:v>
                </c:pt>
                <c:pt idx="362">
                  <c:v>3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</c:v>
                </c:pt>
                <c:pt idx="373">
                  <c:v>2</c:v>
                </c:pt>
                <c:pt idx="374">
                  <c:v>2</c:v>
                </c:pt>
                <c:pt idx="375">
                  <c:v>2</c:v>
                </c:pt>
                <c:pt idx="376">
                  <c:v>2</c:v>
                </c:pt>
                <c:pt idx="377">
                  <c:v>2</c:v>
                </c:pt>
                <c:pt idx="378">
                  <c:v>2</c:v>
                </c:pt>
                <c:pt idx="379">
                  <c:v>2</c:v>
                </c:pt>
                <c:pt idx="380">
                  <c:v>2</c:v>
                </c:pt>
                <c:pt idx="381">
                  <c:v>2</c:v>
                </c:pt>
                <c:pt idx="382">
                  <c:v>2</c:v>
                </c:pt>
                <c:pt idx="383">
                  <c:v>2</c:v>
                </c:pt>
                <c:pt idx="384">
                  <c:v>2</c:v>
                </c:pt>
                <c:pt idx="385">
                  <c:v>2</c:v>
                </c:pt>
                <c:pt idx="386">
                  <c:v>2</c:v>
                </c:pt>
                <c:pt idx="387">
                  <c:v>2</c:v>
                </c:pt>
                <c:pt idx="388">
                  <c:v>2</c:v>
                </c:pt>
                <c:pt idx="389">
                  <c:v>2</c:v>
                </c:pt>
                <c:pt idx="390">
                  <c:v>2</c:v>
                </c:pt>
                <c:pt idx="391">
                  <c:v>2</c:v>
                </c:pt>
                <c:pt idx="392">
                  <c:v>2</c:v>
                </c:pt>
                <c:pt idx="393">
                  <c:v>2</c:v>
                </c:pt>
                <c:pt idx="394">
                  <c:v>2</c:v>
                </c:pt>
                <c:pt idx="395">
                  <c:v>2</c:v>
                </c:pt>
                <c:pt idx="396">
                  <c:v>2</c:v>
                </c:pt>
                <c:pt idx="397">
                  <c:v>2</c:v>
                </c:pt>
                <c:pt idx="398">
                  <c:v>2</c:v>
                </c:pt>
                <c:pt idx="399">
                  <c:v>2</c:v>
                </c:pt>
                <c:pt idx="400">
                  <c:v>2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2</c:v>
                </c:pt>
                <c:pt idx="526">
                  <c:v>2</c:v>
                </c:pt>
                <c:pt idx="527">
                  <c:v>2</c:v>
                </c:pt>
                <c:pt idx="528">
                  <c:v>2</c:v>
                </c:pt>
                <c:pt idx="529">
                  <c:v>2</c:v>
                </c:pt>
                <c:pt idx="530">
                  <c:v>2</c:v>
                </c:pt>
                <c:pt idx="531">
                  <c:v>2</c:v>
                </c:pt>
                <c:pt idx="532">
                  <c:v>2</c:v>
                </c:pt>
                <c:pt idx="533">
                  <c:v>2</c:v>
                </c:pt>
                <c:pt idx="534">
                  <c:v>2</c:v>
                </c:pt>
                <c:pt idx="535">
                  <c:v>2</c:v>
                </c:pt>
                <c:pt idx="536">
                  <c:v>2</c:v>
                </c:pt>
                <c:pt idx="537">
                  <c:v>2</c:v>
                </c:pt>
                <c:pt idx="538">
                  <c:v>2</c:v>
                </c:pt>
                <c:pt idx="539">
                  <c:v>2</c:v>
                </c:pt>
                <c:pt idx="540">
                  <c:v>2</c:v>
                </c:pt>
                <c:pt idx="541">
                  <c:v>2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2C9-47EC-84A6-7D3DC6186C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3 - Thickness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2</c:v>
                </c:pt>
                <c:pt idx="114">
                  <c:v>2</c:v>
                </c:pt>
                <c:pt idx="115">
                  <c:v>2</c:v>
                </c:pt>
                <c:pt idx="116">
                  <c:v>2</c:v>
                </c:pt>
                <c:pt idx="117">
                  <c:v>2</c:v>
                </c:pt>
                <c:pt idx="118">
                  <c:v>2</c:v>
                </c:pt>
                <c:pt idx="119">
                  <c:v>2</c:v>
                </c:pt>
                <c:pt idx="120">
                  <c:v>2</c:v>
                </c:pt>
                <c:pt idx="121">
                  <c:v>2</c:v>
                </c:pt>
                <c:pt idx="122">
                  <c:v>2</c:v>
                </c:pt>
                <c:pt idx="123">
                  <c:v>2</c:v>
                </c:pt>
                <c:pt idx="124">
                  <c:v>2</c:v>
                </c:pt>
                <c:pt idx="125">
                  <c:v>2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4</c:v>
                </c:pt>
                <c:pt idx="251">
                  <c:v>4</c:v>
                </c:pt>
                <c:pt idx="252">
                  <c:v>4</c:v>
                </c:pt>
                <c:pt idx="253">
                  <c:v>4</c:v>
                </c:pt>
                <c:pt idx="254">
                  <c:v>4</c:v>
                </c:pt>
                <c:pt idx="255">
                  <c:v>4</c:v>
                </c:pt>
                <c:pt idx="256">
                  <c:v>4</c:v>
                </c:pt>
                <c:pt idx="257">
                  <c:v>4</c:v>
                </c:pt>
                <c:pt idx="258">
                  <c:v>4</c:v>
                </c:pt>
                <c:pt idx="259">
                  <c:v>4</c:v>
                </c:pt>
                <c:pt idx="260">
                  <c:v>4</c:v>
                </c:pt>
                <c:pt idx="261">
                  <c:v>4</c:v>
                </c:pt>
                <c:pt idx="262">
                  <c:v>4</c:v>
                </c:pt>
                <c:pt idx="263">
                  <c:v>4</c:v>
                </c:pt>
                <c:pt idx="264">
                  <c:v>4</c:v>
                </c:pt>
                <c:pt idx="265">
                  <c:v>4</c:v>
                </c:pt>
                <c:pt idx="266">
                  <c:v>4</c:v>
                </c:pt>
                <c:pt idx="267">
                  <c:v>4</c:v>
                </c:pt>
                <c:pt idx="268">
                  <c:v>4</c:v>
                </c:pt>
                <c:pt idx="269">
                  <c:v>4</c:v>
                </c:pt>
                <c:pt idx="270">
                  <c:v>4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2</c:v>
                </c:pt>
                <c:pt idx="277">
                  <c:v>2</c:v>
                </c:pt>
                <c:pt idx="278">
                  <c:v>2</c:v>
                </c:pt>
                <c:pt idx="279">
                  <c:v>2</c:v>
                </c:pt>
                <c:pt idx="280">
                  <c:v>2</c:v>
                </c:pt>
                <c:pt idx="281">
                  <c:v>2</c:v>
                </c:pt>
                <c:pt idx="282">
                  <c:v>2</c:v>
                </c:pt>
                <c:pt idx="283">
                  <c:v>2</c:v>
                </c:pt>
                <c:pt idx="284">
                  <c:v>2</c:v>
                </c:pt>
                <c:pt idx="285">
                  <c:v>2</c:v>
                </c:pt>
                <c:pt idx="286">
                  <c:v>2</c:v>
                </c:pt>
                <c:pt idx="287">
                  <c:v>2</c:v>
                </c:pt>
                <c:pt idx="288">
                  <c:v>2</c:v>
                </c:pt>
                <c:pt idx="289">
                  <c:v>2</c:v>
                </c:pt>
                <c:pt idx="290">
                  <c:v>2</c:v>
                </c:pt>
                <c:pt idx="291">
                  <c:v>2</c:v>
                </c:pt>
                <c:pt idx="292">
                  <c:v>2</c:v>
                </c:pt>
                <c:pt idx="293">
                  <c:v>2</c:v>
                </c:pt>
                <c:pt idx="294">
                  <c:v>2</c:v>
                </c:pt>
                <c:pt idx="295">
                  <c:v>2</c:v>
                </c:pt>
                <c:pt idx="296">
                  <c:v>2</c:v>
                </c:pt>
                <c:pt idx="297">
                  <c:v>2</c:v>
                </c:pt>
                <c:pt idx="298">
                  <c:v>2</c:v>
                </c:pt>
                <c:pt idx="299">
                  <c:v>2</c:v>
                </c:pt>
                <c:pt idx="300">
                  <c:v>2</c:v>
                </c:pt>
                <c:pt idx="301">
                  <c:v>2</c:v>
                </c:pt>
                <c:pt idx="302">
                  <c:v>2</c:v>
                </c:pt>
                <c:pt idx="303">
                  <c:v>2</c:v>
                </c:pt>
                <c:pt idx="304">
                  <c:v>2</c:v>
                </c:pt>
                <c:pt idx="305">
                  <c:v>2</c:v>
                </c:pt>
                <c:pt idx="306">
                  <c:v>2</c:v>
                </c:pt>
                <c:pt idx="307">
                  <c:v>2</c:v>
                </c:pt>
                <c:pt idx="308">
                  <c:v>2</c:v>
                </c:pt>
                <c:pt idx="309">
                  <c:v>2</c:v>
                </c:pt>
                <c:pt idx="310">
                  <c:v>2</c:v>
                </c:pt>
                <c:pt idx="311">
                  <c:v>2</c:v>
                </c:pt>
                <c:pt idx="312">
                  <c:v>2</c:v>
                </c:pt>
                <c:pt idx="313">
                  <c:v>2</c:v>
                </c:pt>
                <c:pt idx="314">
                  <c:v>2</c:v>
                </c:pt>
                <c:pt idx="315">
                  <c:v>2</c:v>
                </c:pt>
                <c:pt idx="316">
                  <c:v>2</c:v>
                </c:pt>
                <c:pt idx="317">
                  <c:v>2</c:v>
                </c:pt>
                <c:pt idx="318">
                  <c:v>2</c:v>
                </c:pt>
                <c:pt idx="319">
                  <c:v>2</c:v>
                </c:pt>
                <c:pt idx="320">
                  <c:v>2</c:v>
                </c:pt>
                <c:pt idx="321">
                  <c:v>2</c:v>
                </c:pt>
                <c:pt idx="322">
                  <c:v>2</c:v>
                </c:pt>
                <c:pt idx="323">
                  <c:v>2</c:v>
                </c:pt>
                <c:pt idx="324">
                  <c:v>2</c:v>
                </c:pt>
                <c:pt idx="325">
                  <c:v>2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</c:v>
                </c:pt>
                <c:pt idx="373">
                  <c:v>2</c:v>
                </c:pt>
                <c:pt idx="374">
                  <c:v>2</c:v>
                </c:pt>
                <c:pt idx="375">
                  <c:v>2</c:v>
                </c:pt>
                <c:pt idx="376">
                  <c:v>2</c:v>
                </c:pt>
                <c:pt idx="377">
                  <c:v>2</c:v>
                </c:pt>
                <c:pt idx="378">
                  <c:v>2</c:v>
                </c:pt>
                <c:pt idx="379">
                  <c:v>2</c:v>
                </c:pt>
                <c:pt idx="380">
                  <c:v>2</c:v>
                </c:pt>
                <c:pt idx="381">
                  <c:v>2</c:v>
                </c:pt>
                <c:pt idx="382">
                  <c:v>2</c:v>
                </c:pt>
                <c:pt idx="383">
                  <c:v>2</c:v>
                </c:pt>
                <c:pt idx="384">
                  <c:v>2</c:v>
                </c:pt>
                <c:pt idx="385">
                  <c:v>2</c:v>
                </c:pt>
                <c:pt idx="386">
                  <c:v>2</c:v>
                </c:pt>
                <c:pt idx="387">
                  <c:v>2</c:v>
                </c:pt>
                <c:pt idx="388">
                  <c:v>2</c:v>
                </c:pt>
                <c:pt idx="389">
                  <c:v>2</c:v>
                </c:pt>
                <c:pt idx="390">
                  <c:v>2</c:v>
                </c:pt>
                <c:pt idx="391">
                  <c:v>2</c:v>
                </c:pt>
                <c:pt idx="392">
                  <c:v>2</c:v>
                </c:pt>
                <c:pt idx="393">
                  <c:v>2</c:v>
                </c:pt>
                <c:pt idx="394">
                  <c:v>2</c:v>
                </c:pt>
                <c:pt idx="395">
                  <c:v>2</c:v>
                </c:pt>
                <c:pt idx="396">
                  <c:v>2</c:v>
                </c:pt>
                <c:pt idx="397">
                  <c:v>2</c:v>
                </c:pt>
                <c:pt idx="398">
                  <c:v>2</c:v>
                </c:pt>
                <c:pt idx="399">
                  <c:v>2</c:v>
                </c:pt>
                <c:pt idx="400">
                  <c:v>2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2</c:v>
                </c:pt>
                <c:pt idx="631">
                  <c:v>2</c:v>
                </c:pt>
                <c:pt idx="632">
                  <c:v>2</c:v>
                </c:pt>
                <c:pt idx="633">
                  <c:v>2</c:v>
                </c:pt>
                <c:pt idx="634">
                  <c:v>2</c:v>
                </c:pt>
                <c:pt idx="635">
                  <c:v>2</c:v>
                </c:pt>
                <c:pt idx="636">
                  <c:v>2</c:v>
                </c:pt>
                <c:pt idx="637">
                  <c:v>2</c:v>
                </c:pt>
                <c:pt idx="638">
                  <c:v>2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2</c:v>
                </c:pt>
                <c:pt idx="643">
                  <c:v>2</c:v>
                </c:pt>
                <c:pt idx="644">
                  <c:v>2</c:v>
                </c:pt>
                <c:pt idx="645">
                  <c:v>2</c:v>
                </c:pt>
                <c:pt idx="646">
                  <c:v>2</c:v>
                </c:pt>
                <c:pt idx="647">
                  <c:v>2</c:v>
                </c:pt>
                <c:pt idx="648">
                  <c:v>2</c:v>
                </c:pt>
                <c:pt idx="649">
                  <c:v>2</c:v>
                </c:pt>
                <c:pt idx="650">
                  <c:v>2</c:v>
                </c:pt>
                <c:pt idx="651">
                  <c:v>2</c:v>
                </c:pt>
                <c:pt idx="652">
                  <c:v>2</c:v>
                </c:pt>
                <c:pt idx="653">
                  <c:v>2</c:v>
                </c:pt>
                <c:pt idx="654">
                  <c:v>2</c:v>
                </c:pt>
                <c:pt idx="655">
                  <c:v>2</c:v>
                </c:pt>
                <c:pt idx="656">
                  <c:v>2</c:v>
                </c:pt>
                <c:pt idx="657">
                  <c:v>2</c:v>
                </c:pt>
                <c:pt idx="658">
                  <c:v>2</c:v>
                </c:pt>
                <c:pt idx="659">
                  <c:v>2</c:v>
                </c:pt>
                <c:pt idx="660">
                  <c:v>2</c:v>
                </c:pt>
                <c:pt idx="661">
                  <c:v>2</c:v>
                </c:pt>
                <c:pt idx="662">
                  <c:v>2</c:v>
                </c:pt>
                <c:pt idx="663">
                  <c:v>2</c:v>
                </c:pt>
                <c:pt idx="664">
                  <c:v>2</c:v>
                </c:pt>
                <c:pt idx="665">
                  <c:v>2</c:v>
                </c:pt>
                <c:pt idx="666">
                  <c:v>2</c:v>
                </c:pt>
                <c:pt idx="667">
                  <c:v>2</c:v>
                </c:pt>
                <c:pt idx="668">
                  <c:v>2</c:v>
                </c:pt>
                <c:pt idx="669">
                  <c:v>2</c:v>
                </c:pt>
                <c:pt idx="670">
                  <c:v>2</c:v>
                </c:pt>
                <c:pt idx="671">
                  <c:v>2</c:v>
                </c:pt>
                <c:pt idx="672">
                  <c:v>2</c:v>
                </c:pt>
                <c:pt idx="673">
                  <c:v>2</c:v>
                </c:pt>
                <c:pt idx="674">
                  <c:v>2</c:v>
                </c:pt>
                <c:pt idx="675">
                  <c:v>2</c:v>
                </c:pt>
                <c:pt idx="676">
                  <c:v>2</c:v>
                </c:pt>
                <c:pt idx="677">
                  <c:v>2</c:v>
                </c:pt>
                <c:pt idx="678">
                  <c:v>2</c:v>
                </c:pt>
                <c:pt idx="679">
                  <c:v>2</c:v>
                </c:pt>
                <c:pt idx="680">
                  <c:v>2</c:v>
                </c:pt>
                <c:pt idx="681">
                  <c:v>2</c:v>
                </c:pt>
                <c:pt idx="682">
                  <c:v>2</c:v>
                </c:pt>
                <c:pt idx="683">
                  <c:v>2</c:v>
                </c:pt>
                <c:pt idx="684">
                  <c:v>2</c:v>
                </c:pt>
                <c:pt idx="685">
                  <c:v>2</c:v>
                </c:pt>
                <c:pt idx="686">
                  <c:v>2</c:v>
                </c:pt>
                <c:pt idx="687">
                  <c:v>2</c:v>
                </c:pt>
                <c:pt idx="688">
                  <c:v>2</c:v>
                </c:pt>
                <c:pt idx="689">
                  <c:v>2</c:v>
                </c:pt>
                <c:pt idx="690">
                  <c:v>2</c:v>
                </c:pt>
                <c:pt idx="691">
                  <c:v>2</c:v>
                </c:pt>
                <c:pt idx="692">
                  <c:v>2</c:v>
                </c:pt>
                <c:pt idx="693">
                  <c:v>2</c:v>
                </c:pt>
                <c:pt idx="694">
                  <c:v>2</c:v>
                </c:pt>
                <c:pt idx="695">
                  <c:v>2</c:v>
                </c:pt>
                <c:pt idx="696">
                  <c:v>2</c:v>
                </c:pt>
                <c:pt idx="697">
                  <c:v>2</c:v>
                </c:pt>
                <c:pt idx="698">
                  <c:v>2</c:v>
                </c:pt>
                <c:pt idx="699">
                  <c:v>2</c:v>
                </c:pt>
                <c:pt idx="700">
                  <c:v>2</c:v>
                </c:pt>
                <c:pt idx="701">
                  <c:v>2</c:v>
                </c:pt>
                <c:pt idx="702">
                  <c:v>2</c:v>
                </c:pt>
                <c:pt idx="703">
                  <c:v>2</c:v>
                </c:pt>
                <c:pt idx="704">
                  <c:v>2</c:v>
                </c:pt>
                <c:pt idx="705">
                  <c:v>2</c:v>
                </c:pt>
                <c:pt idx="706">
                  <c:v>2</c:v>
                </c:pt>
                <c:pt idx="707">
                  <c:v>2</c:v>
                </c:pt>
                <c:pt idx="708">
                  <c:v>2</c:v>
                </c:pt>
                <c:pt idx="709">
                  <c:v>2</c:v>
                </c:pt>
                <c:pt idx="710">
                  <c:v>2</c:v>
                </c:pt>
                <c:pt idx="711">
                  <c:v>2</c:v>
                </c:pt>
                <c:pt idx="712">
                  <c:v>2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2</c:v>
                </c:pt>
                <c:pt idx="726">
                  <c:v>2</c:v>
                </c:pt>
                <c:pt idx="727">
                  <c:v>2</c:v>
                </c:pt>
                <c:pt idx="728">
                  <c:v>2</c:v>
                </c:pt>
                <c:pt idx="729">
                  <c:v>2</c:v>
                </c:pt>
                <c:pt idx="730">
                  <c:v>2</c:v>
                </c:pt>
                <c:pt idx="731">
                  <c:v>2</c:v>
                </c:pt>
                <c:pt idx="732">
                  <c:v>2</c:v>
                </c:pt>
                <c:pt idx="733">
                  <c:v>2</c:v>
                </c:pt>
                <c:pt idx="734">
                  <c:v>2</c:v>
                </c:pt>
                <c:pt idx="735">
                  <c:v>2</c:v>
                </c:pt>
                <c:pt idx="736">
                  <c:v>2</c:v>
                </c:pt>
                <c:pt idx="737">
                  <c:v>2</c:v>
                </c:pt>
                <c:pt idx="738">
                  <c:v>2</c:v>
                </c:pt>
                <c:pt idx="739">
                  <c:v>2</c:v>
                </c:pt>
                <c:pt idx="740">
                  <c:v>2</c:v>
                </c:pt>
                <c:pt idx="741">
                  <c:v>2</c:v>
                </c:pt>
                <c:pt idx="742">
                  <c:v>2</c:v>
                </c:pt>
                <c:pt idx="743">
                  <c:v>2</c:v>
                </c:pt>
                <c:pt idx="744">
                  <c:v>2</c:v>
                </c:pt>
                <c:pt idx="745">
                  <c:v>2</c:v>
                </c:pt>
                <c:pt idx="746">
                  <c:v>2</c:v>
                </c:pt>
                <c:pt idx="747">
                  <c:v>2</c:v>
                </c:pt>
                <c:pt idx="748">
                  <c:v>2</c:v>
                </c:pt>
                <c:pt idx="749">
                  <c:v>2</c:v>
                </c:pt>
                <c:pt idx="750">
                  <c:v>2</c:v>
                </c:pt>
                <c:pt idx="751">
                  <c:v>2</c:v>
                </c:pt>
                <c:pt idx="752">
                  <c:v>2</c:v>
                </c:pt>
                <c:pt idx="753">
                  <c:v>2</c:v>
                </c:pt>
                <c:pt idx="754">
                  <c:v>2</c:v>
                </c:pt>
                <c:pt idx="755">
                  <c:v>2</c:v>
                </c:pt>
                <c:pt idx="756">
                  <c:v>2</c:v>
                </c:pt>
                <c:pt idx="757">
                  <c:v>2</c:v>
                </c:pt>
                <c:pt idx="758">
                  <c:v>2</c:v>
                </c:pt>
                <c:pt idx="759">
                  <c:v>2</c:v>
                </c:pt>
                <c:pt idx="760">
                  <c:v>2</c:v>
                </c:pt>
                <c:pt idx="761">
                  <c:v>2</c:v>
                </c:pt>
                <c:pt idx="762">
                  <c:v>2</c:v>
                </c:pt>
                <c:pt idx="763">
                  <c:v>2</c:v>
                </c:pt>
                <c:pt idx="764">
                  <c:v>2</c:v>
                </c:pt>
                <c:pt idx="765">
                  <c:v>2</c:v>
                </c:pt>
                <c:pt idx="766">
                  <c:v>2</c:v>
                </c:pt>
                <c:pt idx="767">
                  <c:v>2</c:v>
                </c:pt>
                <c:pt idx="768">
                  <c:v>2</c:v>
                </c:pt>
                <c:pt idx="769">
                  <c:v>2</c:v>
                </c:pt>
                <c:pt idx="770">
                  <c:v>2</c:v>
                </c:pt>
                <c:pt idx="771">
                  <c:v>2</c:v>
                </c:pt>
                <c:pt idx="772">
                  <c:v>2</c:v>
                </c:pt>
                <c:pt idx="773">
                  <c:v>2</c:v>
                </c:pt>
                <c:pt idx="774">
                  <c:v>2</c:v>
                </c:pt>
                <c:pt idx="775">
                  <c:v>2</c:v>
                </c:pt>
                <c:pt idx="776">
                  <c:v>2</c:v>
                </c:pt>
                <c:pt idx="777">
                  <c:v>2</c:v>
                </c:pt>
                <c:pt idx="778">
                  <c:v>2</c:v>
                </c:pt>
                <c:pt idx="779">
                  <c:v>2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652-4E14-B56C-A6664FFEF4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4 - Thickness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2</c:v>
                </c:pt>
                <c:pt idx="168">
                  <c:v>2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2</c:v>
                </c:pt>
                <c:pt idx="183">
                  <c:v>2</c:v>
                </c:pt>
                <c:pt idx="184">
                  <c:v>2</c:v>
                </c:pt>
                <c:pt idx="185">
                  <c:v>2</c:v>
                </c:pt>
                <c:pt idx="186">
                  <c:v>2</c:v>
                </c:pt>
                <c:pt idx="187">
                  <c:v>2</c:v>
                </c:pt>
                <c:pt idx="188">
                  <c:v>2</c:v>
                </c:pt>
                <c:pt idx="189">
                  <c:v>2</c:v>
                </c:pt>
                <c:pt idx="190">
                  <c:v>2</c:v>
                </c:pt>
                <c:pt idx="191">
                  <c:v>2</c:v>
                </c:pt>
                <c:pt idx="192">
                  <c:v>2</c:v>
                </c:pt>
                <c:pt idx="193">
                  <c:v>2</c:v>
                </c:pt>
                <c:pt idx="194">
                  <c:v>2</c:v>
                </c:pt>
                <c:pt idx="195">
                  <c:v>2</c:v>
                </c:pt>
                <c:pt idx="196">
                  <c:v>2</c:v>
                </c:pt>
                <c:pt idx="197">
                  <c:v>2</c:v>
                </c:pt>
                <c:pt idx="198">
                  <c:v>2</c:v>
                </c:pt>
                <c:pt idx="199">
                  <c:v>2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2</c:v>
                </c:pt>
                <c:pt idx="222">
                  <c:v>2</c:v>
                </c:pt>
                <c:pt idx="223">
                  <c:v>2</c:v>
                </c:pt>
                <c:pt idx="224">
                  <c:v>2</c:v>
                </c:pt>
                <c:pt idx="225">
                  <c:v>2</c:v>
                </c:pt>
                <c:pt idx="226">
                  <c:v>2</c:v>
                </c:pt>
                <c:pt idx="227">
                  <c:v>2</c:v>
                </c:pt>
                <c:pt idx="228">
                  <c:v>2</c:v>
                </c:pt>
                <c:pt idx="229">
                  <c:v>2</c:v>
                </c:pt>
                <c:pt idx="230">
                  <c:v>2</c:v>
                </c:pt>
                <c:pt idx="231">
                  <c:v>2</c:v>
                </c:pt>
                <c:pt idx="232">
                  <c:v>2</c:v>
                </c:pt>
                <c:pt idx="233">
                  <c:v>2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2</c:v>
                </c:pt>
                <c:pt idx="268">
                  <c:v>2</c:v>
                </c:pt>
                <c:pt idx="269">
                  <c:v>2</c:v>
                </c:pt>
                <c:pt idx="270">
                  <c:v>2</c:v>
                </c:pt>
                <c:pt idx="271">
                  <c:v>2</c:v>
                </c:pt>
                <c:pt idx="272">
                  <c:v>2</c:v>
                </c:pt>
                <c:pt idx="273">
                  <c:v>2</c:v>
                </c:pt>
                <c:pt idx="274">
                  <c:v>2</c:v>
                </c:pt>
                <c:pt idx="275">
                  <c:v>2</c:v>
                </c:pt>
                <c:pt idx="276">
                  <c:v>2</c:v>
                </c:pt>
                <c:pt idx="277">
                  <c:v>2</c:v>
                </c:pt>
                <c:pt idx="278">
                  <c:v>2</c:v>
                </c:pt>
                <c:pt idx="279">
                  <c:v>2</c:v>
                </c:pt>
                <c:pt idx="280">
                  <c:v>2</c:v>
                </c:pt>
                <c:pt idx="281">
                  <c:v>2</c:v>
                </c:pt>
                <c:pt idx="282">
                  <c:v>2</c:v>
                </c:pt>
                <c:pt idx="283">
                  <c:v>2</c:v>
                </c:pt>
                <c:pt idx="284">
                  <c:v>2</c:v>
                </c:pt>
                <c:pt idx="285">
                  <c:v>2</c:v>
                </c:pt>
                <c:pt idx="286">
                  <c:v>2</c:v>
                </c:pt>
                <c:pt idx="287">
                  <c:v>2</c:v>
                </c:pt>
                <c:pt idx="288">
                  <c:v>2</c:v>
                </c:pt>
                <c:pt idx="289">
                  <c:v>2</c:v>
                </c:pt>
                <c:pt idx="290">
                  <c:v>2</c:v>
                </c:pt>
                <c:pt idx="291">
                  <c:v>2</c:v>
                </c:pt>
                <c:pt idx="292">
                  <c:v>2</c:v>
                </c:pt>
                <c:pt idx="293">
                  <c:v>2</c:v>
                </c:pt>
                <c:pt idx="294">
                  <c:v>2</c:v>
                </c:pt>
                <c:pt idx="295">
                  <c:v>2</c:v>
                </c:pt>
                <c:pt idx="296">
                  <c:v>2</c:v>
                </c:pt>
                <c:pt idx="297">
                  <c:v>2</c:v>
                </c:pt>
                <c:pt idx="298">
                  <c:v>2</c:v>
                </c:pt>
                <c:pt idx="299">
                  <c:v>2</c:v>
                </c:pt>
                <c:pt idx="300">
                  <c:v>2</c:v>
                </c:pt>
                <c:pt idx="301">
                  <c:v>2</c:v>
                </c:pt>
                <c:pt idx="302">
                  <c:v>2</c:v>
                </c:pt>
                <c:pt idx="303">
                  <c:v>2</c:v>
                </c:pt>
                <c:pt idx="304">
                  <c:v>2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2</c:v>
                </c:pt>
                <c:pt idx="331">
                  <c:v>2</c:v>
                </c:pt>
                <c:pt idx="332">
                  <c:v>2</c:v>
                </c:pt>
                <c:pt idx="333">
                  <c:v>2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</c:v>
                </c:pt>
                <c:pt idx="373">
                  <c:v>2</c:v>
                </c:pt>
                <c:pt idx="374">
                  <c:v>2</c:v>
                </c:pt>
                <c:pt idx="375">
                  <c:v>2</c:v>
                </c:pt>
                <c:pt idx="376">
                  <c:v>2</c:v>
                </c:pt>
                <c:pt idx="377">
                  <c:v>2</c:v>
                </c:pt>
                <c:pt idx="378">
                  <c:v>2</c:v>
                </c:pt>
                <c:pt idx="379">
                  <c:v>2</c:v>
                </c:pt>
                <c:pt idx="380">
                  <c:v>2</c:v>
                </c:pt>
                <c:pt idx="381">
                  <c:v>2</c:v>
                </c:pt>
                <c:pt idx="382">
                  <c:v>2</c:v>
                </c:pt>
                <c:pt idx="383">
                  <c:v>2</c:v>
                </c:pt>
                <c:pt idx="384">
                  <c:v>2</c:v>
                </c:pt>
                <c:pt idx="385">
                  <c:v>2</c:v>
                </c:pt>
                <c:pt idx="386">
                  <c:v>2</c:v>
                </c:pt>
                <c:pt idx="387">
                  <c:v>2</c:v>
                </c:pt>
                <c:pt idx="388">
                  <c:v>2</c:v>
                </c:pt>
                <c:pt idx="389">
                  <c:v>2</c:v>
                </c:pt>
                <c:pt idx="390">
                  <c:v>2</c:v>
                </c:pt>
                <c:pt idx="391">
                  <c:v>2</c:v>
                </c:pt>
                <c:pt idx="392">
                  <c:v>2</c:v>
                </c:pt>
                <c:pt idx="393">
                  <c:v>2</c:v>
                </c:pt>
                <c:pt idx="394">
                  <c:v>2</c:v>
                </c:pt>
                <c:pt idx="395">
                  <c:v>2</c:v>
                </c:pt>
                <c:pt idx="396">
                  <c:v>2</c:v>
                </c:pt>
                <c:pt idx="397">
                  <c:v>2</c:v>
                </c:pt>
                <c:pt idx="398">
                  <c:v>2</c:v>
                </c:pt>
                <c:pt idx="399">
                  <c:v>2</c:v>
                </c:pt>
                <c:pt idx="400">
                  <c:v>2</c:v>
                </c:pt>
                <c:pt idx="401">
                  <c:v>2</c:v>
                </c:pt>
                <c:pt idx="402">
                  <c:v>2</c:v>
                </c:pt>
                <c:pt idx="403">
                  <c:v>2</c:v>
                </c:pt>
                <c:pt idx="404">
                  <c:v>2</c:v>
                </c:pt>
                <c:pt idx="405">
                  <c:v>2</c:v>
                </c:pt>
                <c:pt idx="406">
                  <c:v>2</c:v>
                </c:pt>
                <c:pt idx="407">
                  <c:v>2</c:v>
                </c:pt>
                <c:pt idx="408">
                  <c:v>2</c:v>
                </c:pt>
                <c:pt idx="409">
                  <c:v>2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2</c:v>
                </c:pt>
                <c:pt idx="421">
                  <c:v>2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4</c:v>
                </c:pt>
                <c:pt idx="426">
                  <c:v>4</c:v>
                </c:pt>
                <c:pt idx="427">
                  <c:v>4</c:v>
                </c:pt>
                <c:pt idx="428">
                  <c:v>4</c:v>
                </c:pt>
                <c:pt idx="429">
                  <c:v>4</c:v>
                </c:pt>
                <c:pt idx="430">
                  <c:v>4</c:v>
                </c:pt>
                <c:pt idx="431">
                  <c:v>4</c:v>
                </c:pt>
                <c:pt idx="432">
                  <c:v>4</c:v>
                </c:pt>
                <c:pt idx="433">
                  <c:v>4</c:v>
                </c:pt>
                <c:pt idx="434">
                  <c:v>4</c:v>
                </c:pt>
                <c:pt idx="435">
                  <c:v>4</c:v>
                </c:pt>
                <c:pt idx="436">
                  <c:v>4</c:v>
                </c:pt>
                <c:pt idx="437">
                  <c:v>4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3</c:v>
                </c:pt>
                <c:pt idx="443">
                  <c:v>3</c:v>
                </c:pt>
                <c:pt idx="444">
                  <c:v>3</c:v>
                </c:pt>
                <c:pt idx="445">
                  <c:v>3</c:v>
                </c:pt>
                <c:pt idx="446">
                  <c:v>2</c:v>
                </c:pt>
                <c:pt idx="447">
                  <c:v>2</c:v>
                </c:pt>
                <c:pt idx="448">
                  <c:v>2</c:v>
                </c:pt>
                <c:pt idx="449">
                  <c:v>2</c:v>
                </c:pt>
                <c:pt idx="450">
                  <c:v>2</c:v>
                </c:pt>
                <c:pt idx="451">
                  <c:v>2</c:v>
                </c:pt>
                <c:pt idx="452">
                  <c:v>2</c:v>
                </c:pt>
                <c:pt idx="453">
                  <c:v>2</c:v>
                </c:pt>
                <c:pt idx="454">
                  <c:v>2</c:v>
                </c:pt>
                <c:pt idx="455">
                  <c:v>2</c:v>
                </c:pt>
                <c:pt idx="456">
                  <c:v>2</c:v>
                </c:pt>
                <c:pt idx="457">
                  <c:v>2</c:v>
                </c:pt>
                <c:pt idx="458">
                  <c:v>2</c:v>
                </c:pt>
                <c:pt idx="459">
                  <c:v>2</c:v>
                </c:pt>
                <c:pt idx="460">
                  <c:v>2</c:v>
                </c:pt>
                <c:pt idx="461">
                  <c:v>2</c:v>
                </c:pt>
                <c:pt idx="462">
                  <c:v>2</c:v>
                </c:pt>
                <c:pt idx="463">
                  <c:v>2</c:v>
                </c:pt>
                <c:pt idx="464">
                  <c:v>2</c:v>
                </c:pt>
                <c:pt idx="465">
                  <c:v>2</c:v>
                </c:pt>
                <c:pt idx="466">
                  <c:v>2</c:v>
                </c:pt>
                <c:pt idx="467">
                  <c:v>2</c:v>
                </c:pt>
                <c:pt idx="468">
                  <c:v>2</c:v>
                </c:pt>
                <c:pt idx="469">
                  <c:v>2</c:v>
                </c:pt>
                <c:pt idx="470">
                  <c:v>2</c:v>
                </c:pt>
                <c:pt idx="471">
                  <c:v>2</c:v>
                </c:pt>
                <c:pt idx="472">
                  <c:v>2</c:v>
                </c:pt>
                <c:pt idx="473">
                  <c:v>2</c:v>
                </c:pt>
                <c:pt idx="474">
                  <c:v>2</c:v>
                </c:pt>
                <c:pt idx="475">
                  <c:v>2</c:v>
                </c:pt>
                <c:pt idx="476">
                  <c:v>2</c:v>
                </c:pt>
                <c:pt idx="477">
                  <c:v>2</c:v>
                </c:pt>
                <c:pt idx="478">
                  <c:v>2</c:v>
                </c:pt>
                <c:pt idx="479">
                  <c:v>2</c:v>
                </c:pt>
                <c:pt idx="480">
                  <c:v>2</c:v>
                </c:pt>
                <c:pt idx="481">
                  <c:v>2</c:v>
                </c:pt>
                <c:pt idx="482">
                  <c:v>2</c:v>
                </c:pt>
                <c:pt idx="483">
                  <c:v>2</c:v>
                </c:pt>
                <c:pt idx="484">
                  <c:v>2</c:v>
                </c:pt>
                <c:pt idx="485">
                  <c:v>2</c:v>
                </c:pt>
                <c:pt idx="486">
                  <c:v>2</c:v>
                </c:pt>
                <c:pt idx="487">
                  <c:v>2</c:v>
                </c:pt>
                <c:pt idx="488">
                  <c:v>2</c:v>
                </c:pt>
                <c:pt idx="489">
                  <c:v>2</c:v>
                </c:pt>
                <c:pt idx="490">
                  <c:v>2</c:v>
                </c:pt>
                <c:pt idx="491">
                  <c:v>2</c:v>
                </c:pt>
                <c:pt idx="492">
                  <c:v>2</c:v>
                </c:pt>
                <c:pt idx="493">
                  <c:v>2</c:v>
                </c:pt>
                <c:pt idx="494">
                  <c:v>2</c:v>
                </c:pt>
                <c:pt idx="495">
                  <c:v>2</c:v>
                </c:pt>
                <c:pt idx="496">
                  <c:v>2</c:v>
                </c:pt>
                <c:pt idx="497">
                  <c:v>2</c:v>
                </c:pt>
                <c:pt idx="498">
                  <c:v>2</c:v>
                </c:pt>
                <c:pt idx="499">
                  <c:v>2</c:v>
                </c:pt>
                <c:pt idx="500">
                  <c:v>3</c:v>
                </c:pt>
                <c:pt idx="501">
                  <c:v>3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3</c:v>
                </c:pt>
                <c:pt idx="512">
                  <c:v>3</c:v>
                </c:pt>
                <c:pt idx="513">
                  <c:v>3</c:v>
                </c:pt>
                <c:pt idx="514">
                  <c:v>3</c:v>
                </c:pt>
                <c:pt idx="515">
                  <c:v>3</c:v>
                </c:pt>
                <c:pt idx="516">
                  <c:v>3</c:v>
                </c:pt>
                <c:pt idx="517">
                  <c:v>3</c:v>
                </c:pt>
                <c:pt idx="518">
                  <c:v>3</c:v>
                </c:pt>
                <c:pt idx="519">
                  <c:v>3</c:v>
                </c:pt>
                <c:pt idx="520">
                  <c:v>3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3</c:v>
                </c:pt>
                <c:pt idx="528">
                  <c:v>3</c:v>
                </c:pt>
                <c:pt idx="529">
                  <c:v>3</c:v>
                </c:pt>
                <c:pt idx="530">
                  <c:v>3</c:v>
                </c:pt>
                <c:pt idx="531">
                  <c:v>3</c:v>
                </c:pt>
                <c:pt idx="532">
                  <c:v>3</c:v>
                </c:pt>
                <c:pt idx="533">
                  <c:v>3</c:v>
                </c:pt>
                <c:pt idx="534">
                  <c:v>3</c:v>
                </c:pt>
                <c:pt idx="535">
                  <c:v>3</c:v>
                </c:pt>
                <c:pt idx="536">
                  <c:v>3</c:v>
                </c:pt>
                <c:pt idx="537">
                  <c:v>3</c:v>
                </c:pt>
                <c:pt idx="538">
                  <c:v>3</c:v>
                </c:pt>
                <c:pt idx="539">
                  <c:v>3</c:v>
                </c:pt>
                <c:pt idx="540">
                  <c:v>3</c:v>
                </c:pt>
                <c:pt idx="541">
                  <c:v>3</c:v>
                </c:pt>
                <c:pt idx="542">
                  <c:v>3</c:v>
                </c:pt>
                <c:pt idx="543">
                  <c:v>3</c:v>
                </c:pt>
                <c:pt idx="544">
                  <c:v>3</c:v>
                </c:pt>
                <c:pt idx="545">
                  <c:v>3</c:v>
                </c:pt>
                <c:pt idx="546">
                  <c:v>3</c:v>
                </c:pt>
                <c:pt idx="547">
                  <c:v>3</c:v>
                </c:pt>
                <c:pt idx="548">
                  <c:v>3</c:v>
                </c:pt>
                <c:pt idx="549">
                  <c:v>3</c:v>
                </c:pt>
                <c:pt idx="550">
                  <c:v>3</c:v>
                </c:pt>
                <c:pt idx="551">
                  <c:v>3</c:v>
                </c:pt>
                <c:pt idx="552">
                  <c:v>3</c:v>
                </c:pt>
                <c:pt idx="553">
                  <c:v>3</c:v>
                </c:pt>
                <c:pt idx="554">
                  <c:v>3</c:v>
                </c:pt>
                <c:pt idx="555">
                  <c:v>3</c:v>
                </c:pt>
                <c:pt idx="556">
                  <c:v>3</c:v>
                </c:pt>
                <c:pt idx="557">
                  <c:v>3</c:v>
                </c:pt>
                <c:pt idx="558">
                  <c:v>3</c:v>
                </c:pt>
                <c:pt idx="559">
                  <c:v>3</c:v>
                </c:pt>
                <c:pt idx="560">
                  <c:v>3</c:v>
                </c:pt>
                <c:pt idx="561">
                  <c:v>3</c:v>
                </c:pt>
                <c:pt idx="562">
                  <c:v>3</c:v>
                </c:pt>
                <c:pt idx="563">
                  <c:v>3</c:v>
                </c:pt>
                <c:pt idx="564">
                  <c:v>3</c:v>
                </c:pt>
                <c:pt idx="565">
                  <c:v>3</c:v>
                </c:pt>
                <c:pt idx="566">
                  <c:v>3</c:v>
                </c:pt>
                <c:pt idx="567">
                  <c:v>3</c:v>
                </c:pt>
                <c:pt idx="568">
                  <c:v>3</c:v>
                </c:pt>
                <c:pt idx="569">
                  <c:v>3</c:v>
                </c:pt>
                <c:pt idx="570">
                  <c:v>3</c:v>
                </c:pt>
                <c:pt idx="571">
                  <c:v>3</c:v>
                </c:pt>
                <c:pt idx="572">
                  <c:v>3</c:v>
                </c:pt>
                <c:pt idx="573">
                  <c:v>3</c:v>
                </c:pt>
                <c:pt idx="574">
                  <c:v>3</c:v>
                </c:pt>
                <c:pt idx="575">
                  <c:v>3</c:v>
                </c:pt>
                <c:pt idx="576">
                  <c:v>3</c:v>
                </c:pt>
                <c:pt idx="577">
                  <c:v>3</c:v>
                </c:pt>
                <c:pt idx="578">
                  <c:v>3</c:v>
                </c:pt>
                <c:pt idx="579">
                  <c:v>3</c:v>
                </c:pt>
                <c:pt idx="580">
                  <c:v>3</c:v>
                </c:pt>
                <c:pt idx="581">
                  <c:v>3</c:v>
                </c:pt>
                <c:pt idx="582">
                  <c:v>3</c:v>
                </c:pt>
                <c:pt idx="583">
                  <c:v>3</c:v>
                </c:pt>
                <c:pt idx="584">
                  <c:v>3</c:v>
                </c:pt>
                <c:pt idx="585">
                  <c:v>3</c:v>
                </c:pt>
                <c:pt idx="586">
                  <c:v>3</c:v>
                </c:pt>
                <c:pt idx="587">
                  <c:v>3</c:v>
                </c:pt>
                <c:pt idx="588">
                  <c:v>3</c:v>
                </c:pt>
                <c:pt idx="589">
                  <c:v>3</c:v>
                </c:pt>
                <c:pt idx="590">
                  <c:v>3</c:v>
                </c:pt>
                <c:pt idx="591">
                  <c:v>3</c:v>
                </c:pt>
                <c:pt idx="592">
                  <c:v>3</c:v>
                </c:pt>
                <c:pt idx="593">
                  <c:v>3</c:v>
                </c:pt>
                <c:pt idx="594">
                  <c:v>3</c:v>
                </c:pt>
                <c:pt idx="595">
                  <c:v>3</c:v>
                </c:pt>
                <c:pt idx="596">
                  <c:v>2</c:v>
                </c:pt>
                <c:pt idx="597">
                  <c:v>2</c:v>
                </c:pt>
                <c:pt idx="598">
                  <c:v>2</c:v>
                </c:pt>
                <c:pt idx="599">
                  <c:v>2</c:v>
                </c:pt>
                <c:pt idx="600">
                  <c:v>3</c:v>
                </c:pt>
                <c:pt idx="601">
                  <c:v>3</c:v>
                </c:pt>
                <c:pt idx="602">
                  <c:v>3</c:v>
                </c:pt>
                <c:pt idx="603">
                  <c:v>3</c:v>
                </c:pt>
                <c:pt idx="604">
                  <c:v>3</c:v>
                </c:pt>
                <c:pt idx="605">
                  <c:v>3</c:v>
                </c:pt>
                <c:pt idx="606">
                  <c:v>3</c:v>
                </c:pt>
                <c:pt idx="607">
                  <c:v>3</c:v>
                </c:pt>
                <c:pt idx="608">
                  <c:v>3</c:v>
                </c:pt>
                <c:pt idx="609">
                  <c:v>2</c:v>
                </c:pt>
                <c:pt idx="610">
                  <c:v>2</c:v>
                </c:pt>
                <c:pt idx="611">
                  <c:v>2</c:v>
                </c:pt>
                <c:pt idx="612">
                  <c:v>2</c:v>
                </c:pt>
                <c:pt idx="613">
                  <c:v>2</c:v>
                </c:pt>
                <c:pt idx="614">
                  <c:v>2</c:v>
                </c:pt>
                <c:pt idx="615">
                  <c:v>2</c:v>
                </c:pt>
                <c:pt idx="616">
                  <c:v>2</c:v>
                </c:pt>
                <c:pt idx="617">
                  <c:v>2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2</c:v>
                </c:pt>
                <c:pt idx="623">
                  <c:v>2</c:v>
                </c:pt>
                <c:pt idx="624">
                  <c:v>2</c:v>
                </c:pt>
                <c:pt idx="625">
                  <c:v>2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A93-44A7-912B-10D425128F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1 - Roughness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4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4</c:v>
                </c:pt>
                <c:pt idx="72">
                  <c:v>4</c:v>
                </c:pt>
                <c:pt idx="73">
                  <c:v>4</c:v>
                </c:pt>
                <c:pt idx="74">
                  <c:v>4</c:v>
                </c:pt>
                <c:pt idx="75">
                  <c:v>4</c:v>
                </c:pt>
                <c:pt idx="76">
                  <c:v>4</c:v>
                </c:pt>
                <c:pt idx="77">
                  <c:v>4</c:v>
                </c:pt>
                <c:pt idx="78">
                  <c:v>4</c:v>
                </c:pt>
                <c:pt idx="79">
                  <c:v>4</c:v>
                </c:pt>
                <c:pt idx="80">
                  <c:v>4</c:v>
                </c:pt>
                <c:pt idx="81">
                  <c:v>4</c:v>
                </c:pt>
                <c:pt idx="82">
                  <c:v>4</c:v>
                </c:pt>
                <c:pt idx="83">
                  <c:v>4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  <c:pt idx="111">
                  <c:v>2</c:v>
                </c:pt>
                <c:pt idx="112">
                  <c:v>2</c:v>
                </c:pt>
                <c:pt idx="113">
                  <c:v>2</c:v>
                </c:pt>
                <c:pt idx="114">
                  <c:v>2</c:v>
                </c:pt>
                <c:pt idx="115">
                  <c:v>2</c:v>
                </c:pt>
                <c:pt idx="116">
                  <c:v>2</c:v>
                </c:pt>
                <c:pt idx="117">
                  <c:v>2</c:v>
                </c:pt>
                <c:pt idx="118">
                  <c:v>2</c:v>
                </c:pt>
                <c:pt idx="119">
                  <c:v>2</c:v>
                </c:pt>
                <c:pt idx="120">
                  <c:v>2</c:v>
                </c:pt>
                <c:pt idx="121">
                  <c:v>2</c:v>
                </c:pt>
                <c:pt idx="122">
                  <c:v>2</c:v>
                </c:pt>
                <c:pt idx="123">
                  <c:v>2</c:v>
                </c:pt>
                <c:pt idx="124">
                  <c:v>2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2</c:v>
                </c:pt>
                <c:pt idx="147">
                  <c:v>2</c:v>
                </c:pt>
                <c:pt idx="148">
                  <c:v>2</c:v>
                </c:pt>
                <c:pt idx="149">
                  <c:v>2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2</c:v>
                </c:pt>
                <c:pt idx="164">
                  <c:v>2</c:v>
                </c:pt>
                <c:pt idx="165">
                  <c:v>2</c:v>
                </c:pt>
                <c:pt idx="166">
                  <c:v>2</c:v>
                </c:pt>
                <c:pt idx="167">
                  <c:v>2</c:v>
                </c:pt>
                <c:pt idx="168">
                  <c:v>2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2</c:v>
                </c:pt>
                <c:pt idx="183">
                  <c:v>2</c:v>
                </c:pt>
                <c:pt idx="184">
                  <c:v>2</c:v>
                </c:pt>
                <c:pt idx="185">
                  <c:v>2</c:v>
                </c:pt>
                <c:pt idx="186">
                  <c:v>2</c:v>
                </c:pt>
                <c:pt idx="187">
                  <c:v>2</c:v>
                </c:pt>
                <c:pt idx="188">
                  <c:v>2</c:v>
                </c:pt>
                <c:pt idx="189">
                  <c:v>2</c:v>
                </c:pt>
                <c:pt idx="190">
                  <c:v>2</c:v>
                </c:pt>
                <c:pt idx="191">
                  <c:v>2</c:v>
                </c:pt>
                <c:pt idx="192">
                  <c:v>2</c:v>
                </c:pt>
                <c:pt idx="193">
                  <c:v>2</c:v>
                </c:pt>
                <c:pt idx="194">
                  <c:v>2</c:v>
                </c:pt>
                <c:pt idx="195">
                  <c:v>2</c:v>
                </c:pt>
                <c:pt idx="196">
                  <c:v>2</c:v>
                </c:pt>
                <c:pt idx="197">
                  <c:v>2</c:v>
                </c:pt>
                <c:pt idx="198">
                  <c:v>2</c:v>
                </c:pt>
                <c:pt idx="199">
                  <c:v>2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2</c:v>
                </c:pt>
                <c:pt idx="227">
                  <c:v>2</c:v>
                </c:pt>
                <c:pt idx="228">
                  <c:v>2</c:v>
                </c:pt>
                <c:pt idx="229">
                  <c:v>2</c:v>
                </c:pt>
                <c:pt idx="230">
                  <c:v>2</c:v>
                </c:pt>
                <c:pt idx="231">
                  <c:v>2</c:v>
                </c:pt>
                <c:pt idx="232">
                  <c:v>2</c:v>
                </c:pt>
                <c:pt idx="233">
                  <c:v>2</c:v>
                </c:pt>
                <c:pt idx="234">
                  <c:v>2</c:v>
                </c:pt>
                <c:pt idx="235">
                  <c:v>2</c:v>
                </c:pt>
                <c:pt idx="236">
                  <c:v>2</c:v>
                </c:pt>
                <c:pt idx="237">
                  <c:v>2</c:v>
                </c:pt>
                <c:pt idx="238">
                  <c:v>2</c:v>
                </c:pt>
                <c:pt idx="239">
                  <c:v>2</c:v>
                </c:pt>
                <c:pt idx="240">
                  <c:v>2</c:v>
                </c:pt>
                <c:pt idx="241">
                  <c:v>2</c:v>
                </c:pt>
                <c:pt idx="242">
                  <c:v>2</c:v>
                </c:pt>
                <c:pt idx="243">
                  <c:v>2</c:v>
                </c:pt>
                <c:pt idx="244">
                  <c:v>2</c:v>
                </c:pt>
                <c:pt idx="245">
                  <c:v>2</c:v>
                </c:pt>
                <c:pt idx="246">
                  <c:v>2</c:v>
                </c:pt>
                <c:pt idx="247">
                  <c:v>2</c:v>
                </c:pt>
                <c:pt idx="248">
                  <c:v>2</c:v>
                </c:pt>
                <c:pt idx="249">
                  <c:v>2</c:v>
                </c:pt>
                <c:pt idx="250">
                  <c:v>2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2</c:v>
                </c:pt>
                <c:pt idx="568">
                  <c:v>2</c:v>
                </c:pt>
                <c:pt idx="569">
                  <c:v>2</c:v>
                </c:pt>
                <c:pt idx="570">
                  <c:v>2</c:v>
                </c:pt>
                <c:pt idx="571">
                  <c:v>2</c:v>
                </c:pt>
                <c:pt idx="572">
                  <c:v>2</c:v>
                </c:pt>
                <c:pt idx="573">
                  <c:v>2</c:v>
                </c:pt>
                <c:pt idx="574">
                  <c:v>2</c:v>
                </c:pt>
                <c:pt idx="575">
                  <c:v>2</c:v>
                </c:pt>
                <c:pt idx="576">
                  <c:v>2</c:v>
                </c:pt>
                <c:pt idx="577">
                  <c:v>2</c:v>
                </c:pt>
                <c:pt idx="578">
                  <c:v>2</c:v>
                </c:pt>
                <c:pt idx="579">
                  <c:v>2</c:v>
                </c:pt>
                <c:pt idx="580">
                  <c:v>2</c:v>
                </c:pt>
                <c:pt idx="581">
                  <c:v>2</c:v>
                </c:pt>
                <c:pt idx="582">
                  <c:v>2</c:v>
                </c:pt>
                <c:pt idx="583">
                  <c:v>2</c:v>
                </c:pt>
                <c:pt idx="584">
                  <c:v>2</c:v>
                </c:pt>
                <c:pt idx="585">
                  <c:v>2</c:v>
                </c:pt>
                <c:pt idx="586">
                  <c:v>2</c:v>
                </c:pt>
                <c:pt idx="587">
                  <c:v>2</c:v>
                </c:pt>
                <c:pt idx="588">
                  <c:v>2</c:v>
                </c:pt>
                <c:pt idx="589">
                  <c:v>2</c:v>
                </c:pt>
                <c:pt idx="590">
                  <c:v>2</c:v>
                </c:pt>
                <c:pt idx="591">
                  <c:v>2</c:v>
                </c:pt>
                <c:pt idx="592">
                  <c:v>2</c:v>
                </c:pt>
                <c:pt idx="593">
                  <c:v>2</c:v>
                </c:pt>
                <c:pt idx="594">
                  <c:v>2</c:v>
                </c:pt>
                <c:pt idx="595">
                  <c:v>2</c:v>
                </c:pt>
                <c:pt idx="596">
                  <c:v>2</c:v>
                </c:pt>
                <c:pt idx="597">
                  <c:v>2</c:v>
                </c:pt>
                <c:pt idx="598">
                  <c:v>2</c:v>
                </c:pt>
                <c:pt idx="599">
                  <c:v>2</c:v>
                </c:pt>
                <c:pt idx="600">
                  <c:v>2</c:v>
                </c:pt>
                <c:pt idx="601">
                  <c:v>2</c:v>
                </c:pt>
                <c:pt idx="602">
                  <c:v>2</c:v>
                </c:pt>
                <c:pt idx="603">
                  <c:v>2</c:v>
                </c:pt>
                <c:pt idx="604">
                  <c:v>2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2</c:v>
                </c:pt>
                <c:pt idx="612">
                  <c:v>2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08F-4A41-AA57-CBDFC63FA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2 - Roughness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2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  <c:pt idx="111">
                  <c:v>2</c:v>
                </c:pt>
                <c:pt idx="112">
                  <c:v>2</c:v>
                </c:pt>
                <c:pt idx="113">
                  <c:v>2</c:v>
                </c:pt>
                <c:pt idx="114">
                  <c:v>2</c:v>
                </c:pt>
                <c:pt idx="115">
                  <c:v>2</c:v>
                </c:pt>
                <c:pt idx="116">
                  <c:v>2</c:v>
                </c:pt>
                <c:pt idx="117">
                  <c:v>2</c:v>
                </c:pt>
                <c:pt idx="118">
                  <c:v>2</c:v>
                </c:pt>
                <c:pt idx="119">
                  <c:v>2</c:v>
                </c:pt>
                <c:pt idx="120">
                  <c:v>2</c:v>
                </c:pt>
                <c:pt idx="121">
                  <c:v>2</c:v>
                </c:pt>
                <c:pt idx="122">
                  <c:v>2</c:v>
                </c:pt>
                <c:pt idx="123">
                  <c:v>2</c:v>
                </c:pt>
                <c:pt idx="124">
                  <c:v>2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4</c:v>
                </c:pt>
                <c:pt idx="131">
                  <c:v>4</c:v>
                </c:pt>
                <c:pt idx="132">
                  <c:v>4</c:v>
                </c:pt>
                <c:pt idx="133">
                  <c:v>4</c:v>
                </c:pt>
                <c:pt idx="134">
                  <c:v>4</c:v>
                </c:pt>
                <c:pt idx="135">
                  <c:v>4</c:v>
                </c:pt>
                <c:pt idx="136">
                  <c:v>4</c:v>
                </c:pt>
                <c:pt idx="137">
                  <c:v>4</c:v>
                </c:pt>
                <c:pt idx="138">
                  <c:v>4</c:v>
                </c:pt>
                <c:pt idx="139">
                  <c:v>4</c:v>
                </c:pt>
                <c:pt idx="140">
                  <c:v>4</c:v>
                </c:pt>
                <c:pt idx="141">
                  <c:v>4</c:v>
                </c:pt>
                <c:pt idx="142">
                  <c:v>5</c:v>
                </c:pt>
                <c:pt idx="143">
                  <c:v>5</c:v>
                </c:pt>
                <c:pt idx="144">
                  <c:v>5</c:v>
                </c:pt>
                <c:pt idx="145">
                  <c:v>5</c:v>
                </c:pt>
                <c:pt idx="146">
                  <c:v>5</c:v>
                </c:pt>
                <c:pt idx="147">
                  <c:v>5</c:v>
                </c:pt>
                <c:pt idx="148">
                  <c:v>5</c:v>
                </c:pt>
                <c:pt idx="149">
                  <c:v>5</c:v>
                </c:pt>
                <c:pt idx="150">
                  <c:v>5</c:v>
                </c:pt>
                <c:pt idx="151">
                  <c:v>5</c:v>
                </c:pt>
                <c:pt idx="152">
                  <c:v>5</c:v>
                </c:pt>
                <c:pt idx="153">
                  <c:v>5</c:v>
                </c:pt>
                <c:pt idx="154">
                  <c:v>5</c:v>
                </c:pt>
                <c:pt idx="155">
                  <c:v>5</c:v>
                </c:pt>
                <c:pt idx="156">
                  <c:v>5</c:v>
                </c:pt>
                <c:pt idx="157">
                  <c:v>5</c:v>
                </c:pt>
                <c:pt idx="158">
                  <c:v>5</c:v>
                </c:pt>
                <c:pt idx="159">
                  <c:v>4</c:v>
                </c:pt>
                <c:pt idx="160">
                  <c:v>4</c:v>
                </c:pt>
                <c:pt idx="161">
                  <c:v>4</c:v>
                </c:pt>
                <c:pt idx="162">
                  <c:v>4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2</c:v>
                </c:pt>
                <c:pt idx="183">
                  <c:v>2</c:v>
                </c:pt>
                <c:pt idx="184">
                  <c:v>2</c:v>
                </c:pt>
                <c:pt idx="185">
                  <c:v>2</c:v>
                </c:pt>
                <c:pt idx="186">
                  <c:v>2</c:v>
                </c:pt>
                <c:pt idx="187">
                  <c:v>2</c:v>
                </c:pt>
                <c:pt idx="188">
                  <c:v>2</c:v>
                </c:pt>
                <c:pt idx="189">
                  <c:v>2</c:v>
                </c:pt>
                <c:pt idx="190">
                  <c:v>2</c:v>
                </c:pt>
                <c:pt idx="191">
                  <c:v>2</c:v>
                </c:pt>
                <c:pt idx="192">
                  <c:v>2</c:v>
                </c:pt>
                <c:pt idx="193">
                  <c:v>2</c:v>
                </c:pt>
                <c:pt idx="194">
                  <c:v>2</c:v>
                </c:pt>
                <c:pt idx="195">
                  <c:v>2</c:v>
                </c:pt>
                <c:pt idx="196">
                  <c:v>2</c:v>
                </c:pt>
                <c:pt idx="197">
                  <c:v>2</c:v>
                </c:pt>
                <c:pt idx="198">
                  <c:v>2</c:v>
                </c:pt>
                <c:pt idx="199">
                  <c:v>2</c:v>
                </c:pt>
                <c:pt idx="200">
                  <c:v>2</c:v>
                </c:pt>
                <c:pt idx="201">
                  <c:v>2</c:v>
                </c:pt>
                <c:pt idx="202">
                  <c:v>2</c:v>
                </c:pt>
                <c:pt idx="203">
                  <c:v>2</c:v>
                </c:pt>
                <c:pt idx="204">
                  <c:v>2</c:v>
                </c:pt>
                <c:pt idx="205">
                  <c:v>2</c:v>
                </c:pt>
                <c:pt idx="206">
                  <c:v>2</c:v>
                </c:pt>
                <c:pt idx="207">
                  <c:v>2</c:v>
                </c:pt>
                <c:pt idx="208">
                  <c:v>2</c:v>
                </c:pt>
                <c:pt idx="209">
                  <c:v>2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2</c:v>
                </c:pt>
                <c:pt idx="214">
                  <c:v>2</c:v>
                </c:pt>
                <c:pt idx="215">
                  <c:v>2</c:v>
                </c:pt>
                <c:pt idx="216">
                  <c:v>2</c:v>
                </c:pt>
                <c:pt idx="217">
                  <c:v>2</c:v>
                </c:pt>
                <c:pt idx="218">
                  <c:v>2</c:v>
                </c:pt>
                <c:pt idx="219">
                  <c:v>2</c:v>
                </c:pt>
                <c:pt idx="220">
                  <c:v>2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2</c:v>
                </c:pt>
                <c:pt idx="264">
                  <c:v>2</c:v>
                </c:pt>
                <c:pt idx="265">
                  <c:v>2</c:v>
                </c:pt>
                <c:pt idx="266">
                  <c:v>2</c:v>
                </c:pt>
                <c:pt idx="267">
                  <c:v>2</c:v>
                </c:pt>
                <c:pt idx="268">
                  <c:v>2</c:v>
                </c:pt>
                <c:pt idx="269">
                  <c:v>2</c:v>
                </c:pt>
                <c:pt idx="270">
                  <c:v>2</c:v>
                </c:pt>
                <c:pt idx="271">
                  <c:v>2</c:v>
                </c:pt>
                <c:pt idx="272">
                  <c:v>2</c:v>
                </c:pt>
                <c:pt idx="273">
                  <c:v>2</c:v>
                </c:pt>
                <c:pt idx="274">
                  <c:v>2</c:v>
                </c:pt>
                <c:pt idx="275">
                  <c:v>2</c:v>
                </c:pt>
                <c:pt idx="276">
                  <c:v>2</c:v>
                </c:pt>
                <c:pt idx="277">
                  <c:v>2</c:v>
                </c:pt>
                <c:pt idx="278">
                  <c:v>2</c:v>
                </c:pt>
                <c:pt idx="279">
                  <c:v>2</c:v>
                </c:pt>
                <c:pt idx="280">
                  <c:v>2</c:v>
                </c:pt>
                <c:pt idx="281">
                  <c:v>2</c:v>
                </c:pt>
                <c:pt idx="282">
                  <c:v>2</c:v>
                </c:pt>
                <c:pt idx="283">
                  <c:v>2</c:v>
                </c:pt>
                <c:pt idx="284">
                  <c:v>2</c:v>
                </c:pt>
                <c:pt idx="285">
                  <c:v>2</c:v>
                </c:pt>
                <c:pt idx="286">
                  <c:v>2</c:v>
                </c:pt>
                <c:pt idx="287">
                  <c:v>2</c:v>
                </c:pt>
                <c:pt idx="288">
                  <c:v>2</c:v>
                </c:pt>
                <c:pt idx="289">
                  <c:v>2</c:v>
                </c:pt>
                <c:pt idx="290">
                  <c:v>2</c:v>
                </c:pt>
                <c:pt idx="291">
                  <c:v>2</c:v>
                </c:pt>
                <c:pt idx="292">
                  <c:v>2</c:v>
                </c:pt>
                <c:pt idx="293">
                  <c:v>2</c:v>
                </c:pt>
                <c:pt idx="294">
                  <c:v>2</c:v>
                </c:pt>
                <c:pt idx="295">
                  <c:v>2</c:v>
                </c:pt>
                <c:pt idx="296">
                  <c:v>2</c:v>
                </c:pt>
                <c:pt idx="297">
                  <c:v>2</c:v>
                </c:pt>
                <c:pt idx="298">
                  <c:v>2</c:v>
                </c:pt>
                <c:pt idx="299">
                  <c:v>2</c:v>
                </c:pt>
                <c:pt idx="300">
                  <c:v>2</c:v>
                </c:pt>
                <c:pt idx="301">
                  <c:v>2</c:v>
                </c:pt>
                <c:pt idx="302">
                  <c:v>2</c:v>
                </c:pt>
                <c:pt idx="303">
                  <c:v>2</c:v>
                </c:pt>
                <c:pt idx="304">
                  <c:v>2</c:v>
                </c:pt>
                <c:pt idx="305">
                  <c:v>2</c:v>
                </c:pt>
                <c:pt idx="306">
                  <c:v>2</c:v>
                </c:pt>
                <c:pt idx="307">
                  <c:v>2</c:v>
                </c:pt>
                <c:pt idx="308">
                  <c:v>2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2</c:v>
                </c:pt>
                <c:pt idx="326">
                  <c:v>2</c:v>
                </c:pt>
                <c:pt idx="327">
                  <c:v>2</c:v>
                </c:pt>
                <c:pt idx="328">
                  <c:v>2</c:v>
                </c:pt>
                <c:pt idx="329">
                  <c:v>2</c:v>
                </c:pt>
                <c:pt idx="330">
                  <c:v>2</c:v>
                </c:pt>
                <c:pt idx="331">
                  <c:v>2</c:v>
                </c:pt>
                <c:pt idx="332">
                  <c:v>2</c:v>
                </c:pt>
                <c:pt idx="333">
                  <c:v>2</c:v>
                </c:pt>
                <c:pt idx="334">
                  <c:v>2</c:v>
                </c:pt>
                <c:pt idx="335">
                  <c:v>2</c:v>
                </c:pt>
                <c:pt idx="336">
                  <c:v>2</c:v>
                </c:pt>
                <c:pt idx="337">
                  <c:v>2</c:v>
                </c:pt>
                <c:pt idx="338">
                  <c:v>2</c:v>
                </c:pt>
                <c:pt idx="339">
                  <c:v>2</c:v>
                </c:pt>
                <c:pt idx="340">
                  <c:v>2</c:v>
                </c:pt>
                <c:pt idx="341">
                  <c:v>2</c:v>
                </c:pt>
                <c:pt idx="342">
                  <c:v>2</c:v>
                </c:pt>
                <c:pt idx="343">
                  <c:v>2</c:v>
                </c:pt>
                <c:pt idx="344">
                  <c:v>2</c:v>
                </c:pt>
                <c:pt idx="345">
                  <c:v>2</c:v>
                </c:pt>
                <c:pt idx="346">
                  <c:v>2</c:v>
                </c:pt>
                <c:pt idx="347">
                  <c:v>2</c:v>
                </c:pt>
                <c:pt idx="348">
                  <c:v>2</c:v>
                </c:pt>
                <c:pt idx="349">
                  <c:v>2</c:v>
                </c:pt>
                <c:pt idx="350">
                  <c:v>2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2</c:v>
                </c:pt>
                <c:pt idx="421">
                  <c:v>2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2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2</c:v>
                </c:pt>
                <c:pt idx="435">
                  <c:v>2</c:v>
                </c:pt>
                <c:pt idx="436">
                  <c:v>2</c:v>
                </c:pt>
                <c:pt idx="437">
                  <c:v>2</c:v>
                </c:pt>
                <c:pt idx="438">
                  <c:v>2</c:v>
                </c:pt>
                <c:pt idx="439">
                  <c:v>2</c:v>
                </c:pt>
                <c:pt idx="440">
                  <c:v>2</c:v>
                </c:pt>
                <c:pt idx="441">
                  <c:v>2</c:v>
                </c:pt>
                <c:pt idx="442">
                  <c:v>2</c:v>
                </c:pt>
                <c:pt idx="443">
                  <c:v>2</c:v>
                </c:pt>
                <c:pt idx="444">
                  <c:v>2</c:v>
                </c:pt>
                <c:pt idx="445">
                  <c:v>2</c:v>
                </c:pt>
                <c:pt idx="446">
                  <c:v>2</c:v>
                </c:pt>
                <c:pt idx="447">
                  <c:v>2</c:v>
                </c:pt>
                <c:pt idx="448">
                  <c:v>2</c:v>
                </c:pt>
                <c:pt idx="449">
                  <c:v>2</c:v>
                </c:pt>
                <c:pt idx="450">
                  <c:v>2</c:v>
                </c:pt>
                <c:pt idx="451">
                  <c:v>2</c:v>
                </c:pt>
                <c:pt idx="452">
                  <c:v>2</c:v>
                </c:pt>
                <c:pt idx="453">
                  <c:v>2</c:v>
                </c:pt>
                <c:pt idx="454">
                  <c:v>2</c:v>
                </c:pt>
                <c:pt idx="455">
                  <c:v>3</c:v>
                </c:pt>
                <c:pt idx="456">
                  <c:v>3</c:v>
                </c:pt>
                <c:pt idx="457">
                  <c:v>3</c:v>
                </c:pt>
                <c:pt idx="458">
                  <c:v>3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3</c:v>
                </c:pt>
                <c:pt idx="465">
                  <c:v>3</c:v>
                </c:pt>
                <c:pt idx="466">
                  <c:v>3</c:v>
                </c:pt>
                <c:pt idx="467">
                  <c:v>3</c:v>
                </c:pt>
                <c:pt idx="468">
                  <c:v>3</c:v>
                </c:pt>
                <c:pt idx="469">
                  <c:v>3</c:v>
                </c:pt>
                <c:pt idx="470">
                  <c:v>3</c:v>
                </c:pt>
                <c:pt idx="471">
                  <c:v>3</c:v>
                </c:pt>
                <c:pt idx="472">
                  <c:v>3</c:v>
                </c:pt>
                <c:pt idx="473">
                  <c:v>3</c:v>
                </c:pt>
                <c:pt idx="474">
                  <c:v>3</c:v>
                </c:pt>
                <c:pt idx="475">
                  <c:v>3</c:v>
                </c:pt>
                <c:pt idx="476">
                  <c:v>3</c:v>
                </c:pt>
                <c:pt idx="477">
                  <c:v>3</c:v>
                </c:pt>
                <c:pt idx="478">
                  <c:v>3</c:v>
                </c:pt>
                <c:pt idx="479">
                  <c:v>3</c:v>
                </c:pt>
                <c:pt idx="480">
                  <c:v>3</c:v>
                </c:pt>
                <c:pt idx="481">
                  <c:v>3</c:v>
                </c:pt>
                <c:pt idx="482">
                  <c:v>3</c:v>
                </c:pt>
                <c:pt idx="483">
                  <c:v>3</c:v>
                </c:pt>
                <c:pt idx="484">
                  <c:v>3</c:v>
                </c:pt>
                <c:pt idx="485">
                  <c:v>3</c:v>
                </c:pt>
                <c:pt idx="486">
                  <c:v>3</c:v>
                </c:pt>
                <c:pt idx="487">
                  <c:v>3</c:v>
                </c:pt>
                <c:pt idx="488">
                  <c:v>2</c:v>
                </c:pt>
                <c:pt idx="489">
                  <c:v>2</c:v>
                </c:pt>
                <c:pt idx="490">
                  <c:v>2</c:v>
                </c:pt>
                <c:pt idx="491">
                  <c:v>2</c:v>
                </c:pt>
                <c:pt idx="492">
                  <c:v>2</c:v>
                </c:pt>
                <c:pt idx="493">
                  <c:v>2</c:v>
                </c:pt>
                <c:pt idx="494">
                  <c:v>2</c:v>
                </c:pt>
                <c:pt idx="495">
                  <c:v>2</c:v>
                </c:pt>
                <c:pt idx="496">
                  <c:v>2</c:v>
                </c:pt>
                <c:pt idx="497">
                  <c:v>2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2</c:v>
                </c:pt>
                <c:pt idx="502">
                  <c:v>2</c:v>
                </c:pt>
                <c:pt idx="503">
                  <c:v>2</c:v>
                </c:pt>
                <c:pt idx="504">
                  <c:v>2</c:v>
                </c:pt>
                <c:pt idx="505">
                  <c:v>2</c:v>
                </c:pt>
                <c:pt idx="506">
                  <c:v>2</c:v>
                </c:pt>
                <c:pt idx="507">
                  <c:v>2</c:v>
                </c:pt>
                <c:pt idx="508">
                  <c:v>2</c:v>
                </c:pt>
                <c:pt idx="509">
                  <c:v>2</c:v>
                </c:pt>
                <c:pt idx="510">
                  <c:v>2</c:v>
                </c:pt>
                <c:pt idx="511">
                  <c:v>2</c:v>
                </c:pt>
                <c:pt idx="512">
                  <c:v>2</c:v>
                </c:pt>
                <c:pt idx="513">
                  <c:v>2</c:v>
                </c:pt>
                <c:pt idx="514">
                  <c:v>2</c:v>
                </c:pt>
                <c:pt idx="515">
                  <c:v>2</c:v>
                </c:pt>
                <c:pt idx="516">
                  <c:v>2</c:v>
                </c:pt>
                <c:pt idx="517">
                  <c:v>2</c:v>
                </c:pt>
                <c:pt idx="518">
                  <c:v>2</c:v>
                </c:pt>
                <c:pt idx="519">
                  <c:v>2</c:v>
                </c:pt>
                <c:pt idx="520">
                  <c:v>2</c:v>
                </c:pt>
                <c:pt idx="521">
                  <c:v>2</c:v>
                </c:pt>
                <c:pt idx="522">
                  <c:v>2</c:v>
                </c:pt>
                <c:pt idx="523">
                  <c:v>2</c:v>
                </c:pt>
                <c:pt idx="524">
                  <c:v>2</c:v>
                </c:pt>
                <c:pt idx="525">
                  <c:v>2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238-4B55-8578-93E26D480F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3 - Roughness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2</c:v>
                </c:pt>
                <c:pt idx="51">
                  <c:v>2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2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2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  <c:pt idx="111">
                  <c:v>2</c:v>
                </c:pt>
                <c:pt idx="112">
                  <c:v>2</c:v>
                </c:pt>
                <c:pt idx="113">
                  <c:v>2</c:v>
                </c:pt>
                <c:pt idx="114">
                  <c:v>2</c:v>
                </c:pt>
                <c:pt idx="115">
                  <c:v>2</c:v>
                </c:pt>
                <c:pt idx="116">
                  <c:v>2</c:v>
                </c:pt>
                <c:pt idx="117">
                  <c:v>2</c:v>
                </c:pt>
                <c:pt idx="118">
                  <c:v>2</c:v>
                </c:pt>
                <c:pt idx="119">
                  <c:v>2</c:v>
                </c:pt>
                <c:pt idx="120">
                  <c:v>2</c:v>
                </c:pt>
                <c:pt idx="121">
                  <c:v>2</c:v>
                </c:pt>
                <c:pt idx="122">
                  <c:v>2</c:v>
                </c:pt>
                <c:pt idx="123">
                  <c:v>2</c:v>
                </c:pt>
                <c:pt idx="124">
                  <c:v>2</c:v>
                </c:pt>
                <c:pt idx="125">
                  <c:v>2</c:v>
                </c:pt>
                <c:pt idx="126">
                  <c:v>2</c:v>
                </c:pt>
                <c:pt idx="127">
                  <c:v>2</c:v>
                </c:pt>
                <c:pt idx="128">
                  <c:v>2</c:v>
                </c:pt>
                <c:pt idx="129">
                  <c:v>2</c:v>
                </c:pt>
                <c:pt idx="130">
                  <c:v>2</c:v>
                </c:pt>
                <c:pt idx="131">
                  <c:v>2</c:v>
                </c:pt>
                <c:pt idx="132">
                  <c:v>2</c:v>
                </c:pt>
                <c:pt idx="133">
                  <c:v>2</c:v>
                </c:pt>
                <c:pt idx="134">
                  <c:v>2</c:v>
                </c:pt>
                <c:pt idx="135">
                  <c:v>2</c:v>
                </c:pt>
                <c:pt idx="136">
                  <c:v>2</c:v>
                </c:pt>
                <c:pt idx="137">
                  <c:v>2</c:v>
                </c:pt>
                <c:pt idx="138">
                  <c:v>2</c:v>
                </c:pt>
                <c:pt idx="139">
                  <c:v>2</c:v>
                </c:pt>
                <c:pt idx="140">
                  <c:v>2</c:v>
                </c:pt>
                <c:pt idx="141">
                  <c:v>2</c:v>
                </c:pt>
                <c:pt idx="142">
                  <c:v>2</c:v>
                </c:pt>
                <c:pt idx="143">
                  <c:v>2</c:v>
                </c:pt>
                <c:pt idx="144">
                  <c:v>2</c:v>
                </c:pt>
                <c:pt idx="145">
                  <c:v>2</c:v>
                </c:pt>
                <c:pt idx="146">
                  <c:v>2</c:v>
                </c:pt>
                <c:pt idx="147">
                  <c:v>2</c:v>
                </c:pt>
                <c:pt idx="148">
                  <c:v>2</c:v>
                </c:pt>
                <c:pt idx="149">
                  <c:v>2</c:v>
                </c:pt>
                <c:pt idx="150">
                  <c:v>2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2</c:v>
                </c:pt>
                <c:pt idx="201">
                  <c:v>2</c:v>
                </c:pt>
                <c:pt idx="202">
                  <c:v>2</c:v>
                </c:pt>
                <c:pt idx="203">
                  <c:v>2</c:v>
                </c:pt>
                <c:pt idx="204">
                  <c:v>2</c:v>
                </c:pt>
                <c:pt idx="205">
                  <c:v>2</c:v>
                </c:pt>
                <c:pt idx="206">
                  <c:v>2</c:v>
                </c:pt>
                <c:pt idx="207">
                  <c:v>2</c:v>
                </c:pt>
                <c:pt idx="208">
                  <c:v>2</c:v>
                </c:pt>
                <c:pt idx="209">
                  <c:v>2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2</c:v>
                </c:pt>
                <c:pt idx="214">
                  <c:v>2</c:v>
                </c:pt>
                <c:pt idx="215">
                  <c:v>2</c:v>
                </c:pt>
                <c:pt idx="216">
                  <c:v>2</c:v>
                </c:pt>
                <c:pt idx="217">
                  <c:v>2</c:v>
                </c:pt>
                <c:pt idx="218">
                  <c:v>2</c:v>
                </c:pt>
                <c:pt idx="219">
                  <c:v>2</c:v>
                </c:pt>
                <c:pt idx="220">
                  <c:v>2</c:v>
                </c:pt>
                <c:pt idx="221">
                  <c:v>2</c:v>
                </c:pt>
                <c:pt idx="222">
                  <c:v>2</c:v>
                </c:pt>
                <c:pt idx="223">
                  <c:v>2</c:v>
                </c:pt>
                <c:pt idx="224">
                  <c:v>2</c:v>
                </c:pt>
                <c:pt idx="225">
                  <c:v>2</c:v>
                </c:pt>
                <c:pt idx="226">
                  <c:v>2</c:v>
                </c:pt>
                <c:pt idx="227">
                  <c:v>2</c:v>
                </c:pt>
                <c:pt idx="228">
                  <c:v>2</c:v>
                </c:pt>
                <c:pt idx="229">
                  <c:v>2</c:v>
                </c:pt>
                <c:pt idx="230">
                  <c:v>2</c:v>
                </c:pt>
                <c:pt idx="231">
                  <c:v>2</c:v>
                </c:pt>
                <c:pt idx="232">
                  <c:v>2</c:v>
                </c:pt>
                <c:pt idx="233">
                  <c:v>2</c:v>
                </c:pt>
                <c:pt idx="234">
                  <c:v>2</c:v>
                </c:pt>
                <c:pt idx="235">
                  <c:v>2</c:v>
                </c:pt>
                <c:pt idx="236">
                  <c:v>2</c:v>
                </c:pt>
                <c:pt idx="237">
                  <c:v>2</c:v>
                </c:pt>
                <c:pt idx="238">
                  <c:v>2</c:v>
                </c:pt>
                <c:pt idx="239">
                  <c:v>2</c:v>
                </c:pt>
                <c:pt idx="240">
                  <c:v>2</c:v>
                </c:pt>
                <c:pt idx="241">
                  <c:v>2</c:v>
                </c:pt>
                <c:pt idx="242">
                  <c:v>2</c:v>
                </c:pt>
                <c:pt idx="243">
                  <c:v>2</c:v>
                </c:pt>
                <c:pt idx="244">
                  <c:v>2</c:v>
                </c:pt>
                <c:pt idx="245">
                  <c:v>2</c:v>
                </c:pt>
                <c:pt idx="246">
                  <c:v>2</c:v>
                </c:pt>
                <c:pt idx="247">
                  <c:v>2</c:v>
                </c:pt>
                <c:pt idx="248">
                  <c:v>2</c:v>
                </c:pt>
                <c:pt idx="249">
                  <c:v>2</c:v>
                </c:pt>
                <c:pt idx="250">
                  <c:v>2</c:v>
                </c:pt>
                <c:pt idx="251">
                  <c:v>2</c:v>
                </c:pt>
                <c:pt idx="252">
                  <c:v>2</c:v>
                </c:pt>
                <c:pt idx="253">
                  <c:v>2</c:v>
                </c:pt>
                <c:pt idx="254">
                  <c:v>2</c:v>
                </c:pt>
                <c:pt idx="255">
                  <c:v>2</c:v>
                </c:pt>
                <c:pt idx="256">
                  <c:v>2</c:v>
                </c:pt>
                <c:pt idx="257">
                  <c:v>2</c:v>
                </c:pt>
                <c:pt idx="258">
                  <c:v>2</c:v>
                </c:pt>
                <c:pt idx="259">
                  <c:v>2</c:v>
                </c:pt>
                <c:pt idx="260">
                  <c:v>2</c:v>
                </c:pt>
                <c:pt idx="261">
                  <c:v>2</c:v>
                </c:pt>
                <c:pt idx="262">
                  <c:v>2</c:v>
                </c:pt>
                <c:pt idx="263">
                  <c:v>2</c:v>
                </c:pt>
                <c:pt idx="264">
                  <c:v>2</c:v>
                </c:pt>
                <c:pt idx="265">
                  <c:v>2</c:v>
                </c:pt>
                <c:pt idx="266">
                  <c:v>2</c:v>
                </c:pt>
                <c:pt idx="267">
                  <c:v>2</c:v>
                </c:pt>
                <c:pt idx="268">
                  <c:v>2</c:v>
                </c:pt>
                <c:pt idx="269">
                  <c:v>2</c:v>
                </c:pt>
                <c:pt idx="270">
                  <c:v>2</c:v>
                </c:pt>
                <c:pt idx="271">
                  <c:v>2</c:v>
                </c:pt>
                <c:pt idx="272">
                  <c:v>2</c:v>
                </c:pt>
                <c:pt idx="273">
                  <c:v>2</c:v>
                </c:pt>
                <c:pt idx="274">
                  <c:v>2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4</c:v>
                </c:pt>
                <c:pt idx="318">
                  <c:v>4</c:v>
                </c:pt>
                <c:pt idx="319">
                  <c:v>4</c:v>
                </c:pt>
                <c:pt idx="320">
                  <c:v>4</c:v>
                </c:pt>
                <c:pt idx="321">
                  <c:v>4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4</c:v>
                </c:pt>
                <c:pt idx="326">
                  <c:v>3</c:v>
                </c:pt>
                <c:pt idx="327">
                  <c:v>3</c:v>
                </c:pt>
                <c:pt idx="328">
                  <c:v>3</c:v>
                </c:pt>
                <c:pt idx="329">
                  <c:v>3</c:v>
                </c:pt>
                <c:pt idx="330">
                  <c:v>3</c:v>
                </c:pt>
                <c:pt idx="331">
                  <c:v>3</c:v>
                </c:pt>
                <c:pt idx="332">
                  <c:v>3</c:v>
                </c:pt>
                <c:pt idx="333">
                  <c:v>3</c:v>
                </c:pt>
                <c:pt idx="334">
                  <c:v>2</c:v>
                </c:pt>
                <c:pt idx="335">
                  <c:v>2</c:v>
                </c:pt>
                <c:pt idx="336">
                  <c:v>2</c:v>
                </c:pt>
                <c:pt idx="337">
                  <c:v>2</c:v>
                </c:pt>
                <c:pt idx="338">
                  <c:v>2</c:v>
                </c:pt>
                <c:pt idx="339">
                  <c:v>2</c:v>
                </c:pt>
                <c:pt idx="340">
                  <c:v>2</c:v>
                </c:pt>
                <c:pt idx="341">
                  <c:v>2</c:v>
                </c:pt>
                <c:pt idx="342">
                  <c:v>2</c:v>
                </c:pt>
                <c:pt idx="343">
                  <c:v>2</c:v>
                </c:pt>
                <c:pt idx="344">
                  <c:v>2</c:v>
                </c:pt>
                <c:pt idx="345">
                  <c:v>2</c:v>
                </c:pt>
                <c:pt idx="346">
                  <c:v>2</c:v>
                </c:pt>
                <c:pt idx="347">
                  <c:v>2</c:v>
                </c:pt>
                <c:pt idx="348">
                  <c:v>2</c:v>
                </c:pt>
                <c:pt idx="349">
                  <c:v>2</c:v>
                </c:pt>
                <c:pt idx="350">
                  <c:v>2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2</c:v>
                </c:pt>
                <c:pt idx="397">
                  <c:v>2</c:v>
                </c:pt>
                <c:pt idx="398">
                  <c:v>2</c:v>
                </c:pt>
                <c:pt idx="399">
                  <c:v>2</c:v>
                </c:pt>
                <c:pt idx="400">
                  <c:v>2</c:v>
                </c:pt>
                <c:pt idx="401">
                  <c:v>2</c:v>
                </c:pt>
                <c:pt idx="402">
                  <c:v>2</c:v>
                </c:pt>
                <c:pt idx="403">
                  <c:v>2</c:v>
                </c:pt>
                <c:pt idx="404">
                  <c:v>2</c:v>
                </c:pt>
                <c:pt idx="405">
                  <c:v>2</c:v>
                </c:pt>
                <c:pt idx="406">
                  <c:v>2</c:v>
                </c:pt>
                <c:pt idx="407">
                  <c:v>2</c:v>
                </c:pt>
                <c:pt idx="408">
                  <c:v>2</c:v>
                </c:pt>
                <c:pt idx="409">
                  <c:v>2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2</c:v>
                </c:pt>
                <c:pt idx="421">
                  <c:v>2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2</c:v>
                </c:pt>
                <c:pt idx="426">
                  <c:v>2</c:v>
                </c:pt>
                <c:pt idx="427">
                  <c:v>2</c:v>
                </c:pt>
                <c:pt idx="428">
                  <c:v>2</c:v>
                </c:pt>
                <c:pt idx="429">
                  <c:v>2</c:v>
                </c:pt>
                <c:pt idx="430">
                  <c:v>2</c:v>
                </c:pt>
                <c:pt idx="431">
                  <c:v>2</c:v>
                </c:pt>
                <c:pt idx="432">
                  <c:v>2</c:v>
                </c:pt>
                <c:pt idx="433">
                  <c:v>2</c:v>
                </c:pt>
                <c:pt idx="434">
                  <c:v>2</c:v>
                </c:pt>
                <c:pt idx="435">
                  <c:v>2</c:v>
                </c:pt>
                <c:pt idx="436">
                  <c:v>2</c:v>
                </c:pt>
                <c:pt idx="437">
                  <c:v>2</c:v>
                </c:pt>
                <c:pt idx="438">
                  <c:v>2</c:v>
                </c:pt>
                <c:pt idx="439">
                  <c:v>2</c:v>
                </c:pt>
                <c:pt idx="440">
                  <c:v>2</c:v>
                </c:pt>
                <c:pt idx="441">
                  <c:v>2</c:v>
                </c:pt>
                <c:pt idx="442">
                  <c:v>2</c:v>
                </c:pt>
                <c:pt idx="443">
                  <c:v>2</c:v>
                </c:pt>
                <c:pt idx="444">
                  <c:v>2</c:v>
                </c:pt>
                <c:pt idx="445">
                  <c:v>2</c:v>
                </c:pt>
                <c:pt idx="446">
                  <c:v>2</c:v>
                </c:pt>
                <c:pt idx="447">
                  <c:v>2</c:v>
                </c:pt>
                <c:pt idx="448">
                  <c:v>2</c:v>
                </c:pt>
                <c:pt idx="449">
                  <c:v>2</c:v>
                </c:pt>
                <c:pt idx="450">
                  <c:v>2</c:v>
                </c:pt>
                <c:pt idx="451">
                  <c:v>2</c:v>
                </c:pt>
                <c:pt idx="452">
                  <c:v>2</c:v>
                </c:pt>
                <c:pt idx="453">
                  <c:v>2</c:v>
                </c:pt>
                <c:pt idx="454">
                  <c:v>2</c:v>
                </c:pt>
                <c:pt idx="455">
                  <c:v>2</c:v>
                </c:pt>
                <c:pt idx="456">
                  <c:v>2</c:v>
                </c:pt>
                <c:pt idx="457">
                  <c:v>2</c:v>
                </c:pt>
                <c:pt idx="458">
                  <c:v>2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3</c:v>
                </c:pt>
                <c:pt idx="465">
                  <c:v>3</c:v>
                </c:pt>
                <c:pt idx="466">
                  <c:v>3</c:v>
                </c:pt>
                <c:pt idx="467">
                  <c:v>3</c:v>
                </c:pt>
                <c:pt idx="468">
                  <c:v>3</c:v>
                </c:pt>
                <c:pt idx="469">
                  <c:v>3</c:v>
                </c:pt>
                <c:pt idx="470">
                  <c:v>3</c:v>
                </c:pt>
                <c:pt idx="471">
                  <c:v>3</c:v>
                </c:pt>
                <c:pt idx="472">
                  <c:v>3</c:v>
                </c:pt>
                <c:pt idx="473">
                  <c:v>3</c:v>
                </c:pt>
                <c:pt idx="474">
                  <c:v>3</c:v>
                </c:pt>
                <c:pt idx="475">
                  <c:v>3</c:v>
                </c:pt>
                <c:pt idx="476">
                  <c:v>3</c:v>
                </c:pt>
                <c:pt idx="477">
                  <c:v>3</c:v>
                </c:pt>
                <c:pt idx="478">
                  <c:v>3</c:v>
                </c:pt>
                <c:pt idx="479">
                  <c:v>3</c:v>
                </c:pt>
                <c:pt idx="480">
                  <c:v>3</c:v>
                </c:pt>
                <c:pt idx="481">
                  <c:v>3</c:v>
                </c:pt>
                <c:pt idx="482">
                  <c:v>3</c:v>
                </c:pt>
                <c:pt idx="483">
                  <c:v>3</c:v>
                </c:pt>
                <c:pt idx="484">
                  <c:v>3</c:v>
                </c:pt>
                <c:pt idx="485">
                  <c:v>3</c:v>
                </c:pt>
                <c:pt idx="486">
                  <c:v>3</c:v>
                </c:pt>
                <c:pt idx="487">
                  <c:v>3</c:v>
                </c:pt>
                <c:pt idx="488">
                  <c:v>4</c:v>
                </c:pt>
                <c:pt idx="489">
                  <c:v>4</c:v>
                </c:pt>
                <c:pt idx="490">
                  <c:v>4</c:v>
                </c:pt>
                <c:pt idx="491">
                  <c:v>4</c:v>
                </c:pt>
                <c:pt idx="492">
                  <c:v>4</c:v>
                </c:pt>
                <c:pt idx="493">
                  <c:v>4</c:v>
                </c:pt>
                <c:pt idx="494">
                  <c:v>4</c:v>
                </c:pt>
                <c:pt idx="495">
                  <c:v>4</c:v>
                </c:pt>
                <c:pt idx="496">
                  <c:v>4</c:v>
                </c:pt>
                <c:pt idx="497">
                  <c:v>4</c:v>
                </c:pt>
                <c:pt idx="498">
                  <c:v>4</c:v>
                </c:pt>
                <c:pt idx="499">
                  <c:v>4</c:v>
                </c:pt>
                <c:pt idx="500">
                  <c:v>4</c:v>
                </c:pt>
                <c:pt idx="501">
                  <c:v>3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2</c:v>
                </c:pt>
                <c:pt idx="510">
                  <c:v>2</c:v>
                </c:pt>
                <c:pt idx="511">
                  <c:v>2</c:v>
                </c:pt>
                <c:pt idx="512">
                  <c:v>2</c:v>
                </c:pt>
                <c:pt idx="513">
                  <c:v>2</c:v>
                </c:pt>
                <c:pt idx="514">
                  <c:v>2</c:v>
                </c:pt>
                <c:pt idx="515">
                  <c:v>2</c:v>
                </c:pt>
                <c:pt idx="516">
                  <c:v>2</c:v>
                </c:pt>
                <c:pt idx="517">
                  <c:v>2</c:v>
                </c:pt>
                <c:pt idx="518">
                  <c:v>2</c:v>
                </c:pt>
                <c:pt idx="519">
                  <c:v>2</c:v>
                </c:pt>
                <c:pt idx="520">
                  <c:v>2</c:v>
                </c:pt>
                <c:pt idx="521">
                  <c:v>2</c:v>
                </c:pt>
                <c:pt idx="522">
                  <c:v>2</c:v>
                </c:pt>
                <c:pt idx="523">
                  <c:v>2</c:v>
                </c:pt>
                <c:pt idx="524">
                  <c:v>2</c:v>
                </c:pt>
                <c:pt idx="525">
                  <c:v>2</c:v>
                </c:pt>
                <c:pt idx="526">
                  <c:v>2</c:v>
                </c:pt>
                <c:pt idx="527">
                  <c:v>2</c:v>
                </c:pt>
                <c:pt idx="528">
                  <c:v>2</c:v>
                </c:pt>
                <c:pt idx="529">
                  <c:v>2</c:v>
                </c:pt>
                <c:pt idx="530">
                  <c:v>2</c:v>
                </c:pt>
                <c:pt idx="531">
                  <c:v>2</c:v>
                </c:pt>
                <c:pt idx="532">
                  <c:v>2</c:v>
                </c:pt>
                <c:pt idx="533">
                  <c:v>2</c:v>
                </c:pt>
                <c:pt idx="534">
                  <c:v>2</c:v>
                </c:pt>
                <c:pt idx="535">
                  <c:v>2</c:v>
                </c:pt>
                <c:pt idx="536">
                  <c:v>2</c:v>
                </c:pt>
                <c:pt idx="537">
                  <c:v>2</c:v>
                </c:pt>
                <c:pt idx="538">
                  <c:v>2</c:v>
                </c:pt>
                <c:pt idx="539">
                  <c:v>2</c:v>
                </c:pt>
                <c:pt idx="540">
                  <c:v>2</c:v>
                </c:pt>
                <c:pt idx="541">
                  <c:v>2</c:v>
                </c:pt>
                <c:pt idx="542">
                  <c:v>2</c:v>
                </c:pt>
                <c:pt idx="543">
                  <c:v>2</c:v>
                </c:pt>
                <c:pt idx="544">
                  <c:v>2</c:v>
                </c:pt>
                <c:pt idx="545">
                  <c:v>2</c:v>
                </c:pt>
                <c:pt idx="546">
                  <c:v>2</c:v>
                </c:pt>
                <c:pt idx="547">
                  <c:v>2</c:v>
                </c:pt>
                <c:pt idx="548">
                  <c:v>2</c:v>
                </c:pt>
                <c:pt idx="549">
                  <c:v>2</c:v>
                </c:pt>
                <c:pt idx="550">
                  <c:v>2</c:v>
                </c:pt>
                <c:pt idx="551">
                  <c:v>2</c:v>
                </c:pt>
                <c:pt idx="552">
                  <c:v>2</c:v>
                </c:pt>
                <c:pt idx="553">
                  <c:v>2</c:v>
                </c:pt>
                <c:pt idx="554">
                  <c:v>2</c:v>
                </c:pt>
                <c:pt idx="555">
                  <c:v>2</c:v>
                </c:pt>
                <c:pt idx="556">
                  <c:v>2</c:v>
                </c:pt>
                <c:pt idx="557">
                  <c:v>2</c:v>
                </c:pt>
                <c:pt idx="558">
                  <c:v>2</c:v>
                </c:pt>
                <c:pt idx="559">
                  <c:v>2</c:v>
                </c:pt>
                <c:pt idx="560">
                  <c:v>2</c:v>
                </c:pt>
                <c:pt idx="561">
                  <c:v>2</c:v>
                </c:pt>
                <c:pt idx="562">
                  <c:v>2</c:v>
                </c:pt>
                <c:pt idx="563">
                  <c:v>2</c:v>
                </c:pt>
                <c:pt idx="564">
                  <c:v>2</c:v>
                </c:pt>
                <c:pt idx="565">
                  <c:v>2</c:v>
                </c:pt>
                <c:pt idx="566">
                  <c:v>2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9E-40F3-BD84-2922836E0F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4 - Roughness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2</c:v>
                </c:pt>
                <c:pt idx="51">
                  <c:v>2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2</c:v>
                </c:pt>
                <c:pt idx="64">
                  <c:v>2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4</c:v>
                </c:pt>
                <c:pt idx="110">
                  <c:v>4</c:v>
                </c:pt>
                <c:pt idx="111">
                  <c:v>4</c:v>
                </c:pt>
                <c:pt idx="112">
                  <c:v>4</c:v>
                </c:pt>
                <c:pt idx="113">
                  <c:v>4</c:v>
                </c:pt>
                <c:pt idx="114">
                  <c:v>4</c:v>
                </c:pt>
                <c:pt idx="115">
                  <c:v>4</c:v>
                </c:pt>
                <c:pt idx="116">
                  <c:v>4</c:v>
                </c:pt>
                <c:pt idx="117">
                  <c:v>4</c:v>
                </c:pt>
                <c:pt idx="118">
                  <c:v>4</c:v>
                </c:pt>
                <c:pt idx="119">
                  <c:v>4</c:v>
                </c:pt>
                <c:pt idx="120">
                  <c:v>4</c:v>
                </c:pt>
                <c:pt idx="121">
                  <c:v>4</c:v>
                </c:pt>
                <c:pt idx="122">
                  <c:v>4</c:v>
                </c:pt>
                <c:pt idx="123">
                  <c:v>4</c:v>
                </c:pt>
                <c:pt idx="124">
                  <c:v>4</c:v>
                </c:pt>
                <c:pt idx="125">
                  <c:v>4</c:v>
                </c:pt>
                <c:pt idx="126">
                  <c:v>4</c:v>
                </c:pt>
                <c:pt idx="127">
                  <c:v>4</c:v>
                </c:pt>
                <c:pt idx="128">
                  <c:v>4</c:v>
                </c:pt>
                <c:pt idx="129">
                  <c:v>4</c:v>
                </c:pt>
                <c:pt idx="130">
                  <c:v>4</c:v>
                </c:pt>
                <c:pt idx="131">
                  <c:v>4</c:v>
                </c:pt>
                <c:pt idx="132">
                  <c:v>4</c:v>
                </c:pt>
                <c:pt idx="133">
                  <c:v>4</c:v>
                </c:pt>
                <c:pt idx="134">
                  <c:v>4</c:v>
                </c:pt>
                <c:pt idx="135">
                  <c:v>4</c:v>
                </c:pt>
                <c:pt idx="136">
                  <c:v>4</c:v>
                </c:pt>
                <c:pt idx="137">
                  <c:v>4</c:v>
                </c:pt>
                <c:pt idx="138">
                  <c:v>4</c:v>
                </c:pt>
                <c:pt idx="139">
                  <c:v>4</c:v>
                </c:pt>
                <c:pt idx="140">
                  <c:v>4</c:v>
                </c:pt>
                <c:pt idx="141">
                  <c:v>4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4</c:v>
                </c:pt>
                <c:pt idx="156">
                  <c:v>4</c:v>
                </c:pt>
                <c:pt idx="157">
                  <c:v>4</c:v>
                </c:pt>
                <c:pt idx="158">
                  <c:v>4</c:v>
                </c:pt>
                <c:pt idx="159">
                  <c:v>4</c:v>
                </c:pt>
                <c:pt idx="160">
                  <c:v>4</c:v>
                </c:pt>
                <c:pt idx="161">
                  <c:v>4</c:v>
                </c:pt>
                <c:pt idx="162">
                  <c:v>4</c:v>
                </c:pt>
                <c:pt idx="163">
                  <c:v>4</c:v>
                </c:pt>
                <c:pt idx="164">
                  <c:v>4</c:v>
                </c:pt>
                <c:pt idx="165">
                  <c:v>4</c:v>
                </c:pt>
                <c:pt idx="166">
                  <c:v>4</c:v>
                </c:pt>
                <c:pt idx="167">
                  <c:v>4</c:v>
                </c:pt>
                <c:pt idx="168">
                  <c:v>4</c:v>
                </c:pt>
                <c:pt idx="169">
                  <c:v>4</c:v>
                </c:pt>
                <c:pt idx="170">
                  <c:v>4</c:v>
                </c:pt>
                <c:pt idx="171">
                  <c:v>4</c:v>
                </c:pt>
                <c:pt idx="172">
                  <c:v>4</c:v>
                </c:pt>
                <c:pt idx="173">
                  <c:v>4</c:v>
                </c:pt>
                <c:pt idx="174">
                  <c:v>4</c:v>
                </c:pt>
                <c:pt idx="175">
                  <c:v>4</c:v>
                </c:pt>
                <c:pt idx="176">
                  <c:v>4</c:v>
                </c:pt>
                <c:pt idx="177">
                  <c:v>4</c:v>
                </c:pt>
                <c:pt idx="178">
                  <c:v>4</c:v>
                </c:pt>
                <c:pt idx="179">
                  <c:v>4</c:v>
                </c:pt>
                <c:pt idx="180">
                  <c:v>4</c:v>
                </c:pt>
                <c:pt idx="181">
                  <c:v>4</c:v>
                </c:pt>
                <c:pt idx="182">
                  <c:v>4</c:v>
                </c:pt>
                <c:pt idx="183">
                  <c:v>4</c:v>
                </c:pt>
                <c:pt idx="184">
                  <c:v>4</c:v>
                </c:pt>
                <c:pt idx="185">
                  <c:v>4</c:v>
                </c:pt>
                <c:pt idx="186">
                  <c:v>4</c:v>
                </c:pt>
                <c:pt idx="187">
                  <c:v>4</c:v>
                </c:pt>
                <c:pt idx="188">
                  <c:v>5</c:v>
                </c:pt>
                <c:pt idx="189">
                  <c:v>5</c:v>
                </c:pt>
                <c:pt idx="190">
                  <c:v>5</c:v>
                </c:pt>
                <c:pt idx="191">
                  <c:v>5</c:v>
                </c:pt>
                <c:pt idx="192">
                  <c:v>5</c:v>
                </c:pt>
                <c:pt idx="193">
                  <c:v>5</c:v>
                </c:pt>
                <c:pt idx="194">
                  <c:v>5</c:v>
                </c:pt>
                <c:pt idx="195">
                  <c:v>5</c:v>
                </c:pt>
                <c:pt idx="196">
                  <c:v>4</c:v>
                </c:pt>
                <c:pt idx="197">
                  <c:v>4</c:v>
                </c:pt>
                <c:pt idx="198">
                  <c:v>4</c:v>
                </c:pt>
                <c:pt idx="199">
                  <c:v>4</c:v>
                </c:pt>
                <c:pt idx="200">
                  <c:v>4</c:v>
                </c:pt>
                <c:pt idx="201">
                  <c:v>4</c:v>
                </c:pt>
                <c:pt idx="202">
                  <c:v>4</c:v>
                </c:pt>
                <c:pt idx="203">
                  <c:v>4</c:v>
                </c:pt>
                <c:pt idx="204">
                  <c:v>4</c:v>
                </c:pt>
                <c:pt idx="205">
                  <c:v>4</c:v>
                </c:pt>
                <c:pt idx="206">
                  <c:v>4</c:v>
                </c:pt>
                <c:pt idx="207">
                  <c:v>4</c:v>
                </c:pt>
                <c:pt idx="208">
                  <c:v>4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4</c:v>
                </c:pt>
                <c:pt idx="235">
                  <c:v>4</c:v>
                </c:pt>
                <c:pt idx="236">
                  <c:v>4</c:v>
                </c:pt>
                <c:pt idx="237">
                  <c:v>4</c:v>
                </c:pt>
                <c:pt idx="238">
                  <c:v>4</c:v>
                </c:pt>
                <c:pt idx="239">
                  <c:v>4</c:v>
                </c:pt>
                <c:pt idx="240">
                  <c:v>4</c:v>
                </c:pt>
                <c:pt idx="241">
                  <c:v>4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2</c:v>
                </c:pt>
                <c:pt idx="256">
                  <c:v>2</c:v>
                </c:pt>
                <c:pt idx="257">
                  <c:v>2</c:v>
                </c:pt>
                <c:pt idx="258">
                  <c:v>2</c:v>
                </c:pt>
                <c:pt idx="259">
                  <c:v>2</c:v>
                </c:pt>
                <c:pt idx="260">
                  <c:v>2</c:v>
                </c:pt>
                <c:pt idx="261">
                  <c:v>2</c:v>
                </c:pt>
                <c:pt idx="262">
                  <c:v>2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2</c:v>
                </c:pt>
                <c:pt idx="518">
                  <c:v>2</c:v>
                </c:pt>
                <c:pt idx="519">
                  <c:v>2</c:v>
                </c:pt>
                <c:pt idx="520">
                  <c:v>2</c:v>
                </c:pt>
                <c:pt idx="521">
                  <c:v>2</c:v>
                </c:pt>
                <c:pt idx="522">
                  <c:v>2</c:v>
                </c:pt>
                <c:pt idx="523">
                  <c:v>2</c:v>
                </c:pt>
                <c:pt idx="524">
                  <c:v>2</c:v>
                </c:pt>
                <c:pt idx="525">
                  <c:v>2</c:v>
                </c:pt>
                <c:pt idx="526">
                  <c:v>2</c:v>
                </c:pt>
                <c:pt idx="527">
                  <c:v>2</c:v>
                </c:pt>
                <c:pt idx="528">
                  <c:v>2</c:v>
                </c:pt>
                <c:pt idx="529">
                  <c:v>2</c:v>
                </c:pt>
                <c:pt idx="530">
                  <c:v>2</c:v>
                </c:pt>
                <c:pt idx="531">
                  <c:v>2</c:v>
                </c:pt>
                <c:pt idx="532">
                  <c:v>2</c:v>
                </c:pt>
                <c:pt idx="533">
                  <c:v>2</c:v>
                </c:pt>
                <c:pt idx="534">
                  <c:v>2</c:v>
                </c:pt>
                <c:pt idx="535">
                  <c:v>2</c:v>
                </c:pt>
                <c:pt idx="536">
                  <c:v>2</c:v>
                </c:pt>
                <c:pt idx="537">
                  <c:v>2</c:v>
                </c:pt>
                <c:pt idx="538">
                  <c:v>2</c:v>
                </c:pt>
                <c:pt idx="539">
                  <c:v>2</c:v>
                </c:pt>
                <c:pt idx="540">
                  <c:v>2</c:v>
                </c:pt>
                <c:pt idx="541">
                  <c:v>2</c:v>
                </c:pt>
                <c:pt idx="542">
                  <c:v>2</c:v>
                </c:pt>
                <c:pt idx="543">
                  <c:v>2</c:v>
                </c:pt>
                <c:pt idx="544">
                  <c:v>2</c:v>
                </c:pt>
                <c:pt idx="545">
                  <c:v>2</c:v>
                </c:pt>
                <c:pt idx="546">
                  <c:v>2</c:v>
                </c:pt>
                <c:pt idx="547">
                  <c:v>2</c:v>
                </c:pt>
                <c:pt idx="548">
                  <c:v>2</c:v>
                </c:pt>
                <c:pt idx="549">
                  <c:v>2</c:v>
                </c:pt>
                <c:pt idx="550">
                  <c:v>2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2</c:v>
                </c:pt>
                <c:pt idx="635">
                  <c:v>2</c:v>
                </c:pt>
                <c:pt idx="636">
                  <c:v>2</c:v>
                </c:pt>
                <c:pt idx="637">
                  <c:v>2</c:v>
                </c:pt>
                <c:pt idx="638">
                  <c:v>2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2</c:v>
                </c:pt>
                <c:pt idx="643">
                  <c:v>2</c:v>
                </c:pt>
                <c:pt idx="644">
                  <c:v>2</c:v>
                </c:pt>
                <c:pt idx="645">
                  <c:v>2</c:v>
                </c:pt>
                <c:pt idx="646">
                  <c:v>2</c:v>
                </c:pt>
                <c:pt idx="647">
                  <c:v>2</c:v>
                </c:pt>
                <c:pt idx="648">
                  <c:v>2</c:v>
                </c:pt>
                <c:pt idx="649">
                  <c:v>2</c:v>
                </c:pt>
                <c:pt idx="650">
                  <c:v>2</c:v>
                </c:pt>
                <c:pt idx="651">
                  <c:v>2</c:v>
                </c:pt>
                <c:pt idx="652">
                  <c:v>2</c:v>
                </c:pt>
                <c:pt idx="653">
                  <c:v>2</c:v>
                </c:pt>
                <c:pt idx="654">
                  <c:v>2</c:v>
                </c:pt>
                <c:pt idx="655">
                  <c:v>2</c:v>
                </c:pt>
                <c:pt idx="656">
                  <c:v>2</c:v>
                </c:pt>
                <c:pt idx="657">
                  <c:v>2</c:v>
                </c:pt>
                <c:pt idx="658">
                  <c:v>2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2F4-4BA4-8DC0-5954863E9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'[AggreementCentroid.xlsm]Adequate Resources'!$F$1</c:f>
              <c:strCache>
                <c:ptCount val="1"/>
                <c:pt idx="0">
                  <c:v>IAA Model for: Sample 1 - Flavour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'[AggreementCentroid.xlsm]Adequate Resources'!$E$2:$E$1002</c:f>
              <c:numCache>
                <c:formatCode>General</c:formatCode>
                <c:ptCount val="1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9.9900000000000109</c:v>
                </c:pt>
                <c:pt idx="1000">
                  <c:v>10</c:v>
                </c:pt>
              </c:numCache>
            </c:numRef>
          </c:xVal>
          <c:yVal>
            <c:numRef>
              <c:f>'[AggreementCentroid.xlsm]Adequate Resources'!$F$2:$F$1002</c:f>
              <c:numCache>
                <c:formatCode>General</c:formatCode>
                <c:ptCount val="10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2</c:v>
                </c:pt>
                <c:pt idx="343">
                  <c:v>2</c:v>
                </c:pt>
                <c:pt idx="344">
                  <c:v>2</c:v>
                </c:pt>
                <c:pt idx="345">
                  <c:v>2</c:v>
                </c:pt>
                <c:pt idx="346">
                  <c:v>2</c:v>
                </c:pt>
                <c:pt idx="347">
                  <c:v>2</c:v>
                </c:pt>
                <c:pt idx="348">
                  <c:v>2</c:v>
                </c:pt>
                <c:pt idx="349">
                  <c:v>2</c:v>
                </c:pt>
                <c:pt idx="350">
                  <c:v>2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3</c:v>
                </c:pt>
                <c:pt idx="368">
                  <c:v>3</c:v>
                </c:pt>
                <c:pt idx="369">
                  <c:v>3</c:v>
                </c:pt>
                <c:pt idx="370">
                  <c:v>3</c:v>
                </c:pt>
                <c:pt idx="371">
                  <c:v>3</c:v>
                </c:pt>
                <c:pt idx="372">
                  <c:v>3</c:v>
                </c:pt>
                <c:pt idx="373">
                  <c:v>3</c:v>
                </c:pt>
                <c:pt idx="374">
                  <c:v>3</c:v>
                </c:pt>
                <c:pt idx="375">
                  <c:v>4</c:v>
                </c:pt>
                <c:pt idx="376">
                  <c:v>4</c:v>
                </c:pt>
                <c:pt idx="377">
                  <c:v>4</c:v>
                </c:pt>
                <c:pt idx="378">
                  <c:v>4</c:v>
                </c:pt>
                <c:pt idx="379">
                  <c:v>4</c:v>
                </c:pt>
                <c:pt idx="380">
                  <c:v>4</c:v>
                </c:pt>
                <c:pt idx="381">
                  <c:v>4</c:v>
                </c:pt>
                <c:pt idx="382">
                  <c:v>4</c:v>
                </c:pt>
                <c:pt idx="383">
                  <c:v>4</c:v>
                </c:pt>
                <c:pt idx="384">
                  <c:v>4</c:v>
                </c:pt>
                <c:pt idx="385">
                  <c:v>4</c:v>
                </c:pt>
                <c:pt idx="386">
                  <c:v>4</c:v>
                </c:pt>
                <c:pt idx="387">
                  <c:v>4</c:v>
                </c:pt>
                <c:pt idx="388">
                  <c:v>4</c:v>
                </c:pt>
                <c:pt idx="389">
                  <c:v>4</c:v>
                </c:pt>
                <c:pt idx="390">
                  <c:v>4</c:v>
                </c:pt>
                <c:pt idx="391">
                  <c:v>4</c:v>
                </c:pt>
                <c:pt idx="392">
                  <c:v>5</c:v>
                </c:pt>
                <c:pt idx="393">
                  <c:v>5</c:v>
                </c:pt>
                <c:pt idx="394">
                  <c:v>5</c:v>
                </c:pt>
                <c:pt idx="395">
                  <c:v>5</c:v>
                </c:pt>
                <c:pt idx="396">
                  <c:v>5</c:v>
                </c:pt>
                <c:pt idx="397">
                  <c:v>5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5</c:v>
                </c:pt>
                <c:pt idx="411">
                  <c:v>5</c:v>
                </c:pt>
                <c:pt idx="412">
                  <c:v>5</c:v>
                </c:pt>
                <c:pt idx="413">
                  <c:v>5</c:v>
                </c:pt>
                <c:pt idx="414">
                  <c:v>5</c:v>
                </c:pt>
                <c:pt idx="415">
                  <c:v>5</c:v>
                </c:pt>
                <c:pt idx="416">
                  <c:v>5</c:v>
                </c:pt>
                <c:pt idx="417">
                  <c:v>5</c:v>
                </c:pt>
                <c:pt idx="418">
                  <c:v>5</c:v>
                </c:pt>
                <c:pt idx="419">
                  <c:v>5</c:v>
                </c:pt>
                <c:pt idx="420">
                  <c:v>5</c:v>
                </c:pt>
                <c:pt idx="421">
                  <c:v>5</c:v>
                </c:pt>
                <c:pt idx="422">
                  <c:v>5</c:v>
                </c:pt>
                <c:pt idx="423">
                  <c:v>5</c:v>
                </c:pt>
                <c:pt idx="424">
                  <c:v>5</c:v>
                </c:pt>
                <c:pt idx="425">
                  <c:v>5</c:v>
                </c:pt>
                <c:pt idx="426">
                  <c:v>4</c:v>
                </c:pt>
                <c:pt idx="427">
                  <c:v>4</c:v>
                </c:pt>
                <c:pt idx="428">
                  <c:v>4</c:v>
                </c:pt>
                <c:pt idx="429">
                  <c:v>4</c:v>
                </c:pt>
                <c:pt idx="430">
                  <c:v>3</c:v>
                </c:pt>
                <c:pt idx="431">
                  <c:v>3</c:v>
                </c:pt>
                <c:pt idx="432">
                  <c:v>3</c:v>
                </c:pt>
                <c:pt idx="433">
                  <c:v>3</c:v>
                </c:pt>
                <c:pt idx="434">
                  <c:v>3</c:v>
                </c:pt>
                <c:pt idx="435">
                  <c:v>3</c:v>
                </c:pt>
                <c:pt idx="436">
                  <c:v>3</c:v>
                </c:pt>
                <c:pt idx="437">
                  <c:v>3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3</c:v>
                </c:pt>
                <c:pt idx="443">
                  <c:v>3</c:v>
                </c:pt>
                <c:pt idx="444">
                  <c:v>3</c:v>
                </c:pt>
                <c:pt idx="445">
                  <c:v>3</c:v>
                </c:pt>
                <c:pt idx="446">
                  <c:v>3</c:v>
                </c:pt>
                <c:pt idx="447">
                  <c:v>3</c:v>
                </c:pt>
                <c:pt idx="448">
                  <c:v>3</c:v>
                </c:pt>
                <c:pt idx="449">
                  <c:v>3</c:v>
                </c:pt>
                <c:pt idx="450">
                  <c:v>3</c:v>
                </c:pt>
                <c:pt idx="451">
                  <c:v>2</c:v>
                </c:pt>
                <c:pt idx="452">
                  <c:v>2</c:v>
                </c:pt>
                <c:pt idx="453">
                  <c:v>2</c:v>
                </c:pt>
                <c:pt idx="454">
                  <c:v>2</c:v>
                </c:pt>
                <c:pt idx="455">
                  <c:v>3</c:v>
                </c:pt>
                <c:pt idx="456">
                  <c:v>3</c:v>
                </c:pt>
                <c:pt idx="457">
                  <c:v>3</c:v>
                </c:pt>
                <c:pt idx="458">
                  <c:v>3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3</c:v>
                </c:pt>
                <c:pt idx="465">
                  <c:v>3</c:v>
                </c:pt>
                <c:pt idx="466">
                  <c:v>3</c:v>
                </c:pt>
                <c:pt idx="467">
                  <c:v>3</c:v>
                </c:pt>
                <c:pt idx="468">
                  <c:v>3</c:v>
                </c:pt>
                <c:pt idx="469">
                  <c:v>3</c:v>
                </c:pt>
                <c:pt idx="470">
                  <c:v>3</c:v>
                </c:pt>
                <c:pt idx="471">
                  <c:v>3</c:v>
                </c:pt>
                <c:pt idx="472">
                  <c:v>3</c:v>
                </c:pt>
                <c:pt idx="473">
                  <c:v>3</c:v>
                </c:pt>
                <c:pt idx="474">
                  <c:v>3</c:v>
                </c:pt>
                <c:pt idx="475">
                  <c:v>3</c:v>
                </c:pt>
                <c:pt idx="476">
                  <c:v>3</c:v>
                </c:pt>
                <c:pt idx="477">
                  <c:v>3</c:v>
                </c:pt>
                <c:pt idx="478">
                  <c:v>3</c:v>
                </c:pt>
                <c:pt idx="479">
                  <c:v>3</c:v>
                </c:pt>
                <c:pt idx="480">
                  <c:v>3</c:v>
                </c:pt>
                <c:pt idx="481">
                  <c:v>3</c:v>
                </c:pt>
                <c:pt idx="482">
                  <c:v>3</c:v>
                </c:pt>
                <c:pt idx="483">
                  <c:v>3</c:v>
                </c:pt>
                <c:pt idx="484">
                  <c:v>3</c:v>
                </c:pt>
                <c:pt idx="485">
                  <c:v>3</c:v>
                </c:pt>
                <c:pt idx="486">
                  <c:v>3</c:v>
                </c:pt>
                <c:pt idx="487">
                  <c:v>3</c:v>
                </c:pt>
                <c:pt idx="488">
                  <c:v>3</c:v>
                </c:pt>
                <c:pt idx="489">
                  <c:v>3</c:v>
                </c:pt>
                <c:pt idx="490">
                  <c:v>3</c:v>
                </c:pt>
                <c:pt idx="491">
                  <c:v>3</c:v>
                </c:pt>
                <c:pt idx="492">
                  <c:v>3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3</c:v>
                </c:pt>
                <c:pt idx="497">
                  <c:v>3</c:v>
                </c:pt>
                <c:pt idx="498">
                  <c:v>3</c:v>
                </c:pt>
                <c:pt idx="499">
                  <c:v>3</c:v>
                </c:pt>
                <c:pt idx="500">
                  <c:v>3</c:v>
                </c:pt>
                <c:pt idx="501">
                  <c:v>2</c:v>
                </c:pt>
                <c:pt idx="502">
                  <c:v>2</c:v>
                </c:pt>
                <c:pt idx="503">
                  <c:v>2</c:v>
                </c:pt>
                <c:pt idx="504">
                  <c:v>2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3</c:v>
                </c:pt>
                <c:pt idx="512">
                  <c:v>3</c:v>
                </c:pt>
                <c:pt idx="513">
                  <c:v>3</c:v>
                </c:pt>
                <c:pt idx="514">
                  <c:v>3</c:v>
                </c:pt>
                <c:pt idx="515">
                  <c:v>3</c:v>
                </c:pt>
                <c:pt idx="516">
                  <c:v>3</c:v>
                </c:pt>
                <c:pt idx="517">
                  <c:v>3</c:v>
                </c:pt>
                <c:pt idx="518">
                  <c:v>3</c:v>
                </c:pt>
                <c:pt idx="519">
                  <c:v>3</c:v>
                </c:pt>
                <c:pt idx="520">
                  <c:v>3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3</c:v>
                </c:pt>
                <c:pt idx="528">
                  <c:v>3</c:v>
                </c:pt>
                <c:pt idx="529">
                  <c:v>3</c:v>
                </c:pt>
                <c:pt idx="530">
                  <c:v>3</c:v>
                </c:pt>
                <c:pt idx="531">
                  <c:v>3</c:v>
                </c:pt>
                <c:pt idx="532">
                  <c:v>3</c:v>
                </c:pt>
                <c:pt idx="533">
                  <c:v>3</c:v>
                </c:pt>
                <c:pt idx="534">
                  <c:v>3</c:v>
                </c:pt>
                <c:pt idx="535">
                  <c:v>3</c:v>
                </c:pt>
                <c:pt idx="536">
                  <c:v>3</c:v>
                </c:pt>
                <c:pt idx="537">
                  <c:v>3</c:v>
                </c:pt>
                <c:pt idx="538">
                  <c:v>3</c:v>
                </c:pt>
                <c:pt idx="539">
                  <c:v>3</c:v>
                </c:pt>
                <c:pt idx="540">
                  <c:v>3</c:v>
                </c:pt>
                <c:pt idx="541">
                  <c:v>3</c:v>
                </c:pt>
                <c:pt idx="542">
                  <c:v>4</c:v>
                </c:pt>
                <c:pt idx="543">
                  <c:v>4</c:v>
                </c:pt>
                <c:pt idx="544">
                  <c:v>4</c:v>
                </c:pt>
                <c:pt idx="545">
                  <c:v>4</c:v>
                </c:pt>
                <c:pt idx="546">
                  <c:v>4</c:v>
                </c:pt>
                <c:pt idx="547">
                  <c:v>4</c:v>
                </c:pt>
                <c:pt idx="548">
                  <c:v>4</c:v>
                </c:pt>
                <c:pt idx="549">
                  <c:v>4</c:v>
                </c:pt>
                <c:pt idx="550">
                  <c:v>4</c:v>
                </c:pt>
                <c:pt idx="551">
                  <c:v>4</c:v>
                </c:pt>
                <c:pt idx="552">
                  <c:v>4</c:v>
                </c:pt>
                <c:pt idx="553">
                  <c:v>4</c:v>
                </c:pt>
                <c:pt idx="554">
                  <c:v>4</c:v>
                </c:pt>
                <c:pt idx="555">
                  <c:v>4</c:v>
                </c:pt>
                <c:pt idx="556">
                  <c:v>4</c:v>
                </c:pt>
                <c:pt idx="557">
                  <c:v>4</c:v>
                </c:pt>
                <c:pt idx="558">
                  <c:v>4</c:v>
                </c:pt>
                <c:pt idx="559">
                  <c:v>4</c:v>
                </c:pt>
                <c:pt idx="560">
                  <c:v>4</c:v>
                </c:pt>
                <c:pt idx="561">
                  <c:v>4</c:v>
                </c:pt>
                <c:pt idx="562">
                  <c:v>4</c:v>
                </c:pt>
                <c:pt idx="563">
                  <c:v>4</c:v>
                </c:pt>
                <c:pt idx="564">
                  <c:v>4</c:v>
                </c:pt>
                <c:pt idx="565">
                  <c:v>4</c:v>
                </c:pt>
                <c:pt idx="566">
                  <c:v>4</c:v>
                </c:pt>
                <c:pt idx="567">
                  <c:v>4</c:v>
                </c:pt>
                <c:pt idx="568">
                  <c:v>4</c:v>
                </c:pt>
                <c:pt idx="569">
                  <c:v>4</c:v>
                </c:pt>
                <c:pt idx="570">
                  <c:v>4</c:v>
                </c:pt>
                <c:pt idx="571">
                  <c:v>5</c:v>
                </c:pt>
                <c:pt idx="572">
                  <c:v>5</c:v>
                </c:pt>
                <c:pt idx="573">
                  <c:v>5</c:v>
                </c:pt>
                <c:pt idx="574">
                  <c:v>5</c:v>
                </c:pt>
                <c:pt idx="575">
                  <c:v>5</c:v>
                </c:pt>
                <c:pt idx="576">
                  <c:v>4</c:v>
                </c:pt>
                <c:pt idx="577">
                  <c:v>4</c:v>
                </c:pt>
                <c:pt idx="578">
                  <c:v>4</c:v>
                </c:pt>
                <c:pt idx="579">
                  <c:v>4</c:v>
                </c:pt>
                <c:pt idx="580">
                  <c:v>4</c:v>
                </c:pt>
                <c:pt idx="581">
                  <c:v>4</c:v>
                </c:pt>
                <c:pt idx="582">
                  <c:v>4</c:v>
                </c:pt>
                <c:pt idx="583">
                  <c:v>4</c:v>
                </c:pt>
                <c:pt idx="584">
                  <c:v>3</c:v>
                </c:pt>
                <c:pt idx="585">
                  <c:v>3</c:v>
                </c:pt>
                <c:pt idx="586">
                  <c:v>3</c:v>
                </c:pt>
                <c:pt idx="587">
                  <c:v>3</c:v>
                </c:pt>
                <c:pt idx="588">
                  <c:v>3</c:v>
                </c:pt>
                <c:pt idx="589">
                  <c:v>3</c:v>
                </c:pt>
                <c:pt idx="590">
                  <c:v>3</c:v>
                </c:pt>
                <c:pt idx="591">
                  <c:v>3</c:v>
                </c:pt>
                <c:pt idx="592">
                  <c:v>3</c:v>
                </c:pt>
                <c:pt idx="593">
                  <c:v>3</c:v>
                </c:pt>
                <c:pt idx="594">
                  <c:v>3</c:v>
                </c:pt>
                <c:pt idx="595">
                  <c:v>3</c:v>
                </c:pt>
                <c:pt idx="596">
                  <c:v>3</c:v>
                </c:pt>
                <c:pt idx="597">
                  <c:v>3</c:v>
                </c:pt>
                <c:pt idx="598">
                  <c:v>3</c:v>
                </c:pt>
                <c:pt idx="599">
                  <c:v>3</c:v>
                </c:pt>
                <c:pt idx="600">
                  <c:v>3</c:v>
                </c:pt>
                <c:pt idx="601">
                  <c:v>2</c:v>
                </c:pt>
                <c:pt idx="602">
                  <c:v>2</c:v>
                </c:pt>
                <c:pt idx="603">
                  <c:v>2</c:v>
                </c:pt>
                <c:pt idx="604">
                  <c:v>2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2</c:v>
                </c:pt>
                <c:pt idx="612">
                  <c:v>2</c:v>
                </c:pt>
                <c:pt idx="613">
                  <c:v>2</c:v>
                </c:pt>
                <c:pt idx="614">
                  <c:v>2</c:v>
                </c:pt>
                <c:pt idx="615">
                  <c:v>2</c:v>
                </c:pt>
                <c:pt idx="616">
                  <c:v>2</c:v>
                </c:pt>
                <c:pt idx="617">
                  <c:v>2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2</c:v>
                </c:pt>
                <c:pt idx="623">
                  <c:v>2</c:v>
                </c:pt>
                <c:pt idx="624">
                  <c:v>2</c:v>
                </c:pt>
                <c:pt idx="625">
                  <c:v>2</c:v>
                </c:pt>
                <c:pt idx="626">
                  <c:v>2</c:v>
                </c:pt>
                <c:pt idx="627">
                  <c:v>2</c:v>
                </c:pt>
                <c:pt idx="628">
                  <c:v>2</c:v>
                </c:pt>
                <c:pt idx="629">
                  <c:v>2</c:v>
                </c:pt>
                <c:pt idx="630">
                  <c:v>2</c:v>
                </c:pt>
                <c:pt idx="631">
                  <c:v>2</c:v>
                </c:pt>
                <c:pt idx="632">
                  <c:v>2</c:v>
                </c:pt>
                <c:pt idx="633">
                  <c:v>2</c:v>
                </c:pt>
                <c:pt idx="634">
                  <c:v>2</c:v>
                </c:pt>
                <c:pt idx="635">
                  <c:v>2</c:v>
                </c:pt>
                <c:pt idx="636">
                  <c:v>2</c:v>
                </c:pt>
                <c:pt idx="637">
                  <c:v>2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2</c:v>
                </c:pt>
                <c:pt idx="676">
                  <c:v>2</c:v>
                </c:pt>
                <c:pt idx="677">
                  <c:v>2</c:v>
                </c:pt>
                <c:pt idx="678">
                  <c:v>2</c:v>
                </c:pt>
                <c:pt idx="679">
                  <c:v>2</c:v>
                </c:pt>
                <c:pt idx="680">
                  <c:v>2</c:v>
                </c:pt>
                <c:pt idx="681">
                  <c:v>2</c:v>
                </c:pt>
                <c:pt idx="682">
                  <c:v>2</c:v>
                </c:pt>
                <c:pt idx="683">
                  <c:v>2</c:v>
                </c:pt>
                <c:pt idx="684">
                  <c:v>2</c:v>
                </c:pt>
                <c:pt idx="685">
                  <c:v>2</c:v>
                </c:pt>
                <c:pt idx="686">
                  <c:v>2</c:v>
                </c:pt>
                <c:pt idx="687">
                  <c:v>2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FD8-4A48-8032-70557FEE7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416304"/>
        <c:axId val="547416696"/>
      </c:scatterChart>
      <c:valAx>
        <c:axId val="547416304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crossAx val="547416696"/>
        <c:crosses val="autoZero"/>
        <c:crossBetween val="midCat"/>
      </c:valAx>
      <c:valAx>
        <c:axId val="547416696"/>
        <c:scaling>
          <c:orientation val="minMax"/>
          <c:max val="1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7416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90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153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4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012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874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1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77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117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77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245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618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9FC84-59B8-4B1C-9492-9E09D65B859A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86A32-92C8-4A81-B61B-1DB692FF7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52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5252371" y="5946345"/>
            <a:ext cx="1687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dirty="0" smtClean="0"/>
              <a:t>3.277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0656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5252371" y="5946345"/>
            <a:ext cx="1687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Centroid:</a:t>
            </a:r>
            <a:r>
              <a:rPr lang="en-GB" dirty="0" smtClean="0"/>
              <a:t>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5.483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770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52371" y="5946345"/>
            <a:ext cx="1687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dirty="0" smtClean="0"/>
              <a:t>4.343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4133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52371" y="5946345"/>
            <a:ext cx="1634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4.319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7071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52371" y="5946345"/>
            <a:ext cx="1634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3.711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4368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52371" y="5946345"/>
            <a:ext cx="1634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4.416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976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52371" y="5946345"/>
            <a:ext cx="1634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4.123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1238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5252371" y="5946345"/>
            <a:ext cx="1570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dirty="0" smtClean="0"/>
              <a:t>2.45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13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52371" y="5946345"/>
            <a:ext cx="1634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2.646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16720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52371" y="5946345"/>
            <a:ext cx="1634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3.086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4562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52371" y="5946345"/>
            <a:ext cx="1634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2.968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6292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3110865" y="1003935"/>
          <a:ext cx="5970270" cy="485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5252371" y="5946345"/>
            <a:ext cx="1687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Centroid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dirty="0" smtClean="0"/>
              <a:t>4.712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935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132</Words>
  <Application>Microsoft Office PowerPoint</Application>
  <PresentationFormat>Widescreen</PresentationFormat>
  <Paragraphs>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Wagner</dc:creator>
  <cp:lastModifiedBy>Christian Wagner</cp:lastModifiedBy>
  <cp:revision>4</cp:revision>
  <dcterms:created xsi:type="dcterms:W3CDTF">2016-01-08T16:54:20Z</dcterms:created>
  <dcterms:modified xsi:type="dcterms:W3CDTF">2016-01-08T17:18:39Z</dcterms:modified>
</cp:coreProperties>
</file>