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ti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3.xml" ContentType="application/vnd.openxmlformats-officedocument.customXml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4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B4ECAD7-3D46-4E92-BC31-08B47EFD6250}" v="2" dt="2021-10-07T10:07:3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>
        <p:scale>
          <a:sx n="90" d="100"/>
          <a:sy n="90" d="100"/>
        </p:scale>
        <p:origin x="326" y="-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12" Type="http://schemas.openxmlformats.org/officeDocument/2006/relationships/customXml" Target="../customXml/item4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11" Type="http://schemas.openxmlformats.org/officeDocument/2006/relationships/customXml" Target="../customXml/item3.xml"/><Relationship Id="rId5" Type="http://schemas.openxmlformats.org/officeDocument/2006/relationships/theme" Target="theme/theme1.xml"/><Relationship Id="rId10" Type="http://schemas.openxmlformats.org/officeDocument/2006/relationships/customXml" Target="../customXml/item2.xml"/><Relationship Id="rId4" Type="http://schemas.openxmlformats.org/officeDocument/2006/relationships/viewProps" Target="viewProps.xml"/><Relationship Id="rId9" Type="http://schemas.openxmlformats.org/officeDocument/2006/relationships/customXml" Target="../customXml/item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Iona Hardy" userId="cd32a0f8-ba89-46ba-9582-12a9d80e8155" providerId="ADAL" clId="{EB4ECAD7-3D46-4E92-BC31-08B47EFD6250}"/>
    <pc:docChg chg="undo custSel modSld">
      <pc:chgData name="Iona Hardy" userId="cd32a0f8-ba89-46ba-9582-12a9d80e8155" providerId="ADAL" clId="{EB4ECAD7-3D46-4E92-BC31-08B47EFD6250}" dt="2021-10-07T10:12:23.360" v="103" actId="1038"/>
      <pc:docMkLst>
        <pc:docMk/>
      </pc:docMkLst>
      <pc:sldChg chg="addSp delSp modSp mod">
        <pc:chgData name="Iona Hardy" userId="cd32a0f8-ba89-46ba-9582-12a9d80e8155" providerId="ADAL" clId="{EB4ECAD7-3D46-4E92-BC31-08B47EFD6250}" dt="2021-10-07T10:12:23.360" v="103" actId="1038"/>
        <pc:sldMkLst>
          <pc:docMk/>
          <pc:sldMk cId="1593621547" sldId="256"/>
        </pc:sldMkLst>
        <pc:spChg chg="mod ord">
          <ac:chgData name="Iona Hardy" userId="cd32a0f8-ba89-46ba-9582-12a9d80e8155" providerId="ADAL" clId="{EB4ECAD7-3D46-4E92-BC31-08B47EFD6250}" dt="2021-10-07T10:12:23.360" v="103" actId="1038"/>
          <ac:spMkLst>
            <pc:docMk/>
            <pc:sldMk cId="1593621547" sldId="256"/>
            <ac:spMk id="40" creationId="{E93E9341-451F-4A37-8068-D77CFDC63D53}"/>
          </ac:spMkLst>
        </pc:spChg>
        <pc:spChg chg="del mod">
          <ac:chgData name="Iona Hardy" userId="cd32a0f8-ba89-46ba-9582-12a9d80e8155" providerId="ADAL" clId="{EB4ECAD7-3D46-4E92-BC31-08B47EFD6250}" dt="2021-10-07T10:06:33.735" v="9" actId="478"/>
          <ac:spMkLst>
            <pc:docMk/>
            <pc:sldMk cId="1593621547" sldId="256"/>
            <ac:spMk id="44" creationId="{FAC37A1F-F7B9-4EDF-899E-E4741FA92588}"/>
          </ac:spMkLst>
        </pc:spChg>
        <pc:spChg chg="mod">
          <ac:chgData name="Iona Hardy" userId="cd32a0f8-ba89-46ba-9582-12a9d80e8155" providerId="ADAL" clId="{EB4ECAD7-3D46-4E92-BC31-08B47EFD6250}" dt="2021-10-07T10:11:34.141" v="85" actId="20577"/>
          <ac:spMkLst>
            <pc:docMk/>
            <pc:sldMk cId="1593621547" sldId="256"/>
            <ac:spMk id="73" creationId="{07D693EB-DA1F-4452-94EC-D358651CA74A}"/>
          </ac:spMkLst>
        </pc:spChg>
        <pc:grpChg chg="mod">
          <ac:chgData name="Iona Hardy" userId="cd32a0f8-ba89-46ba-9582-12a9d80e8155" providerId="ADAL" clId="{EB4ECAD7-3D46-4E92-BC31-08B47EFD6250}" dt="2021-10-07T10:05:54.482" v="4" actId="1076"/>
          <ac:grpSpMkLst>
            <pc:docMk/>
            <pc:sldMk cId="1593621547" sldId="256"/>
            <ac:grpSpMk id="70" creationId="{5A12F988-E1B5-44A3-B5D5-FC526F8B75C3}"/>
          </ac:grpSpMkLst>
        </pc:grpChg>
        <pc:picChg chg="mod">
          <ac:chgData name="Iona Hardy" userId="cd32a0f8-ba89-46ba-9582-12a9d80e8155" providerId="ADAL" clId="{EB4ECAD7-3D46-4E92-BC31-08B47EFD6250}" dt="2021-10-07T10:12:14.357" v="100" actId="14100"/>
          <ac:picMkLst>
            <pc:docMk/>
            <pc:sldMk cId="1593621547" sldId="256"/>
            <ac:picMk id="38" creationId="{093F544B-25D6-4732-B835-AA75E5CCDF4C}"/>
          </ac:picMkLst>
        </pc:picChg>
        <pc:picChg chg="add del mod">
          <ac:chgData name="Iona Hardy" userId="cd32a0f8-ba89-46ba-9582-12a9d80e8155" providerId="ADAL" clId="{EB4ECAD7-3D46-4E92-BC31-08B47EFD6250}" dt="2021-10-07T10:07:38" v="15" actId="27803"/>
          <ac:picMkLst>
            <pc:docMk/>
            <pc:sldMk cId="1593621547" sldId="256"/>
            <ac:picMk id="72" creationId="{07D693EB-DA1F-4452-94EC-D358651CA74A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357AD4-CAEE-47C7-AEA1-819EDE01712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F9485D6-8CBB-43B4-9081-8EE47F8D769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DDE5223-2406-46DC-B49F-5922DB03C9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456CD6-979D-4A01-BDF0-531C15DF66AA}" type="datetimeFigureOut">
              <a:rPr lang="en-GB" smtClean="0"/>
              <a:t>07/10/2021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5D6D4BD-928D-4ACF-993C-2459416728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FC92867-A644-4B69-873A-81D17B5ADA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258792-168B-45D4-81E2-DC34EE2633C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961814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882654-EDE4-409A-A3EE-60E2A2740F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A2E5E1A-BB74-42AC-85C1-049E65866E9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D1BCFA8-E159-4576-949F-9B9737EC4A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456CD6-979D-4A01-BDF0-531C15DF66AA}" type="datetimeFigureOut">
              <a:rPr lang="en-GB" smtClean="0"/>
              <a:t>07/10/2021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6A37491-8CC5-41A5-A021-ECC84C72BC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B34974B-9314-4091-8561-9BFF1310A9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258792-168B-45D4-81E2-DC34EE2633C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606894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87C6E22-1603-4839-8F17-D27916B013A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B6397ED-F6EB-4CE4-8319-1956837B0D2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7F1AFF-6346-4D03-979C-08D672D585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456CD6-979D-4A01-BDF0-531C15DF66AA}" type="datetimeFigureOut">
              <a:rPr lang="en-GB" smtClean="0"/>
              <a:t>07/10/2021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DEB44DE-E19B-47DD-81BB-074C25DC37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233CA8C-CBC2-46B1-ACA3-7C08FCCF4E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258792-168B-45D4-81E2-DC34EE2633C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10240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FB5EB9-443D-49E5-8B6B-816808FE6E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EBE4F75-7C8C-4983-AFAD-732FBD1BD00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74302C7-F307-4470-B956-C21FFB92C7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456CD6-979D-4A01-BDF0-531C15DF66AA}" type="datetimeFigureOut">
              <a:rPr lang="en-GB" smtClean="0"/>
              <a:t>07/10/2021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FFF17E5-01A2-43A5-9D54-FE327A23E9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30077F-83EB-4B45-9D2D-6BA3035E54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258792-168B-45D4-81E2-DC34EE2633C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61057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07DEEC-FBAE-494A-A6B8-BA00F6D3E0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61E6B6C-CCB7-48A3-A2F6-A58C2F5FAF6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003E24F-FE50-47B3-850F-8F709483DA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456CD6-979D-4A01-BDF0-531C15DF66AA}" type="datetimeFigureOut">
              <a:rPr lang="en-GB" smtClean="0"/>
              <a:t>07/10/2021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FFFECF-1E7D-4D87-9A27-B6C179EA2C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A0F6DB5-F50B-4A2D-8427-592CB8E3E0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258792-168B-45D4-81E2-DC34EE2633C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530593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DB2D8A-97A0-4E63-94DE-EBDE749CB8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FEC7C17-DD17-4DA6-8B36-9FCCD79E1BE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A31A037-2C6F-4BD1-AB0F-E53166F63B0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491705-FFFD-46DB-966A-8EEB36778A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456CD6-979D-4A01-BDF0-531C15DF66AA}" type="datetimeFigureOut">
              <a:rPr lang="en-GB" smtClean="0"/>
              <a:t>07/10/2021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AC53581-D6CF-43BA-9526-A50628934A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059B4DD-8DD8-43F9-A0EA-3BFB8E525C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258792-168B-45D4-81E2-DC34EE2633C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770680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7836D5-7BA2-4B3C-8503-7DA6A7AEEC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5EE0AC7-4BB1-417C-B07E-CCC1C764A8B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02CE840-010B-4223-A73A-780CAC6B82A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D7E81F8-84C8-4B5B-B99B-BE3C0436392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C854B4A-129C-4EDB-BF3E-256929375FB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59769B8-FF01-4711-9F6B-9B6D692CE8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456CD6-979D-4A01-BDF0-531C15DF66AA}" type="datetimeFigureOut">
              <a:rPr lang="en-GB" smtClean="0"/>
              <a:t>07/10/2021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E91905D-0E0A-4B7A-B770-F77B74F49B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4997A2A-1D88-45A4-92DF-2E5B6AD361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258792-168B-45D4-81E2-DC34EE2633C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850873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1964B1-7879-420C-8783-5BE1BC32B1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FD3DBBB-6717-4977-8742-3398F75978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456CD6-979D-4A01-BDF0-531C15DF66AA}" type="datetimeFigureOut">
              <a:rPr lang="en-GB" smtClean="0"/>
              <a:t>07/10/2021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AD018A3-159D-4A6C-9725-94E9676C4C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7A9D6D6-B19A-43EF-8CBA-988DE47D79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258792-168B-45D4-81E2-DC34EE2633C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02436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97E70CD-EDB1-4A1E-88AC-B113453B74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456CD6-979D-4A01-BDF0-531C15DF66AA}" type="datetimeFigureOut">
              <a:rPr lang="en-GB" smtClean="0"/>
              <a:t>07/10/2021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0458CF1-7450-480A-907D-CF8BCC3E1C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6DDABAA-27EF-4BBD-AA5A-E164C9BF6E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258792-168B-45D4-81E2-DC34EE2633C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270977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DB31DA-2370-457A-B9FD-68FF8BE558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CE98E69-534F-4C34-ACB9-212D1D9A58D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223D3CA-3DAB-4255-A627-C0A208A0126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CC34F47-C1CC-4BCA-B266-49E4350732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456CD6-979D-4A01-BDF0-531C15DF66AA}" type="datetimeFigureOut">
              <a:rPr lang="en-GB" smtClean="0"/>
              <a:t>07/10/2021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D90F345-A81B-4255-809B-4EA2BF47C4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81C2BD6-8DFB-4AAA-A82B-88F8033121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258792-168B-45D4-81E2-DC34EE2633C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942676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482B08-C704-4B45-B47D-C98435439E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10928EA-E801-4A4A-AD69-F9FA86A2570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8C8B368-FF38-49CB-B4E3-AD04864FC63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7BF85F9-1BE7-4F7A-8B34-F14D2C4670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456CD6-979D-4A01-BDF0-531C15DF66AA}" type="datetimeFigureOut">
              <a:rPr lang="en-GB" smtClean="0"/>
              <a:t>07/10/2021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42D08DF-ACFF-4F33-BBA5-5983CC06FF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BC52606-FA12-43EF-A0DE-DCB4202C1A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258792-168B-45D4-81E2-DC34EE2633C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103492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045AAAC-5BC5-4603-9EC9-A83B009D91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2DD3452-E36D-4011-8A64-37B90B214D1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153AC2F-FDBD-410D-85FC-32043ACEE8B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456CD6-979D-4A01-BDF0-531C15DF66AA}" type="datetimeFigureOut">
              <a:rPr lang="en-GB" smtClean="0"/>
              <a:t>07/10/2021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D7CA480-2751-4CB0-97C4-5FDD60A5B49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323D89F-BD98-4B24-B6FC-E8123DEBFD1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258792-168B-45D4-81E2-DC34EE2633C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870257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microsoft.com/office/2007/relationships/hdphoto" Target="../media/hdphoto1.wdp"/><Relationship Id="rId7" Type="http://schemas.openxmlformats.org/officeDocument/2006/relationships/image" Target="../media/image4.ti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emf"/><Relationship Id="rId5" Type="http://schemas.microsoft.com/office/2007/relationships/hdphoto" Target="../media/hdphoto2.wdp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0" name="Group 69">
            <a:extLst>
              <a:ext uri="{FF2B5EF4-FFF2-40B4-BE49-F238E27FC236}">
                <a16:creationId xmlns:a16="http://schemas.microsoft.com/office/drawing/2014/main" id="{5A12F988-E1B5-44A3-B5D5-FC526F8B75C3}"/>
              </a:ext>
            </a:extLst>
          </p:cNvPr>
          <p:cNvGrpSpPr/>
          <p:nvPr/>
        </p:nvGrpSpPr>
        <p:grpSpPr>
          <a:xfrm>
            <a:off x="8109353" y="274845"/>
            <a:ext cx="4363838" cy="2925924"/>
            <a:chOff x="8324850" y="54007"/>
            <a:chExt cx="4090788" cy="2525042"/>
          </a:xfrm>
        </p:grpSpPr>
        <p:pic>
          <p:nvPicPr>
            <p:cNvPr id="37" name="Picture 36">
              <a:extLst>
                <a:ext uri="{FF2B5EF4-FFF2-40B4-BE49-F238E27FC236}">
                  <a16:creationId xmlns:a16="http://schemas.microsoft.com/office/drawing/2014/main" id="{6F74CE8E-14B7-436A-B381-F7F6D393278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duotone>
                <a:prstClr val="black"/>
                <a:schemeClr val="accent2">
                  <a:tint val="45000"/>
                  <a:satMod val="400000"/>
                </a:schemeClr>
              </a:duotone>
              <a:alphaModFix amt="43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artisticPencilGrayscale pencilSize="18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324850" y="54007"/>
              <a:ext cx="4090788" cy="2525042"/>
            </a:xfrm>
            <a:prstGeom prst="rect">
              <a:avLst/>
            </a:prstGeom>
          </p:spPr>
        </p:pic>
        <p:grpSp>
          <p:nvGrpSpPr>
            <p:cNvPr id="45" name="Graphic 62" descr="Nose outline">
              <a:extLst>
                <a:ext uri="{FF2B5EF4-FFF2-40B4-BE49-F238E27FC236}">
                  <a16:creationId xmlns:a16="http://schemas.microsoft.com/office/drawing/2014/main" id="{38622CA3-374B-4349-87F1-F9591F0A9AD4}"/>
                </a:ext>
              </a:extLst>
            </p:cNvPr>
            <p:cNvGrpSpPr/>
            <p:nvPr/>
          </p:nvGrpSpPr>
          <p:grpSpPr>
            <a:xfrm flipH="1">
              <a:off x="10112801" y="846168"/>
              <a:ext cx="361912" cy="587200"/>
              <a:chOff x="5563665" y="1051902"/>
              <a:chExt cx="487266" cy="790585"/>
            </a:xfrm>
            <a:solidFill>
              <a:schemeClr val="bg1">
                <a:alpha val="55000"/>
              </a:schemeClr>
            </a:solidFill>
          </p:grpSpPr>
          <p:sp>
            <p:nvSpPr>
              <p:cNvPr id="66" name="Freeform: Shape 65">
                <a:extLst>
                  <a:ext uri="{FF2B5EF4-FFF2-40B4-BE49-F238E27FC236}">
                    <a16:creationId xmlns:a16="http://schemas.microsoft.com/office/drawing/2014/main" id="{4323C286-EE53-4A89-A1B5-EFE28FE3F161}"/>
                  </a:ext>
                </a:extLst>
              </p:cNvPr>
              <p:cNvSpPr/>
              <p:nvPr/>
            </p:nvSpPr>
            <p:spPr>
              <a:xfrm>
                <a:off x="5707851" y="1051902"/>
                <a:ext cx="343080" cy="790585"/>
              </a:xfrm>
              <a:custGeom>
                <a:avLst/>
                <a:gdLst>
                  <a:gd name="connsiteX0" fmla="*/ 38179 w 271828"/>
                  <a:gd name="connsiteY0" fmla="*/ 680425 h 680425"/>
                  <a:gd name="connsiteX1" fmla="*/ 38888 w 271828"/>
                  <a:gd name="connsiteY1" fmla="*/ 680425 h 680425"/>
                  <a:gd name="connsiteX2" fmla="*/ 46398 w 271828"/>
                  <a:gd name="connsiteY2" fmla="*/ 672989 h 680425"/>
                  <a:gd name="connsiteX3" fmla="*/ 75075 w 271828"/>
                  <a:gd name="connsiteY3" fmla="*/ 624902 h 680425"/>
                  <a:gd name="connsiteX4" fmla="*/ 75075 w 271828"/>
                  <a:gd name="connsiteY4" fmla="*/ 624902 h 680425"/>
                  <a:gd name="connsiteX5" fmla="*/ 243761 w 271828"/>
                  <a:gd name="connsiteY5" fmla="*/ 553039 h 680425"/>
                  <a:gd name="connsiteX6" fmla="*/ 269942 w 271828"/>
                  <a:gd name="connsiteY6" fmla="*/ 446993 h 680425"/>
                  <a:gd name="connsiteX7" fmla="*/ 181108 w 271828"/>
                  <a:gd name="connsiteY7" fmla="*/ 316648 h 680425"/>
                  <a:gd name="connsiteX8" fmla="*/ 15078 w 271828"/>
                  <a:gd name="connsiteY8" fmla="*/ 8272 h 680425"/>
                  <a:gd name="connsiteX9" fmla="*/ 7622 w 271828"/>
                  <a:gd name="connsiteY9" fmla="*/ 8 h 680425"/>
                  <a:gd name="connsiteX10" fmla="*/ 12 w 271828"/>
                  <a:gd name="connsiteY10" fmla="*/ 7530 h 680425"/>
                  <a:gd name="connsiteX11" fmla="*/ 7 w 271828"/>
                  <a:gd name="connsiteY11" fmla="*/ 8133 h 680425"/>
                  <a:gd name="connsiteX12" fmla="*/ 170037 w 271828"/>
                  <a:gd name="connsiteY12" fmla="*/ 327747 h 680425"/>
                  <a:gd name="connsiteX13" fmla="*/ 255240 w 271828"/>
                  <a:gd name="connsiteY13" fmla="*/ 450502 h 680425"/>
                  <a:gd name="connsiteX14" fmla="*/ 232056 w 271828"/>
                  <a:gd name="connsiteY14" fmla="*/ 542768 h 680425"/>
                  <a:gd name="connsiteX15" fmla="*/ 75128 w 271828"/>
                  <a:gd name="connsiteY15" fmla="*/ 608506 h 680425"/>
                  <a:gd name="connsiteX16" fmla="*/ 75091 w 271828"/>
                  <a:gd name="connsiteY16" fmla="*/ 608506 h 680425"/>
                  <a:gd name="connsiteX17" fmla="*/ 31371 w 271828"/>
                  <a:gd name="connsiteY17" fmla="*/ 671465 h 680425"/>
                  <a:gd name="connsiteX18" fmla="*/ 38148 w 271828"/>
                  <a:gd name="connsiteY18" fmla="*/ 680422 h 680425"/>
                  <a:gd name="connsiteX19" fmla="*/ 38179 w 271828"/>
                  <a:gd name="connsiteY19" fmla="*/ 680425 h 680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71828" h="680425" fill="none" extrusionOk="0">
                    <a:moveTo>
                      <a:pt x="38179" y="680425"/>
                    </a:moveTo>
                    <a:cubicBezTo>
                      <a:pt x="38425" y="680343"/>
                      <a:pt x="38636" y="680488"/>
                      <a:pt x="38888" y="680425"/>
                    </a:cubicBezTo>
                    <a:cubicBezTo>
                      <a:pt x="41896" y="680195"/>
                      <a:pt x="45666" y="677279"/>
                      <a:pt x="46398" y="672989"/>
                    </a:cubicBezTo>
                    <a:cubicBezTo>
                      <a:pt x="50618" y="670218"/>
                      <a:pt x="50807" y="624501"/>
                      <a:pt x="75075" y="624902"/>
                    </a:cubicBezTo>
                    <a:lnTo>
                      <a:pt x="75075" y="624902"/>
                    </a:lnTo>
                    <a:cubicBezTo>
                      <a:pt x="146800" y="620791"/>
                      <a:pt x="223714" y="606214"/>
                      <a:pt x="243761" y="553039"/>
                    </a:cubicBezTo>
                    <a:cubicBezTo>
                      <a:pt x="265417" y="524474"/>
                      <a:pt x="273200" y="484408"/>
                      <a:pt x="269942" y="446993"/>
                    </a:cubicBezTo>
                    <a:cubicBezTo>
                      <a:pt x="247969" y="420214"/>
                      <a:pt x="225860" y="361543"/>
                      <a:pt x="181108" y="316648"/>
                    </a:cubicBezTo>
                    <a:cubicBezTo>
                      <a:pt x="81325" y="230546"/>
                      <a:pt x="16820" y="143776"/>
                      <a:pt x="15078" y="8272"/>
                    </a:cubicBezTo>
                    <a:cubicBezTo>
                      <a:pt x="15290" y="3696"/>
                      <a:pt x="11315" y="688"/>
                      <a:pt x="7622" y="8"/>
                    </a:cubicBezTo>
                    <a:cubicBezTo>
                      <a:pt x="4336" y="-278"/>
                      <a:pt x="563" y="3246"/>
                      <a:pt x="12" y="7530"/>
                    </a:cubicBezTo>
                    <a:cubicBezTo>
                      <a:pt x="-30" y="7727"/>
                      <a:pt x="-8" y="7933"/>
                      <a:pt x="7" y="8133"/>
                    </a:cubicBezTo>
                    <a:cubicBezTo>
                      <a:pt x="32216" y="123464"/>
                      <a:pt x="79260" y="224031"/>
                      <a:pt x="170037" y="327747"/>
                    </a:cubicBezTo>
                    <a:cubicBezTo>
                      <a:pt x="212664" y="376612"/>
                      <a:pt x="244480" y="415514"/>
                      <a:pt x="255240" y="450502"/>
                    </a:cubicBezTo>
                    <a:cubicBezTo>
                      <a:pt x="258938" y="491930"/>
                      <a:pt x="254025" y="514594"/>
                      <a:pt x="232056" y="542768"/>
                    </a:cubicBezTo>
                    <a:cubicBezTo>
                      <a:pt x="207342" y="574692"/>
                      <a:pt x="137829" y="622904"/>
                      <a:pt x="75128" y="608506"/>
                    </a:cubicBezTo>
                    <a:cubicBezTo>
                      <a:pt x="75110" y="608507"/>
                      <a:pt x="75108" y="608506"/>
                      <a:pt x="75091" y="608506"/>
                    </a:cubicBezTo>
                    <a:cubicBezTo>
                      <a:pt x="37617" y="607945"/>
                      <a:pt x="31593" y="668144"/>
                      <a:pt x="31371" y="671465"/>
                    </a:cubicBezTo>
                    <a:cubicBezTo>
                      <a:pt x="30334" y="676633"/>
                      <a:pt x="33269" y="679176"/>
                      <a:pt x="38148" y="680422"/>
                    </a:cubicBezTo>
                    <a:cubicBezTo>
                      <a:pt x="38155" y="680422"/>
                      <a:pt x="38172" y="680426"/>
                      <a:pt x="38179" y="680425"/>
                    </a:cubicBezTo>
                    <a:close/>
                  </a:path>
                  <a:path w="271828" h="680425" stroke="0" extrusionOk="0">
                    <a:moveTo>
                      <a:pt x="38179" y="680425"/>
                    </a:moveTo>
                    <a:cubicBezTo>
                      <a:pt x="38328" y="680344"/>
                      <a:pt x="38579" y="680492"/>
                      <a:pt x="38888" y="680425"/>
                    </a:cubicBezTo>
                    <a:cubicBezTo>
                      <a:pt x="43725" y="679866"/>
                      <a:pt x="46307" y="677705"/>
                      <a:pt x="46398" y="672989"/>
                    </a:cubicBezTo>
                    <a:cubicBezTo>
                      <a:pt x="52184" y="671700"/>
                      <a:pt x="49499" y="625046"/>
                      <a:pt x="75075" y="624902"/>
                    </a:cubicBezTo>
                    <a:lnTo>
                      <a:pt x="75075" y="624902"/>
                    </a:lnTo>
                    <a:cubicBezTo>
                      <a:pt x="150245" y="630287"/>
                      <a:pt x="211569" y="601537"/>
                      <a:pt x="243761" y="553039"/>
                    </a:cubicBezTo>
                    <a:cubicBezTo>
                      <a:pt x="257184" y="527421"/>
                      <a:pt x="276693" y="485848"/>
                      <a:pt x="269942" y="446993"/>
                    </a:cubicBezTo>
                    <a:cubicBezTo>
                      <a:pt x="278650" y="419450"/>
                      <a:pt x="214202" y="372750"/>
                      <a:pt x="181108" y="316648"/>
                    </a:cubicBezTo>
                    <a:cubicBezTo>
                      <a:pt x="102006" y="198523"/>
                      <a:pt x="1749" y="117436"/>
                      <a:pt x="15078" y="8272"/>
                    </a:cubicBezTo>
                    <a:cubicBezTo>
                      <a:pt x="14978" y="3523"/>
                      <a:pt x="11788" y="-626"/>
                      <a:pt x="7622" y="8"/>
                    </a:cubicBezTo>
                    <a:cubicBezTo>
                      <a:pt x="2967" y="-1322"/>
                      <a:pt x="139" y="3415"/>
                      <a:pt x="12" y="7530"/>
                    </a:cubicBezTo>
                    <a:cubicBezTo>
                      <a:pt x="-42" y="7732"/>
                      <a:pt x="-3" y="7937"/>
                      <a:pt x="7" y="8133"/>
                    </a:cubicBezTo>
                    <a:cubicBezTo>
                      <a:pt x="7632" y="142460"/>
                      <a:pt x="106140" y="263302"/>
                      <a:pt x="170037" y="327747"/>
                    </a:cubicBezTo>
                    <a:cubicBezTo>
                      <a:pt x="208709" y="373819"/>
                      <a:pt x="249960" y="419373"/>
                      <a:pt x="255240" y="450502"/>
                    </a:cubicBezTo>
                    <a:cubicBezTo>
                      <a:pt x="262083" y="485374"/>
                      <a:pt x="256423" y="512196"/>
                      <a:pt x="232056" y="542768"/>
                    </a:cubicBezTo>
                    <a:cubicBezTo>
                      <a:pt x="190089" y="590692"/>
                      <a:pt x="142711" y="604223"/>
                      <a:pt x="75128" y="608506"/>
                    </a:cubicBezTo>
                    <a:cubicBezTo>
                      <a:pt x="75110" y="608508"/>
                      <a:pt x="75099" y="608505"/>
                      <a:pt x="75091" y="608506"/>
                    </a:cubicBezTo>
                    <a:cubicBezTo>
                      <a:pt x="36950" y="608580"/>
                      <a:pt x="31897" y="668649"/>
                      <a:pt x="31371" y="671465"/>
                    </a:cubicBezTo>
                    <a:cubicBezTo>
                      <a:pt x="31418" y="676396"/>
                      <a:pt x="34118" y="679069"/>
                      <a:pt x="38148" y="680422"/>
                    </a:cubicBezTo>
                    <a:cubicBezTo>
                      <a:pt x="38164" y="680420"/>
                      <a:pt x="38173" y="680425"/>
                      <a:pt x="38179" y="680425"/>
                    </a:cubicBezTo>
                    <a:close/>
                  </a:path>
                </a:pathLst>
              </a:custGeom>
              <a:solidFill>
                <a:schemeClr val="bg1">
                  <a:alpha val="55000"/>
                </a:schemeClr>
              </a:solidFill>
              <a:ln w="6350" cap="flat">
                <a:solidFill>
                  <a:schemeClr val="bg1">
                    <a:alpha val="55000"/>
                  </a:schemeClr>
                </a:solidFill>
                <a:prstDash val="solid"/>
                <a:miter/>
                <a:extLst>
                  <a:ext uri="{C807C97D-BFC1-408E-A445-0C87EB9F89A2}">
                    <ask:lineSketchStyleProps xmlns:ask="http://schemas.microsoft.com/office/drawing/2018/sketchyshapes" sd="959826319">
                      <a:custGeom>
                        <a:avLst/>
                        <a:gdLst>
                          <a:gd name="connsiteX0" fmla="*/ 48187 w 343080"/>
                          <a:gd name="connsiteY0" fmla="*/ 790585 h 790585"/>
                          <a:gd name="connsiteX1" fmla="*/ 49082 w 343080"/>
                          <a:gd name="connsiteY1" fmla="*/ 790585 h 790585"/>
                          <a:gd name="connsiteX2" fmla="*/ 58560 w 343080"/>
                          <a:gd name="connsiteY2" fmla="*/ 781946 h 790585"/>
                          <a:gd name="connsiteX3" fmla="*/ 94755 w 343080"/>
                          <a:gd name="connsiteY3" fmla="*/ 726073 h 790585"/>
                          <a:gd name="connsiteX4" fmla="*/ 94755 w 343080"/>
                          <a:gd name="connsiteY4" fmla="*/ 726073 h 790585"/>
                          <a:gd name="connsiteX5" fmla="*/ 307657 w 343080"/>
                          <a:gd name="connsiteY5" fmla="*/ 642576 h 790585"/>
                          <a:gd name="connsiteX6" fmla="*/ 340700 w 343080"/>
                          <a:gd name="connsiteY6" fmla="*/ 519361 h 790585"/>
                          <a:gd name="connsiteX7" fmla="*/ 228581 w 343080"/>
                          <a:gd name="connsiteY7" fmla="*/ 367914 h 790585"/>
                          <a:gd name="connsiteX8" fmla="*/ 19031 w 343080"/>
                          <a:gd name="connsiteY8" fmla="*/ 9612 h 790585"/>
                          <a:gd name="connsiteX9" fmla="*/ 9620 w 343080"/>
                          <a:gd name="connsiteY9" fmla="*/ 10 h 790585"/>
                          <a:gd name="connsiteX10" fmla="*/ 16 w 343080"/>
                          <a:gd name="connsiteY10" fmla="*/ 8750 h 790585"/>
                          <a:gd name="connsiteX11" fmla="*/ 9 w 343080"/>
                          <a:gd name="connsiteY11" fmla="*/ 9450 h 790585"/>
                          <a:gd name="connsiteX12" fmla="*/ 214608 w 343080"/>
                          <a:gd name="connsiteY12" fmla="*/ 380810 h 790585"/>
                          <a:gd name="connsiteX13" fmla="*/ 322145 w 343080"/>
                          <a:gd name="connsiteY13" fmla="*/ 523438 h 790585"/>
                          <a:gd name="connsiteX14" fmla="*/ 292884 w 343080"/>
                          <a:gd name="connsiteY14" fmla="*/ 630642 h 790585"/>
                          <a:gd name="connsiteX15" fmla="*/ 94821 w 343080"/>
                          <a:gd name="connsiteY15" fmla="*/ 707023 h 790585"/>
                          <a:gd name="connsiteX16" fmla="*/ 94774 w 343080"/>
                          <a:gd name="connsiteY16" fmla="*/ 707023 h 790585"/>
                          <a:gd name="connsiteX17" fmla="*/ 39595 w 343080"/>
                          <a:gd name="connsiteY17" fmla="*/ 780175 h 790585"/>
                          <a:gd name="connsiteX18" fmla="*/ 48148 w 343080"/>
                          <a:gd name="connsiteY18" fmla="*/ 790582 h 790585"/>
                          <a:gd name="connsiteX19" fmla="*/ 48187 w 343080"/>
                          <a:gd name="connsiteY19" fmla="*/ 790585 h 790585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  <a:cxn ang="0">
                            <a:pos x="connsiteX19" y="connsiteY19"/>
                          </a:cxn>
                        </a:cxnLst>
                        <a:rect l="l" t="t" r="r" b="b"/>
                        <a:pathLst>
                          <a:path w="343080" h="790585">
                            <a:moveTo>
                              <a:pt x="48187" y="790585"/>
                            </a:moveTo>
                            <a:cubicBezTo>
                              <a:pt x="48492" y="790585"/>
                              <a:pt x="48787" y="790585"/>
                              <a:pt x="49082" y="790585"/>
                            </a:cubicBezTo>
                            <a:cubicBezTo>
                              <a:pt x="53997" y="790583"/>
                              <a:pt x="58102" y="786840"/>
                              <a:pt x="58560" y="781946"/>
                            </a:cubicBezTo>
                            <a:cubicBezTo>
                              <a:pt x="58607" y="781394"/>
                              <a:pt x="64646" y="726073"/>
                              <a:pt x="94755" y="726073"/>
                            </a:cubicBezTo>
                            <a:lnTo>
                              <a:pt x="94755" y="726073"/>
                            </a:lnTo>
                            <a:cubicBezTo>
                              <a:pt x="188719" y="726073"/>
                              <a:pt x="264300" y="696421"/>
                              <a:pt x="307657" y="642576"/>
                            </a:cubicBezTo>
                            <a:cubicBezTo>
                              <a:pt x="336516" y="608498"/>
                              <a:pt x="348635" y="563307"/>
                              <a:pt x="340700" y="519361"/>
                            </a:cubicBezTo>
                            <a:cubicBezTo>
                              <a:pt x="332260" y="480871"/>
                              <a:pt x="286502" y="431026"/>
                              <a:pt x="228581" y="367914"/>
                            </a:cubicBezTo>
                            <a:cubicBezTo>
                              <a:pt x="134683" y="265634"/>
                              <a:pt x="17831" y="138361"/>
                              <a:pt x="19031" y="9612"/>
                            </a:cubicBezTo>
                            <a:cubicBezTo>
                              <a:pt x="19073" y="4366"/>
                              <a:pt x="14866" y="73"/>
                              <a:pt x="9620" y="10"/>
                            </a:cubicBezTo>
                            <a:cubicBezTo>
                              <a:pt x="4555" y="-229"/>
                              <a:pt x="254" y="3684"/>
                              <a:pt x="16" y="8750"/>
                            </a:cubicBezTo>
                            <a:cubicBezTo>
                              <a:pt x="5" y="8983"/>
                              <a:pt x="3" y="9216"/>
                              <a:pt x="9" y="9450"/>
                            </a:cubicBezTo>
                            <a:cubicBezTo>
                              <a:pt x="-1219" y="145657"/>
                              <a:pt x="118453" y="276054"/>
                              <a:pt x="214608" y="380810"/>
                            </a:cubicBezTo>
                            <a:cubicBezTo>
                              <a:pt x="268376" y="439380"/>
                              <a:pt x="314820" y="489967"/>
                              <a:pt x="322145" y="523438"/>
                            </a:cubicBezTo>
                            <a:cubicBezTo>
                              <a:pt x="328876" y="561748"/>
                              <a:pt x="318145" y="601064"/>
                              <a:pt x="292884" y="630642"/>
                            </a:cubicBezTo>
                            <a:cubicBezTo>
                              <a:pt x="253241" y="679895"/>
                              <a:pt x="182908" y="707023"/>
                              <a:pt x="94821" y="707023"/>
                            </a:cubicBezTo>
                            <a:lnTo>
                              <a:pt x="94774" y="707023"/>
                            </a:lnTo>
                            <a:cubicBezTo>
                              <a:pt x="47006" y="707023"/>
                              <a:pt x="39872" y="777184"/>
                              <a:pt x="39595" y="780175"/>
                            </a:cubicBezTo>
                            <a:cubicBezTo>
                              <a:pt x="39083" y="785411"/>
                              <a:pt x="42912" y="790069"/>
                              <a:pt x="48148" y="790582"/>
                            </a:cubicBezTo>
                            <a:cubicBezTo>
                              <a:pt x="48161" y="790583"/>
                              <a:pt x="48173" y="790584"/>
                              <a:pt x="48187" y="790585"/>
                            </a:cubicBezTo>
                            <a:close/>
                          </a:path>
                        </a:pathLst>
                      </a:custGeom>
                      <ask:type>
                        <ask:lineSketchScribble/>
                      </ask:type>
                    </ask:lineSketchStyleProps>
                  </a:ext>
                </a:extLst>
              </a:ln>
            </p:spPr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GB" dirty="0"/>
              </a:p>
            </p:txBody>
          </p:sp>
          <p:sp>
            <p:nvSpPr>
              <p:cNvPr id="67" name="Freeform: Shape 66">
                <a:extLst>
                  <a:ext uri="{FF2B5EF4-FFF2-40B4-BE49-F238E27FC236}">
                    <a16:creationId xmlns:a16="http://schemas.microsoft.com/office/drawing/2014/main" id="{EABE0626-008C-4C4A-8566-EE4AD057DF14}"/>
                  </a:ext>
                </a:extLst>
              </p:cNvPr>
              <p:cNvSpPr/>
              <p:nvPr/>
            </p:nvSpPr>
            <p:spPr>
              <a:xfrm>
                <a:off x="5563665" y="1585305"/>
                <a:ext cx="333994" cy="159512"/>
              </a:xfrm>
              <a:custGeom>
                <a:avLst/>
                <a:gdLst>
                  <a:gd name="connsiteX0" fmla="*/ 35603 w 264629"/>
                  <a:gd name="connsiteY0" fmla="*/ 14459 h 137286"/>
                  <a:gd name="connsiteX1" fmla="*/ 36494 w 264629"/>
                  <a:gd name="connsiteY1" fmla="*/ 2905 h 137286"/>
                  <a:gd name="connsiteX2" fmla="*/ 26117 w 264629"/>
                  <a:gd name="connsiteY2" fmla="*/ 1710 h 137286"/>
                  <a:gd name="connsiteX3" fmla="*/ 15563 w 264629"/>
                  <a:gd name="connsiteY3" fmla="*/ 108918 h 137286"/>
                  <a:gd name="connsiteX4" fmla="*/ 70243 w 264629"/>
                  <a:gd name="connsiteY4" fmla="*/ 137286 h 137286"/>
                  <a:gd name="connsiteX5" fmla="*/ 166842 w 264629"/>
                  <a:gd name="connsiteY5" fmla="*/ 89911 h 137286"/>
                  <a:gd name="connsiteX6" fmla="*/ 228726 w 264629"/>
                  <a:gd name="connsiteY6" fmla="*/ 55727 h 137286"/>
                  <a:gd name="connsiteX7" fmla="*/ 249284 w 264629"/>
                  <a:gd name="connsiteY7" fmla="*/ 71499 h 137286"/>
                  <a:gd name="connsiteX8" fmla="*/ 242031 w 264629"/>
                  <a:gd name="connsiteY8" fmla="*/ 85509 h 137286"/>
                  <a:gd name="connsiteX9" fmla="*/ 178638 w 264629"/>
                  <a:gd name="connsiteY9" fmla="*/ 93707 h 137286"/>
                  <a:gd name="connsiteX10" fmla="*/ 171091 w 264629"/>
                  <a:gd name="connsiteY10" fmla="*/ 101905 h 137286"/>
                  <a:gd name="connsiteX11" fmla="*/ 178638 w 264629"/>
                  <a:gd name="connsiteY11" fmla="*/ 110102 h 137286"/>
                  <a:gd name="connsiteX12" fmla="*/ 248755 w 264629"/>
                  <a:gd name="connsiteY12" fmla="*/ 100183 h 137286"/>
                  <a:gd name="connsiteX13" fmla="*/ 263939 w 264629"/>
                  <a:gd name="connsiteY13" fmla="*/ 67744 h 137286"/>
                  <a:gd name="connsiteX14" fmla="*/ 228696 w 264629"/>
                  <a:gd name="connsiteY14" fmla="*/ 39339 h 137286"/>
                  <a:gd name="connsiteX15" fmla="*/ 158163 w 264629"/>
                  <a:gd name="connsiteY15" fmla="*/ 76467 h 137286"/>
                  <a:gd name="connsiteX16" fmla="*/ 70190 w 264629"/>
                  <a:gd name="connsiteY16" fmla="*/ 120898 h 137286"/>
                  <a:gd name="connsiteX17" fmla="*/ 15045 w 264629"/>
                  <a:gd name="connsiteY17" fmla="*/ 61113 h 137286"/>
                  <a:gd name="connsiteX18" fmla="*/ 35558 w 264629"/>
                  <a:gd name="connsiteY18" fmla="*/ 14466 h 137286"/>
                  <a:gd name="connsiteX19" fmla="*/ 35603 w 264629"/>
                  <a:gd name="connsiteY19" fmla="*/ 14459 h 1372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64629" h="137286" fill="none" extrusionOk="0">
                    <a:moveTo>
                      <a:pt x="35603" y="14459"/>
                    </a:moveTo>
                    <a:cubicBezTo>
                      <a:pt x="37718" y="11248"/>
                      <a:pt x="39178" y="6178"/>
                      <a:pt x="36494" y="2905"/>
                    </a:cubicBezTo>
                    <a:cubicBezTo>
                      <a:pt x="33483" y="-912"/>
                      <a:pt x="28700" y="-1940"/>
                      <a:pt x="26117" y="1710"/>
                    </a:cubicBezTo>
                    <a:cubicBezTo>
                      <a:pt x="-2953" y="27611"/>
                      <a:pt x="-2939" y="78978"/>
                      <a:pt x="15563" y="108918"/>
                    </a:cubicBezTo>
                    <a:cubicBezTo>
                      <a:pt x="31077" y="124404"/>
                      <a:pt x="48174" y="138246"/>
                      <a:pt x="70243" y="137286"/>
                    </a:cubicBezTo>
                    <a:cubicBezTo>
                      <a:pt x="97189" y="142473"/>
                      <a:pt x="132289" y="115332"/>
                      <a:pt x="166842" y="89911"/>
                    </a:cubicBezTo>
                    <a:cubicBezTo>
                      <a:pt x="189819" y="71887"/>
                      <a:pt x="211298" y="54794"/>
                      <a:pt x="228726" y="55727"/>
                    </a:cubicBezTo>
                    <a:cubicBezTo>
                      <a:pt x="238581" y="55532"/>
                      <a:pt x="244525" y="61583"/>
                      <a:pt x="249284" y="71499"/>
                    </a:cubicBezTo>
                    <a:cubicBezTo>
                      <a:pt x="250042" y="77538"/>
                      <a:pt x="247621" y="84175"/>
                      <a:pt x="242031" y="85509"/>
                    </a:cubicBezTo>
                    <a:cubicBezTo>
                      <a:pt x="224054" y="90454"/>
                      <a:pt x="207886" y="90579"/>
                      <a:pt x="178638" y="93707"/>
                    </a:cubicBezTo>
                    <a:cubicBezTo>
                      <a:pt x="174534" y="94638"/>
                      <a:pt x="169873" y="97143"/>
                      <a:pt x="171091" y="101905"/>
                    </a:cubicBezTo>
                    <a:cubicBezTo>
                      <a:pt x="171718" y="106554"/>
                      <a:pt x="174671" y="109743"/>
                      <a:pt x="178638" y="110102"/>
                    </a:cubicBezTo>
                    <a:cubicBezTo>
                      <a:pt x="209123" y="108666"/>
                      <a:pt x="233026" y="114574"/>
                      <a:pt x="248755" y="100183"/>
                    </a:cubicBezTo>
                    <a:cubicBezTo>
                      <a:pt x="260791" y="94090"/>
                      <a:pt x="266798" y="81577"/>
                      <a:pt x="263939" y="67744"/>
                    </a:cubicBezTo>
                    <a:cubicBezTo>
                      <a:pt x="254724" y="51635"/>
                      <a:pt x="243222" y="40644"/>
                      <a:pt x="228696" y="39339"/>
                    </a:cubicBezTo>
                    <a:cubicBezTo>
                      <a:pt x="203191" y="40018"/>
                      <a:pt x="186748" y="55377"/>
                      <a:pt x="158163" y="76467"/>
                    </a:cubicBezTo>
                    <a:cubicBezTo>
                      <a:pt x="130317" y="95360"/>
                      <a:pt x="101149" y="122195"/>
                      <a:pt x="70190" y="120898"/>
                    </a:cubicBezTo>
                    <a:cubicBezTo>
                      <a:pt x="39045" y="121277"/>
                      <a:pt x="12020" y="101929"/>
                      <a:pt x="15045" y="61113"/>
                    </a:cubicBezTo>
                    <a:cubicBezTo>
                      <a:pt x="15355" y="43258"/>
                      <a:pt x="18744" y="27181"/>
                      <a:pt x="35558" y="14466"/>
                    </a:cubicBezTo>
                    <a:cubicBezTo>
                      <a:pt x="35572" y="14459"/>
                      <a:pt x="35591" y="14466"/>
                      <a:pt x="35603" y="14459"/>
                    </a:cubicBezTo>
                    <a:close/>
                  </a:path>
                  <a:path w="264629" h="137286" stroke="0" extrusionOk="0">
                    <a:moveTo>
                      <a:pt x="35603" y="14459"/>
                    </a:moveTo>
                    <a:cubicBezTo>
                      <a:pt x="39056" y="11680"/>
                      <a:pt x="39677" y="6102"/>
                      <a:pt x="36494" y="2905"/>
                    </a:cubicBezTo>
                    <a:cubicBezTo>
                      <a:pt x="32704" y="-423"/>
                      <a:pt x="28908" y="-649"/>
                      <a:pt x="26117" y="1710"/>
                    </a:cubicBezTo>
                    <a:cubicBezTo>
                      <a:pt x="-6644" y="30480"/>
                      <a:pt x="-808" y="78914"/>
                      <a:pt x="15563" y="108918"/>
                    </a:cubicBezTo>
                    <a:cubicBezTo>
                      <a:pt x="28778" y="127781"/>
                      <a:pt x="49085" y="139029"/>
                      <a:pt x="70243" y="137286"/>
                    </a:cubicBezTo>
                    <a:cubicBezTo>
                      <a:pt x="108353" y="128424"/>
                      <a:pt x="135155" y="112424"/>
                      <a:pt x="166842" y="89911"/>
                    </a:cubicBezTo>
                    <a:cubicBezTo>
                      <a:pt x="191140" y="71230"/>
                      <a:pt x="212254" y="53550"/>
                      <a:pt x="228726" y="55727"/>
                    </a:cubicBezTo>
                    <a:cubicBezTo>
                      <a:pt x="236798" y="55522"/>
                      <a:pt x="247315" y="64698"/>
                      <a:pt x="249284" y="71499"/>
                    </a:cubicBezTo>
                    <a:cubicBezTo>
                      <a:pt x="250875" y="77059"/>
                      <a:pt x="247329" y="83288"/>
                      <a:pt x="242031" y="85509"/>
                    </a:cubicBezTo>
                    <a:cubicBezTo>
                      <a:pt x="227192" y="90986"/>
                      <a:pt x="209335" y="92396"/>
                      <a:pt x="178638" y="93707"/>
                    </a:cubicBezTo>
                    <a:cubicBezTo>
                      <a:pt x="174825" y="94203"/>
                      <a:pt x="171483" y="97691"/>
                      <a:pt x="171091" y="101905"/>
                    </a:cubicBezTo>
                    <a:cubicBezTo>
                      <a:pt x="171727" y="107188"/>
                      <a:pt x="174393" y="110501"/>
                      <a:pt x="178638" y="110102"/>
                    </a:cubicBezTo>
                    <a:cubicBezTo>
                      <a:pt x="214329" y="105537"/>
                      <a:pt x="230885" y="107593"/>
                      <a:pt x="248755" y="100183"/>
                    </a:cubicBezTo>
                    <a:cubicBezTo>
                      <a:pt x="260206" y="98767"/>
                      <a:pt x="269134" y="81237"/>
                      <a:pt x="263939" y="67744"/>
                    </a:cubicBezTo>
                    <a:cubicBezTo>
                      <a:pt x="259797" y="49769"/>
                      <a:pt x="246228" y="41702"/>
                      <a:pt x="228696" y="39339"/>
                    </a:cubicBezTo>
                    <a:cubicBezTo>
                      <a:pt x="202301" y="36426"/>
                      <a:pt x="175287" y="56973"/>
                      <a:pt x="158163" y="76467"/>
                    </a:cubicBezTo>
                    <a:cubicBezTo>
                      <a:pt x="130495" y="100695"/>
                      <a:pt x="100247" y="118686"/>
                      <a:pt x="70190" y="120898"/>
                    </a:cubicBezTo>
                    <a:cubicBezTo>
                      <a:pt x="38611" y="127849"/>
                      <a:pt x="21095" y="93895"/>
                      <a:pt x="15045" y="61113"/>
                    </a:cubicBezTo>
                    <a:cubicBezTo>
                      <a:pt x="17377" y="46177"/>
                      <a:pt x="20545" y="21201"/>
                      <a:pt x="35558" y="14466"/>
                    </a:cubicBezTo>
                    <a:cubicBezTo>
                      <a:pt x="35571" y="14463"/>
                      <a:pt x="35588" y="14462"/>
                      <a:pt x="35603" y="14459"/>
                    </a:cubicBezTo>
                    <a:close/>
                  </a:path>
                </a:pathLst>
              </a:custGeom>
              <a:solidFill>
                <a:schemeClr val="bg1">
                  <a:alpha val="55000"/>
                </a:schemeClr>
              </a:solidFill>
              <a:ln w="6350" cap="flat">
                <a:solidFill>
                  <a:schemeClr val="bg1">
                    <a:alpha val="55000"/>
                  </a:schemeClr>
                </a:solidFill>
                <a:prstDash val="solid"/>
                <a:miter/>
                <a:extLst>
                  <a:ext uri="{C807C97D-BFC1-408E-A445-0C87EB9F89A2}">
                    <ask:lineSketchStyleProps xmlns:ask="http://schemas.microsoft.com/office/drawing/2018/sketchyshapes" sd="1659184163">
                      <a:custGeom>
                        <a:avLst/>
                        <a:gdLst>
                          <a:gd name="connsiteX0" fmla="*/ 44936 w 333994"/>
                          <a:gd name="connsiteY0" fmla="*/ 16800 h 159512"/>
                          <a:gd name="connsiteX1" fmla="*/ 46061 w 333994"/>
                          <a:gd name="connsiteY1" fmla="*/ 3376 h 159512"/>
                          <a:gd name="connsiteX2" fmla="*/ 32963 w 333994"/>
                          <a:gd name="connsiteY2" fmla="*/ 1988 h 159512"/>
                          <a:gd name="connsiteX3" fmla="*/ 19643 w 333994"/>
                          <a:gd name="connsiteY3" fmla="*/ 126552 h 159512"/>
                          <a:gd name="connsiteX4" fmla="*/ 88656 w 333994"/>
                          <a:gd name="connsiteY4" fmla="*/ 159513 h 159512"/>
                          <a:gd name="connsiteX5" fmla="*/ 210576 w 333994"/>
                          <a:gd name="connsiteY5" fmla="*/ 104468 h 159512"/>
                          <a:gd name="connsiteX6" fmla="*/ 288681 w 333994"/>
                          <a:gd name="connsiteY6" fmla="*/ 64749 h 159512"/>
                          <a:gd name="connsiteX7" fmla="*/ 314627 w 333994"/>
                          <a:gd name="connsiteY7" fmla="*/ 83075 h 159512"/>
                          <a:gd name="connsiteX8" fmla="*/ 305473 w 333994"/>
                          <a:gd name="connsiteY8" fmla="*/ 99353 h 159512"/>
                          <a:gd name="connsiteX9" fmla="*/ 225463 w 333994"/>
                          <a:gd name="connsiteY9" fmla="*/ 108878 h 159512"/>
                          <a:gd name="connsiteX10" fmla="*/ 215938 w 333994"/>
                          <a:gd name="connsiteY10" fmla="*/ 118403 h 159512"/>
                          <a:gd name="connsiteX11" fmla="*/ 225463 w 333994"/>
                          <a:gd name="connsiteY11" fmla="*/ 127928 h 159512"/>
                          <a:gd name="connsiteX12" fmla="*/ 313960 w 333994"/>
                          <a:gd name="connsiteY12" fmla="*/ 116403 h 159512"/>
                          <a:gd name="connsiteX13" fmla="*/ 333124 w 333994"/>
                          <a:gd name="connsiteY13" fmla="*/ 78712 h 159512"/>
                          <a:gd name="connsiteX14" fmla="*/ 288643 w 333994"/>
                          <a:gd name="connsiteY14" fmla="*/ 45708 h 159512"/>
                          <a:gd name="connsiteX15" fmla="*/ 199622 w 333994"/>
                          <a:gd name="connsiteY15" fmla="*/ 88847 h 159512"/>
                          <a:gd name="connsiteX16" fmla="*/ 88589 w 333994"/>
                          <a:gd name="connsiteY16" fmla="*/ 140472 h 159512"/>
                          <a:gd name="connsiteX17" fmla="*/ 18989 w 333994"/>
                          <a:gd name="connsiteY17" fmla="*/ 71007 h 159512"/>
                          <a:gd name="connsiteX18" fmla="*/ 44879 w 333994"/>
                          <a:gd name="connsiteY18" fmla="*/ 16809 h 159512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</a:cxnLst>
                        <a:rect l="l" t="t" r="r" b="b"/>
                        <a:pathLst>
                          <a:path w="333994" h="159512">
                            <a:moveTo>
                              <a:pt x="44936" y="16800"/>
                            </a:moveTo>
                            <a:cubicBezTo>
                              <a:pt x="48953" y="13404"/>
                              <a:pt x="49457" y="7394"/>
                              <a:pt x="46061" y="3376"/>
                            </a:cubicBezTo>
                            <a:cubicBezTo>
                              <a:pt x="42770" y="-517"/>
                              <a:pt x="36997" y="-1129"/>
                              <a:pt x="32963" y="1988"/>
                            </a:cubicBezTo>
                            <a:cubicBezTo>
                              <a:pt x="-5112" y="32707"/>
                              <a:pt x="-11076" y="88477"/>
                              <a:pt x="19643" y="126552"/>
                            </a:cubicBezTo>
                            <a:cubicBezTo>
                              <a:pt x="36476" y="147415"/>
                              <a:pt x="61849" y="159534"/>
                              <a:pt x="88656" y="159513"/>
                            </a:cubicBezTo>
                            <a:cubicBezTo>
                              <a:pt x="131585" y="159513"/>
                              <a:pt x="173552" y="130271"/>
                              <a:pt x="210576" y="104468"/>
                            </a:cubicBezTo>
                            <a:cubicBezTo>
                              <a:pt x="239894" y="84046"/>
                              <a:pt x="267583" y="64749"/>
                              <a:pt x="288681" y="64749"/>
                            </a:cubicBezTo>
                            <a:cubicBezTo>
                              <a:pt x="300432" y="64444"/>
                              <a:pt x="310985" y="71898"/>
                              <a:pt x="314627" y="83075"/>
                            </a:cubicBezTo>
                            <a:cubicBezTo>
                              <a:pt x="316200" y="90045"/>
                              <a:pt x="312246" y="97076"/>
                              <a:pt x="305473" y="99353"/>
                            </a:cubicBezTo>
                            <a:cubicBezTo>
                              <a:pt x="286423" y="108878"/>
                              <a:pt x="266068" y="108878"/>
                              <a:pt x="225463" y="108878"/>
                            </a:cubicBezTo>
                            <a:cubicBezTo>
                              <a:pt x="220203" y="108878"/>
                              <a:pt x="215938" y="113142"/>
                              <a:pt x="215938" y="118403"/>
                            </a:cubicBezTo>
                            <a:cubicBezTo>
                              <a:pt x="215938" y="123664"/>
                              <a:pt x="220203" y="127928"/>
                              <a:pt x="225463" y="127928"/>
                            </a:cubicBezTo>
                            <a:cubicBezTo>
                              <a:pt x="269021" y="127928"/>
                              <a:pt x="290890" y="127928"/>
                              <a:pt x="313960" y="116403"/>
                            </a:cubicBezTo>
                            <a:cubicBezTo>
                              <a:pt x="328679" y="110188"/>
                              <a:pt x="336773" y="94267"/>
                              <a:pt x="333124" y="78712"/>
                            </a:cubicBezTo>
                            <a:cubicBezTo>
                              <a:pt x="327406" y="58959"/>
                              <a:pt x="309205" y="45454"/>
                              <a:pt x="288643" y="45708"/>
                            </a:cubicBezTo>
                            <a:cubicBezTo>
                              <a:pt x="261534" y="45708"/>
                              <a:pt x="231493" y="66663"/>
                              <a:pt x="199622" y="88847"/>
                            </a:cubicBezTo>
                            <a:cubicBezTo>
                              <a:pt x="164894" y="113040"/>
                              <a:pt x="125546" y="140472"/>
                              <a:pt x="88589" y="140472"/>
                            </a:cubicBezTo>
                            <a:cubicBezTo>
                              <a:pt x="50187" y="140509"/>
                              <a:pt x="19026" y="109409"/>
                              <a:pt x="18989" y="71007"/>
                            </a:cubicBezTo>
                            <a:cubicBezTo>
                              <a:pt x="18968" y="49953"/>
                              <a:pt x="28488" y="30024"/>
                              <a:pt x="44879" y="16809"/>
                            </a:cubicBezTo>
                            <a:close/>
                          </a:path>
                        </a:pathLst>
                      </a:custGeom>
                      <ask:type>
                        <ask:lineSketchScribble/>
                      </ask:type>
                    </ask:lineSketchStyleProps>
                  </a:ext>
                </a:extLst>
              </a:ln>
            </p:spPr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GB"/>
              </a:p>
            </p:txBody>
          </p:sp>
        </p:grpSp>
        <p:grpSp>
          <p:nvGrpSpPr>
            <p:cNvPr id="46" name="Graphic 64" descr="Flask outline">
              <a:extLst>
                <a:ext uri="{FF2B5EF4-FFF2-40B4-BE49-F238E27FC236}">
                  <a16:creationId xmlns:a16="http://schemas.microsoft.com/office/drawing/2014/main" id="{7299A015-D4AB-489D-8F4C-E1D7A2994651}"/>
                </a:ext>
              </a:extLst>
            </p:cNvPr>
            <p:cNvGrpSpPr/>
            <p:nvPr/>
          </p:nvGrpSpPr>
          <p:grpSpPr>
            <a:xfrm>
              <a:off x="10669187" y="649432"/>
              <a:ext cx="374042" cy="783936"/>
              <a:chOff x="6356528" y="1006510"/>
              <a:chExt cx="522105" cy="1202749"/>
            </a:xfrm>
            <a:solidFill>
              <a:schemeClr val="bg1">
                <a:alpha val="55000"/>
              </a:schemeClr>
            </a:solidFill>
          </p:grpSpPr>
          <p:sp>
            <p:nvSpPr>
              <p:cNvPr id="61" name="Freeform: Shape 60">
                <a:extLst>
                  <a:ext uri="{FF2B5EF4-FFF2-40B4-BE49-F238E27FC236}">
                    <a16:creationId xmlns:a16="http://schemas.microsoft.com/office/drawing/2014/main" id="{F0A17C79-EA6C-4528-A4AC-889C1FF54D7A}"/>
                  </a:ext>
                </a:extLst>
              </p:cNvPr>
              <p:cNvSpPr/>
              <p:nvPr/>
            </p:nvSpPr>
            <p:spPr>
              <a:xfrm>
                <a:off x="6356528" y="1393602"/>
                <a:ext cx="522105" cy="815657"/>
              </a:xfrm>
              <a:custGeom>
                <a:avLst/>
                <a:gdLst>
                  <a:gd name="connsiteX0" fmla="*/ 394598 w 399008"/>
                  <a:gd name="connsiteY0" fmla="*/ 542949 h 616038"/>
                  <a:gd name="connsiteX1" fmla="*/ 273468 w 399008"/>
                  <a:gd name="connsiteY1" fmla="*/ 269292 h 616038"/>
                  <a:gd name="connsiteX2" fmla="*/ 273468 w 399008"/>
                  <a:gd name="connsiteY2" fmla="*/ 78153 h 616038"/>
                  <a:gd name="connsiteX3" fmla="*/ 288945 w 399008"/>
                  <a:gd name="connsiteY3" fmla="*/ 41243 h 616038"/>
                  <a:gd name="connsiteX4" fmla="*/ 312633 w 399008"/>
                  <a:gd name="connsiteY4" fmla="*/ 17823 h 616038"/>
                  <a:gd name="connsiteX5" fmla="*/ 312630 w 399008"/>
                  <a:gd name="connsiteY5" fmla="*/ 3057 h 616038"/>
                  <a:gd name="connsiteX6" fmla="*/ 305163 w 399008"/>
                  <a:gd name="connsiteY6" fmla="*/ 0 h 616038"/>
                  <a:gd name="connsiteX7" fmla="*/ 93858 w 399008"/>
                  <a:gd name="connsiteY7" fmla="*/ 0 h 616038"/>
                  <a:gd name="connsiteX8" fmla="*/ 83295 w 399008"/>
                  <a:gd name="connsiteY8" fmla="*/ 10443 h 616038"/>
                  <a:gd name="connsiteX9" fmla="*/ 86388 w 399008"/>
                  <a:gd name="connsiteY9" fmla="*/ 17823 h 616038"/>
                  <a:gd name="connsiteX10" fmla="*/ 110076 w 399008"/>
                  <a:gd name="connsiteY10" fmla="*/ 41243 h 616038"/>
                  <a:gd name="connsiteX11" fmla="*/ 125554 w 399008"/>
                  <a:gd name="connsiteY11" fmla="*/ 78153 h 616038"/>
                  <a:gd name="connsiteX12" fmla="*/ 125554 w 399008"/>
                  <a:gd name="connsiteY12" fmla="*/ 269292 h 616038"/>
                  <a:gd name="connsiteX13" fmla="*/ 4423 w 399008"/>
                  <a:gd name="connsiteY13" fmla="*/ 542949 h 616038"/>
                  <a:gd name="connsiteX14" fmla="*/ 31709 w 399008"/>
                  <a:gd name="connsiteY14" fmla="*/ 611680 h 616038"/>
                  <a:gd name="connsiteX15" fmla="*/ 52822 w 399008"/>
                  <a:gd name="connsiteY15" fmla="*/ 616038 h 616038"/>
                  <a:gd name="connsiteX16" fmla="*/ 346198 w 399008"/>
                  <a:gd name="connsiteY16" fmla="*/ 616038 h 616038"/>
                  <a:gd name="connsiteX17" fmla="*/ 399008 w 399008"/>
                  <a:gd name="connsiteY17" fmla="*/ 563815 h 616038"/>
                  <a:gd name="connsiteX18" fmla="*/ 394598 w 399008"/>
                  <a:gd name="connsiteY18" fmla="*/ 542949 h 616038"/>
                  <a:gd name="connsiteX19" fmla="*/ 125015 w 399008"/>
                  <a:gd name="connsiteY19" fmla="*/ 26478 h 616038"/>
                  <a:gd name="connsiteX20" fmla="*/ 119542 w 399008"/>
                  <a:gd name="connsiteY20" fmla="*/ 21059 h 616038"/>
                  <a:gd name="connsiteX21" fmla="*/ 119616 w 399008"/>
                  <a:gd name="connsiteY21" fmla="*/ 20882 h 616038"/>
                  <a:gd name="connsiteX22" fmla="*/ 279405 w 399008"/>
                  <a:gd name="connsiteY22" fmla="*/ 20882 h 616038"/>
                  <a:gd name="connsiteX23" fmla="*/ 279479 w 399008"/>
                  <a:gd name="connsiteY23" fmla="*/ 21059 h 616038"/>
                  <a:gd name="connsiteX24" fmla="*/ 273996 w 399008"/>
                  <a:gd name="connsiteY24" fmla="*/ 26478 h 616038"/>
                  <a:gd name="connsiteX25" fmla="*/ 252337 w 399008"/>
                  <a:gd name="connsiteY25" fmla="*/ 78153 h 616038"/>
                  <a:gd name="connsiteX26" fmla="*/ 252337 w 399008"/>
                  <a:gd name="connsiteY26" fmla="*/ 135737 h 616038"/>
                  <a:gd name="connsiteX27" fmla="*/ 146684 w 399008"/>
                  <a:gd name="connsiteY27" fmla="*/ 135737 h 616038"/>
                  <a:gd name="connsiteX28" fmla="*/ 146684 w 399008"/>
                  <a:gd name="connsiteY28" fmla="*/ 78205 h 616038"/>
                  <a:gd name="connsiteX29" fmla="*/ 125015 w 399008"/>
                  <a:gd name="connsiteY29" fmla="*/ 26478 h 616038"/>
                  <a:gd name="connsiteX30" fmla="*/ 372781 w 399008"/>
                  <a:gd name="connsiteY30" fmla="*/ 580976 h 616038"/>
                  <a:gd name="connsiteX31" fmla="*/ 346198 w 399008"/>
                  <a:gd name="connsiteY31" fmla="*/ 595155 h 616038"/>
                  <a:gd name="connsiteX32" fmla="*/ 52822 w 399008"/>
                  <a:gd name="connsiteY32" fmla="*/ 595155 h 616038"/>
                  <a:gd name="connsiteX33" fmla="*/ 21132 w 399008"/>
                  <a:gd name="connsiteY33" fmla="*/ 563826 h 616038"/>
                  <a:gd name="connsiteX34" fmla="*/ 23778 w 399008"/>
                  <a:gd name="connsiteY34" fmla="*/ 551302 h 616038"/>
                  <a:gd name="connsiteX35" fmla="*/ 145797 w 399008"/>
                  <a:gd name="connsiteY35" fmla="*/ 275650 h 616038"/>
                  <a:gd name="connsiteX36" fmla="*/ 146684 w 399008"/>
                  <a:gd name="connsiteY36" fmla="*/ 271474 h 616038"/>
                  <a:gd name="connsiteX37" fmla="*/ 146684 w 399008"/>
                  <a:gd name="connsiteY37" fmla="*/ 156620 h 616038"/>
                  <a:gd name="connsiteX38" fmla="*/ 252337 w 399008"/>
                  <a:gd name="connsiteY38" fmla="*/ 156620 h 616038"/>
                  <a:gd name="connsiteX39" fmla="*/ 252337 w 399008"/>
                  <a:gd name="connsiteY39" fmla="*/ 271474 h 616038"/>
                  <a:gd name="connsiteX40" fmla="*/ 253224 w 399008"/>
                  <a:gd name="connsiteY40" fmla="*/ 275650 h 616038"/>
                  <a:gd name="connsiteX41" fmla="*/ 375242 w 399008"/>
                  <a:gd name="connsiteY41" fmla="*/ 551302 h 616038"/>
                  <a:gd name="connsiteX42" fmla="*/ 372781 w 399008"/>
                  <a:gd name="connsiteY42" fmla="*/ 580976 h 6160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399008" h="616038" fill="none" extrusionOk="0">
                    <a:moveTo>
                      <a:pt x="394598" y="542949"/>
                    </a:moveTo>
                    <a:cubicBezTo>
                      <a:pt x="342125" y="489360"/>
                      <a:pt x="336539" y="326297"/>
                      <a:pt x="273468" y="269292"/>
                    </a:cubicBezTo>
                    <a:cubicBezTo>
                      <a:pt x="261883" y="199654"/>
                      <a:pt x="292629" y="172952"/>
                      <a:pt x="273468" y="78153"/>
                    </a:cubicBezTo>
                    <a:cubicBezTo>
                      <a:pt x="270915" y="65701"/>
                      <a:pt x="277751" y="49665"/>
                      <a:pt x="288945" y="41243"/>
                    </a:cubicBezTo>
                    <a:cubicBezTo>
                      <a:pt x="298657" y="29628"/>
                      <a:pt x="305958" y="29067"/>
                      <a:pt x="312633" y="17823"/>
                    </a:cubicBezTo>
                    <a:cubicBezTo>
                      <a:pt x="318193" y="13035"/>
                      <a:pt x="316538" y="6539"/>
                      <a:pt x="312630" y="3057"/>
                    </a:cubicBezTo>
                    <a:cubicBezTo>
                      <a:pt x="311340" y="956"/>
                      <a:pt x="307649" y="-260"/>
                      <a:pt x="305163" y="0"/>
                    </a:cubicBezTo>
                    <a:cubicBezTo>
                      <a:pt x="214374" y="7058"/>
                      <a:pt x="183228" y="-22851"/>
                      <a:pt x="93858" y="0"/>
                    </a:cubicBezTo>
                    <a:cubicBezTo>
                      <a:pt x="87813" y="-149"/>
                      <a:pt x="82602" y="5253"/>
                      <a:pt x="83295" y="10443"/>
                    </a:cubicBezTo>
                    <a:cubicBezTo>
                      <a:pt x="83037" y="12882"/>
                      <a:pt x="84440" y="16048"/>
                      <a:pt x="86388" y="17823"/>
                    </a:cubicBezTo>
                    <a:cubicBezTo>
                      <a:pt x="94134" y="23938"/>
                      <a:pt x="96277" y="32654"/>
                      <a:pt x="110076" y="41243"/>
                    </a:cubicBezTo>
                    <a:cubicBezTo>
                      <a:pt x="120663" y="49874"/>
                      <a:pt x="127138" y="63234"/>
                      <a:pt x="125554" y="78153"/>
                    </a:cubicBezTo>
                    <a:cubicBezTo>
                      <a:pt x="146466" y="151791"/>
                      <a:pt x="107192" y="182475"/>
                      <a:pt x="125554" y="269292"/>
                    </a:cubicBezTo>
                    <a:cubicBezTo>
                      <a:pt x="70472" y="405444"/>
                      <a:pt x="19187" y="458064"/>
                      <a:pt x="4423" y="542949"/>
                    </a:cubicBezTo>
                    <a:cubicBezTo>
                      <a:pt x="-5578" y="565362"/>
                      <a:pt x="8568" y="593809"/>
                      <a:pt x="31709" y="611680"/>
                    </a:cubicBezTo>
                    <a:cubicBezTo>
                      <a:pt x="37585" y="615257"/>
                      <a:pt x="44845" y="617845"/>
                      <a:pt x="52822" y="616038"/>
                    </a:cubicBezTo>
                    <a:cubicBezTo>
                      <a:pt x="178324" y="588013"/>
                      <a:pt x="219937" y="638508"/>
                      <a:pt x="346198" y="616038"/>
                    </a:cubicBezTo>
                    <a:cubicBezTo>
                      <a:pt x="373871" y="621567"/>
                      <a:pt x="402752" y="595122"/>
                      <a:pt x="399008" y="563815"/>
                    </a:cubicBezTo>
                    <a:cubicBezTo>
                      <a:pt x="398935" y="557237"/>
                      <a:pt x="398461" y="548315"/>
                      <a:pt x="394598" y="542949"/>
                    </a:cubicBezTo>
                    <a:close/>
                    <a:moveTo>
                      <a:pt x="125015" y="26478"/>
                    </a:moveTo>
                    <a:cubicBezTo>
                      <a:pt x="122798" y="24614"/>
                      <a:pt x="122274" y="23528"/>
                      <a:pt x="119542" y="21059"/>
                    </a:cubicBezTo>
                    <a:cubicBezTo>
                      <a:pt x="119445" y="20973"/>
                      <a:pt x="119501" y="20892"/>
                      <a:pt x="119616" y="20882"/>
                    </a:cubicBezTo>
                    <a:cubicBezTo>
                      <a:pt x="155378" y="13699"/>
                      <a:pt x="216873" y="30004"/>
                      <a:pt x="279405" y="20882"/>
                    </a:cubicBezTo>
                    <a:cubicBezTo>
                      <a:pt x="279530" y="20867"/>
                      <a:pt x="279553" y="20968"/>
                      <a:pt x="279479" y="21059"/>
                    </a:cubicBezTo>
                    <a:cubicBezTo>
                      <a:pt x="277810" y="23151"/>
                      <a:pt x="274817" y="24728"/>
                      <a:pt x="273996" y="26478"/>
                    </a:cubicBezTo>
                    <a:cubicBezTo>
                      <a:pt x="259882" y="41011"/>
                      <a:pt x="253710" y="58676"/>
                      <a:pt x="252337" y="78153"/>
                    </a:cubicBezTo>
                    <a:cubicBezTo>
                      <a:pt x="256584" y="91373"/>
                      <a:pt x="252221" y="109285"/>
                      <a:pt x="252337" y="135737"/>
                    </a:cubicBezTo>
                    <a:cubicBezTo>
                      <a:pt x="201617" y="146512"/>
                      <a:pt x="187395" y="134438"/>
                      <a:pt x="146684" y="135737"/>
                    </a:cubicBezTo>
                    <a:cubicBezTo>
                      <a:pt x="141886" y="116640"/>
                      <a:pt x="149610" y="90114"/>
                      <a:pt x="146684" y="78205"/>
                    </a:cubicBezTo>
                    <a:cubicBezTo>
                      <a:pt x="146055" y="59181"/>
                      <a:pt x="140551" y="45662"/>
                      <a:pt x="125015" y="26478"/>
                    </a:cubicBezTo>
                    <a:close/>
                    <a:moveTo>
                      <a:pt x="372781" y="580976"/>
                    </a:moveTo>
                    <a:cubicBezTo>
                      <a:pt x="366999" y="588273"/>
                      <a:pt x="354279" y="596621"/>
                      <a:pt x="346198" y="595155"/>
                    </a:cubicBezTo>
                    <a:cubicBezTo>
                      <a:pt x="284996" y="601930"/>
                      <a:pt x="114977" y="564389"/>
                      <a:pt x="52822" y="595155"/>
                    </a:cubicBezTo>
                    <a:cubicBezTo>
                      <a:pt x="38172" y="595764"/>
                      <a:pt x="19479" y="582817"/>
                      <a:pt x="21132" y="563826"/>
                    </a:cubicBezTo>
                    <a:cubicBezTo>
                      <a:pt x="22184" y="560076"/>
                      <a:pt x="22399" y="555546"/>
                      <a:pt x="23778" y="551302"/>
                    </a:cubicBezTo>
                    <a:cubicBezTo>
                      <a:pt x="61927" y="421667"/>
                      <a:pt x="115043" y="360174"/>
                      <a:pt x="145797" y="275650"/>
                    </a:cubicBezTo>
                    <a:cubicBezTo>
                      <a:pt x="146628" y="274024"/>
                      <a:pt x="146944" y="273135"/>
                      <a:pt x="146684" y="271474"/>
                    </a:cubicBezTo>
                    <a:cubicBezTo>
                      <a:pt x="144318" y="234838"/>
                      <a:pt x="150115" y="182651"/>
                      <a:pt x="146684" y="156620"/>
                    </a:cubicBezTo>
                    <a:cubicBezTo>
                      <a:pt x="178050" y="151986"/>
                      <a:pt x="204998" y="162802"/>
                      <a:pt x="252337" y="156620"/>
                    </a:cubicBezTo>
                    <a:cubicBezTo>
                      <a:pt x="265389" y="183269"/>
                      <a:pt x="239329" y="235562"/>
                      <a:pt x="252337" y="271474"/>
                    </a:cubicBezTo>
                    <a:cubicBezTo>
                      <a:pt x="252148" y="272748"/>
                      <a:pt x="252813" y="274626"/>
                      <a:pt x="253224" y="275650"/>
                    </a:cubicBezTo>
                    <a:cubicBezTo>
                      <a:pt x="283831" y="339357"/>
                      <a:pt x="304700" y="441381"/>
                      <a:pt x="375242" y="551302"/>
                    </a:cubicBezTo>
                    <a:cubicBezTo>
                      <a:pt x="378624" y="561411"/>
                      <a:pt x="376489" y="570303"/>
                      <a:pt x="372781" y="580976"/>
                    </a:cubicBezTo>
                    <a:close/>
                  </a:path>
                  <a:path w="399008" h="616038" stroke="0" extrusionOk="0">
                    <a:moveTo>
                      <a:pt x="394598" y="542949"/>
                    </a:moveTo>
                    <a:cubicBezTo>
                      <a:pt x="351924" y="465009"/>
                      <a:pt x="309677" y="335489"/>
                      <a:pt x="273468" y="269292"/>
                    </a:cubicBezTo>
                    <a:cubicBezTo>
                      <a:pt x="258094" y="193742"/>
                      <a:pt x="276601" y="121876"/>
                      <a:pt x="273468" y="78153"/>
                    </a:cubicBezTo>
                    <a:cubicBezTo>
                      <a:pt x="275448" y="63963"/>
                      <a:pt x="278095" y="52529"/>
                      <a:pt x="288945" y="41243"/>
                    </a:cubicBezTo>
                    <a:cubicBezTo>
                      <a:pt x="293554" y="32272"/>
                      <a:pt x="305951" y="24984"/>
                      <a:pt x="312633" y="17823"/>
                    </a:cubicBezTo>
                    <a:cubicBezTo>
                      <a:pt x="316127" y="13204"/>
                      <a:pt x="317256" y="6905"/>
                      <a:pt x="312630" y="3057"/>
                    </a:cubicBezTo>
                    <a:cubicBezTo>
                      <a:pt x="310920" y="1266"/>
                      <a:pt x="308405" y="-621"/>
                      <a:pt x="305163" y="0"/>
                    </a:cubicBezTo>
                    <a:cubicBezTo>
                      <a:pt x="200919" y="2328"/>
                      <a:pt x="178984" y="-13006"/>
                      <a:pt x="93858" y="0"/>
                    </a:cubicBezTo>
                    <a:cubicBezTo>
                      <a:pt x="88297" y="222"/>
                      <a:pt x="82669" y="4527"/>
                      <a:pt x="83295" y="10443"/>
                    </a:cubicBezTo>
                    <a:cubicBezTo>
                      <a:pt x="83317" y="13107"/>
                      <a:pt x="84220" y="15241"/>
                      <a:pt x="86388" y="17823"/>
                    </a:cubicBezTo>
                    <a:cubicBezTo>
                      <a:pt x="91803" y="22539"/>
                      <a:pt x="102262" y="33942"/>
                      <a:pt x="110076" y="41243"/>
                    </a:cubicBezTo>
                    <a:cubicBezTo>
                      <a:pt x="120638" y="50639"/>
                      <a:pt x="126198" y="63383"/>
                      <a:pt x="125554" y="78153"/>
                    </a:cubicBezTo>
                    <a:cubicBezTo>
                      <a:pt x="129018" y="142130"/>
                      <a:pt x="111520" y="202628"/>
                      <a:pt x="125554" y="269292"/>
                    </a:cubicBezTo>
                    <a:cubicBezTo>
                      <a:pt x="92700" y="414436"/>
                      <a:pt x="24349" y="420425"/>
                      <a:pt x="4423" y="542949"/>
                    </a:cubicBezTo>
                    <a:cubicBezTo>
                      <a:pt x="-6924" y="572465"/>
                      <a:pt x="973" y="597019"/>
                      <a:pt x="31709" y="611680"/>
                    </a:cubicBezTo>
                    <a:cubicBezTo>
                      <a:pt x="38851" y="615241"/>
                      <a:pt x="46224" y="615195"/>
                      <a:pt x="52822" y="616038"/>
                    </a:cubicBezTo>
                    <a:cubicBezTo>
                      <a:pt x="185251" y="601267"/>
                      <a:pt x="283299" y="618455"/>
                      <a:pt x="346198" y="616038"/>
                    </a:cubicBezTo>
                    <a:cubicBezTo>
                      <a:pt x="373246" y="617071"/>
                      <a:pt x="404780" y="594896"/>
                      <a:pt x="399008" y="563815"/>
                    </a:cubicBezTo>
                    <a:cubicBezTo>
                      <a:pt x="398706" y="554615"/>
                      <a:pt x="395549" y="550202"/>
                      <a:pt x="394598" y="542949"/>
                    </a:cubicBezTo>
                    <a:close/>
                    <a:moveTo>
                      <a:pt x="125015" y="26478"/>
                    </a:moveTo>
                    <a:cubicBezTo>
                      <a:pt x="123258" y="25676"/>
                      <a:pt x="121366" y="21889"/>
                      <a:pt x="119542" y="21059"/>
                    </a:cubicBezTo>
                    <a:cubicBezTo>
                      <a:pt x="119450" y="20965"/>
                      <a:pt x="119474" y="20877"/>
                      <a:pt x="119616" y="20882"/>
                    </a:cubicBezTo>
                    <a:cubicBezTo>
                      <a:pt x="192515" y="16932"/>
                      <a:pt x="243555" y="25151"/>
                      <a:pt x="279405" y="20882"/>
                    </a:cubicBezTo>
                    <a:cubicBezTo>
                      <a:pt x="279556" y="20875"/>
                      <a:pt x="279566" y="20986"/>
                      <a:pt x="279479" y="21059"/>
                    </a:cubicBezTo>
                    <a:cubicBezTo>
                      <a:pt x="277361" y="23922"/>
                      <a:pt x="275744" y="24332"/>
                      <a:pt x="273996" y="26478"/>
                    </a:cubicBezTo>
                    <a:cubicBezTo>
                      <a:pt x="257743" y="42188"/>
                      <a:pt x="249656" y="58140"/>
                      <a:pt x="252337" y="78153"/>
                    </a:cubicBezTo>
                    <a:cubicBezTo>
                      <a:pt x="259216" y="102876"/>
                      <a:pt x="250606" y="111069"/>
                      <a:pt x="252337" y="135737"/>
                    </a:cubicBezTo>
                    <a:cubicBezTo>
                      <a:pt x="220026" y="139673"/>
                      <a:pt x="183909" y="131808"/>
                      <a:pt x="146684" y="135737"/>
                    </a:cubicBezTo>
                    <a:cubicBezTo>
                      <a:pt x="140531" y="117811"/>
                      <a:pt x="149636" y="100255"/>
                      <a:pt x="146684" y="78205"/>
                    </a:cubicBezTo>
                    <a:cubicBezTo>
                      <a:pt x="148339" y="58382"/>
                      <a:pt x="135863" y="38272"/>
                      <a:pt x="125015" y="26478"/>
                    </a:cubicBezTo>
                    <a:close/>
                    <a:moveTo>
                      <a:pt x="372781" y="580976"/>
                    </a:moveTo>
                    <a:cubicBezTo>
                      <a:pt x="367346" y="591034"/>
                      <a:pt x="354623" y="596092"/>
                      <a:pt x="346198" y="595155"/>
                    </a:cubicBezTo>
                    <a:cubicBezTo>
                      <a:pt x="286620" y="627071"/>
                      <a:pt x="126933" y="575869"/>
                      <a:pt x="52822" y="595155"/>
                    </a:cubicBezTo>
                    <a:cubicBezTo>
                      <a:pt x="40242" y="593965"/>
                      <a:pt x="19746" y="581244"/>
                      <a:pt x="21132" y="563826"/>
                    </a:cubicBezTo>
                    <a:cubicBezTo>
                      <a:pt x="21371" y="559495"/>
                      <a:pt x="21178" y="556105"/>
                      <a:pt x="23778" y="551302"/>
                    </a:cubicBezTo>
                    <a:cubicBezTo>
                      <a:pt x="55210" y="451942"/>
                      <a:pt x="90034" y="412486"/>
                      <a:pt x="145797" y="275650"/>
                    </a:cubicBezTo>
                    <a:cubicBezTo>
                      <a:pt x="146760" y="274418"/>
                      <a:pt x="146709" y="273063"/>
                      <a:pt x="146684" y="271474"/>
                    </a:cubicBezTo>
                    <a:cubicBezTo>
                      <a:pt x="143155" y="239522"/>
                      <a:pt x="159778" y="210449"/>
                      <a:pt x="146684" y="156620"/>
                    </a:cubicBezTo>
                    <a:cubicBezTo>
                      <a:pt x="193426" y="150211"/>
                      <a:pt x="203123" y="167003"/>
                      <a:pt x="252337" y="156620"/>
                    </a:cubicBezTo>
                    <a:cubicBezTo>
                      <a:pt x="258897" y="209157"/>
                      <a:pt x="248495" y="232213"/>
                      <a:pt x="252337" y="271474"/>
                    </a:cubicBezTo>
                    <a:cubicBezTo>
                      <a:pt x="252263" y="272785"/>
                      <a:pt x="252817" y="274497"/>
                      <a:pt x="253224" y="275650"/>
                    </a:cubicBezTo>
                    <a:cubicBezTo>
                      <a:pt x="314322" y="364298"/>
                      <a:pt x="322326" y="483416"/>
                      <a:pt x="375242" y="551302"/>
                    </a:cubicBezTo>
                    <a:cubicBezTo>
                      <a:pt x="380053" y="560825"/>
                      <a:pt x="380241" y="570854"/>
                      <a:pt x="372781" y="580976"/>
                    </a:cubicBezTo>
                    <a:close/>
                  </a:path>
                </a:pathLst>
              </a:custGeom>
              <a:solidFill>
                <a:schemeClr val="bg1">
                  <a:alpha val="55000"/>
                </a:schemeClr>
              </a:solidFill>
              <a:ln w="6350" cap="flat">
                <a:solidFill>
                  <a:schemeClr val="bg1">
                    <a:alpha val="55000"/>
                  </a:schemeClr>
                </a:solidFill>
                <a:prstDash val="solid"/>
                <a:miter/>
                <a:extLst>
                  <a:ext uri="{C807C97D-BFC1-408E-A445-0C87EB9F89A2}">
                    <ask:lineSketchStyleProps xmlns:ask="http://schemas.microsoft.com/office/drawing/2018/sketchyshapes" sd="2245682723">
                      <a:custGeom>
                        <a:avLst/>
                        <a:gdLst>
                          <a:gd name="connsiteX0" fmla="*/ 516335 w 522105"/>
                          <a:gd name="connsiteY0" fmla="*/ 718885 h 815657"/>
                          <a:gd name="connsiteX1" fmla="*/ 357835 w 522105"/>
                          <a:gd name="connsiteY1" fmla="*/ 356553 h 815657"/>
                          <a:gd name="connsiteX2" fmla="*/ 357835 w 522105"/>
                          <a:gd name="connsiteY2" fmla="*/ 103478 h 815657"/>
                          <a:gd name="connsiteX3" fmla="*/ 378088 w 522105"/>
                          <a:gd name="connsiteY3" fmla="*/ 54608 h 815657"/>
                          <a:gd name="connsiteX4" fmla="*/ 409083 w 522105"/>
                          <a:gd name="connsiteY4" fmla="*/ 23599 h 815657"/>
                          <a:gd name="connsiteX5" fmla="*/ 409080 w 522105"/>
                          <a:gd name="connsiteY5" fmla="*/ 4048 h 815657"/>
                          <a:gd name="connsiteX6" fmla="*/ 399309 w 522105"/>
                          <a:gd name="connsiteY6" fmla="*/ 0 h 815657"/>
                          <a:gd name="connsiteX7" fmla="*/ 122815 w 522105"/>
                          <a:gd name="connsiteY7" fmla="*/ 0 h 815657"/>
                          <a:gd name="connsiteX8" fmla="*/ 108993 w 522105"/>
                          <a:gd name="connsiteY8" fmla="*/ 13827 h 815657"/>
                          <a:gd name="connsiteX9" fmla="*/ 113040 w 522105"/>
                          <a:gd name="connsiteY9" fmla="*/ 23599 h 815657"/>
                          <a:gd name="connsiteX10" fmla="*/ 144036 w 522105"/>
                          <a:gd name="connsiteY10" fmla="*/ 54608 h 815657"/>
                          <a:gd name="connsiteX11" fmla="*/ 164289 w 522105"/>
                          <a:gd name="connsiteY11" fmla="*/ 103478 h 815657"/>
                          <a:gd name="connsiteX12" fmla="*/ 164289 w 522105"/>
                          <a:gd name="connsiteY12" fmla="*/ 356553 h 815657"/>
                          <a:gd name="connsiteX13" fmla="*/ 5788 w 522105"/>
                          <a:gd name="connsiteY13" fmla="*/ 718885 h 815657"/>
                          <a:gd name="connsiteX14" fmla="*/ 41492 w 522105"/>
                          <a:gd name="connsiteY14" fmla="*/ 809887 h 815657"/>
                          <a:gd name="connsiteX15" fmla="*/ 69119 w 522105"/>
                          <a:gd name="connsiteY15" fmla="*/ 815658 h 815657"/>
                          <a:gd name="connsiteX16" fmla="*/ 453004 w 522105"/>
                          <a:gd name="connsiteY16" fmla="*/ 815658 h 815657"/>
                          <a:gd name="connsiteX17" fmla="*/ 522105 w 522105"/>
                          <a:gd name="connsiteY17" fmla="*/ 746512 h 815657"/>
                          <a:gd name="connsiteX18" fmla="*/ 516335 w 522105"/>
                          <a:gd name="connsiteY18" fmla="*/ 718885 h 815657"/>
                          <a:gd name="connsiteX19" fmla="*/ 163584 w 522105"/>
                          <a:gd name="connsiteY19" fmla="*/ 35059 h 815657"/>
                          <a:gd name="connsiteX20" fmla="*/ 156422 w 522105"/>
                          <a:gd name="connsiteY20" fmla="*/ 27884 h 815657"/>
                          <a:gd name="connsiteX21" fmla="*/ 156519 w 522105"/>
                          <a:gd name="connsiteY21" fmla="*/ 27649 h 815657"/>
                          <a:gd name="connsiteX22" fmla="*/ 365604 w 522105"/>
                          <a:gd name="connsiteY22" fmla="*/ 27649 h 815657"/>
                          <a:gd name="connsiteX23" fmla="*/ 365701 w 522105"/>
                          <a:gd name="connsiteY23" fmla="*/ 27884 h 815657"/>
                          <a:gd name="connsiteX24" fmla="*/ 358526 w 522105"/>
                          <a:gd name="connsiteY24" fmla="*/ 35059 h 815657"/>
                          <a:gd name="connsiteX25" fmla="*/ 330185 w 522105"/>
                          <a:gd name="connsiteY25" fmla="*/ 103478 h 815657"/>
                          <a:gd name="connsiteX26" fmla="*/ 330185 w 522105"/>
                          <a:gd name="connsiteY26" fmla="*/ 179721 h 815657"/>
                          <a:gd name="connsiteX27" fmla="*/ 191938 w 522105"/>
                          <a:gd name="connsiteY27" fmla="*/ 179721 h 815657"/>
                          <a:gd name="connsiteX28" fmla="*/ 191938 w 522105"/>
                          <a:gd name="connsiteY28" fmla="*/ 103547 h 815657"/>
                          <a:gd name="connsiteX29" fmla="*/ 163584 w 522105"/>
                          <a:gd name="connsiteY29" fmla="*/ 35059 h 815657"/>
                          <a:gd name="connsiteX30" fmla="*/ 487787 w 522105"/>
                          <a:gd name="connsiteY30" fmla="*/ 769234 h 815657"/>
                          <a:gd name="connsiteX31" fmla="*/ 453004 w 522105"/>
                          <a:gd name="connsiteY31" fmla="*/ 788008 h 815657"/>
                          <a:gd name="connsiteX32" fmla="*/ 69119 w 522105"/>
                          <a:gd name="connsiteY32" fmla="*/ 788008 h 815657"/>
                          <a:gd name="connsiteX33" fmla="*/ 27652 w 522105"/>
                          <a:gd name="connsiteY33" fmla="*/ 746527 h 815657"/>
                          <a:gd name="connsiteX34" fmla="*/ 31115 w 522105"/>
                          <a:gd name="connsiteY34" fmla="*/ 729945 h 815657"/>
                          <a:gd name="connsiteX35" fmla="*/ 190777 w 522105"/>
                          <a:gd name="connsiteY35" fmla="*/ 364972 h 815657"/>
                          <a:gd name="connsiteX36" fmla="*/ 191938 w 522105"/>
                          <a:gd name="connsiteY36" fmla="*/ 359442 h 815657"/>
                          <a:gd name="connsiteX37" fmla="*/ 191938 w 522105"/>
                          <a:gd name="connsiteY37" fmla="*/ 207371 h 815657"/>
                          <a:gd name="connsiteX38" fmla="*/ 330185 w 522105"/>
                          <a:gd name="connsiteY38" fmla="*/ 207371 h 815657"/>
                          <a:gd name="connsiteX39" fmla="*/ 330185 w 522105"/>
                          <a:gd name="connsiteY39" fmla="*/ 359442 h 815657"/>
                          <a:gd name="connsiteX40" fmla="*/ 331346 w 522105"/>
                          <a:gd name="connsiteY40" fmla="*/ 364972 h 815657"/>
                          <a:gd name="connsiteX41" fmla="*/ 491008 w 522105"/>
                          <a:gd name="connsiteY41" fmla="*/ 729945 h 815657"/>
                          <a:gd name="connsiteX42" fmla="*/ 487787 w 522105"/>
                          <a:gd name="connsiteY42" fmla="*/ 769234 h 815657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  <a:cxn ang="0">
                            <a:pos x="connsiteX19" y="connsiteY19"/>
                          </a:cxn>
                          <a:cxn ang="0">
                            <a:pos x="connsiteX20" y="connsiteY20"/>
                          </a:cxn>
                          <a:cxn ang="0">
                            <a:pos x="connsiteX21" y="connsiteY21"/>
                          </a:cxn>
                          <a:cxn ang="0">
                            <a:pos x="connsiteX22" y="connsiteY22"/>
                          </a:cxn>
                          <a:cxn ang="0">
                            <a:pos x="connsiteX23" y="connsiteY23"/>
                          </a:cxn>
                          <a:cxn ang="0">
                            <a:pos x="connsiteX24" y="connsiteY24"/>
                          </a:cxn>
                          <a:cxn ang="0">
                            <a:pos x="connsiteX25" y="connsiteY25"/>
                          </a:cxn>
                          <a:cxn ang="0">
                            <a:pos x="connsiteX26" y="connsiteY26"/>
                          </a:cxn>
                          <a:cxn ang="0">
                            <a:pos x="connsiteX27" y="connsiteY27"/>
                          </a:cxn>
                          <a:cxn ang="0">
                            <a:pos x="connsiteX28" y="connsiteY28"/>
                          </a:cxn>
                          <a:cxn ang="0">
                            <a:pos x="connsiteX29" y="connsiteY29"/>
                          </a:cxn>
                          <a:cxn ang="0">
                            <a:pos x="connsiteX30" y="connsiteY30"/>
                          </a:cxn>
                          <a:cxn ang="0">
                            <a:pos x="connsiteX31" y="connsiteY31"/>
                          </a:cxn>
                          <a:cxn ang="0">
                            <a:pos x="connsiteX32" y="connsiteY32"/>
                          </a:cxn>
                          <a:cxn ang="0">
                            <a:pos x="connsiteX33" y="connsiteY33"/>
                          </a:cxn>
                          <a:cxn ang="0">
                            <a:pos x="connsiteX34" y="connsiteY34"/>
                          </a:cxn>
                          <a:cxn ang="0">
                            <a:pos x="connsiteX35" y="connsiteY35"/>
                          </a:cxn>
                          <a:cxn ang="0">
                            <a:pos x="connsiteX36" y="connsiteY36"/>
                          </a:cxn>
                          <a:cxn ang="0">
                            <a:pos x="connsiteX37" y="connsiteY37"/>
                          </a:cxn>
                          <a:cxn ang="0">
                            <a:pos x="connsiteX38" y="connsiteY38"/>
                          </a:cxn>
                          <a:cxn ang="0">
                            <a:pos x="connsiteX39" y="connsiteY39"/>
                          </a:cxn>
                          <a:cxn ang="0">
                            <a:pos x="connsiteX40" y="connsiteY40"/>
                          </a:cxn>
                          <a:cxn ang="0">
                            <a:pos x="connsiteX41" y="connsiteY41"/>
                          </a:cxn>
                          <a:cxn ang="0">
                            <a:pos x="connsiteX42" y="connsiteY42"/>
                          </a:cxn>
                        </a:cxnLst>
                        <a:rect l="l" t="t" r="r" b="b"/>
                        <a:pathLst>
                          <a:path w="522105" h="815657">
                            <a:moveTo>
                              <a:pt x="516335" y="718885"/>
                            </a:moveTo>
                            <a:lnTo>
                              <a:pt x="357835" y="356553"/>
                            </a:lnTo>
                            <a:lnTo>
                              <a:pt x="357835" y="103478"/>
                            </a:lnTo>
                            <a:cubicBezTo>
                              <a:pt x="357788" y="85137"/>
                              <a:pt x="365082" y="67539"/>
                              <a:pt x="378088" y="54608"/>
                            </a:cubicBezTo>
                            <a:lnTo>
                              <a:pt x="409083" y="23599"/>
                            </a:lnTo>
                            <a:cubicBezTo>
                              <a:pt x="414481" y="18199"/>
                              <a:pt x="414480" y="9446"/>
                              <a:pt x="409080" y="4048"/>
                            </a:cubicBezTo>
                            <a:cubicBezTo>
                              <a:pt x="406488" y="1457"/>
                              <a:pt x="402974" y="1"/>
                              <a:pt x="399309" y="0"/>
                            </a:cubicBezTo>
                            <a:lnTo>
                              <a:pt x="122815" y="0"/>
                            </a:lnTo>
                            <a:cubicBezTo>
                              <a:pt x="115179" y="1"/>
                              <a:pt x="108991" y="6192"/>
                              <a:pt x="108993" y="13827"/>
                            </a:cubicBezTo>
                            <a:cubicBezTo>
                              <a:pt x="108994" y="17492"/>
                              <a:pt x="110450" y="21007"/>
                              <a:pt x="113040" y="23599"/>
                            </a:cubicBezTo>
                            <a:lnTo>
                              <a:pt x="144036" y="54608"/>
                            </a:lnTo>
                            <a:cubicBezTo>
                              <a:pt x="157042" y="67539"/>
                              <a:pt x="164336" y="85137"/>
                              <a:pt x="164289" y="103478"/>
                            </a:cubicBezTo>
                            <a:lnTo>
                              <a:pt x="164289" y="356553"/>
                            </a:lnTo>
                            <a:lnTo>
                              <a:pt x="5788" y="718885"/>
                            </a:lnTo>
                            <a:cubicBezTo>
                              <a:pt x="-9482" y="753874"/>
                              <a:pt x="6503" y="794617"/>
                              <a:pt x="41492" y="809887"/>
                            </a:cubicBezTo>
                            <a:cubicBezTo>
                              <a:pt x="50206" y="813691"/>
                              <a:pt x="59611" y="815655"/>
                              <a:pt x="69119" y="815658"/>
                            </a:cubicBezTo>
                            <a:lnTo>
                              <a:pt x="453004" y="815658"/>
                            </a:lnTo>
                            <a:cubicBezTo>
                              <a:pt x="491179" y="815645"/>
                              <a:pt x="522118" y="784688"/>
                              <a:pt x="522105" y="746512"/>
                            </a:cubicBezTo>
                            <a:cubicBezTo>
                              <a:pt x="522103" y="737005"/>
                              <a:pt x="520138" y="727599"/>
                              <a:pt x="516335" y="718885"/>
                            </a:cubicBezTo>
                            <a:close/>
                            <a:moveTo>
                              <a:pt x="163584" y="35059"/>
                            </a:moveTo>
                            <a:lnTo>
                              <a:pt x="156422" y="27884"/>
                            </a:lnTo>
                            <a:cubicBezTo>
                              <a:pt x="156298" y="27760"/>
                              <a:pt x="156339" y="27649"/>
                              <a:pt x="156519" y="27649"/>
                            </a:cubicBezTo>
                            <a:lnTo>
                              <a:pt x="365604" y="27649"/>
                            </a:lnTo>
                            <a:cubicBezTo>
                              <a:pt x="365784" y="27649"/>
                              <a:pt x="365825" y="27760"/>
                              <a:pt x="365701" y="27884"/>
                            </a:cubicBezTo>
                            <a:lnTo>
                              <a:pt x="358526" y="35059"/>
                            </a:lnTo>
                            <a:cubicBezTo>
                              <a:pt x="340381" y="53206"/>
                              <a:pt x="330187" y="77817"/>
                              <a:pt x="330185" y="103478"/>
                            </a:cubicBezTo>
                            <a:lnTo>
                              <a:pt x="330185" y="179721"/>
                            </a:lnTo>
                            <a:lnTo>
                              <a:pt x="191938" y="179721"/>
                            </a:lnTo>
                            <a:lnTo>
                              <a:pt x="191938" y="103547"/>
                            </a:lnTo>
                            <a:cubicBezTo>
                              <a:pt x="191937" y="77862"/>
                              <a:pt x="181738" y="53228"/>
                              <a:pt x="163584" y="35059"/>
                            </a:cubicBezTo>
                            <a:close/>
                            <a:moveTo>
                              <a:pt x="487787" y="769234"/>
                            </a:moveTo>
                            <a:cubicBezTo>
                              <a:pt x="480194" y="781060"/>
                              <a:pt x="467057" y="788152"/>
                              <a:pt x="453004" y="788008"/>
                            </a:cubicBezTo>
                            <a:lnTo>
                              <a:pt x="69119" y="788008"/>
                            </a:lnTo>
                            <a:cubicBezTo>
                              <a:pt x="46213" y="788004"/>
                              <a:pt x="27648" y="769432"/>
                              <a:pt x="27652" y="746527"/>
                            </a:cubicBezTo>
                            <a:cubicBezTo>
                              <a:pt x="27654" y="740821"/>
                              <a:pt x="28833" y="735175"/>
                              <a:pt x="31115" y="729945"/>
                            </a:cubicBezTo>
                            <a:lnTo>
                              <a:pt x="190777" y="364972"/>
                            </a:lnTo>
                            <a:cubicBezTo>
                              <a:pt x="191544" y="363230"/>
                              <a:pt x="191939" y="361346"/>
                              <a:pt x="191938" y="359442"/>
                            </a:cubicBezTo>
                            <a:lnTo>
                              <a:pt x="191938" y="207371"/>
                            </a:lnTo>
                            <a:lnTo>
                              <a:pt x="330185" y="207371"/>
                            </a:lnTo>
                            <a:lnTo>
                              <a:pt x="330185" y="359442"/>
                            </a:lnTo>
                            <a:cubicBezTo>
                              <a:pt x="330184" y="361346"/>
                              <a:pt x="330579" y="363230"/>
                              <a:pt x="331346" y="364972"/>
                            </a:cubicBezTo>
                            <a:lnTo>
                              <a:pt x="491008" y="729945"/>
                            </a:lnTo>
                            <a:cubicBezTo>
                              <a:pt x="496743" y="742727"/>
                              <a:pt x="495527" y="757557"/>
                              <a:pt x="487787" y="769234"/>
                            </a:cubicBezTo>
                            <a:close/>
                          </a:path>
                        </a:pathLst>
                      </a:custGeom>
                      <ask:type>
                        <ask:lineSketchScribble/>
                      </ask:type>
                    </ask:lineSketchStyleProps>
                  </a:ext>
                </a:extLst>
              </a:ln>
            </p:spPr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GB" dirty="0"/>
              </a:p>
            </p:txBody>
          </p:sp>
          <p:sp>
            <p:nvSpPr>
              <p:cNvPr id="62" name="Freeform: Shape 61">
                <a:extLst>
                  <a:ext uri="{FF2B5EF4-FFF2-40B4-BE49-F238E27FC236}">
                    <a16:creationId xmlns:a16="http://schemas.microsoft.com/office/drawing/2014/main" id="{B4993742-A0EE-4AFC-98D0-C6BA13510BA4}"/>
                  </a:ext>
                </a:extLst>
              </p:cNvPr>
              <p:cNvSpPr/>
              <p:nvPr/>
            </p:nvSpPr>
            <p:spPr>
              <a:xfrm>
                <a:off x="6603765" y="1006510"/>
                <a:ext cx="82948" cy="82948"/>
              </a:xfrm>
              <a:custGeom>
                <a:avLst/>
                <a:gdLst>
                  <a:gd name="connsiteX0" fmla="*/ 31695 w 63391"/>
                  <a:gd name="connsiteY0" fmla="*/ 62648 h 62648"/>
                  <a:gd name="connsiteX1" fmla="*/ 63391 w 63391"/>
                  <a:gd name="connsiteY1" fmla="*/ 31324 h 62648"/>
                  <a:gd name="connsiteX2" fmla="*/ 31695 w 63391"/>
                  <a:gd name="connsiteY2" fmla="*/ 0 h 62648"/>
                  <a:gd name="connsiteX3" fmla="*/ 0 w 63391"/>
                  <a:gd name="connsiteY3" fmla="*/ 31324 h 62648"/>
                  <a:gd name="connsiteX4" fmla="*/ 31695 w 63391"/>
                  <a:gd name="connsiteY4" fmla="*/ 62648 h 62648"/>
                  <a:gd name="connsiteX5" fmla="*/ 31695 w 63391"/>
                  <a:gd name="connsiteY5" fmla="*/ 20882 h 62648"/>
                  <a:gd name="connsiteX6" fmla="*/ 42260 w 63391"/>
                  <a:gd name="connsiteY6" fmla="*/ 31324 h 62648"/>
                  <a:gd name="connsiteX7" fmla="*/ 31695 w 63391"/>
                  <a:gd name="connsiteY7" fmla="*/ 41765 h 62648"/>
                  <a:gd name="connsiteX8" fmla="*/ 21130 w 63391"/>
                  <a:gd name="connsiteY8" fmla="*/ 31324 h 62648"/>
                  <a:gd name="connsiteX9" fmla="*/ 31695 w 63391"/>
                  <a:gd name="connsiteY9" fmla="*/ 20882 h 626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63391" h="62648" fill="none" extrusionOk="0">
                    <a:moveTo>
                      <a:pt x="31695" y="62648"/>
                    </a:moveTo>
                    <a:cubicBezTo>
                      <a:pt x="48631" y="62396"/>
                      <a:pt x="67064" y="46209"/>
                      <a:pt x="63391" y="31324"/>
                    </a:cubicBezTo>
                    <a:cubicBezTo>
                      <a:pt x="66980" y="15998"/>
                      <a:pt x="50103" y="-510"/>
                      <a:pt x="31695" y="0"/>
                    </a:cubicBezTo>
                    <a:cubicBezTo>
                      <a:pt x="14826" y="45"/>
                      <a:pt x="-3958" y="14804"/>
                      <a:pt x="0" y="31324"/>
                    </a:cubicBezTo>
                    <a:cubicBezTo>
                      <a:pt x="1754" y="52887"/>
                      <a:pt x="14649" y="63751"/>
                      <a:pt x="31695" y="62648"/>
                    </a:cubicBezTo>
                    <a:close/>
                    <a:moveTo>
                      <a:pt x="31695" y="20882"/>
                    </a:moveTo>
                    <a:cubicBezTo>
                      <a:pt x="38895" y="21495"/>
                      <a:pt x="41215" y="26706"/>
                      <a:pt x="42260" y="31324"/>
                    </a:cubicBezTo>
                    <a:cubicBezTo>
                      <a:pt x="41863" y="36609"/>
                      <a:pt x="36483" y="40806"/>
                      <a:pt x="31695" y="41765"/>
                    </a:cubicBezTo>
                    <a:cubicBezTo>
                      <a:pt x="25503" y="41498"/>
                      <a:pt x="20179" y="36153"/>
                      <a:pt x="21130" y="31324"/>
                    </a:cubicBezTo>
                    <a:cubicBezTo>
                      <a:pt x="20191" y="26440"/>
                      <a:pt x="25673" y="20982"/>
                      <a:pt x="31695" y="20882"/>
                    </a:cubicBezTo>
                    <a:close/>
                  </a:path>
                  <a:path w="63391" h="62648" stroke="0" extrusionOk="0">
                    <a:moveTo>
                      <a:pt x="31695" y="62648"/>
                    </a:moveTo>
                    <a:cubicBezTo>
                      <a:pt x="48359" y="63888"/>
                      <a:pt x="66463" y="46345"/>
                      <a:pt x="63391" y="31324"/>
                    </a:cubicBezTo>
                    <a:cubicBezTo>
                      <a:pt x="64684" y="12283"/>
                      <a:pt x="49338" y="1353"/>
                      <a:pt x="31695" y="0"/>
                    </a:cubicBezTo>
                    <a:cubicBezTo>
                      <a:pt x="14844" y="708"/>
                      <a:pt x="783" y="10641"/>
                      <a:pt x="0" y="31324"/>
                    </a:cubicBezTo>
                    <a:cubicBezTo>
                      <a:pt x="-3115" y="47420"/>
                      <a:pt x="15588" y="62744"/>
                      <a:pt x="31695" y="62648"/>
                    </a:cubicBezTo>
                    <a:close/>
                    <a:moveTo>
                      <a:pt x="31695" y="20882"/>
                    </a:moveTo>
                    <a:cubicBezTo>
                      <a:pt x="38608" y="21622"/>
                      <a:pt x="42857" y="26074"/>
                      <a:pt x="42260" y="31324"/>
                    </a:cubicBezTo>
                    <a:cubicBezTo>
                      <a:pt x="43604" y="37355"/>
                      <a:pt x="37131" y="41410"/>
                      <a:pt x="31695" y="41765"/>
                    </a:cubicBezTo>
                    <a:cubicBezTo>
                      <a:pt x="24611" y="41614"/>
                      <a:pt x="21465" y="37077"/>
                      <a:pt x="21130" y="31324"/>
                    </a:cubicBezTo>
                    <a:cubicBezTo>
                      <a:pt x="21253" y="25501"/>
                      <a:pt x="26762" y="19938"/>
                      <a:pt x="31695" y="20882"/>
                    </a:cubicBezTo>
                    <a:close/>
                  </a:path>
                </a:pathLst>
              </a:custGeom>
              <a:solidFill>
                <a:schemeClr val="bg1">
                  <a:alpha val="55000"/>
                </a:schemeClr>
              </a:solidFill>
              <a:ln w="6350" cap="flat">
                <a:solidFill>
                  <a:schemeClr val="bg1">
                    <a:alpha val="55000"/>
                  </a:schemeClr>
                </a:solidFill>
                <a:prstDash val="solid"/>
                <a:miter/>
                <a:extLst>
                  <a:ext uri="{C807C97D-BFC1-408E-A445-0C87EB9F89A2}">
                    <ask:lineSketchStyleProps xmlns:ask="http://schemas.microsoft.com/office/drawing/2018/sketchyshapes" sd="1859124623">
                      <a:custGeom>
                        <a:avLst/>
                        <a:gdLst>
                          <a:gd name="connsiteX0" fmla="*/ 41474 w 82948"/>
                          <a:gd name="connsiteY0" fmla="*/ 82948 h 82948"/>
                          <a:gd name="connsiteX1" fmla="*/ 82948 w 82948"/>
                          <a:gd name="connsiteY1" fmla="*/ 41474 h 82948"/>
                          <a:gd name="connsiteX2" fmla="*/ 41474 w 82948"/>
                          <a:gd name="connsiteY2" fmla="*/ 0 h 82948"/>
                          <a:gd name="connsiteX3" fmla="*/ 0 w 82948"/>
                          <a:gd name="connsiteY3" fmla="*/ 41474 h 82948"/>
                          <a:gd name="connsiteX4" fmla="*/ 41474 w 82948"/>
                          <a:gd name="connsiteY4" fmla="*/ 82948 h 82948"/>
                          <a:gd name="connsiteX5" fmla="*/ 41474 w 82948"/>
                          <a:gd name="connsiteY5" fmla="*/ 27649 h 82948"/>
                          <a:gd name="connsiteX6" fmla="*/ 55299 w 82948"/>
                          <a:gd name="connsiteY6" fmla="*/ 41474 h 82948"/>
                          <a:gd name="connsiteX7" fmla="*/ 41474 w 82948"/>
                          <a:gd name="connsiteY7" fmla="*/ 55299 h 82948"/>
                          <a:gd name="connsiteX8" fmla="*/ 27649 w 82948"/>
                          <a:gd name="connsiteY8" fmla="*/ 41474 h 82948"/>
                          <a:gd name="connsiteX9" fmla="*/ 41474 w 82948"/>
                          <a:gd name="connsiteY9" fmla="*/ 27649 h 8294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</a:cxnLst>
                        <a:rect l="l" t="t" r="r" b="b"/>
                        <a:pathLst>
                          <a:path w="82948" h="82948">
                            <a:moveTo>
                              <a:pt x="41474" y="82948"/>
                            </a:moveTo>
                            <a:cubicBezTo>
                              <a:pt x="64380" y="82948"/>
                              <a:pt x="82948" y="64380"/>
                              <a:pt x="82948" y="41474"/>
                            </a:cubicBezTo>
                            <a:cubicBezTo>
                              <a:pt x="82948" y="18569"/>
                              <a:pt x="64380" y="0"/>
                              <a:pt x="41474" y="0"/>
                            </a:cubicBezTo>
                            <a:cubicBezTo>
                              <a:pt x="18568" y="0"/>
                              <a:pt x="0" y="18569"/>
                              <a:pt x="0" y="41474"/>
                            </a:cubicBezTo>
                            <a:cubicBezTo>
                              <a:pt x="0" y="64380"/>
                              <a:pt x="18568" y="82948"/>
                              <a:pt x="41474" y="82948"/>
                            </a:cubicBezTo>
                            <a:close/>
                            <a:moveTo>
                              <a:pt x="41474" y="27649"/>
                            </a:moveTo>
                            <a:cubicBezTo>
                              <a:pt x="49110" y="27649"/>
                              <a:pt x="55299" y="33839"/>
                              <a:pt x="55299" y="41474"/>
                            </a:cubicBezTo>
                            <a:cubicBezTo>
                              <a:pt x="55299" y="49109"/>
                              <a:pt x="49110" y="55299"/>
                              <a:pt x="41474" y="55299"/>
                            </a:cubicBezTo>
                            <a:cubicBezTo>
                              <a:pt x="33839" y="55299"/>
                              <a:pt x="27649" y="49109"/>
                              <a:pt x="27649" y="41474"/>
                            </a:cubicBezTo>
                            <a:cubicBezTo>
                              <a:pt x="27649" y="33839"/>
                              <a:pt x="33839" y="27649"/>
                              <a:pt x="41474" y="27649"/>
                            </a:cubicBezTo>
                            <a:close/>
                          </a:path>
                        </a:pathLst>
                      </a:custGeom>
                      <ask:type>
                        <ask:lineSketchScribble/>
                      </ask:type>
                    </ask:lineSketchStyleProps>
                  </a:ext>
                </a:extLst>
              </a:ln>
            </p:spPr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GB"/>
              </a:p>
            </p:txBody>
          </p:sp>
          <p:sp>
            <p:nvSpPr>
              <p:cNvPr id="63" name="Freeform: Shape 62">
                <a:extLst>
                  <a:ext uri="{FF2B5EF4-FFF2-40B4-BE49-F238E27FC236}">
                    <a16:creationId xmlns:a16="http://schemas.microsoft.com/office/drawing/2014/main" id="{C4DEFE51-3E59-4444-B182-4D75C56D574E}"/>
                  </a:ext>
                </a:extLst>
              </p:cNvPr>
              <p:cNvSpPr/>
              <p:nvPr/>
            </p:nvSpPr>
            <p:spPr>
              <a:xfrm>
                <a:off x="6672888" y="1130933"/>
                <a:ext cx="82948" cy="82948"/>
              </a:xfrm>
              <a:custGeom>
                <a:avLst/>
                <a:gdLst>
                  <a:gd name="connsiteX0" fmla="*/ 0 w 63391"/>
                  <a:gd name="connsiteY0" fmla="*/ 31324 h 62648"/>
                  <a:gd name="connsiteX1" fmla="*/ 31695 w 63391"/>
                  <a:gd name="connsiteY1" fmla="*/ 62648 h 62648"/>
                  <a:gd name="connsiteX2" fmla="*/ 63391 w 63391"/>
                  <a:gd name="connsiteY2" fmla="*/ 31324 h 62648"/>
                  <a:gd name="connsiteX3" fmla="*/ 31695 w 63391"/>
                  <a:gd name="connsiteY3" fmla="*/ 0 h 62648"/>
                  <a:gd name="connsiteX4" fmla="*/ 0 w 63391"/>
                  <a:gd name="connsiteY4" fmla="*/ 31324 h 62648"/>
                  <a:gd name="connsiteX5" fmla="*/ 31695 w 63391"/>
                  <a:gd name="connsiteY5" fmla="*/ 20882 h 62648"/>
                  <a:gd name="connsiteX6" fmla="*/ 42260 w 63391"/>
                  <a:gd name="connsiteY6" fmla="*/ 31324 h 62648"/>
                  <a:gd name="connsiteX7" fmla="*/ 31695 w 63391"/>
                  <a:gd name="connsiteY7" fmla="*/ 41765 h 62648"/>
                  <a:gd name="connsiteX8" fmla="*/ 21130 w 63391"/>
                  <a:gd name="connsiteY8" fmla="*/ 31324 h 62648"/>
                  <a:gd name="connsiteX9" fmla="*/ 31695 w 63391"/>
                  <a:gd name="connsiteY9" fmla="*/ 20882 h 626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63391" h="62648" fill="none" extrusionOk="0">
                    <a:moveTo>
                      <a:pt x="0" y="31324"/>
                    </a:moveTo>
                    <a:cubicBezTo>
                      <a:pt x="3639" y="51382"/>
                      <a:pt x="17520" y="62229"/>
                      <a:pt x="31695" y="62648"/>
                    </a:cubicBezTo>
                    <a:cubicBezTo>
                      <a:pt x="52350" y="58951"/>
                      <a:pt x="62315" y="48519"/>
                      <a:pt x="63391" y="31324"/>
                    </a:cubicBezTo>
                    <a:cubicBezTo>
                      <a:pt x="68265" y="14440"/>
                      <a:pt x="47447" y="-2247"/>
                      <a:pt x="31695" y="0"/>
                    </a:cubicBezTo>
                    <a:cubicBezTo>
                      <a:pt x="13967" y="305"/>
                      <a:pt x="-1308" y="18634"/>
                      <a:pt x="0" y="31324"/>
                    </a:cubicBezTo>
                    <a:close/>
                    <a:moveTo>
                      <a:pt x="31695" y="20882"/>
                    </a:moveTo>
                    <a:cubicBezTo>
                      <a:pt x="37055" y="20891"/>
                      <a:pt x="42146" y="25621"/>
                      <a:pt x="42260" y="31324"/>
                    </a:cubicBezTo>
                    <a:cubicBezTo>
                      <a:pt x="42206" y="36964"/>
                      <a:pt x="37824" y="40460"/>
                      <a:pt x="31695" y="41765"/>
                    </a:cubicBezTo>
                    <a:cubicBezTo>
                      <a:pt x="24768" y="43037"/>
                      <a:pt x="20945" y="37057"/>
                      <a:pt x="21130" y="31324"/>
                    </a:cubicBezTo>
                    <a:cubicBezTo>
                      <a:pt x="21635" y="25395"/>
                      <a:pt x="26353" y="20041"/>
                      <a:pt x="31695" y="20882"/>
                    </a:cubicBezTo>
                    <a:close/>
                  </a:path>
                  <a:path w="63391" h="62648" stroke="0" extrusionOk="0">
                    <a:moveTo>
                      <a:pt x="0" y="31324"/>
                    </a:moveTo>
                    <a:cubicBezTo>
                      <a:pt x="-527" y="45869"/>
                      <a:pt x="14585" y="61734"/>
                      <a:pt x="31695" y="62648"/>
                    </a:cubicBezTo>
                    <a:cubicBezTo>
                      <a:pt x="46568" y="60630"/>
                      <a:pt x="62242" y="50256"/>
                      <a:pt x="63391" y="31324"/>
                    </a:cubicBezTo>
                    <a:cubicBezTo>
                      <a:pt x="66027" y="12681"/>
                      <a:pt x="47219" y="-371"/>
                      <a:pt x="31695" y="0"/>
                    </a:cubicBezTo>
                    <a:cubicBezTo>
                      <a:pt x="13607" y="1463"/>
                      <a:pt x="4031" y="16680"/>
                      <a:pt x="0" y="31324"/>
                    </a:cubicBezTo>
                    <a:close/>
                    <a:moveTo>
                      <a:pt x="31695" y="20882"/>
                    </a:moveTo>
                    <a:cubicBezTo>
                      <a:pt x="36982" y="22065"/>
                      <a:pt x="41853" y="24826"/>
                      <a:pt x="42260" y="31324"/>
                    </a:cubicBezTo>
                    <a:cubicBezTo>
                      <a:pt x="42514" y="36912"/>
                      <a:pt x="38946" y="40808"/>
                      <a:pt x="31695" y="41765"/>
                    </a:cubicBezTo>
                    <a:cubicBezTo>
                      <a:pt x="25599" y="41828"/>
                      <a:pt x="21155" y="37228"/>
                      <a:pt x="21130" y="31324"/>
                    </a:cubicBezTo>
                    <a:cubicBezTo>
                      <a:pt x="21061" y="24948"/>
                      <a:pt x="25831" y="19859"/>
                      <a:pt x="31695" y="20882"/>
                    </a:cubicBezTo>
                    <a:close/>
                  </a:path>
                </a:pathLst>
              </a:custGeom>
              <a:solidFill>
                <a:schemeClr val="bg1">
                  <a:alpha val="55000"/>
                </a:schemeClr>
              </a:solidFill>
              <a:ln w="6350" cap="flat">
                <a:solidFill>
                  <a:schemeClr val="bg1">
                    <a:alpha val="55000"/>
                  </a:schemeClr>
                </a:solidFill>
                <a:prstDash val="solid"/>
                <a:miter/>
                <a:extLst>
                  <a:ext uri="{C807C97D-BFC1-408E-A445-0C87EB9F89A2}">
                    <ask:lineSketchStyleProps xmlns:ask="http://schemas.microsoft.com/office/drawing/2018/sketchyshapes" sd="3649533232">
                      <a:custGeom>
                        <a:avLst/>
                        <a:gdLst>
                          <a:gd name="connsiteX0" fmla="*/ 0 w 82948"/>
                          <a:gd name="connsiteY0" fmla="*/ 41474 h 82948"/>
                          <a:gd name="connsiteX1" fmla="*/ 41474 w 82948"/>
                          <a:gd name="connsiteY1" fmla="*/ 82948 h 82948"/>
                          <a:gd name="connsiteX2" fmla="*/ 82948 w 82948"/>
                          <a:gd name="connsiteY2" fmla="*/ 41474 h 82948"/>
                          <a:gd name="connsiteX3" fmla="*/ 41474 w 82948"/>
                          <a:gd name="connsiteY3" fmla="*/ 0 h 82948"/>
                          <a:gd name="connsiteX4" fmla="*/ 0 w 82948"/>
                          <a:gd name="connsiteY4" fmla="*/ 41474 h 82948"/>
                          <a:gd name="connsiteX5" fmla="*/ 41474 w 82948"/>
                          <a:gd name="connsiteY5" fmla="*/ 27649 h 82948"/>
                          <a:gd name="connsiteX6" fmla="*/ 55299 w 82948"/>
                          <a:gd name="connsiteY6" fmla="*/ 41474 h 82948"/>
                          <a:gd name="connsiteX7" fmla="*/ 41474 w 82948"/>
                          <a:gd name="connsiteY7" fmla="*/ 55299 h 82948"/>
                          <a:gd name="connsiteX8" fmla="*/ 27649 w 82948"/>
                          <a:gd name="connsiteY8" fmla="*/ 41474 h 82948"/>
                          <a:gd name="connsiteX9" fmla="*/ 41474 w 82948"/>
                          <a:gd name="connsiteY9" fmla="*/ 27649 h 8294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</a:cxnLst>
                        <a:rect l="l" t="t" r="r" b="b"/>
                        <a:pathLst>
                          <a:path w="82948" h="82948">
                            <a:moveTo>
                              <a:pt x="0" y="41474"/>
                            </a:moveTo>
                            <a:cubicBezTo>
                              <a:pt x="0" y="64380"/>
                              <a:pt x="18568" y="82948"/>
                              <a:pt x="41474" y="82948"/>
                            </a:cubicBezTo>
                            <a:cubicBezTo>
                              <a:pt x="64380" y="82948"/>
                              <a:pt x="82948" y="64380"/>
                              <a:pt x="82948" y="41474"/>
                            </a:cubicBezTo>
                            <a:cubicBezTo>
                              <a:pt x="82948" y="18568"/>
                              <a:pt x="64380" y="0"/>
                              <a:pt x="41474" y="0"/>
                            </a:cubicBezTo>
                            <a:cubicBezTo>
                              <a:pt x="18568" y="0"/>
                              <a:pt x="0" y="18568"/>
                              <a:pt x="0" y="41474"/>
                            </a:cubicBezTo>
                            <a:close/>
                            <a:moveTo>
                              <a:pt x="41474" y="27649"/>
                            </a:moveTo>
                            <a:cubicBezTo>
                              <a:pt x="49110" y="27649"/>
                              <a:pt x="55299" y="33839"/>
                              <a:pt x="55299" y="41474"/>
                            </a:cubicBezTo>
                            <a:cubicBezTo>
                              <a:pt x="55299" y="49110"/>
                              <a:pt x="49110" y="55299"/>
                              <a:pt x="41474" y="55299"/>
                            </a:cubicBezTo>
                            <a:cubicBezTo>
                              <a:pt x="33839" y="55299"/>
                              <a:pt x="27649" y="49110"/>
                              <a:pt x="27649" y="41474"/>
                            </a:cubicBezTo>
                            <a:cubicBezTo>
                              <a:pt x="27649" y="33839"/>
                              <a:pt x="33839" y="27649"/>
                              <a:pt x="41474" y="27649"/>
                            </a:cubicBezTo>
                            <a:close/>
                          </a:path>
                        </a:pathLst>
                      </a:custGeom>
                      <ask:type>
                        <ask:lineSketchScribble/>
                      </ask:type>
                    </ask:lineSketchStyleProps>
                  </a:ext>
                </a:extLst>
              </a:ln>
            </p:spPr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GB"/>
              </a:p>
            </p:txBody>
          </p:sp>
          <p:sp>
            <p:nvSpPr>
              <p:cNvPr id="64" name="Freeform: Shape 63">
                <a:extLst>
                  <a:ext uri="{FF2B5EF4-FFF2-40B4-BE49-F238E27FC236}">
                    <a16:creationId xmlns:a16="http://schemas.microsoft.com/office/drawing/2014/main" id="{FEF070EC-8137-45C5-8F71-45FFD1ED596F}"/>
                  </a:ext>
                </a:extLst>
              </p:cNvPr>
              <p:cNvSpPr/>
              <p:nvPr/>
            </p:nvSpPr>
            <p:spPr>
              <a:xfrm>
                <a:off x="6520817" y="1103283"/>
                <a:ext cx="82948" cy="82948"/>
              </a:xfrm>
              <a:custGeom>
                <a:avLst/>
                <a:gdLst>
                  <a:gd name="connsiteX0" fmla="*/ 31695 w 63391"/>
                  <a:gd name="connsiteY0" fmla="*/ 62648 h 62648"/>
                  <a:gd name="connsiteX1" fmla="*/ 63391 w 63391"/>
                  <a:gd name="connsiteY1" fmla="*/ 31324 h 62648"/>
                  <a:gd name="connsiteX2" fmla="*/ 31695 w 63391"/>
                  <a:gd name="connsiteY2" fmla="*/ 0 h 62648"/>
                  <a:gd name="connsiteX3" fmla="*/ 0 w 63391"/>
                  <a:gd name="connsiteY3" fmla="*/ 31324 h 62648"/>
                  <a:gd name="connsiteX4" fmla="*/ 31695 w 63391"/>
                  <a:gd name="connsiteY4" fmla="*/ 62648 h 62648"/>
                  <a:gd name="connsiteX5" fmla="*/ 31695 w 63391"/>
                  <a:gd name="connsiteY5" fmla="*/ 20882 h 62648"/>
                  <a:gd name="connsiteX6" fmla="*/ 42260 w 63391"/>
                  <a:gd name="connsiteY6" fmla="*/ 31324 h 62648"/>
                  <a:gd name="connsiteX7" fmla="*/ 31695 w 63391"/>
                  <a:gd name="connsiteY7" fmla="*/ 41765 h 62648"/>
                  <a:gd name="connsiteX8" fmla="*/ 21130 w 63391"/>
                  <a:gd name="connsiteY8" fmla="*/ 31324 h 62648"/>
                  <a:gd name="connsiteX9" fmla="*/ 31695 w 63391"/>
                  <a:gd name="connsiteY9" fmla="*/ 20882 h 626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63391" h="62648" fill="none" extrusionOk="0">
                    <a:moveTo>
                      <a:pt x="31695" y="62648"/>
                    </a:moveTo>
                    <a:cubicBezTo>
                      <a:pt x="53266" y="64812"/>
                      <a:pt x="62990" y="46911"/>
                      <a:pt x="63391" y="31324"/>
                    </a:cubicBezTo>
                    <a:cubicBezTo>
                      <a:pt x="58978" y="16071"/>
                      <a:pt x="44846" y="1343"/>
                      <a:pt x="31695" y="0"/>
                    </a:cubicBezTo>
                    <a:cubicBezTo>
                      <a:pt x="13279" y="4954"/>
                      <a:pt x="-3551" y="11277"/>
                      <a:pt x="0" y="31324"/>
                    </a:cubicBezTo>
                    <a:cubicBezTo>
                      <a:pt x="1129" y="46765"/>
                      <a:pt x="13342" y="65930"/>
                      <a:pt x="31695" y="62648"/>
                    </a:cubicBezTo>
                    <a:close/>
                    <a:moveTo>
                      <a:pt x="31695" y="20882"/>
                    </a:moveTo>
                    <a:cubicBezTo>
                      <a:pt x="38019" y="19917"/>
                      <a:pt x="42207" y="25898"/>
                      <a:pt x="42260" y="31324"/>
                    </a:cubicBezTo>
                    <a:cubicBezTo>
                      <a:pt x="41833" y="36924"/>
                      <a:pt x="37582" y="42820"/>
                      <a:pt x="31695" y="41765"/>
                    </a:cubicBezTo>
                    <a:cubicBezTo>
                      <a:pt x="25662" y="42569"/>
                      <a:pt x="22070" y="37804"/>
                      <a:pt x="21130" y="31324"/>
                    </a:cubicBezTo>
                    <a:cubicBezTo>
                      <a:pt x="21259" y="24592"/>
                      <a:pt x="25656" y="20666"/>
                      <a:pt x="31695" y="20882"/>
                    </a:cubicBezTo>
                    <a:close/>
                  </a:path>
                  <a:path w="63391" h="62648" stroke="0" extrusionOk="0">
                    <a:moveTo>
                      <a:pt x="31695" y="62648"/>
                    </a:moveTo>
                    <a:cubicBezTo>
                      <a:pt x="48057" y="60021"/>
                      <a:pt x="62533" y="53533"/>
                      <a:pt x="63391" y="31324"/>
                    </a:cubicBezTo>
                    <a:cubicBezTo>
                      <a:pt x="59066" y="13791"/>
                      <a:pt x="53854" y="352"/>
                      <a:pt x="31695" y="0"/>
                    </a:cubicBezTo>
                    <a:cubicBezTo>
                      <a:pt x="13677" y="-2095"/>
                      <a:pt x="187" y="10353"/>
                      <a:pt x="0" y="31324"/>
                    </a:cubicBezTo>
                    <a:cubicBezTo>
                      <a:pt x="317" y="47410"/>
                      <a:pt x="15929" y="59014"/>
                      <a:pt x="31695" y="62648"/>
                    </a:cubicBezTo>
                    <a:close/>
                    <a:moveTo>
                      <a:pt x="31695" y="20882"/>
                    </a:moveTo>
                    <a:cubicBezTo>
                      <a:pt x="37593" y="20750"/>
                      <a:pt x="42202" y="26227"/>
                      <a:pt x="42260" y="31324"/>
                    </a:cubicBezTo>
                    <a:cubicBezTo>
                      <a:pt x="42640" y="37136"/>
                      <a:pt x="39132" y="42097"/>
                      <a:pt x="31695" y="41765"/>
                    </a:cubicBezTo>
                    <a:cubicBezTo>
                      <a:pt x="25945" y="41594"/>
                      <a:pt x="21928" y="36801"/>
                      <a:pt x="21130" y="31324"/>
                    </a:cubicBezTo>
                    <a:cubicBezTo>
                      <a:pt x="20668" y="25257"/>
                      <a:pt x="26444" y="21578"/>
                      <a:pt x="31695" y="20882"/>
                    </a:cubicBezTo>
                    <a:close/>
                  </a:path>
                </a:pathLst>
              </a:custGeom>
              <a:solidFill>
                <a:schemeClr val="bg1">
                  <a:alpha val="55000"/>
                </a:schemeClr>
              </a:solidFill>
              <a:ln w="6350" cap="flat">
                <a:solidFill>
                  <a:schemeClr val="bg1">
                    <a:alpha val="55000"/>
                  </a:schemeClr>
                </a:solidFill>
                <a:prstDash val="solid"/>
                <a:miter/>
                <a:extLst>
                  <a:ext uri="{C807C97D-BFC1-408E-A445-0C87EB9F89A2}">
                    <ask:lineSketchStyleProps xmlns:ask="http://schemas.microsoft.com/office/drawing/2018/sketchyshapes" sd="985477818">
                      <a:custGeom>
                        <a:avLst/>
                        <a:gdLst>
                          <a:gd name="connsiteX0" fmla="*/ 41474 w 82948"/>
                          <a:gd name="connsiteY0" fmla="*/ 82948 h 82948"/>
                          <a:gd name="connsiteX1" fmla="*/ 82948 w 82948"/>
                          <a:gd name="connsiteY1" fmla="*/ 41474 h 82948"/>
                          <a:gd name="connsiteX2" fmla="*/ 41474 w 82948"/>
                          <a:gd name="connsiteY2" fmla="*/ 0 h 82948"/>
                          <a:gd name="connsiteX3" fmla="*/ 0 w 82948"/>
                          <a:gd name="connsiteY3" fmla="*/ 41474 h 82948"/>
                          <a:gd name="connsiteX4" fmla="*/ 41474 w 82948"/>
                          <a:gd name="connsiteY4" fmla="*/ 82948 h 82948"/>
                          <a:gd name="connsiteX5" fmla="*/ 41474 w 82948"/>
                          <a:gd name="connsiteY5" fmla="*/ 27649 h 82948"/>
                          <a:gd name="connsiteX6" fmla="*/ 55299 w 82948"/>
                          <a:gd name="connsiteY6" fmla="*/ 41474 h 82948"/>
                          <a:gd name="connsiteX7" fmla="*/ 41474 w 82948"/>
                          <a:gd name="connsiteY7" fmla="*/ 55299 h 82948"/>
                          <a:gd name="connsiteX8" fmla="*/ 27649 w 82948"/>
                          <a:gd name="connsiteY8" fmla="*/ 41474 h 82948"/>
                          <a:gd name="connsiteX9" fmla="*/ 41474 w 82948"/>
                          <a:gd name="connsiteY9" fmla="*/ 27649 h 8294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</a:cxnLst>
                        <a:rect l="l" t="t" r="r" b="b"/>
                        <a:pathLst>
                          <a:path w="82948" h="82948">
                            <a:moveTo>
                              <a:pt x="41474" y="82948"/>
                            </a:moveTo>
                            <a:cubicBezTo>
                              <a:pt x="64380" y="82948"/>
                              <a:pt x="82948" y="64380"/>
                              <a:pt x="82948" y="41474"/>
                            </a:cubicBezTo>
                            <a:cubicBezTo>
                              <a:pt x="82948" y="18568"/>
                              <a:pt x="64380" y="0"/>
                              <a:pt x="41474" y="0"/>
                            </a:cubicBezTo>
                            <a:cubicBezTo>
                              <a:pt x="18568" y="0"/>
                              <a:pt x="0" y="18568"/>
                              <a:pt x="0" y="41474"/>
                            </a:cubicBezTo>
                            <a:cubicBezTo>
                              <a:pt x="0" y="64380"/>
                              <a:pt x="18568" y="82948"/>
                              <a:pt x="41474" y="82948"/>
                            </a:cubicBezTo>
                            <a:close/>
                            <a:moveTo>
                              <a:pt x="41474" y="27649"/>
                            </a:moveTo>
                            <a:cubicBezTo>
                              <a:pt x="49110" y="27649"/>
                              <a:pt x="55299" y="33839"/>
                              <a:pt x="55299" y="41474"/>
                            </a:cubicBezTo>
                            <a:cubicBezTo>
                              <a:pt x="55299" y="49110"/>
                              <a:pt x="49110" y="55299"/>
                              <a:pt x="41474" y="55299"/>
                            </a:cubicBezTo>
                            <a:cubicBezTo>
                              <a:pt x="33839" y="55299"/>
                              <a:pt x="27649" y="49110"/>
                              <a:pt x="27649" y="41474"/>
                            </a:cubicBezTo>
                            <a:cubicBezTo>
                              <a:pt x="27649" y="33839"/>
                              <a:pt x="33839" y="27649"/>
                              <a:pt x="41474" y="27649"/>
                            </a:cubicBezTo>
                            <a:close/>
                          </a:path>
                        </a:pathLst>
                      </a:custGeom>
                      <ask:type>
                        <ask:lineSketchScribble/>
                      </ask:type>
                    </ask:lineSketchStyleProps>
                  </a:ext>
                </a:extLst>
              </a:ln>
            </p:spPr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GB"/>
              </a:p>
            </p:txBody>
          </p:sp>
          <p:sp>
            <p:nvSpPr>
              <p:cNvPr id="65" name="Freeform: Shape 64">
                <a:extLst>
                  <a:ext uri="{FF2B5EF4-FFF2-40B4-BE49-F238E27FC236}">
                    <a16:creationId xmlns:a16="http://schemas.microsoft.com/office/drawing/2014/main" id="{FED23B46-531F-4AB7-81C9-0D503122A404}"/>
                  </a:ext>
                </a:extLst>
              </p:cNvPr>
              <p:cNvSpPr/>
              <p:nvPr/>
            </p:nvSpPr>
            <p:spPr>
              <a:xfrm>
                <a:off x="6534641" y="1241530"/>
                <a:ext cx="110597" cy="110597"/>
              </a:xfrm>
              <a:custGeom>
                <a:avLst/>
                <a:gdLst>
                  <a:gd name="connsiteX0" fmla="*/ 0 w 84521"/>
                  <a:gd name="connsiteY0" fmla="*/ 41765 h 83530"/>
                  <a:gd name="connsiteX1" fmla="*/ 42260 w 84521"/>
                  <a:gd name="connsiteY1" fmla="*/ 83530 h 83530"/>
                  <a:gd name="connsiteX2" fmla="*/ 84521 w 84521"/>
                  <a:gd name="connsiteY2" fmla="*/ 41765 h 83530"/>
                  <a:gd name="connsiteX3" fmla="*/ 42260 w 84521"/>
                  <a:gd name="connsiteY3" fmla="*/ 0 h 83530"/>
                  <a:gd name="connsiteX4" fmla="*/ 0 w 84521"/>
                  <a:gd name="connsiteY4" fmla="*/ 41765 h 83530"/>
                  <a:gd name="connsiteX5" fmla="*/ 63390 w 84521"/>
                  <a:gd name="connsiteY5" fmla="*/ 41765 h 83530"/>
                  <a:gd name="connsiteX6" fmla="*/ 42260 w 84521"/>
                  <a:gd name="connsiteY6" fmla="*/ 62647 h 83530"/>
                  <a:gd name="connsiteX7" fmla="*/ 21130 w 84521"/>
                  <a:gd name="connsiteY7" fmla="*/ 41765 h 83530"/>
                  <a:gd name="connsiteX8" fmla="*/ 42260 w 84521"/>
                  <a:gd name="connsiteY8" fmla="*/ 20882 h 83530"/>
                  <a:gd name="connsiteX9" fmla="*/ 63390 w 84521"/>
                  <a:gd name="connsiteY9" fmla="*/ 41765 h 835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4521" h="83530" fill="none" extrusionOk="0">
                    <a:moveTo>
                      <a:pt x="0" y="41765"/>
                    </a:moveTo>
                    <a:cubicBezTo>
                      <a:pt x="-2648" y="63594"/>
                      <a:pt x="19380" y="77652"/>
                      <a:pt x="42260" y="83530"/>
                    </a:cubicBezTo>
                    <a:cubicBezTo>
                      <a:pt x="65782" y="82263"/>
                      <a:pt x="83508" y="63686"/>
                      <a:pt x="84521" y="41765"/>
                    </a:cubicBezTo>
                    <a:cubicBezTo>
                      <a:pt x="85993" y="16981"/>
                      <a:pt x="66180" y="2388"/>
                      <a:pt x="42260" y="0"/>
                    </a:cubicBezTo>
                    <a:cubicBezTo>
                      <a:pt x="22836" y="-131"/>
                      <a:pt x="-2546" y="13743"/>
                      <a:pt x="0" y="41765"/>
                    </a:cubicBezTo>
                    <a:close/>
                    <a:moveTo>
                      <a:pt x="63390" y="41765"/>
                    </a:moveTo>
                    <a:cubicBezTo>
                      <a:pt x="65414" y="55737"/>
                      <a:pt x="51167" y="64026"/>
                      <a:pt x="42260" y="62647"/>
                    </a:cubicBezTo>
                    <a:cubicBezTo>
                      <a:pt x="30050" y="62544"/>
                      <a:pt x="19563" y="51331"/>
                      <a:pt x="21130" y="41765"/>
                    </a:cubicBezTo>
                    <a:cubicBezTo>
                      <a:pt x="19960" y="30846"/>
                      <a:pt x="31227" y="21181"/>
                      <a:pt x="42260" y="20882"/>
                    </a:cubicBezTo>
                    <a:cubicBezTo>
                      <a:pt x="54703" y="20814"/>
                      <a:pt x="60607" y="29458"/>
                      <a:pt x="63390" y="41765"/>
                    </a:cubicBezTo>
                    <a:close/>
                  </a:path>
                  <a:path w="84521" h="83530" stroke="0" extrusionOk="0">
                    <a:moveTo>
                      <a:pt x="0" y="41765"/>
                    </a:moveTo>
                    <a:cubicBezTo>
                      <a:pt x="3042" y="67042"/>
                      <a:pt x="17876" y="78489"/>
                      <a:pt x="42260" y="83530"/>
                    </a:cubicBezTo>
                    <a:cubicBezTo>
                      <a:pt x="64380" y="82386"/>
                      <a:pt x="78914" y="63399"/>
                      <a:pt x="84521" y="41765"/>
                    </a:cubicBezTo>
                    <a:cubicBezTo>
                      <a:pt x="79242" y="17142"/>
                      <a:pt x="65131" y="-1543"/>
                      <a:pt x="42260" y="0"/>
                    </a:cubicBezTo>
                    <a:cubicBezTo>
                      <a:pt x="14740" y="-309"/>
                      <a:pt x="-6380" y="19287"/>
                      <a:pt x="0" y="41765"/>
                    </a:cubicBezTo>
                    <a:close/>
                    <a:moveTo>
                      <a:pt x="63390" y="41765"/>
                    </a:moveTo>
                    <a:cubicBezTo>
                      <a:pt x="65436" y="52392"/>
                      <a:pt x="53711" y="62985"/>
                      <a:pt x="42260" y="62647"/>
                    </a:cubicBezTo>
                    <a:cubicBezTo>
                      <a:pt x="32939" y="63543"/>
                      <a:pt x="21608" y="52838"/>
                      <a:pt x="21130" y="41765"/>
                    </a:cubicBezTo>
                    <a:cubicBezTo>
                      <a:pt x="21352" y="31001"/>
                      <a:pt x="30510" y="22690"/>
                      <a:pt x="42260" y="20882"/>
                    </a:cubicBezTo>
                    <a:cubicBezTo>
                      <a:pt x="56401" y="20244"/>
                      <a:pt x="63749" y="29211"/>
                      <a:pt x="63390" y="41765"/>
                    </a:cubicBezTo>
                    <a:close/>
                  </a:path>
                </a:pathLst>
              </a:custGeom>
              <a:solidFill>
                <a:schemeClr val="bg1">
                  <a:alpha val="55000"/>
                </a:schemeClr>
              </a:solidFill>
              <a:ln w="6350" cap="flat">
                <a:solidFill>
                  <a:schemeClr val="bg1">
                    <a:alpha val="55000"/>
                  </a:schemeClr>
                </a:solidFill>
                <a:prstDash val="solid"/>
                <a:miter/>
                <a:extLst>
                  <a:ext uri="{C807C97D-BFC1-408E-A445-0C87EB9F89A2}">
                    <ask:lineSketchStyleProps xmlns:ask="http://schemas.microsoft.com/office/drawing/2018/sketchyshapes" sd="3761656173">
                      <a:custGeom>
                        <a:avLst/>
                        <a:gdLst>
                          <a:gd name="connsiteX0" fmla="*/ 0 w 110597"/>
                          <a:gd name="connsiteY0" fmla="*/ 55299 h 110597"/>
                          <a:gd name="connsiteX1" fmla="*/ 55299 w 110597"/>
                          <a:gd name="connsiteY1" fmla="*/ 110598 h 110597"/>
                          <a:gd name="connsiteX2" fmla="*/ 110598 w 110597"/>
                          <a:gd name="connsiteY2" fmla="*/ 55299 h 110597"/>
                          <a:gd name="connsiteX3" fmla="*/ 55299 w 110597"/>
                          <a:gd name="connsiteY3" fmla="*/ 0 h 110597"/>
                          <a:gd name="connsiteX4" fmla="*/ 0 w 110597"/>
                          <a:gd name="connsiteY4" fmla="*/ 55299 h 110597"/>
                          <a:gd name="connsiteX5" fmla="*/ 82948 w 110597"/>
                          <a:gd name="connsiteY5" fmla="*/ 55299 h 110597"/>
                          <a:gd name="connsiteX6" fmla="*/ 55299 w 110597"/>
                          <a:gd name="connsiteY6" fmla="*/ 82948 h 110597"/>
                          <a:gd name="connsiteX7" fmla="*/ 27649 w 110597"/>
                          <a:gd name="connsiteY7" fmla="*/ 55299 h 110597"/>
                          <a:gd name="connsiteX8" fmla="*/ 55299 w 110597"/>
                          <a:gd name="connsiteY8" fmla="*/ 27649 h 110597"/>
                          <a:gd name="connsiteX9" fmla="*/ 82948 w 110597"/>
                          <a:gd name="connsiteY9" fmla="*/ 55299 h 110597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</a:cxnLst>
                        <a:rect l="l" t="t" r="r" b="b"/>
                        <a:pathLst>
                          <a:path w="110597" h="110597">
                            <a:moveTo>
                              <a:pt x="0" y="55299"/>
                            </a:moveTo>
                            <a:cubicBezTo>
                              <a:pt x="0" y="85839"/>
                              <a:pt x="24759" y="110598"/>
                              <a:pt x="55299" y="110598"/>
                            </a:cubicBezTo>
                            <a:cubicBezTo>
                              <a:pt x="85839" y="110598"/>
                              <a:pt x="110598" y="85839"/>
                              <a:pt x="110598" y="55299"/>
                            </a:cubicBezTo>
                            <a:cubicBezTo>
                              <a:pt x="110598" y="24759"/>
                              <a:pt x="85839" y="0"/>
                              <a:pt x="55299" y="0"/>
                            </a:cubicBezTo>
                            <a:cubicBezTo>
                              <a:pt x="24759" y="0"/>
                              <a:pt x="0" y="24759"/>
                              <a:pt x="0" y="55299"/>
                            </a:cubicBezTo>
                            <a:close/>
                            <a:moveTo>
                              <a:pt x="82948" y="55299"/>
                            </a:moveTo>
                            <a:cubicBezTo>
                              <a:pt x="82948" y="70570"/>
                              <a:pt x="70570" y="82948"/>
                              <a:pt x="55299" y="82948"/>
                            </a:cubicBezTo>
                            <a:cubicBezTo>
                              <a:pt x="40028" y="82948"/>
                              <a:pt x="27649" y="70570"/>
                              <a:pt x="27649" y="55299"/>
                            </a:cubicBezTo>
                            <a:cubicBezTo>
                              <a:pt x="27649" y="40028"/>
                              <a:pt x="40028" y="27649"/>
                              <a:pt x="55299" y="27649"/>
                            </a:cubicBezTo>
                            <a:cubicBezTo>
                              <a:pt x="70570" y="27649"/>
                              <a:pt x="82948" y="40028"/>
                              <a:pt x="82948" y="55299"/>
                            </a:cubicBezTo>
                            <a:close/>
                          </a:path>
                        </a:pathLst>
                      </a:custGeom>
                      <ask:type>
                        <ask:lineSketchScribble/>
                      </ask:type>
                    </ask:lineSketchStyleProps>
                  </a:ext>
                </a:extLst>
              </a:ln>
            </p:spPr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GB"/>
              </a:p>
            </p:txBody>
          </p:sp>
        </p:grpSp>
        <p:grpSp>
          <p:nvGrpSpPr>
            <p:cNvPr id="48" name="Graphic 90" descr="Robber outline">
              <a:extLst>
                <a:ext uri="{FF2B5EF4-FFF2-40B4-BE49-F238E27FC236}">
                  <a16:creationId xmlns:a16="http://schemas.microsoft.com/office/drawing/2014/main" id="{53F5F468-CC2F-484E-BEC4-6D221DBC7DED}"/>
                </a:ext>
              </a:extLst>
            </p:cNvPr>
            <p:cNvGrpSpPr/>
            <p:nvPr/>
          </p:nvGrpSpPr>
          <p:grpSpPr>
            <a:xfrm flipH="1">
              <a:off x="9475079" y="829287"/>
              <a:ext cx="564397" cy="604081"/>
              <a:chOff x="5583475" y="1456867"/>
              <a:chExt cx="774430" cy="828884"/>
            </a:xfrm>
            <a:solidFill>
              <a:schemeClr val="bg1">
                <a:alpha val="55000"/>
              </a:schemeClr>
            </a:solidFill>
          </p:grpSpPr>
          <p:sp>
            <p:nvSpPr>
              <p:cNvPr id="56" name="Freeform: Shape 55">
                <a:extLst>
                  <a:ext uri="{FF2B5EF4-FFF2-40B4-BE49-F238E27FC236}">
                    <a16:creationId xmlns:a16="http://schemas.microsoft.com/office/drawing/2014/main" id="{34E4E8A4-69A5-4D6F-A245-FDEEDE95BFED}"/>
                  </a:ext>
                </a:extLst>
              </p:cNvPr>
              <p:cNvSpPr/>
              <p:nvPr/>
            </p:nvSpPr>
            <p:spPr>
              <a:xfrm>
                <a:off x="5583475" y="1901589"/>
                <a:ext cx="320925" cy="193587"/>
              </a:xfrm>
              <a:custGeom>
                <a:avLst/>
                <a:gdLst>
                  <a:gd name="connsiteX0" fmla="*/ 197115 w 249498"/>
                  <a:gd name="connsiteY0" fmla="*/ 134749 h 163483"/>
                  <a:gd name="connsiteX1" fmla="*/ 177706 w 249498"/>
                  <a:gd name="connsiteY1" fmla="*/ 147458 h 163483"/>
                  <a:gd name="connsiteX2" fmla="*/ 37010 w 249498"/>
                  <a:gd name="connsiteY2" fmla="*/ 147458 h 163483"/>
                  <a:gd name="connsiteX3" fmla="*/ 14795 w 249498"/>
                  <a:gd name="connsiteY3" fmla="*/ 123327 h 163483"/>
                  <a:gd name="connsiteX4" fmla="*/ 37010 w 249498"/>
                  <a:gd name="connsiteY4" fmla="*/ 99195 h 163483"/>
                  <a:gd name="connsiteX5" fmla="*/ 159934 w 249498"/>
                  <a:gd name="connsiteY5" fmla="*/ 99195 h 163483"/>
                  <a:gd name="connsiteX6" fmla="*/ 166457 w 249498"/>
                  <a:gd name="connsiteY6" fmla="*/ 94957 h 163483"/>
                  <a:gd name="connsiteX7" fmla="*/ 204549 w 249498"/>
                  <a:gd name="connsiteY7" fmla="*/ 17792 h 163483"/>
                  <a:gd name="connsiteX8" fmla="*/ 196529 w 249498"/>
                  <a:gd name="connsiteY8" fmla="*/ 0 h 163483"/>
                  <a:gd name="connsiteX9" fmla="*/ 155506 w 249498"/>
                  <a:gd name="connsiteY9" fmla="*/ 83044 h 163483"/>
                  <a:gd name="connsiteX10" fmla="*/ 37025 w 249498"/>
                  <a:gd name="connsiteY10" fmla="*/ 83044 h 163483"/>
                  <a:gd name="connsiteX11" fmla="*/ 0 w 249498"/>
                  <a:gd name="connsiteY11" fmla="*/ 123263 h 163483"/>
                  <a:gd name="connsiteX12" fmla="*/ 37025 w 249498"/>
                  <a:gd name="connsiteY12" fmla="*/ 163482 h 163483"/>
                  <a:gd name="connsiteX13" fmla="*/ 177721 w 249498"/>
                  <a:gd name="connsiteY13" fmla="*/ 163482 h 163483"/>
                  <a:gd name="connsiteX14" fmla="*/ 210155 w 249498"/>
                  <a:gd name="connsiteY14" fmla="*/ 142374 h 163483"/>
                  <a:gd name="connsiteX15" fmla="*/ 249498 w 249498"/>
                  <a:gd name="connsiteY15" fmla="*/ 63610 h 163483"/>
                  <a:gd name="connsiteX16" fmla="*/ 238184 w 249498"/>
                  <a:gd name="connsiteY16" fmla="*/ 52541 h 163483"/>
                  <a:gd name="connsiteX17" fmla="*/ 197115 w 249498"/>
                  <a:gd name="connsiteY17" fmla="*/ 134749 h 1634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49498" h="163483" fill="none" extrusionOk="0">
                    <a:moveTo>
                      <a:pt x="197115" y="134749"/>
                    </a:moveTo>
                    <a:cubicBezTo>
                      <a:pt x="194419" y="142822"/>
                      <a:pt x="184626" y="149037"/>
                      <a:pt x="177706" y="147458"/>
                    </a:cubicBezTo>
                    <a:cubicBezTo>
                      <a:pt x="130843" y="148938"/>
                      <a:pt x="100390" y="142328"/>
                      <a:pt x="37010" y="147458"/>
                    </a:cubicBezTo>
                    <a:cubicBezTo>
                      <a:pt x="22829" y="144921"/>
                      <a:pt x="15731" y="136948"/>
                      <a:pt x="14795" y="123327"/>
                    </a:cubicBezTo>
                    <a:cubicBezTo>
                      <a:pt x="14679" y="107598"/>
                      <a:pt x="26050" y="100020"/>
                      <a:pt x="37010" y="99195"/>
                    </a:cubicBezTo>
                    <a:cubicBezTo>
                      <a:pt x="75838" y="88798"/>
                      <a:pt x="111110" y="111187"/>
                      <a:pt x="159934" y="99195"/>
                    </a:cubicBezTo>
                    <a:cubicBezTo>
                      <a:pt x="162537" y="99320"/>
                      <a:pt x="165102" y="97708"/>
                      <a:pt x="166457" y="94957"/>
                    </a:cubicBezTo>
                    <a:cubicBezTo>
                      <a:pt x="174197" y="56619"/>
                      <a:pt x="191653" y="57605"/>
                      <a:pt x="204549" y="17792"/>
                    </a:cubicBezTo>
                    <a:cubicBezTo>
                      <a:pt x="200078" y="12901"/>
                      <a:pt x="198358" y="6815"/>
                      <a:pt x="196529" y="0"/>
                    </a:cubicBezTo>
                    <a:cubicBezTo>
                      <a:pt x="191929" y="20449"/>
                      <a:pt x="172338" y="43417"/>
                      <a:pt x="155506" y="83044"/>
                    </a:cubicBezTo>
                    <a:cubicBezTo>
                      <a:pt x="119413" y="94015"/>
                      <a:pt x="93535" y="80818"/>
                      <a:pt x="37025" y="83044"/>
                    </a:cubicBezTo>
                    <a:cubicBezTo>
                      <a:pt x="20915" y="87540"/>
                      <a:pt x="3147" y="104064"/>
                      <a:pt x="0" y="123263"/>
                    </a:cubicBezTo>
                    <a:cubicBezTo>
                      <a:pt x="1942" y="150221"/>
                      <a:pt x="20121" y="166988"/>
                      <a:pt x="37025" y="163482"/>
                    </a:cubicBezTo>
                    <a:cubicBezTo>
                      <a:pt x="81478" y="162404"/>
                      <a:pt x="127398" y="165350"/>
                      <a:pt x="177721" y="163482"/>
                    </a:cubicBezTo>
                    <a:cubicBezTo>
                      <a:pt x="191902" y="165097"/>
                      <a:pt x="206817" y="156836"/>
                      <a:pt x="210155" y="142374"/>
                    </a:cubicBezTo>
                    <a:cubicBezTo>
                      <a:pt x="226025" y="106975"/>
                      <a:pt x="241512" y="80047"/>
                      <a:pt x="249498" y="63610"/>
                    </a:cubicBezTo>
                    <a:cubicBezTo>
                      <a:pt x="244222" y="60298"/>
                      <a:pt x="242653" y="55105"/>
                      <a:pt x="238184" y="52541"/>
                    </a:cubicBezTo>
                    <a:cubicBezTo>
                      <a:pt x="236680" y="75977"/>
                      <a:pt x="205161" y="110595"/>
                      <a:pt x="197115" y="134749"/>
                    </a:cubicBezTo>
                    <a:close/>
                  </a:path>
                  <a:path w="249498" h="163483" stroke="0" extrusionOk="0">
                    <a:moveTo>
                      <a:pt x="197115" y="134749"/>
                    </a:moveTo>
                    <a:cubicBezTo>
                      <a:pt x="192214" y="141900"/>
                      <a:pt x="183763" y="148289"/>
                      <a:pt x="177706" y="147458"/>
                    </a:cubicBezTo>
                    <a:cubicBezTo>
                      <a:pt x="113410" y="162938"/>
                      <a:pt x="102619" y="134077"/>
                      <a:pt x="37010" y="147458"/>
                    </a:cubicBezTo>
                    <a:cubicBezTo>
                      <a:pt x="23434" y="146464"/>
                      <a:pt x="14251" y="137771"/>
                      <a:pt x="14795" y="123327"/>
                    </a:cubicBezTo>
                    <a:cubicBezTo>
                      <a:pt x="14800" y="110401"/>
                      <a:pt x="24497" y="98411"/>
                      <a:pt x="37010" y="99195"/>
                    </a:cubicBezTo>
                    <a:cubicBezTo>
                      <a:pt x="87521" y="91485"/>
                      <a:pt x="132952" y="111247"/>
                      <a:pt x="159934" y="99195"/>
                    </a:cubicBezTo>
                    <a:cubicBezTo>
                      <a:pt x="162362" y="99477"/>
                      <a:pt x="165080" y="96724"/>
                      <a:pt x="166457" y="94957"/>
                    </a:cubicBezTo>
                    <a:cubicBezTo>
                      <a:pt x="172787" y="59837"/>
                      <a:pt x="194965" y="46312"/>
                      <a:pt x="204549" y="17792"/>
                    </a:cubicBezTo>
                    <a:cubicBezTo>
                      <a:pt x="201154" y="14035"/>
                      <a:pt x="196580" y="6309"/>
                      <a:pt x="196529" y="0"/>
                    </a:cubicBezTo>
                    <a:cubicBezTo>
                      <a:pt x="191314" y="32597"/>
                      <a:pt x="166313" y="42645"/>
                      <a:pt x="155506" y="83044"/>
                    </a:cubicBezTo>
                    <a:cubicBezTo>
                      <a:pt x="115934" y="93332"/>
                      <a:pt x="61208" y="79666"/>
                      <a:pt x="37025" y="83044"/>
                    </a:cubicBezTo>
                    <a:cubicBezTo>
                      <a:pt x="17936" y="81355"/>
                      <a:pt x="-3708" y="99618"/>
                      <a:pt x="0" y="123263"/>
                    </a:cubicBezTo>
                    <a:cubicBezTo>
                      <a:pt x="-1074" y="142796"/>
                      <a:pt x="14717" y="161730"/>
                      <a:pt x="37025" y="163482"/>
                    </a:cubicBezTo>
                    <a:cubicBezTo>
                      <a:pt x="83539" y="152990"/>
                      <a:pt x="112235" y="172516"/>
                      <a:pt x="177721" y="163482"/>
                    </a:cubicBezTo>
                    <a:cubicBezTo>
                      <a:pt x="187687" y="165706"/>
                      <a:pt x="203249" y="156479"/>
                      <a:pt x="210155" y="142374"/>
                    </a:cubicBezTo>
                    <a:cubicBezTo>
                      <a:pt x="225463" y="110509"/>
                      <a:pt x="241429" y="95341"/>
                      <a:pt x="249498" y="63610"/>
                    </a:cubicBezTo>
                    <a:cubicBezTo>
                      <a:pt x="243754" y="60099"/>
                      <a:pt x="243619" y="55287"/>
                      <a:pt x="238184" y="52541"/>
                    </a:cubicBezTo>
                    <a:cubicBezTo>
                      <a:pt x="220166" y="94686"/>
                      <a:pt x="200646" y="115944"/>
                      <a:pt x="197115" y="134749"/>
                    </a:cubicBezTo>
                    <a:close/>
                  </a:path>
                </a:pathLst>
              </a:custGeom>
              <a:grpFill/>
              <a:ln w="3175" cap="flat">
                <a:solidFill>
                  <a:schemeClr val="bg1">
                    <a:alpha val="55000"/>
                  </a:schemeClr>
                </a:solidFill>
                <a:prstDash val="solid"/>
                <a:miter/>
                <a:extLst>
                  <a:ext uri="{C807C97D-BFC1-408E-A445-0C87EB9F89A2}">
                    <ask:lineSketchStyleProps xmlns:ask="http://schemas.microsoft.com/office/drawing/2018/sketchyshapes" sd="1219033472">
                      <a:custGeom>
                        <a:avLst/>
                        <a:gdLst>
                          <a:gd name="connsiteX0" fmla="*/ 253546 w 320925"/>
                          <a:gd name="connsiteY0" fmla="*/ 159563 h 193587"/>
                          <a:gd name="connsiteX1" fmla="*/ 228581 w 320925"/>
                          <a:gd name="connsiteY1" fmla="*/ 174612 h 193587"/>
                          <a:gd name="connsiteX2" fmla="*/ 47606 w 320925"/>
                          <a:gd name="connsiteY2" fmla="*/ 174612 h 193587"/>
                          <a:gd name="connsiteX3" fmla="*/ 19031 w 320925"/>
                          <a:gd name="connsiteY3" fmla="*/ 146037 h 193587"/>
                          <a:gd name="connsiteX4" fmla="*/ 47606 w 320925"/>
                          <a:gd name="connsiteY4" fmla="*/ 117462 h 193587"/>
                          <a:gd name="connsiteX5" fmla="*/ 205721 w 320925"/>
                          <a:gd name="connsiteY5" fmla="*/ 117462 h 193587"/>
                          <a:gd name="connsiteX6" fmla="*/ 214112 w 320925"/>
                          <a:gd name="connsiteY6" fmla="*/ 112443 h 193587"/>
                          <a:gd name="connsiteX7" fmla="*/ 263109 w 320925"/>
                          <a:gd name="connsiteY7" fmla="*/ 21069 h 193587"/>
                          <a:gd name="connsiteX8" fmla="*/ 252793 w 320925"/>
                          <a:gd name="connsiteY8" fmla="*/ 0 h 193587"/>
                          <a:gd name="connsiteX9" fmla="*/ 200025 w 320925"/>
                          <a:gd name="connsiteY9" fmla="*/ 98336 h 193587"/>
                          <a:gd name="connsiteX10" fmla="*/ 47625 w 320925"/>
                          <a:gd name="connsiteY10" fmla="*/ 98336 h 193587"/>
                          <a:gd name="connsiteX11" fmla="*/ 0 w 320925"/>
                          <a:gd name="connsiteY11" fmla="*/ 145961 h 193587"/>
                          <a:gd name="connsiteX12" fmla="*/ 47625 w 320925"/>
                          <a:gd name="connsiteY12" fmla="*/ 193586 h 193587"/>
                          <a:gd name="connsiteX13" fmla="*/ 228600 w 320925"/>
                          <a:gd name="connsiteY13" fmla="*/ 193586 h 193587"/>
                          <a:gd name="connsiteX14" fmla="*/ 270320 w 320925"/>
                          <a:gd name="connsiteY14" fmla="*/ 168592 h 193587"/>
                          <a:gd name="connsiteX15" fmla="*/ 320926 w 320925"/>
                          <a:gd name="connsiteY15" fmla="*/ 75324 h 193587"/>
                          <a:gd name="connsiteX16" fmla="*/ 306372 w 320925"/>
                          <a:gd name="connsiteY16" fmla="*/ 62217 h 193587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</a:cxnLst>
                        <a:rect l="l" t="t" r="r" b="b"/>
                        <a:pathLst>
                          <a:path w="320925" h="193587">
                            <a:moveTo>
                              <a:pt x="253546" y="159563"/>
                            </a:moveTo>
                            <a:cubicBezTo>
                              <a:pt x="248699" y="168858"/>
                              <a:pt x="239064" y="174666"/>
                              <a:pt x="228581" y="174612"/>
                            </a:cubicBezTo>
                            <a:lnTo>
                              <a:pt x="47606" y="174612"/>
                            </a:lnTo>
                            <a:cubicBezTo>
                              <a:pt x="31824" y="174612"/>
                              <a:pt x="19031" y="161819"/>
                              <a:pt x="19031" y="146037"/>
                            </a:cubicBezTo>
                            <a:cubicBezTo>
                              <a:pt x="19031" y="130255"/>
                              <a:pt x="31824" y="117462"/>
                              <a:pt x="47606" y="117462"/>
                            </a:cubicBezTo>
                            <a:lnTo>
                              <a:pt x="205721" y="117462"/>
                            </a:lnTo>
                            <a:cubicBezTo>
                              <a:pt x="209229" y="117462"/>
                              <a:pt x="212453" y="115534"/>
                              <a:pt x="214112" y="112443"/>
                            </a:cubicBezTo>
                            <a:lnTo>
                              <a:pt x="263109" y="21069"/>
                            </a:lnTo>
                            <a:cubicBezTo>
                              <a:pt x="258443" y="14717"/>
                              <a:pt x="254949" y="7582"/>
                              <a:pt x="252793" y="0"/>
                            </a:cubicBezTo>
                            <a:lnTo>
                              <a:pt x="200025" y="98336"/>
                            </a:lnTo>
                            <a:lnTo>
                              <a:pt x="47625" y="98336"/>
                            </a:lnTo>
                            <a:cubicBezTo>
                              <a:pt x="21322" y="98336"/>
                              <a:pt x="0" y="119659"/>
                              <a:pt x="0" y="145961"/>
                            </a:cubicBezTo>
                            <a:cubicBezTo>
                              <a:pt x="0" y="172263"/>
                              <a:pt x="21322" y="193586"/>
                              <a:pt x="47625" y="193586"/>
                            </a:cubicBezTo>
                            <a:lnTo>
                              <a:pt x="228600" y="193586"/>
                            </a:lnTo>
                            <a:cubicBezTo>
                              <a:pt x="246086" y="193711"/>
                              <a:pt x="262180" y="184070"/>
                              <a:pt x="270320" y="168592"/>
                            </a:cubicBezTo>
                            <a:lnTo>
                              <a:pt x="320926" y="75324"/>
                            </a:lnTo>
                            <a:lnTo>
                              <a:pt x="306372" y="62217"/>
                            </a:lnTo>
                            <a:close/>
                          </a:path>
                        </a:pathLst>
                      </a:custGeom>
                      <ask:type>
                        <ask:lineSketchScribble/>
                      </ask:type>
                    </ask:lineSketchStyleProps>
                  </a:ext>
                </a:extLst>
              </a:ln>
            </p:spPr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GB"/>
              </a:p>
            </p:txBody>
          </p:sp>
          <p:sp>
            <p:nvSpPr>
              <p:cNvPr id="57" name="Freeform: Shape 56">
                <a:extLst>
                  <a:ext uri="{FF2B5EF4-FFF2-40B4-BE49-F238E27FC236}">
                    <a16:creationId xmlns:a16="http://schemas.microsoft.com/office/drawing/2014/main" id="{7C3CC8F9-CE25-4D8A-9FBE-AD639DE27C12}"/>
                  </a:ext>
                </a:extLst>
              </p:cNvPr>
              <p:cNvSpPr/>
              <p:nvPr/>
            </p:nvSpPr>
            <p:spPr>
              <a:xfrm>
                <a:off x="6031150" y="1456867"/>
                <a:ext cx="152400" cy="152400"/>
              </a:xfrm>
              <a:custGeom>
                <a:avLst/>
                <a:gdLst>
                  <a:gd name="connsiteX0" fmla="*/ 0 w 118481"/>
                  <a:gd name="connsiteY0" fmla="*/ 64350 h 128701"/>
                  <a:gd name="connsiteX1" fmla="*/ 59240 w 118481"/>
                  <a:gd name="connsiteY1" fmla="*/ 128701 h 128701"/>
                  <a:gd name="connsiteX2" fmla="*/ 118481 w 118481"/>
                  <a:gd name="connsiteY2" fmla="*/ 64350 h 128701"/>
                  <a:gd name="connsiteX3" fmla="*/ 59240 w 118481"/>
                  <a:gd name="connsiteY3" fmla="*/ 0 h 128701"/>
                  <a:gd name="connsiteX4" fmla="*/ 0 w 118481"/>
                  <a:gd name="connsiteY4" fmla="*/ 64350 h 128701"/>
                  <a:gd name="connsiteX5" fmla="*/ 103670 w 118481"/>
                  <a:gd name="connsiteY5" fmla="*/ 64350 h 128701"/>
                  <a:gd name="connsiteX6" fmla="*/ 59240 w 118481"/>
                  <a:gd name="connsiteY6" fmla="*/ 112613 h 128701"/>
                  <a:gd name="connsiteX7" fmla="*/ 14810 w 118481"/>
                  <a:gd name="connsiteY7" fmla="*/ 64350 h 128701"/>
                  <a:gd name="connsiteX8" fmla="*/ 59240 w 118481"/>
                  <a:gd name="connsiteY8" fmla="*/ 16087 h 128701"/>
                  <a:gd name="connsiteX9" fmla="*/ 103678 w 118481"/>
                  <a:gd name="connsiteY9" fmla="*/ 64350 h 128701"/>
                  <a:gd name="connsiteX10" fmla="*/ 103670 w 118481"/>
                  <a:gd name="connsiteY10" fmla="*/ 64350 h 1287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18481" h="128701" fill="none" extrusionOk="0">
                    <a:moveTo>
                      <a:pt x="0" y="64350"/>
                    </a:moveTo>
                    <a:cubicBezTo>
                      <a:pt x="1559" y="101059"/>
                      <a:pt x="25649" y="130830"/>
                      <a:pt x="59240" y="128701"/>
                    </a:cubicBezTo>
                    <a:cubicBezTo>
                      <a:pt x="89513" y="124877"/>
                      <a:pt x="119545" y="103028"/>
                      <a:pt x="118481" y="64350"/>
                    </a:cubicBezTo>
                    <a:cubicBezTo>
                      <a:pt x="109797" y="28776"/>
                      <a:pt x="95481" y="-7322"/>
                      <a:pt x="59240" y="0"/>
                    </a:cubicBezTo>
                    <a:cubicBezTo>
                      <a:pt x="29022" y="-9549"/>
                      <a:pt x="2552" y="35500"/>
                      <a:pt x="0" y="64350"/>
                    </a:cubicBezTo>
                    <a:close/>
                    <a:moveTo>
                      <a:pt x="103670" y="64350"/>
                    </a:moveTo>
                    <a:cubicBezTo>
                      <a:pt x="102110" y="86567"/>
                      <a:pt x="84447" y="113960"/>
                      <a:pt x="59240" y="112613"/>
                    </a:cubicBezTo>
                    <a:cubicBezTo>
                      <a:pt x="33307" y="117238"/>
                      <a:pt x="15673" y="87257"/>
                      <a:pt x="14810" y="64350"/>
                    </a:cubicBezTo>
                    <a:cubicBezTo>
                      <a:pt x="7884" y="35484"/>
                      <a:pt x="33189" y="17988"/>
                      <a:pt x="59240" y="16087"/>
                    </a:cubicBezTo>
                    <a:cubicBezTo>
                      <a:pt x="82983" y="16317"/>
                      <a:pt x="102849" y="40142"/>
                      <a:pt x="103678" y="64350"/>
                    </a:cubicBezTo>
                    <a:lnTo>
                      <a:pt x="103670" y="64350"/>
                    </a:lnTo>
                    <a:close/>
                  </a:path>
                  <a:path w="118481" h="128701" stroke="0" extrusionOk="0">
                    <a:moveTo>
                      <a:pt x="0" y="64350"/>
                    </a:moveTo>
                    <a:cubicBezTo>
                      <a:pt x="-318" y="100562"/>
                      <a:pt x="33307" y="122611"/>
                      <a:pt x="59240" y="128701"/>
                    </a:cubicBezTo>
                    <a:cubicBezTo>
                      <a:pt x="87646" y="130936"/>
                      <a:pt x="118064" y="102695"/>
                      <a:pt x="118481" y="64350"/>
                    </a:cubicBezTo>
                    <a:cubicBezTo>
                      <a:pt x="119343" y="31906"/>
                      <a:pt x="92413" y="1485"/>
                      <a:pt x="59240" y="0"/>
                    </a:cubicBezTo>
                    <a:cubicBezTo>
                      <a:pt x="23574" y="1595"/>
                      <a:pt x="10487" y="30012"/>
                      <a:pt x="0" y="64350"/>
                    </a:cubicBezTo>
                    <a:close/>
                    <a:moveTo>
                      <a:pt x="103670" y="64350"/>
                    </a:moveTo>
                    <a:cubicBezTo>
                      <a:pt x="104964" y="85365"/>
                      <a:pt x="85702" y="108595"/>
                      <a:pt x="59240" y="112613"/>
                    </a:cubicBezTo>
                    <a:cubicBezTo>
                      <a:pt x="30103" y="117993"/>
                      <a:pt x="21261" y="95409"/>
                      <a:pt x="14810" y="64350"/>
                    </a:cubicBezTo>
                    <a:cubicBezTo>
                      <a:pt x="15503" y="44521"/>
                      <a:pt x="37645" y="16797"/>
                      <a:pt x="59240" y="16087"/>
                    </a:cubicBezTo>
                    <a:cubicBezTo>
                      <a:pt x="79482" y="14128"/>
                      <a:pt x="107178" y="34051"/>
                      <a:pt x="103678" y="64350"/>
                    </a:cubicBezTo>
                    <a:lnTo>
                      <a:pt x="103670" y="64350"/>
                    </a:lnTo>
                    <a:close/>
                  </a:path>
                </a:pathLst>
              </a:custGeom>
              <a:grpFill/>
              <a:ln w="3175" cap="flat">
                <a:solidFill>
                  <a:schemeClr val="bg1">
                    <a:alpha val="55000"/>
                  </a:schemeClr>
                </a:solidFill>
                <a:prstDash val="solid"/>
                <a:miter/>
                <a:extLst>
                  <a:ext uri="{C807C97D-BFC1-408E-A445-0C87EB9F89A2}">
                    <ask:lineSketchStyleProps xmlns:ask="http://schemas.microsoft.com/office/drawing/2018/sketchyshapes" sd="3632529980">
                      <a:custGeom>
                        <a:avLst/>
                        <a:gdLst>
                          <a:gd name="connsiteX0" fmla="*/ 0 w 152400"/>
                          <a:gd name="connsiteY0" fmla="*/ 76200 h 152400"/>
                          <a:gd name="connsiteX1" fmla="*/ 76200 w 152400"/>
                          <a:gd name="connsiteY1" fmla="*/ 152400 h 152400"/>
                          <a:gd name="connsiteX2" fmla="*/ 152400 w 152400"/>
                          <a:gd name="connsiteY2" fmla="*/ 76200 h 152400"/>
                          <a:gd name="connsiteX3" fmla="*/ 76200 w 152400"/>
                          <a:gd name="connsiteY3" fmla="*/ 0 h 152400"/>
                          <a:gd name="connsiteX4" fmla="*/ 0 w 152400"/>
                          <a:gd name="connsiteY4" fmla="*/ 76200 h 152400"/>
                          <a:gd name="connsiteX5" fmla="*/ 133350 w 152400"/>
                          <a:gd name="connsiteY5" fmla="*/ 76200 h 152400"/>
                          <a:gd name="connsiteX6" fmla="*/ 76200 w 152400"/>
                          <a:gd name="connsiteY6" fmla="*/ 133350 h 152400"/>
                          <a:gd name="connsiteX7" fmla="*/ 19050 w 152400"/>
                          <a:gd name="connsiteY7" fmla="*/ 76200 h 152400"/>
                          <a:gd name="connsiteX8" fmla="*/ 76200 w 152400"/>
                          <a:gd name="connsiteY8" fmla="*/ 19050 h 152400"/>
                          <a:gd name="connsiteX9" fmla="*/ 133360 w 152400"/>
                          <a:gd name="connsiteY9" fmla="*/ 76200 h 15240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</a:cxnLst>
                        <a:rect l="l" t="t" r="r" b="b"/>
                        <a:pathLst>
                          <a:path w="152400" h="152400">
                            <a:moveTo>
                              <a:pt x="0" y="76200"/>
                            </a:moveTo>
                            <a:cubicBezTo>
                              <a:pt x="0" y="118284"/>
                              <a:pt x="34116" y="152400"/>
                              <a:pt x="76200" y="152400"/>
                            </a:cubicBezTo>
                            <a:cubicBezTo>
                              <a:pt x="118284" y="152400"/>
                              <a:pt x="152400" y="118284"/>
                              <a:pt x="152400" y="76200"/>
                            </a:cubicBezTo>
                            <a:cubicBezTo>
                              <a:pt x="152400" y="34116"/>
                              <a:pt x="118284" y="0"/>
                              <a:pt x="76200" y="0"/>
                            </a:cubicBezTo>
                            <a:cubicBezTo>
                              <a:pt x="34116" y="0"/>
                              <a:pt x="0" y="34116"/>
                              <a:pt x="0" y="76200"/>
                            </a:cubicBezTo>
                            <a:close/>
                            <a:moveTo>
                              <a:pt x="133350" y="76200"/>
                            </a:moveTo>
                            <a:cubicBezTo>
                              <a:pt x="133350" y="107763"/>
                              <a:pt x="107763" y="133350"/>
                              <a:pt x="76200" y="133350"/>
                            </a:cubicBezTo>
                            <a:cubicBezTo>
                              <a:pt x="44637" y="133350"/>
                              <a:pt x="19050" y="107763"/>
                              <a:pt x="19050" y="76200"/>
                            </a:cubicBezTo>
                            <a:cubicBezTo>
                              <a:pt x="19050" y="44637"/>
                              <a:pt x="44637" y="19050"/>
                              <a:pt x="76200" y="19050"/>
                            </a:cubicBezTo>
                            <a:cubicBezTo>
                              <a:pt x="107750" y="19087"/>
                              <a:pt x="133318" y="44651"/>
                              <a:pt x="133360" y="76200"/>
                            </a:cubicBezTo>
                            <a:close/>
                          </a:path>
                        </a:pathLst>
                      </a:custGeom>
                      <ask:type>
                        <ask:lineSketchScribble/>
                      </ask:type>
                    </ask:lineSketchStyleProps>
                  </a:ext>
                </a:extLst>
              </a:ln>
            </p:spPr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GB"/>
              </a:p>
            </p:txBody>
          </p:sp>
          <p:sp>
            <p:nvSpPr>
              <p:cNvPr id="58" name="Freeform: Shape 57">
                <a:extLst>
                  <a:ext uri="{FF2B5EF4-FFF2-40B4-BE49-F238E27FC236}">
                    <a16:creationId xmlns:a16="http://schemas.microsoft.com/office/drawing/2014/main" id="{DA891AA1-1625-4FEA-AD2A-653B6979BC72}"/>
                  </a:ext>
                </a:extLst>
              </p:cNvPr>
              <p:cNvSpPr/>
              <p:nvPr/>
            </p:nvSpPr>
            <p:spPr>
              <a:xfrm>
                <a:off x="5769172" y="1609289"/>
                <a:ext cx="588733" cy="676462"/>
              </a:xfrm>
              <a:custGeom>
                <a:avLst/>
                <a:gdLst>
                  <a:gd name="connsiteX0" fmla="*/ 435738 w 457702"/>
                  <a:gd name="connsiteY0" fmla="*/ 157953 h 571267"/>
                  <a:gd name="connsiteX1" fmla="*/ 446897 w 457702"/>
                  <a:gd name="connsiteY1" fmla="*/ 128996 h 571267"/>
                  <a:gd name="connsiteX2" fmla="*/ 442588 w 457702"/>
                  <a:gd name="connsiteY2" fmla="*/ 110061 h 571267"/>
                  <a:gd name="connsiteX3" fmla="*/ 416307 w 457702"/>
                  <a:gd name="connsiteY3" fmla="*/ 89726 h 571267"/>
                  <a:gd name="connsiteX4" fmla="*/ 425327 w 457702"/>
                  <a:gd name="connsiteY4" fmla="*/ 69922 h 571267"/>
                  <a:gd name="connsiteX5" fmla="*/ 424216 w 457702"/>
                  <a:gd name="connsiteY5" fmla="*/ 55299 h 571267"/>
                  <a:gd name="connsiteX6" fmla="*/ 412442 w 457702"/>
                  <a:gd name="connsiteY6" fmla="*/ 48421 h 571267"/>
                  <a:gd name="connsiteX7" fmla="*/ 380029 w 457702"/>
                  <a:gd name="connsiteY7" fmla="*/ 48421 h 571267"/>
                  <a:gd name="connsiteX8" fmla="*/ 368100 w 457702"/>
                  <a:gd name="connsiteY8" fmla="*/ 55813 h 571267"/>
                  <a:gd name="connsiteX9" fmla="*/ 367322 w 457702"/>
                  <a:gd name="connsiteY9" fmla="*/ 70292 h 571267"/>
                  <a:gd name="connsiteX10" fmla="*/ 375838 w 457702"/>
                  <a:gd name="connsiteY10" fmla="*/ 88793 h 571267"/>
                  <a:gd name="connsiteX11" fmla="*/ 352016 w 457702"/>
                  <a:gd name="connsiteY11" fmla="*/ 88648 h 571267"/>
                  <a:gd name="connsiteX12" fmla="*/ 230743 w 457702"/>
                  <a:gd name="connsiteY12" fmla="*/ 6191 h 571267"/>
                  <a:gd name="connsiteX13" fmla="*/ 211076 w 457702"/>
                  <a:gd name="connsiteY13" fmla="*/ 5 h 571267"/>
                  <a:gd name="connsiteX14" fmla="*/ 85189 w 457702"/>
                  <a:gd name="connsiteY14" fmla="*/ 5 h 571267"/>
                  <a:gd name="connsiteX15" fmla="*/ 52769 w 457702"/>
                  <a:gd name="connsiteY15" fmla="*/ 21113 h 571267"/>
                  <a:gd name="connsiteX16" fmla="*/ 4719 w 457702"/>
                  <a:gd name="connsiteY16" fmla="*/ 117469 h 571267"/>
                  <a:gd name="connsiteX17" fmla="*/ 1490 w 457702"/>
                  <a:gd name="connsiteY17" fmla="*/ 147721 h 571267"/>
                  <a:gd name="connsiteX18" fmla="*/ 19655 w 457702"/>
                  <a:gd name="connsiteY18" fmla="*/ 172143 h 571267"/>
                  <a:gd name="connsiteX19" fmla="*/ 37026 w 457702"/>
                  <a:gd name="connsiteY19" fmla="*/ 176969 h 571267"/>
                  <a:gd name="connsiteX20" fmla="*/ 69453 w 457702"/>
                  <a:gd name="connsiteY20" fmla="*/ 155878 h 571267"/>
                  <a:gd name="connsiteX21" fmla="*/ 107338 w 457702"/>
                  <a:gd name="connsiteY21" fmla="*/ 80419 h 571267"/>
                  <a:gd name="connsiteX22" fmla="*/ 134256 w 457702"/>
                  <a:gd name="connsiteY22" fmla="*/ 80419 h 571267"/>
                  <a:gd name="connsiteX23" fmla="*/ 69217 w 457702"/>
                  <a:gd name="connsiteY23" fmla="*/ 212233 h 571267"/>
                  <a:gd name="connsiteX24" fmla="*/ 76977 w 457702"/>
                  <a:gd name="connsiteY24" fmla="*/ 261026 h 571267"/>
                  <a:gd name="connsiteX25" fmla="*/ 188712 w 457702"/>
                  <a:gd name="connsiteY25" fmla="*/ 371122 h 571267"/>
                  <a:gd name="connsiteX26" fmla="*/ 182226 w 457702"/>
                  <a:gd name="connsiteY26" fmla="*/ 528700 h 571267"/>
                  <a:gd name="connsiteX27" fmla="*/ 190919 w 457702"/>
                  <a:gd name="connsiteY27" fmla="*/ 557778 h 571267"/>
                  <a:gd name="connsiteX28" fmla="*/ 217000 w 457702"/>
                  <a:gd name="connsiteY28" fmla="*/ 571267 h 571267"/>
                  <a:gd name="connsiteX29" fmla="*/ 218481 w 457702"/>
                  <a:gd name="connsiteY29" fmla="*/ 571267 h 571267"/>
                  <a:gd name="connsiteX30" fmla="*/ 255506 w 457702"/>
                  <a:gd name="connsiteY30" fmla="*/ 533019 h 571267"/>
                  <a:gd name="connsiteX31" fmla="*/ 262911 w 457702"/>
                  <a:gd name="connsiteY31" fmla="*/ 356297 h 571267"/>
                  <a:gd name="connsiteX32" fmla="*/ 250952 w 457702"/>
                  <a:gd name="connsiteY32" fmla="*/ 324797 h 571267"/>
                  <a:gd name="connsiteX33" fmla="*/ 183306 w 457702"/>
                  <a:gd name="connsiteY33" fmla="*/ 256610 h 571267"/>
                  <a:gd name="connsiteX34" fmla="*/ 252366 w 457702"/>
                  <a:gd name="connsiteY34" fmla="*/ 116793 h 571267"/>
                  <a:gd name="connsiteX35" fmla="*/ 327239 w 457702"/>
                  <a:gd name="connsiteY35" fmla="*/ 167807 h 571267"/>
                  <a:gd name="connsiteX36" fmla="*/ 331156 w 457702"/>
                  <a:gd name="connsiteY36" fmla="*/ 169037 h 571267"/>
                  <a:gd name="connsiteX37" fmla="*/ 360614 w 457702"/>
                  <a:gd name="connsiteY37" fmla="*/ 169078 h 571267"/>
                  <a:gd name="connsiteX38" fmla="*/ 334777 w 457702"/>
                  <a:gd name="connsiteY38" fmla="*/ 239775 h 571267"/>
                  <a:gd name="connsiteX39" fmla="*/ 396240 w 457702"/>
                  <a:gd name="connsiteY39" fmla="*/ 313842 h 571267"/>
                  <a:gd name="connsiteX40" fmla="*/ 457702 w 457702"/>
                  <a:gd name="connsiteY40" fmla="*/ 239775 h 571267"/>
                  <a:gd name="connsiteX41" fmla="*/ 428385 w 457702"/>
                  <a:gd name="connsiteY41" fmla="*/ 163889 h 571267"/>
                  <a:gd name="connsiteX42" fmla="*/ 435738 w 457702"/>
                  <a:gd name="connsiteY42" fmla="*/ 157953 h 571267"/>
                  <a:gd name="connsiteX43" fmla="*/ 389775 w 457702"/>
                  <a:gd name="connsiteY43" fmla="*/ 83146 h 571267"/>
                  <a:gd name="connsiteX44" fmla="*/ 381244 w 457702"/>
                  <a:gd name="connsiteY44" fmla="*/ 64613 h 571267"/>
                  <a:gd name="connsiteX45" fmla="*/ 381308 w 457702"/>
                  <a:gd name="connsiteY45" fmla="*/ 64509 h 571267"/>
                  <a:gd name="connsiteX46" fmla="*/ 381311 w 457702"/>
                  <a:gd name="connsiteY46" fmla="*/ 64509 h 571267"/>
                  <a:gd name="connsiteX47" fmla="*/ 411301 w 457702"/>
                  <a:gd name="connsiteY47" fmla="*/ 64203 h 571267"/>
                  <a:gd name="connsiteX48" fmla="*/ 411374 w 457702"/>
                  <a:gd name="connsiteY48" fmla="*/ 64285 h 571267"/>
                  <a:gd name="connsiteX49" fmla="*/ 411368 w 457702"/>
                  <a:gd name="connsiteY49" fmla="*/ 64315 h 571267"/>
                  <a:gd name="connsiteX50" fmla="*/ 402652 w 457702"/>
                  <a:gd name="connsiteY50" fmla="*/ 83444 h 571267"/>
                  <a:gd name="connsiteX51" fmla="*/ 400482 w 457702"/>
                  <a:gd name="connsiteY51" fmla="*/ 89018 h 571267"/>
                  <a:gd name="connsiteX52" fmla="*/ 392085 w 457702"/>
                  <a:gd name="connsiteY52" fmla="*/ 88962 h 571267"/>
                  <a:gd name="connsiteX53" fmla="*/ 389775 w 457702"/>
                  <a:gd name="connsiteY53" fmla="*/ 83162 h 571267"/>
                  <a:gd name="connsiteX54" fmla="*/ 389775 w 457702"/>
                  <a:gd name="connsiteY54" fmla="*/ 83146 h 571267"/>
                  <a:gd name="connsiteX55" fmla="*/ 253521 w 457702"/>
                  <a:gd name="connsiteY55" fmla="*/ 98574 h 571267"/>
                  <a:gd name="connsiteX56" fmla="*/ 243314 w 457702"/>
                  <a:gd name="connsiteY56" fmla="*/ 101117 h 571267"/>
                  <a:gd name="connsiteX57" fmla="*/ 243066 w 457702"/>
                  <a:gd name="connsiteY57" fmla="*/ 101583 h 571267"/>
                  <a:gd name="connsiteX58" fmla="*/ 167534 w 457702"/>
                  <a:gd name="connsiteY58" fmla="*/ 254454 h 571267"/>
                  <a:gd name="connsiteX59" fmla="*/ 169015 w 457702"/>
                  <a:gd name="connsiteY59" fmla="*/ 264155 h 571267"/>
                  <a:gd name="connsiteX60" fmla="*/ 240970 w 457702"/>
                  <a:gd name="connsiteY60" fmla="*/ 336686 h 571267"/>
                  <a:gd name="connsiteX61" fmla="*/ 248116 w 457702"/>
                  <a:gd name="connsiteY61" fmla="*/ 355251 h 571267"/>
                  <a:gd name="connsiteX62" fmla="*/ 240711 w 457702"/>
                  <a:gd name="connsiteY62" fmla="*/ 532215 h 571267"/>
                  <a:gd name="connsiteX63" fmla="*/ 218495 w 457702"/>
                  <a:gd name="connsiteY63" fmla="*/ 555132 h 571267"/>
                  <a:gd name="connsiteX64" fmla="*/ 217370 w 457702"/>
                  <a:gd name="connsiteY64" fmla="*/ 555132 h 571267"/>
                  <a:gd name="connsiteX65" fmla="*/ 202108 w 457702"/>
                  <a:gd name="connsiteY65" fmla="*/ 547152 h 571267"/>
                  <a:gd name="connsiteX66" fmla="*/ 197028 w 457702"/>
                  <a:gd name="connsiteY66" fmla="*/ 529737 h 571267"/>
                  <a:gd name="connsiteX67" fmla="*/ 203693 w 457702"/>
                  <a:gd name="connsiteY67" fmla="*/ 368009 h 571267"/>
                  <a:gd name="connsiteX68" fmla="*/ 201271 w 457702"/>
                  <a:gd name="connsiteY68" fmla="*/ 361695 h 571267"/>
                  <a:gd name="connsiteX69" fmla="*/ 86967 w 457702"/>
                  <a:gd name="connsiteY69" fmla="*/ 249082 h 571267"/>
                  <a:gd name="connsiteX70" fmla="*/ 82309 w 457702"/>
                  <a:gd name="connsiteY70" fmla="*/ 219802 h 571267"/>
                  <a:gd name="connsiteX71" fmla="*/ 153168 w 457702"/>
                  <a:gd name="connsiteY71" fmla="*/ 76220 h 571267"/>
                  <a:gd name="connsiteX72" fmla="*/ 150146 w 457702"/>
                  <a:gd name="connsiteY72" fmla="*/ 65329 h 571267"/>
                  <a:gd name="connsiteX73" fmla="*/ 146644 w 457702"/>
                  <a:gd name="connsiteY73" fmla="*/ 64372 h 571267"/>
                  <a:gd name="connsiteX74" fmla="*/ 102954 w 457702"/>
                  <a:gd name="connsiteY74" fmla="*/ 64372 h 571267"/>
                  <a:gd name="connsiteX75" fmla="*/ 96452 w 457702"/>
                  <a:gd name="connsiteY75" fmla="*/ 68563 h 571267"/>
                  <a:gd name="connsiteX76" fmla="*/ 56465 w 457702"/>
                  <a:gd name="connsiteY76" fmla="*/ 148260 h 571267"/>
                  <a:gd name="connsiteX77" fmla="*/ 37056 w 457702"/>
                  <a:gd name="connsiteY77" fmla="*/ 160922 h 571267"/>
                  <a:gd name="connsiteX78" fmla="*/ 26445 w 457702"/>
                  <a:gd name="connsiteY78" fmla="*/ 157833 h 571267"/>
                  <a:gd name="connsiteX79" fmla="*/ 15737 w 457702"/>
                  <a:gd name="connsiteY79" fmla="*/ 143265 h 571267"/>
                  <a:gd name="connsiteX80" fmla="*/ 17647 w 457702"/>
                  <a:gd name="connsiteY80" fmla="*/ 125328 h 571267"/>
                  <a:gd name="connsiteX81" fmla="*/ 65781 w 457702"/>
                  <a:gd name="connsiteY81" fmla="*/ 28754 h 571267"/>
                  <a:gd name="connsiteX82" fmla="*/ 85175 w 457702"/>
                  <a:gd name="connsiteY82" fmla="*/ 16093 h 571267"/>
                  <a:gd name="connsiteX83" fmla="*/ 211061 w 457702"/>
                  <a:gd name="connsiteY83" fmla="*/ 16093 h 571267"/>
                  <a:gd name="connsiteX84" fmla="*/ 222680 w 457702"/>
                  <a:gd name="connsiteY84" fmla="*/ 19696 h 571267"/>
                  <a:gd name="connsiteX85" fmla="*/ 345930 w 457702"/>
                  <a:gd name="connsiteY85" fmla="*/ 103545 h 571267"/>
                  <a:gd name="connsiteX86" fmla="*/ 349825 w 457702"/>
                  <a:gd name="connsiteY86" fmla="*/ 104768 h 571267"/>
                  <a:gd name="connsiteX87" fmla="*/ 410087 w 457702"/>
                  <a:gd name="connsiteY87" fmla="*/ 105146 h 571267"/>
                  <a:gd name="connsiteX88" fmla="*/ 410087 w 457702"/>
                  <a:gd name="connsiteY88" fmla="*/ 105146 h 571267"/>
                  <a:gd name="connsiteX89" fmla="*/ 429540 w 457702"/>
                  <a:gd name="connsiteY89" fmla="*/ 117686 h 571267"/>
                  <a:gd name="connsiteX90" fmla="*/ 432073 w 457702"/>
                  <a:gd name="connsiteY90" fmla="*/ 129309 h 571267"/>
                  <a:gd name="connsiteX91" fmla="*/ 425356 w 457702"/>
                  <a:gd name="connsiteY91" fmla="*/ 146459 h 571267"/>
                  <a:gd name="connsiteX92" fmla="*/ 409916 w 457702"/>
                  <a:gd name="connsiteY92" fmla="*/ 153135 h 571267"/>
                  <a:gd name="connsiteX93" fmla="*/ 333296 w 457702"/>
                  <a:gd name="connsiteY93" fmla="*/ 152950 h 571267"/>
                  <a:gd name="connsiteX94" fmla="*/ 253521 w 457702"/>
                  <a:gd name="connsiteY94" fmla="*/ 98574 h 571267"/>
                  <a:gd name="connsiteX95" fmla="*/ 414212 w 457702"/>
                  <a:gd name="connsiteY95" fmla="*/ 170164 h 571267"/>
                  <a:gd name="connsiteX96" fmla="*/ 442832 w 457702"/>
                  <a:gd name="connsiteY96" fmla="*/ 239751 h 571267"/>
                  <a:gd name="connsiteX97" fmla="*/ 396180 w 457702"/>
                  <a:gd name="connsiteY97" fmla="*/ 297730 h 571267"/>
                  <a:gd name="connsiteX98" fmla="*/ 349528 w 457702"/>
                  <a:gd name="connsiteY98" fmla="*/ 239751 h 571267"/>
                  <a:gd name="connsiteX99" fmla="*/ 378149 w 457702"/>
                  <a:gd name="connsiteY99" fmla="*/ 170164 h 571267"/>
                  <a:gd name="connsiteX100" fmla="*/ 378889 w 457702"/>
                  <a:gd name="connsiteY100" fmla="*/ 169102 h 571267"/>
                  <a:gd name="connsiteX101" fmla="*/ 409658 w 457702"/>
                  <a:gd name="connsiteY101" fmla="*/ 169174 h 571267"/>
                  <a:gd name="connsiteX102" fmla="*/ 413308 w 457702"/>
                  <a:gd name="connsiteY102" fmla="*/ 168884 h 571267"/>
                  <a:gd name="connsiteX103" fmla="*/ 414212 w 457702"/>
                  <a:gd name="connsiteY103" fmla="*/ 170164 h 5712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</a:cxnLst>
                <a:rect l="l" t="t" r="r" b="b"/>
                <a:pathLst>
                  <a:path w="457702" h="571267" fill="none" extrusionOk="0">
                    <a:moveTo>
                      <a:pt x="435738" y="157953"/>
                    </a:moveTo>
                    <a:cubicBezTo>
                      <a:pt x="444113" y="151110"/>
                      <a:pt x="446301" y="139617"/>
                      <a:pt x="446897" y="128996"/>
                    </a:cubicBezTo>
                    <a:cubicBezTo>
                      <a:pt x="446283" y="122119"/>
                      <a:pt x="445089" y="114940"/>
                      <a:pt x="442588" y="110061"/>
                    </a:cubicBezTo>
                    <a:cubicBezTo>
                      <a:pt x="435531" y="98726"/>
                      <a:pt x="429861" y="90280"/>
                      <a:pt x="416307" y="89726"/>
                    </a:cubicBezTo>
                    <a:cubicBezTo>
                      <a:pt x="416761" y="84625"/>
                      <a:pt x="423089" y="74868"/>
                      <a:pt x="425327" y="69922"/>
                    </a:cubicBezTo>
                    <a:cubicBezTo>
                      <a:pt x="426259" y="65224"/>
                      <a:pt x="426854" y="59444"/>
                      <a:pt x="424216" y="55299"/>
                    </a:cubicBezTo>
                    <a:cubicBezTo>
                      <a:pt x="422348" y="51241"/>
                      <a:pt x="416676" y="47177"/>
                      <a:pt x="412442" y="48421"/>
                    </a:cubicBezTo>
                    <a:cubicBezTo>
                      <a:pt x="401636" y="52169"/>
                      <a:pt x="393178" y="46333"/>
                      <a:pt x="380029" y="48421"/>
                    </a:cubicBezTo>
                    <a:cubicBezTo>
                      <a:pt x="375335" y="48498"/>
                      <a:pt x="371887" y="50591"/>
                      <a:pt x="368100" y="55813"/>
                    </a:cubicBezTo>
                    <a:cubicBezTo>
                      <a:pt x="364909" y="60600"/>
                      <a:pt x="365521" y="65549"/>
                      <a:pt x="367322" y="70292"/>
                    </a:cubicBezTo>
                    <a:cubicBezTo>
                      <a:pt x="369586" y="74529"/>
                      <a:pt x="369979" y="80670"/>
                      <a:pt x="375838" y="88793"/>
                    </a:cubicBezTo>
                    <a:cubicBezTo>
                      <a:pt x="367082" y="90070"/>
                      <a:pt x="360135" y="86878"/>
                      <a:pt x="352016" y="88648"/>
                    </a:cubicBezTo>
                    <a:cubicBezTo>
                      <a:pt x="293045" y="61662"/>
                      <a:pt x="277341" y="18254"/>
                      <a:pt x="230743" y="6191"/>
                    </a:cubicBezTo>
                    <a:cubicBezTo>
                      <a:pt x="225282" y="1909"/>
                      <a:pt x="218271" y="1220"/>
                      <a:pt x="211076" y="5"/>
                    </a:cubicBezTo>
                    <a:cubicBezTo>
                      <a:pt x="171910" y="10041"/>
                      <a:pt x="142500" y="-5429"/>
                      <a:pt x="85189" y="5"/>
                    </a:cubicBezTo>
                    <a:cubicBezTo>
                      <a:pt x="70876" y="3099"/>
                      <a:pt x="61688" y="6754"/>
                      <a:pt x="52769" y="21113"/>
                    </a:cubicBezTo>
                    <a:cubicBezTo>
                      <a:pt x="41106" y="50203"/>
                      <a:pt x="22241" y="74891"/>
                      <a:pt x="4719" y="117469"/>
                    </a:cubicBezTo>
                    <a:cubicBezTo>
                      <a:pt x="832" y="128997"/>
                      <a:pt x="899" y="138357"/>
                      <a:pt x="1490" y="147721"/>
                    </a:cubicBezTo>
                    <a:cubicBezTo>
                      <a:pt x="3996" y="157467"/>
                      <a:pt x="11421" y="164233"/>
                      <a:pt x="19655" y="172143"/>
                    </a:cubicBezTo>
                    <a:cubicBezTo>
                      <a:pt x="26431" y="174671"/>
                      <a:pt x="29206" y="176830"/>
                      <a:pt x="37026" y="176969"/>
                    </a:cubicBezTo>
                    <a:cubicBezTo>
                      <a:pt x="53086" y="176687"/>
                      <a:pt x="64088" y="171588"/>
                      <a:pt x="69453" y="155878"/>
                    </a:cubicBezTo>
                    <a:cubicBezTo>
                      <a:pt x="77944" y="135457"/>
                      <a:pt x="100586" y="98783"/>
                      <a:pt x="107338" y="80419"/>
                    </a:cubicBezTo>
                    <a:cubicBezTo>
                      <a:pt x="113150" y="78009"/>
                      <a:pt x="124694" y="82990"/>
                      <a:pt x="134256" y="80419"/>
                    </a:cubicBezTo>
                    <a:cubicBezTo>
                      <a:pt x="115816" y="145748"/>
                      <a:pt x="78301" y="172506"/>
                      <a:pt x="69217" y="212233"/>
                    </a:cubicBezTo>
                    <a:cubicBezTo>
                      <a:pt x="56526" y="229231"/>
                      <a:pt x="67391" y="247322"/>
                      <a:pt x="76977" y="261026"/>
                    </a:cubicBezTo>
                    <a:cubicBezTo>
                      <a:pt x="128694" y="304048"/>
                      <a:pt x="154093" y="337207"/>
                      <a:pt x="188712" y="371122"/>
                    </a:cubicBezTo>
                    <a:cubicBezTo>
                      <a:pt x="192527" y="430078"/>
                      <a:pt x="179176" y="489807"/>
                      <a:pt x="182226" y="528700"/>
                    </a:cubicBezTo>
                    <a:cubicBezTo>
                      <a:pt x="181914" y="538710"/>
                      <a:pt x="183928" y="547341"/>
                      <a:pt x="190919" y="557778"/>
                    </a:cubicBezTo>
                    <a:cubicBezTo>
                      <a:pt x="195647" y="566193"/>
                      <a:pt x="205295" y="572110"/>
                      <a:pt x="217000" y="571267"/>
                    </a:cubicBezTo>
                    <a:cubicBezTo>
                      <a:pt x="217673" y="571215"/>
                      <a:pt x="218153" y="571310"/>
                      <a:pt x="218481" y="571267"/>
                    </a:cubicBezTo>
                    <a:cubicBezTo>
                      <a:pt x="236388" y="570810"/>
                      <a:pt x="255593" y="556239"/>
                      <a:pt x="255506" y="533019"/>
                    </a:cubicBezTo>
                    <a:cubicBezTo>
                      <a:pt x="247139" y="466822"/>
                      <a:pt x="265430" y="430282"/>
                      <a:pt x="262911" y="356297"/>
                    </a:cubicBezTo>
                    <a:cubicBezTo>
                      <a:pt x="261814" y="346691"/>
                      <a:pt x="258304" y="330047"/>
                      <a:pt x="250952" y="324797"/>
                    </a:cubicBezTo>
                    <a:cubicBezTo>
                      <a:pt x="235136" y="313032"/>
                      <a:pt x="220962" y="286271"/>
                      <a:pt x="183306" y="256610"/>
                    </a:cubicBezTo>
                    <a:cubicBezTo>
                      <a:pt x="212506" y="187198"/>
                      <a:pt x="243140" y="156510"/>
                      <a:pt x="252366" y="116793"/>
                    </a:cubicBezTo>
                    <a:cubicBezTo>
                      <a:pt x="286628" y="134551"/>
                      <a:pt x="306754" y="161457"/>
                      <a:pt x="327239" y="167807"/>
                    </a:cubicBezTo>
                    <a:cubicBezTo>
                      <a:pt x="328177" y="168563"/>
                      <a:pt x="329599" y="168933"/>
                      <a:pt x="331156" y="169037"/>
                    </a:cubicBezTo>
                    <a:cubicBezTo>
                      <a:pt x="343459" y="167961"/>
                      <a:pt x="347735" y="171337"/>
                      <a:pt x="360614" y="169078"/>
                    </a:cubicBezTo>
                    <a:cubicBezTo>
                      <a:pt x="344141" y="187589"/>
                      <a:pt x="333039" y="213912"/>
                      <a:pt x="334777" y="239775"/>
                    </a:cubicBezTo>
                    <a:cubicBezTo>
                      <a:pt x="329096" y="275475"/>
                      <a:pt x="363200" y="312934"/>
                      <a:pt x="396240" y="313842"/>
                    </a:cubicBezTo>
                    <a:cubicBezTo>
                      <a:pt x="424989" y="306003"/>
                      <a:pt x="453528" y="285445"/>
                      <a:pt x="457702" y="239775"/>
                    </a:cubicBezTo>
                    <a:cubicBezTo>
                      <a:pt x="452565" y="209694"/>
                      <a:pt x="438197" y="179575"/>
                      <a:pt x="428385" y="163889"/>
                    </a:cubicBezTo>
                    <a:cubicBezTo>
                      <a:pt x="430119" y="162403"/>
                      <a:pt x="433087" y="160910"/>
                      <a:pt x="435738" y="157953"/>
                    </a:cubicBezTo>
                    <a:close/>
                    <a:moveTo>
                      <a:pt x="389775" y="83146"/>
                    </a:moveTo>
                    <a:cubicBezTo>
                      <a:pt x="384416" y="74521"/>
                      <a:pt x="385380" y="73505"/>
                      <a:pt x="381244" y="64613"/>
                    </a:cubicBezTo>
                    <a:cubicBezTo>
                      <a:pt x="381228" y="64561"/>
                      <a:pt x="381256" y="64521"/>
                      <a:pt x="381308" y="64509"/>
                    </a:cubicBezTo>
                    <a:lnTo>
                      <a:pt x="381311" y="64509"/>
                    </a:lnTo>
                    <a:cubicBezTo>
                      <a:pt x="393538" y="61976"/>
                      <a:pt x="403900" y="67571"/>
                      <a:pt x="411301" y="64203"/>
                    </a:cubicBezTo>
                    <a:cubicBezTo>
                      <a:pt x="411341" y="64202"/>
                      <a:pt x="411363" y="64246"/>
                      <a:pt x="411374" y="64285"/>
                    </a:cubicBezTo>
                    <a:cubicBezTo>
                      <a:pt x="411371" y="64297"/>
                      <a:pt x="411371" y="64303"/>
                      <a:pt x="411368" y="64315"/>
                    </a:cubicBezTo>
                    <a:cubicBezTo>
                      <a:pt x="409851" y="71013"/>
                      <a:pt x="405988" y="75803"/>
                      <a:pt x="402652" y="83444"/>
                    </a:cubicBezTo>
                    <a:cubicBezTo>
                      <a:pt x="402234" y="85422"/>
                      <a:pt x="401597" y="87101"/>
                      <a:pt x="400482" y="89018"/>
                    </a:cubicBezTo>
                    <a:cubicBezTo>
                      <a:pt x="398286" y="89291"/>
                      <a:pt x="394275" y="88480"/>
                      <a:pt x="392085" y="88962"/>
                    </a:cubicBezTo>
                    <a:cubicBezTo>
                      <a:pt x="391575" y="86608"/>
                      <a:pt x="390237" y="84889"/>
                      <a:pt x="389775" y="83162"/>
                    </a:cubicBezTo>
                    <a:cubicBezTo>
                      <a:pt x="389773" y="83158"/>
                      <a:pt x="389776" y="83151"/>
                      <a:pt x="389775" y="83146"/>
                    </a:cubicBezTo>
                    <a:close/>
                    <a:moveTo>
                      <a:pt x="253521" y="98574"/>
                    </a:moveTo>
                    <a:cubicBezTo>
                      <a:pt x="250015" y="96044"/>
                      <a:pt x="246408" y="97075"/>
                      <a:pt x="243314" y="101117"/>
                    </a:cubicBezTo>
                    <a:cubicBezTo>
                      <a:pt x="243269" y="101283"/>
                      <a:pt x="243127" y="101424"/>
                      <a:pt x="243066" y="101583"/>
                    </a:cubicBezTo>
                    <a:cubicBezTo>
                      <a:pt x="227967" y="141527"/>
                      <a:pt x="199120" y="183340"/>
                      <a:pt x="167534" y="254454"/>
                    </a:cubicBezTo>
                    <a:cubicBezTo>
                      <a:pt x="166636" y="257517"/>
                      <a:pt x="166397" y="262439"/>
                      <a:pt x="169015" y="264155"/>
                    </a:cubicBezTo>
                    <a:cubicBezTo>
                      <a:pt x="194831" y="278259"/>
                      <a:pt x="220880" y="318172"/>
                      <a:pt x="240970" y="336686"/>
                    </a:cubicBezTo>
                    <a:cubicBezTo>
                      <a:pt x="244548" y="341533"/>
                      <a:pt x="247784" y="349531"/>
                      <a:pt x="248116" y="355251"/>
                    </a:cubicBezTo>
                    <a:cubicBezTo>
                      <a:pt x="261639" y="399229"/>
                      <a:pt x="232478" y="443703"/>
                      <a:pt x="240711" y="532215"/>
                    </a:cubicBezTo>
                    <a:cubicBezTo>
                      <a:pt x="238228" y="546541"/>
                      <a:pt x="229874" y="556251"/>
                      <a:pt x="218495" y="555132"/>
                    </a:cubicBezTo>
                    <a:cubicBezTo>
                      <a:pt x="218067" y="555206"/>
                      <a:pt x="217849" y="555107"/>
                      <a:pt x="217370" y="555132"/>
                    </a:cubicBezTo>
                    <a:cubicBezTo>
                      <a:pt x="210192" y="555473"/>
                      <a:pt x="204428" y="552751"/>
                      <a:pt x="202108" y="547152"/>
                    </a:cubicBezTo>
                    <a:cubicBezTo>
                      <a:pt x="198378" y="541683"/>
                      <a:pt x="196591" y="534695"/>
                      <a:pt x="197028" y="529737"/>
                    </a:cubicBezTo>
                    <a:cubicBezTo>
                      <a:pt x="192037" y="494391"/>
                      <a:pt x="218886" y="428350"/>
                      <a:pt x="203693" y="368009"/>
                    </a:cubicBezTo>
                    <a:cubicBezTo>
                      <a:pt x="204267" y="366112"/>
                      <a:pt x="202410" y="363103"/>
                      <a:pt x="201271" y="361695"/>
                    </a:cubicBezTo>
                    <a:cubicBezTo>
                      <a:pt x="145169" y="324143"/>
                      <a:pt x="126931" y="276050"/>
                      <a:pt x="86967" y="249082"/>
                    </a:cubicBezTo>
                    <a:cubicBezTo>
                      <a:pt x="78508" y="239534"/>
                      <a:pt x="76888" y="231377"/>
                      <a:pt x="82309" y="219802"/>
                    </a:cubicBezTo>
                    <a:cubicBezTo>
                      <a:pt x="86198" y="177096"/>
                      <a:pt x="134598" y="134655"/>
                      <a:pt x="153168" y="76220"/>
                    </a:cubicBezTo>
                    <a:cubicBezTo>
                      <a:pt x="155509" y="73032"/>
                      <a:pt x="153294" y="67190"/>
                      <a:pt x="150146" y="65329"/>
                    </a:cubicBezTo>
                    <a:cubicBezTo>
                      <a:pt x="148757" y="64741"/>
                      <a:pt x="148203" y="64287"/>
                      <a:pt x="146644" y="64372"/>
                    </a:cubicBezTo>
                    <a:cubicBezTo>
                      <a:pt x="126407" y="69125"/>
                      <a:pt x="120109" y="63204"/>
                      <a:pt x="102954" y="64372"/>
                    </a:cubicBezTo>
                    <a:cubicBezTo>
                      <a:pt x="100340" y="64877"/>
                      <a:pt x="97084" y="66503"/>
                      <a:pt x="96452" y="68563"/>
                    </a:cubicBezTo>
                    <a:cubicBezTo>
                      <a:pt x="92981" y="90121"/>
                      <a:pt x="62952" y="112364"/>
                      <a:pt x="56465" y="148260"/>
                    </a:cubicBezTo>
                    <a:cubicBezTo>
                      <a:pt x="54905" y="155914"/>
                      <a:pt x="46835" y="159488"/>
                      <a:pt x="37056" y="160922"/>
                    </a:cubicBezTo>
                    <a:cubicBezTo>
                      <a:pt x="32872" y="161732"/>
                      <a:pt x="30455" y="159801"/>
                      <a:pt x="26445" y="157833"/>
                    </a:cubicBezTo>
                    <a:cubicBezTo>
                      <a:pt x="22599" y="154109"/>
                      <a:pt x="18255" y="148189"/>
                      <a:pt x="15737" y="143265"/>
                    </a:cubicBezTo>
                    <a:cubicBezTo>
                      <a:pt x="14646" y="137287"/>
                      <a:pt x="14770" y="132127"/>
                      <a:pt x="17647" y="125328"/>
                    </a:cubicBezTo>
                    <a:cubicBezTo>
                      <a:pt x="24477" y="95967"/>
                      <a:pt x="49129" y="71813"/>
                      <a:pt x="65781" y="28754"/>
                    </a:cubicBezTo>
                    <a:cubicBezTo>
                      <a:pt x="70015" y="20162"/>
                      <a:pt x="75910" y="13962"/>
                      <a:pt x="85175" y="16093"/>
                    </a:cubicBezTo>
                    <a:cubicBezTo>
                      <a:pt x="112658" y="13764"/>
                      <a:pt x="151020" y="23107"/>
                      <a:pt x="211061" y="16093"/>
                    </a:cubicBezTo>
                    <a:cubicBezTo>
                      <a:pt x="215242" y="15364"/>
                      <a:pt x="219330" y="16990"/>
                      <a:pt x="222680" y="19696"/>
                    </a:cubicBezTo>
                    <a:cubicBezTo>
                      <a:pt x="286049" y="59047"/>
                      <a:pt x="311008" y="96593"/>
                      <a:pt x="345930" y="103545"/>
                    </a:cubicBezTo>
                    <a:cubicBezTo>
                      <a:pt x="347391" y="104282"/>
                      <a:pt x="348233" y="105016"/>
                      <a:pt x="349825" y="104768"/>
                    </a:cubicBezTo>
                    <a:cubicBezTo>
                      <a:pt x="378372" y="101347"/>
                      <a:pt x="395760" y="108124"/>
                      <a:pt x="410087" y="105146"/>
                    </a:cubicBezTo>
                    <a:lnTo>
                      <a:pt x="410087" y="105146"/>
                    </a:lnTo>
                    <a:cubicBezTo>
                      <a:pt x="418707" y="104689"/>
                      <a:pt x="425008" y="109908"/>
                      <a:pt x="429540" y="117686"/>
                    </a:cubicBezTo>
                    <a:cubicBezTo>
                      <a:pt x="430778" y="121154"/>
                      <a:pt x="431737" y="124787"/>
                      <a:pt x="432073" y="129309"/>
                    </a:cubicBezTo>
                    <a:cubicBezTo>
                      <a:pt x="432226" y="136796"/>
                      <a:pt x="429407" y="141840"/>
                      <a:pt x="425356" y="146459"/>
                    </a:cubicBezTo>
                    <a:cubicBezTo>
                      <a:pt x="421651" y="151359"/>
                      <a:pt x="414431" y="152968"/>
                      <a:pt x="409916" y="153135"/>
                    </a:cubicBezTo>
                    <a:cubicBezTo>
                      <a:pt x="386576" y="155225"/>
                      <a:pt x="370268" y="150867"/>
                      <a:pt x="333296" y="152950"/>
                    </a:cubicBezTo>
                    <a:cubicBezTo>
                      <a:pt x="300761" y="141748"/>
                      <a:pt x="297785" y="118038"/>
                      <a:pt x="253521" y="98574"/>
                    </a:cubicBezTo>
                    <a:close/>
                    <a:moveTo>
                      <a:pt x="414212" y="170164"/>
                    </a:moveTo>
                    <a:cubicBezTo>
                      <a:pt x="429156" y="191120"/>
                      <a:pt x="443850" y="215860"/>
                      <a:pt x="442832" y="239751"/>
                    </a:cubicBezTo>
                    <a:cubicBezTo>
                      <a:pt x="438250" y="277739"/>
                      <a:pt x="420270" y="291541"/>
                      <a:pt x="396180" y="297730"/>
                    </a:cubicBezTo>
                    <a:cubicBezTo>
                      <a:pt x="371888" y="293172"/>
                      <a:pt x="351150" y="267434"/>
                      <a:pt x="349528" y="239751"/>
                    </a:cubicBezTo>
                    <a:cubicBezTo>
                      <a:pt x="348519" y="211578"/>
                      <a:pt x="363640" y="189869"/>
                      <a:pt x="378149" y="170164"/>
                    </a:cubicBezTo>
                    <a:cubicBezTo>
                      <a:pt x="378442" y="169641"/>
                      <a:pt x="378686" y="169468"/>
                      <a:pt x="378889" y="169102"/>
                    </a:cubicBezTo>
                    <a:cubicBezTo>
                      <a:pt x="390070" y="165664"/>
                      <a:pt x="399893" y="171342"/>
                      <a:pt x="409658" y="169174"/>
                    </a:cubicBezTo>
                    <a:cubicBezTo>
                      <a:pt x="410833" y="169009"/>
                      <a:pt x="411961" y="168940"/>
                      <a:pt x="413308" y="168884"/>
                    </a:cubicBezTo>
                    <a:cubicBezTo>
                      <a:pt x="413717" y="169387"/>
                      <a:pt x="413757" y="169704"/>
                      <a:pt x="414212" y="170164"/>
                    </a:cubicBezTo>
                    <a:close/>
                  </a:path>
                  <a:path w="457702" h="571267" stroke="0" extrusionOk="0">
                    <a:moveTo>
                      <a:pt x="435738" y="157953"/>
                    </a:moveTo>
                    <a:cubicBezTo>
                      <a:pt x="442629" y="151328"/>
                      <a:pt x="446465" y="142956"/>
                      <a:pt x="446897" y="128996"/>
                    </a:cubicBezTo>
                    <a:cubicBezTo>
                      <a:pt x="445984" y="121992"/>
                      <a:pt x="443779" y="115626"/>
                      <a:pt x="442588" y="110061"/>
                    </a:cubicBezTo>
                    <a:cubicBezTo>
                      <a:pt x="436320" y="99721"/>
                      <a:pt x="425031" y="91944"/>
                      <a:pt x="416307" y="89726"/>
                    </a:cubicBezTo>
                    <a:cubicBezTo>
                      <a:pt x="418418" y="82588"/>
                      <a:pt x="423613" y="76039"/>
                      <a:pt x="425327" y="69922"/>
                    </a:cubicBezTo>
                    <a:cubicBezTo>
                      <a:pt x="427323" y="65267"/>
                      <a:pt x="425941" y="60887"/>
                      <a:pt x="424216" y="55299"/>
                    </a:cubicBezTo>
                    <a:cubicBezTo>
                      <a:pt x="422586" y="50354"/>
                      <a:pt x="416289" y="47492"/>
                      <a:pt x="412442" y="48421"/>
                    </a:cubicBezTo>
                    <a:cubicBezTo>
                      <a:pt x="404819" y="52054"/>
                      <a:pt x="395500" y="45154"/>
                      <a:pt x="380029" y="48421"/>
                    </a:cubicBezTo>
                    <a:cubicBezTo>
                      <a:pt x="374814" y="48858"/>
                      <a:pt x="370241" y="49800"/>
                      <a:pt x="368100" y="55813"/>
                    </a:cubicBezTo>
                    <a:cubicBezTo>
                      <a:pt x="366568" y="60046"/>
                      <a:pt x="364794" y="66761"/>
                      <a:pt x="367322" y="70292"/>
                    </a:cubicBezTo>
                    <a:cubicBezTo>
                      <a:pt x="373646" y="78266"/>
                      <a:pt x="372886" y="83458"/>
                      <a:pt x="375838" y="88793"/>
                    </a:cubicBezTo>
                    <a:cubicBezTo>
                      <a:pt x="368729" y="90130"/>
                      <a:pt x="357581" y="87869"/>
                      <a:pt x="352016" y="88648"/>
                    </a:cubicBezTo>
                    <a:cubicBezTo>
                      <a:pt x="295138" y="61138"/>
                      <a:pt x="263028" y="23909"/>
                      <a:pt x="230743" y="6191"/>
                    </a:cubicBezTo>
                    <a:cubicBezTo>
                      <a:pt x="225903" y="2724"/>
                      <a:pt x="218891" y="201"/>
                      <a:pt x="211076" y="5"/>
                    </a:cubicBezTo>
                    <a:cubicBezTo>
                      <a:pt x="149472" y="14793"/>
                      <a:pt x="147502" y="-13871"/>
                      <a:pt x="85189" y="5"/>
                    </a:cubicBezTo>
                    <a:cubicBezTo>
                      <a:pt x="72490" y="-57"/>
                      <a:pt x="55432" y="8030"/>
                      <a:pt x="52769" y="21113"/>
                    </a:cubicBezTo>
                    <a:cubicBezTo>
                      <a:pt x="33251" y="64977"/>
                      <a:pt x="18388" y="82355"/>
                      <a:pt x="4719" y="117469"/>
                    </a:cubicBezTo>
                    <a:cubicBezTo>
                      <a:pt x="94" y="129122"/>
                      <a:pt x="-1586" y="135621"/>
                      <a:pt x="1490" y="147721"/>
                    </a:cubicBezTo>
                    <a:cubicBezTo>
                      <a:pt x="4088" y="160959"/>
                      <a:pt x="10696" y="169638"/>
                      <a:pt x="19655" y="172143"/>
                    </a:cubicBezTo>
                    <a:cubicBezTo>
                      <a:pt x="25650" y="173700"/>
                      <a:pt x="30173" y="175537"/>
                      <a:pt x="37026" y="176969"/>
                    </a:cubicBezTo>
                    <a:cubicBezTo>
                      <a:pt x="48010" y="177075"/>
                      <a:pt x="59210" y="169642"/>
                      <a:pt x="69453" y="155878"/>
                    </a:cubicBezTo>
                    <a:cubicBezTo>
                      <a:pt x="78817" y="118882"/>
                      <a:pt x="99326" y="105758"/>
                      <a:pt x="107338" y="80419"/>
                    </a:cubicBezTo>
                    <a:cubicBezTo>
                      <a:pt x="118851" y="78743"/>
                      <a:pt x="122550" y="80812"/>
                      <a:pt x="134256" y="80419"/>
                    </a:cubicBezTo>
                    <a:cubicBezTo>
                      <a:pt x="127439" y="111702"/>
                      <a:pt x="88621" y="157108"/>
                      <a:pt x="69217" y="212233"/>
                    </a:cubicBezTo>
                    <a:cubicBezTo>
                      <a:pt x="60239" y="223771"/>
                      <a:pt x="65862" y="247936"/>
                      <a:pt x="76977" y="261026"/>
                    </a:cubicBezTo>
                    <a:cubicBezTo>
                      <a:pt x="107474" y="286643"/>
                      <a:pt x="154672" y="352824"/>
                      <a:pt x="188712" y="371122"/>
                    </a:cubicBezTo>
                    <a:cubicBezTo>
                      <a:pt x="197902" y="407753"/>
                      <a:pt x="175106" y="450146"/>
                      <a:pt x="182226" y="528700"/>
                    </a:cubicBezTo>
                    <a:cubicBezTo>
                      <a:pt x="180321" y="537579"/>
                      <a:pt x="186418" y="548374"/>
                      <a:pt x="190919" y="557778"/>
                    </a:cubicBezTo>
                    <a:cubicBezTo>
                      <a:pt x="197665" y="565690"/>
                      <a:pt x="207381" y="568489"/>
                      <a:pt x="217000" y="571267"/>
                    </a:cubicBezTo>
                    <a:cubicBezTo>
                      <a:pt x="217455" y="571234"/>
                      <a:pt x="218049" y="571305"/>
                      <a:pt x="218481" y="571267"/>
                    </a:cubicBezTo>
                    <a:cubicBezTo>
                      <a:pt x="238740" y="577220"/>
                      <a:pt x="255606" y="555777"/>
                      <a:pt x="255506" y="533019"/>
                    </a:cubicBezTo>
                    <a:cubicBezTo>
                      <a:pt x="253315" y="474788"/>
                      <a:pt x="278901" y="440260"/>
                      <a:pt x="262911" y="356297"/>
                    </a:cubicBezTo>
                    <a:cubicBezTo>
                      <a:pt x="261885" y="345939"/>
                      <a:pt x="257346" y="333670"/>
                      <a:pt x="250952" y="324797"/>
                    </a:cubicBezTo>
                    <a:cubicBezTo>
                      <a:pt x="223255" y="301435"/>
                      <a:pt x="198442" y="271763"/>
                      <a:pt x="183306" y="256610"/>
                    </a:cubicBezTo>
                    <a:cubicBezTo>
                      <a:pt x="194909" y="221228"/>
                      <a:pt x="246280" y="156919"/>
                      <a:pt x="252366" y="116793"/>
                    </a:cubicBezTo>
                    <a:cubicBezTo>
                      <a:pt x="276635" y="130661"/>
                      <a:pt x="292124" y="145356"/>
                      <a:pt x="327239" y="167807"/>
                    </a:cubicBezTo>
                    <a:cubicBezTo>
                      <a:pt x="328407" y="168302"/>
                      <a:pt x="329807" y="169069"/>
                      <a:pt x="331156" y="169037"/>
                    </a:cubicBezTo>
                    <a:cubicBezTo>
                      <a:pt x="342641" y="165518"/>
                      <a:pt x="346015" y="170067"/>
                      <a:pt x="360614" y="169078"/>
                    </a:cubicBezTo>
                    <a:cubicBezTo>
                      <a:pt x="347728" y="189639"/>
                      <a:pt x="331883" y="206196"/>
                      <a:pt x="334777" y="239775"/>
                    </a:cubicBezTo>
                    <a:cubicBezTo>
                      <a:pt x="334402" y="289861"/>
                      <a:pt x="363691" y="320887"/>
                      <a:pt x="396240" y="313842"/>
                    </a:cubicBezTo>
                    <a:cubicBezTo>
                      <a:pt x="430667" y="312852"/>
                      <a:pt x="467505" y="285618"/>
                      <a:pt x="457702" y="239775"/>
                    </a:cubicBezTo>
                    <a:cubicBezTo>
                      <a:pt x="456403" y="205060"/>
                      <a:pt x="442001" y="183158"/>
                      <a:pt x="428385" y="163889"/>
                    </a:cubicBezTo>
                    <a:cubicBezTo>
                      <a:pt x="430766" y="163117"/>
                      <a:pt x="433468" y="160346"/>
                      <a:pt x="435738" y="157953"/>
                    </a:cubicBezTo>
                    <a:close/>
                    <a:moveTo>
                      <a:pt x="389775" y="83146"/>
                    </a:moveTo>
                    <a:cubicBezTo>
                      <a:pt x="386379" y="78411"/>
                      <a:pt x="383861" y="68538"/>
                      <a:pt x="381244" y="64613"/>
                    </a:cubicBezTo>
                    <a:cubicBezTo>
                      <a:pt x="381244" y="64567"/>
                      <a:pt x="381266" y="64518"/>
                      <a:pt x="381308" y="64509"/>
                    </a:cubicBezTo>
                    <a:lnTo>
                      <a:pt x="381311" y="64509"/>
                    </a:lnTo>
                    <a:cubicBezTo>
                      <a:pt x="395620" y="60919"/>
                      <a:pt x="402217" y="66192"/>
                      <a:pt x="411301" y="64203"/>
                    </a:cubicBezTo>
                    <a:cubicBezTo>
                      <a:pt x="411341" y="64200"/>
                      <a:pt x="411377" y="64253"/>
                      <a:pt x="411374" y="64285"/>
                    </a:cubicBezTo>
                    <a:cubicBezTo>
                      <a:pt x="411375" y="64296"/>
                      <a:pt x="411375" y="64307"/>
                      <a:pt x="411368" y="64315"/>
                    </a:cubicBezTo>
                    <a:cubicBezTo>
                      <a:pt x="408400" y="73359"/>
                      <a:pt x="403489" y="78396"/>
                      <a:pt x="402652" y="83444"/>
                    </a:cubicBezTo>
                    <a:cubicBezTo>
                      <a:pt x="402042" y="85181"/>
                      <a:pt x="401029" y="87120"/>
                      <a:pt x="400482" y="89018"/>
                    </a:cubicBezTo>
                    <a:cubicBezTo>
                      <a:pt x="397085" y="89973"/>
                      <a:pt x="394918" y="88186"/>
                      <a:pt x="392085" y="88962"/>
                    </a:cubicBezTo>
                    <a:cubicBezTo>
                      <a:pt x="391431" y="86892"/>
                      <a:pt x="390818" y="85347"/>
                      <a:pt x="389775" y="83162"/>
                    </a:cubicBezTo>
                    <a:cubicBezTo>
                      <a:pt x="389773" y="83159"/>
                      <a:pt x="389777" y="83151"/>
                      <a:pt x="389775" y="83146"/>
                    </a:cubicBezTo>
                    <a:close/>
                    <a:moveTo>
                      <a:pt x="253521" y="98574"/>
                    </a:moveTo>
                    <a:cubicBezTo>
                      <a:pt x="249276" y="96419"/>
                      <a:pt x="245121" y="97172"/>
                      <a:pt x="243314" y="101117"/>
                    </a:cubicBezTo>
                    <a:cubicBezTo>
                      <a:pt x="243206" y="101268"/>
                      <a:pt x="243170" y="101438"/>
                      <a:pt x="243066" y="101583"/>
                    </a:cubicBezTo>
                    <a:cubicBezTo>
                      <a:pt x="232409" y="134900"/>
                      <a:pt x="194588" y="188426"/>
                      <a:pt x="167534" y="254454"/>
                    </a:cubicBezTo>
                    <a:cubicBezTo>
                      <a:pt x="165701" y="257143"/>
                      <a:pt x="166524" y="260712"/>
                      <a:pt x="169015" y="264155"/>
                    </a:cubicBezTo>
                    <a:cubicBezTo>
                      <a:pt x="204206" y="282726"/>
                      <a:pt x="211528" y="318396"/>
                      <a:pt x="240970" y="336686"/>
                    </a:cubicBezTo>
                    <a:cubicBezTo>
                      <a:pt x="244766" y="341932"/>
                      <a:pt x="247523" y="348421"/>
                      <a:pt x="248116" y="355251"/>
                    </a:cubicBezTo>
                    <a:cubicBezTo>
                      <a:pt x="261032" y="437528"/>
                      <a:pt x="235135" y="485141"/>
                      <a:pt x="240711" y="532215"/>
                    </a:cubicBezTo>
                    <a:cubicBezTo>
                      <a:pt x="238645" y="542009"/>
                      <a:pt x="229196" y="552403"/>
                      <a:pt x="218495" y="555132"/>
                    </a:cubicBezTo>
                    <a:cubicBezTo>
                      <a:pt x="218050" y="555233"/>
                      <a:pt x="217667" y="555050"/>
                      <a:pt x="217370" y="555132"/>
                    </a:cubicBezTo>
                    <a:cubicBezTo>
                      <a:pt x="210266" y="555667"/>
                      <a:pt x="205303" y="552484"/>
                      <a:pt x="202108" y="547152"/>
                    </a:cubicBezTo>
                    <a:cubicBezTo>
                      <a:pt x="197696" y="541523"/>
                      <a:pt x="197228" y="536613"/>
                      <a:pt x="197028" y="529737"/>
                    </a:cubicBezTo>
                    <a:cubicBezTo>
                      <a:pt x="182337" y="491262"/>
                      <a:pt x="215546" y="413545"/>
                      <a:pt x="203693" y="368009"/>
                    </a:cubicBezTo>
                    <a:cubicBezTo>
                      <a:pt x="204295" y="365863"/>
                      <a:pt x="202864" y="363368"/>
                      <a:pt x="201271" y="361695"/>
                    </a:cubicBezTo>
                    <a:cubicBezTo>
                      <a:pt x="161328" y="330253"/>
                      <a:pt x="142796" y="292636"/>
                      <a:pt x="86967" y="249082"/>
                    </a:cubicBezTo>
                    <a:cubicBezTo>
                      <a:pt x="79090" y="242478"/>
                      <a:pt x="76452" y="231784"/>
                      <a:pt x="82309" y="219802"/>
                    </a:cubicBezTo>
                    <a:cubicBezTo>
                      <a:pt x="107602" y="158064"/>
                      <a:pt x="135110" y="132142"/>
                      <a:pt x="153168" y="76220"/>
                    </a:cubicBezTo>
                    <a:cubicBezTo>
                      <a:pt x="154503" y="71635"/>
                      <a:pt x="154194" y="68253"/>
                      <a:pt x="150146" y="65329"/>
                    </a:cubicBezTo>
                    <a:cubicBezTo>
                      <a:pt x="148828" y="64641"/>
                      <a:pt x="147917" y="64580"/>
                      <a:pt x="146644" y="64372"/>
                    </a:cubicBezTo>
                    <a:cubicBezTo>
                      <a:pt x="132903" y="67599"/>
                      <a:pt x="119241" y="62898"/>
                      <a:pt x="102954" y="64372"/>
                    </a:cubicBezTo>
                    <a:cubicBezTo>
                      <a:pt x="100660" y="64806"/>
                      <a:pt x="98360" y="65479"/>
                      <a:pt x="96452" y="68563"/>
                    </a:cubicBezTo>
                    <a:cubicBezTo>
                      <a:pt x="95795" y="90509"/>
                      <a:pt x="71812" y="109765"/>
                      <a:pt x="56465" y="148260"/>
                    </a:cubicBezTo>
                    <a:cubicBezTo>
                      <a:pt x="52735" y="155474"/>
                      <a:pt x="44135" y="161613"/>
                      <a:pt x="37056" y="160922"/>
                    </a:cubicBezTo>
                    <a:cubicBezTo>
                      <a:pt x="33568" y="160678"/>
                      <a:pt x="29364" y="158790"/>
                      <a:pt x="26445" y="157833"/>
                    </a:cubicBezTo>
                    <a:cubicBezTo>
                      <a:pt x="20953" y="155543"/>
                      <a:pt x="16613" y="149011"/>
                      <a:pt x="15737" y="143265"/>
                    </a:cubicBezTo>
                    <a:cubicBezTo>
                      <a:pt x="14272" y="137066"/>
                      <a:pt x="15673" y="129746"/>
                      <a:pt x="17647" y="125328"/>
                    </a:cubicBezTo>
                    <a:cubicBezTo>
                      <a:pt x="21611" y="93047"/>
                      <a:pt x="51608" y="77417"/>
                      <a:pt x="65781" y="28754"/>
                    </a:cubicBezTo>
                    <a:cubicBezTo>
                      <a:pt x="70123" y="19953"/>
                      <a:pt x="78786" y="15268"/>
                      <a:pt x="85175" y="16093"/>
                    </a:cubicBezTo>
                    <a:cubicBezTo>
                      <a:pt x="146133" y="14339"/>
                      <a:pt x="178758" y="26239"/>
                      <a:pt x="211061" y="16093"/>
                    </a:cubicBezTo>
                    <a:cubicBezTo>
                      <a:pt x="215676" y="15999"/>
                      <a:pt x="219887" y="17270"/>
                      <a:pt x="222680" y="19696"/>
                    </a:cubicBezTo>
                    <a:cubicBezTo>
                      <a:pt x="283362" y="54613"/>
                      <a:pt x="299081" y="72475"/>
                      <a:pt x="345930" y="103545"/>
                    </a:cubicBezTo>
                    <a:cubicBezTo>
                      <a:pt x="347110" y="104460"/>
                      <a:pt x="348520" y="104654"/>
                      <a:pt x="349825" y="104768"/>
                    </a:cubicBezTo>
                    <a:cubicBezTo>
                      <a:pt x="377753" y="102296"/>
                      <a:pt x="389206" y="105985"/>
                      <a:pt x="410087" y="105146"/>
                    </a:cubicBezTo>
                    <a:lnTo>
                      <a:pt x="410087" y="105146"/>
                    </a:lnTo>
                    <a:cubicBezTo>
                      <a:pt x="420178" y="106152"/>
                      <a:pt x="426180" y="108638"/>
                      <a:pt x="429540" y="117686"/>
                    </a:cubicBezTo>
                    <a:cubicBezTo>
                      <a:pt x="430608" y="121237"/>
                      <a:pt x="432269" y="125202"/>
                      <a:pt x="432073" y="129309"/>
                    </a:cubicBezTo>
                    <a:cubicBezTo>
                      <a:pt x="431644" y="135343"/>
                      <a:pt x="430208" y="140808"/>
                      <a:pt x="425356" y="146459"/>
                    </a:cubicBezTo>
                    <a:cubicBezTo>
                      <a:pt x="420710" y="150898"/>
                      <a:pt x="414339" y="154004"/>
                      <a:pt x="409916" y="153135"/>
                    </a:cubicBezTo>
                    <a:cubicBezTo>
                      <a:pt x="375141" y="160276"/>
                      <a:pt x="362819" y="145425"/>
                      <a:pt x="333296" y="152950"/>
                    </a:cubicBezTo>
                    <a:cubicBezTo>
                      <a:pt x="312708" y="140765"/>
                      <a:pt x="293803" y="122591"/>
                      <a:pt x="253521" y="98574"/>
                    </a:cubicBezTo>
                    <a:close/>
                    <a:moveTo>
                      <a:pt x="414212" y="170164"/>
                    </a:moveTo>
                    <a:cubicBezTo>
                      <a:pt x="429393" y="183248"/>
                      <a:pt x="442411" y="211676"/>
                      <a:pt x="442832" y="239751"/>
                    </a:cubicBezTo>
                    <a:cubicBezTo>
                      <a:pt x="441152" y="271984"/>
                      <a:pt x="421907" y="296852"/>
                      <a:pt x="396180" y="297730"/>
                    </a:cubicBezTo>
                    <a:cubicBezTo>
                      <a:pt x="365759" y="297137"/>
                      <a:pt x="348281" y="271619"/>
                      <a:pt x="349528" y="239751"/>
                    </a:cubicBezTo>
                    <a:cubicBezTo>
                      <a:pt x="354337" y="209358"/>
                      <a:pt x="369445" y="190801"/>
                      <a:pt x="378149" y="170164"/>
                    </a:cubicBezTo>
                    <a:cubicBezTo>
                      <a:pt x="378328" y="169901"/>
                      <a:pt x="378610" y="169615"/>
                      <a:pt x="378889" y="169102"/>
                    </a:cubicBezTo>
                    <a:cubicBezTo>
                      <a:pt x="386133" y="168521"/>
                      <a:pt x="399831" y="172466"/>
                      <a:pt x="409658" y="169174"/>
                    </a:cubicBezTo>
                    <a:cubicBezTo>
                      <a:pt x="410665" y="169430"/>
                      <a:pt x="412134" y="169019"/>
                      <a:pt x="413308" y="168884"/>
                    </a:cubicBezTo>
                    <a:cubicBezTo>
                      <a:pt x="413695" y="169275"/>
                      <a:pt x="413922" y="169943"/>
                      <a:pt x="414212" y="170164"/>
                    </a:cubicBezTo>
                    <a:close/>
                  </a:path>
                </a:pathLst>
              </a:custGeom>
              <a:grpFill/>
              <a:ln w="3175" cap="flat">
                <a:solidFill>
                  <a:schemeClr val="bg1">
                    <a:alpha val="55000"/>
                  </a:schemeClr>
                </a:solidFill>
                <a:prstDash val="solid"/>
                <a:miter/>
                <a:extLst>
                  <a:ext uri="{C807C97D-BFC1-408E-A445-0C87EB9F89A2}">
                    <ask:lineSketchStyleProps xmlns:ask="http://schemas.microsoft.com/office/drawing/2018/sketchyshapes" sd="229328191">
                      <a:custGeom>
                        <a:avLst/>
                        <a:gdLst>
                          <a:gd name="connsiteX0" fmla="*/ 560482 w 588733"/>
                          <a:gd name="connsiteY0" fmla="*/ 187040 h 676462"/>
                          <a:gd name="connsiteX1" fmla="*/ 574836 w 588733"/>
                          <a:gd name="connsiteY1" fmla="*/ 152750 h 676462"/>
                          <a:gd name="connsiteX2" fmla="*/ 569293 w 588733"/>
                          <a:gd name="connsiteY2" fmla="*/ 130328 h 676462"/>
                          <a:gd name="connsiteX3" fmla="*/ 535488 w 588733"/>
                          <a:gd name="connsiteY3" fmla="*/ 106249 h 676462"/>
                          <a:gd name="connsiteX4" fmla="*/ 547090 w 588733"/>
                          <a:gd name="connsiteY4" fmla="*/ 82798 h 676462"/>
                          <a:gd name="connsiteX5" fmla="*/ 545661 w 588733"/>
                          <a:gd name="connsiteY5" fmla="*/ 65482 h 676462"/>
                          <a:gd name="connsiteX6" fmla="*/ 530516 w 588733"/>
                          <a:gd name="connsiteY6" fmla="*/ 57338 h 676462"/>
                          <a:gd name="connsiteX7" fmla="*/ 488825 w 588733"/>
                          <a:gd name="connsiteY7" fmla="*/ 57338 h 676462"/>
                          <a:gd name="connsiteX8" fmla="*/ 473481 w 588733"/>
                          <a:gd name="connsiteY8" fmla="*/ 66091 h 676462"/>
                          <a:gd name="connsiteX9" fmla="*/ 472480 w 588733"/>
                          <a:gd name="connsiteY9" fmla="*/ 83236 h 676462"/>
                          <a:gd name="connsiteX10" fmla="*/ 483434 w 588733"/>
                          <a:gd name="connsiteY10" fmla="*/ 105144 h 676462"/>
                          <a:gd name="connsiteX11" fmla="*/ 452792 w 588733"/>
                          <a:gd name="connsiteY11" fmla="*/ 104972 h 676462"/>
                          <a:gd name="connsiteX12" fmla="*/ 296801 w 588733"/>
                          <a:gd name="connsiteY12" fmla="*/ 7332 h 676462"/>
                          <a:gd name="connsiteX13" fmla="*/ 271503 w 588733"/>
                          <a:gd name="connsiteY13" fmla="*/ 7 h 676462"/>
                          <a:gd name="connsiteX14" fmla="*/ 109578 w 588733"/>
                          <a:gd name="connsiteY14" fmla="*/ 7 h 676462"/>
                          <a:gd name="connsiteX15" fmla="*/ 67877 w 588733"/>
                          <a:gd name="connsiteY15" fmla="*/ 25001 h 676462"/>
                          <a:gd name="connsiteX16" fmla="*/ 6070 w 588733"/>
                          <a:gd name="connsiteY16" fmla="*/ 139101 h 676462"/>
                          <a:gd name="connsiteX17" fmla="*/ 1917 w 588733"/>
                          <a:gd name="connsiteY17" fmla="*/ 174924 h 676462"/>
                          <a:gd name="connsiteX18" fmla="*/ 25282 w 588733"/>
                          <a:gd name="connsiteY18" fmla="*/ 203842 h 676462"/>
                          <a:gd name="connsiteX19" fmla="*/ 47627 w 588733"/>
                          <a:gd name="connsiteY19" fmla="*/ 209557 h 676462"/>
                          <a:gd name="connsiteX20" fmla="*/ 89337 w 588733"/>
                          <a:gd name="connsiteY20" fmla="*/ 184582 h 676462"/>
                          <a:gd name="connsiteX21" fmla="*/ 138067 w 588733"/>
                          <a:gd name="connsiteY21" fmla="*/ 95228 h 676462"/>
                          <a:gd name="connsiteX22" fmla="*/ 172691 w 588733"/>
                          <a:gd name="connsiteY22" fmla="*/ 95228 h 676462"/>
                          <a:gd name="connsiteX23" fmla="*/ 89033 w 588733"/>
                          <a:gd name="connsiteY23" fmla="*/ 251315 h 676462"/>
                          <a:gd name="connsiteX24" fmla="*/ 99015 w 588733"/>
                          <a:gd name="connsiteY24" fmla="*/ 309093 h 676462"/>
                          <a:gd name="connsiteX25" fmla="*/ 242737 w 588733"/>
                          <a:gd name="connsiteY25" fmla="*/ 439462 h 676462"/>
                          <a:gd name="connsiteX26" fmla="*/ 234394 w 588733"/>
                          <a:gd name="connsiteY26" fmla="*/ 626057 h 676462"/>
                          <a:gd name="connsiteX27" fmla="*/ 245576 w 588733"/>
                          <a:gd name="connsiteY27" fmla="*/ 660490 h 676462"/>
                          <a:gd name="connsiteX28" fmla="*/ 279123 w 588733"/>
                          <a:gd name="connsiteY28" fmla="*/ 676463 h 676462"/>
                          <a:gd name="connsiteX29" fmla="*/ 281028 w 588733"/>
                          <a:gd name="connsiteY29" fmla="*/ 676463 h 676462"/>
                          <a:gd name="connsiteX30" fmla="*/ 328653 w 588733"/>
                          <a:gd name="connsiteY30" fmla="*/ 631172 h 676462"/>
                          <a:gd name="connsiteX31" fmla="*/ 338178 w 588733"/>
                          <a:gd name="connsiteY31" fmla="*/ 421907 h 676462"/>
                          <a:gd name="connsiteX32" fmla="*/ 322795 w 588733"/>
                          <a:gd name="connsiteY32" fmla="*/ 384607 h 676462"/>
                          <a:gd name="connsiteX33" fmla="*/ 235784 w 588733"/>
                          <a:gd name="connsiteY33" fmla="*/ 303864 h 676462"/>
                          <a:gd name="connsiteX34" fmla="*/ 324614 w 588733"/>
                          <a:gd name="connsiteY34" fmla="*/ 138300 h 676462"/>
                          <a:gd name="connsiteX35" fmla="*/ 420922 w 588733"/>
                          <a:gd name="connsiteY35" fmla="*/ 198708 h 676462"/>
                          <a:gd name="connsiteX36" fmla="*/ 425960 w 588733"/>
                          <a:gd name="connsiteY36" fmla="*/ 200165 h 676462"/>
                          <a:gd name="connsiteX37" fmla="*/ 463851 w 588733"/>
                          <a:gd name="connsiteY37" fmla="*/ 200213 h 676462"/>
                          <a:gd name="connsiteX38" fmla="*/ 430618 w 588733"/>
                          <a:gd name="connsiteY38" fmla="*/ 283928 h 676462"/>
                          <a:gd name="connsiteX39" fmla="*/ 509676 w 588733"/>
                          <a:gd name="connsiteY39" fmla="*/ 371634 h 676462"/>
                          <a:gd name="connsiteX40" fmla="*/ 588733 w 588733"/>
                          <a:gd name="connsiteY40" fmla="*/ 283928 h 676462"/>
                          <a:gd name="connsiteX41" fmla="*/ 551024 w 588733"/>
                          <a:gd name="connsiteY41" fmla="*/ 194069 h 676462"/>
                          <a:gd name="connsiteX42" fmla="*/ 560482 w 588733"/>
                          <a:gd name="connsiteY42" fmla="*/ 187040 h 676462"/>
                          <a:gd name="connsiteX43" fmla="*/ 501360 w 588733"/>
                          <a:gd name="connsiteY43" fmla="*/ 98457 h 676462"/>
                          <a:gd name="connsiteX44" fmla="*/ 490387 w 588733"/>
                          <a:gd name="connsiteY44" fmla="*/ 76512 h 676462"/>
                          <a:gd name="connsiteX45" fmla="*/ 490469 w 588733"/>
                          <a:gd name="connsiteY45" fmla="*/ 76389 h 676462"/>
                          <a:gd name="connsiteX46" fmla="*/ 490473 w 588733"/>
                          <a:gd name="connsiteY46" fmla="*/ 76388 h 676462"/>
                          <a:gd name="connsiteX47" fmla="*/ 529049 w 588733"/>
                          <a:gd name="connsiteY47" fmla="*/ 76026 h 676462"/>
                          <a:gd name="connsiteX48" fmla="*/ 529143 w 588733"/>
                          <a:gd name="connsiteY48" fmla="*/ 76123 h 676462"/>
                          <a:gd name="connsiteX49" fmla="*/ 529135 w 588733"/>
                          <a:gd name="connsiteY49" fmla="*/ 76159 h 676462"/>
                          <a:gd name="connsiteX50" fmla="*/ 517924 w 588733"/>
                          <a:gd name="connsiteY50" fmla="*/ 98810 h 676462"/>
                          <a:gd name="connsiteX51" fmla="*/ 515133 w 588733"/>
                          <a:gd name="connsiteY51" fmla="*/ 105411 h 676462"/>
                          <a:gd name="connsiteX52" fmla="*/ 504332 w 588733"/>
                          <a:gd name="connsiteY52" fmla="*/ 105344 h 676462"/>
                          <a:gd name="connsiteX53" fmla="*/ 501360 w 588733"/>
                          <a:gd name="connsiteY53" fmla="*/ 98476 h 676462"/>
                          <a:gd name="connsiteX54" fmla="*/ 326100 w 588733"/>
                          <a:gd name="connsiteY54" fmla="*/ 116726 h 676462"/>
                          <a:gd name="connsiteX55" fmla="*/ 312971 w 588733"/>
                          <a:gd name="connsiteY55" fmla="*/ 119738 h 676462"/>
                          <a:gd name="connsiteX56" fmla="*/ 312651 w 588733"/>
                          <a:gd name="connsiteY56" fmla="*/ 120289 h 676462"/>
                          <a:gd name="connsiteX57" fmla="*/ 215496 w 588733"/>
                          <a:gd name="connsiteY57" fmla="*/ 301311 h 676462"/>
                          <a:gd name="connsiteX58" fmla="*/ 217401 w 588733"/>
                          <a:gd name="connsiteY58" fmla="*/ 312798 h 676462"/>
                          <a:gd name="connsiteX59" fmla="*/ 309955 w 588733"/>
                          <a:gd name="connsiteY59" fmla="*/ 398685 h 676462"/>
                          <a:gd name="connsiteX60" fmla="*/ 319147 w 588733"/>
                          <a:gd name="connsiteY60" fmla="*/ 420669 h 676462"/>
                          <a:gd name="connsiteX61" fmla="*/ 309622 w 588733"/>
                          <a:gd name="connsiteY61" fmla="*/ 630219 h 676462"/>
                          <a:gd name="connsiteX62" fmla="*/ 281047 w 588733"/>
                          <a:gd name="connsiteY62" fmla="*/ 657356 h 676462"/>
                          <a:gd name="connsiteX63" fmla="*/ 279599 w 588733"/>
                          <a:gd name="connsiteY63" fmla="*/ 657356 h 676462"/>
                          <a:gd name="connsiteX64" fmla="*/ 259968 w 588733"/>
                          <a:gd name="connsiteY64" fmla="*/ 647907 h 676462"/>
                          <a:gd name="connsiteX65" fmla="*/ 253434 w 588733"/>
                          <a:gd name="connsiteY65" fmla="*/ 627285 h 676462"/>
                          <a:gd name="connsiteX66" fmla="*/ 262007 w 588733"/>
                          <a:gd name="connsiteY66" fmla="*/ 435776 h 676462"/>
                          <a:gd name="connsiteX67" fmla="*/ 258892 w 588733"/>
                          <a:gd name="connsiteY67" fmla="*/ 428299 h 676462"/>
                          <a:gd name="connsiteX68" fmla="*/ 111864 w 588733"/>
                          <a:gd name="connsiteY68" fmla="*/ 294949 h 676462"/>
                          <a:gd name="connsiteX69" fmla="*/ 105873 w 588733"/>
                          <a:gd name="connsiteY69" fmla="*/ 260278 h 676462"/>
                          <a:gd name="connsiteX70" fmla="*/ 197017 w 588733"/>
                          <a:gd name="connsiteY70" fmla="*/ 90256 h 676462"/>
                          <a:gd name="connsiteX71" fmla="*/ 193130 w 588733"/>
                          <a:gd name="connsiteY71" fmla="*/ 77359 h 676462"/>
                          <a:gd name="connsiteX72" fmla="*/ 188626 w 588733"/>
                          <a:gd name="connsiteY72" fmla="*/ 76226 h 676462"/>
                          <a:gd name="connsiteX73" fmla="*/ 132428 w 588733"/>
                          <a:gd name="connsiteY73" fmla="*/ 76226 h 676462"/>
                          <a:gd name="connsiteX74" fmla="*/ 124065 w 588733"/>
                          <a:gd name="connsiteY74" fmla="*/ 81189 h 676462"/>
                          <a:gd name="connsiteX75" fmla="*/ 72630 w 588733"/>
                          <a:gd name="connsiteY75" fmla="*/ 175562 h 676462"/>
                          <a:gd name="connsiteX76" fmla="*/ 47665 w 588733"/>
                          <a:gd name="connsiteY76" fmla="*/ 190555 h 676462"/>
                          <a:gd name="connsiteX77" fmla="*/ 34016 w 588733"/>
                          <a:gd name="connsiteY77" fmla="*/ 186897 h 676462"/>
                          <a:gd name="connsiteX78" fmla="*/ 20243 w 588733"/>
                          <a:gd name="connsiteY78" fmla="*/ 169647 h 676462"/>
                          <a:gd name="connsiteX79" fmla="*/ 22700 w 588733"/>
                          <a:gd name="connsiteY79" fmla="*/ 148407 h 676462"/>
                          <a:gd name="connsiteX80" fmla="*/ 84613 w 588733"/>
                          <a:gd name="connsiteY80" fmla="*/ 34049 h 676462"/>
                          <a:gd name="connsiteX81" fmla="*/ 109559 w 588733"/>
                          <a:gd name="connsiteY81" fmla="*/ 19057 h 676462"/>
                          <a:gd name="connsiteX82" fmla="*/ 271484 w 588733"/>
                          <a:gd name="connsiteY82" fmla="*/ 19057 h 676462"/>
                          <a:gd name="connsiteX83" fmla="*/ 286429 w 588733"/>
                          <a:gd name="connsiteY83" fmla="*/ 23324 h 676462"/>
                          <a:gd name="connsiteX84" fmla="*/ 444963 w 588733"/>
                          <a:gd name="connsiteY84" fmla="*/ 122613 h 676462"/>
                          <a:gd name="connsiteX85" fmla="*/ 449973 w 588733"/>
                          <a:gd name="connsiteY85" fmla="*/ 124061 h 676462"/>
                          <a:gd name="connsiteX86" fmla="*/ 527487 w 588733"/>
                          <a:gd name="connsiteY86" fmla="*/ 124508 h 676462"/>
                          <a:gd name="connsiteX87" fmla="*/ 527487 w 588733"/>
                          <a:gd name="connsiteY87" fmla="*/ 124508 h 676462"/>
                          <a:gd name="connsiteX88" fmla="*/ 552510 w 588733"/>
                          <a:gd name="connsiteY88" fmla="*/ 139358 h 676462"/>
                          <a:gd name="connsiteX89" fmla="*/ 555767 w 588733"/>
                          <a:gd name="connsiteY89" fmla="*/ 153121 h 676462"/>
                          <a:gd name="connsiteX90" fmla="*/ 547128 w 588733"/>
                          <a:gd name="connsiteY90" fmla="*/ 173429 h 676462"/>
                          <a:gd name="connsiteX91" fmla="*/ 527268 w 588733"/>
                          <a:gd name="connsiteY91" fmla="*/ 181334 h 676462"/>
                          <a:gd name="connsiteX92" fmla="*/ 428713 w 588733"/>
                          <a:gd name="connsiteY92" fmla="*/ 181115 h 676462"/>
                          <a:gd name="connsiteX93" fmla="*/ 532793 w 588733"/>
                          <a:gd name="connsiteY93" fmla="*/ 201499 h 676462"/>
                          <a:gd name="connsiteX94" fmla="*/ 569607 w 588733"/>
                          <a:gd name="connsiteY94" fmla="*/ 283900 h 676462"/>
                          <a:gd name="connsiteX95" fmla="*/ 509599 w 588733"/>
                          <a:gd name="connsiteY95" fmla="*/ 352556 h 676462"/>
                          <a:gd name="connsiteX96" fmla="*/ 449592 w 588733"/>
                          <a:gd name="connsiteY96" fmla="*/ 283900 h 676462"/>
                          <a:gd name="connsiteX97" fmla="*/ 486406 w 588733"/>
                          <a:gd name="connsiteY97" fmla="*/ 201499 h 676462"/>
                          <a:gd name="connsiteX98" fmla="*/ 487358 w 588733"/>
                          <a:gd name="connsiteY98" fmla="*/ 200242 h 676462"/>
                          <a:gd name="connsiteX99" fmla="*/ 526935 w 588733"/>
                          <a:gd name="connsiteY99" fmla="*/ 200327 h 676462"/>
                          <a:gd name="connsiteX100" fmla="*/ 531631 w 588733"/>
                          <a:gd name="connsiteY100" fmla="*/ 199984 h 676462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  <a:cxn ang="0">
                            <a:pos x="connsiteX19" y="connsiteY19"/>
                          </a:cxn>
                          <a:cxn ang="0">
                            <a:pos x="connsiteX20" y="connsiteY20"/>
                          </a:cxn>
                          <a:cxn ang="0">
                            <a:pos x="connsiteX21" y="connsiteY21"/>
                          </a:cxn>
                          <a:cxn ang="0">
                            <a:pos x="connsiteX22" y="connsiteY22"/>
                          </a:cxn>
                          <a:cxn ang="0">
                            <a:pos x="connsiteX23" y="connsiteY23"/>
                          </a:cxn>
                          <a:cxn ang="0">
                            <a:pos x="connsiteX24" y="connsiteY24"/>
                          </a:cxn>
                          <a:cxn ang="0">
                            <a:pos x="connsiteX25" y="connsiteY25"/>
                          </a:cxn>
                          <a:cxn ang="0">
                            <a:pos x="connsiteX26" y="connsiteY26"/>
                          </a:cxn>
                          <a:cxn ang="0">
                            <a:pos x="connsiteX27" y="connsiteY27"/>
                          </a:cxn>
                          <a:cxn ang="0">
                            <a:pos x="connsiteX28" y="connsiteY28"/>
                          </a:cxn>
                          <a:cxn ang="0">
                            <a:pos x="connsiteX29" y="connsiteY29"/>
                          </a:cxn>
                          <a:cxn ang="0">
                            <a:pos x="connsiteX30" y="connsiteY30"/>
                          </a:cxn>
                          <a:cxn ang="0">
                            <a:pos x="connsiteX31" y="connsiteY31"/>
                          </a:cxn>
                          <a:cxn ang="0">
                            <a:pos x="connsiteX32" y="connsiteY32"/>
                          </a:cxn>
                          <a:cxn ang="0">
                            <a:pos x="connsiteX33" y="connsiteY33"/>
                          </a:cxn>
                          <a:cxn ang="0">
                            <a:pos x="connsiteX34" y="connsiteY34"/>
                          </a:cxn>
                          <a:cxn ang="0">
                            <a:pos x="connsiteX35" y="connsiteY35"/>
                          </a:cxn>
                          <a:cxn ang="0">
                            <a:pos x="connsiteX36" y="connsiteY36"/>
                          </a:cxn>
                          <a:cxn ang="0">
                            <a:pos x="connsiteX37" y="connsiteY37"/>
                          </a:cxn>
                          <a:cxn ang="0">
                            <a:pos x="connsiteX38" y="connsiteY38"/>
                          </a:cxn>
                          <a:cxn ang="0">
                            <a:pos x="connsiteX39" y="connsiteY39"/>
                          </a:cxn>
                          <a:cxn ang="0">
                            <a:pos x="connsiteX40" y="connsiteY40"/>
                          </a:cxn>
                          <a:cxn ang="0">
                            <a:pos x="connsiteX41" y="connsiteY41"/>
                          </a:cxn>
                          <a:cxn ang="0">
                            <a:pos x="connsiteX42" y="connsiteY42"/>
                          </a:cxn>
                          <a:cxn ang="0">
                            <a:pos x="connsiteX43" y="connsiteY43"/>
                          </a:cxn>
                          <a:cxn ang="0">
                            <a:pos x="connsiteX44" y="connsiteY44"/>
                          </a:cxn>
                          <a:cxn ang="0">
                            <a:pos x="connsiteX45" y="connsiteY45"/>
                          </a:cxn>
                          <a:cxn ang="0">
                            <a:pos x="connsiteX46" y="connsiteY46"/>
                          </a:cxn>
                          <a:cxn ang="0">
                            <a:pos x="connsiteX47" y="connsiteY47"/>
                          </a:cxn>
                          <a:cxn ang="0">
                            <a:pos x="connsiteX48" y="connsiteY48"/>
                          </a:cxn>
                          <a:cxn ang="0">
                            <a:pos x="connsiteX49" y="connsiteY49"/>
                          </a:cxn>
                          <a:cxn ang="0">
                            <a:pos x="connsiteX50" y="connsiteY50"/>
                          </a:cxn>
                          <a:cxn ang="0">
                            <a:pos x="connsiteX51" y="connsiteY51"/>
                          </a:cxn>
                          <a:cxn ang="0">
                            <a:pos x="connsiteX52" y="connsiteY52"/>
                          </a:cxn>
                          <a:cxn ang="0">
                            <a:pos x="connsiteX53" y="connsiteY53"/>
                          </a:cxn>
                          <a:cxn ang="0">
                            <a:pos x="connsiteX54" y="connsiteY54"/>
                          </a:cxn>
                          <a:cxn ang="0">
                            <a:pos x="connsiteX55" y="connsiteY55"/>
                          </a:cxn>
                          <a:cxn ang="0">
                            <a:pos x="connsiteX56" y="connsiteY56"/>
                          </a:cxn>
                          <a:cxn ang="0">
                            <a:pos x="connsiteX57" y="connsiteY57"/>
                          </a:cxn>
                          <a:cxn ang="0">
                            <a:pos x="connsiteX58" y="connsiteY58"/>
                          </a:cxn>
                          <a:cxn ang="0">
                            <a:pos x="connsiteX59" y="connsiteY59"/>
                          </a:cxn>
                          <a:cxn ang="0">
                            <a:pos x="connsiteX60" y="connsiteY60"/>
                          </a:cxn>
                          <a:cxn ang="0">
                            <a:pos x="connsiteX61" y="connsiteY61"/>
                          </a:cxn>
                          <a:cxn ang="0">
                            <a:pos x="connsiteX62" y="connsiteY62"/>
                          </a:cxn>
                          <a:cxn ang="0">
                            <a:pos x="connsiteX63" y="connsiteY63"/>
                          </a:cxn>
                          <a:cxn ang="0">
                            <a:pos x="connsiteX64" y="connsiteY64"/>
                          </a:cxn>
                          <a:cxn ang="0">
                            <a:pos x="connsiteX65" y="connsiteY65"/>
                          </a:cxn>
                          <a:cxn ang="0">
                            <a:pos x="connsiteX66" y="connsiteY66"/>
                          </a:cxn>
                          <a:cxn ang="0">
                            <a:pos x="connsiteX67" y="connsiteY67"/>
                          </a:cxn>
                          <a:cxn ang="0">
                            <a:pos x="connsiteX68" y="connsiteY68"/>
                          </a:cxn>
                          <a:cxn ang="0">
                            <a:pos x="connsiteX69" y="connsiteY69"/>
                          </a:cxn>
                          <a:cxn ang="0">
                            <a:pos x="connsiteX70" y="connsiteY70"/>
                          </a:cxn>
                          <a:cxn ang="0">
                            <a:pos x="connsiteX71" y="connsiteY71"/>
                          </a:cxn>
                          <a:cxn ang="0">
                            <a:pos x="connsiteX72" y="connsiteY72"/>
                          </a:cxn>
                          <a:cxn ang="0">
                            <a:pos x="connsiteX73" y="connsiteY73"/>
                          </a:cxn>
                          <a:cxn ang="0">
                            <a:pos x="connsiteX74" y="connsiteY74"/>
                          </a:cxn>
                          <a:cxn ang="0">
                            <a:pos x="connsiteX75" y="connsiteY75"/>
                          </a:cxn>
                          <a:cxn ang="0">
                            <a:pos x="connsiteX76" y="connsiteY76"/>
                          </a:cxn>
                          <a:cxn ang="0">
                            <a:pos x="connsiteX77" y="connsiteY77"/>
                          </a:cxn>
                          <a:cxn ang="0">
                            <a:pos x="connsiteX78" y="connsiteY78"/>
                          </a:cxn>
                          <a:cxn ang="0">
                            <a:pos x="connsiteX79" y="connsiteY79"/>
                          </a:cxn>
                          <a:cxn ang="0">
                            <a:pos x="connsiteX80" y="connsiteY80"/>
                          </a:cxn>
                          <a:cxn ang="0">
                            <a:pos x="connsiteX81" y="connsiteY81"/>
                          </a:cxn>
                          <a:cxn ang="0">
                            <a:pos x="connsiteX82" y="connsiteY82"/>
                          </a:cxn>
                          <a:cxn ang="0">
                            <a:pos x="connsiteX83" y="connsiteY83"/>
                          </a:cxn>
                          <a:cxn ang="0">
                            <a:pos x="connsiteX84" y="connsiteY84"/>
                          </a:cxn>
                          <a:cxn ang="0">
                            <a:pos x="connsiteX85" y="connsiteY85"/>
                          </a:cxn>
                          <a:cxn ang="0">
                            <a:pos x="connsiteX86" y="connsiteY86"/>
                          </a:cxn>
                          <a:cxn ang="0">
                            <a:pos x="connsiteX87" y="connsiteY87"/>
                          </a:cxn>
                          <a:cxn ang="0">
                            <a:pos x="connsiteX88" y="connsiteY88"/>
                          </a:cxn>
                          <a:cxn ang="0">
                            <a:pos x="connsiteX89" y="connsiteY89"/>
                          </a:cxn>
                          <a:cxn ang="0">
                            <a:pos x="connsiteX90" y="connsiteY90"/>
                          </a:cxn>
                          <a:cxn ang="0">
                            <a:pos x="connsiteX91" y="connsiteY91"/>
                          </a:cxn>
                          <a:cxn ang="0">
                            <a:pos x="connsiteX92" y="connsiteY92"/>
                          </a:cxn>
                          <a:cxn ang="0">
                            <a:pos x="connsiteX93" y="connsiteY93"/>
                          </a:cxn>
                          <a:cxn ang="0">
                            <a:pos x="connsiteX94" y="connsiteY94"/>
                          </a:cxn>
                          <a:cxn ang="0">
                            <a:pos x="connsiteX95" y="connsiteY95"/>
                          </a:cxn>
                          <a:cxn ang="0">
                            <a:pos x="connsiteX96" y="connsiteY96"/>
                          </a:cxn>
                          <a:cxn ang="0">
                            <a:pos x="connsiteX97" y="connsiteY97"/>
                          </a:cxn>
                          <a:cxn ang="0">
                            <a:pos x="connsiteX98" y="connsiteY98"/>
                          </a:cxn>
                          <a:cxn ang="0">
                            <a:pos x="connsiteX99" y="connsiteY99"/>
                          </a:cxn>
                          <a:cxn ang="0">
                            <a:pos x="connsiteX100" y="connsiteY100"/>
                          </a:cxn>
                        </a:cxnLst>
                        <a:rect l="l" t="t" r="r" b="b"/>
                        <a:pathLst>
                          <a:path w="588733" h="676462">
                            <a:moveTo>
                              <a:pt x="560482" y="187040"/>
                            </a:moveTo>
                            <a:cubicBezTo>
                              <a:pt x="569722" y="178032"/>
                              <a:pt x="574904" y="165654"/>
                              <a:pt x="574836" y="152750"/>
                            </a:cubicBezTo>
                            <a:cubicBezTo>
                              <a:pt x="574690" y="144956"/>
                              <a:pt x="572796" y="137293"/>
                              <a:pt x="569293" y="130328"/>
                            </a:cubicBezTo>
                            <a:cubicBezTo>
                              <a:pt x="562260" y="117590"/>
                              <a:pt x="549825" y="108733"/>
                              <a:pt x="535488" y="106249"/>
                            </a:cubicBezTo>
                            <a:lnTo>
                              <a:pt x="547090" y="82798"/>
                            </a:lnTo>
                            <a:cubicBezTo>
                              <a:pt x="549562" y="77154"/>
                              <a:pt x="549024" y="70644"/>
                              <a:pt x="545661" y="65482"/>
                            </a:cubicBezTo>
                            <a:cubicBezTo>
                              <a:pt x="542307" y="60389"/>
                              <a:pt x="536614" y="57327"/>
                              <a:pt x="530516" y="57338"/>
                            </a:cubicBezTo>
                            <a:lnTo>
                              <a:pt x="488825" y="57338"/>
                            </a:lnTo>
                            <a:cubicBezTo>
                              <a:pt x="482533" y="57377"/>
                              <a:pt x="476716" y="60695"/>
                              <a:pt x="473481" y="66091"/>
                            </a:cubicBezTo>
                            <a:cubicBezTo>
                              <a:pt x="470191" y="71244"/>
                              <a:pt x="469813" y="77736"/>
                              <a:pt x="472480" y="83236"/>
                            </a:cubicBezTo>
                            <a:lnTo>
                              <a:pt x="483434" y="105144"/>
                            </a:lnTo>
                            <a:lnTo>
                              <a:pt x="452792" y="104972"/>
                            </a:lnTo>
                            <a:lnTo>
                              <a:pt x="296801" y="7332"/>
                            </a:lnTo>
                            <a:cubicBezTo>
                              <a:pt x="289298" y="2401"/>
                              <a:pt x="280480" y="-152"/>
                              <a:pt x="271503" y="7"/>
                            </a:cubicBezTo>
                            <a:lnTo>
                              <a:pt x="109578" y="7"/>
                            </a:lnTo>
                            <a:cubicBezTo>
                              <a:pt x="92094" y="-131"/>
                              <a:pt x="75998" y="9516"/>
                              <a:pt x="67877" y="25001"/>
                            </a:cubicBezTo>
                            <a:lnTo>
                              <a:pt x="6070" y="139101"/>
                            </a:lnTo>
                            <a:cubicBezTo>
                              <a:pt x="-176" y="149965"/>
                              <a:pt x="-1677" y="162920"/>
                              <a:pt x="1917" y="174924"/>
                            </a:cubicBezTo>
                            <a:cubicBezTo>
                              <a:pt x="5459" y="187334"/>
                              <a:pt x="13893" y="197773"/>
                              <a:pt x="25282" y="203842"/>
                            </a:cubicBezTo>
                            <a:cubicBezTo>
                              <a:pt x="32211" y="207389"/>
                              <a:pt x="39845" y="209342"/>
                              <a:pt x="47627" y="209557"/>
                            </a:cubicBezTo>
                            <a:cubicBezTo>
                              <a:pt x="65032" y="209418"/>
                              <a:pt x="80996" y="199860"/>
                              <a:pt x="89337" y="184582"/>
                            </a:cubicBezTo>
                            <a:lnTo>
                              <a:pt x="138067" y="95228"/>
                            </a:lnTo>
                            <a:lnTo>
                              <a:pt x="172691" y="95228"/>
                            </a:lnTo>
                            <a:lnTo>
                              <a:pt x="89033" y="251315"/>
                            </a:lnTo>
                            <a:cubicBezTo>
                              <a:pt x="78683" y="270579"/>
                              <a:pt x="82801" y="294418"/>
                              <a:pt x="99015" y="309093"/>
                            </a:cubicBezTo>
                            <a:lnTo>
                              <a:pt x="242737" y="439462"/>
                            </a:lnTo>
                            <a:lnTo>
                              <a:pt x="234394" y="626057"/>
                            </a:lnTo>
                            <a:cubicBezTo>
                              <a:pt x="233225" y="638584"/>
                              <a:pt x="237269" y="651040"/>
                              <a:pt x="245576" y="660490"/>
                            </a:cubicBezTo>
                            <a:cubicBezTo>
                              <a:pt x="254101" y="670180"/>
                              <a:pt x="266226" y="675953"/>
                              <a:pt x="279123" y="676463"/>
                            </a:cubicBezTo>
                            <a:lnTo>
                              <a:pt x="281028" y="676463"/>
                            </a:lnTo>
                            <a:cubicBezTo>
                              <a:pt x="306341" y="676232"/>
                              <a:pt x="327152" y="656441"/>
                              <a:pt x="328653" y="631172"/>
                            </a:cubicBezTo>
                            <a:lnTo>
                              <a:pt x="338178" y="421907"/>
                            </a:lnTo>
                            <a:cubicBezTo>
                              <a:pt x="339250" y="407739"/>
                              <a:pt x="333542" y="393902"/>
                              <a:pt x="322795" y="384607"/>
                            </a:cubicBezTo>
                            <a:lnTo>
                              <a:pt x="235784" y="303864"/>
                            </a:lnTo>
                            <a:lnTo>
                              <a:pt x="324614" y="138300"/>
                            </a:lnTo>
                            <a:lnTo>
                              <a:pt x="420922" y="198708"/>
                            </a:lnTo>
                            <a:cubicBezTo>
                              <a:pt x="422433" y="199652"/>
                              <a:pt x="424178" y="200157"/>
                              <a:pt x="425960" y="200165"/>
                            </a:cubicBezTo>
                            <a:lnTo>
                              <a:pt x="463851" y="200213"/>
                            </a:lnTo>
                            <a:cubicBezTo>
                              <a:pt x="447039" y="223559"/>
                              <a:pt x="430618" y="250095"/>
                              <a:pt x="430618" y="283928"/>
                            </a:cubicBezTo>
                            <a:cubicBezTo>
                              <a:pt x="430618" y="332296"/>
                              <a:pt x="466061" y="371634"/>
                              <a:pt x="509676" y="371634"/>
                            </a:cubicBezTo>
                            <a:cubicBezTo>
                              <a:pt x="553291" y="371634"/>
                              <a:pt x="588733" y="332296"/>
                              <a:pt x="588733" y="283928"/>
                            </a:cubicBezTo>
                            <a:cubicBezTo>
                              <a:pt x="588733" y="247076"/>
                              <a:pt x="569274" y="218911"/>
                              <a:pt x="551024" y="194069"/>
                            </a:cubicBezTo>
                            <a:cubicBezTo>
                              <a:pt x="554457" y="192131"/>
                              <a:pt x="557635" y="189769"/>
                              <a:pt x="560482" y="187040"/>
                            </a:cubicBezTo>
                            <a:close/>
                            <a:moveTo>
                              <a:pt x="501360" y="98457"/>
                            </a:moveTo>
                            <a:lnTo>
                              <a:pt x="490387" y="76512"/>
                            </a:lnTo>
                            <a:cubicBezTo>
                              <a:pt x="490376" y="76455"/>
                              <a:pt x="490413" y="76400"/>
                              <a:pt x="490469" y="76389"/>
                            </a:cubicBezTo>
                            <a:cubicBezTo>
                              <a:pt x="490471" y="76388"/>
                              <a:pt x="490472" y="76388"/>
                              <a:pt x="490473" y="76388"/>
                            </a:cubicBezTo>
                            <a:lnTo>
                              <a:pt x="529049" y="76026"/>
                            </a:lnTo>
                            <a:cubicBezTo>
                              <a:pt x="529102" y="76027"/>
                              <a:pt x="529144" y="76070"/>
                              <a:pt x="529143" y="76123"/>
                            </a:cubicBezTo>
                            <a:cubicBezTo>
                              <a:pt x="529143" y="76136"/>
                              <a:pt x="529140" y="76148"/>
                              <a:pt x="529135" y="76159"/>
                            </a:cubicBezTo>
                            <a:lnTo>
                              <a:pt x="517924" y="98810"/>
                            </a:lnTo>
                            <a:cubicBezTo>
                              <a:pt x="516857" y="100953"/>
                              <a:pt x="516019" y="103172"/>
                              <a:pt x="515133" y="105411"/>
                            </a:cubicBezTo>
                            <a:lnTo>
                              <a:pt x="504332" y="105344"/>
                            </a:lnTo>
                            <a:cubicBezTo>
                              <a:pt x="503437" y="103058"/>
                              <a:pt x="502484" y="100705"/>
                              <a:pt x="501360" y="98476"/>
                            </a:cubicBezTo>
                            <a:close/>
                            <a:moveTo>
                              <a:pt x="326100" y="116726"/>
                            </a:moveTo>
                            <a:cubicBezTo>
                              <a:pt x="321643" y="113933"/>
                              <a:pt x="315765" y="115281"/>
                              <a:pt x="312971" y="119738"/>
                            </a:cubicBezTo>
                            <a:cubicBezTo>
                              <a:pt x="312859" y="119918"/>
                              <a:pt x="312751" y="120102"/>
                              <a:pt x="312651" y="120289"/>
                            </a:cubicBezTo>
                            <a:lnTo>
                              <a:pt x="215496" y="301311"/>
                            </a:lnTo>
                            <a:cubicBezTo>
                              <a:pt x="213444" y="305128"/>
                              <a:pt x="214227" y="309849"/>
                              <a:pt x="217401" y="312798"/>
                            </a:cubicBezTo>
                            <a:lnTo>
                              <a:pt x="309955" y="398685"/>
                            </a:lnTo>
                            <a:cubicBezTo>
                              <a:pt x="316398" y="404093"/>
                              <a:pt x="319823" y="412285"/>
                              <a:pt x="319147" y="420669"/>
                            </a:cubicBezTo>
                            <a:lnTo>
                              <a:pt x="309622" y="630219"/>
                            </a:lnTo>
                            <a:cubicBezTo>
                              <a:pt x="308711" y="645370"/>
                              <a:pt x="296224" y="657228"/>
                              <a:pt x="281047" y="657356"/>
                            </a:cubicBezTo>
                            <a:lnTo>
                              <a:pt x="279599" y="657356"/>
                            </a:lnTo>
                            <a:cubicBezTo>
                              <a:pt x="272033" y="657044"/>
                              <a:pt x="264931" y="653626"/>
                              <a:pt x="259968" y="647907"/>
                            </a:cubicBezTo>
                            <a:cubicBezTo>
                              <a:pt x="255018" y="642241"/>
                              <a:pt x="252650" y="634769"/>
                              <a:pt x="253434" y="627285"/>
                            </a:cubicBezTo>
                            <a:lnTo>
                              <a:pt x="262007" y="435776"/>
                            </a:lnTo>
                            <a:cubicBezTo>
                              <a:pt x="262141" y="432943"/>
                              <a:pt x="260998" y="430199"/>
                              <a:pt x="258892" y="428299"/>
                            </a:cubicBezTo>
                            <a:lnTo>
                              <a:pt x="111864" y="294949"/>
                            </a:lnTo>
                            <a:cubicBezTo>
                              <a:pt x="102145" y="286137"/>
                              <a:pt x="99674" y="271840"/>
                              <a:pt x="105873" y="260278"/>
                            </a:cubicBezTo>
                            <a:lnTo>
                              <a:pt x="197017" y="90256"/>
                            </a:lnTo>
                            <a:cubicBezTo>
                              <a:pt x="199505" y="85622"/>
                              <a:pt x="197765" y="79847"/>
                              <a:pt x="193130" y="77359"/>
                            </a:cubicBezTo>
                            <a:cubicBezTo>
                              <a:pt x="191745" y="76616"/>
                              <a:pt x="190198" y="76226"/>
                              <a:pt x="188626" y="76226"/>
                            </a:cubicBezTo>
                            <a:lnTo>
                              <a:pt x="132428" y="76226"/>
                            </a:lnTo>
                            <a:cubicBezTo>
                              <a:pt x="128942" y="76225"/>
                              <a:pt x="125735" y="78129"/>
                              <a:pt x="124065" y="81189"/>
                            </a:cubicBezTo>
                            <a:lnTo>
                              <a:pt x="72630" y="175562"/>
                            </a:lnTo>
                            <a:cubicBezTo>
                              <a:pt x="67586" y="184662"/>
                              <a:pt x="58069" y="190378"/>
                              <a:pt x="47665" y="190555"/>
                            </a:cubicBezTo>
                            <a:cubicBezTo>
                              <a:pt x="42905" y="190335"/>
                              <a:pt x="38249" y="189087"/>
                              <a:pt x="34016" y="186897"/>
                            </a:cubicBezTo>
                            <a:cubicBezTo>
                              <a:pt x="27279" y="183249"/>
                              <a:pt x="22309" y="177025"/>
                              <a:pt x="20243" y="169647"/>
                            </a:cubicBezTo>
                            <a:cubicBezTo>
                              <a:pt x="18094" y="162531"/>
                              <a:pt x="18984" y="154844"/>
                              <a:pt x="22700" y="148407"/>
                            </a:cubicBezTo>
                            <a:lnTo>
                              <a:pt x="84613" y="34049"/>
                            </a:lnTo>
                            <a:cubicBezTo>
                              <a:pt x="89466" y="24776"/>
                              <a:pt x="99093" y="18990"/>
                              <a:pt x="109559" y="19057"/>
                            </a:cubicBezTo>
                            <a:lnTo>
                              <a:pt x="271484" y="19057"/>
                            </a:lnTo>
                            <a:cubicBezTo>
                              <a:pt x="276786" y="18909"/>
                              <a:pt x="282004" y="20399"/>
                              <a:pt x="286429" y="23324"/>
                            </a:cubicBezTo>
                            <a:lnTo>
                              <a:pt x="444963" y="122613"/>
                            </a:lnTo>
                            <a:cubicBezTo>
                              <a:pt x="446466" y="123552"/>
                              <a:pt x="448200" y="124054"/>
                              <a:pt x="449973" y="124061"/>
                            </a:cubicBezTo>
                            <a:lnTo>
                              <a:pt x="527487" y="124508"/>
                            </a:lnTo>
                            <a:lnTo>
                              <a:pt x="527487" y="124508"/>
                            </a:lnTo>
                            <a:cubicBezTo>
                              <a:pt x="537882" y="124633"/>
                              <a:pt x="547420" y="130294"/>
                              <a:pt x="552510" y="139358"/>
                            </a:cubicBezTo>
                            <a:cubicBezTo>
                              <a:pt x="554579" y="143655"/>
                              <a:pt x="555691" y="148351"/>
                              <a:pt x="555767" y="153121"/>
                            </a:cubicBezTo>
                            <a:cubicBezTo>
                              <a:pt x="555759" y="160781"/>
                              <a:pt x="552641" y="168110"/>
                              <a:pt x="547128" y="173429"/>
                            </a:cubicBezTo>
                            <a:cubicBezTo>
                              <a:pt x="541919" y="178746"/>
                              <a:pt x="534706" y="181616"/>
                              <a:pt x="527268" y="181334"/>
                            </a:cubicBezTo>
                            <a:lnTo>
                              <a:pt x="428713" y="181115"/>
                            </a:lnTo>
                            <a:close/>
                            <a:moveTo>
                              <a:pt x="532793" y="201499"/>
                            </a:moveTo>
                            <a:cubicBezTo>
                              <a:pt x="550890" y="226045"/>
                              <a:pt x="569607" y="251419"/>
                              <a:pt x="569607" y="283900"/>
                            </a:cubicBezTo>
                            <a:cubicBezTo>
                              <a:pt x="569607" y="321762"/>
                              <a:pt x="542708" y="352556"/>
                              <a:pt x="509599" y="352556"/>
                            </a:cubicBezTo>
                            <a:cubicBezTo>
                              <a:pt x="476490" y="352556"/>
                              <a:pt x="449592" y="321762"/>
                              <a:pt x="449592" y="283900"/>
                            </a:cubicBezTo>
                            <a:cubicBezTo>
                              <a:pt x="449592" y="251419"/>
                              <a:pt x="468308" y="226045"/>
                              <a:pt x="486406" y="201499"/>
                            </a:cubicBezTo>
                            <a:lnTo>
                              <a:pt x="487358" y="200242"/>
                            </a:lnTo>
                            <a:lnTo>
                              <a:pt x="526935" y="200327"/>
                            </a:lnTo>
                            <a:cubicBezTo>
                              <a:pt x="528506" y="200299"/>
                              <a:pt x="530073" y="200184"/>
                              <a:pt x="531631" y="199984"/>
                            </a:cubicBezTo>
                            <a:close/>
                          </a:path>
                        </a:pathLst>
                      </a:custGeom>
                      <ask:type>
                        <ask:lineSketchScribble/>
                      </ask:type>
                    </ask:lineSketchStyleProps>
                  </a:ext>
                </a:extLst>
              </a:ln>
            </p:spPr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GB" dirty="0"/>
              </a:p>
            </p:txBody>
          </p:sp>
        </p:grpSp>
        <p:grpSp>
          <p:nvGrpSpPr>
            <p:cNvPr id="49" name="Graphic 98" descr="Police female outline">
              <a:extLst>
                <a:ext uri="{FF2B5EF4-FFF2-40B4-BE49-F238E27FC236}">
                  <a16:creationId xmlns:a16="http://schemas.microsoft.com/office/drawing/2014/main" id="{47F1A2DE-4202-4A9C-8567-90F5129070BE}"/>
                </a:ext>
              </a:extLst>
            </p:cNvPr>
            <p:cNvGrpSpPr/>
            <p:nvPr/>
          </p:nvGrpSpPr>
          <p:grpSpPr>
            <a:xfrm>
              <a:off x="11153656" y="849020"/>
              <a:ext cx="422349" cy="584348"/>
              <a:chOff x="6520754" y="1024091"/>
              <a:chExt cx="491625" cy="680191"/>
            </a:xfrm>
            <a:solidFill>
              <a:schemeClr val="bg1">
                <a:alpha val="55000"/>
              </a:schemeClr>
            </a:solidFill>
          </p:grpSpPr>
          <p:sp>
            <p:nvSpPr>
              <p:cNvPr id="53" name="Freeform: Shape 52">
                <a:extLst>
                  <a:ext uri="{FF2B5EF4-FFF2-40B4-BE49-F238E27FC236}">
                    <a16:creationId xmlns:a16="http://schemas.microsoft.com/office/drawing/2014/main" id="{05936D07-D4D7-4297-87D1-418036D618CD}"/>
                  </a:ext>
                </a:extLst>
              </p:cNvPr>
              <p:cNvSpPr/>
              <p:nvPr/>
            </p:nvSpPr>
            <p:spPr>
              <a:xfrm>
                <a:off x="6876957" y="1504842"/>
                <a:ext cx="93564" cy="102592"/>
              </a:xfrm>
              <a:custGeom>
                <a:avLst/>
                <a:gdLst>
                  <a:gd name="connsiteX0" fmla="*/ 85745 w 85745"/>
                  <a:gd name="connsiteY0" fmla="*/ 22059 h 102129"/>
                  <a:gd name="connsiteX1" fmla="*/ 65437 w 85745"/>
                  <a:gd name="connsiteY1" fmla="*/ 0 h 102129"/>
                  <a:gd name="connsiteX2" fmla="*/ 60172 w 85745"/>
                  <a:gd name="connsiteY2" fmla="*/ 4901 h 102129"/>
                  <a:gd name="connsiteX3" fmla="*/ 54155 w 85745"/>
                  <a:gd name="connsiteY3" fmla="*/ 7353 h 102129"/>
                  <a:gd name="connsiteX4" fmla="*/ 48138 w 85745"/>
                  <a:gd name="connsiteY4" fmla="*/ 4901 h 102129"/>
                  <a:gd name="connsiteX5" fmla="*/ 42872 w 85745"/>
                  <a:gd name="connsiteY5" fmla="*/ 0 h 102129"/>
                  <a:gd name="connsiteX6" fmla="*/ 37607 w 85745"/>
                  <a:gd name="connsiteY6" fmla="*/ 4901 h 102129"/>
                  <a:gd name="connsiteX7" fmla="*/ 31590 w 85745"/>
                  <a:gd name="connsiteY7" fmla="*/ 7353 h 102129"/>
                  <a:gd name="connsiteX8" fmla="*/ 25573 w 85745"/>
                  <a:gd name="connsiteY8" fmla="*/ 4901 h 102129"/>
                  <a:gd name="connsiteX9" fmla="*/ 20308 w 85745"/>
                  <a:gd name="connsiteY9" fmla="*/ 0 h 102129"/>
                  <a:gd name="connsiteX10" fmla="*/ 0 w 85745"/>
                  <a:gd name="connsiteY10" fmla="*/ 22059 h 102129"/>
                  <a:gd name="connsiteX11" fmla="*/ 3761 w 85745"/>
                  <a:gd name="connsiteY11" fmla="*/ 27779 h 102129"/>
                  <a:gd name="connsiteX12" fmla="*/ 6769 w 85745"/>
                  <a:gd name="connsiteY12" fmla="*/ 33498 h 102129"/>
                  <a:gd name="connsiteX13" fmla="*/ 6017 w 85745"/>
                  <a:gd name="connsiteY13" fmla="*/ 40034 h 102129"/>
                  <a:gd name="connsiteX14" fmla="*/ 3761 w 85745"/>
                  <a:gd name="connsiteY14" fmla="*/ 54741 h 102129"/>
                  <a:gd name="connsiteX15" fmla="*/ 40616 w 85745"/>
                  <a:gd name="connsiteY15" fmla="*/ 101312 h 102129"/>
                  <a:gd name="connsiteX16" fmla="*/ 42872 w 85745"/>
                  <a:gd name="connsiteY16" fmla="*/ 102129 h 102129"/>
                  <a:gd name="connsiteX17" fmla="*/ 45129 w 85745"/>
                  <a:gd name="connsiteY17" fmla="*/ 101312 h 102129"/>
                  <a:gd name="connsiteX18" fmla="*/ 81984 w 85745"/>
                  <a:gd name="connsiteY18" fmla="*/ 54741 h 102129"/>
                  <a:gd name="connsiteX19" fmla="*/ 79728 w 85745"/>
                  <a:gd name="connsiteY19" fmla="*/ 40034 h 102129"/>
                  <a:gd name="connsiteX20" fmla="*/ 78976 w 85745"/>
                  <a:gd name="connsiteY20" fmla="*/ 33498 h 102129"/>
                  <a:gd name="connsiteX21" fmla="*/ 81984 w 85745"/>
                  <a:gd name="connsiteY21" fmla="*/ 27779 h 102129"/>
                  <a:gd name="connsiteX22" fmla="*/ 85745 w 85745"/>
                  <a:gd name="connsiteY22" fmla="*/ 22059 h 102129"/>
                  <a:gd name="connsiteX23" fmla="*/ 43624 w 85745"/>
                  <a:gd name="connsiteY23" fmla="*/ 84155 h 102129"/>
                  <a:gd name="connsiteX24" fmla="*/ 20308 w 85745"/>
                  <a:gd name="connsiteY24" fmla="*/ 54741 h 102129"/>
                  <a:gd name="connsiteX25" fmla="*/ 21812 w 85745"/>
                  <a:gd name="connsiteY25" fmla="*/ 45754 h 102129"/>
                  <a:gd name="connsiteX26" fmla="*/ 23316 w 85745"/>
                  <a:gd name="connsiteY26" fmla="*/ 34315 h 102129"/>
                  <a:gd name="connsiteX27" fmla="*/ 21060 w 85745"/>
                  <a:gd name="connsiteY27" fmla="*/ 25328 h 102129"/>
                  <a:gd name="connsiteX28" fmla="*/ 23316 w 85745"/>
                  <a:gd name="connsiteY28" fmla="*/ 22877 h 102129"/>
                  <a:gd name="connsiteX29" fmla="*/ 43624 w 85745"/>
                  <a:gd name="connsiteY29" fmla="*/ 22059 h 102129"/>
                  <a:gd name="connsiteX30" fmla="*/ 63933 w 85745"/>
                  <a:gd name="connsiteY30" fmla="*/ 22877 h 102129"/>
                  <a:gd name="connsiteX31" fmla="*/ 66189 w 85745"/>
                  <a:gd name="connsiteY31" fmla="*/ 25328 h 102129"/>
                  <a:gd name="connsiteX32" fmla="*/ 63933 w 85745"/>
                  <a:gd name="connsiteY32" fmla="*/ 34315 h 102129"/>
                  <a:gd name="connsiteX33" fmla="*/ 65437 w 85745"/>
                  <a:gd name="connsiteY33" fmla="*/ 45754 h 102129"/>
                  <a:gd name="connsiteX34" fmla="*/ 66941 w 85745"/>
                  <a:gd name="connsiteY34" fmla="*/ 54741 h 102129"/>
                  <a:gd name="connsiteX35" fmla="*/ 43624 w 85745"/>
                  <a:gd name="connsiteY35" fmla="*/ 84155 h 1021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85745" h="102129" fill="none" extrusionOk="0">
                    <a:moveTo>
                      <a:pt x="85745" y="22059"/>
                    </a:moveTo>
                    <a:cubicBezTo>
                      <a:pt x="76470" y="13361"/>
                      <a:pt x="73605" y="6619"/>
                      <a:pt x="65437" y="0"/>
                    </a:cubicBezTo>
                    <a:cubicBezTo>
                      <a:pt x="64318" y="1181"/>
                      <a:pt x="62159" y="2773"/>
                      <a:pt x="60172" y="4901"/>
                    </a:cubicBezTo>
                    <a:cubicBezTo>
                      <a:pt x="58688" y="6477"/>
                      <a:pt x="55932" y="7390"/>
                      <a:pt x="54155" y="7353"/>
                    </a:cubicBezTo>
                    <a:cubicBezTo>
                      <a:pt x="52192" y="6896"/>
                      <a:pt x="49681" y="6505"/>
                      <a:pt x="48138" y="4901"/>
                    </a:cubicBezTo>
                    <a:cubicBezTo>
                      <a:pt x="45747" y="3281"/>
                      <a:pt x="44536" y="778"/>
                      <a:pt x="42872" y="0"/>
                    </a:cubicBezTo>
                    <a:cubicBezTo>
                      <a:pt x="42157" y="1680"/>
                      <a:pt x="39794" y="2053"/>
                      <a:pt x="37607" y="4901"/>
                    </a:cubicBezTo>
                    <a:cubicBezTo>
                      <a:pt x="36573" y="6914"/>
                      <a:pt x="33799" y="7366"/>
                      <a:pt x="31590" y="7353"/>
                    </a:cubicBezTo>
                    <a:cubicBezTo>
                      <a:pt x="28981" y="7477"/>
                      <a:pt x="27067" y="6031"/>
                      <a:pt x="25573" y="4901"/>
                    </a:cubicBezTo>
                    <a:cubicBezTo>
                      <a:pt x="22927" y="2478"/>
                      <a:pt x="21922" y="1433"/>
                      <a:pt x="20308" y="0"/>
                    </a:cubicBezTo>
                    <a:cubicBezTo>
                      <a:pt x="14647" y="8032"/>
                      <a:pt x="6933" y="12951"/>
                      <a:pt x="0" y="22059"/>
                    </a:cubicBezTo>
                    <a:cubicBezTo>
                      <a:pt x="1889" y="24491"/>
                      <a:pt x="2046" y="26151"/>
                      <a:pt x="3761" y="27779"/>
                    </a:cubicBezTo>
                    <a:cubicBezTo>
                      <a:pt x="5335" y="29363"/>
                      <a:pt x="6203" y="31076"/>
                      <a:pt x="6769" y="33498"/>
                    </a:cubicBezTo>
                    <a:cubicBezTo>
                      <a:pt x="6835" y="36052"/>
                      <a:pt x="7178" y="37602"/>
                      <a:pt x="6017" y="40034"/>
                    </a:cubicBezTo>
                    <a:cubicBezTo>
                      <a:pt x="4790" y="44993"/>
                      <a:pt x="3643" y="49825"/>
                      <a:pt x="3761" y="54741"/>
                    </a:cubicBezTo>
                    <a:cubicBezTo>
                      <a:pt x="3721" y="89887"/>
                      <a:pt x="38907" y="100453"/>
                      <a:pt x="40616" y="101312"/>
                    </a:cubicBezTo>
                    <a:cubicBezTo>
                      <a:pt x="41145" y="101264"/>
                      <a:pt x="42131" y="102003"/>
                      <a:pt x="42872" y="102129"/>
                    </a:cubicBezTo>
                    <a:cubicBezTo>
                      <a:pt x="43491" y="101818"/>
                      <a:pt x="44498" y="101622"/>
                      <a:pt x="45129" y="101312"/>
                    </a:cubicBezTo>
                    <a:cubicBezTo>
                      <a:pt x="38304" y="102468"/>
                      <a:pt x="77359" y="94214"/>
                      <a:pt x="81984" y="54741"/>
                    </a:cubicBezTo>
                    <a:cubicBezTo>
                      <a:pt x="82124" y="49720"/>
                      <a:pt x="81726" y="44757"/>
                      <a:pt x="79728" y="40034"/>
                    </a:cubicBezTo>
                    <a:cubicBezTo>
                      <a:pt x="79053" y="37752"/>
                      <a:pt x="78820" y="35726"/>
                      <a:pt x="78976" y="33498"/>
                    </a:cubicBezTo>
                    <a:cubicBezTo>
                      <a:pt x="79761" y="31480"/>
                      <a:pt x="80632" y="29026"/>
                      <a:pt x="81984" y="27779"/>
                    </a:cubicBezTo>
                    <a:cubicBezTo>
                      <a:pt x="82882" y="26292"/>
                      <a:pt x="84402" y="24588"/>
                      <a:pt x="85745" y="22059"/>
                    </a:cubicBezTo>
                    <a:close/>
                    <a:moveTo>
                      <a:pt x="43624" y="84155"/>
                    </a:moveTo>
                    <a:cubicBezTo>
                      <a:pt x="37978" y="86438"/>
                      <a:pt x="18295" y="71960"/>
                      <a:pt x="20308" y="54741"/>
                    </a:cubicBezTo>
                    <a:cubicBezTo>
                      <a:pt x="20899" y="51434"/>
                      <a:pt x="20305" y="48070"/>
                      <a:pt x="21812" y="45754"/>
                    </a:cubicBezTo>
                    <a:cubicBezTo>
                      <a:pt x="23853" y="41279"/>
                      <a:pt x="24373" y="39010"/>
                      <a:pt x="23316" y="34315"/>
                    </a:cubicBezTo>
                    <a:cubicBezTo>
                      <a:pt x="23879" y="31035"/>
                      <a:pt x="22920" y="27414"/>
                      <a:pt x="21060" y="25328"/>
                    </a:cubicBezTo>
                    <a:cubicBezTo>
                      <a:pt x="21502" y="24405"/>
                      <a:pt x="22312" y="24100"/>
                      <a:pt x="23316" y="22877"/>
                    </a:cubicBezTo>
                    <a:cubicBezTo>
                      <a:pt x="31119" y="26500"/>
                      <a:pt x="37142" y="26543"/>
                      <a:pt x="43624" y="22059"/>
                    </a:cubicBezTo>
                    <a:cubicBezTo>
                      <a:pt x="51557" y="25435"/>
                      <a:pt x="56985" y="26231"/>
                      <a:pt x="63933" y="22877"/>
                    </a:cubicBezTo>
                    <a:cubicBezTo>
                      <a:pt x="65132" y="23707"/>
                      <a:pt x="65507" y="24756"/>
                      <a:pt x="66189" y="25328"/>
                    </a:cubicBezTo>
                    <a:cubicBezTo>
                      <a:pt x="64300" y="28262"/>
                      <a:pt x="63472" y="31590"/>
                      <a:pt x="63933" y="34315"/>
                    </a:cubicBezTo>
                    <a:cubicBezTo>
                      <a:pt x="64760" y="38896"/>
                      <a:pt x="64979" y="42444"/>
                      <a:pt x="65437" y="45754"/>
                    </a:cubicBezTo>
                    <a:cubicBezTo>
                      <a:pt x="66385" y="49107"/>
                      <a:pt x="67075" y="51560"/>
                      <a:pt x="66941" y="54741"/>
                    </a:cubicBezTo>
                    <a:cubicBezTo>
                      <a:pt x="66329" y="75381"/>
                      <a:pt x="49777" y="81626"/>
                      <a:pt x="43624" y="84155"/>
                    </a:cubicBezTo>
                    <a:close/>
                  </a:path>
                  <a:path w="85745" h="102129" stroke="0" extrusionOk="0">
                    <a:moveTo>
                      <a:pt x="85745" y="22059"/>
                    </a:moveTo>
                    <a:cubicBezTo>
                      <a:pt x="77560" y="17800"/>
                      <a:pt x="71377" y="5492"/>
                      <a:pt x="65437" y="0"/>
                    </a:cubicBezTo>
                    <a:cubicBezTo>
                      <a:pt x="64564" y="1771"/>
                      <a:pt x="61926" y="3090"/>
                      <a:pt x="60172" y="4901"/>
                    </a:cubicBezTo>
                    <a:cubicBezTo>
                      <a:pt x="58574" y="7053"/>
                      <a:pt x="56302" y="7293"/>
                      <a:pt x="54155" y="7353"/>
                    </a:cubicBezTo>
                    <a:cubicBezTo>
                      <a:pt x="52352" y="7570"/>
                      <a:pt x="50082" y="6588"/>
                      <a:pt x="48138" y="4901"/>
                    </a:cubicBezTo>
                    <a:cubicBezTo>
                      <a:pt x="46857" y="3824"/>
                      <a:pt x="44632" y="718"/>
                      <a:pt x="42872" y="0"/>
                    </a:cubicBezTo>
                    <a:cubicBezTo>
                      <a:pt x="40924" y="2091"/>
                      <a:pt x="39339" y="2720"/>
                      <a:pt x="37607" y="4901"/>
                    </a:cubicBezTo>
                    <a:cubicBezTo>
                      <a:pt x="36360" y="6680"/>
                      <a:pt x="33953" y="7379"/>
                      <a:pt x="31590" y="7353"/>
                    </a:cubicBezTo>
                    <a:cubicBezTo>
                      <a:pt x="29254" y="7340"/>
                      <a:pt x="27140" y="6588"/>
                      <a:pt x="25573" y="4901"/>
                    </a:cubicBezTo>
                    <a:cubicBezTo>
                      <a:pt x="23789" y="3404"/>
                      <a:pt x="22093" y="1424"/>
                      <a:pt x="20308" y="0"/>
                    </a:cubicBezTo>
                    <a:cubicBezTo>
                      <a:pt x="16322" y="9355"/>
                      <a:pt x="6573" y="10452"/>
                      <a:pt x="0" y="22059"/>
                    </a:cubicBezTo>
                    <a:cubicBezTo>
                      <a:pt x="1584" y="23826"/>
                      <a:pt x="2165" y="25876"/>
                      <a:pt x="3761" y="27779"/>
                    </a:cubicBezTo>
                    <a:cubicBezTo>
                      <a:pt x="5164" y="29319"/>
                      <a:pt x="5815" y="30746"/>
                      <a:pt x="6769" y="33498"/>
                    </a:cubicBezTo>
                    <a:cubicBezTo>
                      <a:pt x="6726" y="36111"/>
                      <a:pt x="6691" y="37350"/>
                      <a:pt x="6017" y="40034"/>
                    </a:cubicBezTo>
                    <a:cubicBezTo>
                      <a:pt x="5724" y="44691"/>
                      <a:pt x="4973" y="50036"/>
                      <a:pt x="3761" y="54741"/>
                    </a:cubicBezTo>
                    <a:cubicBezTo>
                      <a:pt x="3263" y="89894"/>
                      <a:pt x="39155" y="100419"/>
                      <a:pt x="40616" y="101312"/>
                    </a:cubicBezTo>
                    <a:cubicBezTo>
                      <a:pt x="41213" y="101382"/>
                      <a:pt x="41919" y="102018"/>
                      <a:pt x="42872" y="102129"/>
                    </a:cubicBezTo>
                    <a:cubicBezTo>
                      <a:pt x="43576" y="101691"/>
                      <a:pt x="44019" y="101747"/>
                      <a:pt x="45129" y="101312"/>
                    </a:cubicBezTo>
                    <a:cubicBezTo>
                      <a:pt x="48154" y="100813"/>
                      <a:pt x="77501" y="95462"/>
                      <a:pt x="81984" y="54741"/>
                    </a:cubicBezTo>
                    <a:cubicBezTo>
                      <a:pt x="82246" y="49033"/>
                      <a:pt x="81722" y="45466"/>
                      <a:pt x="79728" y="40034"/>
                    </a:cubicBezTo>
                    <a:cubicBezTo>
                      <a:pt x="79090" y="37945"/>
                      <a:pt x="79109" y="35997"/>
                      <a:pt x="78976" y="33498"/>
                    </a:cubicBezTo>
                    <a:cubicBezTo>
                      <a:pt x="79866" y="32329"/>
                      <a:pt x="80910" y="29287"/>
                      <a:pt x="81984" y="27779"/>
                    </a:cubicBezTo>
                    <a:cubicBezTo>
                      <a:pt x="83279" y="25423"/>
                      <a:pt x="85128" y="23874"/>
                      <a:pt x="85745" y="22059"/>
                    </a:cubicBezTo>
                    <a:close/>
                    <a:moveTo>
                      <a:pt x="43624" y="84155"/>
                    </a:moveTo>
                    <a:cubicBezTo>
                      <a:pt x="37369" y="80955"/>
                      <a:pt x="24263" y="69745"/>
                      <a:pt x="20308" y="54741"/>
                    </a:cubicBezTo>
                    <a:cubicBezTo>
                      <a:pt x="20558" y="51038"/>
                      <a:pt x="19829" y="48021"/>
                      <a:pt x="21812" y="45754"/>
                    </a:cubicBezTo>
                    <a:cubicBezTo>
                      <a:pt x="23784" y="41209"/>
                      <a:pt x="23333" y="38812"/>
                      <a:pt x="23316" y="34315"/>
                    </a:cubicBezTo>
                    <a:cubicBezTo>
                      <a:pt x="23534" y="31637"/>
                      <a:pt x="22825" y="27727"/>
                      <a:pt x="21060" y="25328"/>
                    </a:cubicBezTo>
                    <a:cubicBezTo>
                      <a:pt x="21922" y="23996"/>
                      <a:pt x="22816" y="23940"/>
                      <a:pt x="23316" y="22877"/>
                    </a:cubicBezTo>
                    <a:cubicBezTo>
                      <a:pt x="30060" y="26323"/>
                      <a:pt x="37891" y="26895"/>
                      <a:pt x="43624" y="22059"/>
                    </a:cubicBezTo>
                    <a:cubicBezTo>
                      <a:pt x="50265" y="25451"/>
                      <a:pt x="56202" y="25949"/>
                      <a:pt x="63933" y="22877"/>
                    </a:cubicBezTo>
                    <a:cubicBezTo>
                      <a:pt x="65003" y="23896"/>
                      <a:pt x="65527" y="24814"/>
                      <a:pt x="66189" y="25328"/>
                    </a:cubicBezTo>
                    <a:cubicBezTo>
                      <a:pt x="64190" y="29088"/>
                      <a:pt x="64307" y="31131"/>
                      <a:pt x="63933" y="34315"/>
                    </a:cubicBezTo>
                    <a:cubicBezTo>
                      <a:pt x="64016" y="38311"/>
                      <a:pt x="64244" y="41698"/>
                      <a:pt x="65437" y="45754"/>
                    </a:cubicBezTo>
                    <a:cubicBezTo>
                      <a:pt x="66089" y="49069"/>
                      <a:pt x="66947" y="51559"/>
                      <a:pt x="66941" y="54741"/>
                    </a:cubicBezTo>
                    <a:cubicBezTo>
                      <a:pt x="66468" y="72991"/>
                      <a:pt x="49941" y="81380"/>
                      <a:pt x="43624" y="84155"/>
                    </a:cubicBezTo>
                    <a:close/>
                  </a:path>
                </a:pathLst>
              </a:custGeom>
              <a:grpFill/>
              <a:ln w="6350" cap="flat">
                <a:solidFill>
                  <a:schemeClr val="bg1">
                    <a:alpha val="55000"/>
                  </a:schemeClr>
                </a:solidFill>
                <a:prstDash val="solid"/>
                <a:miter/>
                <a:extLst>
                  <a:ext uri="{C807C97D-BFC1-408E-A445-0C87EB9F89A2}">
                    <ask:lineSketchStyleProps xmlns:ask="http://schemas.microsoft.com/office/drawing/2018/sketchyshapes" sd="1219033472">
                      <a:custGeom>
                        <a:avLst/>
                        <a:gdLst>
                          <a:gd name="connsiteX0" fmla="*/ 93565 w 93564"/>
                          <a:gd name="connsiteY0" fmla="*/ 22160 h 102592"/>
                          <a:gd name="connsiteX1" fmla="*/ 71405 w 93564"/>
                          <a:gd name="connsiteY1" fmla="*/ 0 h 102592"/>
                          <a:gd name="connsiteX2" fmla="*/ 65660 w 93564"/>
                          <a:gd name="connsiteY2" fmla="*/ 4924 h 102592"/>
                          <a:gd name="connsiteX3" fmla="*/ 59094 w 93564"/>
                          <a:gd name="connsiteY3" fmla="*/ 7387 h 102592"/>
                          <a:gd name="connsiteX4" fmla="*/ 52528 w 93564"/>
                          <a:gd name="connsiteY4" fmla="*/ 4924 h 102592"/>
                          <a:gd name="connsiteX5" fmla="*/ 46782 w 93564"/>
                          <a:gd name="connsiteY5" fmla="*/ 0 h 102592"/>
                          <a:gd name="connsiteX6" fmla="*/ 41037 w 93564"/>
                          <a:gd name="connsiteY6" fmla="*/ 4924 h 102592"/>
                          <a:gd name="connsiteX7" fmla="*/ 34471 w 93564"/>
                          <a:gd name="connsiteY7" fmla="*/ 7387 h 102592"/>
                          <a:gd name="connsiteX8" fmla="*/ 27905 w 93564"/>
                          <a:gd name="connsiteY8" fmla="*/ 4924 h 102592"/>
                          <a:gd name="connsiteX9" fmla="*/ 22160 w 93564"/>
                          <a:gd name="connsiteY9" fmla="*/ 0 h 102592"/>
                          <a:gd name="connsiteX10" fmla="*/ 0 w 93564"/>
                          <a:gd name="connsiteY10" fmla="*/ 22160 h 102592"/>
                          <a:gd name="connsiteX11" fmla="*/ 4104 w 93564"/>
                          <a:gd name="connsiteY11" fmla="*/ 27905 h 102592"/>
                          <a:gd name="connsiteX12" fmla="*/ 7387 w 93564"/>
                          <a:gd name="connsiteY12" fmla="*/ 33650 h 102592"/>
                          <a:gd name="connsiteX13" fmla="*/ 6566 w 93564"/>
                          <a:gd name="connsiteY13" fmla="*/ 40216 h 102592"/>
                          <a:gd name="connsiteX14" fmla="*/ 4104 w 93564"/>
                          <a:gd name="connsiteY14" fmla="*/ 54990 h 102592"/>
                          <a:gd name="connsiteX15" fmla="*/ 44320 w 93564"/>
                          <a:gd name="connsiteY15" fmla="*/ 101772 h 102592"/>
                          <a:gd name="connsiteX16" fmla="*/ 46782 w 93564"/>
                          <a:gd name="connsiteY16" fmla="*/ 102593 h 102592"/>
                          <a:gd name="connsiteX17" fmla="*/ 49245 w 93564"/>
                          <a:gd name="connsiteY17" fmla="*/ 101772 h 102592"/>
                          <a:gd name="connsiteX18" fmla="*/ 89461 w 93564"/>
                          <a:gd name="connsiteY18" fmla="*/ 54990 h 102592"/>
                          <a:gd name="connsiteX19" fmla="*/ 86999 w 93564"/>
                          <a:gd name="connsiteY19" fmla="*/ 40216 h 102592"/>
                          <a:gd name="connsiteX20" fmla="*/ 86178 w 93564"/>
                          <a:gd name="connsiteY20" fmla="*/ 33650 h 102592"/>
                          <a:gd name="connsiteX21" fmla="*/ 89461 w 93564"/>
                          <a:gd name="connsiteY21" fmla="*/ 27905 h 102592"/>
                          <a:gd name="connsiteX22" fmla="*/ 93565 w 93564"/>
                          <a:gd name="connsiteY22" fmla="*/ 22160 h 102592"/>
                          <a:gd name="connsiteX23" fmla="*/ 47603 w 93564"/>
                          <a:gd name="connsiteY23" fmla="*/ 84537 h 102592"/>
                          <a:gd name="connsiteX24" fmla="*/ 22160 w 93564"/>
                          <a:gd name="connsiteY24" fmla="*/ 54990 h 102592"/>
                          <a:gd name="connsiteX25" fmla="*/ 23802 w 93564"/>
                          <a:gd name="connsiteY25" fmla="*/ 45962 h 102592"/>
                          <a:gd name="connsiteX26" fmla="*/ 25443 w 93564"/>
                          <a:gd name="connsiteY26" fmla="*/ 34471 h 102592"/>
                          <a:gd name="connsiteX27" fmla="*/ 22981 w 93564"/>
                          <a:gd name="connsiteY27" fmla="*/ 25443 h 102592"/>
                          <a:gd name="connsiteX28" fmla="*/ 25443 w 93564"/>
                          <a:gd name="connsiteY28" fmla="*/ 22981 h 102592"/>
                          <a:gd name="connsiteX29" fmla="*/ 47603 w 93564"/>
                          <a:gd name="connsiteY29" fmla="*/ 22160 h 102592"/>
                          <a:gd name="connsiteX30" fmla="*/ 69763 w 93564"/>
                          <a:gd name="connsiteY30" fmla="*/ 22981 h 102592"/>
                          <a:gd name="connsiteX31" fmla="*/ 72225 w 93564"/>
                          <a:gd name="connsiteY31" fmla="*/ 25443 h 102592"/>
                          <a:gd name="connsiteX32" fmla="*/ 69763 w 93564"/>
                          <a:gd name="connsiteY32" fmla="*/ 34471 h 102592"/>
                          <a:gd name="connsiteX33" fmla="*/ 71405 w 93564"/>
                          <a:gd name="connsiteY33" fmla="*/ 45962 h 102592"/>
                          <a:gd name="connsiteX34" fmla="*/ 73046 w 93564"/>
                          <a:gd name="connsiteY34" fmla="*/ 54990 h 102592"/>
                          <a:gd name="connsiteX35" fmla="*/ 47603 w 93564"/>
                          <a:gd name="connsiteY35" fmla="*/ 84537 h 102592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  <a:cxn ang="0">
                            <a:pos x="connsiteX19" y="connsiteY19"/>
                          </a:cxn>
                          <a:cxn ang="0">
                            <a:pos x="connsiteX20" y="connsiteY20"/>
                          </a:cxn>
                          <a:cxn ang="0">
                            <a:pos x="connsiteX21" y="connsiteY21"/>
                          </a:cxn>
                          <a:cxn ang="0">
                            <a:pos x="connsiteX22" y="connsiteY22"/>
                          </a:cxn>
                          <a:cxn ang="0">
                            <a:pos x="connsiteX23" y="connsiteY23"/>
                          </a:cxn>
                          <a:cxn ang="0">
                            <a:pos x="connsiteX24" y="connsiteY24"/>
                          </a:cxn>
                          <a:cxn ang="0">
                            <a:pos x="connsiteX25" y="connsiteY25"/>
                          </a:cxn>
                          <a:cxn ang="0">
                            <a:pos x="connsiteX26" y="connsiteY26"/>
                          </a:cxn>
                          <a:cxn ang="0">
                            <a:pos x="connsiteX27" y="connsiteY27"/>
                          </a:cxn>
                          <a:cxn ang="0">
                            <a:pos x="connsiteX28" y="connsiteY28"/>
                          </a:cxn>
                          <a:cxn ang="0">
                            <a:pos x="connsiteX29" y="connsiteY29"/>
                          </a:cxn>
                          <a:cxn ang="0">
                            <a:pos x="connsiteX30" y="connsiteY30"/>
                          </a:cxn>
                          <a:cxn ang="0">
                            <a:pos x="connsiteX31" y="connsiteY31"/>
                          </a:cxn>
                          <a:cxn ang="0">
                            <a:pos x="connsiteX32" y="connsiteY32"/>
                          </a:cxn>
                          <a:cxn ang="0">
                            <a:pos x="connsiteX33" y="connsiteY33"/>
                          </a:cxn>
                          <a:cxn ang="0">
                            <a:pos x="connsiteX34" y="connsiteY34"/>
                          </a:cxn>
                          <a:cxn ang="0">
                            <a:pos x="connsiteX35" y="connsiteY35"/>
                          </a:cxn>
                        </a:cxnLst>
                        <a:rect l="l" t="t" r="r" b="b"/>
                        <a:pathLst>
                          <a:path w="93564" h="102592">
                            <a:moveTo>
                              <a:pt x="93565" y="22160"/>
                            </a:moveTo>
                            <a:lnTo>
                              <a:pt x="71405" y="0"/>
                            </a:lnTo>
                            <a:lnTo>
                              <a:pt x="65660" y="4924"/>
                            </a:lnTo>
                            <a:cubicBezTo>
                              <a:pt x="64018" y="6566"/>
                              <a:pt x="61556" y="7387"/>
                              <a:pt x="59094" y="7387"/>
                            </a:cubicBezTo>
                            <a:cubicBezTo>
                              <a:pt x="56631" y="7387"/>
                              <a:pt x="54169" y="6566"/>
                              <a:pt x="52528" y="4924"/>
                            </a:cubicBezTo>
                            <a:lnTo>
                              <a:pt x="46782" y="0"/>
                            </a:lnTo>
                            <a:lnTo>
                              <a:pt x="41037" y="4924"/>
                            </a:lnTo>
                            <a:cubicBezTo>
                              <a:pt x="39396" y="6566"/>
                              <a:pt x="36933" y="7387"/>
                              <a:pt x="34471" y="7387"/>
                            </a:cubicBezTo>
                            <a:cubicBezTo>
                              <a:pt x="32009" y="7387"/>
                              <a:pt x="29547" y="6566"/>
                              <a:pt x="27905" y="4924"/>
                            </a:cubicBezTo>
                            <a:lnTo>
                              <a:pt x="22160" y="0"/>
                            </a:lnTo>
                            <a:lnTo>
                              <a:pt x="0" y="22160"/>
                            </a:lnTo>
                            <a:lnTo>
                              <a:pt x="4104" y="27905"/>
                            </a:lnTo>
                            <a:cubicBezTo>
                              <a:pt x="5745" y="29547"/>
                              <a:pt x="6566" y="31188"/>
                              <a:pt x="7387" y="33650"/>
                            </a:cubicBezTo>
                            <a:cubicBezTo>
                              <a:pt x="7387" y="36113"/>
                              <a:pt x="7387" y="37754"/>
                              <a:pt x="6566" y="40216"/>
                            </a:cubicBezTo>
                            <a:cubicBezTo>
                              <a:pt x="4924" y="45141"/>
                              <a:pt x="4104" y="50065"/>
                              <a:pt x="4104" y="54990"/>
                            </a:cubicBezTo>
                            <a:cubicBezTo>
                              <a:pt x="4104" y="90282"/>
                              <a:pt x="42679" y="100952"/>
                              <a:pt x="44320" y="101772"/>
                            </a:cubicBezTo>
                            <a:lnTo>
                              <a:pt x="46782" y="102593"/>
                            </a:lnTo>
                            <a:lnTo>
                              <a:pt x="49245" y="101772"/>
                            </a:lnTo>
                            <a:cubicBezTo>
                              <a:pt x="50886" y="100952"/>
                              <a:pt x="89461" y="90282"/>
                              <a:pt x="89461" y="54990"/>
                            </a:cubicBezTo>
                            <a:cubicBezTo>
                              <a:pt x="89461" y="50065"/>
                              <a:pt x="88640" y="45141"/>
                              <a:pt x="86999" y="40216"/>
                            </a:cubicBezTo>
                            <a:cubicBezTo>
                              <a:pt x="86178" y="37754"/>
                              <a:pt x="86178" y="36113"/>
                              <a:pt x="86178" y="33650"/>
                            </a:cubicBezTo>
                            <a:cubicBezTo>
                              <a:pt x="86999" y="32009"/>
                              <a:pt x="87820" y="29547"/>
                              <a:pt x="89461" y="27905"/>
                            </a:cubicBezTo>
                            <a:lnTo>
                              <a:pt x="93565" y="22160"/>
                            </a:lnTo>
                            <a:close/>
                            <a:moveTo>
                              <a:pt x="47603" y="84537"/>
                            </a:moveTo>
                            <a:cubicBezTo>
                              <a:pt x="41037" y="82074"/>
                              <a:pt x="22160" y="73046"/>
                              <a:pt x="22160" y="54990"/>
                            </a:cubicBezTo>
                            <a:cubicBezTo>
                              <a:pt x="22160" y="51707"/>
                              <a:pt x="22160" y="48424"/>
                              <a:pt x="23802" y="45962"/>
                            </a:cubicBezTo>
                            <a:cubicBezTo>
                              <a:pt x="25443" y="41858"/>
                              <a:pt x="26264" y="38575"/>
                              <a:pt x="25443" y="34471"/>
                            </a:cubicBezTo>
                            <a:cubicBezTo>
                              <a:pt x="25443" y="31188"/>
                              <a:pt x="24622" y="27905"/>
                              <a:pt x="22981" y="25443"/>
                            </a:cubicBezTo>
                            <a:lnTo>
                              <a:pt x="25443" y="22981"/>
                            </a:lnTo>
                            <a:cubicBezTo>
                              <a:pt x="32830" y="26264"/>
                              <a:pt x="41037" y="26264"/>
                              <a:pt x="47603" y="22160"/>
                            </a:cubicBezTo>
                            <a:cubicBezTo>
                              <a:pt x="54169" y="25443"/>
                              <a:pt x="62377" y="25443"/>
                              <a:pt x="69763" y="22981"/>
                            </a:cubicBezTo>
                            <a:lnTo>
                              <a:pt x="72225" y="25443"/>
                            </a:lnTo>
                            <a:cubicBezTo>
                              <a:pt x="70584" y="28726"/>
                              <a:pt x="69763" y="31188"/>
                              <a:pt x="69763" y="34471"/>
                            </a:cubicBezTo>
                            <a:cubicBezTo>
                              <a:pt x="69763" y="38575"/>
                              <a:pt x="70584" y="42679"/>
                              <a:pt x="71405" y="45962"/>
                            </a:cubicBezTo>
                            <a:cubicBezTo>
                              <a:pt x="72225" y="49245"/>
                              <a:pt x="73046" y="51707"/>
                              <a:pt x="73046" y="54990"/>
                            </a:cubicBezTo>
                            <a:cubicBezTo>
                              <a:pt x="73046" y="73867"/>
                              <a:pt x="54169" y="82074"/>
                              <a:pt x="47603" y="84537"/>
                            </a:cubicBezTo>
                            <a:close/>
                          </a:path>
                        </a:pathLst>
                      </a:custGeom>
                      <ask:type>
                        <ask:lineSketchScribble/>
                      </ask:type>
                    </ask:lineSketchStyleProps>
                  </a:ext>
                </a:extLst>
              </a:ln>
            </p:spPr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GB"/>
              </a:p>
            </p:txBody>
          </p:sp>
          <p:sp>
            <p:nvSpPr>
              <p:cNvPr id="54" name="Freeform: Shape 53">
                <a:extLst>
                  <a:ext uri="{FF2B5EF4-FFF2-40B4-BE49-F238E27FC236}">
                    <a16:creationId xmlns:a16="http://schemas.microsoft.com/office/drawing/2014/main" id="{C6AD2EF4-6343-4983-8212-203A07718E2E}"/>
                  </a:ext>
                </a:extLst>
              </p:cNvPr>
              <p:cNvSpPr/>
              <p:nvPr/>
            </p:nvSpPr>
            <p:spPr>
              <a:xfrm>
                <a:off x="6520754" y="1024091"/>
                <a:ext cx="491625" cy="680191"/>
              </a:xfrm>
              <a:custGeom>
                <a:avLst/>
                <a:gdLst>
                  <a:gd name="connsiteX0" fmla="*/ 450540 w 450540"/>
                  <a:gd name="connsiteY0" fmla="*/ 498190 h 677121"/>
                  <a:gd name="connsiteX1" fmla="*/ 424967 w 450540"/>
                  <a:gd name="connsiteY1" fmla="*/ 443448 h 677121"/>
                  <a:gd name="connsiteX2" fmla="*/ 354264 w 450540"/>
                  <a:gd name="connsiteY2" fmla="*/ 398511 h 677121"/>
                  <a:gd name="connsiteX3" fmla="*/ 355769 w 450540"/>
                  <a:gd name="connsiteY3" fmla="*/ 159935 h 677121"/>
                  <a:gd name="connsiteX4" fmla="*/ 360281 w 450540"/>
                  <a:gd name="connsiteY4" fmla="*/ 140326 h 677121"/>
                  <a:gd name="connsiteX5" fmla="*/ 360281 w 450540"/>
                  <a:gd name="connsiteY5" fmla="*/ 134607 h 677121"/>
                  <a:gd name="connsiteX6" fmla="*/ 386607 w 450540"/>
                  <a:gd name="connsiteY6" fmla="*/ 106011 h 677121"/>
                  <a:gd name="connsiteX7" fmla="*/ 386607 w 450540"/>
                  <a:gd name="connsiteY7" fmla="*/ 67610 h 677121"/>
                  <a:gd name="connsiteX8" fmla="*/ 374572 w 450540"/>
                  <a:gd name="connsiteY8" fmla="*/ 60256 h 677121"/>
                  <a:gd name="connsiteX9" fmla="*/ 374572 w 450540"/>
                  <a:gd name="connsiteY9" fmla="*/ 60256 h 677121"/>
                  <a:gd name="connsiteX10" fmla="*/ 308383 w 450540"/>
                  <a:gd name="connsiteY10" fmla="*/ 40647 h 677121"/>
                  <a:gd name="connsiteX11" fmla="*/ 236928 w 450540"/>
                  <a:gd name="connsiteY11" fmla="*/ 3064 h 677121"/>
                  <a:gd name="connsiteX12" fmla="*/ 212859 w 450540"/>
                  <a:gd name="connsiteY12" fmla="*/ 3064 h 677121"/>
                  <a:gd name="connsiteX13" fmla="*/ 142157 w 450540"/>
                  <a:gd name="connsiteY13" fmla="*/ 39014 h 677121"/>
                  <a:gd name="connsiteX14" fmla="*/ 75967 w 450540"/>
                  <a:gd name="connsiteY14" fmla="*/ 58622 h 677121"/>
                  <a:gd name="connsiteX15" fmla="*/ 57164 w 450540"/>
                  <a:gd name="connsiteY15" fmla="*/ 91304 h 677121"/>
                  <a:gd name="connsiteX16" fmla="*/ 63932 w 450540"/>
                  <a:gd name="connsiteY16" fmla="*/ 104376 h 677121"/>
                  <a:gd name="connsiteX17" fmla="*/ 90258 w 450540"/>
                  <a:gd name="connsiteY17" fmla="*/ 132973 h 677121"/>
                  <a:gd name="connsiteX18" fmla="*/ 90258 w 450540"/>
                  <a:gd name="connsiteY18" fmla="*/ 139509 h 677121"/>
                  <a:gd name="connsiteX19" fmla="*/ 95523 w 450540"/>
                  <a:gd name="connsiteY19" fmla="*/ 159935 h 677121"/>
                  <a:gd name="connsiteX20" fmla="*/ 97780 w 450540"/>
                  <a:gd name="connsiteY20" fmla="*/ 396060 h 677121"/>
                  <a:gd name="connsiteX21" fmla="*/ 25572 w 450540"/>
                  <a:gd name="connsiteY21" fmla="*/ 441813 h 677121"/>
                  <a:gd name="connsiteX22" fmla="*/ 0 w 450540"/>
                  <a:gd name="connsiteY22" fmla="*/ 497372 h 677121"/>
                  <a:gd name="connsiteX23" fmla="*/ 0 w 450540"/>
                  <a:gd name="connsiteY23" fmla="*/ 636269 h 677121"/>
                  <a:gd name="connsiteX24" fmla="*/ 3008 w 450540"/>
                  <a:gd name="connsiteY24" fmla="*/ 638720 h 677121"/>
                  <a:gd name="connsiteX25" fmla="*/ 227902 w 450540"/>
                  <a:gd name="connsiteY25" fmla="*/ 677121 h 677121"/>
                  <a:gd name="connsiteX26" fmla="*/ 448283 w 450540"/>
                  <a:gd name="connsiteY26" fmla="*/ 638720 h 677121"/>
                  <a:gd name="connsiteX27" fmla="*/ 450540 w 450540"/>
                  <a:gd name="connsiteY27" fmla="*/ 637086 h 677121"/>
                  <a:gd name="connsiteX28" fmla="*/ 450540 w 450540"/>
                  <a:gd name="connsiteY28" fmla="*/ 498190 h 677121"/>
                  <a:gd name="connsiteX29" fmla="*/ 340726 w 450540"/>
                  <a:gd name="connsiteY29" fmla="*/ 391157 h 677121"/>
                  <a:gd name="connsiteX30" fmla="*/ 328691 w 450540"/>
                  <a:gd name="connsiteY30" fmla="*/ 386255 h 677121"/>
                  <a:gd name="connsiteX31" fmla="*/ 292587 w 450540"/>
                  <a:gd name="connsiteY31" fmla="*/ 334782 h 677121"/>
                  <a:gd name="connsiteX32" fmla="*/ 337717 w 450540"/>
                  <a:gd name="connsiteY32" fmla="*/ 236737 h 677121"/>
                  <a:gd name="connsiteX33" fmla="*/ 337717 w 450540"/>
                  <a:gd name="connsiteY33" fmla="*/ 177910 h 677121"/>
                  <a:gd name="connsiteX34" fmla="*/ 342229 w 450540"/>
                  <a:gd name="connsiteY34" fmla="*/ 174642 h 677121"/>
                  <a:gd name="connsiteX35" fmla="*/ 345238 w 450540"/>
                  <a:gd name="connsiteY35" fmla="*/ 172191 h 677121"/>
                  <a:gd name="connsiteX36" fmla="*/ 340726 w 450540"/>
                  <a:gd name="connsiteY36" fmla="*/ 391157 h 677121"/>
                  <a:gd name="connsiteX37" fmla="*/ 104549 w 450540"/>
                  <a:gd name="connsiteY37" fmla="*/ 139509 h 677121"/>
                  <a:gd name="connsiteX38" fmla="*/ 224142 w 450540"/>
                  <a:gd name="connsiteY38" fmla="*/ 156667 h 677121"/>
                  <a:gd name="connsiteX39" fmla="*/ 344487 w 450540"/>
                  <a:gd name="connsiteY39" fmla="*/ 139509 h 677121"/>
                  <a:gd name="connsiteX40" fmla="*/ 333956 w 450540"/>
                  <a:gd name="connsiteY40" fmla="*/ 160752 h 677121"/>
                  <a:gd name="connsiteX41" fmla="*/ 318913 w 450540"/>
                  <a:gd name="connsiteY41" fmla="*/ 171374 h 677121"/>
                  <a:gd name="connsiteX42" fmla="*/ 123353 w 450540"/>
                  <a:gd name="connsiteY42" fmla="*/ 168105 h 677121"/>
                  <a:gd name="connsiteX43" fmla="*/ 114327 w 450540"/>
                  <a:gd name="connsiteY43" fmla="*/ 160752 h 677121"/>
                  <a:gd name="connsiteX44" fmla="*/ 104549 w 450540"/>
                  <a:gd name="connsiteY44" fmla="*/ 139509 h 677121"/>
                  <a:gd name="connsiteX45" fmla="*/ 104549 w 450540"/>
                  <a:gd name="connsiteY45" fmla="*/ 139509 h 677121"/>
                  <a:gd name="connsiteX46" fmla="*/ 127114 w 450540"/>
                  <a:gd name="connsiteY46" fmla="*/ 189348 h 677121"/>
                  <a:gd name="connsiteX47" fmla="*/ 322674 w 450540"/>
                  <a:gd name="connsiteY47" fmla="*/ 187714 h 677121"/>
                  <a:gd name="connsiteX48" fmla="*/ 322674 w 450540"/>
                  <a:gd name="connsiteY48" fmla="*/ 236737 h 677121"/>
                  <a:gd name="connsiteX49" fmla="*/ 224893 w 450540"/>
                  <a:gd name="connsiteY49" fmla="*/ 342952 h 677121"/>
                  <a:gd name="connsiteX50" fmla="*/ 127114 w 450540"/>
                  <a:gd name="connsiteY50" fmla="*/ 236737 h 677121"/>
                  <a:gd name="connsiteX51" fmla="*/ 127114 w 450540"/>
                  <a:gd name="connsiteY51" fmla="*/ 189348 h 677121"/>
                  <a:gd name="connsiteX52" fmla="*/ 179765 w 450540"/>
                  <a:gd name="connsiteY52" fmla="*/ 468776 h 677121"/>
                  <a:gd name="connsiteX53" fmla="*/ 136891 w 450540"/>
                  <a:gd name="connsiteY53" fmla="*/ 391974 h 677121"/>
                  <a:gd name="connsiteX54" fmla="*/ 162465 w 450540"/>
                  <a:gd name="connsiteY54" fmla="*/ 356024 h 677121"/>
                  <a:gd name="connsiteX55" fmla="*/ 215116 w 450540"/>
                  <a:gd name="connsiteY55" fmla="*/ 432009 h 677121"/>
                  <a:gd name="connsiteX56" fmla="*/ 179765 w 450540"/>
                  <a:gd name="connsiteY56" fmla="*/ 468776 h 677121"/>
                  <a:gd name="connsiteX57" fmla="*/ 224893 w 450540"/>
                  <a:gd name="connsiteY57" fmla="*/ 419753 h 677121"/>
                  <a:gd name="connsiteX58" fmla="*/ 172995 w 450540"/>
                  <a:gd name="connsiteY58" fmla="*/ 346220 h 677121"/>
                  <a:gd name="connsiteX59" fmla="*/ 276040 w 450540"/>
                  <a:gd name="connsiteY59" fmla="*/ 346220 h 677121"/>
                  <a:gd name="connsiteX60" fmla="*/ 224893 w 450540"/>
                  <a:gd name="connsiteY60" fmla="*/ 419753 h 677121"/>
                  <a:gd name="connsiteX61" fmla="*/ 288075 w 450540"/>
                  <a:gd name="connsiteY61" fmla="*/ 356842 h 677121"/>
                  <a:gd name="connsiteX62" fmla="*/ 313648 w 450540"/>
                  <a:gd name="connsiteY62" fmla="*/ 392792 h 677121"/>
                  <a:gd name="connsiteX63" fmla="*/ 270775 w 450540"/>
                  <a:gd name="connsiteY63" fmla="*/ 469592 h 677121"/>
                  <a:gd name="connsiteX64" fmla="*/ 235424 w 450540"/>
                  <a:gd name="connsiteY64" fmla="*/ 432826 h 677121"/>
                  <a:gd name="connsiteX65" fmla="*/ 288075 w 450540"/>
                  <a:gd name="connsiteY65" fmla="*/ 356842 h 677121"/>
                  <a:gd name="connsiteX66" fmla="*/ 73711 w 450540"/>
                  <a:gd name="connsiteY66" fmla="*/ 92938 h 677121"/>
                  <a:gd name="connsiteX67" fmla="*/ 73711 w 450540"/>
                  <a:gd name="connsiteY67" fmla="*/ 77414 h 677121"/>
                  <a:gd name="connsiteX68" fmla="*/ 78223 w 450540"/>
                  <a:gd name="connsiteY68" fmla="*/ 74963 h 677121"/>
                  <a:gd name="connsiteX69" fmla="*/ 146670 w 450540"/>
                  <a:gd name="connsiteY69" fmla="*/ 54537 h 677121"/>
                  <a:gd name="connsiteX70" fmla="*/ 220381 w 450540"/>
                  <a:gd name="connsiteY70" fmla="*/ 16953 h 677121"/>
                  <a:gd name="connsiteX71" fmla="*/ 224893 w 450540"/>
                  <a:gd name="connsiteY71" fmla="*/ 16136 h 677121"/>
                  <a:gd name="connsiteX72" fmla="*/ 229407 w 450540"/>
                  <a:gd name="connsiteY72" fmla="*/ 17770 h 677121"/>
                  <a:gd name="connsiteX73" fmla="*/ 303118 w 450540"/>
                  <a:gd name="connsiteY73" fmla="*/ 55354 h 677121"/>
                  <a:gd name="connsiteX74" fmla="*/ 371563 w 450540"/>
                  <a:gd name="connsiteY74" fmla="*/ 75780 h 677121"/>
                  <a:gd name="connsiteX75" fmla="*/ 376077 w 450540"/>
                  <a:gd name="connsiteY75" fmla="*/ 79048 h 677121"/>
                  <a:gd name="connsiteX76" fmla="*/ 376077 w 450540"/>
                  <a:gd name="connsiteY76" fmla="*/ 94572 h 677121"/>
                  <a:gd name="connsiteX77" fmla="*/ 348999 w 450540"/>
                  <a:gd name="connsiteY77" fmla="*/ 122351 h 677121"/>
                  <a:gd name="connsiteX78" fmla="*/ 347495 w 450540"/>
                  <a:gd name="connsiteY78" fmla="*/ 122351 h 677121"/>
                  <a:gd name="connsiteX79" fmla="*/ 100788 w 450540"/>
                  <a:gd name="connsiteY79" fmla="*/ 122351 h 677121"/>
                  <a:gd name="connsiteX80" fmla="*/ 73711 w 450540"/>
                  <a:gd name="connsiteY80" fmla="*/ 92938 h 677121"/>
                  <a:gd name="connsiteX81" fmla="*/ 105301 w 450540"/>
                  <a:gd name="connsiteY81" fmla="*/ 173824 h 677121"/>
                  <a:gd name="connsiteX82" fmla="*/ 106053 w 450540"/>
                  <a:gd name="connsiteY82" fmla="*/ 174642 h 677121"/>
                  <a:gd name="connsiteX83" fmla="*/ 112071 w 450540"/>
                  <a:gd name="connsiteY83" fmla="*/ 179543 h 677121"/>
                  <a:gd name="connsiteX84" fmla="*/ 112071 w 450540"/>
                  <a:gd name="connsiteY84" fmla="*/ 236737 h 677121"/>
                  <a:gd name="connsiteX85" fmla="*/ 157952 w 450540"/>
                  <a:gd name="connsiteY85" fmla="*/ 335598 h 677121"/>
                  <a:gd name="connsiteX86" fmla="*/ 121097 w 450540"/>
                  <a:gd name="connsiteY86" fmla="*/ 387072 h 677121"/>
                  <a:gd name="connsiteX87" fmla="*/ 110566 w 450540"/>
                  <a:gd name="connsiteY87" fmla="*/ 391157 h 677121"/>
                  <a:gd name="connsiteX88" fmla="*/ 105301 w 450540"/>
                  <a:gd name="connsiteY88" fmla="*/ 173824 h 677121"/>
                  <a:gd name="connsiteX89" fmla="*/ 14290 w 450540"/>
                  <a:gd name="connsiteY89" fmla="*/ 498190 h 677121"/>
                  <a:gd name="connsiteX90" fmla="*/ 33846 w 450540"/>
                  <a:gd name="connsiteY90" fmla="*/ 454886 h 677121"/>
                  <a:gd name="connsiteX91" fmla="*/ 124105 w 450540"/>
                  <a:gd name="connsiteY91" fmla="*/ 402595 h 677121"/>
                  <a:gd name="connsiteX92" fmla="*/ 176004 w 450540"/>
                  <a:gd name="connsiteY92" fmla="*/ 494922 h 677121"/>
                  <a:gd name="connsiteX93" fmla="*/ 217372 w 450540"/>
                  <a:gd name="connsiteY93" fmla="*/ 452435 h 677121"/>
                  <a:gd name="connsiteX94" fmla="*/ 217372 w 450540"/>
                  <a:gd name="connsiteY94" fmla="*/ 661597 h 677121"/>
                  <a:gd name="connsiteX95" fmla="*/ 14290 w 450540"/>
                  <a:gd name="connsiteY95" fmla="*/ 628099 h 677121"/>
                  <a:gd name="connsiteX96" fmla="*/ 14290 w 450540"/>
                  <a:gd name="connsiteY96" fmla="*/ 498190 h 677121"/>
                  <a:gd name="connsiteX97" fmla="*/ 232415 w 450540"/>
                  <a:gd name="connsiteY97" fmla="*/ 661597 h 677121"/>
                  <a:gd name="connsiteX98" fmla="*/ 232415 w 450540"/>
                  <a:gd name="connsiteY98" fmla="*/ 451618 h 677121"/>
                  <a:gd name="connsiteX99" fmla="*/ 273784 w 450540"/>
                  <a:gd name="connsiteY99" fmla="*/ 494104 h 677121"/>
                  <a:gd name="connsiteX100" fmla="*/ 325682 w 450540"/>
                  <a:gd name="connsiteY100" fmla="*/ 401779 h 677121"/>
                  <a:gd name="connsiteX101" fmla="*/ 415941 w 450540"/>
                  <a:gd name="connsiteY101" fmla="*/ 454069 h 677121"/>
                  <a:gd name="connsiteX102" fmla="*/ 435497 w 450540"/>
                  <a:gd name="connsiteY102" fmla="*/ 498190 h 677121"/>
                  <a:gd name="connsiteX103" fmla="*/ 435497 w 450540"/>
                  <a:gd name="connsiteY103" fmla="*/ 628916 h 677121"/>
                  <a:gd name="connsiteX104" fmla="*/ 232415 w 450540"/>
                  <a:gd name="connsiteY104" fmla="*/ 661597 h 6771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</a:cxnLst>
                <a:rect l="l" t="t" r="r" b="b"/>
                <a:pathLst>
                  <a:path w="450540" h="677121" fill="none" extrusionOk="0">
                    <a:moveTo>
                      <a:pt x="450540" y="498190"/>
                    </a:moveTo>
                    <a:cubicBezTo>
                      <a:pt x="450127" y="472126"/>
                      <a:pt x="439522" y="456977"/>
                      <a:pt x="424967" y="443448"/>
                    </a:cubicBezTo>
                    <a:cubicBezTo>
                      <a:pt x="406802" y="420039"/>
                      <a:pt x="380367" y="409674"/>
                      <a:pt x="354264" y="398511"/>
                    </a:cubicBezTo>
                    <a:cubicBezTo>
                      <a:pt x="367606" y="362685"/>
                      <a:pt x="401002" y="253841"/>
                      <a:pt x="355769" y="159935"/>
                    </a:cubicBezTo>
                    <a:cubicBezTo>
                      <a:pt x="358139" y="153757"/>
                      <a:pt x="361237" y="147568"/>
                      <a:pt x="360281" y="140326"/>
                    </a:cubicBezTo>
                    <a:cubicBezTo>
                      <a:pt x="360271" y="138493"/>
                      <a:pt x="360506" y="136523"/>
                      <a:pt x="360281" y="134607"/>
                    </a:cubicBezTo>
                    <a:cubicBezTo>
                      <a:pt x="368937" y="121315"/>
                      <a:pt x="383033" y="115126"/>
                      <a:pt x="386607" y="106011"/>
                    </a:cubicBezTo>
                    <a:cubicBezTo>
                      <a:pt x="396993" y="94107"/>
                      <a:pt x="397599" y="76021"/>
                      <a:pt x="386607" y="67610"/>
                    </a:cubicBezTo>
                    <a:cubicBezTo>
                      <a:pt x="383372" y="63442"/>
                      <a:pt x="379458" y="61670"/>
                      <a:pt x="374572" y="60256"/>
                    </a:cubicBezTo>
                    <a:lnTo>
                      <a:pt x="374572" y="60256"/>
                    </a:lnTo>
                    <a:cubicBezTo>
                      <a:pt x="352377" y="54380"/>
                      <a:pt x="326965" y="49340"/>
                      <a:pt x="308383" y="40647"/>
                    </a:cubicBezTo>
                    <a:cubicBezTo>
                      <a:pt x="293526" y="34791"/>
                      <a:pt x="252432" y="12921"/>
                      <a:pt x="236928" y="3064"/>
                    </a:cubicBezTo>
                    <a:cubicBezTo>
                      <a:pt x="230918" y="734"/>
                      <a:pt x="218577" y="-1541"/>
                      <a:pt x="212859" y="3064"/>
                    </a:cubicBezTo>
                    <a:cubicBezTo>
                      <a:pt x="197791" y="8271"/>
                      <a:pt x="155989" y="32347"/>
                      <a:pt x="142157" y="39014"/>
                    </a:cubicBezTo>
                    <a:cubicBezTo>
                      <a:pt x="122450" y="45317"/>
                      <a:pt x="105017" y="55246"/>
                      <a:pt x="75967" y="58622"/>
                    </a:cubicBezTo>
                    <a:cubicBezTo>
                      <a:pt x="62512" y="61531"/>
                      <a:pt x="56321" y="75625"/>
                      <a:pt x="57164" y="91304"/>
                    </a:cubicBezTo>
                    <a:cubicBezTo>
                      <a:pt x="58076" y="96166"/>
                      <a:pt x="60135" y="101220"/>
                      <a:pt x="63932" y="104376"/>
                    </a:cubicBezTo>
                    <a:cubicBezTo>
                      <a:pt x="78756" y="113747"/>
                      <a:pt x="75883" y="121324"/>
                      <a:pt x="90258" y="132973"/>
                    </a:cubicBezTo>
                    <a:cubicBezTo>
                      <a:pt x="90602" y="135659"/>
                      <a:pt x="89648" y="137685"/>
                      <a:pt x="90258" y="139509"/>
                    </a:cubicBezTo>
                    <a:cubicBezTo>
                      <a:pt x="90081" y="146855"/>
                      <a:pt x="91176" y="154393"/>
                      <a:pt x="95523" y="159935"/>
                    </a:cubicBezTo>
                    <a:cubicBezTo>
                      <a:pt x="55914" y="243368"/>
                      <a:pt x="82073" y="364195"/>
                      <a:pt x="97780" y="396060"/>
                    </a:cubicBezTo>
                    <a:cubicBezTo>
                      <a:pt x="70787" y="407797"/>
                      <a:pt x="50693" y="424570"/>
                      <a:pt x="25572" y="441813"/>
                    </a:cubicBezTo>
                    <a:cubicBezTo>
                      <a:pt x="9249" y="451121"/>
                      <a:pt x="-2135" y="480006"/>
                      <a:pt x="0" y="497372"/>
                    </a:cubicBezTo>
                    <a:cubicBezTo>
                      <a:pt x="1248" y="552198"/>
                      <a:pt x="-3973" y="593049"/>
                      <a:pt x="0" y="636269"/>
                    </a:cubicBezTo>
                    <a:cubicBezTo>
                      <a:pt x="1583" y="637063"/>
                      <a:pt x="1791" y="638084"/>
                      <a:pt x="3008" y="638720"/>
                    </a:cubicBezTo>
                    <a:cubicBezTo>
                      <a:pt x="52520" y="664261"/>
                      <a:pt x="125246" y="678726"/>
                      <a:pt x="227902" y="677121"/>
                    </a:cubicBezTo>
                    <a:cubicBezTo>
                      <a:pt x="318366" y="678103"/>
                      <a:pt x="419003" y="666935"/>
                      <a:pt x="448283" y="638720"/>
                    </a:cubicBezTo>
                    <a:cubicBezTo>
                      <a:pt x="449043" y="638038"/>
                      <a:pt x="449747" y="637986"/>
                      <a:pt x="450540" y="637086"/>
                    </a:cubicBezTo>
                    <a:cubicBezTo>
                      <a:pt x="442593" y="597753"/>
                      <a:pt x="457409" y="538224"/>
                      <a:pt x="450540" y="498190"/>
                    </a:cubicBezTo>
                    <a:close/>
                    <a:moveTo>
                      <a:pt x="340726" y="391157"/>
                    </a:moveTo>
                    <a:cubicBezTo>
                      <a:pt x="337293" y="388521"/>
                      <a:pt x="332413" y="388166"/>
                      <a:pt x="328691" y="386255"/>
                    </a:cubicBezTo>
                    <a:cubicBezTo>
                      <a:pt x="309916" y="366670"/>
                      <a:pt x="306048" y="353178"/>
                      <a:pt x="292587" y="334782"/>
                    </a:cubicBezTo>
                    <a:cubicBezTo>
                      <a:pt x="311641" y="313921"/>
                      <a:pt x="341791" y="276981"/>
                      <a:pt x="337717" y="236737"/>
                    </a:cubicBezTo>
                    <a:cubicBezTo>
                      <a:pt x="332386" y="209416"/>
                      <a:pt x="340305" y="194056"/>
                      <a:pt x="337717" y="177910"/>
                    </a:cubicBezTo>
                    <a:cubicBezTo>
                      <a:pt x="338739" y="176921"/>
                      <a:pt x="340645" y="176598"/>
                      <a:pt x="342229" y="174642"/>
                    </a:cubicBezTo>
                    <a:cubicBezTo>
                      <a:pt x="342910" y="173996"/>
                      <a:pt x="344483" y="172969"/>
                      <a:pt x="345238" y="172191"/>
                    </a:cubicBezTo>
                    <a:cubicBezTo>
                      <a:pt x="388135" y="255687"/>
                      <a:pt x="349629" y="364270"/>
                      <a:pt x="340726" y="391157"/>
                    </a:cubicBezTo>
                    <a:close/>
                    <a:moveTo>
                      <a:pt x="104549" y="139509"/>
                    </a:moveTo>
                    <a:cubicBezTo>
                      <a:pt x="162279" y="154790"/>
                      <a:pt x="189676" y="154666"/>
                      <a:pt x="224142" y="156667"/>
                    </a:cubicBezTo>
                    <a:cubicBezTo>
                      <a:pt x="256216" y="159385"/>
                      <a:pt x="286191" y="150369"/>
                      <a:pt x="344487" y="139509"/>
                    </a:cubicBezTo>
                    <a:cubicBezTo>
                      <a:pt x="346089" y="146937"/>
                      <a:pt x="339765" y="155729"/>
                      <a:pt x="333956" y="160752"/>
                    </a:cubicBezTo>
                    <a:cubicBezTo>
                      <a:pt x="330914" y="164484"/>
                      <a:pt x="322422" y="168771"/>
                      <a:pt x="318913" y="171374"/>
                    </a:cubicBezTo>
                    <a:cubicBezTo>
                      <a:pt x="263770" y="218892"/>
                      <a:pt x="187775" y="223628"/>
                      <a:pt x="123353" y="168105"/>
                    </a:cubicBezTo>
                    <a:cubicBezTo>
                      <a:pt x="119817" y="166193"/>
                      <a:pt x="117304" y="163096"/>
                      <a:pt x="114327" y="160752"/>
                    </a:cubicBezTo>
                    <a:cubicBezTo>
                      <a:pt x="108402" y="156232"/>
                      <a:pt x="106580" y="147671"/>
                      <a:pt x="104549" y="139509"/>
                    </a:cubicBezTo>
                    <a:lnTo>
                      <a:pt x="104549" y="139509"/>
                    </a:lnTo>
                    <a:close/>
                    <a:moveTo>
                      <a:pt x="127114" y="189348"/>
                    </a:moveTo>
                    <a:cubicBezTo>
                      <a:pt x="202700" y="232268"/>
                      <a:pt x="275648" y="240113"/>
                      <a:pt x="322674" y="187714"/>
                    </a:cubicBezTo>
                    <a:cubicBezTo>
                      <a:pt x="327129" y="200778"/>
                      <a:pt x="321008" y="214290"/>
                      <a:pt x="322674" y="236737"/>
                    </a:cubicBezTo>
                    <a:cubicBezTo>
                      <a:pt x="323632" y="287800"/>
                      <a:pt x="278684" y="355080"/>
                      <a:pt x="224893" y="342952"/>
                    </a:cubicBezTo>
                    <a:cubicBezTo>
                      <a:pt x="170611" y="349233"/>
                      <a:pt x="125192" y="291591"/>
                      <a:pt x="127114" y="236737"/>
                    </a:cubicBezTo>
                    <a:cubicBezTo>
                      <a:pt x="121791" y="223089"/>
                      <a:pt x="131733" y="200180"/>
                      <a:pt x="127114" y="189348"/>
                    </a:cubicBezTo>
                    <a:close/>
                    <a:moveTo>
                      <a:pt x="179765" y="468776"/>
                    </a:moveTo>
                    <a:cubicBezTo>
                      <a:pt x="158498" y="451730"/>
                      <a:pt x="152292" y="414804"/>
                      <a:pt x="136891" y="391974"/>
                    </a:cubicBezTo>
                    <a:cubicBezTo>
                      <a:pt x="141485" y="377911"/>
                      <a:pt x="158186" y="370589"/>
                      <a:pt x="162465" y="356024"/>
                    </a:cubicBezTo>
                    <a:cubicBezTo>
                      <a:pt x="184648" y="385781"/>
                      <a:pt x="191266" y="404003"/>
                      <a:pt x="215116" y="432009"/>
                    </a:cubicBezTo>
                    <a:cubicBezTo>
                      <a:pt x="199153" y="448982"/>
                      <a:pt x="189577" y="454652"/>
                      <a:pt x="179765" y="468776"/>
                    </a:cubicBezTo>
                    <a:close/>
                    <a:moveTo>
                      <a:pt x="224893" y="419753"/>
                    </a:moveTo>
                    <a:cubicBezTo>
                      <a:pt x="203261" y="400409"/>
                      <a:pt x="193656" y="357562"/>
                      <a:pt x="172995" y="346220"/>
                    </a:cubicBezTo>
                    <a:cubicBezTo>
                      <a:pt x="203823" y="367713"/>
                      <a:pt x="254157" y="362294"/>
                      <a:pt x="276040" y="346220"/>
                    </a:cubicBezTo>
                    <a:cubicBezTo>
                      <a:pt x="262338" y="369674"/>
                      <a:pt x="235164" y="392027"/>
                      <a:pt x="224893" y="419753"/>
                    </a:cubicBezTo>
                    <a:close/>
                    <a:moveTo>
                      <a:pt x="288075" y="356842"/>
                    </a:moveTo>
                    <a:cubicBezTo>
                      <a:pt x="296768" y="365606"/>
                      <a:pt x="306441" y="382927"/>
                      <a:pt x="313648" y="392792"/>
                    </a:cubicBezTo>
                    <a:cubicBezTo>
                      <a:pt x="306167" y="408958"/>
                      <a:pt x="273719" y="449196"/>
                      <a:pt x="270775" y="469592"/>
                    </a:cubicBezTo>
                    <a:cubicBezTo>
                      <a:pt x="259435" y="461003"/>
                      <a:pt x="252622" y="450491"/>
                      <a:pt x="235424" y="432826"/>
                    </a:cubicBezTo>
                    <a:cubicBezTo>
                      <a:pt x="245616" y="412073"/>
                      <a:pt x="277304" y="374733"/>
                      <a:pt x="288075" y="356842"/>
                    </a:cubicBezTo>
                    <a:close/>
                    <a:moveTo>
                      <a:pt x="73711" y="92938"/>
                    </a:moveTo>
                    <a:cubicBezTo>
                      <a:pt x="70105" y="87261"/>
                      <a:pt x="70239" y="82840"/>
                      <a:pt x="73711" y="77414"/>
                    </a:cubicBezTo>
                    <a:cubicBezTo>
                      <a:pt x="75471" y="75450"/>
                      <a:pt x="76573" y="75216"/>
                      <a:pt x="78223" y="74963"/>
                    </a:cubicBezTo>
                    <a:cubicBezTo>
                      <a:pt x="104075" y="64236"/>
                      <a:pt x="121552" y="56184"/>
                      <a:pt x="146670" y="54537"/>
                    </a:cubicBezTo>
                    <a:cubicBezTo>
                      <a:pt x="161761" y="45077"/>
                      <a:pt x="201494" y="25584"/>
                      <a:pt x="220381" y="16953"/>
                    </a:cubicBezTo>
                    <a:cubicBezTo>
                      <a:pt x="221932" y="17136"/>
                      <a:pt x="223402" y="16021"/>
                      <a:pt x="224893" y="16136"/>
                    </a:cubicBezTo>
                    <a:cubicBezTo>
                      <a:pt x="226489" y="16484"/>
                      <a:pt x="227501" y="16798"/>
                      <a:pt x="229407" y="17770"/>
                    </a:cubicBezTo>
                    <a:cubicBezTo>
                      <a:pt x="250847" y="26279"/>
                      <a:pt x="288104" y="49584"/>
                      <a:pt x="303118" y="55354"/>
                    </a:cubicBezTo>
                    <a:cubicBezTo>
                      <a:pt x="325105" y="66572"/>
                      <a:pt x="347876" y="69417"/>
                      <a:pt x="371563" y="75780"/>
                    </a:cubicBezTo>
                    <a:cubicBezTo>
                      <a:pt x="372962" y="76577"/>
                      <a:pt x="374289" y="77481"/>
                      <a:pt x="376077" y="79048"/>
                    </a:cubicBezTo>
                    <a:cubicBezTo>
                      <a:pt x="379565" y="83103"/>
                      <a:pt x="379940" y="91507"/>
                      <a:pt x="376077" y="94572"/>
                    </a:cubicBezTo>
                    <a:cubicBezTo>
                      <a:pt x="369182" y="104217"/>
                      <a:pt x="359437" y="109058"/>
                      <a:pt x="348999" y="122351"/>
                    </a:cubicBezTo>
                    <a:cubicBezTo>
                      <a:pt x="348303" y="122486"/>
                      <a:pt x="347940" y="122201"/>
                      <a:pt x="347495" y="122351"/>
                    </a:cubicBezTo>
                    <a:cubicBezTo>
                      <a:pt x="224006" y="146238"/>
                      <a:pt x="223411" y="146834"/>
                      <a:pt x="100788" y="122351"/>
                    </a:cubicBezTo>
                    <a:cubicBezTo>
                      <a:pt x="91340" y="114020"/>
                      <a:pt x="86334" y="100038"/>
                      <a:pt x="73711" y="92938"/>
                    </a:cubicBezTo>
                    <a:close/>
                    <a:moveTo>
                      <a:pt x="105301" y="173824"/>
                    </a:moveTo>
                    <a:cubicBezTo>
                      <a:pt x="105647" y="174127"/>
                      <a:pt x="105655" y="174312"/>
                      <a:pt x="106053" y="174642"/>
                    </a:cubicBezTo>
                    <a:cubicBezTo>
                      <a:pt x="108390" y="176326"/>
                      <a:pt x="109270" y="177409"/>
                      <a:pt x="112071" y="179543"/>
                    </a:cubicBezTo>
                    <a:cubicBezTo>
                      <a:pt x="117444" y="198018"/>
                      <a:pt x="106385" y="210006"/>
                      <a:pt x="112071" y="236737"/>
                    </a:cubicBezTo>
                    <a:cubicBezTo>
                      <a:pt x="103943" y="274919"/>
                      <a:pt x="136568" y="307859"/>
                      <a:pt x="157952" y="335598"/>
                    </a:cubicBezTo>
                    <a:cubicBezTo>
                      <a:pt x="150219" y="356395"/>
                      <a:pt x="125207" y="369273"/>
                      <a:pt x="121097" y="387072"/>
                    </a:cubicBezTo>
                    <a:cubicBezTo>
                      <a:pt x="117620" y="388221"/>
                      <a:pt x="113187" y="389907"/>
                      <a:pt x="110566" y="391157"/>
                    </a:cubicBezTo>
                    <a:cubicBezTo>
                      <a:pt x="101560" y="369546"/>
                      <a:pt x="89476" y="249845"/>
                      <a:pt x="105301" y="173824"/>
                    </a:cubicBezTo>
                    <a:close/>
                    <a:moveTo>
                      <a:pt x="14290" y="498190"/>
                    </a:moveTo>
                    <a:cubicBezTo>
                      <a:pt x="12435" y="478612"/>
                      <a:pt x="22335" y="464994"/>
                      <a:pt x="33846" y="454886"/>
                    </a:cubicBezTo>
                    <a:cubicBezTo>
                      <a:pt x="46066" y="434707"/>
                      <a:pt x="81439" y="419666"/>
                      <a:pt x="124105" y="402595"/>
                    </a:cubicBezTo>
                    <a:cubicBezTo>
                      <a:pt x="143947" y="436132"/>
                      <a:pt x="142317" y="460842"/>
                      <a:pt x="176004" y="494922"/>
                    </a:cubicBezTo>
                    <a:cubicBezTo>
                      <a:pt x="180751" y="481395"/>
                      <a:pt x="203433" y="475430"/>
                      <a:pt x="217372" y="452435"/>
                    </a:cubicBezTo>
                    <a:cubicBezTo>
                      <a:pt x="230674" y="536200"/>
                      <a:pt x="206302" y="615781"/>
                      <a:pt x="217372" y="661597"/>
                    </a:cubicBezTo>
                    <a:cubicBezTo>
                      <a:pt x="135851" y="652746"/>
                      <a:pt x="54762" y="654647"/>
                      <a:pt x="14290" y="628099"/>
                    </a:cubicBezTo>
                    <a:cubicBezTo>
                      <a:pt x="4909" y="577307"/>
                      <a:pt x="21706" y="532734"/>
                      <a:pt x="14290" y="498190"/>
                    </a:cubicBezTo>
                    <a:close/>
                    <a:moveTo>
                      <a:pt x="232415" y="661597"/>
                    </a:moveTo>
                    <a:cubicBezTo>
                      <a:pt x="225459" y="566672"/>
                      <a:pt x="254479" y="517935"/>
                      <a:pt x="232415" y="451618"/>
                    </a:cubicBezTo>
                    <a:cubicBezTo>
                      <a:pt x="243463" y="459532"/>
                      <a:pt x="263352" y="485920"/>
                      <a:pt x="273784" y="494104"/>
                    </a:cubicBezTo>
                    <a:cubicBezTo>
                      <a:pt x="287324" y="463648"/>
                      <a:pt x="312331" y="431616"/>
                      <a:pt x="325682" y="401779"/>
                    </a:cubicBezTo>
                    <a:cubicBezTo>
                      <a:pt x="364919" y="412587"/>
                      <a:pt x="388380" y="434556"/>
                      <a:pt x="415941" y="454069"/>
                    </a:cubicBezTo>
                    <a:cubicBezTo>
                      <a:pt x="424950" y="465958"/>
                      <a:pt x="436365" y="478009"/>
                      <a:pt x="435497" y="498190"/>
                    </a:cubicBezTo>
                    <a:cubicBezTo>
                      <a:pt x="436555" y="553336"/>
                      <a:pt x="421401" y="570210"/>
                      <a:pt x="435497" y="628916"/>
                    </a:cubicBezTo>
                    <a:cubicBezTo>
                      <a:pt x="393269" y="635073"/>
                      <a:pt x="305718" y="680033"/>
                      <a:pt x="232415" y="661597"/>
                    </a:cubicBezTo>
                    <a:close/>
                  </a:path>
                  <a:path w="450540" h="677121" stroke="0" extrusionOk="0">
                    <a:moveTo>
                      <a:pt x="450540" y="498190"/>
                    </a:moveTo>
                    <a:cubicBezTo>
                      <a:pt x="447968" y="478919"/>
                      <a:pt x="440895" y="455851"/>
                      <a:pt x="424967" y="443448"/>
                    </a:cubicBezTo>
                    <a:cubicBezTo>
                      <a:pt x="404975" y="430496"/>
                      <a:pt x="380503" y="407577"/>
                      <a:pt x="354264" y="398511"/>
                    </a:cubicBezTo>
                    <a:cubicBezTo>
                      <a:pt x="382446" y="361291"/>
                      <a:pt x="377622" y="255826"/>
                      <a:pt x="355769" y="159935"/>
                    </a:cubicBezTo>
                    <a:cubicBezTo>
                      <a:pt x="360763" y="154149"/>
                      <a:pt x="360863" y="147693"/>
                      <a:pt x="360281" y="140326"/>
                    </a:cubicBezTo>
                    <a:cubicBezTo>
                      <a:pt x="359727" y="137954"/>
                      <a:pt x="360323" y="136121"/>
                      <a:pt x="360281" y="134607"/>
                    </a:cubicBezTo>
                    <a:cubicBezTo>
                      <a:pt x="364773" y="126118"/>
                      <a:pt x="374730" y="119909"/>
                      <a:pt x="386607" y="106011"/>
                    </a:cubicBezTo>
                    <a:cubicBezTo>
                      <a:pt x="395894" y="99145"/>
                      <a:pt x="395518" y="74499"/>
                      <a:pt x="386607" y="67610"/>
                    </a:cubicBezTo>
                    <a:cubicBezTo>
                      <a:pt x="383338" y="63652"/>
                      <a:pt x="379681" y="61451"/>
                      <a:pt x="374572" y="60256"/>
                    </a:cubicBezTo>
                    <a:lnTo>
                      <a:pt x="374572" y="60256"/>
                    </a:lnTo>
                    <a:cubicBezTo>
                      <a:pt x="352873" y="53981"/>
                      <a:pt x="327633" y="51511"/>
                      <a:pt x="308383" y="40647"/>
                    </a:cubicBezTo>
                    <a:cubicBezTo>
                      <a:pt x="291811" y="31236"/>
                      <a:pt x="248862" y="13071"/>
                      <a:pt x="236928" y="3064"/>
                    </a:cubicBezTo>
                    <a:cubicBezTo>
                      <a:pt x="230665" y="-1861"/>
                      <a:pt x="219880" y="-1235"/>
                      <a:pt x="212859" y="3064"/>
                    </a:cubicBezTo>
                    <a:cubicBezTo>
                      <a:pt x="197232" y="9252"/>
                      <a:pt x="160242" y="30317"/>
                      <a:pt x="142157" y="39014"/>
                    </a:cubicBezTo>
                    <a:cubicBezTo>
                      <a:pt x="124163" y="45242"/>
                      <a:pt x="102309" y="55771"/>
                      <a:pt x="75967" y="58622"/>
                    </a:cubicBezTo>
                    <a:cubicBezTo>
                      <a:pt x="63849" y="62539"/>
                      <a:pt x="56276" y="79716"/>
                      <a:pt x="57164" y="91304"/>
                    </a:cubicBezTo>
                    <a:cubicBezTo>
                      <a:pt x="58080" y="97557"/>
                      <a:pt x="59115" y="101492"/>
                      <a:pt x="63932" y="104376"/>
                    </a:cubicBezTo>
                    <a:cubicBezTo>
                      <a:pt x="73473" y="108072"/>
                      <a:pt x="77984" y="121167"/>
                      <a:pt x="90258" y="132973"/>
                    </a:cubicBezTo>
                    <a:cubicBezTo>
                      <a:pt x="90982" y="135018"/>
                      <a:pt x="89594" y="137607"/>
                      <a:pt x="90258" y="139509"/>
                    </a:cubicBezTo>
                    <a:cubicBezTo>
                      <a:pt x="90318" y="147550"/>
                      <a:pt x="91948" y="153192"/>
                      <a:pt x="95523" y="159935"/>
                    </a:cubicBezTo>
                    <a:cubicBezTo>
                      <a:pt x="54863" y="248239"/>
                      <a:pt x="89507" y="371305"/>
                      <a:pt x="97780" y="396060"/>
                    </a:cubicBezTo>
                    <a:cubicBezTo>
                      <a:pt x="66524" y="404022"/>
                      <a:pt x="50891" y="427355"/>
                      <a:pt x="25572" y="441813"/>
                    </a:cubicBezTo>
                    <a:cubicBezTo>
                      <a:pt x="13754" y="455003"/>
                      <a:pt x="-3978" y="471917"/>
                      <a:pt x="0" y="497372"/>
                    </a:cubicBezTo>
                    <a:cubicBezTo>
                      <a:pt x="13457" y="538388"/>
                      <a:pt x="-16203" y="590090"/>
                      <a:pt x="0" y="636269"/>
                    </a:cubicBezTo>
                    <a:cubicBezTo>
                      <a:pt x="1398" y="636964"/>
                      <a:pt x="1975" y="638272"/>
                      <a:pt x="3008" y="638720"/>
                    </a:cubicBezTo>
                    <a:cubicBezTo>
                      <a:pt x="46684" y="669535"/>
                      <a:pt x="113661" y="674189"/>
                      <a:pt x="227902" y="677121"/>
                    </a:cubicBezTo>
                    <a:cubicBezTo>
                      <a:pt x="328713" y="671420"/>
                      <a:pt x="416298" y="662477"/>
                      <a:pt x="448283" y="638720"/>
                    </a:cubicBezTo>
                    <a:cubicBezTo>
                      <a:pt x="448936" y="638108"/>
                      <a:pt x="449764" y="637821"/>
                      <a:pt x="450540" y="637086"/>
                    </a:cubicBezTo>
                    <a:cubicBezTo>
                      <a:pt x="442483" y="593186"/>
                      <a:pt x="459087" y="530944"/>
                      <a:pt x="450540" y="498190"/>
                    </a:cubicBezTo>
                    <a:close/>
                    <a:moveTo>
                      <a:pt x="340726" y="391157"/>
                    </a:moveTo>
                    <a:cubicBezTo>
                      <a:pt x="336699" y="389790"/>
                      <a:pt x="332279" y="387954"/>
                      <a:pt x="328691" y="386255"/>
                    </a:cubicBezTo>
                    <a:cubicBezTo>
                      <a:pt x="318862" y="374786"/>
                      <a:pt x="309102" y="357918"/>
                      <a:pt x="292587" y="334782"/>
                    </a:cubicBezTo>
                    <a:cubicBezTo>
                      <a:pt x="318347" y="313823"/>
                      <a:pt x="334892" y="283472"/>
                      <a:pt x="337717" y="236737"/>
                    </a:cubicBezTo>
                    <a:cubicBezTo>
                      <a:pt x="336525" y="214575"/>
                      <a:pt x="338934" y="205544"/>
                      <a:pt x="337717" y="177910"/>
                    </a:cubicBezTo>
                    <a:cubicBezTo>
                      <a:pt x="339184" y="176148"/>
                      <a:pt x="340339" y="176367"/>
                      <a:pt x="342229" y="174642"/>
                    </a:cubicBezTo>
                    <a:cubicBezTo>
                      <a:pt x="342958" y="173891"/>
                      <a:pt x="344355" y="173144"/>
                      <a:pt x="345238" y="172191"/>
                    </a:cubicBezTo>
                    <a:cubicBezTo>
                      <a:pt x="380151" y="254112"/>
                      <a:pt x="343811" y="367872"/>
                      <a:pt x="340726" y="391157"/>
                    </a:cubicBezTo>
                    <a:close/>
                    <a:moveTo>
                      <a:pt x="104549" y="139509"/>
                    </a:moveTo>
                    <a:cubicBezTo>
                      <a:pt x="163168" y="144657"/>
                      <a:pt x="194297" y="156946"/>
                      <a:pt x="224142" y="156667"/>
                    </a:cubicBezTo>
                    <a:cubicBezTo>
                      <a:pt x="255156" y="150660"/>
                      <a:pt x="281247" y="145897"/>
                      <a:pt x="344487" y="139509"/>
                    </a:cubicBezTo>
                    <a:cubicBezTo>
                      <a:pt x="342558" y="148826"/>
                      <a:pt x="340820" y="156022"/>
                      <a:pt x="333956" y="160752"/>
                    </a:cubicBezTo>
                    <a:cubicBezTo>
                      <a:pt x="327887" y="165698"/>
                      <a:pt x="324008" y="165553"/>
                      <a:pt x="318913" y="171374"/>
                    </a:cubicBezTo>
                    <a:cubicBezTo>
                      <a:pt x="262433" y="217638"/>
                      <a:pt x="189095" y="200989"/>
                      <a:pt x="123353" y="168105"/>
                    </a:cubicBezTo>
                    <a:cubicBezTo>
                      <a:pt x="119553" y="165554"/>
                      <a:pt x="118843" y="163084"/>
                      <a:pt x="114327" y="160752"/>
                    </a:cubicBezTo>
                    <a:cubicBezTo>
                      <a:pt x="107934" y="155557"/>
                      <a:pt x="105710" y="150495"/>
                      <a:pt x="104549" y="139509"/>
                    </a:cubicBezTo>
                    <a:lnTo>
                      <a:pt x="104549" y="139509"/>
                    </a:lnTo>
                    <a:close/>
                    <a:moveTo>
                      <a:pt x="127114" y="189348"/>
                    </a:moveTo>
                    <a:cubicBezTo>
                      <a:pt x="183022" y="247907"/>
                      <a:pt x="255808" y="223409"/>
                      <a:pt x="322674" y="187714"/>
                    </a:cubicBezTo>
                    <a:cubicBezTo>
                      <a:pt x="324746" y="199627"/>
                      <a:pt x="321015" y="217939"/>
                      <a:pt x="322674" y="236737"/>
                    </a:cubicBezTo>
                    <a:cubicBezTo>
                      <a:pt x="326202" y="298179"/>
                      <a:pt x="274102" y="337643"/>
                      <a:pt x="224893" y="342952"/>
                    </a:cubicBezTo>
                    <a:cubicBezTo>
                      <a:pt x="173991" y="346682"/>
                      <a:pt x="134162" y="286409"/>
                      <a:pt x="127114" y="236737"/>
                    </a:cubicBezTo>
                    <a:cubicBezTo>
                      <a:pt x="122433" y="218213"/>
                      <a:pt x="132517" y="201212"/>
                      <a:pt x="127114" y="189348"/>
                    </a:cubicBezTo>
                    <a:close/>
                    <a:moveTo>
                      <a:pt x="179765" y="468776"/>
                    </a:moveTo>
                    <a:cubicBezTo>
                      <a:pt x="150402" y="436969"/>
                      <a:pt x="154347" y="406946"/>
                      <a:pt x="136891" y="391974"/>
                    </a:cubicBezTo>
                    <a:cubicBezTo>
                      <a:pt x="141687" y="378293"/>
                      <a:pt x="155938" y="372717"/>
                      <a:pt x="162465" y="356024"/>
                    </a:cubicBezTo>
                    <a:cubicBezTo>
                      <a:pt x="175169" y="373615"/>
                      <a:pt x="190362" y="401581"/>
                      <a:pt x="215116" y="432009"/>
                    </a:cubicBezTo>
                    <a:cubicBezTo>
                      <a:pt x="204519" y="446919"/>
                      <a:pt x="190331" y="453074"/>
                      <a:pt x="179765" y="468776"/>
                    </a:cubicBezTo>
                    <a:close/>
                    <a:moveTo>
                      <a:pt x="224893" y="419753"/>
                    </a:moveTo>
                    <a:cubicBezTo>
                      <a:pt x="201051" y="401617"/>
                      <a:pt x="197941" y="371397"/>
                      <a:pt x="172995" y="346220"/>
                    </a:cubicBezTo>
                    <a:cubicBezTo>
                      <a:pt x="206749" y="361000"/>
                      <a:pt x="246508" y="356858"/>
                      <a:pt x="276040" y="346220"/>
                    </a:cubicBezTo>
                    <a:cubicBezTo>
                      <a:pt x="267807" y="372111"/>
                      <a:pt x="239460" y="391133"/>
                      <a:pt x="224893" y="419753"/>
                    </a:cubicBezTo>
                    <a:close/>
                    <a:moveTo>
                      <a:pt x="288075" y="356842"/>
                    </a:moveTo>
                    <a:cubicBezTo>
                      <a:pt x="295443" y="365374"/>
                      <a:pt x="300241" y="376405"/>
                      <a:pt x="313648" y="392792"/>
                    </a:cubicBezTo>
                    <a:cubicBezTo>
                      <a:pt x="309545" y="418443"/>
                      <a:pt x="278783" y="453431"/>
                      <a:pt x="270775" y="469592"/>
                    </a:cubicBezTo>
                    <a:cubicBezTo>
                      <a:pt x="255899" y="457715"/>
                      <a:pt x="252158" y="447798"/>
                      <a:pt x="235424" y="432826"/>
                    </a:cubicBezTo>
                    <a:cubicBezTo>
                      <a:pt x="245861" y="411940"/>
                      <a:pt x="272811" y="387902"/>
                      <a:pt x="288075" y="356842"/>
                    </a:cubicBezTo>
                    <a:close/>
                    <a:moveTo>
                      <a:pt x="73711" y="92938"/>
                    </a:moveTo>
                    <a:cubicBezTo>
                      <a:pt x="69786" y="89038"/>
                      <a:pt x="69320" y="80801"/>
                      <a:pt x="73711" y="77414"/>
                    </a:cubicBezTo>
                    <a:cubicBezTo>
                      <a:pt x="74980" y="75741"/>
                      <a:pt x="76825" y="75097"/>
                      <a:pt x="78223" y="74963"/>
                    </a:cubicBezTo>
                    <a:cubicBezTo>
                      <a:pt x="99334" y="70590"/>
                      <a:pt x="124801" y="63368"/>
                      <a:pt x="146670" y="54537"/>
                    </a:cubicBezTo>
                    <a:cubicBezTo>
                      <a:pt x="162087" y="47775"/>
                      <a:pt x="203657" y="23301"/>
                      <a:pt x="220381" y="16953"/>
                    </a:cubicBezTo>
                    <a:cubicBezTo>
                      <a:pt x="221840" y="16988"/>
                      <a:pt x="223303" y="16052"/>
                      <a:pt x="224893" y="16136"/>
                    </a:cubicBezTo>
                    <a:cubicBezTo>
                      <a:pt x="226236" y="15868"/>
                      <a:pt x="228006" y="17422"/>
                      <a:pt x="229407" y="17770"/>
                    </a:cubicBezTo>
                    <a:cubicBezTo>
                      <a:pt x="242947" y="22984"/>
                      <a:pt x="289786" y="45017"/>
                      <a:pt x="303118" y="55354"/>
                    </a:cubicBezTo>
                    <a:cubicBezTo>
                      <a:pt x="321881" y="68721"/>
                      <a:pt x="349474" y="69705"/>
                      <a:pt x="371563" y="75780"/>
                    </a:cubicBezTo>
                    <a:cubicBezTo>
                      <a:pt x="373191" y="76727"/>
                      <a:pt x="374160" y="77657"/>
                      <a:pt x="376077" y="79048"/>
                    </a:cubicBezTo>
                    <a:cubicBezTo>
                      <a:pt x="378896" y="83690"/>
                      <a:pt x="380397" y="88017"/>
                      <a:pt x="376077" y="94572"/>
                    </a:cubicBezTo>
                    <a:cubicBezTo>
                      <a:pt x="369410" y="107168"/>
                      <a:pt x="359492" y="107672"/>
                      <a:pt x="348999" y="122351"/>
                    </a:cubicBezTo>
                    <a:cubicBezTo>
                      <a:pt x="348461" y="122463"/>
                      <a:pt x="348125" y="122234"/>
                      <a:pt x="347495" y="122351"/>
                    </a:cubicBezTo>
                    <a:cubicBezTo>
                      <a:pt x="224173" y="146354"/>
                      <a:pt x="223414" y="146816"/>
                      <a:pt x="100788" y="122351"/>
                    </a:cubicBezTo>
                    <a:cubicBezTo>
                      <a:pt x="93135" y="115673"/>
                      <a:pt x="86557" y="100460"/>
                      <a:pt x="73711" y="92938"/>
                    </a:cubicBezTo>
                    <a:close/>
                    <a:moveTo>
                      <a:pt x="105301" y="173824"/>
                    </a:moveTo>
                    <a:cubicBezTo>
                      <a:pt x="105527" y="174014"/>
                      <a:pt x="105660" y="174388"/>
                      <a:pt x="106053" y="174642"/>
                    </a:cubicBezTo>
                    <a:cubicBezTo>
                      <a:pt x="109013" y="176001"/>
                      <a:pt x="109821" y="178497"/>
                      <a:pt x="112071" y="179543"/>
                    </a:cubicBezTo>
                    <a:cubicBezTo>
                      <a:pt x="116762" y="205668"/>
                      <a:pt x="108080" y="219580"/>
                      <a:pt x="112071" y="236737"/>
                    </a:cubicBezTo>
                    <a:cubicBezTo>
                      <a:pt x="107030" y="284429"/>
                      <a:pt x="127726" y="314018"/>
                      <a:pt x="157952" y="335598"/>
                    </a:cubicBezTo>
                    <a:cubicBezTo>
                      <a:pt x="142277" y="360270"/>
                      <a:pt x="128166" y="364652"/>
                      <a:pt x="121097" y="387072"/>
                    </a:cubicBezTo>
                    <a:cubicBezTo>
                      <a:pt x="116862" y="388469"/>
                      <a:pt x="112731" y="390596"/>
                      <a:pt x="110566" y="391157"/>
                    </a:cubicBezTo>
                    <a:cubicBezTo>
                      <a:pt x="82420" y="364392"/>
                      <a:pt x="66824" y="233836"/>
                      <a:pt x="105301" y="173824"/>
                    </a:cubicBezTo>
                    <a:close/>
                    <a:moveTo>
                      <a:pt x="14290" y="498190"/>
                    </a:moveTo>
                    <a:cubicBezTo>
                      <a:pt x="13807" y="479657"/>
                      <a:pt x="21792" y="461769"/>
                      <a:pt x="33846" y="454886"/>
                    </a:cubicBezTo>
                    <a:cubicBezTo>
                      <a:pt x="51393" y="430828"/>
                      <a:pt x="82743" y="420301"/>
                      <a:pt x="124105" y="402595"/>
                    </a:cubicBezTo>
                    <a:cubicBezTo>
                      <a:pt x="146549" y="441180"/>
                      <a:pt x="157313" y="465572"/>
                      <a:pt x="176004" y="494922"/>
                    </a:cubicBezTo>
                    <a:cubicBezTo>
                      <a:pt x="183977" y="483365"/>
                      <a:pt x="200634" y="471910"/>
                      <a:pt x="217372" y="452435"/>
                    </a:cubicBezTo>
                    <a:cubicBezTo>
                      <a:pt x="234406" y="538802"/>
                      <a:pt x="199910" y="603043"/>
                      <a:pt x="217372" y="661597"/>
                    </a:cubicBezTo>
                    <a:cubicBezTo>
                      <a:pt x="134906" y="671014"/>
                      <a:pt x="47641" y="650802"/>
                      <a:pt x="14290" y="628099"/>
                    </a:cubicBezTo>
                    <a:cubicBezTo>
                      <a:pt x="10161" y="577280"/>
                      <a:pt x="28049" y="537622"/>
                      <a:pt x="14290" y="498190"/>
                    </a:cubicBezTo>
                    <a:close/>
                    <a:moveTo>
                      <a:pt x="232415" y="661597"/>
                    </a:moveTo>
                    <a:cubicBezTo>
                      <a:pt x="207451" y="608038"/>
                      <a:pt x="237137" y="498197"/>
                      <a:pt x="232415" y="451618"/>
                    </a:cubicBezTo>
                    <a:cubicBezTo>
                      <a:pt x="254096" y="465204"/>
                      <a:pt x="251080" y="476306"/>
                      <a:pt x="273784" y="494104"/>
                    </a:cubicBezTo>
                    <a:cubicBezTo>
                      <a:pt x="284627" y="470325"/>
                      <a:pt x="304076" y="448000"/>
                      <a:pt x="325682" y="401779"/>
                    </a:cubicBezTo>
                    <a:cubicBezTo>
                      <a:pt x="361628" y="419746"/>
                      <a:pt x="389830" y="430471"/>
                      <a:pt x="415941" y="454069"/>
                    </a:cubicBezTo>
                    <a:cubicBezTo>
                      <a:pt x="429608" y="466680"/>
                      <a:pt x="430865" y="482057"/>
                      <a:pt x="435497" y="498190"/>
                    </a:cubicBezTo>
                    <a:cubicBezTo>
                      <a:pt x="438695" y="528435"/>
                      <a:pt x="435022" y="591826"/>
                      <a:pt x="435497" y="628916"/>
                    </a:cubicBezTo>
                    <a:cubicBezTo>
                      <a:pt x="390361" y="656678"/>
                      <a:pt x="315078" y="672192"/>
                      <a:pt x="232415" y="661597"/>
                    </a:cubicBezTo>
                    <a:close/>
                  </a:path>
                </a:pathLst>
              </a:custGeom>
              <a:grpFill/>
              <a:ln w="6350" cap="flat">
                <a:solidFill>
                  <a:schemeClr val="bg1">
                    <a:alpha val="55000"/>
                  </a:schemeClr>
                </a:solidFill>
                <a:prstDash val="solid"/>
                <a:miter/>
                <a:extLst>
                  <a:ext uri="{C807C97D-BFC1-408E-A445-0C87EB9F89A2}">
                    <ask:lineSketchStyleProps xmlns:ask="http://schemas.microsoft.com/office/drawing/2018/sketchyshapes" sd="596351565">
                      <a:custGeom>
                        <a:avLst/>
                        <a:gdLst>
                          <a:gd name="connsiteX0" fmla="*/ 491626 w 491625"/>
                          <a:gd name="connsiteY0" fmla="*/ 500449 h 680191"/>
                          <a:gd name="connsiteX1" fmla="*/ 463720 w 491625"/>
                          <a:gd name="connsiteY1" fmla="*/ 445459 h 680191"/>
                          <a:gd name="connsiteX2" fmla="*/ 386570 w 491625"/>
                          <a:gd name="connsiteY2" fmla="*/ 400318 h 680191"/>
                          <a:gd name="connsiteX3" fmla="*/ 388212 w 491625"/>
                          <a:gd name="connsiteY3" fmla="*/ 160661 h 680191"/>
                          <a:gd name="connsiteX4" fmla="*/ 393136 w 491625"/>
                          <a:gd name="connsiteY4" fmla="*/ 140963 h 680191"/>
                          <a:gd name="connsiteX5" fmla="*/ 393136 w 491625"/>
                          <a:gd name="connsiteY5" fmla="*/ 135218 h 680191"/>
                          <a:gd name="connsiteX6" fmla="*/ 421862 w 491625"/>
                          <a:gd name="connsiteY6" fmla="*/ 106492 h 680191"/>
                          <a:gd name="connsiteX7" fmla="*/ 421862 w 491625"/>
                          <a:gd name="connsiteY7" fmla="*/ 67917 h 680191"/>
                          <a:gd name="connsiteX8" fmla="*/ 408730 w 491625"/>
                          <a:gd name="connsiteY8" fmla="*/ 60530 h 680191"/>
                          <a:gd name="connsiteX9" fmla="*/ 408730 w 491625"/>
                          <a:gd name="connsiteY9" fmla="*/ 60530 h 680191"/>
                          <a:gd name="connsiteX10" fmla="*/ 336505 w 491625"/>
                          <a:gd name="connsiteY10" fmla="*/ 40832 h 680191"/>
                          <a:gd name="connsiteX11" fmla="*/ 258534 w 491625"/>
                          <a:gd name="connsiteY11" fmla="*/ 3078 h 680191"/>
                          <a:gd name="connsiteX12" fmla="*/ 232270 w 491625"/>
                          <a:gd name="connsiteY12" fmla="*/ 3078 h 680191"/>
                          <a:gd name="connsiteX13" fmla="*/ 155121 w 491625"/>
                          <a:gd name="connsiteY13" fmla="*/ 39191 h 680191"/>
                          <a:gd name="connsiteX14" fmla="*/ 82895 w 491625"/>
                          <a:gd name="connsiteY14" fmla="*/ 58888 h 680191"/>
                          <a:gd name="connsiteX15" fmla="*/ 62377 w 491625"/>
                          <a:gd name="connsiteY15" fmla="*/ 91718 h 680191"/>
                          <a:gd name="connsiteX16" fmla="*/ 69763 w 491625"/>
                          <a:gd name="connsiteY16" fmla="*/ 104850 h 680191"/>
                          <a:gd name="connsiteX17" fmla="*/ 98489 w 491625"/>
                          <a:gd name="connsiteY17" fmla="*/ 133576 h 680191"/>
                          <a:gd name="connsiteX18" fmla="*/ 98489 w 491625"/>
                          <a:gd name="connsiteY18" fmla="*/ 140142 h 680191"/>
                          <a:gd name="connsiteX19" fmla="*/ 104234 w 491625"/>
                          <a:gd name="connsiteY19" fmla="*/ 160661 h 680191"/>
                          <a:gd name="connsiteX20" fmla="*/ 106697 w 491625"/>
                          <a:gd name="connsiteY20" fmla="*/ 397856 h 680191"/>
                          <a:gd name="connsiteX21" fmla="*/ 27905 w 491625"/>
                          <a:gd name="connsiteY21" fmla="*/ 443817 h 680191"/>
                          <a:gd name="connsiteX22" fmla="*/ 0 w 491625"/>
                          <a:gd name="connsiteY22" fmla="*/ 499628 h 680191"/>
                          <a:gd name="connsiteX23" fmla="*/ 0 w 491625"/>
                          <a:gd name="connsiteY23" fmla="*/ 639154 h 680191"/>
                          <a:gd name="connsiteX24" fmla="*/ 3283 w 491625"/>
                          <a:gd name="connsiteY24" fmla="*/ 641616 h 680191"/>
                          <a:gd name="connsiteX25" fmla="*/ 248685 w 491625"/>
                          <a:gd name="connsiteY25" fmla="*/ 680191 h 680191"/>
                          <a:gd name="connsiteX26" fmla="*/ 489163 w 491625"/>
                          <a:gd name="connsiteY26" fmla="*/ 641616 h 680191"/>
                          <a:gd name="connsiteX27" fmla="*/ 491626 w 491625"/>
                          <a:gd name="connsiteY27" fmla="*/ 639975 h 680191"/>
                          <a:gd name="connsiteX28" fmla="*/ 491626 w 491625"/>
                          <a:gd name="connsiteY28" fmla="*/ 500449 h 680191"/>
                          <a:gd name="connsiteX29" fmla="*/ 371797 w 491625"/>
                          <a:gd name="connsiteY29" fmla="*/ 392931 h 680191"/>
                          <a:gd name="connsiteX30" fmla="*/ 358665 w 491625"/>
                          <a:gd name="connsiteY30" fmla="*/ 388007 h 680191"/>
                          <a:gd name="connsiteX31" fmla="*/ 319269 w 491625"/>
                          <a:gd name="connsiteY31" fmla="*/ 336300 h 680191"/>
                          <a:gd name="connsiteX32" fmla="*/ 368514 w 491625"/>
                          <a:gd name="connsiteY32" fmla="*/ 237811 h 680191"/>
                          <a:gd name="connsiteX33" fmla="*/ 368514 w 491625"/>
                          <a:gd name="connsiteY33" fmla="*/ 178717 h 680191"/>
                          <a:gd name="connsiteX34" fmla="*/ 373438 w 491625"/>
                          <a:gd name="connsiteY34" fmla="*/ 175434 h 680191"/>
                          <a:gd name="connsiteX35" fmla="*/ 376721 w 491625"/>
                          <a:gd name="connsiteY35" fmla="*/ 172972 h 680191"/>
                          <a:gd name="connsiteX36" fmla="*/ 371797 w 491625"/>
                          <a:gd name="connsiteY36" fmla="*/ 392931 h 680191"/>
                          <a:gd name="connsiteX37" fmla="*/ 114083 w 491625"/>
                          <a:gd name="connsiteY37" fmla="*/ 140142 h 680191"/>
                          <a:gd name="connsiteX38" fmla="*/ 244582 w 491625"/>
                          <a:gd name="connsiteY38" fmla="*/ 157378 h 680191"/>
                          <a:gd name="connsiteX39" fmla="*/ 375901 w 491625"/>
                          <a:gd name="connsiteY39" fmla="*/ 140142 h 680191"/>
                          <a:gd name="connsiteX40" fmla="*/ 364410 w 491625"/>
                          <a:gd name="connsiteY40" fmla="*/ 161481 h 680191"/>
                          <a:gd name="connsiteX41" fmla="*/ 347995 w 491625"/>
                          <a:gd name="connsiteY41" fmla="*/ 172151 h 680191"/>
                          <a:gd name="connsiteX42" fmla="*/ 134602 w 491625"/>
                          <a:gd name="connsiteY42" fmla="*/ 168868 h 680191"/>
                          <a:gd name="connsiteX43" fmla="*/ 124753 w 491625"/>
                          <a:gd name="connsiteY43" fmla="*/ 161481 h 680191"/>
                          <a:gd name="connsiteX44" fmla="*/ 114083 w 491625"/>
                          <a:gd name="connsiteY44" fmla="*/ 140142 h 680191"/>
                          <a:gd name="connsiteX45" fmla="*/ 114083 w 491625"/>
                          <a:gd name="connsiteY45" fmla="*/ 140142 h 680191"/>
                          <a:gd name="connsiteX46" fmla="*/ 138706 w 491625"/>
                          <a:gd name="connsiteY46" fmla="*/ 190207 h 680191"/>
                          <a:gd name="connsiteX47" fmla="*/ 352099 w 491625"/>
                          <a:gd name="connsiteY47" fmla="*/ 188566 h 680191"/>
                          <a:gd name="connsiteX48" fmla="*/ 352099 w 491625"/>
                          <a:gd name="connsiteY48" fmla="*/ 237811 h 680191"/>
                          <a:gd name="connsiteX49" fmla="*/ 245402 w 491625"/>
                          <a:gd name="connsiteY49" fmla="*/ 344507 h 680191"/>
                          <a:gd name="connsiteX50" fmla="*/ 138706 w 491625"/>
                          <a:gd name="connsiteY50" fmla="*/ 237811 h 680191"/>
                          <a:gd name="connsiteX51" fmla="*/ 138706 w 491625"/>
                          <a:gd name="connsiteY51" fmla="*/ 190207 h 680191"/>
                          <a:gd name="connsiteX52" fmla="*/ 196158 w 491625"/>
                          <a:gd name="connsiteY52" fmla="*/ 470902 h 680191"/>
                          <a:gd name="connsiteX53" fmla="*/ 149375 w 491625"/>
                          <a:gd name="connsiteY53" fmla="*/ 393752 h 680191"/>
                          <a:gd name="connsiteX54" fmla="*/ 177281 w 491625"/>
                          <a:gd name="connsiteY54" fmla="*/ 357639 h 680191"/>
                          <a:gd name="connsiteX55" fmla="*/ 234733 w 491625"/>
                          <a:gd name="connsiteY55" fmla="*/ 433968 h 680191"/>
                          <a:gd name="connsiteX56" fmla="*/ 196158 w 491625"/>
                          <a:gd name="connsiteY56" fmla="*/ 470902 h 680191"/>
                          <a:gd name="connsiteX57" fmla="*/ 245402 w 491625"/>
                          <a:gd name="connsiteY57" fmla="*/ 421657 h 680191"/>
                          <a:gd name="connsiteX58" fmla="*/ 188771 w 491625"/>
                          <a:gd name="connsiteY58" fmla="*/ 347790 h 680191"/>
                          <a:gd name="connsiteX59" fmla="*/ 301213 w 491625"/>
                          <a:gd name="connsiteY59" fmla="*/ 347790 h 680191"/>
                          <a:gd name="connsiteX60" fmla="*/ 245402 w 491625"/>
                          <a:gd name="connsiteY60" fmla="*/ 421657 h 680191"/>
                          <a:gd name="connsiteX61" fmla="*/ 314345 w 491625"/>
                          <a:gd name="connsiteY61" fmla="*/ 358460 h 680191"/>
                          <a:gd name="connsiteX62" fmla="*/ 342250 w 491625"/>
                          <a:gd name="connsiteY62" fmla="*/ 394573 h 680191"/>
                          <a:gd name="connsiteX63" fmla="*/ 295468 w 491625"/>
                          <a:gd name="connsiteY63" fmla="*/ 471722 h 680191"/>
                          <a:gd name="connsiteX64" fmla="*/ 256893 w 491625"/>
                          <a:gd name="connsiteY64" fmla="*/ 434789 h 680191"/>
                          <a:gd name="connsiteX65" fmla="*/ 314345 w 491625"/>
                          <a:gd name="connsiteY65" fmla="*/ 358460 h 680191"/>
                          <a:gd name="connsiteX66" fmla="*/ 80433 w 491625"/>
                          <a:gd name="connsiteY66" fmla="*/ 93360 h 680191"/>
                          <a:gd name="connsiteX67" fmla="*/ 80433 w 491625"/>
                          <a:gd name="connsiteY67" fmla="*/ 77765 h 680191"/>
                          <a:gd name="connsiteX68" fmla="*/ 85357 w 491625"/>
                          <a:gd name="connsiteY68" fmla="*/ 75303 h 680191"/>
                          <a:gd name="connsiteX69" fmla="*/ 160045 w 491625"/>
                          <a:gd name="connsiteY69" fmla="*/ 54785 h 680191"/>
                          <a:gd name="connsiteX70" fmla="*/ 240478 w 491625"/>
                          <a:gd name="connsiteY70" fmla="*/ 17030 h 680191"/>
                          <a:gd name="connsiteX71" fmla="*/ 245402 w 491625"/>
                          <a:gd name="connsiteY71" fmla="*/ 16210 h 680191"/>
                          <a:gd name="connsiteX72" fmla="*/ 250327 w 491625"/>
                          <a:gd name="connsiteY72" fmla="*/ 17851 h 680191"/>
                          <a:gd name="connsiteX73" fmla="*/ 330760 w 491625"/>
                          <a:gd name="connsiteY73" fmla="*/ 55605 h 680191"/>
                          <a:gd name="connsiteX74" fmla="*/ 405447 w 491625"/>
                          <a:gd name="connsiteY74" fmla="*/ 76124 h 680191"/>
                          <a:gd name="connsiteX75" fmla="*/ 410372 w 491625"/>
                          <a:gd name="connsiteY75" fmla="*/ 79407 h 680191"/>
                          <a:gd name="connsiteX76" fmla="*/ 410372 w 491625"/>
                          <a:gd name="connsiteY76" fmla="*/ 95001 h 680191"/>
                          <a:gd name="connsiteX77" fmla="*/ 380825 w 491625"/>
                          <a:gd name="connsiteY77" fmla="*/ 122906 h 680191"/>
                          <a:gd name="connsiteX78" fmla="*/ 379184 w 491625"/>
                          <a:gd name="connsiteY78" fmla="*/ 122906 h 680191"/>
                          <a:gd name="connsiteX79" fmla="*/ 109980 w 491625"/>
                          <a:gd name="connsiteY79" fmla="*/ 122906 h 680191"/>
                          <a:gd name="connsiteX80" fmla="*/ 80433 w 491625"/>
                          <a:gd name="connsiteY80" fmla="*/ 93360 h 680191"/>
                          <a:gd name="connsiteX81" fmla="*/ 114904 w 491625"/>
                          <a:gd name="connsiteY81" fmla="*/ 174613 h 680191"/>
                          <a:gd name="connsiteX82" fmla="*/ 115725 w 491625"/>
                          <a:gd name="connsiteY82" fmla="*/ 175434 h 680191"/>
                          <a:gd name="connsiteX83" fmla="*/ 122291 w 491625"/>
                          <a:gd name="connsiteY83" fmla="*/ 180358 h 680191"/>
                          <a:gd name="connsiteX84" fmla="*/ 122291 w 491625"/>
                          <a:gd name="connsiteY84" fmla="*/ 237811 h 680191"/>
                          <a:gd name="connsiteX85" fmla="*/ 172356 w 491625"/>
                          <a:gd name="connsiteY85" fmla="*/ 337120 h 680191"/>
                          <a:gd name="connsiteX86" fmla="*/ 132140 w 491625"/>
                          <a:gd name="connsiteY86" fmla="*/ 388827 h 680191"/>
                          <a:gd name="connsiteX87" fmla="*/ 120649 w 491625"/>
                          <a:gd name="connsiteY87" fmla="*/ 392931 h 680191"/>
                          <a:gd name="connsiteX88" fmla="*/ 114904 w 491625"/>
                          <a:gd name="connsiteY88" fmla="*/ 174613 h 680191"/>
                          <a:gd name="connsiteX89" fmla="*/ 15594 w 491625"/>
                          <a:gd name="connsiteY89" fmla="*/ 500449 h 680191"/>
                          <a:gd name="connsiteX90" fmla="*/ 36933 w 491625"/>
                          <a:gd name="connsiteY90" fmla="*/ 456949 h 680191"/>
                          <a:gd name="connsiteX91" fmla="*/ 135423 w 491625"/>
                          <a:gd name="connsiteY91" fmla="*/ 404421 h 680191"/>
                          <a:gd name="connsiteX92" fmla="*/ 192054 w 491625"/>
                          <a:gd name="connsiteY92" fmla="*/ 497166 h 680191"/>
                          <a:gd name="connsiteX93" fmla="*/ 237195 w 491625"/>
                          <a:gd name="connsiteY93" fmla="*/ 454487 h 680191"/>
                          <a:gd name="connsiteX94" fmla="*/ 237195 w 491625"/>
                          <a:gd name="connsiteY94" fmla="*/ 664597 h 680191"/>
                          <a:gd name="connsiteX95" fmla="*/ 15594 w 491625"/>
                          <a:gd name="connsiteY95" fmla="*/ 630947 h 680191"/>
                          <a:gd name="connsiteX96" fmla="*/ 15594 w 491625"/>
                          <a:gd name="connsiteY96" fmla="*/ 500449 h 680191"/>
                          <a:gd name="connsiteX97" fmla="*/ 253610 w 491625"/>
                          <a:gd name="connsiteY97" fmla="*/ 664597 h 680191"/>
                          <a:gd name="connsiteX98" fmla="*/ 253610 w 491625"/>
                          <a:gd name="connsiteY98" fmla="*/ 453666 h 680191"/>
                          <a:gd name="connsiteX99" fmla="*/ 298751 w 491625"/>
                          <a:gd name="connsiteY99" fmla="*/ 496345 h 680191"/>
                          <a:gd name="connsiteX100" fmla="*/ 355382 w 491625"/>
                          <a:gd name="connsiteY100" fmla="*/ 403601 h 680191"/>
                          <a:gd name="connsiteX101" fmla="*/ 453871 w 491625"/>
                          <a:gd name="connsiteY101" fmla="*/ 456128 h 680191"/>
                          <a:gd name="connsiteX102" fmla="*/ 475211 w 491625"/>
                          <a:gd name="connsiteY102" fmla="*/ 500449 h 680191"/>
                          <a:gd name="connsiteX103" fmla="*/ 475211 w 491625"/>
                          <a:gd name="connsiteY103" fmla="*/ 631768 h 680191"/>
                          <a:gd name="connsiteX104" fmla="*/ 253610 w 491625"/>
                          <a:gd name="connsiteY104" fmla="*/ 664597 h 680191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  <a:cxn ang="0">
                            <a:pos x="connsiteX19" y="connsiteY19"/>
                          </a:cxn>
                          <a:cxn ang="0">
                            <a:pos x="connsiteX20" y="connsiteY20"/>
                          </a:cxn>
                          <a:cxn ang="0">
                            <a:pos x="connsiteX21" y="connsiteY21"/>
                          </a:cxn>
                          <a:cxn ang="0">
                            <a:pos x="connsiteX22" y="connsiteY22"/>
                          </a:cxn>
                          <a:cxn ang="0">
                            <a:pos x="connsiteX23" y="connsiteY23"/>
                          </a:cxn>
                          <a:cxn ang="0">
                            <a:pos x="connsiteX24" y="connsiteY24"/>
                          </a:cxn>
                          <a:cxn ang="0">
                            <a:pos x="connsiteX25" y="connsiteY25"/>
                          </a:cxn>
                          <a:cxn ang="0">
                            <a:pos x="connsiteX26" y="connsiteY26"/>
                          </a:cxn>
                          <a:cxn ang="0">
                            <a:pos x="connsiteX27" y="connsiteY27"/>
                          </a:cxn>
                          <a:cxn ang="0">
                            <a:pos x="connsiteX28" y="connsiteY28"/>
                          </a:cxn>
                          <a:cxn ang="0">
                            <a:pos x="connsiteX29" y="connsiteY29"/>
                          </a:cxn>
                          <a:cxn ang="0">
                            <a:pos x="connsiteX30" y="connsiteY30"/>
                          </a:cxn>
                          <a:cxn ang="0">
                            <a:pos x="connsiteX31" y="connsiteY31"/>
                          </a:cxn>
                          <a:cxn ang="0">
                            <a:pos x="connsiteX32" y="connsiteY32"/>
                          </a:cxn>
                          <a:cxn ang="0">
                            <a:pos x="connsiteX33" y="connsiteY33"/>
                          </a:cxn>
                          <a:cxn ang="0">
                            <a:pos x="connsiteX34" y="connsiteY34"/>
                          </a:cxn>
                          <a:cxn ang="0">
                            <a:pos x="connsiteX35" y="connsiteY35"/>
                          </a:cxn>
                          <a:cxn ang="0">
                            <a:pos x="connsiteX36" y="connsiteY36"/>
                          </a:cxn>
                          <a:cxn ang="0">
                            <a:pos x="connsiteX37" y="connsiteY37"/>
                          </a:cxn>
                          <a:cxn ang="0">
                            <a:pos x="connsiteX38" y="connsiteY38"/>
                          </a:cxn>
                          <a:cxn ang="0">
                            <a:pos x="connsiteX39" y="connsiteY39"/>
                          </a:cxn>
                          <a:cxn ang="0">
                            <a:pos x="connsiteX40" y="connsiteY40"/>
                          </a:cxn>
                          <a:cxn ang="0">
                            <a:pos x="connsiteX41" y="connsiteY41"/>
                          </a:cxn>
                          <a:cxn ang="0">
                            <a:pos x="connsiteX42" y="connsiteY42"/>
                          </a:cxn>
                          <a:cxn ang="0">
                            <a:pos x="connsiteX43" y="connsiteY43"/>
                          </a:cxn>
                          <a:cxn ang="0">
                            <a:pos x="connsiteX44" y="connsiteY44"/>
                          </a:cxn>
                          <a:cxn ang="0">
                            <a:pos x="connsiteX45" y="connsiteY45"/>
                          </a:cxn>
                          <a:cxn ang="0">
                            <a:pos x="connsiteX46" y="connsiteY46"/>
                          </a:cxn>
                          <a:cxn ang="0">
                            <a:pos x="connsiteX47" y="connsiteY47"/>
                          </a:cxn>
                          <a:cxn ang="0">
                            <a:pos x="connsiteX48" y="connsiteY48"/>
                          </a:cxn>
                          <a:cxn ang="0">
                            <a:pos x="connsiteX49" y="connsiteY49"/>
                          </a:cxn>
                          <a:cxn ang="0">
                            <a:pos x="connsiteX50" y="connsiteY50"/>
                          </a:cxn>
                          <a:cxn ang="0">
                            <a:pos x="connsiteX51" y="connsiteY51"/>
                          </a:cxn>
                          <a:cxn ang="0">
                            <a:pos x="connsiteX52" y="connsiteY52"/>
                          </a:cxn>
                          <a:cxn ang="0">
                            <a:pos x="connsiteX53" y="connsiteY53"/>
                          </a:cxn>
                          <a:cxn ang="0">
                            <a:pos x="connsiteX54" y="connsiteY54"/>
                          </a:cxn>
                          <a:cxn ang="0">
                            <a:pos x="connsiteX55" y="connsiteY55"/>
                          </a:cxn>
                          <a:cxn ang="0">
                            <a:pos x="connsiteX56" y="connsiteY56"/>
                          </a:cxn>
                          <a:cxn ang="0">
                            <a:pos x="connsiteX57" y="connsiteY57"/>
                          </a:cxn>
                          <a:cxn ang="0">
                            <a:pos x="connsiteX58" y="connsiteY58"/>
                          </a:cxn>
                          <a:cxn ang="0">
                            <a:pos x="connsiteX59" y="connsiteY59"/>
                          </a:cxn>
                          <a:cxn ang="0">
                            <a:pos x="connsiteX60" y="connsiteY60"/>
                          </a:cxn>
                          <a:cxn ang="0">
                            <a:pos x="connsiteX61" y="connsiteY61"/>
                          </a:cxn>
                          <a:cxn ang="0">
                            <a:pos x="connsiteX62" y="connsiteY62"/>
                          </a:cxn>
                          <a:cxn ang="0">
                            <a:pos x="connsiteX63" y="connsiteY63"/>
                          </a:cxn>
                          <a:cxn ang="0">
                            <a:pos x="connsiteX64" y="connsiteY64"/>
                          </a:cxn>
                          <a:cxn ang="0">
                            <a:pos x="connsiteX65" y="connsiteY65"/>
                          </a:cxn>
                          <a:cxn ang="0">
                            <a:pos x="connsiteX66" y="connsiteY66"/>
                          </a:cxn>
                          <a:cxn ang="0">
                            <a:pos x="connsiteX67" y="connsiteY67"/>
                          </a:cxn>
                          <a:cxn ang="0">
                            <a:pos x="connsiteX68" y="connsiteY68"/>
                          </a:cxn>
                          <a:cxn ang="0">
                            <a:pos x="connsiteX69" y="connsiteY69"/>
                          </a:cxn>
                          <a:cxn ang="0">
                            <a:pos x="connsiteX70" y="connsiteY70"/>
                          </a:cxn>
                          <a:cxn ang="0">
                            <a:pos x="connsiteX71" y="connsiteY71"/>
                          </a:cxn>
                          <a:cxn ang="0">
                            <a:pos x="connsiteX72" y="connsiteY72"/>
                          </a:cxn>
                          <a:cxn ang="0">
                            <a:pos x="connsiteX73" y="connsiteY73"/>
                          </a:cxn>
                          <a:cxn ang="0">
                            <a:pos x="connsiteX74" y="connsiteY74"/>
                          </a:cxn>
                          <a:cxn ang="0">
                            <a:pos x="connsiteX75" y="connsiteY75"/>
                          </a:cxn>
                          <a:cxn ang="0">
                            <a:pos x="connsiteX76" y="connsiteY76"/>
                          </a:cxn>
                          <a:cxn ang="0">
                            <a:pos x="connsiteX77" y="connsiteY77"/>
                          </a:cxn>
                          <a:cxn ang="0">
                            <a:pos x="connsiteX78" y="connsiteY78"/>
                          </a:cxn>
                          <a:cxn ang="0">
                            <a:pos x="connsiteX79" y="connsiteY79"/>
                          </a:cxn>
                          <a:cxn ang="0">
                            <a:pos x="connsiteX80" y="connsiteY80"/>
                          </a:cxn>
                          <a:cxn ang="0">
                            <a:pos x="connsiteX81" y="connsiteY81"/>
                          </a:cxn>
                          <a:cxn ang="0">
                            <a:pos x="connsiteX82" y="connsiteY82"/>
                          </a:cxn>
                          <a:cxn ang="0">
                            <a:pos x="connsiteX83" y="connsiteY83"/>
                          </a:cxn>
                          <a:cxn ang="0">
                            <a:pos x="connsiteX84" y="connsiteY84"/>
                          </a:cxn>
                          <a:cxn ang="0">
                            <a:pos x="connsiteX85" y="connsiteY85"/>
                          </a:cxn>
                          <a:cxn ang="0">
                            <a:pos x="connsiteX86" y="connsiteY86"/>
                          </a:cxn>
                          <a:cxn ang="0">
                            <a:pos x="connsiteX87" y="connsiteY87"/>
                          </a:cxn>
                          <a:cxn ang="0">
                            <a:pos x="connsiteX88" y="connsiteY88"/>
                          </a:cxn>
                          <a:cxn ang="0">
                            <a:pos x="connsiteX89" y="connsiteY89"/>
                          </a:cxn>
                          <a:cxn ang="0">
                            <a:pos x="connsiteX90" y="connsiteY90"/>
                          </a:cxn>
                          <a:cxn ang="0">
                            <a:pos x="connsiteX91" y="connsiteY91"/>
                          </a:cxn>
                          <a:cxn ang="0">
                            <a:pos x="connsiteX92" y="connsiteY92"/>
                          </a:cxn>
                          <a:cxn ang="0">
                            <a:pos x="connsiteX93" y="connsiteY93"/>
                          </a:cxn>
                          <a:cxn ang="0">
                            <a:pos x="connsiteX94" y="connsiteY94"/>
                          </a:cxn>
                          <a:cxn ang="0">
                            <a:pos x="connsiteX95" y="connsiteY95"/>
                          </a:cxn>
                          <a:cxn ang="0">
                            <a:pos x="connsiteX96" y="connsiteY96"/>
                          </a:cxn>
                          <a:cxn ang="0">
                            <a:pos x="connsiteX97" y="connsiteY97"/>
                          </a:cxn>
                          <a:cxn ang="0">
                            <a:pos x="connsiteX98" y="connsiteY98"/>
                          </a:cxn>
                          <a:cxn ang="0">
                            <a:pos x="connsiteX99" y="connsiteY99"/>
                          </a:cxn>
                          <a:cxn ang="0">
                            <a:pos x="connsiteX100" y="connsiteY100"/>
                          </a:cxn>
                          <a:cxn ang="0">
                            <a:pos x="connsiteX101" y="connsiteY101"/>
                          </a:cxn>
                          <a:cxn ang="0">
                            <a:pos x="connsiteX102" y="connsiteY102"/>
                          </a:cxn>
                          <a:cxn ang="0">
                            <a:pos x="connsiteX103" y="connsiteY103"/>
                          </a:cxn>
                          <a:cxn ang="0">
                            <a:pos x="connsiteX104" y="connsiteY104"/>
                          </a:cxn>
                        </a:cxnLst>
                        <a:rect l="l" t="t" r="r" b="b"/>
                        <a:pathLst>
                          <a:path w="491625" h="680191">
                            <a:moveTo>
                              <a:pt x="491626" y="500449"/>
                            </a:moveTo>
                            <a:cubicBezTo>
                              <a:pt x="490805" y="479109"/>
                              <a:pt x="480956" y="458591"/>
                              <a:pt x="463720" y="445459"/>
                            </a:cubicBezTo>
                            <a:cubicBezTo>
                              <a:pt x="439919" y="426582"/>
                              <a:pt x="414476" y="410987"/>
                              <a:pt x="386570" y="400318"/>
                            </a:cubicBezTo>
                            <a:cubicBezTo>
                              <a:pt x="397240" y="370771"/>
                              <a:pt x="435815" y="248480"/>
                              <a:pt x="388212" y="160661"/>
                            </a:cubicBezTo>
                            <a:cubicBezTo>
                              <a:pt x="391495" y="154915"/>
                              <a:pt x="393136" y="148349"/>
                              <a:pt x="393136" y="140963"/>
                            </a:cubicBezTo>
                            <a:lnTo>
                              <a:pt x="393136" y="135218"/>
                            </a:lnTo>
                            <a:lnTo>
                              <a:pt x="421862" y="106492"/>
                            </a:lnTo>
                            <a:cubicBezTo>
                              <a:pt x="432532" y="95822"/>
                              <a:pt x="432532" y="78586"/>
                              <a:pt x="421862" y="67917"/>
                            </a:cubicBezTo>
                            <a:cubicBezTo>
                              <a:pt x="418579" y="63813"/>
                              <a:pt x="413655" y="61351"/>
                              <a:pt x="408730" y="60530"/>
                            </a:cubicBezTo>
                            <a:lnTo>
                              <a:pt x="408730" y="60530"/>
                            </a:lnTo>
                            <a:cubicBezTo>
                              <a:pt x="384108" y="55605"/>
                              <a:pt x="360307" y="49039"/>
                              <a:pt x="336505" y="40832"/>
                            </a:cubicBezTo>
                            <a:cubicBezTo>
                              <a:pt x="319269" y="32625"/>
                              <a:pt x="275770" y="12106"/>
                              <a:pt x="258534" y="3078"/>
                            </a:cubicBezTo>
                            <a:cubicBezTo>
                              <a:pt x="250327" y="-1026"/>
                              <a:pt x="240478" y="-1026"/>
                              <a:pt x="232270" y="3078"/>
                            </a:cubicBezTo>
                            <a:cubicBezTo>
                              <a:pt x="215856" y="12106"/>
                              <a:pt x="172356" y="32625"/>
                              <a:pt x="155121" y="39191"/>
                            </a:cubicBezTo>
                            <a:cubicBezTo>
                              <a:pt x="131319" y="47398"/>
                              <a:pt x="107517" y="53964"/>
                              <a:pt x="82895" y="58888"/>
                            </a:cubicBezTo>
                            <a:cubicBezTo>
                              <a:pt x="68122" y="62171"/>
                              <a:pt x="59094" y="76945"/>
                              <a:pt x="62377" y="91718"/>
                            </a:cubicBezTo>
                            <a:cubicBezTo>
                              <a:pt x="63197" y="96643"/>
                              <a:pt x="65660" y="101567"/>
                              <a:pt x="69763" y="104850"/>
                            </a:cubicBezTo>
                            <a:lnTo>
                              <a:pt x="98489" y="133576"/>
                            </a:lnTo>
                            <a:lnTo>
                              <a:pt x="98489" y="140142"/>
                            </a:lnTo>
                            <a:cubicBezTo>
                              <a:pt x="98489" y="147529"/>
                              <a:pt x="100131" y="154095"/>
                              <a:pt x="104234" y="160661"/>
                            </a:cubicBezTo>
                            <a:cubicBezTo>
                              <a:pt x="58273" y="248480"/>
                              <a:pt x="96027" y="367488"/>
                              <a:pt x="106697" y="397856"/>
                            </a:cubicBezTo>
                            <a:cubicBezTo>
                              <a:pt x="77971" y="409346"/>
                              <a:pt x="51707" y="424940"/>
                              <a:pt x="27905" y="443817"/>
                            </a:cubicBezTo>
                            <a:cubicBezTo>
                              <a:pt x="11490" y="457770"/>
                              <a:pt x="821" y="477468"/>
                              <a:pt x="0" y="499628"/>
                            </a:cubicBezTo>
                            <a:lnTo>
                              <a:pt x="0" y="639154"/>
                            </a:lnTo>
                            <a:lnTo>
                              <a:pt x="3283" y="641616"/>
                            </a:lnTo>
                            <a:cubicBezTo>
                              <a:pt x="41858" y="667060"/>
                              <a:pt x="145272" y="680191"/>
                              <a:pt x="248685" y="680191"/>
                            </a:cubicBezTo>
                            <a:cubicBezTo>
                              <a:pt x="352099" y="680191"/>
                              <a:pt x="454692" y="667060"/>
                              <a:pt x="489163" y="641616"/>
                            </a:cubicBezTo>
                            <a:lnTo>
                              <a:pt x="491626" y="639975"/>
                            </a:lnTo>
                            <a:lnTo>
                              <a:pt x="491626" y="500449"/>
                            </a:lnTo>
                            <a:close/>
                            <a:moveTo>
                              <a:pt x="371797" y="392931"/>
                            </a:moveTo>
                            <a:cubicBezTo>
                              <a:pt x="367693" y="391290"/>
                              <a:pt x="362769" y="389648"/>
                              <a:pt x="358665" y="388007"/>
                            </a:cubicBezTo>
                            <a:lnTo>
                              <a:pt x="319269" y="336300"/>
                            </a:lnTo>
                            <a:cubicBezTo>
                              <a:pt x="349637" y="313319"/>
                              <a:pt x="368514" y="277206"/>
                              <a:pt x="368514" y="237811"/>
                            </a:cubicBezTo>
                            <a:lnTo>
                              <a:pt x="368514" y="178717"/>
                            </a:lnTo>
                            <a:lnTo>
                              <a:pt x="373438" y="175434"/>
                            </a:lnTo>
                            <a:cubicBezTo>
                              <a:pt x="374259" y="174613"/>
                              <a:pt x="375901" y="173793"/>
                              <a:pt x="376721" y="172972"/>
                            </a:cubicBezTo>
                            <a:cubicBezTo>
                              <a:pt x="415296" y="253405"/>
                              <a:pt x="381646" y="365026"/>
                              <a:pt x="371797" y="392931"/>
                            </a:cubicBezTo>
                            <a:close/>
                            <a:moveTo>
                              <a:pt x="114083" y="140142"/>
                            </a:moveTo>
                            <a:cubicBezTo>
                              <a:pt x="177281" y="151632"/>
                              <a:pt x="210931" y="157378"/>
                              <a:pt x="244582" y="157378"/>
                            </a:cubicBezTo>
                            <a:cubicBezTo>
                              <a:pt x="278232" y="157378"/>
                              <a:pt x="311883" y="151632"/>
                              <a:pt x="375901" y="140142"/>
                            </a:cubicBezTo>
                            <a:cubicBezTo>
                              <a:pt x="375901" y="149170"/>
                              <a:pt x="370976" y="156557"/>
                              <a:pt x="364410" y="161481"/>
                            </a:cubicBezTo>
                            <a:lnTo>
                              <a:pt x="347995" y="172151"/>
                            </a:lnTo>
                            <a:cubicBezTo>
                              <a:pt x="283157" y="214009"/>
                              <a:pt x="198620" y="213188"/>
                              <a:pt x="134602" y="168868"/>
                            </a:cubicBezTo>
                            <a:lnTo>
                              <a:pt x="124753" y="161481"/>
                            </a:lnTo>
                            <a:cubicBezTo>
                              <a:pt x="118187" y="157378"/>
                              <a:pt x="114083" y="149170"/>
                              <a:pt x="114083" y="140142"/>
                            </a:cubicBezTo>
                            <a:lnTo>
                              <a:pt x="114083" y="140142"/>
                            </a:lnTo>
                            <a:close/>
                            <a:moveTo>
                              <a:pt x="138706" y="190207"/>
                            </a:moveTo>
                            <a:cubicBezTo>
                              <a:pt x="204365" y="229603"/>
                              <a:pt x="286440" y="228782"/>
                              <a:pt x="352099" y="188566"/>
                            </a:cubicBezTo>
                            <a:lnTo>
                              <a:pt x="352099" y="237811"/>
                            </a:lnTo>
                            <a:cubicBezTo>
                              <a:pt x="352099" y="296904"/>
                              <a:pt x="304496" y="344507"/>
                              <a:pt x="245402" y="344507"/>
                            </a:cubicBezTo>
                            <a:cubicBezTo>
                              <a:pt x="186309" y="344507"/>
                              <a:pt x="138706" y="296904"/>
                              <a:pt x="138706" y="237811"/>
                            </a:cubicBezTo>
                            <a:lnTo>
                              <a:pt x="138706" y="190207"/>
                            </a:lnTo>
                            <a:close/>
                            <a:moveTo>
                              <a:pt x="196158" y="470902"/>
                            </a:moveTo>
                            <a:lnTo>
                              <a:pt x="149375" y="393752"/>
                            </a:lnTo>
                            <a:lnTo>
                              <a:pt x="177281" y="357639"/>
                            </a:lnTo>
                            <a:lnTo>
                              <a:pt x="234733" y="433968"/>
                            </a:lnTo>
                            <a:lnTo>
                              <a:pt x="196158" y="470902"/>
                            </a:lnTo>
                            <a:close/>
                            <a:moveTo>
                              <a:pt x="245402" y="421657"/>
                            </a:moveTo>
                            <a:lnTo>
                              <a:pt x="188771" y="347790"/>
                            </a:lnTo>
                            <a:cubicBezTo>
                              <a:pt x="224063" y="365847"/>
                              <a:pt x="265921" y="365847"/>
                              <a:pt x="301213" y="347790"/>
                            </a:cubicBezTo>
                            <a:lnTo>
                              <a:pt x="245402" y="421657"/>
                            </a:lnTo>
                            <a:close/>
                            <a:moveTo>
                              <a:pt x="314345" y="358460"/>
                            </a:moveTo>
                            <a:lnTo>
                              <a:pt x="342250" y="394573"/>
                            </a:lnTo>
                            <a:lnTo>
                              <a:pt x="295468" y="471722"/>
                            </a:lnTo>
                            <a:lnTo>
                              <a:pt x="256893" y="434789"/>
                            </a:lnTo>
                            <a:lnTo>
                              <a:pt x="314345" y="358460"/>
                            </a:lnTo>
                            <a:close/>
                            <a:moveTo>
                              <a:pt x="80433" y="93360"/>
                            </a:moveTo>
                            <a:cubicBezTo>
                              <a:pt x="76329" y="89256"/>
                              <a:pt x="76329" y="81869"/>
                              <a:pt x="80433" y="77765"/>
                            </a:cubicBezTo>
                            <a:cubicBezTo>
                              <a:pt x="82074" y="76124"/>
                              <a:pt x="83716" y="75303"/>
                              <a:pt x="85357" y="75303"/>
                            </a:cubicBezTo>
                            <a:cubicBezTo>
                              <a:pt x="110800" y="70379"/>
                              <a:pt x="135423" y="62992"/>
                              <a:pt x="160045" y="54785"/>
                            </a:cubicBezTo>
                            <a:cubicBezTo>
                              <a:pt x="178101" y="47398"/>
                              <a:pt x="222422" y="26879"/>
                              <a:pt x="240478" y="17030"/>
                            </a:cubicBezTo>
                            <a:cubicBezTo>
                              <a:pt x="242119" y="17030"/>
                              <a:pt x="243761" y="16210"/>
                              <a:pt x="245402" y="16210"/>
                            </a:cubicBezTo>
                            <a:cubicBezTo>
                              <a:pt x="247044" y="16210"/>
                              <a:pt x="248685" y="17030"/>
                              <a:pt x="250327" y="17851"/>
                            </a:cubicBezTo>
                            <a:cubicBezTo>
                              <a:pt x="268383" y="26879"/>
                              <a:pt x="311883" y="48219"/>
                              <a:pt x="330760" y="55605"/>
                            </a:cubicBezTo>
                            <a:cubicBezTo>
                              <a:pt x="355382" y="63813"/>
                              <a:pt x="380004" y="70379"/>
                              <a:pt x="405447" y="76124"/>
                            </a:cubicBezTo>
                            <a:cubicBezTo>
                              <a:pt x="407089" y="76945"/>
                              <a:pt x="408730" y="77765"/>
                              <a:pt x="410372" y="79407"/>
                            </a:cubicBezTo>
                            <a:cubicBezTo>
                              <a:pt x="414476" y="83511"/>
                              <a:pt x="414476" y="90077"/>
                              <a:pt x="410372" y="95001"/>
                            </a:cubicBezTo>
                            <a:lnTo>
                              <a:pt x="380825" y="122906"/>
                            </a:lnTo>
                            <a:lnTo>
                              <a:pt x="379184" y="122906"/>
                            </a:lnTo>
                            <a:cubicBezTo>
                              <a:pt x="244582" y="146708"/>
                              <a:pt x="243761" y="147529"/>
                              <a:pt x="109980" y="122906"/>
                            </a:cubicBezTo>
                            <a:lnTo>
                              <a:pt x="80433" y="93360"/>
                            </a:lnTo>
                            <a:close/>
                            <a:moveTo>
                              <a:pt x="114904" y="174613"/>
                            </a:moveTo>
                            <a:cubicBezTo>
                              <a:pt x="114904" y="174613"/>
                              <a:pt x="115725" y="175434"/>
                              <a:pt x="115725" y="175434"/>
                            </a:cubicBezTo>
                            <a:lnTo>
                              <a:pt x="122291" y="180358"/>
                            </a:lnTo>
                            <a:lnTo>
                              <a:pt x="122291" y="237811"/>
                            </a:lnTo>
                            <a:cubicBezTo>
                              <a:pt x="122291" y="277206"/>
                              <a:pt x="141168" y="313319"/>
                              <a:pt x="172356" y="337120"/>
                            </a:cubicBezTo>
                            <a:lnTo>
                              <a:pt x="132140" y="388827"/>
                            </a:lnTo>
                            <a:cubicBezTo>
                              <a:pt x="128036" y="390469"/>
                              <a:pt x="123932" y="392110"/>
                              <a:pt x="120649" y="392931"/>
                            </a:cubicBezTo>
                            <a:cubicBezTo>
                              <a:pt x="110800" y="363384"/>
                              <a:pt x="77971" y="254225"/>
                              <a:pt x="114904" y="174613"/>
                            </a:cubicBezTo>
                            <a:close/>
                            <a:moveTo>
                              <a:pt x="15594" y="500449"/>
                            </a:moveTo>
                            <a:cubicBezTo>
                              <a:pt x="16415" y="483213"/>
                              <a:pt x="23802" y="467619"/>
                              <a:pt x="36933" y="456949"/>
                            </a:cubicBezTo>
                            <a:cubicBezTo>
                              <a:pt x="59914" y="438072"/>
                              <a:pt x="91103" y="420836"/>
                              <a:pt x="135423" y="404421"/>
                            </a:cubicBezTo>
                            <a:lnTo>
                              <a:pt x="192054" y="497166"/>
                            </a:lnTo>
                            <a:lnTo>
                              <a:pt x="237195" y="454487"/>
                            </a:lnTo>
                            <a:lnTo>
                              <a:pt x="237195" y="664597"/>
                            </a:lnTo>
                            <a:cubicBezTo>
                              <a:pt x="144451" y="663777"/>
                              <a:pt x="52528" y="652286"/>
                              <a:pt x="15594" y="630947"/>
                            </a:cubicBezTo>
                            <a:lnTo>
                              <a:pt x="15594" y="500449"/>
                            </a:lnTo>
                            <a:close/>
                            <a:moveTo>
                              <a:pt x="253610" y="664597"/>
                            </a:moveTo>
                            <a:lnTo>
                              <a:pt x="253610" y="453666"/>
                            </a:lnTo>
                            <a:lnTo>
                              <a:pt x="298751" y="496345"/>
                            </a:lnTo>
                            <a:lnTo>
                              <a:pt x="355382" y="403601"/>
                            </a:lnTo>
                            <a:cubicBezTo>
                              <a:pt x="399702" y="420016"/>
                              <a:pt x="430890" y="437251"/>
                              <a:pt x="453871" y="456128"/>
                            </a:cubicBezTo>
                            <a:cubicBezTo>
                              <a:pt x="467003" y="467619"/>
                              <a:pt x="474390" y="484034"/>
                              <a:pt x="475211" y="500449"/>
                            </a:cubicBezTo>
                            <a:lnTo>
                              <a:pt x="475211" y="631768"/>
                            </a:lnTo>
                            <a:cubicBezTo>
                              <a:pt x="440739" y="653107"/>
                              <a:pt x="347995" y="664597"/>
                              <a:pt x="253610" y="664597"/>
                            </a:cubicBezTo>
                            <a:close/>
                          </a:path>
                        </a:pathLst>
                      </a:custGeom>
                      <ask:type>
                        <ask:lineSketchScribble/>
                      </ask:type>
                    </ask:lineSketchStyleProps>
                  </a:ext>
                </a:extLst>
              </a:ln>
            </p:spPr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GB"/>
              </a:p>
            </p:txBody>
          </p:sp>
          <p:sp>
            <p:nvSpPr>
              <p:cNvPr id="55" name="Freeform: Shape 54">
                <a:extLst>
                  <a:ext uri="{FF2B5EF4-FFF2-40B4-BE49-F238E27FC236}">
                    <a16:creationId xmlns:a16="http://schemas.microsoft.com/office/drawing/2014/main" id="{7A6B74B5-CE01-402C-96D9-038F8F7CB18A}"/>
                  </a:ext>
                </a:extLst>
              </p:cNvPr>
              <p:cNvSpPr/>
              <p:nvPr/>
            </p:nvSpPr>
            <p:spPr>
              <a:xfrm>
                <a:off x="6725119" y="1066565"/>
                <a:ext cx="82895" cy="88640"/>
              </a:xfrm>
              <a:custGeom>
                <a:avLst/>
                <a:gdLst>
                  <a:gd name="connsiteX0" fmla="*/ 6769 w 75967"/>
                  <a:gd name="connsiteY0" fmla="*/ 31047 h 88240"/>
                  <a:gd name="connsiteX1" fmla="*/ 6017 w 75967"/>
                  <a:gd name="connsiteY1" fmla="*/ 35132 h 88240"/>
                  <a:gd name="connsiteX2" fmla="*/ 4512 w 75967"/>
                  <a:gd name="connsiteY2" fmla="*/ 47388 h 88240"/>
                  <a:gd name="connsiteX3" fmla="*/ 36103 w 75967"/>
                  <a:gd name="connsiteY3" fmla="*/ 87423 h 88240"/>
                  <a:gd name="connsiteX4" fmla="*/ 37607 w 75967"/>
                  <a:gd name="connsiteY4" fmla="*/ 88240 h 88240"/>
                  <a:gd name="connsiteX5" fmla="*/ 39863 w 75967"/>
                  <a:gd name="connsiteY5" fmla="*/ 87423 h 88240"/>
                  <a:gd name="connsiteX6" fmla="*/ 71454 w 75967"/>
                  <a:gd name="connsiteY6" fmla="*/ 47388 h 88240"/>
                  <a:gd name="connsiteX7" fmla="*/ 69949 w 75967"/>
                  <a:gd name="connsiteY7" fmla="*/ 35132 h 88240"/>
                  <a:gd name="connsiteX8" fmla="*/ 69197 w 75967"/>
                  <a:gd name="connsiteY8" fmla="*/ 30230 h 88240"/>
                  <a:gd name="connsiteX9" fmla="*/ 71454 w 75967"/>
                  <a:gd name="connsiteY9" fmla="*/ 26145 h 88240"/>
                  <a:gd name="connsiteX10" fmla="*/ 75967 w 75967"/>
                  <a:gd name="connsiteY10" fmla="*/ 20426 h 88240"/>
                  <a:gd name="connsiteX11" fmla="*/ 57163 w 75967"/>
                  <a:gd name="connsiteY11" fmla="*/ 0 h 88240"/>
                  <a:gd name="connsiteX12" fmla="*/ 51898 w 75967"/>
                  <a:gd name="connsiteY12" fmla="*/ 5719 h 88240"/>
                  <a:gd name="connsiteX13" fmla="*/ 48137 w 75967"/>
                  <a:gd name="connsiteY13" fmla="*/ 7353 h 88240"/>
                  <a:gd name="connsiteX14" fmla="*/ 43624 w 75967"/>
                  <a:gd name="connsiteY14" fmla="*/ 5719 h 88240"/>
                  <a:gd name="connsiteX15" fmla="*/ 37607 w 75967"/>
                  <a:gd name="connsiteY15" fmla="*/ 817 h 88240"/>
                  <a:gd name="connsiteX16" fmla="*/ 32342 w 75967"/>
                  <a:gd name="connsiteY16" fmla="*/ 5719 h 88240"/>
                  <a:gd name="connsiteX17" fmla="*/ 27829 w 75967"/>
                  <a:gd name="connsiteY17" fmla="*/ 7353 h 88240"/>
                  <a:gd name="connsiteX18" fmla="*/ 24068 w 75967"/>
                  <a:gd name="connsiteY18" fmla="*/ 5719 h 88240"/>
                  <a:gd name="connsiteX19" fmla="*/ 18804 w 75967"/>
                  <a:gd name="connsiteY19" fmla="*/ 817 h 88240"/>
                  <a:gd name="connsiteX20" fmla="*/ 0 w 75967"/>
                  <a:gd name="connsiteY20" fmla="*/ 20426 h 88240"/>
                  <a:gd name="connsiteX21" fmla="*/ 4512 w 75967"/>
                  <a:gd name="connsiteY21" fmla="*/ 26145 h 88240"/>
                  <a:gd name="connsiteX22" fmla="*/ 6769 w 75967"/>
                  <a:gd name="connsiteY22" fmla="*/ 31047 h 88240"/>
                  <a:gd name="connsiteX23" fmla="*/ 20307 w 75967"/>
                  <a:gd name="connsiteY23" fmla="*/ 40034 h 88240"/>
                  <a:gd name="connsiteX24" fmla="*/ 21812 w 75967"/>
                  <a:gd name="connsiteY24" fmla="*/ 29413 h 88240"/>
                  <a:gd name="connsiteX25" fmla="*/ 21812 w 75967"/>
                  <a:gd name="connsiteY25" fmla="*/ 27779 h 88240"/>
                  <a:gd name="connsiteX26" fmla="*/ 20307 w 75967"/>
                  <a:gd name="connsiteY26" fmla="*/ 22060 h 88240"/>
                  <a:gd name="connsiteX27" fmla="*/ 21060 w 75967"/>
                  <a:gd name="connsiteY27" fmla="*/ 21242 h 88240"/>
                  <a:gd name="connsiteX28" fmla="*/ 29333 w 75967"/>
                  <a:gd name="connsiteY28" fmla="*/ 22877 h 88240"/>
                  <a:gd name="connsiteX29" fmla="*/ 38359 w 75967"/>
                  <a:gd name="connsiteY29" fmla="*/ 20426 h 88240"/>
                  <a:gd name="connsiteX30" fmla="*/ 47385 w 75967"/>
                  <a:gd name="connsiteY30" fmla="*/ 22877 h 88240"/>
                  <a:gd name="connsiteX31" fmla="*/ 54906 w 75967"/>
                  <a:gd name="connsiteY31" fmla="*/ 21242 h 88240"/>
                  <a:gd name="connsiteX32" fmla="*/ 55659 w 75967"/>
                  <a:gd name="connsiteY32" fmla="*/ 22060 h 88240"/>
                  <a:gd name="connsiteX33" fmla="*/ 54155 w 75967"/>
                  <a:gd name="connsiteY33" fmla="*/ 28596 h 88240"/>
                  <a:gd name="connsiteX34" fmla="*/ 54155 w 75967"/>
                  <a:gd name="connsiteY34" fmla="*/ 29413 h 88240"/>
                  <a:gd name="connsiteX35" fmla="*/ 54155 w 75967"/>
                  <a:gd name="connsiteY35" fmla="*/ 30230 h 88240"/>
                  <a:gd name="connsiteX36" fmla="*/ 55659 w 75967"/>
                  <a:gd name="connsiteY36" fmla="*/ 40034 h 88240"/>
                  <a:gd name="connsiteX37" fmla="*/ 56411 w 75967"/>
                  <a:gd name="connsiteY37" fmla="*/ 47388 h 88240"/>
                  <a:gd name="connsiteX38" fmla="*/ 37607 w 75967"/>
                  <a:gd name="connsiteY38" fmla="*/ 71082 h 88240"/>
                  <a:gd name="connsiteX39" fmla="*/ 18804 w 75967"/>
                  <a:gd name="connsiteY39" fmla="*/ 47388 h 88240"/>
                  <a:gd name="connsiteX40" fmla="*/ 20307 w 75967"/>
                  <a:gd name="connsiteY40" fmla="*/ 40034 h 882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75967" h="88240" fill="none" extrusionOk="0">
                    <a:moveTo>
                      <a:pt x="6769" y="31047"/>
                    </a:moveTo>
                    <a:cubicBezTo>
                      <a:pt x="6910" y="32722"/>
                      <a:pt x="6585" y="34427"/>
                      <a:pt x="6017" y="35132"/>
                    </a:cubicBezTo>
                    <a:cubicBezTo>
                      <a:pt x="4569" y="39409"/>
                      <a:pt x="3859" y="43302"/>
                      <a:pt x="4512" y="47388"/>
                    </a:cubicBezTo>
                    <a:cubicBezTo>
                      <a:pt x="4468" y="77618"/>
                      <a:pt x="34481" y="87745"/>
                      <a:pt x="36103" y="87423"/>
                    </a:cubicBezTo>
                    <a:cubicBezTo>
                      <a:pt x="36705" y="87660"/>
                      <a:pt x="36839" y="87925"/>
                      <a:pt x="37607" y="88240"/>
                    </a:cubicBezTo>
                    <a:cubicBezTo>
                      <a:pt x="38227" y="87896"/>
                      <a:pt x="39173" y="87778"/>
                      <a:pt x="39863" y="87423"/>
                    </a:cubicBezTo>
                    <a:cubicBezTo>
                      <a:pt x="40326" y="85606"/>
                      <a:pt x="68468" y="78972"/>
                      <a:pt x="71454" y="47388"/>
                    </a:cubicBezTo>
                    <a:cubicBezTo>
                      <a:pt x="71194" y="43362"/>
                      <a:pt x="69910" y="38279"/>
                      <a:pt x="69949" y="35132"/>
                    </a:cubicBezTo>
                    <a:cubicBezTo>
                      <a:pt x="69149" y="33696"/>
                      <a:pt x="69240" y="31948"/>
                      <a:pt x="69197" y="30230"/>
                    </a:cubicBezTo>
                    <a:cubicBezTo>
                      <a:pt x="68905" y="28610"/>
                      <a:pt x="69848" y="27239"/>
                      <a:pt x="71454" y="26145"/>
                    </a:cubicBezTo>
                    <a:cubicBezTo>
                      <a:pt x="72131" y="24325"/>
                      <a:pt x="75702" y="22079"/>
                      <a:pt x="75967" y="20426"/>
                    </a:cubicBezTo>
                    <a:cubicBezTo>
                      <a:pt x="69455" y="15266"/>
                      <a:pt x="65965" y="4970"/>
                      <a:pt x="57163" y="0"/>
                    </a:cubicBezTo>
                    <a:cubicBezTo>
                      <a:pt x="56327" y="1439"/>
                      <a:pt x="52585" y="3997"/>
                      <a:pt x="51898" y="5719"/>
                    </a:cubicBezTo>
                    <a:cubicBezTo>
                      <a:pt x="51138" y="6721"/>
                      <a:pt x="49497" y="7608"/>
                      <a:pt x="48137" y="7353"/>
                    </a:cubicBezTo>
                    <a:cubicBezTo>
                      <a:pt x="46847" y="7557"/>
                      <a:pt x="44879" y="6642"/>
                      <a:pt x="43624" y="5719"/>
                    </a:cubicBezTo>
                    <a:cubicBezTo>
                      <a:pt x="42196" y="4625"/>
                      <a:pt x="40256" y="1889"/>
                      <a:pt x="37607" y="817"/>
                    </a:cubicBezTo>
                    <a:cubicBezTo>
                      <a:pt x="36466" y="2884"/>
                      <a:pt x="33985" y="3042"/>
                      <a:pt x="32342" y="5719"/>
                    </a:cubicBezTo>
                    <a:cubicBezTo>
                      <a:pt x="30998" y="6592"/>
                      <a:pt x="29284" y="7658"/>
                      <a:pt x="27829" y="7353"/>
                    </a:cubicBezTo>
                    <a:cubicBezTo>
                      <a:pt x="26353" y="7361"/>
                      <a:pt x="24790" y="6247"/>
                      <a:pt x="24068" y="5719"/>
                    </a:cubicBezTo>
                    <a:cubicBezTo>
                      <a:pt x="22184" y="3979"/>
                      <a:pt x="21475" y="2461"/>
                      <a:pt x="18804" y="817"/>
                    </a:cubicBezTo>
                    <a:cubicBezTo>
                      <a:pt x="15209" y="8895"/>
                      <a:pt x="5783" y="13971"/>
                      <a:pt x="0" y="20426"/>
                    </a:cubicBezTo>
                    <a:cubicBezTo>
                      <a:pt x="2667" y="22588"/>
                      <a:pt x="2701" y="23989"/>
                      <a:pt x="4512" y="26145"/>
                    </a:cubicBezTo>
                    <a:cubicBezTo>
                      <a:pt x="5826" y="27496"/>
                      <a:pt x="5336" y="29129"/>
                      <a:pt x="6769" y="31047"/>
                    </a:cubicBezTo>
                    <a:close/>
                    <a:moveTo>
                      <a:pt x="20307" y="40034"/>
                    </a:moveTo>
                    <a:cubicBezTo>
                      <a:pt x="21481" y="37002"/>
                      <a:pt x="21165" y="33166"/>
                      <a:pt x="21812" y="29413"/>
                    </a:cubicBezTo>
                    <a:cubicBezTo>
                      <a:pt x="21716" y="28732"/>
                      <a:pt x="21893" y="28460"/>
                      <a:pt x="21812" y="27779"/>
                    </a:cubicBezTo>
                    <a:cubicBezTo>
                      <a:pt x="22077" y="25202"/>
                      <a:pt x="21157" y="23443"/>
                      <a:pt x="20307" y="22060"/>
                    </a:cubicBezTo>
                    <a:cubicBezTo>
                      <a:pt x="20642" y="21630"/>
                      <a:pt x="20866" y="21575"/>
                      <a:pt x="21060" y="21242"/>
                    </a:cubicBezTo>
                    <a:cubicBezTo>
                      <a:pt x="23551" y="22172"/>
                      <a:pt x="26554" y="22658"/>
                      <a:pt x="29333" y="22877"/>
                    </a:cubicBezTo>
                    <a:cubicBezTo>
                      <a:pt x="31620" y="23287"/>
                      <a:pt x="34966" y="21965"/>
                      <a:pt x="38359" y="20426"/>
                    </a:cubicBezTo>
                    <a:cubicBezTo>
                      <a:pt x="41270" y="22138"/>
                      <a:pt x="44596" y="22865"/>
                      <a:pt x="47385" y="22877"/>
                    </a:cubicBezTo>
                    <a:cubicBezTo>
                      <a:pt x="49224" y="22688"/>
                      <a:pt x="52388" y="22006"/>
                      <a:pt x="54906" y="21242"/>
                    </a:cubicBezTo>
                    <a:cubicBezTo>
                      <a:pt x="55216" y="21577"/>
                      <a:pt x="55244" y="21688"/>
                      <a:pt x="55659" y="22060"/>
                    </a:cubicBezTo>
                    <a:cubicBezTo>
                      <a:pt x="54759" y="23481"/>
                      <a:pt x="53970" y="26041"/>
                      <a:pt x="54155" y="28596"/>
                    </a:cubicBezTo>
                    <a:cubicBezTo>
                      <a:pt x="54246" y="28877"/>
                      <a:pt x="54093" y="29083"/>
                      <a:pt x="54155" y="29413"/>
                    </a:cubicBezTo>
                    <a:cubicBezTo>
                      <a:pt x="54229" y="29590"/>
                      <a:pt x="54114" y="30043"/>
                      <a:pt x="54155" y="30230"/>
                    </a:cubicBezTo>
                    <a:cubicBezTo>
                      <a:pt x="53715" y="34101"/>
                      <a:pt x="54578" y="37637"/>
                      <a:pt x="55659" y="40034"/>
                    </a:cubicBezTo>
                    <a:cubicBezTo>
                      <a:pt x="56987" y="42451"/>
                      <a:pt x="56254" y="44711"/>
                      <a:pt x="56411" y="47388"/>
                    </a:cubicBezTo>
                    <a:cubicBezTo>
                      <a:pt x="55672" y="62806"/>
                      <a:pt x="42694" y="69017"/>
                      <a:pt x="37607" y="71082"/>
                    </a:cubicBezTo>
                    <a:cubicBezTo>
                      <a:pt x="35431" y="65782"/>
                      <a:pt x="18166" y="62502"/>
                      <a:pt x="18804" y="47388"/>
                    </a:cubicBezTo>
                    <a:cubicBezTo>
                      <a:pt x="18765" y="44691"/>
                      <a:pt x="18820" y="42329"/>
                      <a:pt x="20307" y="40034"/>
                    </a:cubicBezTo>
                    <a:close/>
                  </a:path>
                  <a:path w="75967" h="88240" stroke="0" extrusionOk="0">
                    <a:moveTo>
                      <a:pt x="6769" y="31047"/>
                    </a:moveTo>
                    <a:cubicBezTo>
                      <a:pt x="6862" y="32511"/>
                      <a:pt x="6877" y="34131"/>
                      <a:pt x="6017" y="35132"/>
                    </a:cubicBezTo>
                    <a:cubicBezTo>
                      <a:pt x="4002" y="39299"/>
                      <a:pt x="3708" y="43405"/>
                      <a:pt x="4512" y="47388"/>
                    </a:cubicBezTo>
                    <a:cubicBezTo>
                      <a:pt x="4564" y="77633"/>
                      <a:pt x="35010" y="87359"/>
                      <a:pt x="36103" y="87423"/>
                    </a:cubicBezTo>
                    <a:cubicBezTo>
                      <a:pt x="36485" y="87592"/>
                      <a:pt x="36961" y="88115"/>
                      <a:pt x="37607" y="88240"/>
                    </a:cubicBezTo>
                    <a:cubicBezTo>
                      <a:pt x="38371" y="87958"/>
                      <a:pt x="39008" y="87851"/>
                      <a:pt x="39863" y="87423"/>
                    </a:cubicBezTo>
                    <a:cubicBezTo>
                      <a:pt x="48001" y="81755"/>
                      <a:pt x="75541" y="78853"/>
                      <a:pt x="71454" y="47388"/>
                    </a:cubicBezTo>
                    <a:cubicBezTo>
                      <a:pt x="70593" y="42882"/>
                      <a:pt x="70615" y="39033"/>
                      <a:pt x="69949" y="35132"/>
                    </a:cubicBezTo>
                    <a:cubicBezTo>
                      <a:pt x="68905" y="33565"/>
                      <a:pt x="69265" y="31877"/>
                      <a:pt x="69197" y="30230"/>
                    </a:cubicBezTo>
                    <a:cubicBezTo>
                      <a:pt x="69088" y="28511"/>
                      <a:pt x="69868" y="26864"/>
                      <a:pt x="71454" y="26145"/>
                    </a:cubicBezTo>
                    <a:cubicBezTo>
                      <a:pt x="72793" y="24017"/>
                      <a:pt x="75214" y="22587"/>
                      <a:pt x="75967" y="20426"/>
                    </a:cubicBezTo>
                    <a:cubicBezTo>
                      <a:pt x="71192" y="16028"/>
                      <a:pt x="61766" y="4088"/>
                      <a:pt x="57163" y="0"/>
                    </a:cubicBezTo>
                    <a:cubicBezTo>
                      <a:pt x="56528" y="1647"/>
                      <a:pt x="53318" y="3868"/>
                      <a:pt x="51898" y="5719"/>
                    </a:cubicBezTo>
                    <a:cubicBezTo>
                      <a:pt x="51219" y="6130"/>
                      <a:pt x="49374" y="7477"/>
                      <a:pt x="48137" y="7353"/>
                    </a:cubicBezTo>
                    <a:cubicBezTo>
                      <a:pt x="46293" y="7630"/>
                      <a:pt x="45015" y="6921"/>
                      <a:pt x="43624" y="5719"/>
                    </a:cubicBezTo>
                    <a:cubicBezTo>
                      <a:pt x="41889" y="5026"/>
                      <a:pt x="39382" y="1340"/>
                      <a:pt x="37607" y="817"/>
                    </a:cubicBezTo>
                    <a:cubicBezTo>
                      <a:pt x="36379" y="2186"/>
                      <a:pt x="33124" y="3853"/>
                      <a:pt x="32342" y="5719"/>
                    </a:cubicBezTo>
                    <a:cubicBezTo>
                      <a:pt x="30583" y="6604"/>
                      <a:pt x="29202" y="7130"/>
                      <a:pt x="27829" y="7353"/>
                    </a:cubicBezTo>
                    <a:cubicBezTo>
                      <a:pt x="26552" y="7218"/>
                      <a:pt x="24928" y="6464"/>
                      <a:pt x="24068" y="5719"/>
                    </a:cubicBezTo>
                    <a:cubicBezTo>
                      <a:pt x="22896" y="4729"/>
                      <a:pt x="21893" y="2538"/>
                      <a:pt x="18804" y="817"/>
                    </a:cubicBezTo>
                    <a:cubicBezTo>
                      <a:pt x="11753" y="12774"/>
                      <a:pt x="7747" y="10527"/>
                      <a:pt x="0" y="20426"/>
                    </a:cubicBezTo>
                    <a:cubicBezTo>
                      <a:pt x="2594" y="22800"/>
                      <a:pt x="3064" y="24554"/>
                      <a:pt x="4512" y="26145"/>
                    </a:cubicBezTo>
                    <a:cubicBezTo>
                      <a:pt x="5502" y="27357"/>
                      <a:pt x="5556" y="29780"/>
                      <a:pt x="6769" y="31047"/>
                    </a:cubicBezTo>
                    <a:close/>
                    <a:moveTo>
                      <a:pt x="20307" y="40034"/>
                    </a:moveTo>
                    <a:cubicBezTo>
                      <a:pt x="21910" y="36880"/>
                      <a:pt x="21955" y="33538"/>
                      <a:pt x="21812" y="29413"/>
                    </a:cubicBezTo>
                    <a:cubicBezTo>
                      <a:pt x="21786" y="28927"/>
                      <a:pt x="21867" y="28121"/>
                      <a:pt x="21812" y="27779"/>
                    </a:cubicBezTo>
                    <a:cubicBezTo>
                      <a:pt x="21784" y="25410"/>
                      <a:pt x="21055" y="23614"/>
                      <a:pt x="20307" y="22060"/>
                    </a:cubicBezTo>
                    <a:cubicBezTo>
                      <a:pt x="20505" y="21788"/>
                      <a:pt x="20842" y="21515"/>
                      <a:pt x="21060" y="21242"/>
                    </a:cubicBezTo>
                    <a:cubicBezTo>
                      <a:pt x="23718" y="21766"/>
                      <a:pt x="25447" y="22828"/>
                      <a:pt x="29333" y="22877"/>
                    </a:cubicBezTo>
                    <a:cubicBezTo>
                      <a:pt x="32295" y="22815"/>
                      <a:pt x="35777" y="21888"/>
                      <a:pt x="38359" y="20426"/>
                    </a:cubicBezTo>
                    <a:cubicBezTo>
                      <a:pt x="41303" y="21457"/>
                      <a:pt x="43990" y="23178"/>
                      <a:pt x="47385" y="22877"/>
                    </a:cubicBezTo>
                    <a:cubicBezTo>
                      <a:pt x="49347" y="22318"/>
                      <a:pt x="52717" y="21483"/>
                      <a:pt x="54906" y="21242"/>
                    </a:cubicBezTo>
                    <a:cubicBezTo>
                      <a:pt x="55127" y="21388"/>
                      <a:pt x="55373" y="21870"/>
                      <a:pt x="55659" y="22060"/>
                    </a:cubicBezTo>
                    <a:cubicBezTo>
                      <a:pt x="55008" y="23718"/>
                      <a:pt x="53923" y="26491"/>
                      <a:pt x="54155" y="28596"/>
                    </a:cubicBezTo>
                    <a:cubicBezTo>
                      <a:pt x="54204" y="28821"/>
                      <a:pt x="54101" y="29050"/>
                      <a:pt x="54155" y="29413"/>
                    </a:cubicBezTo>
                    <a:cubicBezTo>
                      <a:pt x="54247" y="29758"/>
                      <a:pt x="54126" y="29932"/>
                      <a:pt x="54155" y="30230"/>
                    </a:cubicBezTo>
                    <a:cubicBezTo>
                      <a:pt x="54342" y="33939"/>
                      <a:pt x="54933" y="37143"/>
                      <a:pt x="55659" y="40034"/>
                    </a:cubicBezTo>
                    <a:cubicBezTo>
                      <a:pt x="56425" y="42837"/>
                      <a:pt x="56486" y="44417"/>
                      <a:pt x="56411" y="47388"/>
                    </a:cubicBezTo>
                    <a:cubicBezTo>
                      <a:pt x="58134" y="61876"/>
                      <a:pt x="44049" y="68162"/>
                      <a:pt x="37607" y="71082"/>
                    </a:cubicBezTo>
                    <a:cubicBezTo>
                      <a:pt x="29397" y="69782"/>
                      <a:pt x="18991" y="58419"/>
                      <a:pt x="18804" y="47388"/>
                    </a:cubicBezTo>
                    <a:cubicBezTo>
                      <a:pt x="18602" y="44672"/>
                      <a:pt x="19050" y="42697"/>
                      <a:pt x="20307" y="40034"/>
                    </a:cubicBezTo>
                    <a:close/>
                  </a:path>
                </a:pathLst>
              </a:custGeom>
              <a:grpFill/>
              <a:ln w="6350" cap="flat">
                <a:solidFill>
                  <a:schemeClr val="bg1">
                    <a:alpha val="55000"/>
                  </a:schemeClr>
                </a:solidFill>
                <a:prstDash val="solid"/>
                <a:miter/>
                <a:extLst>
                  <a:ext uri="{C807C97D-BFC1-408E-A445-0C87EB9F89A2}">
                    <ask:lineSketchStyleProps xmlns:ask="http://schemas.microsoft.com/office/drawing/2018/sketchyshapes" sd="2806187395">
                      <a:custGeom>
                        <a:avLst/>
                        <a:gdLst>
                          <a:gd name="connsiteX0" fmla="*/ 7387 w 82895"/>
                          <a:gd name="connsiteY0" fmla="*/ 31188 h 88640"/>
                          <a:gd name="connsiteX1" fmla="*/ 6566 w 82895"/>
                          <a:gd name="connsiteY1" fmla="*/ 35292 h 88640"/>
                          <a:gd name="connsiteX2" fmla="*/ 4924 w 82895"/>
                          <a:gd name="connsiteY2" fmla="*/ 47603 h 88640"/>
                          <a:gd name="connsiteX3" fmla="*/ 39396 w 82895"/>
                          <a:gd name="connsiteY3" fmla="*/ 87820 h 88640"/>
                          <a:gd name="connsiteX4" fmla="*/ 41037 w 82895"/>
                          <a:gd name="connsiteY4" fmla="*/ 88640 h 88640"/>
                          <a:gd name="connsiteX5" fmla="*/ 43499 w 82895"/>
                          <a:gd name="connsiteY5" fmla="*/ 87820 h 88640"/>
                          <a:gd name="connsiteX6" fmla="*/ 77971 w 82895"/>
                          <a:gd name="connsiteY6" fmla="*/ 47603 h 88640"/>
                          <a:gd name="connsiteX7" fmla="*/ 76329 w 82895"/>
                          <a:gd name="connsiteY7" fmla="*/ 35292 h 88640"/>
                          <a:gd name="connsiteX8" fmla="*/ 75508 w 82895"/>
                          <a:gd name="connsiteY8" fmla="*/ 30368 h 88640"/>
                          <a:gd name="connsiteX9" fmla="*/ 77971 w 82895"/>
                          <a:gd name="connsiteY9" fmla="*/ 26264 h 88640"/>
                          <a:gd name="connsiteX10" fmla="*/ 82895 w 82895"/>
                          <a:gd name="connsiteY10" fmla="*/ 20519 h 88640"/>
                          <a:gd name="connsiteX11" fmla="*/ 62377 w 82895"/>
                          <a:gd name="connsiteY11" fmla="*/ 0 h 88640"/>
                          <a:gd name="connsiteX12" fmla="*/ 56631 w 82895"/>
                          <a:gd name="connsiteY12" fmla="*/ 5745 h 88640"/>
                          <a:gd name="connsiteX13" fmla="*/ 52528 w 82895"/>
                          <a:gd name="connsiteY13" fmla="*/ 7387 h 88640"/>
                          <a:gd name="connsiteX14" fmla="*/ 47603 w 82895"/>
                          <a:gd name="connsiteY14" fmla="*/ 5745 h 88640"/>
                          <a:gd name="connsiteX15" fmla="*/ 41037 w 82895"/>
                          <a:gd name="connsiteY15" fmla="*/ 821 h 88640"/>
                          <a:gd name="connsiteX16" fmla="*/ 35292 w 82895"/>
                          <a:gd name="connsiteY16" fmla="*/ 5745 h 88640"/>
                          <a:gd name="connsiteX17" fmla="*/ 30368 w 82895"/>
                          <a:gd name="connsiteY17" fmla="*/ 7387 h 88640"/>
                          <a:gd name="connsiteX18" fmla="*/ 26264 w 82895"/>
                          <a:gd name="connsiteY18" fmla="*/ 5745 h 88640"/>
                          <a:gd name="connsiteX19" fmla="*/ 20519 w 82895"/>
                          <a:gd name="connsiteY19" fmla="*/ 821 h 88640"/>
                          <a:gd name="connsiteX20" fmla="*/ 0 w 82895"/>
                          <a:gd name="connsiteY20" fmla="*/ 20519 h 88640"/>
                          <a:gd name="connsiteX21" fmla="*/ 4924 w 82895"/>
                          <a:gd name="connsiteY21" fmla="*/ 26264 h 88640"/>
                          <a:gd name="connsiteX22" fmla="*/ 7387 w 82895"/>
                          <a:gd name="connsiteY22" fmla="*/ 31188 h 88640"/>
                          <a:gd name="connsiteX23" fmla="*/ 22160 w 82895"/>
                          <a:gd name="connsiteY23" fmla="*/ 40216 h 88640"/>
                          <a:gd name="connsiteX24" fmla="*/ 23802 w 82895"/>
                          <a:gd name="connsiteY24" fmla="*/ 29547 h 88640"/>
                          <a:gd name="connsiteX25" fmla="*/ 23802 w 82895"/>
                          <a:gd name="connsiteY25" fmla="*/ 27905 h 88640"/>
                          <a:gd name="connsiteX26" fmla="*/ 22160 w 82895"/>
                          <a:gd name="connsiteY26" fmla="*/ 22160 h 88640"/>
                          <a:gd name="connsiteX27" fmla="*/ 22981 w 82895"/>
                          <a:gd name="connsiteY27" fmla="*/ 21339 h 88640"/>
                          <a:gd name="connsiteX28" fmla="*/ 32009 w 82895"/>
                          <a:gd name="connsiteY28" fmla="*/ 22981 h 88640"/>
                          <a:gd name="connsiteX29" fmla="*/ 41858 w 82895"/>
                          <a:gd name="connsiteY29" fmla="*/ 20519 h 88640"/>
                          <a:gd name="connsiteX30" fmla="*/ 51707 w 82895"/>
                          <a:gd name="connsiteY30" fmla="*/ 22981 h 88640"/>
                          <a:gd name="connsiteX31" fmla="*/ 59914 w 82895"/>
                          <a:gd name="connsiteY31" fmla="*/ 21339 h 88640"/>
                          <a:gd name="connsiteX32" fmla="*/ 60735 w 82895"/>
                          <a:gd name="connsiteY32" fmla="*/ 22160 h 88640"/>
                          <a:gd name="connsiteX33" fmla="*/ 59094 w 82895"/>
                          <a:gd name="connsiteY33" fmla="*/ 28726 h 88640"/>
                          <a:gd name="connsiteX34" fmla="*/ 59094 w 82895"/>
                          <a:gd name="connsiteY34" fmla="*/ 29547 h 88640"/>
                          <a:gd name="connsiteX35" fmla="*/ 59094 w 82895"/>
                          <a:gd name="connsiteY35" fmla="*/ 30368 h 88640"/>
                          <a:gd name="connsiteX36" fmla="*/ 60735 w 82895"/>
                          <a:gd name="connsiteY36" fmla="*/ 40216 h 88640"/>
                          <a:gd name="connsiteX37" fmla="*/ 61556 w 82895"/>
                          <a:gd name="connsiteY37" fmla="*/ 47603 h 88640"/>
                          <a:gd name="connsiteX38" fmla="*/ 41037 w 82895"/>
                          <a:gd name="connsiteY38" fmla="*/ 71405 h 88640"/>
                          <a:gd name="connsiteX39" fmla="*/ 20519 w 82895"/>
                          <a:gd name="connsiteY39" fmla="*/ 47603 h 88640"/>
                          <a:gd name="connsiteX40" fmla="*/ 22160 w 82895"/>
                          <a:gd name="connsiteY40" fmla="*/ 40216 h 8864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  <a:cxn ang="0">
                            <a:pos x="connsiteX19" y="connsiteY19"/>
                          </a:cxn>
                          <a:cxn ang="0">
                            <a:pos x="connsiteX20" y="connsiteY20"/>
                          </a:cxn>
                          <a:cxn ang="0">
                            <a:pos x="connsiteX21" y="connsiteY21"/>
                          </a:cxn>
                          <a:cxn ang="0">
                            <a:pos x="connsiteX22" y="connsiteY22"/>
                          </a:cxn>
                          <a:cxn ang="0">
                            <a:pos x="connsiteX23" y="connsiteY23"/>
                          </a:cxn>
                          <a:cxn ang="0">
                            <a:pos x="connsiteX24" y="connsiteY24"/>
                          </a:cxn>
                          <a:cxn ang="0">
                            <a:pos x="connsiteX25" y="connsiteY25"/>
                          </a:cxn>
                          <a:cxn ang="0">
                            <a:pos x="connsiteX26" y="connsiteY26"/>
                          </a:cxn>
                          <a:cxn ang="0">
                            <a:pos x="connsiteX27" y="connsiteY27"/>
                          </a:cxn>
                          <a:cxn ang="0">
                            <a:pos x="connsiteX28" y="connsiteY28"/>
                          </a:cxn>
                          <a:cxn ang="0">
                            <a:pos x="connsiteX29" y="connsiteY29"/>
                          </a:cxn>
                          <a:cxn ang="0">
                            <a:pos x="connsiteX30" y="connsiteY30"/>
                          </a:cxn>
                          <a:cxn ang="0">
                            <a:pos x="connsiteX31" y="connsiteY31"/>
                          </a:cxn>
                          <a:cxn ang="0">
                            <a:pos x="connsiteX32" y="connsiteY32"/>
                          </a:cxn>
                          <a:cxn ang="0">
                            <a:pos x="connsiteX33" y="connsiteY33"/>
                          </a:cxn>
                          <a:cxn ang="0">
                            <a:pos x="connsiteX34" y="connsiteY34"/>
                          </a:cxn>
                          <a:cxn ang="0">
                            <a:pos x="connsiteX35" y="connsiteY35"/>
                          </a:cxn>
                          <a:cxn ang="0">
                            <a:pos x="connsiteX36" y="connsiteY36"/>
                          </a:cxn>
                          <a:cxn ang="0">
                            <a:pos x="connsiteX37" y="connsiteY37"/>
                          </a:cxn>
                          <a:cxn ang="0">
                            <a:pos x="connsiteX38" y="connsiteY38"/>
                          </a:cxn>
                          <a:cxn ang="0">
                            <a:pos x="connsiteX39" y="connsiteY39"/>
                          </a:cxn>
                          <a:cxn ang="0">
                            <a:pos x="connsiteX40" y="connsiteY40"/>
                          </a:cxn>
                        </a:cxnLst>
                        <a:rect l="l" t="t" r="r" b="b"/>
                        <a:pathLst>
                          <a:path w="82895" h="88640">
                            <a:moveTo>
                              <a:pt x="7387" y="31188"/>
                            </a:moveTo>
                            <a:cubicBezTo>
                              <a:pt x="7387" y="32830"/>
                              <a:pt x="7387" y="34471"/>
                              <a:pt x="6566" y="35292"/>
                            </a:cubicBezTo>
                            <a:cubicBezTo>
                              <a:pt x="4924" y="39396"/>
                              <a:pt x="4104" y="43499"/>
                              <a:pt x="4924" y="47603"/>
                            </a:cubicBezTo>
                            <a:cubicBezTo>
                              <a:pt x="4924" y="77971"/>
                              <a:pt x="37754" y="87820"/>
                              <a:pt x="39396" y="87820"/>
                            </a:cubicBezTo>
                            <a:lnTo>
                              <a:pt x="41037" y="88640"/>
                            </a:lnTo>
                            <a:lnTo>
                              <a:pt x="43499" y="87820"/>
                            </a:lnTo>
                            <a:cubicBezTo>
                              <a:pt x="45141" y="87820"/>
                              <a:pt x="77971" y="77971"/>
                              <a:pt x="77971" y="47603"/>
                            </a:cubicBezTo>
                            <a:cubicBezTo>
                              <a:pt x="77971" y="43499"/>
                              <a:pt x="77150" y="39396"/>
                              <a:pt x="76329" y="35292"/>
                            </a:cubicBezTo>
                            <a:cubicBezTo>
                              <a:pt x="75508" y="33650"/>
                              <a:pt x="75508" y="32009"/>
                              <a:pt x="75508" y="30368"/>
                            </a:cubicBezTo>
                            <a:cubicBezTo>
                              <a:pt x="75508" y="28726"/>
                              <a:pt x="76329" y="27085"/>
                              <a:pt x="77971" y="26264"/>
                            </a:cubicBezTo>
                            <a:lnTo>
                              <a:pt x="82895" y="20519"/>
                            </a:lnTo>
                            <a:lnTo>
                              <a:pt x="62377" y="0"/>
                            </a:lnTo>
                            <a:lnTo>
                              <a:pt x="56631" y="5745"/>
                            </a:lnTo>
                            <a:cubicBezTo>
                              <a:pt x="55811" y="6566"/>
                              <a:pt x="54169" y="7387"/>
                              <a:pt x="52528" y="7387"/>
                            </a:cubicBezTo>
                            <a:cubicBezTo>
                              <a:pt x="50886" y="7387"/>
                              <a:pt x="49245" y="6566"/>
                              <a:pt x="47603" y="5745"/>
                            </a:cubicBezTo>
                            <a:lnTo>
                              <a:pt x="41037" y="821"/>
                            </a:lnTo>
                            <a:lnTo>
                              <a:pt x="35292" y="5745"/>
                            </a:lnTo>
                            <a:cubicBezTo>
                              <a:pt x="33650" y="6566"/>
                              <a:pt x="32009" y="7387"/>
                              <a:pt x="30368" y="7387"/>
                            </a:cubicBezTo>
                            <a:cubicBezTo>
                              <a:pt x="28726" y="7387"/>
                              <a:pt x="27085" y="6566"/>
                              <a:pt x="26264" y="5745"/>
                            </a:cubicBezTo>
                            <a:lnTo>
                              <a:pt x="20519" y="821"/>
                            </a:lnTo>
                            <a:lnTo>
                              <a:pt x="0" y="20519"/>
                            </a:lnTo>
                            <a:lnTo>
                              <a:pt x="4924" y="26264"/>
                            </a:lnTo>
                            <a:cubicBezTo>
                              <a:pt x="5745" y="27905"/>
                              <a:pt x="6566" y="29547"/>
                              <a:pt x="7387" y="31188"/>
                            </a:cubicBezTo>
                            <a:close/>
                            <a:moveTo>
                              <a:pt x="22160" y="40216"/>
                            </a:moveTo>
                            <a:cubicBezTo>
                              <a:pt x="22981" y="36933"/>
                              <a:pt x="23802" y="33650"/>
                              <a:pt x="23802" y="29547"/>
                            </a:cubicBezTo>
                            <a:lnTo>
                              <a:pt x="23802" y="27905"/>
                            </a:lnTo>
                            <a:cubicBezTo>
                              <a:pt x="23802" y="25443"/>
                              <a:pt x="22981" y="23802"/>
                              <a:pt x="22160" y="22160"/>
                            </a:cubicBezTo>
                            <a:lnTo>
                              <a:pt x="22981" y="21339"/>
                            </a:lnTo>
                            <a:cubicBezTo>
                              <a:pt x="25443" y="22160"/>
                              <a:pt x="28726" y="22981"/>
                              <a:pt x="32009" y="22981"/>
                            </a:cubicBezTo>
                            <a:cubicBezTo>
                              <a:pt x="35292" y="22981"/>
                              <a:pt x="38575" y="22160"/>
                              <a:pt x="41858" y="20519"/>
                            </a:cubicBezTo>
                            <a:cubicBezTo>
                              <a:pt x="45141" y="22160"/>
                              <a:pt x="48424" y="22981"/>
                              <a:pt x="51707" y="22981"/>
                            </a:cubicBezTo>
                            <a:cubicBezTo>
                              <a:pt x="54169" y="22981"/>
                              <a:pt x="57452" y="22160"/>
                              <a:pt x="59914" y="21339"/>
                            </a:cubicBezTo>
                            <a:lnTo>
                              <a:pt x="60735" y="22160"/>
                            </a:lnTo>
                            <a:cubicBezTo>
                              <a:pt x="59914" y="23802"/>
                              <a:pt x="59094" y="26264"/>
                              <a:pt x="59094" y="28726"/>
                            </a:cubicBezTo>
                            <a:lnTo>
                              <a:pt x="59094" y="29547"/>
                            </a:lnTo>
                            <a:lnTo>
                              <a:pt x="59094" y="30368"/>
                            </a:lnTo>
                            <a:cubicBezTo>
                              <a:pt x="59094" y="33650"/>
                              <a:pt x="59914" y="36933"/>
                              <a:pt x="60735" y="40216"/>
                            </a:cubicBezTo>
                            <a:cubicBezTo>
                              <a:pt x="61556" y="42679"/>
                              <a:pt x="61556" y="45141"/>
                              <a:pt x="61556" y="47603"/>
                            </a:cubicBezTo>
                            <a:cubicBezTo>
                              <a:pt x="61556" y="62377"/>
                              <a:pt x="46782" y="68942"/>
                              <a:pt x="41037" y="71405"/>
                            </a:cubicBezTo>
                            <a:cubicBezTo>
                              <a:pt x="35292" y="68942"/>
                              <a:pt x="20519" y="62377"/>
                              <a:pt x="20519" y="47603"/>
                            </a:cubicBezTo>
                            <a:cubicBezTo>
                              <a:pt x="20519" y="45141"/>
                              <a:pt x="20519" y="42679"/>
                              <a:pt x="22160" y="40216"/>
                            </a:cubicBezTo>
                            <a:close/>
                          </a:path>
                        </a:pathLst>
                      </a:custGeom>
                      <ask:type>
                        <ask:lineSketchScribble/>
                      </ask:type>
                    </ask:lineSketchStyleProps>
                  </a:ext>
                </a:extLst>
              </a:ln>
            </p:spPr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GB"/>
              </a:p>
            </p:txBody>
          </p:sp>
        </p:grpSp>
      </p:grpSp>
      <p:pic>
        <p:nvPicPr>
          <p:cNvPr id="38" name="Picture 37">
            <a:extLst>
              <a:ext uri="{FF2B5EF4-FFF2-40B4-BE49-F238E27FC236}">
                <a16:creationId xmlns:a16="http://schemas.microsoft.com/office/drawing/2014/main" id="{093F544B-25D6-4732-B835-AA75E5CCDF4C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artisticPencilGrayscale trans="60000" pencilSize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270" r="1742"/>
          <a:stretch/>
        </p:blipFill>
        <p:spPr>
          <a:xfrm>
            <a:off x="2103408" y="1192771"/>
            <a:ext cx="5087846" cy="1530177"/>
          </a:xfrm>
          <a:prstGeom prst="rect">
            <a:avLst/>
          </a:prstGeom>
          <a:effectLst>
            <a:softEdge rad="50800"/>
          </a:effectLst>
        </p:spPr>
      </p:pic>
      <p:sp>
        <p:nvSpPr>
          <p:cNvPr id="39" name="Graphic 14" descr="Badge Question Mark with solid fill">
            <a:extLst>
              <a:ext uri="{FF2B5EF4-FFF2-40B4-BE49-F238E27FC236}">
                <a16:creationId xmlns:a16="http://schemas.microsoft.com/office/drawing/2014/main" id="{90127C22-D952-4AE8-93A2-D0408378B4E8}"/>
              </a:ext>
            </a:extLst>
          </p:cNvPr>
          <p:cNvSpPr/>
          <p:nvPr/>
        </p:nvSpPr>
        <p:spPr>
          <a:xfrm>
            <a:off x="5551090" y="3113281"/>
            <a:ext cx="883942" cy="883942"/>
          </a:xfrm>
          <a:custGeom>
            <a:avLst/>
            <a:gdLst>
              <a:gd name="connsiteX0" fmla="*/ 441982 w 883942"/>
              <a:gd name="connsiteY0" fmla="*/ 0 h 883942"/>
              <a:gd name="connsiteX1" fmla="*/ 0 w 883942"/>
              <a:gd name="connsiteY1" fmla="*/ 441959 h 883942"/>
              <a:gd name="connsiteX2" fmla="*/ 441959 w 883942"/>
              <a:gd name="connsiteY2" fmla="*/ 883942 h 883942"/>
              <a:gd name="connsiteX3" fmla="*/ 883942 w 883942"/>
              <a:gd name="connsiteY3" fmla="*/ 441982 h 883942"/>
              <a:gd name="connsiteX4" fmla="*/ 883942 w 883942"/>
              <a:gd name="connsiteY4" fmla="*/ 441936 h 883942"/>
              <a:gd name="connsiteX5" fmla="*/ 442355 w 883942"/>
              <a:gd name="connsiteY5" fmla="*/ 0 h 883942"/>
              <a:gd name="connsiteX6" fmla="*/ 441982 w 883942"/>
              <a:gd name="connsiteY6" fmla="*/ 0 h 883942"/>
              <a:gd name="connsiteX7" fmla="*/ 487715 w 883942"/>
              <a:gd name="connsiteY7" fmla="*/ 680481 h 883942"/>
              <a:gd name="connsiteX8" fmla="*/ 462114 w 883942"/>
              <a:gd name="connsiteY8" fmla="*/ 706083 h 883942"/>
              <a:gd name="connsiteX9" fmla="*/ 443391 w 883942"/>
              <a:gd name="connsiteY9" fmla="*/ 709853 h 883942"/>
              <a:gd name="connsiteX10" fmla="*/ 409119 w 883942"/>
              <a:gd name="connsiteY10" fmla="*/ 695737 h 883942"/>
              <a:gd name="connsiteX11" fmla="*/ 398775 w 883942"/>
              <a:gd name="connsiteY11" fmla="*/ 680435 h 883942"/>
              <a:gd name="connsiteX12" fmla="*/ 394992 w 883942"/>
              <a:gd name="connsiteY12" fmla="*/ 661688 h 883942"/>
              <a:gd name="connsiteX13" fmla="*/ 409119 w 883942"/>
              <a:gd name="connsiteY13" fmla="*/ 627405 h 883942"/>
              <a:gd name="connsiteX14" fmla="*/ 477350 w 883942"/>
              <a:gd name="connsiteY14" fmla="*/ 627316 h 883942"/>
              <a:gd name="connsiteX15" fmla="*/ 477440 w 883942"/>
              <a:gd name="connsiteY15" fmla="*/ 627405 h 883942"/>
              <a:gd name="connsiteX16" fmla="*/ 477440 w 883942"/>
              <a:gd name="connsiteY16" fmla="*/ 627405 h 883942"/>
              <a:gd name="connsiteX17" fmla="*/ 487785 w 883942"/>
              <a:gd name="connsiteY17" fmla="*/ 642847 h 883942"/>
              <a:gd name="connsiteX18" fmla="*/ 491567 w 883942"/>
              <a:gd name="connsiteY18" fmla="*/ 661688 h 883942"/>
              <a:gd name="connsiteX19" fmla="*/ 487715 w 883942"/>
              <a:gd name="connsiteY19" fmla="*/ 680458 h 883942"/>
              <a:gd name="connsiteX20" fmla="*/ 487715 w 883942"/>
              <a:gd name="connsiteY20" fmla="*/ 680481 h 883942"/>
              <a:gd name="connsiteX21" fmla="*/ 528805 w 883942"/>
              <a:gd name="connsiteY21" fmla="*/ 476137 h 883942"/>
              <a:gd name="connsiteX22" fmla="*/ 476893 w 883942"/>
              <a:gd name="connsiteY22" fmla="*/ 566648 h 883942"/>
              <a:gd name="connsiteX23" fmla="*/ 407071 w 883942"/>
              <a:gd name="connsiteY23" fmla="*/ 566648 h 883942"/>
              <a:gd name="connsiteX24" fmla="*/ 491626 w 883942"/>
              <a:gd name="connsiteY24" fmla="*/ 417033 h 883942"/>
              <a:gd name="connsiteX25" fmla="*/ 521168 w 883942"/>
              <a:gd name="connsiteY25" fmla="*/ 288227 h 883942"/>
              <a:gd name="connsiteX26" fmla="*/ 392362 w 883942"/>
              <a:gd name="connsiteY26" fmla="*/ 258684 h 883942"/>
              <a:gd name="connsiteX27" fmla="*/ 348549 w 883942"/>
              <a:gd name="connsiteY27" fmla="*/ 337901 h 883942"/>
              <a:gd name="connsiteX28" fmla="*/ 278728 w 883942"/>
              <a:gd name="connsiteY28" fmla="*/ 337901 h 883942"/>
              <a:gd name="connsiteX29" fmla="*/ 441932 w 883942"/>
              <a:gd name="connsiteY29" fmla="*/ 174573 h 883942"/>
              <a:gd name="connsiteX30" fmla="*/ 605260 w 883942"/>
              <a:gd name="connsiteY30" fmla="*/ 337779 h 883942"/>
              <a:gd name="connsiteX31" fmla="*/ 528805 w 883942"/>
              <a:gd name="connsiteY31" fmla="*/ 476113 h 883942"/>
              <a:gd name="connsiteX32" fmla="*/ 528805 w 883942"/>
              <a:gd name="connsiteY32" fmla="*/ 476137 h 8839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</a:cxnLst>
            <a:rect l="l" t="t" r="r" b="b"/>
            <a:pathLst>
              <a:path w="883942" h="883942" fill="none" extrusionOk="0">
                <a:moveTo>
                  <a:pt x="441982" y="0"/>
                </a:moveTo>
                <a:cubicBezTo>
                  <a:pt x="225370" y="7875"/>
                  <a:pt x="-1016" y="194533"/>
                  <a:pt x="0" y="441959"/>
                </a:cubicBezTo>
                <a:cubicBezTo>
                  <a:pt x="36722" y="687222"/>
                  <a:pt x="205178" y="891513"/>
                  <a:pt x="441959" y="883942"/>
                </a:cubicBezTo>
                <a:cubicBezTo>
                  <a:pt x="716963" y="913547"/>
                  <a:pt x="886638" y="692684"/>
                  <a:pt x="883942" y="441982"/>
                </a:cubicBezTo>
                <a:cubicBezTo>
                  <a:pt x="883941" y="441973"/>
                  <a:pt x="883942" y="441943"/>
                  <a:pt x="883942" y="441936"/>
                </a:cubicBezTo>
                <a:cubicBezTo>
                  <a:pt x="862477" y="219361"/>
                  <a:pt x="721733" y="8041"/>
                  <a:pt x="442355" y="0"/>
                </a:cubicBezTo>
                <a:cubicBezTo>
                  <a:pt x="442272" y="14"/>
                  <a:pt x="442100" y="6"/>
                  <a:pt x="441982" y="0"/>
                </a:cubicBezTo>
                <a:close/>
                <a:moveTo>
                  <a:pt x="487715" y="680481"/>
                </a:moveTo>
                <a:cubicBezTo>
                  <a:pt x="482142" y="692293"/>
                  <a:pt x="473636" y="701343"/>
                  <a:pt x="462114" y="706083"/>
                </a:cubicBezTo>
                <a:cubicBezTo>
                  <a:pt x="455672" y="708003"/>
                  <a:pt x="450153" y="709528"/>
                  <a:pt x="443391" y="709853"/>
                </a:cubicBezTo>
                <a:cubicBezTo>
                  <a:pt x="431604" y="711176"/>
                  <a:pt x="418411" y="704833"/>
                  <a:pt x="409119" y="695737"/>
                </a:cubicBezTo>
                <a:cubicBezTo>
                  <a:pt x="404116" y="691565"/>
                  <a:pt x="401206" y="685694"/>
                  <a:pt x="398775" y="680435"/>
                </a:cubicBezTo>
                <a:cubicBezTo>
                  <a:pt x="396288" y="674054"/>
                  <a:pt x="395294" y="667134"/>
                  <a:pt x="394992" y="661688"/>
                </a:cubicBezTo>
                <a:cubicBezTo>
                  <a:pt x="394407" y="648880"/>
                  <a:pt x="400207" y="636249"/>
                  <a:pt x="409119" y="627405"/>
                </a:cubicBezTo>
                <a:cubicBezTo>
                  <a:pt x="429159" y="607578"/>
                  <a:pt x="459118" y="608449"/>
                  <a:pt x="477350" y="627316"/>
                </a:cubicBezTo>
                <a:cubicBezTo>
                  <a:pt x="477381" y="627343"/>
                  <a:pt x="477410" y="627374"/>
                  <a:pt x="477440" y="627405"/>
                </a:cubicBezTo>
                <a:lnTo>
                  <a:pt x="477440" y="627405"/>
                </a:lnTo>
                <a:cubicBezTo>
                  <a:pt x="481720" y="632501"/>
                  <a:pt x="484867" y="636545"/>
                  <a:pt x="487785" y="642847"/>
                </a:cubicBezTo>
                <a:cubicBezTo>
                  <a:pt x="490724" y="649145"/>
                  <a:pt x="490562" y="655504"/>
                  <a:pt x="491567" y="661688"/>
                </a:cubicBezTo>
                <a:cubicBezTo>
                  <a:pt x="491154" y="668293"/>
                  <a:pt x="490258" y="673898"/>
                  <a:pt x="487715" y="680458"/>
                </a:cubicBezTo>
                <a:cubicBezTo>
                  <a:pt x="487713" y="680466"/>
                  <a:pt x="487715" y="680479"/>
                  <a:pt x="487715" y="680481"/>
                </a:cubicBezTo>
                <a:close/>
                <a:moveTo>
                  <a:pt x="528805" y="476137"/>
                </a:moveTo>
                <a:cubicBezTo>
                  <a:pt x="496612" y="494950"/>
                  <a:pt x="480001" y="529769"/>
                  <a:pt x="476893" y="566648"/>
                </a:cubicBezTo>
                <a:cubicBezTo>
                  <a:pt x="455904" y="572830"/>
                  <a:pt x="414746" y="569407"/>
                  <a:pt x="407071" y="566648"/>
                </a:cubicBezTo>
                <a:cubicBezTo>
                  <a:pt x="401779" y="498862"/>
                  <a:pt x="439913" y="443235"/>
                  <a:pt x="491626" y="417033"/>
                </a:cubicBezTo>
                <a:cubicBezTo>
                  <a:pt x="530084" y="397274"/>
                  <a:pt x="547756" y="334008"/>
                  <a:pt x="521168" y="288227"/>
                </a:cubicBezTo>
                <a:cubicBezTo>
                  <a:pt x="483828" y="246886"/>
                  <a:pt x="437358" y="234751"/>
                  <a:pt x="392362" y="258684"/>
                </a:cubicBezTo>
                <a:cubicBezTo>
                  <a:pt x="360613" y="275004"/>
                  <a:pt x="348371" y="301492"/>
                  <a:pt x="348549" y="337901"/>
                </a:cubicBezTo>
                <a:cubicBezTo>
                  <a:pt x="331034" y="332459"/>
                  <a:pt x="286062" y="335426"/>
                  <a:pt x="278728" y="337901"/>
                </a:cubicBezTo>
                <a:cubicBezTo>
                  <a:pt x="292703" y="238083"/>
                  <a:pt x="364858" y="163530"/>
                  <a:pt x="441932" y="174573"/>
                </a:cubicBezTo>
                <a:cubicBezTo>
                  <a:pt x="532726" y="178061"/>
                  <a:pt x="608585" y="244464"/>
                  <a:pt x="605260" y="337779"/>
                </a:cubicBezTo>
                <a:cubicBezTo>
                  <a:pt x="607552" y="394116"/>
                  <a:pt x="576102" y="442548"/>
                  <a:pt x="528805" y="476113"/>
                </a:cubicBezTo>
                <a:cubicBezTo>
                  <a:pt x="528803" y="476118"/>
                  <a:pt x="528804" y="476129"/>
                  <a:pt x="528805" y="476137"/>
                </a:cubicBezTo>
                <a:close/>
              </a:path>
              <a:path w="883942" h="883942" stroke="0" extrusionOk="0">
                <a:moveTo>
                  <a:pt x="441982" y="0"/>
                </a:moveTo>
                <a:cubicBezTo>
                  <a:pt x="192710" y="-3201"/>
                  <a:pt x="-44132" y="214431"/>
                  <a:pt x="0" y="441959"/>
                </a:cubicBezTo>
                <a:cubicBezTo>
                  <a:pt x="23845" y="691075"/>
                  <a:pt x="168817" y="884858"/>
                  <a:pt x="441959" y="883942"/>
                </a:cubicBezTo>
                <a:cubicBezTo>
                  <a:pt x="675815" y="893945"/>
                  <a:pt x="882536" y="693807"/>
                  <a:pt x="883942" y="441982"/>
                </a:cubicBezTo>
                <a:cubicBezTo>
                  <a:pt x="883940" y="441970"/>
                  <a:pt x="883946" y="441942"/>
                  <a:pt x="883942" y="441936"/>
                </a:cubicBezTo>
                <a:cubicBezTo>
                  <a:pt x="906699" y="200646"/>
                  <a:pt x="706461" y="-41329"/>
                  <a:pt x="442355" y="0"/>
                </a:cubicBezTo>
                <a:cubicBezTo>
                  <a:pt x="442286" y="11"/>
                  <a:pt x="442060" y="-24"/>
                  <a:pt x="441982" y="0"/>
                </a:cubicBezTo>
                <a:close/>
                <a:moveTo>
                  <a:pt x="487715" y="680481"/>
                </a:moveTo>
                <a:cubicBezTo>
                  <a:pt x="482585" y="690008"/>
                  <a:pt x="473003" y="702023"/>
                  <a:pt x="462114" y="706083"/>
                </a:cubicBezTo>
                <a:cubicBezTo>
                  <a:pt x="456418" y="708727"/>
                  <a:pt x="449931" y="709911"/>
                  <a:pt x="443391" y="709853"/>
                </a:cubicBezTo>
                <a:cubicBezTo>
                  <a:pt x="428212" y="709499"/>
                  <a:pt x="419460" y="705814"/>
                  <a:pt x="409119" y="695737"/>
                </a:cubicBezTo>
                <a:cubicBezTo>
                  <a:pt x="405030" y="691787"/>
                  <a:pt x="401270" y="686678"/>
                  <a:pt x="398775" y="680435"/>
                </a:cubicBezTo>
                <a:cubicBezTo>
                  <a:pt x="396718" y="675242"/>
                  <a:pt x="395692" y="669030"/>
                  <a:pt x="394992" y="661688"/>
                </a:cubicBezTo>
                <a:cubicBezTo>
                  <a:pt x="396375" y="647598"/>
                  <a:pt x="400106" y="636210"/>
                  <a:pt x="409119" y="627405"/>
                </a:cubicBezTo>
                <a:cubicBezTo>
                  <a:pt x="427225" y="608657"/>
                  <a:pt x="458109" y="608240"/>
                  <a:pt x="477350" y="627316"/>
                </a:cubicBezTo>
                <a:cubicBezTo>
                  <a:pt x="477378" y="627346"/>
                  <a:pt x="477409" y="627374"/>
                  <a:pt x="477440" y="627405"/>
                </a:cubicBezTo>
                <a:lnTo>
                  <a:pt x="477440" y="627405"/>
                </a:lnTo>
                <a:cubicBezTo>
                  <a:pt x="481906" y="631137"/>
                  <a:pt x="484647" y="637501"/>
                  <a:pt x="487785" y="642847"/>
                </a:cubicBezTo>
                <a:cubicBezTo>
                  <a:pt x="489894" y="649545"/>
                  <a:pt x="492241" y="655697"/>
                  <a:pt x="491567" y="661688"/>
                </a:cubicBezTo>
                <a:cubicBezTo>
                  <a:pt x="491538" y="669197"/>
                  <a:pt x="490649" y="674308"/>
                  <a:pt x="487715" y="680458"/>
                </a:cubicBezTo>
                <a:cubicBezTo>
                  <a:pt x="487717" y="680468"/>
                  <a:pt x="487717" y="680478"/>
                  <a:pt x="487715" y="680481"/>
                </a:cubicBezTo>
                <a:close/>
                <a:moveTo>
                  <a:pt x="528805" y="476137"/>
                </a:moveTo>
                <a:cubicBezTo>
                  <a:pt x="499135" y="499498"/>
                  <a:pt x="475034" y="530773"/>
                  <a:pt x="476893" y="566648"/>
                </a:cubicBezTo>
                <a:cubicBezTo>
                  <a:pt x="460795" y="566033"/>
                  <a:pt x="440066" y="570013"/>
                  <a:pt x="407071" y="566648"/>
                </a:cubicBezTo>
                <a:cubicBezTo>
                  <a:pt x="408890" y="506719"/>
                  <a:pt x="438347" y="452299"/>
                  <a:pt x="491626" y="417033"/>
                </a:cubicBezTo>
                <a:cubicBezTo>
                  <a:pt x="530969" y="398422"/>
                  <a:pt x="546680" y="329434"/>
                  <a:pt x="521168" y="288227"/>
                </a:cubicBezTo>
                <a:cubicBezTo>
                  <a:pt x="503341" y="247503"/>
                  <a:pt x="435848" y="226245"/>
                  <a:pt x="392362" y="258684"/>
                </a:cubicBezTo>
                <a:cubicBezTo>
                  <a:pt x="365771" y="276211"/>
                  <a:pt x="346574" y="306141"/>
                  <a:pt x="348549" y="337901"/>
                </a:cubicBezTo>
                <a:cubicBezTo>
                  <a:pt x="331228" y="336278"/>
                  <a:pt x="301231" y="343872"/>
                  <a:pt x="278728" y="337901"/>
                </a:cubicBezTo>
                <a:cubicBezTo>
                  <a:pt x="291009" y="238481"/>
                  <a:pt x="358933" y="162158"/>
                  <a:pt x="441932" y="174573"/>
                </a:cubicBezTo>
                <a:cubicBezTo>
                  <a:pt x="528016" y="172974"/>
                  <a:pt x="616921" y="236109"/>
                  <a:pt x="605260" y="337779"/>
                </a:cubicBezTo>
                <a:cubicBezTo>
                  <a:pt x="600684" y="396553"/>
                  <a:pt x="576690" y="447020"/>
                  <a:pt x="528805" y="476113"/>
                </a:cubicBezTo>
                <a:cubicBezTo>
                  <a:pt x="528804" y="476119"/>
                  <a:pt x="528805" y="476129"/>
                  <a:pt x="528805" y="476137"/>
                </a:cubicBezTo>
                <a:close/>
              </a:path>
            </a:pathLst>
          </a:custGeom>
          <a:gradFill flip="none" rotWithShape="1">
            <a:gsLst>
              <a:gs pos="21000">
                <a:schemeClr val="accent4">
                  <a:lumMod val="20000"/>
                  <a:lumOff val="80000"/>
                </a:schemeClr>
              </a:gs>
              <a:gs pos="49000">
                <a:schemeClr val="accent4"/>
              </a:gs>
              <a:gs pos="87000">
                <a:srgbClr val="0070C0"/>
              </a:gs>
            </a:gsLst>
            <a:lin ang="0" scaled="1"/>
            <a:tileRect/>
          </a:gradFill>
          <a:ln w="9525" cap="flat">
            <a:solidFill>
              <a:schemeClr val="tx1"/>
            </a:solidFill>
            <a:prstDash val="solid"/>
            <a:miter/>
            <a:extLst>
              <a:ext uri="{C807C97D-BFC1-408E-A445-0C87EB9F89A2}">
                <ask:lineSketchStyleProps xmlns:ask="http://schemas.microsoft.com/office/drawing/2018/sketchyshapes" sd="1219033472">
                  <a:custGeom>
                    <a:avLst/>
                    <a:gdLst>
                      <a:gd name="connsiteX0" fmla="*/ 361769 w 723519"/>
                      <a:gd name="connsiteY0" fmla="*/ 0 h 723519"/>
                      <a:gd name="connsiteX1" fmla="*/ 0 w 723519"/>
                      <a:gd name="connsiteY1" fmla="*/ 361750 h 723519"/>
                      <a:gd name="connsiteX2" fmla="*/ 361750 w 723519"/>
                      <a:gd name="connsiteY2" fmla="*/ 723519 h 723519"/>
                      <a:gd name="connsiteX3" fmla="*/ 723519 w 723519"/>
                      <a:gd name="connsiteY3" fmla="*/ 361769 h 723519"/>
                      <a:gd name="connsiteX4" fmla="*/ 723519 w 723519"/>
                      <a:gd name="connsiteY4" fmla="*/ 361731 h 723519"/>
                      <a:gd name="connsiteX5" fmla="*/ 362074 w 723519"/>
                      <a:gd name="connsiteY5" fmla="*/ 0 h 723519"/>
                      <a:gd name="connsiteX6" fmla="*/ 361769 w 723519"/>
                      <a:gd name="connsiteY6" fmla="*/ 0 h 723519"/>
                      <a:gd name="connsiteX7" fmla="*/ 399202 w 723519"/>
                      <a:gd name="connsiteY7" fmla="*/ 556984 h 723519"/>
                      <a:gd name="connsiteX8" fmla="*/ 378247 w 723519"/>
                      <a:gd name="connsiteY8" fmla="*/ 577939 h 723519"/>
                      <a:gd name="connsiteX9" fmla="*/ 362922 w 723519"/>
                      <a:gd name="connsiteY9" fmla="*/ 581025 h 723519"/>
                      <a:gd name="connsiteX10" fmla="*/ 334870 w 723519"/>
                      <a:gd name="connsiteY10" fmla="*/ 569471 h 723519"/>
                      <a:gd name="connsiteX11" fmla="*/ 326403 w 723519"/>
                      <a:gd name="connsiteY11" fmla="*/ 556946 h 723519"/>
                      <a:gd name="connsiteX12" fmla="*/ 323307 w 723519"/>
                      <a:gd name="connsiteY12" fmla="*/ 541601 h 723519"/>
                      <a:gd name="connsiteX13" fmla="*/ 334870 w 723519"/>
                      <a:gd name="connsiteY13" fmla="*/ 513540 h 723519"/>
                      <a:gd name="connsiteX14" fmla="*/ 390718 w 723519"/>
                      <a:gd name="connsiteY14" fmla="*/ 513467 h 723519"/>
                      <a:gd name="connsiteX15" fmla="*/ 390792 w 723519"/>
                      <a:gd name="connsiteY15" fmla="*/ 513540 h 723519"/>
                      <a:gd name="connsiteX16" fmla="*/ 390792 w 723519"/>
                      <a:gd name="connsiteY16" fmla="*/ 513540 h 723519"/>
                      <a:gd name="connsiteX17" fmla="*/ 399259 w 723519"/>
                      <a:gd name="connsiteY17" fmla="*/ 526180 h 723519"/>
                      <a:gd name="connsiteX18" fmla="*/ 402355 w 723519"/>
                      <a:gd name="connsiteY18" fmla="*/ 541601 h 723519"/>
                      <a:gd name="connsiteX19" fmla="*/ 399202 w 723519"/>
                      <a:gd name="connsiteY19" fmla="*/ 556965 h 723519"/>
                      <a:gd name="connsiteX20" fmla="*/ 432835 w 723519"/>
                      <a:gd name="connsiteY20" fmla="*/ 389725 h 723519"/>
                      <a:gd name="connsiteX21" fmla="*/ 390344 w 723519"/>
                      <a:gd name="connsiteY21" fmla="*/ 463810 h 723519"/>
                      <a:gd name="connsiteX22" fmla="*/ 333194 w 723519"/>
                      <a:gd name="connsiteY22" fmla="*/ 463810 h 723519"/>
                      <a:gd name="connsiteX23" fmla="*/ 402403 w 723519"/>
                      <a:gd name="connsiteY23" fmla="*/ 341348 h 723519"/>
                      <a:gd name="connsiteX24" fmla="*/ 426584 w 723519"/>
                      <a:gd name="connsiteY24" fmla="*/ 235918 h 723519"/>
                      <a:gd name="connsiteX25" fmla="*/ 321154 w 723519"/>
                      <a:gd name="connsiteY25" fmla="*/ 211737 h 723519"/>
                      <a:gd name="connsiteX26" fmla="*/ 285293 w 723519"/>
                      <a:gd name="connsiteY26" fmla="*/ 276577 h 723519"/>
                      <a:gd name="connsiteX27" fmla="*/ 228143 w 723519"/>
                      <a:gd name="connsiteY27" fmla="*/ 276577 h 723519"/>
                      <a:gd name="connsiteX28" fmla="*/ 361728 w 723519"/>
                      <a:gd name="connsiteY28" fmla="*/ 142891 h 723519"/>
                      <a:gd name="connsiteX29" fmla="*/ 495414 w 723519"/>
                      <a:gd name="connsiteY29" fmla="*/ 276477 h 723519"/>
                      <a:gd name="connsiteX30" fmla="*/ 432835 w 723519"/>
                      <a:gd name="connsiteY30" fmla="*/ 389706 h 7235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</a:cxnLst>
                    <a:rect l="l" t="t" r="r" b="b"/>
                    <a:pathLst>
                      <a:path w="723519" h="723519">
                        <a:moveTo>
                          <a:pt x="361769" y="0"/>
                        </a:moveTo>
                        <a:cubicBezTo>
                          <a:pt x="161975" y="-5"/>
                          <a:pt x="5" y="161956"/>
                          <a:pt x="0" y="361750"/>
                        </a:cubicBezTo>
                        <a:cubicBezTo>
                          <a:pt x="-5" y="561545"/>
                          <a:pt x="161955" y="723513"/>
                          <a:pt x="361750" y="723519"/>
                        </a:cubicBezTo>
                        <a:cubicBezTo>
                          <a:pt x="561544" y="723524"/>
                          <a:pt x="723514" y="561564"/>
                          <a:pt x="723519" y="361769"/>
                        </a:cubicBezTo>
                        <a:cubicBezTo>
                          <a:pt x="723519" y="361757"/>
                          <a:pt x="723519" y="361743"/>
                          <a:pt x="723519" y="361731"/>
                        </a:cubicBezTo>
                        <a:cubicBezTo>
                          <a:pt x="723598" y="162032"/>
                          <a:pt x="561773" y="79"/>
                          <a:pt x="362074" y="0"/>
                        </a:cubicBezTo>
                        <a:cubicBezTo>
                          <a:pt x="361972" y="0"/>
                          <a:pt x="361871" y="0"/>
                          <a:pt x="361769" y="0"/>
                        </a:cubicBezTo>
                        <a:close/>
                        <a:moveTo>
                          <a:pt x="399202" y="556984"/>
                        </a:moveTo>
                        <a:cubicBezTo>
                          <a:pt x="395173" y="566404"/>
                          <a:pt x="387668" y="573910"/>
                          <a:pt x="378247" y="577939"/>
                        </a:cubicBezTo>
                        <a:cubicBezTo>
                          <a:pt x="373402" y="580000"/>
                          <a:pt x="368187" y="581051"/>
                          <a:pt x="362922" y="581025"/>
                        </a:cubicBezTo>
                        <a:cubicBezTo>
                          <a:pt x="352409" y="581045"/>
                          <a:pt x="342319" y="576889"/>
                          <a:pt x="334870" y="569471"/>
                        </a:cubicBezTo>
                        <a:cubicBezTo>
                          <a:pt x="331278" y="565872"/>
                          <a:pt x="328404" y="561622"/>
                          <a:pt x="326403" y="556946"/>
                        </a:cubicBezTo>
                        <a:cubicBezTo>
                          <a:pt x="324331" y="552097"/>
                          <a:pt x="323278" y="546874"/>
                          <a:pt x="323307" y="541601"/>
                        </a:cubicBezTo>
                        <a:cubicBezTo>
                          <a:pt x="323281" y="531083"/>
                          <a:pt x="327442" y="520987"/>
                          <a:pt x="334870" y="513540"/>
                        </a:cubicBezTo>
                        <a:cubicBezTo>
                          <a:pt x="350272" y="498099"/>
                          <a:pt x="375276" y="498065"/>
                          <a:pt x="390718" y="513467"/>
                        </a:cubicBezTo>
                        <a:cubicBezTo>
                          <a:pt x="390743" y="513492"/>
                          <a:pt x="390767" y="513516"/>
                          <a:pt x="390792" y="513540"/>
                        </a:cubicBezTo>
                        <a:lnTo>
                          <a:pt x="390792" y="513540"/>
                        </a:lnTo>
                        <a:cubicBezTo>
                          <a:pt x="394405" y="517167"/>
                          <a:pt x="397280" y="521460"/>
                          <a:pt x="399259" y="526180"/>
                        </a:cubicBezTo>
                        <a:cubicBezTo>
                          <a:pt x="401323" y="531059"/>
                          <a:pt x="402376" y="536304"/>
                          <a:pt x="402355" y="541601"/>
                        </a:cubicBezTo>
                        <a:cubicBezTo>
                          <a:pt x="402367" y="546885"/>
                          <a:pt x="401294" y="552114"/>
                          <a:pt x="399202" y="556965"/>
                        </a:cubicBezTo>
                        <a:close/>
                        <a:moveTo>
                          <a:pt x="432835" y="389725"/>
                        </a:moveTo>
                        <a:cubicBezTo>
                          <a:pt x="406817" y="405415"/>
                          <a:pt x="390748" y="433430"/>
                          <a:pt x="390344" y="463810"/>
                        </a:cubicBezTo>
                        <a:lnTo>
                          <a:pt x="333194" y="463810"/>
                        </a:lnTo>
                        <a:cubicBezTo>
                          <a:pt x="333534" y="413768"/>
                          <a:pt x="359708" y="367454"/>
                          <a:pt x="402403" y="341348"/>
                        </a:cubicBezTo>
                        <a:cubicBezTo>
                          <a:pt x="438194" y="318911"/>
                          <a:pt x="449020" y="271709"/>
                          <a:pt x="426584" y="235918"/>
                        </a:cubicBezTo>
                        <a:cubicBezTo>
                          <a:pt x="404148" y="200127"/>
                          <a:pt x="356946" y="189301"/>
                          <a:pt x="321154" y="211737"/>
                        </a:cubicBezTo>
                        <a:cubicBezTo>
                          <a:pt x="298831" y="225731"/>
                          <a:pt x="285280" y="250229"/>
                          <a:pt x="285293" y="276577"/>
                        </a:cubicBezTo>
                        <a:lnTo>
                          <a:pt x="228143" y="276577"/>
                        </a:lnTo>
                        <a:cubicBezTo>
                          <a:pt x="228115" y="202772"/>
                          <a:pt x="287923" y="142919"/>
                          <a:pt x="361728" y="142891"/>
                        </a:cubicBezTo>
                        <a:cubicBezTo>
                          <a:pt x="435533" y="142864"/>
                          <a:pt x="495387" y="202671"/>
                          <a:pt x="495414" y="276477"/>
                        </a:cubicBezTo>
                        <a:cubicBezTo>
                          <a:pt x="495431" y="322475"/>
                          <a:pt x="471791" y="365248"/>
                          <a:pt x="432835" y="389706"/>
                        </a:cubicBezTo>
                        <a:close/>
                      </a:path>
                    </a:pathLst>
                  </a:custGeom>
                  <ask:type>
                    <ask:lineSketchCurved/>
                  </ask:type>
                </ask:lineSketchStyleProps>
              </a:ext>
            </a:extLst>
          </a:ln>
        </p:spPr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/>
          </a:p>
        </p:txBody>
      </p:sp>
      <p:sp>
        <p:nvSpPr>
          <p:cNvPr id="41" name="Graphic 45" descr="Arrow: Counter-clockwise curve with solid fill">
            <a:extLst>
              <a:ext uri="{FF2B5EF4-FFF2-40B4-BE49-F238E27FC236}">
                <a16:creationId xmlns:a16="http://schemas.microsoft.com/office/drawing/2014/main" id="{0384DFFD-0572-410C-A771-60434D23F1E9}"/>
              </a:ext>
            </a:extLst>
          </p:cNvPr>
          <p:cNvSpPr/>
          <p:nvPr/>
        </p:nvSpPr>
        <p:spPr>
          <a:xfrm rot="16200000" flipV="1">
            <a:off x="4883772" y="4327627"/>
            <a:ext cx="500842" cy="1017746"/>
          </a:xfrm>
          <a:custGeom>
            <a:avLst/>
            <a:gdLst>
              <a:gd name="connsiteX0" fmla="*/ 379646 w 500842"/>
              <a:gd name="connsiteY0" fmla="*/ 1017746 h 1017746"/>
              <a:gd name="connsiteX1" fmla="*/ 133209 w 500842"/>
              <a:gd name="connsiteY1" fmla="*/ 321042 h 1017746"/>
              <a:gd name="connsiteX2" fmla="*/ 0 w 500842"/>
              <a:gd name="connsiteY2" fmla="*/ 452924 h 1017746"/>
              <a:gd name="connsiteX3" fmla="*/ 0 w 500842"/>
              <a:gd name="connsiteY3" fmla="*/ 0 h 1017746"/>
              <a:gd name="connsiteX4" fmla="*/ 452911 w 500842"/>
              <a:gd name="connsiteY4" fmla="*/ 0 h 1017746"/>
              <a:gd name="connsiteX5" fmla="*/ 330358 w 500842"/>
              <a:gd name="connsiteY5" fmla="*/ 122555 h 1017746"/>
              <a:gd name="connsiteX6" fmla="*/ 379646 w 500842"/>
              <a:gd name="connsiteY6" fmla="*/ 1017746 h 10177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00842" h="1017746" fill="none" extrusionOk="0">
                <a:moveTo>
                  <a:pt x="379646" y="1017746"/>
                </a:moveTo>
                <a:cubicBezTo>
                  <a:pt x="345466" y="1043525"/>
                  <a:pt x="510365" y="755378"/>
                  <a:pt x="133209" y="321042"/>
                </a:cubicBezTo>
                <a:cubicBezTo>
                  <a:pt x="74653" y="382384"/>
                  <a:pt x="48541" y="414668"/>
                  <a:pt x="0" y="452924"/>
                </a:cubicBezTo>
                <a:cubicBezTo>
                  <a:pt x="-8076" y="301175"/>
                  <a:pt x="10782" y="52530"/>
                  <a:pt x="0" y="0"/>
                </a:cubicBezTo>
                <a:cubicBezTo>
                  <a:pt x="148436" y="-22309"/>
                  <a:pt x="289217" y="-7072"/>
                  <a:pt x="452911" y="0"/>
                </a:cubicBezTo>
                <a:cubicBezTo>
                  <a:pt x="414867" y="57718"/>
                  <a:pt x="373299" y="98781"/>
                  <a:pt x="330358" y="122555"/>
                </a:cubicBezTo>
                <a:cubicBezTo>
                  <a:pt x="358868" y="123589"/>
                  <a:pt x="694814" y="610366"/>
                  <a:pt x="379646" y="1017746"/>
                </a:cubicBezTo>
                <a:close/>
              </a:path>
              <a:path w="500842" h="1017746" stroke="0" extrusionOk="0">
                <a:moveTo>
                  <a:pt x="379646" y="1017746"/>
                </a:moveTo>
                <a:cubicBezTo>
                  <a:pt x="421672" y="1019127"/>
                  <a:pt x="520313" y="715001"/>
                  <a:pt x="133209" y="321042"/>
                </a:cubicBezTo>
                <a:cubicBezTo>
                  <a:pt x="110843" y="333188"/>
                  <a:pt x="43790" y="403901"/>
                  <a:pt x="0" y="452924"/>
                </a:cubicBezTo>
                <a:cubicBezTo>
                  <a:pt x="30635" y="263539"/>
                  <a:pt x="2886" y="180967"/>
                  <a:pt x="0" y="0"/>
                </a:cubicBezTo>
                <a:cubicBezTo>
                  <a:pt x="89327" y="-32793"/>
                  <a:pt x="304601" y="13194"/>
                  <a:pt x="452911" y="0"/>
                </a:cubicBezTo>
                <a:cubicBezTo>
                  <a:pt x="425051" y="32920"/>
                  <a:pt x="392464" y="66158"/>
                  <a:pt x="330358" y="122555"/>
                </a:cubicBezTo>
                <a:cubicBezTo>
                  <a:pt x="395572" y="111141"/>
                  <a:pt x="631037" y="561285"/>
                  <a:pt x="379646" y="1017746"/>
                </a:cubicBezTo>
                <a:close/>
              </a:path>
            </a:pathLst>
          </a:custGeom>
          <a:solidFill>
            <a:schemeClr val="accent6"/>
          </a:solidFill>
          <a:ln w="19050" cap="flat">
            <a:solidFill>
              <a:schemeClr val="accent6">
                <a:lumMod val="75000"/>
                <a:alpha val="70000"/>
              </a:schemeClr>
            </a:solidFill>
            <a:prstDash val="solid"/>
            <a:miter/>
            <a:extLst>
              <a:ext uri="{C807C97D-BFC1-408E-A445-0C87EB9F89A2}">
                <ask:lineSketchStyleProps xmlns:ask="http://schemas.microsoft.com/office/drawing/2018/sketchyshapes" sd="105823659">
                  <a:custGeom>
                    <a:avLst/>
                    <a:gdLst>
                      <a:gd name="connsiteX0" fmla="*/ 506135 w 667710"/>
                      <a:gd name="connsiteY0" fmla="*/ 1356834 h 1356833"/>
                      <a:gd name="connsiteX1" fmla="*/ 177591 w 667710"/>
                      <a:gd name="connsiteY1" fmla="*/ 428006 h 1356833"/>
                      <a:gd name="connsiteX2" fmla="*/ 0 w 667710"/>
                      <a:gd name="connsiteY2" fmla="*/ 603827 h 1356833"/>
                      <a:gd name="connsiteX3" fmla="*/ 0 w 667710"/>
                      <a:gd name="connsiteY3" fmla="*/ 0 h 1356833"/>
                      <a:gd name="connsiteX4" fmla="*/ 603810 w 667710"/>
                      <a:gd name="connsiteY4" fmla="*/ 0 h 1356833"/>
                      <a:gd name="connsiteX5" fmla="*/ 440426 w 667710"/>
                      <a:gd name="connsiteY5" fmla="*/ 163388 h 1356833"/>
                      <a:gd name="connsiteX6" fmla="*/ 506135 w 667710"/>
                      <a:gd name="connsiteY6" fmla="*/ 1356834 h 135683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667710" h="1356833">
                        <a:moveTo>
                          <a:pt x="506135" y="1356834"/>
                        </a:moveTo>
                        <a:cubicBezTo>
                          <a:pt x="506135" y="1356834"/>
                          <a:pt x="712141" y="960795"/>
                          <a:pt x="177591" y="428006"/>
                        </a:cubicBezTo>
                        <a:lnTo>
                          <a:pt x="0" y="603827"/>
                        </a:lnTo>
                        <a:lnTo>
                          <a:pt x="0" y="0"/>
                        </a:lnTo>
                        <a:lnTo>
                          <a:pt x="603810" y="0"/>
                        </a:lnTo>
                        <a:lnTo>
                          <a:pt x="440426" y="163388"/>
                        </a:lnTo>
                        <a:cubicBezTo>
                          <a:pt x="442202" y="165164"/>
                          <a:pt x="903939" y="719264"/>
                          <a:pt x="506135" y="1356834"/>
                        </a:cubicBezTo>
                        <a:close/>
                      </a:path>
                    </a:pathLst>
                  </a:custGeom>
                  <ask:type>
                    <ask:lineSketchCurved/>
                  </ask:type>
                </ask:lineSketchStyleProps>
              </a:ext>
            </a:extLst>
          </a:ln>
        </p:spPr>
        <p:txBody>
          <a:bodyPr vert="vert270" lIns="72000" tIns="72000" rIns="0" bIns="108000" rtlCol="0" anchor="b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GB" dirty="0">
                <a:latin typeface="Segoe Print" panose="02000600000000000000" pitchFamily="2" charset="0"/>
              </a:rPr>
              <a:t>3</a:t>
            </a:r>
          </a:p>
        </p:txBody>
      </p:sp>
      <p:sp>
        <p:nvSpPr>
          <p:cNvPr id="42" name="Graphic 46" descr="Arrow: Counter-clockwise curve with solid fill">
            <a:extLst>
              <a:ext uri="{FF2B5EF4-FFF2-40B4-BE49-F238E27FC236}">
                <a16:creationId xmlns:a16="http://schemas.microsoft.com/office/drawing/2014/main" id="{892DD5BC-0E80-4F39-8AAB-E39A25D40296}"/>
              </a:ext>
            </a:extLst>
          </p:cNvPr>
          <p:cNvSpPr/>
          <p:nvPr/>
        </p:nvSpPr>
        <p:spPr>
          <a:xfrm rot="5400000" flipH="1" flipV="1">
            <a:off x="6611965" y="4327627"/>
            <a:ext cx="500843" cy="1017747"/>
          </a:xfrm>
          <a:custGeom>
            <a:avLst/>
            <a:gdLst>
              <a:gd name="connsiteX0" fmla="*/ 379647 w 500843"/>
              <a:gd name="connsiteY0" fmla="*/ 1017747 h 1017747"/>
              <a:gd name="connsiteX1" fmla="*/ 133209 w 500843"/>
              <a:gd name="connsiteY1" fmla="*/ 321043 h 1017747"/>
              <a:gd name="connsiteX2" fmla="*/ 0 w 500843"/>
              <a:gd name="connsiteY2" fmla="*/ 452924 h 1017747"/>
              <a:gd name="connsiteX3" fmla="*/ 0 w 500843"/>
              <a:gd name="connsiteY3" fmla="*/ 0 h 1017747"/>
              <a:gd name="connsiteX4" fmla="*/ 452912 w 500843"/>
              <a:gd name="connsiteY4" fmla="*/ 0 h 1017747"/>
              <a:gd name="connsiteX5" fmla="*/ 330359 w 500843"/>
              <a:gd name="connsiteY5" fmla="*/ 122555 h 1017747"/>
              <a:gd name="connsiteX6" fmla="*/ 379647 w 500843"/>
              <a:gd name="connsiteY6" fmla="*/ 1017747 h 10177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00843" h="1017747" fill="none" extrusionOk="0">
                <a:moveTo>
                  <a:pt x="379647" y="1017747"/>
                </a:moveTo>
                <a:cubicBezTo>
                  <a:pt x="441252" y="1052236"/>
                  <a:pt x="542745" y="722744"/>
                  <a:pt x="133209" y="321043"/>
                </a:cubicBezTo>
                <a:cubicBezTo>
                  <a:pt x="95438" y="369143"/>
                  <a:pt x="20449" y="407141"/>
                  <a:pt x="0" y="452924"/>
                </a:cubicBezTo>
                <a:cubicBezTo>
                  <a:pt x="-9224" y="356798"/>
                  <a:pt x="10561" y="174637"/>
                  <a:pt x="0" y="0"/>
                </a:cubicBezTo>
                <a:cubicBezTo>
                  <a:pt x="215971" y="-12331"/>
                  <a:pt x="322078" y="35288"/>
                  <a:pt x="452912" y="0"/>
                </a:cubicBezTo>
                <a:cubicBezTo>
                  <a:pt x="415677" y="56905"/>
                  <a:pt x="373483" y="77544"/>
                  <a:pt x="330359" y="122555"/>
                </a:cubicBezTo>
                <a:cubicBezTo>
                  <a:pt x="254864" y="118433"/>
                  <a:pt x="628446" y="438426"/>
                  <a:pt x="379647" y="1017747"/>
                </a:cubicBezTo>
                <a:close/>
              </a:path>
              <a:path w="500843" h="1017747" stroke="0" extrusionOk="0">
                <a:moveTo>
                  <a:pt x="379647" y="1017747"/>
                </a:moveTo>
                <a:cubicBezTo>
                  <a:pt x="302416" y="970109"/>
                  <a:pt x="474725" y="742993"/>
                  <a:pt x="133209" y="321043"/>
                </a:cubicBezTo>
                <a:cubicBezTo>
                  <a:pt x="101077" y="381717"/>
                  <a:pt x="48906" y="403987"/>
                  <a:pt x="0" y="452924"/>
                </a:cubicBezTo>
                <a:cubicBezTo>
                  <a:pt x="-1101" y="318745"/>
                  <a:pt x="37041" y="96644"/>
                  <a:pt x="0" y="0"/>
                </a:cubicBezTo>
                <a:cubicBezTo>
                  <a:pt x="98734" y="-24750"/>
                  <a:pt x="338901" y="35252"/>
                  <a:pt x="452912" y="0"/>
                </a:cubicBezTo>
                <a:cubicBezTo>
                  <a:pt x="421867" y="35458"/>
                  <a:pt x="378874" y="54763"/>
                  <a:pt x="330359" y="122555"/>
                </a:cubicBezTo>
                <a:cubicBezTo>
                  <a:pt x="321187" y="23720"/>
                  <a:pt x="611318" y="632232"/>
                  <a:pt x="379647" y="1017747"/>
                </a:cubicBezTo>
                <a:close/>
              </a:path>
            </a:pathLst>
          </a:custGeom>
          <a:solidFill>
            <a:schemeClr val="accent6"/>
          </a:solidFill>
          <a:ln w="19050" cap="flat">
            <a:solidFill>
              <a:schemeClr val="accent6">
                <a:lumMod val="75000"/>
                <a:alpha val="70000"/>
              </a:schemeClr>
            </a:solidFill>
            <a:prstDash val="solid"/>
            <a:miter/>
            <a:extLst>
              <a:ext uri="{C807C97D-BFC1-408E-A445-0C87EB9F89A2}">
                <ask:lineSketchStyleProps xmlns:ask="http://schemas.microsoft.com/office/drawing/2018/sketchyshapes" sd="1219033472">
                  <a:custGeom>
                    <a:avLst/>
                    <a:gdLst>
                      <a:gd name="connsiteX0" fmla="*/ 506135 w 667710"/>
                      <a:gd name="connsiteY0" fmla="*/ 1356834 h 1356833"/>
                      <a:gd name="connsiteX1" fmla="*/ 177591 w 667710"/>
                      <a:gd name="connsiteY1" fmla="*/ 428006 h 1356833"/>
                      <a:gd name="connsiteX2" fmla="*/ 0 w 667710"/>
                      <a:gd name="connsiteY2" fmla="*/ 603827 h 1356833"/>
                      <a:gd name="connsiteX3" fmla="*/ 0 w 667710"/>
                      <a:gd name="connsiteY3" fmla="*/ 0 h 1356833"/>
                      <a:gd name="connsiteX4" fmla="*/ 603810 w 667710"/>
                      <a:gd name="connsiteY4" fmla="*/ 0 h 1356833"/>
                      <a:gd name="connsiteX5" fmla="*/ 440426 w 667710"/>
                      <a:gd name="connsiteY5" fmla="*/ 163388 h 1356833"/>
                      <a:gd name="connsiteX6" fmla="*/ 506135 w 667710"/>
                      <a:gd name="connsiteY6" fmla="*/ 1356834 h 135683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667710" h="1356833">
                        <a:moveTo>
                          <a:pt x="506135" y="1356834"/>
                        </a:moveTo>
                        <a:cubicBezTo>
                          <a:pt x="506135" y="1356834"/>
                          <a:pt x="712141" y="960795"/>
                          <a:pt x="177591" y="428006"/>
                        </a:cubicBezTo>
                        <a:lnTo>
                          <a:pt x="0" y="603827"/>
                        </a:lnTo>
                        <a:lnTo>
                          <a:pt x="0" y="0"/>
                        </a:lnTo>
                        <a:lnTo>
                          <a:pt x="603810" y="0"/>
                        </a:lnTo>
                        <a:lnTo>
                          <a:pt x="440426" y="163388"/>
                        </a:lnTo>
                        <a:cubicBezTo>
                          <a:pt x="442202" y="165164"/>
                          <a:pt x="903939" y="719264"/>
                          <a:pt x="506135" y="1356834"/>
                        </a:cubicBezTo>
                        <a:close/>
                      </a:path>
                    </a:pathLst>
                  </a:custGeom>
                  <ask:type>
                    <ask:lineSketchScribble/>
                  </ask:type>
                </ask:lineSketchStyleProps>
              </a:ext>
            </a:extLst>
          </a:ln>
        </p:spPr>
        <p:txBody>
          <a:bodyPr vert="vert" lIns="0" tIns="72000" rIns="0" bIns="0" rtlCol="0" anchor="b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dirty="0">
              <a:latin typeface="Segoe Script" panose="030B0504020000000003" pitchFamily="66" charset="0"/>
            </a:endParaRPr>
          </a:p>
          <a:p>
            <a:r>
              <a:rPr lang="en-GB" dirty="0">
                <a:latin typeface="Segoe Script" panose="030B0504020000000003" pitchFamily="66" charset="0"/>
              </a:rPr>
              <a:t>3</a:t>
            </a:r>
          </a:p>
        </p:txBody>
      </p:sp>
      <p:grpSp>
        <p:nvGrpSpPr>
          <p:cNvPr id="43" name="Group 42">
            <a:extLst>
              <a:ext uri="{FF2B5EF4-FFF2-40B4-BE49-F238E27FC236}">
                <a16:creationId xmlns:a16="http://schemas.microsoft.com/office/drawing/2014/main" id="{6EB12053-86AD-46AC-844E-6137B000ED7B}"/>
              </a:ext>
            </a:extLst>
          </p:cNvPr>
          <p:cNvGrpSpPr/>
          <p:nvPr/>
        </p:nvGrpSpPr>
        <p:grpSpPr>
          <a:xfrm>
            <a:off x="-84558" y="206781"/>
            <a:ext cx="9714579" cy="1706192"/>
            <a:chOff x="3737" y="35111"/>
            <a:chExt cx="6546934" cy="1461368"/>
          </a:xfrm>
        </p:grpSpPr>
        <p:sp>
          <p:nvSpPr>
            <p:cNvPr id="68" name="Rectangle 67">
              <a:extLst>
                <a:ext uri="{FF2B5EF4-FFF2-40B4-BE49-F238E27FC236}">
                  <a16:creationId xmlns:a16="http://schemas.microsoft.com/office/drawing/2014/main" id="{4232F277-44B2-4C1F-9772-FF2C29851F59}"/>
                </a:ext>
              </a:extLst>
            </p:cNvPr>
            <p:cNvSpPr/>
            <p:nvPr/>
          </p:nvSpPr>
          <p:spPr>
            <a:xfrm>
              <a:off x="3737" y="35111"/>
              <a:ext cx="6546934" cy="1461368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US" sz="3600" dirty="0">
                  <a:ln>
                    <a:solidFill>
                      <a:schemeClr val="tx1">
                        <a:alpha val="55000"/>
                      </a:schemeClr>
                    </a:solidFill>
                  </a:ln>
                  <a:solidFill>
                    <a:schemeClr val="bg1"/>
                  </a:solidFill>
                  <a:latin typeface="Modern Love Caps" panose="04070805081001020A01" pitchFamily="82" charset="0"/>
                  <a:cs typeface="MV Boli" panose="02000500030200090000" pitchFamily="2" charset="0"/>
                </a:rPr>
                <a:t>Getting a Whiff of Crime: The Chemistry Behind Detection of Illicit Substances by a New Sniffer Dog</a:t>
              </a:r>
              <a:endParaRPr lang="en-GB" sz="3600" dirty="0">
                <a:ln>
                  <a:solidFill>
                    <a:schemeClr val="tx1">
                      <a:alpha val="55000"/>
                    </a:schemeClr>
                  </a:solidFill>
                </a:ln>
                <a:solidFill>
                  <a:schemeClr val="bg1"/>
                </a:solidFill>
                <a:latin typeface="Modern Love Caps" panose="04070805081001020A01" pitchFamily="82" charset="0"/>
                <a:cs typeface="MV Boli" panose="02000500030200090000" pitchFamily="2" charset="0"/>
              </a:endParaRPr>
            </a:p>
          </p:txBody>
        </p:sp>
        <p:sp>
          <p:nvSpPr>
            <p:cNvPr id="69" name="Rectangle 68">
              <a:extLst>
                <a:ext uri="{FF2B5EF4-FFF2-40B4-BE49-F238E27FC236}">
                  <a16:creationId xmlns:a16="http://schemas.microsoft.com/office/drawing/2014/main" id="{F4498BAC-E70F-4562-94AF-F2B423EE0C22}"/>
                </a:ext>
              </a:extLst>
            </p:cNvPr>
            <p:cNvSpPr/>
            <p:nvPr/>
          </p:nvSpPr>
          <p:spPr>
            <a:xfrm>
              <a:off x="46010" y="42946"/>
              <a:ext cx="6462385" cy="967691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US" sz="3600" dirty="0">
                  <a:ln>
                    <a:solidFill>
                      <a:schemeClr val="tx1"/>
                    </a:solidFill>
                  </a:ln>
                  <a:pattFill prst="dkDnDiag">
                    <a:fgClr>
                      <a:schemeClr val="tx1">
                        <a:lumMod val="50000"/>
                        <a:lumOff val="50000"/>
                      </a:schemeClr>
                    </a:fgClr>
                    <a:bgClr>
                      <a:schemeClr val="bg1">
                        <a:lumMod val="65000"/>
                      </a:schemeClr>
                    </a:bgClr>
                  </a:pattFill>
                  <a:latin typeface="Modern Love Caps" panose="04070805081001020A01" pitchFamily="82" charset="0"/>
                  <a:cs typeface="MV Boli" panose="02000500030200090000" pitchFamily="2" charset="0"/>
                </a:rPr>
                <a:t>Getting a Whiff of Crime: The Chemistry Behind Detection of Illicit Substances by a New Sniffer Dog</a:t>
              </a:r>
              <a:endParaRPr lang="en-GB" sz="3600" dirty="0">
                <a:ln>
                  <a:solidFill>
                    <a:schemeClr val="tx1"/>
                  </a:solidFill>
                </a:ln>
                <a:pattFill prst="dkDnDiag">
                  <a:fgClr>
                    <a:schemeClr val="tx1">
                      <a:lumMod val="50000"/>
                      <a:lumOff val="50000"/>
                    </a:schemeClr>
                  </a:fgClr>
                  <a:bgClr>
                    <a:schemeClr val="bg1">
                      <a:lumMod val="65000"/>
                    </a:schemeClr>
                  </a:bgClr>
                </a:pattFill>
                <a:latin typeface="Modern Love Caps" panose="04070805081001020A01" pitchFamily="82" charset="0"/>
                <a:cs typeface="MV Boli" panose="02000500030200090000" pitchFamily="2" charset="0"/>
              </a:endParaRPr>
            </a:p>
          </p:txBody>
        </p:sp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id="{4E9A6F0A-1397-4CF8-9038-C0C72D4ADB61}"/>
              </a:ext>
            </a:extLst>
          </p:cNvPr>
          <p:cNvGrpSpPr/>
          <p:nvPr/>
        </p:nvGrpSpPr>
        <p:grpSpPr>
          <a:xfrm>
            <a:off x="-85185" y="5285019"/>
            <a:ext cx="12362370" cy="1307361"/>
            <a:chOff x="12369" y="5350494"/>
            <a:chExt cx="9131631" cy="960437"/>
          </a:xfrm>
        </p:grpSpPr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id="{0F7C352B-2B4E-43A3-83EC-4197A8E961C1}"/>
                </a:ext>
              </a:extLst>
            </p:cNvPr>
            <p:cNvSpPr/>
            <p:nvPr/>
          </p:nvSpPr>
          <p:spPr>
            <a:xfrm>
              <a:off x="12369" y="5358648"/>
              <a:ext cx="9131631" cy="950672"/>
            </a:xfrm>
            <a:custGeom>
              <a:avLst/>
              <a:gdLst>
                <a:gd name="connsiteX0" fmla="*/ 0 w 12362370"/>
                <a:gd name="connsiteY0" fmla="*/ 0 h 1294069"/>
                <a:gd name="connsiteX1" fmla="*/ 686798 w 12362370"/>
                <a:gd name="connsiteY1" fmla="*/ 0 h 1294069"/>
                <a:gd name="connsiteX2" fmla="*/ 1373597 w 12362370"/>
                <a:gd name="connsiteY2" fmla="*/ 0 h 1294069"/>
                <a:gd name="connsiteX3" fmla="*/ 2307642 w 12362370"/>
                <a:gd name="connsiteY3" fmla="*/ 0 h 1294069"/>
                <a:gd name="connsiteX4" fmla="*/ 2870817 w 12362370"/>
                <a:gd name="connsiteY4" fmla="*/ 0 h 1294069"/>
                <a:gd name="connsiteX5" fmla="*/ 3433992 w 12362370"/>
                <a:gd name="connsiteY5" fmla="*/ 0 h 1294069"/>
                <a:gd name="connsiteX6" fmla="*/ 4120790 w 12362370"/>
                <a:gd name="connsiteY6" fmla="*/ 0 h 1294069"/>
                <a:gd name="connsiteX7" fmla="*/ 4931212 w 12362370"/>
                <a:gd name="connsiteY7" fmla="*/ 0 h 1294069"/>
                <a:gd name="connsiteX8" fmla="*/ 5741634 w 12362370"/>
                <a:gd name="connsiteY8" fmla="*/ 0 h 1294069"/>
                <a:gd name="connsiteX9" fmla="*/ 6552056 w 12362370"/>
                <a:gd name="connsiteY9" fmla="*/ 0 h 1294069"/>
                <a:gd name="connsiteX10" fmla="*/ 7486102 w 12362370"/>
                <a:gd name="connsiteY10" fmla="*/ 0 h 1294069"/>
                <a:gd name="connsiteX11" fmla="*/ 8172900 w 12362370"/>
                <a:gd name="connsiteY11" fmla="*/ 0 h 1294069"/>
                <a:gd name="connsiteX12" fmla="*/ 8983322 w 12362370"/>
                <a:gd name="connsiteY12" fmla="*/ 0 h 1294069"/>
                <a:gd name="connsiteX13" fmla="*/ 9670121 w 12362370"/>
                <a:gd name="connsiteY13" fmla="*/ 0 h 1294069"/>
                <a:gd name="connsiteX14" fmla="*/ 10356919 w 12362370"/>
                <a:gd name="connsiteY14" fmla="*/ 0 h 1294069"/>
                <a:gd name="connsiteX15" fmla="*/ 11043717 w 12362370"/>
                <a:gd name="connsiteY15" fmla="*/ 0 h 1294069"/>
                <a:gd name="connsiteX16" fmla="*/ 11359644 w 12362370"/>
                <a:gd name="connsiteY16" fmla="*/ 0 h 1294069"/>
                <a:gd name="connsiteX17" fmla="*/ 12362370 w 12362370"/>
                <a:gd name="connsiteY17" fmla="*/ 0 h 1294069"/>
                <a:gd name="connsiteX18" fmla="*/ 12362370 w 12362370"/>
                <a:gd name="connsiteY18" fmla="*/ 608212 h 1294069"/>
                <a:gd name="connsiteX19" fmla="*/ 12362370 w 12362370"/>
                <a:gd name="connsiteY19" fmla="*/ 1294069 h 1294069"/>
                <a:gd name="connsiteX20" fmla="*/ 11799195 w 12362370"/>
                <a:gd name="connsiteY20" fmla="*/ 1294069 h 1294069"/>
                <a:gd name="connsiteX21" fmla="*/ 11112397 w 12362370"/>
                <a:gd name="connsiteY21" fmla="*/ 1294069 h 1294069"/>
                <a:gd name="connsiteX22" fmla="*/ 10796470 w 12362370"/>
                <a:gd name="connsiteY22" fmla="*/ 1294069 h 1294069"/>
                <a:gd name="connsiteX23" fmla="*/ 10233295 w 12362370"/>
                <a:gd name="connsiteY23" fmla="*/ 1294069 h 1294069"/>
                <a:gd name="connsiteX24" fmla="*/ 9422873 w 12362370"/>
                <a:gd name="connsiteY24" fmla="*/ 1294069 h 1294069"/>
                <a:gd name="connsiteX25" fmla="*/ 8983322 w 12362370"/>
                <a:gd name="connsiteY25" fmla="*/ 1294069 h 1294069"/>
                <a:gd name="connsiteX26" fmla="*/ 8049276 w 12362370"/>
                <a:gd name="connsiteY26" fmla="*/ 1294069 h 1294069"/>
                <a:gd name="connsiteX27" fmla="*/ 7115231 w 12362370"/>
                <a:gd name="connsiteY27" fmla="*/ 1294069 h 1294069"/>
                <a:gd name="connsiteX28" fmla="*/ 6428432 w 12362370"/>
                <a:gd name="connsiteY28" fmla="*/ 1294069 h 1294069"/>
                <a:gd name="connsiteX29" fmla="*/ 5494387 w 12362370"/>
                <a:gd name="connsiteY29" fmla="*/ 1294069 h 1294069"/>
                <a:gd name="connsiteX30" fmla="*/ 4807588 w 12362370"/>
                <a:gd name="connsiteY30" fmla="*/ 1294069 h 1294069"/>
                <a:gd name="connsiteX31" fmla="*/ 3997166 w 12362370"/>
                <a:gd name="connsiteY31" fmla="*/ 1294069 h 1294069"/>
                <a:gd name="connsiteX32" fmla="*/ 3681239 w 12362370"/>
                <a:gd name="connsiteY32" fmla="*/ 1294069 h 1294069"/>
                <a:gd name="connsiteX33" fmla="*/ 2747193 w 12362370"/>
                <a:gd name="connsiteY33" fmla="*/ 1294069 h 1294069"/>
                <a:gd name="connsiteX34" fmla="*/ 2184019 w 12362370"/>
                <a:gd name="connsiteY34" fmla="*/ 1294069 h 1294069"/>
                <a:gd name="connsiteX35" fmla="*/ 1373597 w 12362370"/>
                <a:gd name="connsiteY35" fmla="*/ 1294069 h 1294069"/>
                <a:gd name="connsiteX36" fmla="*/ 1057669 w 12362370"/>
                <a:gd name="connsiteY36" fmla="*/ 1294069 h 1294069"/>
                <a:gd name="connsiteX37" fmla="*/ 0 w 12362370"/>
                <a:gd name="connsiteY37" fmla="*/ 1294069 h 1294069"/>
                <a:gd name="connsiteX38" fmla="*/ 0 w 12362370"/>
                <a:gd name="connsiteY38" fmla="*/ 659975 h 1294069"/>
                <a:gd name="connsiteX39" fmla="*/ 0 w 12362370"/>
                <a:gd name="connsiteY39" fmla="*/ 0 h 12940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12362370" h="1294069" fill="none" extrusionOk="0">
                  <a:moveTo>
                    <a:pt x="0" y="0"/>
                  </a:moveTo>
                  <a:cubicBezTo>
                    <a:pt x="140357" y="26011"/>
                    <a:pt x="385985" y="-28271"/>
                    <a:pt x="686798" y="0"/>
                  </a:cubicBezTo>
                  <a:cubicBezTo>
                    <a:pt x="987611" y="28271"/>
                    <a:pt x="1225641" y="-14763"/>
                    <a:pt x="1373597" y="0"/>
                  </a:cubicBezTo>
                  <a:cubicBezTo>
                    <a:pt x="1521553" y="14763"/>
                    <a:pt x="1932919" y="21672"/>
                    <a:pt x="2307642" y="0"/>
                  </a:cubicBezTo>
                  <a:cubicBezTo>
                    <a:pt x="2682366" y="-21672"/>
                    <a:pt x="2697946" y="-15820"/>
                    <a:pt x="2870817" y="0"/>
                  </a:cubicBezTo>
                  <a:cubicBezTo>
                    <a:pt x="3043688" y="15820"/>
                    <a:pt x="3287481" y="-12206"/>
                    <a:pt x="3433992" y="0"/>
                  </a:cubicBezTo>
                  <a:cubicBezTo>
                    <a:pt x="3580503" y="12206"/>
                    <a:pt x="3970102" y="-33900"/>
                    <a:pt x="4120790" y="0"/>
                  </a:cubicBezTo>
                  <a:cubicBezTo>
                    <a:pt x="4271478" y="33900"/>
                    <a:pt x="4626808" y="4548"/>
                    <a:pt x="4931212" y="0"/>
                  </a:cubicBezTo>
                  <a:cubicBezTo>
                    <a:pt x="5235616" y="-4548"/>
                    <a:pt x="5425612" y="-37109"/>
                    <a:pt x="5741634" y="0"/>
                  </a:cubicBezTo>
                  <a:cubicBezTo>
                    <a:pt x="6057656" y="37109"/>
                    <a:pt x="6244227" y="-30614"/>
                    <a:pt x="6552056" y="0"/>
                  </a:cubicBezTo>
                  <a:cubicBezTo>
                    <a:pt x="6859885" y="30614"/>
                    <a:pt x="7203813" y="16275"/>
                    <a:pt x="7486102" y="0"/>
                  </a:cubicBezTo>
                  <a:cubicBezTo>
                    <a:pt x="7768391" y="-16275"/>
                    <a:pt x="8031383" y="27563"/>
                    <a:pt x="8172900" y="0"/>
                  </a:cubicBezTo>
                  <a:cubicBezTo>
                    <a:pt x="8314417" y="-27563"/>
                    <a:pt x="8665438" y="17052"/>
                    <a:pt x="8983322" y="0"/>
                  </a:cubicBezTo>
                  <a:cubicBezTo>
                    <a:pt x="9301206" y="-17052"/>
                    <a:pt x="9398781" y="-14962"/>
                    <a:pt x="9670121" y="0"/>
                  </a:cubicBezTo>
                  <a:cubicBezTo>
                    <a:pt x="9941461" y="14962"/>
                    <a:pt x="10178114" y="26147"/>
                    <a:pt x="10356919" y="0"/>
                  </a:cubicBezTo>
                  <a:cubicBezTo>
                    <a:pt x="10535724" y="-26147"/>
                    <a:pt x="10758676" y="24127"/>
                    <a:pt x="11043717" y="0"/>
                  </a:cubicBezTo>
                  <a:cubicBezTo>
                    <a:pt x="11328758" y="-24127"/>
                    <a:pt x="11243706" y="2432"/>
                    <a:pt x="11359644" y="0"/>
                  </a:cubicBezTo>
                  <a:cubicBezTo>
                    <a:pt x="11475582" y="-2432"/>
                    <a:pt x="11903560" y="47866"/>
                    <a:pt x="12362370" y="0"/>
                  </a:cubicBezTo>
                  <a:cubicBezTo>
                    <a:pt x="12348984" y="234554"/>
                    <a:pt x="12385225" y="410419"/>
                    <a:pt x="12362370" y="608212"/>
                  </a:cubicBezTo>
                  <a:cubicBezTo>
                    <a:pt x="12339515" y="806005"/>
                    <a:pt x="12372531" y="1085204"/>
                    <a:pt x="12362370" y="1294069"/>
                  </a:cubicBezTo>
                  <a:cubicBezTo>
                    <a:pt x="12226945" y="1283216"/>
                    <a:pt x="11980965" y="1287274"/>
                    <a:pt x="11799195" y="1294069"/>
                  </a:cubicBezTo>
                  <a:cubicBezTo>
                    <a:pt x="11617426" y="1300864"/>
                    <a:pt x="11442882" y="1321629"/>
                    <a:pt x="11112397" y="1294069"/>
                  </a:cubicBezTo>
                  <a:cubicBezTo>
                    <a:pt x="10781912" y="1266509"/>
                    <a:pt x="10872542" y="1298438"/>
                    <a:pt x="10796470" y="1294069"/>
                  </a:cubicBezTo>
                  <a:cubicBezTo>
                    <a:pt x="10720398" y="1289700"/>
                    <a:pt x="10481321" y="1273656"/>
                    <a:pt x="10233295" y="1294069"/>
                  </a:cubicBezTo>
                  <a:cubicBezTo>
                    <a:pt x="9985269" y="1314482"/>
                    <a:pt x="9613261" y="1283019"/>
                    <a:pt x="9422873" y="1294069"/>
                  </a:cubicBezTo>
                  <a:cubicBezTo>
                    <a:pt x="9232485" y="1305119"/>
                    <a:pt x="9129986" y="1294706"/>
                    <a:pt x="8983322" y="1294069"/>
                  </a:cubicBezTo>
                  <a:cubicBezTo>
                    <a:pt x="8836658" y="1293432"/>
                    <a:pt x="8374136" y="1281660"/>
                    <a:pt x="8049276" y="1294069"/>
                  </a:cubicBezTo>
                  <a:cubicBezTo>
                    <a:pt x="7724416" y="1306478"/>
                    <a:pt x="7378938" y="1261488"/>
                    <a:pt x="7115231" y="1294069"/>
                  </a:cubicBezTo>
                  <a:cubicBezTo>
                    <a:pt x="6851524" y="1326650"/>
                    <a:pt x="6691604" y="1310820"/>
                    <a:pt x="6428432" y="1294069"/>
                  </a:cubicBezTo>
                  <a:cubicBezTo>
                    <a:pt x="6165260" y="1277318"/>
                    <a:pt x="5699384" y="1270133"/>
                    <a:pt x="5494387" y="1294069"/>
                  </a:cubicBezTo>
                  <a:cubicBezTo>
                    <a:pt x="5289390" y="1318005"/>
                    <a:pt x="5018391" y="1260482"/>
                    <a:pt x="4807588" y="1294069"/>
                  </a:cubicBezTo>
                  <a:cubicBezTo>
                    <a:pt x="4596785" y="1327656"/>
                    <a:pt x="4260881" y="1287947"/>
                    <a:pt x="3997166" y="1294069"/>
                  </a:cubicBezTo>
                  <a:cubicBezTo>
                    <a:pt x="3733451" y="1300191"/>
                    <a:pt x="3807785" y="1305892"/>
                    <a:pt x="3681239" y="1294069"/>
                  </a:cubicBezTo>
                  <a:cubicBezTo>
                    <a:pt x="3554693" y="1282246"/>
                    <a:pt x="3089919" y="1280172"/>
                    <a:pt x="2747193" y="1294069"/>
                  </a:cubicBezTo>
                  <a:cubicBezTo>
                    <a:pt x="2404467" y="1307966"/>
                    <a:pt x="2351087" y="1274195"/>
                    <a:pt x="2184019" y="1294069"/>
                  </a:cubicBezTo>
                  <a:cubicBezTo>
                    <a:pt x="2016951" y="1313943"/>
                    <a:pt x="1711141" y="1292854"/>
                    <a:pt x="1373597" y="1294069"/>
                  </a:cubicBezTo>
                  <a:cubicBezTo>
                    <a:pt x="1036053" y="1295284"/>
                    <a:pt x="1203913" y="1290338"/>
                    <a:pt x="1057669" y="1294069"/>
                  </a:cubicBezTo>
                  <a:cubicBezTo>
                    <a:pt x="911425" y="1297800"/>
                    <a:pt x="516849" y="1281712"/>
                    <a:pt x="0" y="1294069"/>
                  </a:cubicBezTo>
                  <a:cubicBezTo>
                    <a:pt x="22016" y="1061908"/>
                    <a:pt x="29116" y="854519"/>
                    <a:pt x="0" y="659975"/>
                  </a:cubicBezTo>
                  <a:cubicBezTo>
                    <a:pt x="-29116" y="465431"/>
                    <a:pt x="15096" y="267222"/>
                    <a:pt x="0" y="0"/>
                  </a:cubicBezTo>
                  <a:close/>
                </a:path>
                <a:path w="12362370" h="1294069" stroke="0" extrusionOk="0">
                  <a:moveTo>
                    <a:pt x="0" y="0"/>
                  </a:moveTo>
                  <a:cubicBezTo>
                    <a:pt x="139683" y="-204"/>
                    <a:pt x="390977" y="-13547"/>
                    <a:pt x="563175" y="0"/>
                  </a:cubicBezTo>
                  <a:cubicBezTo>
                    <a:pt x="735374" y="13547"/>
                    <a:pt x="799695" y="-5257"/>
                    <a:pt x="879102" y="0"/>
                  </a:cubicBezTo>
                  <a:cubicBezTo>
                    <a:pt x="958509" y="5257"/>
                    <a:pt x="1528287" y="30127"/>
                    <a:pt x="1813148" y="0"/>
                  </a:cubicBezTo>
                  <a:cubicBezTo>
                    <a:pt x="2098009" y="-30127"/>
                    <a:pt x="2182396" y="17666"/>
                    <a:pt x="2376322" y="0"/>
                  </a:cubicBezTo>
                  <a:cubicBezTo>
                    <a:pt x="2570248" y="-17666"/>
                    <a:pt x="2711522" y="-81"/>
                    <a:pt x="2939497" y="0"/>
                  </a:cubicBezTo>
                  <a:cubicBezTo>
                    <a:pt x="3167472" y="81"/>
                    <a:pt x="3508746" y="21515"/>
                    <a:pt x="3873543" y="0"/>
                  </a:cubicBezTo>
                  <a:cubicBezTo>
                    <a:pt x="4238340" y="-21515"/>
                    <a:pt x="4214898" y="-12067"/>
                    <a:pt x="4313094" y="0"/>
                  </a:cubicBezTo>
                  <a:cubicBezTo>
                    <a:pt x="4411290" y="12067"/>
                    <a:pt x="4786018" y="-36867"/>
                    <a:pt x="5247139" y="0"/>
                  </a:cubicBezTo>
                  <a:cubicBezTo>
                    <a:pt x="5708260" y="36867"/>
                    <a:pt x="5931436" y="3366"/>
                    <a:pt x="6181185" y="0"/>
                  </a:cubicBezTo>
                  <a:cubicBezTo>
                    <a:pt x="6430934" y="-3366"/>
                    <a:pt x="6711418" y="-25030"/>
                    <a:pt x="6867983" y="0"/>
                  </a:cubicBezTo>
                  <a:cubicBezTo>
                    <a:pt x="7024548" y="25030"/>
                    <a:pt x="7534167" y="11062"/>
                    <a:pt x="7802029" y="0"/>
                  </a:cubicBezTo>
                  <a:cubicBezTo>
                    <a:pt x="8069891" y="-11062"/>
                    <a:pt x="8218337" y="27255"/>
                    <a:pt x="8365204" y="0"/>
                  </a:cubicBezTo>
                  <a:cubicBezTo>
                    <a:pt x="8512071" y="-27255"/>
                    <a:pt x="8716782" y="295"/>
                    <a:pt x="8928378" y="0"/>
                  </a:cubicBezTo>
                  <a:cubicBezTo>
                    <a:pt x="9139974" y="-295"/>
                    <a:pt x="9485308" y="-7115"/>
                    <a:pt x="9738800" y="0"/>
                  </a:cubicBezTo>
                  <a:cubicBezTo>
                    <a:pt x="9992292" y="7115"/>
                    <a:pt x="10078098" y="-6160"/>
                    <a:pt x="10301975" y="0"/>
                  </a:cubicBezTo>
                  <a:cubicBezTo>
                    <a:pt x="10525853" y="6160"/>
                    <a:pt x="10980450" y="9126"/>
                    <a:pt x="11236021" y="0"/>
                  </a:cubicBezTo>
                  <a:cubicBezTo>
                    <a:pt x="11491592" y="-9126"/>
                    <a:pt x="11998072" y="44077"/>
                    <a:pt x="12362370" y="0"/>
                  </a:cubicBezTo>
                  <a:cubicBezTo>
                    <a:pt x="12360849" y="183440"/>
                    <a:pt x="12384353" y="384039"/>
                    <a:pt x="12362370" y="647035"/>
                  </a:cubicBezTo>
                  <a:cubicBezTo>
                    <a:pt x="12340387" y="910032"/>
                    <a:pt x="12372690" y="1004733"/>
                    <a:pt x="12362370" y="1294069"/>
                  </a:cubicBezTo>
                  <a:cubicBezTo>
                    <a:pt x="12258303" y="1285328"/>
                    <a:pt x="12172059" y="1288928"/>
                    <a:pt x="12046443" y="1294069"/>
                  </a:cubicBezTo>
                  <a:cubicBezTo>
                    <a:pt x="11920827" y="1299210"/>
                    <a:pt x="11576904" y="1266639"/>
                    <a:pt x="11112397" y="1294069"/>
                  </a:cubicBezTo>
                  <a:cubicBezTo>
                    <a:pt x="10647890" y="1321499"/>
                    <a:pt x="10694303" y="1301415"/>
                    <a:pt x="10425599" y="1294069"/>
                  </a:cubicBezTo>
                  <a:cubicBezTo>
                    <a:pt x="10156895" y="1286723"/>
                    <a:pt x="10151612" y="1309042"/>
                    <a:pt x="9986048" y="1294069"/>
                  </a:cubicBezTo>
                  <a:cubicBezTo>
                    <a:pt x="9820484" y="1279096"/>
                    <a:pt x="9478262" y="1286983"/>
                    <a:pt x="9299249" y="1294069"/>
                  </a:cubicBezTo>
                  <a:cubicBezTo>
                    <a:pt x="9120236" y="1301155"/>
                    <a:pt x="9128629" y="1303301"/>
                    <a:pt x="8983322" y="1294069"/>
                  </a:cubicBezTo>
                  <a:cubicBezTo>
                    <a:pt x="8838015" y="1284837"/>
                    <a:pt x="8808565" y="1278546"/>
                    <a:pt x="8667395" y="1294069"/>
                  </a:cubicBezTo>
                  <a:cubicBezTo>
                    <a:pt x="8526225" y="1309592"/>
                    <a:pt x="8148624" y="1305007"/>
                    <a:pt x="7980597" y="1294069"/>
                  </a:cubicBezTo>
                  <a:cubicBezTo>
                    <a:pt x="7812570" y="1283131"/>
                    <a:pt x="7702257" y="1308010"/>
                    <a:pt x="7541046" y="1294069"/>
                  </a:cubicBezTo>
                  <a:cubicBezTo>
                    <a:pt x="7379835" y="1280128"/>
                    <a:pt x="7031741" y="1305223"/>
                    <a:pt x="6730624" y="1294069"/>
                  </a:cubicBezTo>
                  <a:cubicBezTo>
                    <a:pt x="6429507" y="1282915"/>
                    <a:pt x="6439001" y="1303940"/>
                    <a:pt x="6291073" y="1294069"/>
                  </a:cubicBezTo>
                  <a:cubicBezTo>
                    <a:pt x="6143145" y="1284198"/>
                    <a:pt x="5829074" y="1282818"/>
                    <a:pt x="5480651" y="1294069"/>
                  </a:cubicBezTo>
                  <a:cubicBezTo>
                    <a:pt x="5132228" y="1305320"/>
                    <a:pt x="5252274" y="1303519"/>
                    <a:pt x="5164723" y="1294069"/>
                  </a:cubicBezTo>
                  <a:cubicBezTo>
                    <a:pt x="5077172" y="1284619"/>
                    <a:pt x="4730591" y="1314075"/>
                    <a:pt x="4354301" y="1294069"/>
                  </a:cubicBezTo>
                  <a:cubicBezTo>
                    <a:pt x="3978011" y="1274063"/>
                    <a:pt x="4018068" y="1313264"/>
                    <a:pt x="3914751" y="1294069"/>
                  </a:cubicBezTo>
                  <a:cubicBezTo>
                    <a:pt x="3811434" y="1274875"/>
                    <a:pt x="3696854" y="1290564"/>
                    <a:pt x="3598823" y="1294069"/>
                  </a:cubicBezTo>
                  <a:cubicBezTo>
                    <a:pt x="3500792" y="1297574"/>
                    <a:pt x="3287159" y="1314981"/>
                    <a:pt x="3159272" y="1294069"/>
                  </a:cubicBezTo>
                  <a:cubicBezTo>
                    <a:pt x="3031385" y="1273157"/>
                    <a:pt x="2633938" y="1277869"/>
                    <a:pt x="2348850" y="1294069"/>
                  </a:cubicBezTo>
                  <a:cubicBezTo>
                    <a:pt x="2063762" y="1310269"/>
                    <a:pt x="2043193" y="1274526"/>
                    <a:pt x="1909299" y="1294069"/>
                  </a:cubicBezTo>
                  <a:cubicBezTo>
                    <a:pt x="1775405" y="1313612"/>
                    <a:pt x="1672194" y="1308264"/>
                    <a:pt x="1593372" y="1294069"/>
                  </a:cubicBezTo>
                  <a:cubicBezTo>
                    <a:pt x="1514550" y="1279874"/>
                    <a:pt x="1359655" y="1291790"/>
                    <a:pt x="1153821" y="1294069"/>
                  </a:cubicBezTo>
                  <a:cubicBezTo>
                    <a:pt x="947987" y="1296348"/>
                    <a:pt x="853643" y="1314949"/>
                    <a:pt x="590647" y="1294069"/>
                  </a:cubicBezTo>
                  <a:cubicBezTo>
                    <a:pt x="327651" y="1273189"/>
                    <a:pt x="273137" y="1289204"/>
                    <a:pt x="0" y="1294069"/>
                  </a:cubicBezTo>
                  <a:cubicBezTo>
                    <a:pt x="20023" y="1077317"/>
                    <a:pt x="-25888" y="828407"/>
                    <a:pt x="0" y="672916"/>
                  </a:cubicBezTo>
                  <a:cubicBezTo>
                    <a:pt x="25888" y="517425"/>
                    <a:pt x="-22952" y="251057"/>
                    <a:pt x="0" y="0"/>
                  </a:cubicBezTo>
                  <a:close/>
                </a:path>
              </a:pathLst>
            </a:custGeom>
            <a:gradFill>
              <a:gsLst>
                <a:gs pos="26000">
                  <a:schemeClr val="accent4">
                    <a:lumMod val="40000"/>
                    <a:lumOff val="60000"/>
                  </a:schemeClr>
                </a:gs>
                <a:gs pos="13000">
                  <a:schemeClr val="accent4">
                    <a:lumMod val="40000"/>
                    <a:lumOff val="60000"/>
                  </a:schemeClr>
                </a:gs>
                <a:gs pos="3000">
                  <a:schemeClr val="bg1"/>
                </a:gs>
                <a:gs pos="33000">
                  <a:schemeClr val="accent4"/>
                </a:gs>
                <a:gs pos="98000">
                  <a:schemeClr val="bg1"/>
                </a:gs>
                <a:gs pos="50000">
                  <a:schemeClr val="accent4"/>
                </a:gs>
                <a:gs pos="82000">
                  <a:srgbClr val="0070C0"/>
                </a:gs>
                <a:gs pos="63000">
                  <a:srgbClr val="0070C0"/>
                </a:gs>
              </a:gsLst>
              <a:lin ang="0" scaled="1"/>
            </a:gradFill>
            <a:ln w="25400">
              <a:gradFill flip="none" rotWithShape="1"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">
                    <a:schemeClr val="accent4">
                      <a:lumMod val="40000"/>
                      <a:lumOff val="60000"/>
                    </a:schemeClr>
                  </a:gs>
                  <a:gs pos="33000">
                    <a:schemeClr val="accent4"/>
                  </a:gs>
                  <a:gs pos="100000">
                    <a:schemeClr val="bg1"/>
                  </a:gs>
                  <a:gs pos="50000">
                    <a:schemeClr val="accent4"/>
                  </a:gs>
                  <a:gs pos="85000">
                    <a:srgbClr val="0070C0"/>
                  </a:gs>
                  <a:gs pos="63000">
                    <a:srgbClr val="0070C0"/>
                  </a:gs>
                  <a:gs pos="26000">
                    <a:schemeClr val="accent4">
                      <a:lumMod val="40000"/>
                      <a:lumOff val="60000"/>
                    </a:schemeClr>
                  </a:gs>
                </a:gsLst>
                <a:lin ang="0" scaled="1"/>
                <a:tileRect/>
              </a:gradFill>
              <a:extLst>
                <a:ext uri="{C807C97D-BFC1-408E-A445-0C87EB9F89A2}">
                  <ask:lineSketchStyleProps xmlns:ask="http://schemas.microsoft.com/office/drawing/2018/sketchyshapes" sd="1219033472">
                    <a:prstGeom prst="rect">
                      <a:avLst/>
                    </a:prstGeom>
                    <ask:type>
                      <ask:lineSketchFreehand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/>
            </a:p>
          </p:txBody>
        </p:sp>
        <p:pic>
          <p:nvPicPr>
            <p:cNvPr id="60" name="Picture 59">
              <a:extLst>
                <a:ext uri="{FF2B5EF4-FFF2-40B4-BE49-F238E27FC236}">
                  <a16:creationId xmlns:a16="http://schemas.microsoft.com/office/drawing/2014/main" id="{078B2B8D-57D7-42DE-9556-314B764EF34D}"/>
                </a:ext>
              </a:extLst>
            </p:cNvPr>
            <p:cNvPicPr/>
            <p:nvPr/>
          </p:nvPicPr>
          <p:blipFill>
            <a:blip r:embed="rId6"/>
            <a:stretch>
              <a:fillRect/>
            </a:stretch>
          </p:blipFill>
          <p:spPr>
            <a:xfrm>
              <a:off x="1097349" y="5350494"/>
              <a:ext cx="6619875" cy="960437"/>
            </a:xfrm>
            <a:prstGeom prst="rect">
              <a:avLst/>
            </a:prstGeom>
          </p:spPr>
        </p:pic>
      </p:grpSp>
      <p:sp>
        <p:nvSpPr>
          <p:cNvPr id="50" name="Graphic 3" descr="Arrow: Counter-clockwise curve with solid fill">
            <a:extLst>
              <a:ext uri="{FF2B5EF4-FFF2-40B4-BE49-F238E27FC236}">
                <a16:creationId xmlns:a16="http://schemas.microsoft.com/office/drawing/2014/main" id="{D7A6517B-AB2A-4372-B164-ED0071A90DBB}"/>
              </a:ext>
            </a:extLst>
          </p:cNvPr>
          <p:cNvSpPr/>
          <p:nvPr/>
        </p:nvSpPr>
        <p:spPr>
          <a:xfrm rot="7769179">
            <a:off x="6673165" y="3416459"/>
            <a:ext cx="429728" cy="873215"/>
          </a:xfrm>
          <a:custGeom>
            <a:avLst/>
            <a:gdLst>
              <a:gd name="connsiteX0" fmla="*/ 325741 w 429728"/>
              <a:gd name="connsiteY0" fmla="*/ 873214 h 873215"/>
              <a:gd name="connsiteX1" fmla="*/ 114295 w 429728"/>
              <a:gd name="connsiteY1" fmla="*/ 275450 h 873215"/>
              <a:gd name="connsiteX2" fmla="*/ 0 w 429728"/>
              <a:gd name="connsiteY2" fmla="*/ 388603 h 873215"/>
              <a:gd name="connsiteX3" fmla="*/ 0 w 429728"/>
              <a:gd name="connsiteY3" fmla="*/ 0 h 873215"/>
              <a:gd name="connsiteX4" fmla="*/ 388603 w 429728"/>
              <a:gd name="connsiteY4" fmla="*/ 0 h 873215"/>
              <a:gd name="connsiteX5" fmla="*/ 283451 w 429728"/>
              <a:gd name="connsiteY5" fmla="*/ 105151 h 873215"/>
              <a:gd name="connsiteX6" fmla="*/ 325741 w 429728"/>
              <a:gd name="connsiteY6" fmla="*/ 873214 h 8732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29728" h="873215" fill="none" extrusionOk="0">
                <a:moveTo>
                  <a:pt x="325741" y="873214"/>
                </a:moveTo>
                <a:cubicBezTo>
                  <a:pt x="320894" y="826987"/>
                  <a:pt x="434149" y="651932"/>
                  <a:pt x="114295" y="275450"/>
                </a:cubicBezTo>
                <a:cubicBezTo>
                  <a:pt x="84139" y="322311"/>
                  <a:pt x="42430" y="359326"/>
                  <a:pt x="0" y="388603"/>
                </a:cubicBezTo>
                <a:cubicBezTo>
                  <a:pt x="32286" y="201529"/>
                  <a:pt x="-20172" y="103603"/>
                  <a:pt x="0" y="0"/>
                </a:cubicBezTo>
                <a:cubicBezTo>
                  <a:pt x="104851" y="644"/>
                  <a:pt x="317844" y="-16505"/>
                  <a:pt x="388603" y="0"/>
                </a:cubicBezTo>
                <a:cubicBezTo>
                  <a:pt x="339853" y="31074"/>
                  <a:pt x="324661" y="54487"/>
                  <a:pt x="283451" y="105151"/>
                </a:cubicBezTo>
                <a:cubicBezTo>
                  <a:pt x="289021" y="102418"/>
                  <a:pt x="593496" y="407703"/>
                  <a:pt x="325741" y="873214"/>
                </a:cubicBezTo>
                <a:close/>
              </a:path>
              <a:path w="429728" h="873215" stroke="0" extrusionOk="0">
                <a:moveTo>
                  <a:pt x="325741" y="873214"/>
                </a:moveTo>
                <a:cubicBezTo>
                  <a:pt x="304762" y="860274"/>
                  <a:pt x="411025" y="636089"/>
                  <a:pt x="114295" y="275450"/>
                </a:cubicBezTo>
                <a:cubicBezTo>
                  <a:pt x="81051" y="326788"/>
                  <a:pt x="22301" y="386358"/>
                  <a:pt x="0" y="388603"/>
                </a:cubicBezTo>
                <a:cubicBezTo>
                  <a:pt x="-3475" y="217989"/>
                  <a:pt x="21307" y="91529"/>
                  <a:pt x="0" y="0"/>
                </a:cubicBezTo>
                <a:cubicBezTo>
                  <a:pt x="57702" y="22661"/>
                  <a:pt x="294570" y="23913"/>
                  <a:pt x="388603" y="0"/>
                </a:cubicBezTo>
                <a:cubicBezTo>
                  <a:pt x="343188" y="33599"/>
                  <a:pt x="299697" y="70616"/>
                  <a:pt x="283451" y="105151"/>
                </a:cubicBezTo>
                <a:cubicBezTo>
                  <a:pt x="274777" y="104790"/>
                  <a:pt x="542301" y="500047"/>
                  <a:pt x="325741" y="873214"/>
                </a:cubicBezTo>
                <a:close/>
              </a:path>
            </a:pathLst>
          </a:custGeom>
          <a:solidFill>
            <a:schemeClr val="accent6"/>
          </a:solidFill>
          <a:ln w="19050" cap="flat">
            <a:solidFill>
              <a:schemeClr val="accent6">
                <a:lumMod val="75000"/>
                <a:alpha val="70000"/>
              </a:schemeClr>
            </a:solidFill>
            <a:prstDash val="solid"/>
            <a:miter/>
            <a:extLst>
              <a:ext uri="{C807C97D-BFC1-408E-A445-0C87EB9F89A2}">
                <ask:lineSketchStyleProps xmlns:ask="http://schemas.microsoft.com/office/drawing/2018/sketchyshapes" sd="1219033472">
                  <a:custGeom>
                    <a:avLst/>
                    <a:gdLst>
                      <a:gd name="connsiteX0" fmla="*/ 271463 w 358122"/>
                      <a:gd name="connsiteY0" fmla="*/ 727710 h 727710"/>
                      <a:gd name="connsiteX1" fmla="*/ 95250 w 358122"/>
                      <a:gd name="connsiteY1" fmla="*/ 229552 h 727710"/>
                      <a:gd name="connsiteX2" fmla="*/ 0 w 358122"/>
                      <a:gd name="connsiteY2" fmla="*/ 323850 h 727710"/>
                      <a:gd name="connsiteX3" fmla="*/ 0 w 358122"/>
                      <a:gd name="connsiteY3" fmla="*/ 0 h 727710"/>
                      <a:gd name="connsiteX4" fmla="*/ 323850 w 358122"/>
                      <a:gd name="connsiteY4" fmla="*/ 0 h 727710"/>
                      <a:gd name="connsiteX5" fmla="*/ 236220 w 358122"/>
                      <a:gd name="connsiteY5" fmla="*/ 87630 h 727710"/>
                      <a:gd name="connsiteX6" fmla="*/ 271463 w 358122"/>
                      <a:gd name="connsiteY6" fmla="*/ 727710 h 7277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358122" h="727710">
                        <a:moveTo>
                          <a:pt x="271463" y="727710"/>
                        </a:moveTo>
                        <a:cubicBezTo>
                          <a:pt x="271463" y="727710"/>
                          <a:pt x="381953" y="515303"/>
                          <a:pt x="95250" y="229552"/>
                        </a:cubicBezTo>
                        <a:lnTo>
                          <a:pt x="0" y="323850"/>
                        </a:lnTo>
                        <a:lnTo>
                          <a:pt x="0" y="0"/>
                        </a:lnTo>
                        <a:lnTo>
                          <a:pt x="323850" y="0"/>
                        </a:lnTo>
                        <a:lnTo>
                          <a:pt x="236220" y="87630"/>
                        </a:lnTo>
                        <a:cubicBezTo>
                          <a:pt x="237173" y="88582"/>
                          <a:pt x="484823" y="385763"/>
                          <a:pt x="271463" y="727710"/>
                        </a:cubicBezTo>
                        <a:close/>
                      </a:path>
                    </a:pathLst>
                  </a:custGeom>
                  <ask:type>
                    <ask:lineSketchCurved/>
                  </ask:type>
                </ask:lineSketchStyleProps>
              </a:ext>
            </a:extLst>
          </a:ln>
        </p:spPr>
        <p:txBody>
          <a:bodyPr vert="vert270" lIns="108000" rIns="144000" rtlCol="0" anchor="b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GB" dirty="0">
                <a:latin typeface="Segoe Print" panose="02000600000000000000" pitchFamily="2" charset="0"/>
              </a:rPr>
              <a:t>2</a:t>
            </a:r>
          </a:p>
        </p:txBody>
      </p:sp>
      <p:sp>
        <p:nvSpPr>
          <p:cNvPr id="51" name="Graphic 3" descr="Arrow: Counter-clockwise curve with solid fill">
            <a:extLst>
              <a:ext uri="{FF2B5EF4-FFF2-40B4-BE49-F238E27FC236}">
                <a16:creationId xmlns:a16="http://schemas.microsoft.com/office/drawing/2014/main" id="{26C1A2B4-E7AB-4FF3-AE2C-5D9BB16F6519}"/>
              </a:ext>
            </a:extLst>
          </p:cNvPr>
          <p:cNvSpPr/>
          <p:nvPr/>
        </p:nvSpPr>
        <p:spPr>
          <a:xfrm rot="13830821" flipH="1">
            <a:off x="4884051" y="3415085"/>
            <a:ext cx="429728" cy="873215"/>
          </a:xfrm>
          <a:custGeom>
            <a:avLst/>
            <a:gdLst>
              <a:gd name="connsiteX0" fmla="*/ 325741 w 429728"/>
              <a:gd name="connsiteY0" fmla="*/ 873214 h 873215"/>
              <a:gd name="connsiteX1" fmla="*/ 114295 w 429728"/>
              <a:gd name="connsiteY1" fmla="*/ 275450 h 873215"/>
              <a:gd name="connsiteX2" fmla="*/ 0 w 429728"/>
              <a:gd name="connsiteY2" fmla="*/ 388603 h 873215"/>
              <a:gd name="connsiteX3" fmla="*/ 0 w 429728"/>
              <a:gd name="connsiteY3" fmla="*/ 0 h 873215"/>
              <a:gd name="connsiteX4" fmla="*/ 388603 w 429728"/>
              <a:gd name="connsiteY4" fmla="*/ 0 h 873215"/>
              <a:gd name="connsiteX5" fmla="*/ 283451 w 429728"/>
              <a:gd name="connsiteY5" fmla="*/ 105151 h 873215"/>
              <a:gd name="connsiteX6" fmla="*/ 325741 w 429728"/>
              <a:gd name="connsiteY6" fmla="*/ 873214 h 8732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29728" h="873215" fill="none" extrusionOk="0">
                <a:moveTo>
                  <a:pt x="325741" y="873214"/>
                </a:moveTo>
                <a:cubicBezTo>
                  <a:pt x="352185" y="888019"/>
                  <a:pt x="536636" y="637166"/>
                  <a:pt x="114295" y="275450"/>
                </a:cubicBezTo>
                <a:cubicBezTo>
                  <a:pt x="70388" y="327721"/>
                  <a:pt x="52878" y="333561"/>
                  <a:pt x="0" y="388603"/>
                </a:cubicBezTo>
                <a:cubicBezTo>
                  <a:pt x="-28163" y="268529"/>
                  <a:pt x="28708" y="177227"/>
                  <a:pt x="0" y="0"/>
                </a:cubicBezTo>
                <a:cubicBezTo>
                  <a:pt x="82359" y="-9170"/>
                  <a:pt x="243180" y="991"/>
                  <a:pt x="388603" y="0"/>
                </a:cubicBezTo>
                <a:cubicBezTo>
                  <a:pt x="372113" y="26453"/>
                  <a:pt x="329706" y="48851"/>
                  <a:pt x="283451" y="105151"/>
                </a:cubicBezTo>
                <a:cubicBezTo>
                  <a:pt x="173182" y="98384"/>
                  <a:pt x="552021" y="402269"/>
                  <a:pt x="325741" y="873214"/>
                </a:cubicBezTo>
                <a:close/>
              </a:path>
              <a:path w="429728" h="873215" stroke="0" extrusionOk="0">
                <a:moveTo>
                  <a:pt x="325741" y="873214"/>
                </a:moveTo>
                <a:cubicBezTo>
                  <a:pt x="267421" y="837241"/>
                  <a:pt x="405683" y="638094"/>
                  <a:pt x="114295" y="275450"/>
                </a:cubicBezTo>
                <a:cubicBezTo>
                  <a:pt x="77971" y="333819"/>
                  <a:pt x="24850" y="337782"/>
                  <a:pt x="0" y="388603"/>
                </a:cubicBezTo>
                <a:cubicBezTo>
                  <a:pt x="-36983" y="215389"/>
                  <a:pt x="11003" y="100817"/>
                  <a:pt x="0" y="0"/>
                </a:cubicBezTo>
                <a:cubicBezTo>
                  <a:pt x="81215" y="-39923"/>
                  <a:pt x="245417" y="35793"/>
                  <a:pt x="388603" y="0"/>
                </a:cubicBezTo>
                <a:cubicBezTo>
                  <a:pt x="378073" y="32650"/>
                  <a:pt x="325609" y="51098"/>
                  <a:pt x="283451" y="105151"/>
                </a:cubicBezTo>
                <a:cubicBezTo>
                  <a:pt x="278896" y="51942"/>
                  <a:pt x="525625" y="540909"/>
                  <a:pt x="325741" y="873214"/>
                </a:cubicBezTo>
                <a:close/>
              </a:path>
            </a:pathLst>
          </a:custGeom>
          <a:solidFill>
            <a:schemeClr val="accent6"/>
          </a:solidFill>
          <a:ln w="19050" cap="flat">
            <a:solidFill>
              <a:schemeClr val="accent6">
                <a:lumMod val="75000"/>
                <a:alpha val="70000"/>
              </a:schemeClr>
            </a:solidFill>
            <a:prstDash val="solid"/>
            <a:miter/>
            <a:extLst>
              <a:ext uri="{C807C97D-BFC1-408E-A445-0C87EB9F89A2}">
                <ask:lineSketchStyleProps xmlns:ask="http://schemas.microsoft.com/office/drawing/2018/sketchyshapes" sd="1219033472">
                  <a:custGeom>
                    <a:avLst/>
                    <a:gdLst>
                      <a:gd name="connsiteX0" fmla="*/ 271463 w 358122"/>
                      <a:gd name="connsiteY0" fmla="*/ 727710 h 727710"/>
                      <a:gd name="connsiteX1" fmla="*/ 95250 w 358122"/>
                      <a:gd name="connsiteY1" fmla="*/ 229552 h 727710"/>
                      <a:gd name="connsiteX2" fmla="*/ 0 w 358122"/>
                      <a:gd name="connsiteY2" fmla="*/ 323850 h 727710"/>
                      <a:gd name="connsiteX3" fmla="*/ 0 w 358122"/>
                      <a:gd name="connsiteY3" fmla="*/ 0 h 727710"/>
                      <a:gd name="connsiteX4" fmla="*/ 323850 w 358122"/>
                      <a:gd name="connsiteY4" fmla="*/ 0 h 727710"/>
                      <a:gd name="connsiteX5" fmla="*/ 236220 w 358122"/>
                      <a:gd name="connsiteY5" fmla="*/ 87630 h 727710"/>
                      <a:gd name="connsiteX6" fmla="*/ 271463 w 358122"/>
                      <a:gd name="connsiteY6" fmla="*/ 727710 h 7277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358122" h="727710">
                        <a:moveTo>
                          <a:pt x="271463" y="727710"/>
                        </a:moveTo>
                        <a:cubicBezTo>
                          <a:pt x="271463" y="727710"/>
                          <a:pt x="381953" y="515303"/>
                          <a:pt x="95250" y="229552"/>
                        </a:cubicBezTo>
                        <a:lnTo>
                          <a:pt x="0" y="323850"/>
                        </a:lnTo>
                        <a:lnTo>
                          <a:pt x="0" y="0"/>
                        </a:lnTo>
                        <a:lnTo>
                          <a:pt x="323850" y="0"/>
                        </a:lnTo>
                        <a:lnTo>
                          <a:pt x="236220" y="87630"/>
                        </a:lnTo>
                        <a:cubicBezTo>
                          <a:pt x="237173" y="88582"/>
                          <a:pt x="484823" y="385763"/>
                          <a:pt x="271463" y="727710"/>
                        </a:cubicBezTo>
                        <a:close/>
                      </a:path>
                    </a:pathLst>
                  </a:custGeom>
                  <ask:type>
                    <ask:lineSketchScribble/>
                  </ask:type>
                </ask:lineSketchStyleProps>
              </a:ext>
            </a:extLst>
          </a:ln>
        </p:spPr>
        <p:txBody>
          <a:bodyPr vert="vert" lIns="108000" rIns="144000" rtlCol="0" anchor="b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>
                <a:latin typeface="Segoe Print" panose="02000600000000000000" pitchFamily="2" charset="0"/>
              </a:rPr>
              <a:t>2</a:t>
            </a:r>
          </a:p>
        </p:txBody>
      </p:sp>
      <p:sp>
        <p:nvSpPr>
          <p:cNvPr id="52" name="Rectangle: Rounded Corners 51">
            <a:extLst>
              <a:ext uri="{FF2B5EF4-FFF2-40B4-BE49-F238E27FC236}">
                <a16:creationId xmlns:a16="http://schemas.microsoft.com/office/drawing/2014/main" id="{D361B875-5B9A-46D2-8D24-BAFD016583A2}"/>
              </a:ext>
            </a:extLst>
          </p:cNvPr>
          <p:cNvSpPr/>
          <p:nvPr/>
        </p:nvSpPr>
        <p:spPr>
          <a:xfrm>
            <a:off x="978206" y="2788674"/>
            <a:ext cx="3531608" cy="2441718"/>
          </a:xfrm>
          <a:custGeom>
            <a:avLst/>
            <a:gdLst>
              <a:gd name="connsiteX0" fmla="*/ 0 w 3531608"/>
              <a:gd name="connsiteY0" fmla="*/ 406961 h 2441718"/>
              <a:gd name="connsiteX1" fmla="*/ 406961 w 3531608"/>
              <a:gd name="connsiteY1" fmla="*/ 0 h 2441718"/>
              <a:gd name="connsiteX2" fmla="*/ 1086383 w 3531608"/>
              <a:gd name="connsiteY2" fmla="*/ 0 h 2441718"/>
              <a:gd name="connsiteX3" fmla="*/ 1711450 w 3531608"/>
              <a:gd name="connsiteY3" fmla="*/ 0 h 2441718"/>
              <a:gd name="connsiteX4" fmla="*/ 2363695 w 3531608"/>
              <a:gd name="connsiteY4" fmla="*/ 0 h 2441718"/>
              <a:gd name="connsiteX5" fmla="*/ 3124647 w 3531608"/>
              <a:gd name="connsiteY5" fmla="*/ 0 h 2441718"/>
              <a:gd name="connsiteX6" fmla="*/ 3531608 w 3531608"/>
              <a:gd name="connsiteY6" fmla="*/ 406961 h 2441718"/>
              <a:gd name="connsiteX7" fmla="*/ 3531608 w 3531608"/>
              <a:gd name="connsiteY7" fmla="*/ 982116 h 2441718"/>
              <a:gd name="connsiteX8" fmla="*/ 3531608 w 3531608"/>
              <a:gd name="connsiteY8" fmla="*/ 1508436 h 2441718"/>
              <a:gd name="connsiteX9" fmla="*/ 3531608 w 3531608"/>
              <a:gd name="connsiteY9" fmla="*/ 2034757 h 2441718"/>
              <a:gd name="connsiteX10" fmla="*/ 3124647 w 3531608"/>
              <a:gd name="connsiteY10" fmla="*/ 2441718 h 2441718"/>
              <a:gd name="connsiteX11" fmla="*/ 2390872 w 3531608"/>
              <a:gd name="connsiteY11" fmla="*/ 2441718 h 2441718"/>
              <a:gd name="connsiteX12" fmla="*/ 1657097 w 3531608"/>
              <a:gd name="connsiteY12" fmla="*/ 2441718 h 2441718"/>
              <a:gd name="connsiteX13" fmla="*/ 1004852 w 3531608"/>
              <a:gd name="connsiteY13" fmla="*/ 2441718 h 2441718"/>
              <a:gd name="connsiteX14" fmla="*/ 406961 w 3531608"/>
              <a:gd name="connsiteY14" fmla="*/ 2441718 h 2441718"/>
              <a:gd name="connsiteX15" fmla="*/ 0 w 3531608"/>
              <a:gd name="connsiteY15" fmla="*/ 2034757 h 2441718"/>
              <a:gd name="connsiteX16" fmla="*/ 0 w 3531608"/>
              <a:gd name="connsiteY16" fmla="*/ 1475880 h 2441718"/>
              <a:gd name="connsiteX17" fmla="*/ 0 w 3531608"/>
              <a:gd name="connsiteY17" fmla="*/ 965838 h 2441718"/>
              <a:gd name="connsiteX18" fmla="*/ 0 w 3531608"/>
              <a:gd name="connsiteY18" fmla="*/ 406961 h 24417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3531608" h="2441718" fill="none" extrusionOk="0">
                <a:moveTo>
                  <a:pt x="0" y="406961"/>
                </a:moveTo>
                <a:cubicBezTo>
                  <a:pt x="10599" y="154667"/>
                  <a:pt x="168044" y="-49340"/>
                  <a:pt x="406961" y="0"/>
                </a:cubicBezTo>
                <a:cubicBezTo>
                  <a:pt x="643437" y="-11929"/>
                  <a:pt x="779772" y="21373"/>
                  <a:pt x="1086383" y="0"/>
                </a:cubicBezTo>
                <a:cubicBezTo>
                  <a:pt x="1392994" y="-21373"/>
                  <a:pt x="1541499" y="-11184"/>
                  <a:pt x="1711450" y="0"/>
                </a:cubicBezTo>
                <a:cubicBezTo>
                  <a:pt x="1881401" y="11184"/>
                  <a:pt x="2121244" y="-3195"/>
                  <a:pt x="2363695" y="0"/>
                </a:cubicBezTo>
                <a:cubicBezTo>
                  <a:pt x="2606146" y="3195"/>
                  <a:pt x="2938776" y="-30222"/>
                  <a:pt x="3124647" y="0"/>
                </a:cubicBezTo>
                <a:cubicBezTo>
                  <a:pt x="3347504" y="-34823"/>
                  <a:pt x="3544157" y="151863"/>
                  <a:pt x="3531608" y="406961"/>
                </a:cubicBezTo>
                <a:cubicBezTo>
                  <a:pt x="3560357" y="525285"/>
                  <a:pt x="3529231" y="851564"/>
                  <a:pt x="3531608" y="982116"/>
                </a:cubicBezTo>
                <a:cubicBezTo>
                  <a:pt x="3533985" y="1112668"/>
                  <a:pt x="3514577" y="1270635"/>
                  <a:pt x="3531608" y="1508436"/>
                </a:cubicBezTo>
                <a:cubicBezTo>
                  <a:pt x="3548639" y="1746237"/>
                  <a:pt x="3513525" y="1920426"/>
                  <a:pt x="3531608" y="2034757"/>
                </a:cubicBezTo>
                <a:cubicBezTo>
                  <a:pt x="3536712" y="2256519"/>
                  <a:pt x="3342744" y="2440508"/>
                  <a:pt x="3124647" y="2441718"/>
                </a:cubicBezTo>
                <a:cubicBezTo>
                  <a:pt x="2834953" y="2411265"/>
                  <a:pt x="2625598" y="2410238"/>
                  <a:pt x="2390872" y="2441718"/>
                </a:cubicBezTo>
                <a:cubicBezTo>
                  <a:pt x="2156146" y="2473198"/>
                  <a:pt x="1901164" y="2448661"/>
                  <a:pt x="1657097" y="2441718"/>
                </a:cubicBezTo>
                <a:cubicBezTo>
                  <a:pt x="1413031" y="2434775"/>
                  <a:pt x="1207822" y="2421519"/>
                  <a:pt x="1004852" y="2441718"/>
                </a:cubicBezTo>
                <a:cubicBezTo>
                  <a:pt x="801882" y="2461917"/>
                  <a:pt x="636732" y="2446470"/>
                  <a:pt x="406961" y="2441718"/>
                </a:cubicBezTo>
                <a:cubicBezTo>
                  <a:pt x="174992" y="2444753"/>
                  <a:pt x="-46242" y="2242651"/>
                  <a:pt x="0" y="2034757"/>
                </a:cubicBezTo>
                <a:cubicBezTo>
                  <a:pt x="20322" y="1789665"/>
                  <a:pt x="10038" y="1655216"/>
                  <a:pt x="0" y="1475880"/>
                </a:cubicBezTo>
                <a:cubicBezTo>
                  <a:pt x="-10038" y="1296544"/>
                  <a:pt x="18369" y="1202342"/>
                  <a:pt x="0" y="965838"/>
                </a:cubicBezTo>
                <a:cubicBezTo>
                  <a:pt x="-18369" y="729334"/>
                  <a:pt x="-12057" y="524996"/>
                  <a:pt x="0" y="406961"/>
                </a:cubicBezTo>
                <a:close/>
              </a:path>
              <a:path w="3531608" h="2441718" stroke="0" extrusionOk="0">
                <a:moveTo>
                  <a:pt x="0" y="406961"/>
                </a:moveTo>
                <a:cubicBezTo>
                  <a:pt x="10710" y="137260"/>
                  <a:pt x="172292" y="-671"/>
                  <a:pt x="406961" y="0"/>
                </a:cubicBezTo>
                <a:cubicBezTo>
                  <a:pt x="608655" y="24511"/>
                  <a:pt x="825321" y="13811"/>
                  <a:pt x="1086383" y="0"/>
                </a:cubicBezTo>
                <a:cubicBezTo>
                  <a:pt x="1347445" y="-13811"/>
                  <a:pt x="1558043" y="17245"/>
                  <a:pt x="1765804" y="0"/>
                </a:cubicBezTo>
                <a:cubicBezTo>
                  <a:pt x="1973565" y="-17245"/>
                  <a:pt x="2079012" y="-5780"/>
                  <a:pt x="2363695" y="0"/>
                </a:cubicBezTo>
                <a:cubicBezTo>
                  <a:pt x="2648378" y="5780"/>
                  <a:pt x="2778807" y="5955"/>
                  <a:pt x="3124647" y="0"/>
                </a:cubicBezTo>
                <a:cubicBezTo>
                  <a:pt x="3309608" y="-8213"/>
                  <a:pt x="3539867" y="196340"/>
                  <a:pt x="3531608" y="406961"/>
                </a:cubicBezTo>
                <a:cubicBezTo>
                  <a:pt x="3514284" y="574717"/>
                  <a:pt x="3532396" y="668577"/>
                  <a:pt x="3531608" y="900726"/>
                </a:cubicBezTo>
                <a:cubicBezTo>
                  <a:pt x="3530820" y="1132875"/>
                  <a:pt x="3514221" y="1212612"/>
                  <a:pt x="3531608" y="1443324"/>
                </a:cubicBezTo>
                <a:cubicBezTo>
                  <a:pt x="3548995" y="1674036"/>
                  <a:pt x="3517587" y="1858508"/>
                  <a:pt x="3531608" y="2034757"/>
                </a:cubicBezTo>
                <a:cubicBezTo>
                  <a:pt x="3515740" y="2272373"/>
                  <a:pt x="3395452" y="2435564"/>
                  <a:pt x="3124647" y="2441718"/>
                </a:cubicBezTo>
                <a:cubicBezTo>
                  <a:pt x="2886430" y="2410238"/>
                  <a:pt x="2644860" y="2425506"/>
                  <a:pt x="2472402" y="2441718"/>
                </a:cubicBezTo>
                <a:cubicBezTo>
                  <a:pt x="2299944" y="2457930"/>
                  <a:pt x="2063068" y="2416925"/>
                  <a:pt x="1765804" y="2441718"/>
                </a:cubicBezTo>
                <a:cubicBezTo>
                  <a:pt x="1468540" y="2466511"/>
                  <a:pt x="1423697" y="2466258"/>
                  <a:pt x="1113559" y="2441718"/>
                </a:cubicBezTo>
                <a:cubicBezTo>
                  <a:pt x="803421" y="2417178"/>
                  <a:pt x="569792" y="2408377"/>
                  <a:pt x="406961" y="2441718"/>
                </a:cubicBezTo>
                <a:cubicBezTo>
                  <a:pt x="187731" y="2442363"/>
                  <a:pt x="-29281" y="2264611"/>
                  <a:pt x="0" y="2034757"/>
                </a:cubicBezTo>
                <a:cubicBezTo>
                  <a:pt x="-10086" y="1865208"/>
                  <a:pt x="16974" y="1722050"/>
                  <a:pt x="0" y="1540992"/>
                </a:cubicBezTo>
                <a:cubicBezTo>
                  <a:pt x="-16974" y="1359935"/>
                  <a:pt x="-12224" y="1209417"/>
                  <a:pt x="0" y="1047227"/>
                </a:cubicBezTo>
                <a:cubicBezTo>
                  <a:pt x="12224" y="885037"/>
                  <a:pt x="-6853" y="605230"/>
                  <a:pt x="0" y="406961"/>
                </a:cubicBezTo>
                <a:close/>
              </a:path>
            </a:pathLst>
          </a:custGeom>
          <a:blipFill>
            <a:blip r:embed="rId7"/>
            <a:stretch>
              <a:fillRect/>
            </a:stretch>
          </a:blipFill>
          <a:ln w="19050">
            <a:solidFill>
              <a:schemeClr val="accent6">
                <a:alpha val="55000"/>
              </a:schemeClr>
            </a:solidFill>
            <a:miter lim="800000"/>
            <a:extLst>
              <a:ext uri="{C807C97D-BFC1-408E-A445-0C87EB9F89A2}">
                <ask:lineSketchStyleProps xmlns:ask="http://schemas.microsoft.com/office/drawing/2018/sketchyshapes" sd="2395298245">
                  <a:prstGeom prst="round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 dirty="0"/>
          </a:p>
        </p:txBody>
      </p:sp>
      <p:sp>
        <p:nvSpPr>
          <p:cNvPr id="40" name="Rectangle: Rounded Corners 39">
            <a:extLst>
              <a:ext uri="{FF2B5EF4-FFF2-40B4-BE49-F238E27FC236}">
                <a16:creationId xmlns:a16="http://schemas.microsoft.com/office/drawing/2014/main" id="{E93E9341-451F-4A37-8068-D77CFDC63D53}"/>
              </a:ext>
            </a:extLst>
          </p:cNvPr>
          <p:cNvSpPr/>
          <p:nvPr/>
        </p:nvSpPr>
        <p:spPr>
          <a:xfrm>
            <a:off x="7458519" y="2753063"/>
            <a:ext cx="3298453" cy="2460306"/>
          </a:xfrm>
          <a:custGeom>
            <a:avLst/>
            <a:gdLst>
              <a:gd name="connsiteX0" fmla="*/ 0 w 3298453"/>
              <a:gd name="connsiteY0" fmla="*/ 410059 h 2460306"/>
              <a:gd name="connsiteX1" fmla="*/ 410059 w 3298453"/>
              <a:gd name="connsiteY1" fmla="*/ 0 h 2460306"/>
              <a:gd name="connsiteX2" fmla="*/ 1029643 w 3298453"/>
              <a:gd name="connsiteY2" fmla="*/ 0 h 2460306"/>
              <a:gd name="connsiteX3" fmla="*/ 1599660 w 3298453"/>
              <a:gd name="connsiteY3" fmla="*/ 0 h 2460306"/>
              <a:gd name="connsiteX4" fmla="*/ 2194460 w 3298453"/>
              <a:gd name="connsiteY4" fmla="*/ 0 h 2460306"/>
              <a:gd name="connsiteX5" fmla="*/ 2888394 w 3298453"/>
              <a:gd name="connsiteY5" fmla="*/ 0 h 2460306"/>
              <a:gd name="connsiteX6" fmla="*/ 3298453 w 3298453"/>
              <a:gd name="connsiteY6" fmla="*/ 410059 h 2460306"/>
              <a:gd name="connsiteX7" fmla="*/ 3298453 w 3298453"/>
              <a:gd name="connsiteY7" fmla="*/ 989592 h 2460306"/>
              <a:gd name="connsiteX8" fmla="*/ 3298453 w 3298453"/>
              <a:gd name="connsiteY8" fmla="*/ 1519920 h 2460306"/>
              <a:gd name="connsiteX9" fmla="*/ 3298453 w 3298453"/>
              <a:gd name="connsiteY9" fmla="*/ 2050247 h 2460306"/>
              <a:gd name="connsiteX10" fmla="*/ 2888394 w 3298453"/>
              <a:gd name="connsiteY10" fmla="*/ 2460306 h 2460306"/>
              <a:gd name="connsiteX11" fmla="*/ 2219244 w 3298453"/>
              <a:gd name="connsiteY11" fmla="*/ 2460306 h 2460306"/>
              <a:gd name="connsiteX12" fmla="*/ 1550093 w 3298453"/>
              <a:gd name="connsiteY12" fmla="*/ 2460306 h 2460306"/>
              <a:gd name="connsiteX13" fmla="*/ 955293 w 3298453"/>
              <a:gd name="connsiteY13" fmla="*/ 2460306 h 2460306"/>
              <a:gd name="connsiteX14" fmla="*/ 410059 w 3298453"/>
              <a:gd name="connsiteY14" fmla="*/ 2460306 h 2460306"/>
              <a:gd name="connsiteX15" fmla="*/ 0 w 3298453"/>
              <a:gd name="connsiteY15" fmla="*/ 2050247 h 2460306"/>
              <a:gd name="connsiteX16" fmla="*/ 0 w 3298453"/>
              <a:gd name="connsiteY16" fmla="*/ 1487116 h 2460306"/>
              <a:gd name="connsiteX17" fmla="*/ 0 w 3298453"/>
              <a:gd name="connsiteY17" fmla="*/ 973190 h 2460306"/>
              <a:gd name="connsiteX18" fmla="*/ 0 w 3298453"/>
              <a:gd name="connsiteY18" fmla="*/ 410059 h 24603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3298453" h="2460306" fill="none" extrusionOk="0">
                <a:moveTo>
                  <a:pt x="0" y="410059"/>
                </a:moveTo>
                <a:cubicBezTo>
                  <a:pt x="13464" y="148610"/>
                  <a:pt x="182129" y="-5092"/>
                  <a:pt x="410059" y="0"/>
                </a:cubicBezTo>
                <a:cubicBezTo>
                  <a:pt x="557941" y="15277"/>
                  <a:pt x="817606" y="11948"/>
                  <a:pt x="1029643" y="0"/>
                </a:cubicBezTo>
                <a:cubicBezTo>
                  <a:pt x="1241680" y="-11948"/>
                  <a:pt x="1423378" y="10424"/>
                  <a:pt x="1599660" y="0"/>
                </a:cubicBezTo>
                <a:cubicBezTo>
                  <a:pt x="1775942" y="-10424"/>
                  <a:pt x="1924893" y="17807"/>
                  <a:pt x="2194460" y="0"/>
                </a:cubicBezTo>
                <a:cubicBezTo>
                  <a:pt x="2464027" y="-17807"/>
                  <a:pt x="2635017" y="13302"/>
                  <a:pt x="2888394" y="0"/>
                </a:cubicBezTo>
                <a:cubicBezTo>
                  <a:pt x="3114517" y="-6341"/>
                  <a:pt x="3305372" y="166862"/>
                  <a:pt x="3298453" y="410059"/>
                </a:cubicBezTo>
                <a:cubicBezTo>
                  <a:pt x="3320922" y="546095"/>
                  <a:pt x="3290543" y="714634"/>
                  <a:pt x="3298453" y="989592"/>
                </a:cubicBezTo>
                <a:cubicBezTo>
                  <a:pt x="3306363" y="1264550"/>
                  <a:pt x="3307226" y="1330182"/>
                  <a:pt x="3298453" y="1519920"/>
                </a:cubicBezTo>
                <a:cubicBezTo>
                  <a:pt x="3289680" y="1709658"/>
                  <a:pt x="3314775" y="1897927"/>
                  <a:pt x="3298453" y="2050247"/>
                </a:cubicBezTo>
                <a:cubicBezTo>
                  <a:pt x="3303071" y="2274005"/>
                  <a:pt x="3065234" y="2451290"/>
                  <a:pt x="2888394" y="2460306"/>
                </a:cubicBezTo>
                <a:cubicBezTo>
                  <a:pt x="2691216" y="2459742"/>
                  <a:pt x="2425601" y="2472740"/>
                  <a:pt x="2219244" y="2460306"/>
                </a:cubicBezTo>
                <a:cubicBezTo>
                  <a:pt x="2012887" y="2447873"/>
                  <a:pt x="1777132" y="2487822"/>
                  <a:pt x="1550093" y="2460306"/>
                </a:cubicBezTo>
                <a:cubicBezTo>
                  <a:pt x="1323054" y="2432790"/>
                  <a:pt x="1129040" y="2486471"/>
                  <a:pt x="955293" y="2460306"/>
                </a:cubicBezTo>
                <a:cubicBezTo>
                  <a:pt x="781546" y="2434141"/>
                  <a:pt x="546978" y="2443299"/>
                  <a:pt x="410059" y="2460306"/>
                </a:cubicBezTo>
                <a:cubicBezTo>
                  <a:pt x="145179" y="2476476"/>
                  <a:pt x="-18273" y="2270052"/>
                  <a:pt x="0" y="2050247"/>
                </a:cubicBezTo>
                <a:cubicBezTo>
                  <a:pt x="-425" y="1829884"/>
                  <a:pt x="28045" y="1669991"/>
                  <a:pt x="0" y="1487116"/>
                </a:cubicBezTo>
                <a:cubicBezTo>
                  <a:pt x="-28045" y="1304241"/>
                  <a:pt x="-7820" y="1159884"/>
                  <a:pt x="0" y="973190"/>
                </a:cubicBezTo>
                <a:cubicBezTo>
                  <a:pt x="7820" y="786496"/>
                  <a:pt x="-5486" y="594187"/>
                  <a:pt x="0" y="410059"/>
                </a:cubicBezTo>
                <a:close/>
              </a:path>
              <a:path w="3298453" h="2460306" stroke="0" extrusionOk="0">
                <a:moveTo>
                  <a:pt x="0" y="410059"/>
                </a:moveTo>
                <a:cubicBezTo>
                  <a:pt x="5973" y="158526"/>
                  <a:pt x="136893" y="-3159"/>
                  <a:pt x="410059" y="0"/>
                </a:cubicBezTo>
                <a:cubicBezTo>
                  <a:pt x="610714" y="-25387"/>
                  <a:pt x="894060" y="-13566"/>
                  <a:pt x="1029643" y="0"/>
                </a:cubicBezTo>
                <a:cubicBezTo>
                  <a:pt x="1165226" y="13566"/>
                  <a:pt x="1392372" y="-20185"/>
                  <a:pt x="1649227" y="0"/>
                </a:cubicBezTo>
                <a:cubicBezTo>
                  <a:pt x="1906082" y="20185"/>
                  <a:pt x="1947283" y="-26412"/>
                  <a:pt x="2194460" y="0"/>
                </a:cubicBezTo>
                <a:cubicBezTo>
                  <a:pt x="2441637" y="26412"/>
                  <a:pt x="2631875" y="-33553"/>
                  <a:pt x="2888394" y="0"/>
                </a:cubicBezTo>
                <a:cubicBezTo>
                  <a:pt x="3086577" y="-5838"/>
                  <a:pt x="3326273" y="231209"/>
                  <a:pt x="3298453" y="410059"/>
                </a:cubicBezTo>
                <a:cubicBezTo>
                  <a:pt x="3276455" y="638135"/>
                  <a:pt x="3287133" y="752878"/>
                  <a:pt x="3298453" y="907583"/>
                </a:cubicBezTo>
                <a:cubicBezTo>
                  <a:pt x="3309773" y="1062288"/>
                  <a:pt x="3272753" y="1208658"/>
                  <a:pt x="3298453" y="1454312"/>
                </a:cubicBezTo>
                <a:cubicBezTo>
                  <a:pt x="3324153" y="1699966"/>
                  <a:pt x="3306660" y="1763768"/>
                  <a:pt x="3298453" y="2050247"/>
                </a:cubicBezTo>
                <a:cubicBezTo>
                  <a:pt x="3268135" y="2301283"/>
                  <a:pt x="3143095" y="2456533"/>
                  <a:pt x="2888394" y="2460306"/>
                </a:cubicBezTo>
                <a:cubicBezTo>
                  <a:pt x="2647923" y="2450652"/>
                  <a:pt x="2473119" y="2466297"/>
                  <a:pt x="2293594" y="2460306"/>
                </a:cubicBezTo>
                <a:cubicBezTo>
                  <a:pt x="2114069" y="2454315"/>
                  <a:pt x="1804657" y="2476424"/>
                  <a:pt x="1649227" y="2460306"/>
                </a:cubicBezTo>
                <a:cubicBezTo>
                  <a:pt x="1493797" y="2444188"/>
                  <a:pt x="1184796" y="2441192"/>
                  <a:pt x="1054426" y="2460306"/>
                </a:cubicBezTo>
                <a:cubicBezTo>
                  <a:pt x="924056" y="2479420"/>
                  <a:pt x="612830" y="2454188"/>
                  <a:pt x="410059" y="2460306"/>
                </a:cubicBezTo>
                <a:cubicBezTo>
                  <a:pt x="213806" y="2463832"/>
                  <a:pt x="-34319" y="2282689"/>
                  <a:pt x="0" y="2050247"/>
                </a:cubicBezTo>
                <a:cubicBezTo>
                  <a:pt x="20315" y="1874894"/>
                  <a:pt x="-7850" y="1691162"/>
                  <a:pt x="0" y="1552723"/>
                </a:cubicBezTo>
                <a:cubicBezTo>
                  <a:pt x="7850" y="1414284"/>
                  <a:pt x="2767" y="1260453"/>
                  <a:pt x="0" y="1055200"/>
                </a:cubicBezTo>
                <a:cubicBezTo>
                  <a:pt x="-2767" y="849947"/>
                  <a:pt x="-24542" y="657978"/>
                  <a:pt x="0" y="410059"/>
                </a:cubicBezTo>
                <a:close/>
              </a:path>
            </a:pathLst>
          </a:custGeom>
          <a:blipFill>
            <a:blip r:embed="rId8"/>
            <a:stretch>
              <a:fillRect/>
            </a:stretch>
          </a:blipFill>
          <a:ln w="19050">
            <a:solidFill>
              <a:schemeClr val="accent6">
                <a:alpha val="55000"/>
              </a:schemeClr>
            </a:solidFill>
            <a:miter lim="800000"/>
            <a:extLst>
              <a:ext uri="{C807C97D-BFC1-408E-A445-0C87EB9F89A2}">
                <ask:lineSketchStyleProps xmlns:ask="http://schemas.microsoft.com/office/drawing/2018/sketchyshapes" sd="2395298245">
                  <a:prstGeom prst="round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/>
          </a:p>
        </p:txBody>
      </p:sp>
      <p:sp>
        <p:nvSpPr>
          <p:cNvPr id="73" name="Graphic 71" descr="Arrow: Clockwise curve with solid fill">
            <a:extLst>
              <a:ext uri="{FF2B5EF4-FFF2-40B4-BE49-F238E27FC236}">
                <a16:creationId xmlns:a16="http://schemas.microsoft.com/office/drawing/2014/main" id="{07D693EB-DA1F-4452-94EC-D358651CA74A}"/>
              </a:ext>
            </a:extLst>
          </p:cNvPr>
          <p:cNvSpPr/>
          <p:nvPr/>
        </p:nvSpPr>
        <p:spPr>
          <a:xfrm rot="14215707">
            <a:off x="6447498" y="2684129"/>
            <a:ext cx="561398" cy="792578"/>
          </a:xfrm>
          <a:custGeom>
            <a:avLst/>
            <a:gdLst>
              <a:gd name="connsiteX0" fmla="*/ 561398 w 561398"/>
              <a:gd name="connsiteY0" fmla="*/ 792578 h 792578"/>
              <a:gd name="connsiteX1" fmla="*/ 329095 w 561398"/>
              <a:gd name="connsiteY1" fmla="*/ 257072 h 792578"/>
              <a:gd name="connsiteX2" fmla="*/ 464605 w 561398"/>
              <a:gd name="connsiteY2" fmla="*/ 257072 h 792578"/>
              <a:gd name="connsiteX3" fmla="*/ 232302 w 561398"/>
              <a:gd name="connsiteY3" fmla="*/ 29 h 792578"/>
              <a:gd name="connsiteX4" fmla="*/ 0 w 561398"/>
              <a:gd name="connsiteY4" fmla="*/ 257072 h 792578"/>
              <a:gd name="connsiteX5" fmla="*/ 125830 w 561398"/>
              <a:gd name="connsiteY5" fmla="*/ 257072 h 792578"/>
              <a:gd name="connsiteX6" fmla="*/ 561398 w 561398"/>
              <a:gd name="connsiteY6" fmla="*/ 792578 h 7925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61398" h="792578" fill="none" extrusionOk="0">
                <a:moveTo>
                  <a:pt x="561398" y="792578"/>
                </a:moveTo>
                <a:cubicBezTo>
                  <a:pt x="559087" y="770536"/>
                  <a:pt x="321724" y="722496"/>
                  <a:pt x="329095" y="257072"/>
                </a:cubicBezTo>
                <a:cubicBezTo>
                  <a:pt x="395319" y="263755"/>
                  <a:pt x="409130" y="256213"/>
                  <a:pt x="464605" y="257072"/>
                </a:cubicBezTo>
                <a:cubicBezTo>
                  <a:pt x="405429" y="230925"/>
                  <a:pt x="289718" y="35704"/>
                  <a:pt x="232302" y="29"/>
                </a:cubicBezTo>
                <a:cubicBezTo>
                  <a:pt x="113988" y="111663"/>
                  <a:pt x="85693" y="193713"/>
                  <a:pt x="0" y="257072"/>
                </a:cubicBezTo>
                <a:cubicBezTo>
                  <a:pt x="13850" y="260511"/>
                  <a:pt x="105323" y="253978"/>
                  <a:pt x="125830" y="257072"/>
                </a:cubicBezTo>
                <a:cubicBezTo>
                  <a:pt x="165873" y="223084"/>
                  <a:pt x="174163" y="633018"/>
                  <a:pt x="561398" y="792578"/>
                </a:cubicBezTo>
                <a:close/>
              </a:path>
              <a:path w="561398" h="792578" stroke="0" extrusionOk="0">
                <a:moveTo>
                  <a:pt x="561398" y="792578"/>
                </a:moveTo>
                <a:cubicBezTo>
                  <a:pt x="542937" y="781191"/>
                  <a:pt x="305429" y="721134"/>
                  <a:pt x="329095" y="257072"/>
                </a:cubicBezTo>
                <a:cubicBezTo>
                  <a:pt x="384358" y="245459"/>
                  <a:pt x="400938" y="246481"/>
                  <a:pt x="464605" y="257072"/>
                </a:cubicBezTo>
                <a:cubicBezTo>
                  <a:pt x="418793" y="234295"/>
                  <a:pt x="317139" y="121923"/>
                  <a:pt x="232302" y="29"/>
                </a:cubicBezTo>
                <a:cubicBezTo>
                  <a:pt x="161982" y="85955"/>
                  <a:pt x="61579" y="148076"/>
                  <a:pt x="0" y="257072"/>
                </a:cubicBezTo>
                <a:cubicBezTo>
                  <a:pt x="46127" y="250215"/>
                  <a:pt x="98929" y="252741"/>
                  <a:pt x="125830" y="257072"/>
                </a:cubicBezTo>
                <a:cubicBezTo>
                  <a:pt x="90411" y="252719"/>
                  <a:pt x="135210" y="716790"/>
                  <a:pt x="561398" y="792578"/>
                </a:cubicBezTo>
                <a:close/>
              </a:path>
            </a:pathLst>
          </a:custGeom>
          <a:solidFill>
            <a:schemeClr val="accent6"/>
          </a:solidFill>
          <a:ln w="19050" cap="flat">
            <a:solidFill>
              <a:schemeClr val="accent6">
                <a:lumMod val="75000"/>
              </a:schemeClr>
            </a:solidFill>
            <a:prstDash val="solid"/>
            <a:miter/>
            <a:extLst>
              <a:ext uri="{C807C97D-BFC1-408E-A445-0C87EB9F89A2}">
                <ask:lineSketchStyleProps xmlns:ask="http://schemas.microsoft.com/office/drawing/2018/sketchyshapes" sd="1219033472">
                  <a:custGeom>
                    <a:avLst/>
                    <a:gdLst>
                      <a:gd name="connsiteX0" fmla="*/ 552450 w 552450"/>
                      <a:gd name="connsiteY0" fmla="*/ 704876 h 704876"/>
                      <a:gd name="connsiteX1" fmla="*/ 323850 w 552450"/>
                      <a:gd name="connsiteY1" fmla="*/ 228626 h 704876"/>
                      <a:gd name="connsiteX2" fmla="*/ 457200 w 552450"/>
                      <a:gd name="connsiteY2" fmla="*/ 228626 h 704876"/>
                      <a:gd name="connsiteX3" fmla="*/ 228600 w 552450"/>
                      <a:gd name="connsiteY3" fmla="*/ 26 h 704876"/>
                      <a:gd name="connsiteX4" fmla="*/ 0 w 552450"/>
                      <a:gd name="connsiteY4" fmla="*/ 228626 h 704876"/>
                      <a:gd name="connsiteX5" fmla="*/ 123825 w 552450"/>
                      <a:gd name="connsiteY5" fmla="*/ 228626 h 704876"/>
                      <a:gd name="connsiteX6" fmla="*/ 552450 w 552450"/>
                      <a:gd name="connsiteY6" fmla="*/ 704876 h 7048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552450" h="704876">
                        <a:moveTo>
                          <a:pt x="552450" y="704876"/>
                        </a:moveTo>
                        <a:cubicBezTo>
                          <a:pt x="552450" y="704876"/>
                          <a:pt x="323850" y="633439"/>
                          <a:pt x="323850" y="228626"/>
                        </a:cubicBezTo>
                        <a:lnTo>
                          <a:pt x="457200" y="228626"/>
                        </a:lnTo>
                        <a:lnTo>
                          <a:pt x="228600" y="26"/>
                        </a:lnTo>
                        <a:cubicBezTo>
                          <a:pt x="228600" y="-2831"/>
                          <a:pt x="0" y="228626"/>
                          <a:pt x="0" y="228626"/>
                        </a:cubicBezTo>
                        <a:lnTo>
                          <a:pt x="123825" y="228626"/>
                        </a:lnTo>
                        <a:cubicBezTo>
                          <a:pt x="123825" y="229579"/>
                          <a:pt x="159068" y="615341"/>
                          <a:pt x="552450" y="704876"/>
                        </a:cubicBezTo>
                        <a:close/>
                      </a:path>
                    </a:pathLst>
                  </a:custGeom>
                  <ask:type>
                    <ask:lineSketchCurved/>
                  </ask:type>
                </ask:lineSketchStyleProps>
              </a:ext>
            </a:extLst>
          </a:ln>
        </p:spPr>
        <p:txBody>
          <a:bodyPr vert="vert" rtlCol="0" anchor="ctr"/>
          <a:lstStyle/>
          <a:p>
            <a:r>
              <a:rPr lang="en-GB" dirty="0">
                <a:latin typeface="Segoe Print" panose="02000600000000000000" pitchFamily="2" charset="0"/>
              </a:rPr>
              <a:t> 1</a:t>
            </a:r>
          </a:p>
        </p:txBody>
      </p:sp>
    </p:spTree>
    <p:extLst>
      <p:ext uri="{BB962C8B-B14F-4D97-AF65-F5344CB8AC3E}">
        <p14:creationId xmlns:p14="http://schemas.microsoft.com/office/powerpoint/2010/main" val="159362154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FD6B55E92C21B4CB6E510D8EA572678" ma:contentTypeVersion="26937" ma:contentTypeDescription="Create a new document." ma:contentTypeScope="" ma:versionID="7e6e6d8258d22fb60c6b37909eebc3e8">
  <xsd:schema xmlns:xsd="http://www.w3.org/2001/XMLSchema" xmlns:xs="http://www.w3.org/2001/XMLSchema" xmlns:p="http://schemas.microsoft.com/office/2006/metadata/properties" xmlns:ns1="http://schemas.microsoft.com/sharepoint/v3" xmlns:ns2="8befa8e6-0c44-4bfe-9779-8d7a84fb3175" xmlns:ns3="b23f4bd6-92e6-49eb-a7e9-323548f63770" targetNamespace="http://schemas.microsoft.com/office/2006/metadata/properties" ma:root="true" ma:fieldsID="7963e86e1dd2b2cf146a33b2845ef6d8" ns1:_="" ns2:_="" ns3:_="">
    <xsd:import namespace="http://schemas.microsoft.com/sharepoint/v3"/>
    <xsd:import namespace="8befa8e6-0c44-4bfe-9779-8d7a84fb3175"/>
    <xsd:import namespace="b23f4bd6-92e6-49eb-a7e9-323548f63770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  <xsd:element ref="ns3:MediaServiceOCR" minOccurs="0"/>
                <xsd:element ref="ns3:MediaServiceLocation" minOccurs="0"/>
                <xsd:element ref="ns2:SharedWithUsers" minOccurs="0"/>
                <xsd:element ref="ns2:SharedWithDetails" minOccurs="0"/>
                <xsd:element ref="ns1:_ip_UnifiedCompliancePolicyProperties" minOccurs="0"/>
                <xsd:element ref="ns1:_ip_UnifiedCompliancePolicyUIAction" minOccurs="0"/>
                <xsd:element ref="ns3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23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24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befa8e6-0c44-4bfe-9779-8d7a84fb3175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9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  <xsd:element name="SharedWithUsers" ma:index="21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2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23f4bd6-92e6-49eb-a7e9-323548f6377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7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8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internalName="MediaServiceLocation" ma:readOnly="true">
      <xsd:simpleType>
        <xsd:restriction base="dms:Text"/>
      </xsd:simpleType>
    </xsd:element>
    <xsd:element name="MediaLengthInSeconds" ma:index="25" nillable="true" ma:displayName="Length (seconds)" ma:internalName="MediaLengthInSeconds" ma:readOnly="tru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Version=16.0.0.0, Culture=neutral, PublicKeyToken=71e9bce111e9429c</Assembly>
    <Class>Microsoft.Office.DocumentManagement.Internal.DocIdHandler</Class>
    <Data/>
    <Filter/>
  </Receiver>
</spe:Receiver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4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dlc_DocId xmlns="8befa8e6-0c44-4bfe-9779-8d7a84fb3175">ZNTPA22U26M5-508161713-232072</_dlc_DocId>
    <_dlc_DocIdUrl xmlns="8befa8e6-0c44-4bfe-9779-8d7a84fb3175">
      <Url>https://cranfield.sharepoint.com/sites/CDSShare/_layouts/15/DocIdRedir.aspx?ID=ZNTPA22U26M5-508161713-232072</Url>
      <Description>ZNTPA22U26M5-508161713-232072</Description>
    </_dlc_DocIdUrl>
    <_ip_UnifiedCompliancePolicyUIAction xmlns="http://schemas.microsoft.com/sharepoint/v3" xsi:nil="true"/>
    <_ip_UnifiedCompliancePolicyProperties xmlns="http://schemas.microsoft.com/sharepoint/v3" xsi:nil="true"/>
  </documentManagement>
</p:properties>
</file>

<file path=customXml/itemProps1.xml><?xml version="1.0" encoding="utf-8"?>
<ds:datastoreItem xmlns:ds="http://schemas.openxmlformats.org/officeDocument/2006/customXml" ds:itemID="{62C97608-D10B-47C2-BDCE-66C115DE05BC}"/>
</file>

<file path=customXml/itemProps2.xml><?xml version="1.0" encoding="utf-8"?>
<ds:datastoreItem xmlns:ds="http://schemas.openxmlformats.org/officeDocument/2006/customXml" ds:itemID="{ED3A5B3B-F52E-400A-98D1-8AE71FF91DE3}"/>
</file>

<file path=customXml/itemProps3.xml><?xml version="1.0" encoding="utf-8"?>
<ds:datastoreItem xmlns:ds="http://schemas.openxmlformats.org/officeDocument/2006/customXml" ds:itemID="{74B5E370-1648-43D4-BFDD-27C19F0BC461}"/>
</file>

<file path=customXml/itemProps4.xml><?xml version="1.0" encoding="utf-8"?>
<ds:datastoreItem xmlns:ds="http://schemas.openxmlformats.org/officeDocument/2006/customXml" ds:itemID="{0F6259EC-68C5-48C0-9A1E-288C9F292536}"/>
</file>

<file path=docProps/app.xml><?xml version="1.0" encoding="utf-8"?>
<Properties xmlns="http://schemas.openxmlformats.org/officeDocument/2006/extended-properties" xmlns:vt="http://schemas.openxmlformats.org/officeDocument/2006/docPropsVTypes">
  <TotalTime>25</TotalTime>
  <Words>42</Words>
  <Application>Microsoft Office PowerPoint</Application>
  <PresentationFormat>Widescreen</PresentationFormat>
  <Paragraphs>8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8" baseType="lpstr">
      <vt:lpstr>Arial</vt:lpstr>
      <vt:lpstr>Calibri</vt:lpstr>
      <vt:lpstr>Calibri Light</vt:lpstr>
      <vt:lpstr>Modern Love Caps</vt:lpstr>
      <vt:lpstr>Segoe Print</vt:lpstr>
      <vt:lpstr>Segoe Script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Iona Hardy</dc:creator>
  <cp:lastModifiedBy>Iona Hardy</cp:lastModifiedBy>
  <cp:revision>1</cp:revision>
  <dcterms:created xsi:type="dcterms:W3CDTF">2021-10-07T09:46:47Z</dcterms:created>
  <dcterms:modified xsi:type="dcterms:W3CDTF">2021-10-07T10:12:33Z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0x0101008FD6B55E92C21B4CB6E510D8EA572678</vt:lpwstr>
  </property>
  <property fmtid="{D5CDD505-2E9C-101B-9397-08002B2CF9AE}" pid="3" name="_dlc_DocIdItemGuid">
    <vt:lpwstr>44e31835-1c21-49dd-b772-627230e3d609</vt:lpwstr>
  </property>
</Properties>
</file>