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4" r:id="rId4"/>
    <p:sldMasterId id="2147483745" r:id="rId5"/>
  </p:sldMasterIdLst>
  <p:notesMasterIdLst>
    <p:notesMasterId r:id="rId8"/>
  </p:notesMasterIdLst>
  <p:handoutMasterIdLst>
    <p:handoutMasterId r:id="rId9"/>
  </p:handoutMasterIdLst>
  <p:sldIdLst>
    <p:sldId id="258" r:id="rId6"/>
    <p:sldId id="259" r:id="rId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17" userDrawn="1">
          <p15:clr>
            <a:srgbClr val="A4A3A4"/>
          </p15:clr>
        </p15:guide>
        <p15:guide id="2" pos="5647" userDrawn="1">
          <p15:clr>
            <a:srgbClr val="A4A3A4"/>
          </p15:clr>
        </p15:guide>
        <p15:guide id="3" orient="horz" pos="391" userDrawn="1">
          <p15:clr>
            <a:srgbClr val="A4A3A4"/>
          </p15:clr>
        </p15:guide>
        <p15:guide id="4" orient="horz" pos="73" userDrawn="1">
          <p15:clr>
            <a:srgbClr val="A4A3A4"/>
          </p15:clr>
        </p15:guide>
        <p15:guide id="5" pos="433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C4"/>
    <a:srgbClr val="0C406D"/>
    <a:srgbClr val="2F444E"/>
    <a:srgbClr val="354248"/>
    <a:srgbClr val="091932"/>
    <a:srgbClr val="344248"/>
    <a:srgbClr val="384A50"/>
    <a:srgbClr val="633E88"/>
    <a:srgbClr val="27376F"/>
    <a:srgbClr val="E400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9" autoAdjust="0"/>
    <p:restoredTop sz="86501" autoAdjust="0"/>
  </p:normalViewPr>
  <p:slideViewPr>
    <p:cSldViewPr>
      <p:cViewPr>
        <p:scale>
          <a:sx n="115" d="100"/>
          <a:sy n="115" d="100"/>
        </p:scale>
        <p:origin x="690" y="-60"/>
      </p:cViewPr>
      <p:guideLst>
        <p:guide orient="horz" pos="1117"/>
        <p:guide pos="5647"/>
        <p:guide orient="horz" pos="391"/>
        <p:guide orient="horz" pos="73"/>
        <p:guide pos="43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2124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F8EA1D-728A-4E5F-9A4B-D1A7FD31BCED}" type="datetimeFigureOut">
              <a:rPr lang="en-GB" smtClean="0">
                <a:latin typeface="Arial" charset="0"/>
                <a:ea typeface="Arial" charset="0"/>
                <a:cs typeface="Arial" charset="0"/>
              </a:rPr>
              <a:t>22/10/2018</a:t>
            </a:fld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9A8912-DC56-4920-85F1-EA9817C1761F}" type="slidenum">
              <a:rPr lang="en-GB" smtClean="0">
                <a:latin typeface="Arial" charset="0"/>
                <a:ea typeface="Arial" charset="0"/>
                <a:cs typeface="Arial" charset="0"/>
              </a:rPr>
              <a:t>‹#›</a:t>
            </a:fld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0248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3CE1C2-7DC9-FC47-9848-69281FD2BD18}" type="datetimeFigureOut">
              <a:rPr lang="en-US" smtClean="0"/>
              <a:t>10/22/2018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11FC8D-FEAC-3A4D-B17B-284E661AD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081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ation or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653898" y="1700460"/>
            <a:ext cx="4698522" cy="21605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 i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Presentation or Chapter Title, Arial Bold 28pt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653898" y="4149080"/>
            <a:ext cx="4698522" cy="7920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Presenter’s Name and Title, </a:t>
            </a:r>
            <a:br>
              <a:rPr lang="en-GB" dirty="0" smtClean="0"/>
            </a:br>
            <a:r>
              <a:rPr lang="en-GB" dirty="0" smtClean="0"/>
              <a:t>Arial Bold 20pt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655102" y="5229200"/>
            <a:ext cx="4698522" cy="50405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 b="1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Date, Arial Bold 18pt</a:t>
            </a:r>
            <a:endParaRPr lang="en-US" dirty="0"/>
          </a:p>
        </p:txBody>
      </p:sp>
      <p:sp>
        <p:nvSpPr>
          <p:cNvPr id="5" name="Text Placeholder 17"/>
          <p:cNvSpPr txBox="1">
            <a:spLocks/>
          </p:cNvSpPr>
          <p:nvPr userDrawn="1"/>
        </p:nvSpPr>
        <p:spPr>
          <a:xfrm>
            <a:off x="3653898" y="6021288"/>
            <a:ext cx="4698522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 smtClean="0"/>
              <a:t>www.cranfield.ac.uk</a:t>
            </a:r>
            <a:endParaRPr lang="en-GB" sz="1800" b="0" dirty="0" smtClean="0"/>
          </a:p>
        </p:txBody>
      </p:sp>
      <p:pic>
        <p:nvPicPr>
          <p:cNvPr id="6" name="Picture 5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7472"/>
            <a:ext cx="2556750" cy="255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035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2348880"/>
            <a:ext cx="8532000" cy="3852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06000" y="403200"/>
            <a:ext cx="8532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/>
            </a:lvl1pPr>
          </a:lstStyle>
          <a:p>
            <a:r>
              <a:rPr lang="en-US" dirty="0" smtClean="0"/>
              <a:t>Slide Title, Arial Bold 24pt</a:t>
            </a:r>
            <a:endParaRPr lang="en-GB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06000" y="1412875"/>
            <a:ext cx="8532000" cy="792163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200" b="1" baseline="0">
                <a:solidFill>
                  <a:srgbClr val="0099C4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sz="2200" dirty="0" smtClean="0"/>
              <a:t>Sub-header, Arial Bold 22pt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909435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7"/>
            <a:ext cx="3401616" cy="478800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Image/media area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2348880"/>
            <a:ext cx="5022000" cy="3852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06000" y="403200"/>
            <a:ext cx="8532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/>
            </a:lvl1pPr>
          </a:lstStyle>
          <a:p>
            <a:r>
              <a:rPr lang="en-US" dirty="0" smtClean="0"/>
              <a:t>Slide Title, Arial Bold 24pt</a:t>
            </a:r>
            <a:endParaRPr lang="en-GB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06000" y="1412875"/>
            <a:ext cx="5022000" cy="792163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200" b="1" baseline="0">
                <a:solidFill>
                  <a:srgbClr val="0099C4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sz="2200" dirty="0" smtClean="0"/>
              <a:t>Sub-header, Arial Bold 22pt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666702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1412776"/>
            <a:ext cx="5022000" cy="4788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7"/>
            <a:ext cx="3401616" cy="478800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Image/media area</a:t>
            </a:r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06000" y="403200"/>
            <a:ext cx="8532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/>
            </a:lvl1pPr>
          </a:lstStyle>
          <a:p>
            <a:r>
              <a:rPr lang="en-US" dirty="0" smtClean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422986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305526" y="1412777"/>
            <a:ext cx="8532484" cy="475210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Image/media area</a:t>
            </a:r>
            <a:endParaRPr lang="en-US" dirty="0"/>
          </a:p>
        </p:txBody>
      </p:sp>
      <p:sp>
        <p:nvSpPr>
          <p:cNvPr id="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06000" y="403200"/>
            <a:ext cx="8532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/>
            </a:lvl1pPr>
          </a:lstStyle>
          <a:p>
            <a:r>
              <a:rPr lang="en-US" dirty="0" smtClean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4580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404664"/>
            <a:ext cx="5022000" cy="579611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404664"/>
            <a:ext cx="3401616" cy="5796113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Image/media area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3221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sz="quarter" idx="15" hasCustomPrompt="1"/>
          </p:nvPr>
        </p:nvSpPr>
        <p:spPr>
          <a:xfrm>
            <a:off x="306000" y="404664"/>
            <a:ext cx="8532000" cy="579611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 baseline="0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Image/media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82991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sz="quarter" idx="15" hasCustomPrompt="1"/>
          </p:nvPr>
        </p:nvSpPr>
        <p:spPr>
          <a:xfrm>
            <a:off x="306000" y="404664"/>
            <a:ext cx="4193992" cy="579611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 baseline="0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Image/media area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21" hasCustomPrompt="1"/>
          </p:nvPr>
        </p:nvSpPr>
        <p:spPr>
          <a:xfrm>
            <a:off x="4644008" y="404664"/>
            <a:ext cx="4193992" cy="579611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 baseline="0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Image/media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6034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4058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7472"/>
            <a:ext cx="2556750" cy="25596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077072"/>
            <a:ext cx="3309496" cy="1836446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3607746" y="2504884"/>
            <a:ext cx="4780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 err="1" smtClean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3200" b="1" dirty="0" smtClean="0">
              <a:solidFill>
                <a:srgbClr val="0C406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607747" y="3411612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 smtClean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rPr>
              <a:t>T: +44 (0)1234 750111</a:t>
            </a:r>
            <a:endParaRPr lang="en-US" sz="2800" b="1" dirty="0" smtClean="0">
              <a:solidFill>
                <a:srgbClr val="0099C4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2483768" y="6309320"/>
            <a:ext cx="3816424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sz="1350" ker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0317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2348880"/>
            <a:ext cx="8532000" cy="403244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Title, Arial Bold 24pt</a:t>
            </a:r>
            <a:endParaRPr lang="en-GB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06000" y="1412875"/>
            <a:ext cx="8532000" cy="792163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200" b="1" baseline="0">
                <a:solidFill>
                  <a:srgbClr val="0099C4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sz="2200" dirty="0" smtClean="0"/>
              <a:t>Sub-header, Arial Bold 22pt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952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Title, Arial Bold 24pt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2348880"/>
            <a:ext cx="5022000" cy="403244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6"/>
            <a:ext cx="3401616" cy="496855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Image/media area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06000" y="1412875"/>
            <a:ext cx="5022000" cy="792163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200" b="1" baseline="0">
                <a:solidFill>
                  <a:srgbClr val="0099C4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sz="2200" dirty="0" smtClean="0"/>
              <a:t>Sub-header, Arial Bold 22pt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12262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Title, Arial Bold 24pt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1412776"/>
            <a:ext cx="5022000" cy="496855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6"/>
            <a:ext cx="3401616" cy="496855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Image/media area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9398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Title, Arial Bold 24pt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5" hasCustomPrompt="1"/>
          </p:nvPr>
        </p:nvSpPr>
        <p:spPr>
          <a:xfrm>
            <a:off x="306000" y="1412776"/>
            <a:ext cx="8532000" cy="496855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Image/media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79044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Title, Arial Bold 24pt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5" hasCustomPrompt="1"/>
          </p:nvPr>
        </p:nvSpPr>
        <p:spPr>
          <a:xfrm>
            <a:off x="306000" y="1412776"/>
            <a:ext cx="4193992" cy="496855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 baseline="0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Image/media area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sz="quarter" idx="16" hasCustomPrompt="1"/>
          </p:nvPr>
        </p:nvSpPr>
        <p:spPr>
          <a:xfrm>
            <a:off x="4644008" y="1412776"/>
            <a:ext cx="4193992" cy="496855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 baseline="0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Image/media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9020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69098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7472"/>
            <a:ext cx="2556750" cy="2559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077072"/>
            <a:ext cx="3309496" cy="1836446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3607746" y="2504884"/>
            <a:ext cx="4780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 err="1" smtClean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3200" b="1" dirty="0" smtClean="0">
              <a:solidFill>
                <a:srgbClr val="0C406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3607747" y="3411612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 smtClean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rPr>
              <a:t>T: +44 (0)1234 750111</a:t>
            </a:r>
            <a:endParaRPr lang="en-US" sz="2800" b="1" dirty="0" smtClean="0">
              <a:solidFill>
                <a:srgbClr val="0099C4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64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or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653898" y="1700460"/>
            <a:ext cx="4698522" cy="21605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 i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Presentation or Chapter Title, Arial Bold 28pt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653898" y="4005064"/>
            <a:ext cx="4698522" cy="7920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Presenter’s Name and Title, </a:t>
            </a:r>
            <a:br>
              <a:rPr lang="en-GB" dirty="0" smtClean="0"/>
            </a:br>
            <a:r>
              <a:rPr lang="en-GB" dirty="0" smtClean="0"/>
              <a:t>Arial Bold 20pt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655102" y="4941168"/>
            <a:ext cx="4698522" cy="50405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Date, Arial 20pt</a:t>
            </a:r>
            <a:endParaRPr lang="en-US" dirty="0"/>
          </a:p>
        </p:txBody>
      </p:sp>
      <p:sp>
        <p:nvSpPr>
          <p:cNvPr id="5" name="Text Placeholder 17"/>
          <p:cNvSpPr txBox="1">
            <a:spLocks/>
          </p:cNvSpPr>
          <p:nvPr userDrawn="1"/>
        </p:nvSpPr>
        <p:spPr>
          <a:xfrm>
            <a:off x="3653898" y="5661248"/>
            <a:ext cx="4698522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 smtClean="0"/>
              <a:t>www.cranfield.ac.uk</a:t>
            </a:r>
            <a:endParaRPr lang="en-GB" sz="1800" b="0" dirty="0" smtClean="0"/>
          </a:p>
        </p:txBody>
      </p:sp>
      <p:pic>
        <p:nvPicPr>
          <p:cNvPr id="8" name="Picture 7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7472"/>
            <a:ext cx="2556750" cy="25596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2483768" y="6309320"/>
            <a:ext cx="3816424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sz="1350" ker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893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00" y="324000"/>
            <a:ext cx="972000" cy="972000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/>
        </p:nvSpPr>
        <p:spPr>
          <a:xfrm>
            <a:off x="4382979" y="6414383"/>
            <a:ext cx="378042" cy="32698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71B87E66-6AAE-F643-B8FD-9355C1B5527C}" type="slidenum">
              <a:rPr lang="en-US" sz="1400" smtClean="0"/>
              <a:pPr algn="ctr"/>
              <a:t>‹#›</a:t>
            </a:fld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21201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1" r:id="rId5"/>
    <p:sldLayoutId id="2147483742" r:id="rId6"/>
    <p:sldLayoutId id="2147483743" r:id="rId7"/>
    <p:sldLayoutId id="2147483744" r:id="rId8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0C406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sz="1350" kern="0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72200" y="6414384"/>
            <a:ext cx="24662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© </a:t>
            </a:r>
            <a:r>
              <a:rPr lang="en-US" sz="1400" dirty="0" err="1" smtClean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Cranfield</a:t>
            </a:r>
            <a:r>
              <a:rPr lang="en-US" sz="1400" dirty="0" smtClean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University 2018</a:t>
            </a:r>
            <a:endParaRPr lang="en-US" sz="14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Footer Placeholder 16"/>
          <p:cNvSpPr txBox="1">
            <a:spLocks/>
          </p:cNvSpPr>
          <p:nvPr/>
        </p:nvSpPr>
        <p:spPr>
          <a:xfrm>
            <a:off x="3028950" y="6414383"/>
            <a:ext cx="3086100" cy="307092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71B87E66-6AAE-F643-B8FD-9355C1B5527C}" type="slidenum">
              <a:rPr lang="en-US" sz="1400" smtClean="0">
                <a:solidFill>
                  <a:schemeClr val="bg1"/>
                </a:solidFill>
              </a:rPr>
              <a:pPr algn="ctr"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673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08" r:id="rId2"/>
    <p:sldLayoutId id="2147483729" r:id="rId3"/>
    <p:sldLayoutId id="2147483709" r:id="rId4"/>
    <p:sldLayoutId id="2147483712" r:id="rId5"/>
    <p:sldLayoutId id="2147483717" r:id="rId6"/>
    <p:sldLayoutId id="2147483714" r:id="rId7"/>
    <p:sldLayoutId id="2147483727" r:id="rId8"/>
    <p:sldLayoutId id="2147483711" r:id="rId9"/>
    <p:sldLayoutId id="2147483733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0C406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James Bremner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Transport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819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373216"/>
            <a:ext cx="3635896" cy="14847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THIS AREA OF YOUR SLIDE WILL BE COVERED BY A TIMER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88"/>
            <a:ext cx="91440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83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cademic-Template-4x3-0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ames Bremner Transport.potx" id="{31B72042-5780-43F1-BF44-A43D35C1E947}" vid="{7A275DBB-2A73-4A95-944A-74EDE7EFBA40}"/>
    </a:ext>
  </a:extLst>
</a:theme>
</file>

<file path=ppt/theme/theme2.xml><?xml version="1.0" encoding="utf-8"?>
<a:theme xmlns:a="http://schemas.openxmlformats.org/drawingml/2006/main" name="No Logo Mas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ames Bremner Transport.potx" id="{31B72042-5780-43F1-BF44-A43D35C1E947}" vid="{94386D61-147C-4F91-834C-26BAF88CB0D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9F9A780F40D6D43967DF6A0E4BBBC14" ma:contentTypeVersion="3" ma:contentTypeDescription="Create a new document." ma:contentTypeScope="" ma:versionID="46084dd6e4eb7f4e55e22b01662baf7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8022916f55ab85163ee9a5069dec31d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F2FDF69-5A1A-4E32-A5EE-49837B61342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A593576-92A5-45AE-98E8-8A326243FBC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429D86A-3AF6-48A4-855F-0A95E6AF055E}">
  <ds:schemaRefs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purl.org/dc/dcmitype/"/>
    <ds:schemaRef ds:uri="http://purl.org/dc/elements/1.1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Bremner%2C%20James%20-%203MT%20slide</Template>
  <TotalTime>0</TotalTime>
  <Words>14</Words>
  <Application>Microsoft Office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Academic-Template-4x3-01</vt:lpstr>
      <vt:lpstr>No Logo Master</vt:lpstr>
      <vt:lpstr>PowerPoint Presentation</vt:lpstr>
      <vt:lpstr>PowerPoint Presentation</vt:lpstr>
    </vt:vector>
  </TitlesOfParts>
  <Company>Cranfield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Parsons, Georgina</dc:creator>
  <cp:lastModifiedBy>Parsons, Georgina</cp:lastModifiedBy>
  <cp:revision>1</cp:revision>
  <cp:lastPrinted>2014-09-02T09:13:37Z</cp:lastPrinted>
  <dcterms:created xsi:type="dcterms:W3CDTF">2018-10-22T09:43:27Z</dcterms:created>
  <dcterms:modified xsi:type="dcterms:W3CDTF">2018-10-22T09:43:40Z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0x01010029F9A780F40D6D43967DF6A0E4BBBC14</vt:lpwstr>
  </property>
</Properties>
</file>