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62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360"/>
    <a:srgbClr val="7F7F7F"/>
    <a:srgbClr val="0099C4"/>
    <a:srgbClr val="0C406D"/>
    <a:srgbClr val="2F444E"/>
    <a:srgbClr val="354248"/>
    <a:srgbClr val="091932"/>
    <a:srgbClr val="344248"/>
    <a:srgbClr val="384A50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86501" autoAdjust="0"/>
  </p:normalViewPr>
  <p:slideViewPr>
    <p:cSldViewPr snapToGrid="0">
      <p:cViewPr varScale="1">
        <p:scale>
          <a:sx n="124" d="100"/>
          <a:sy n="124" d="100"/>
        </p:scale>
        <p:origin x="96" y="288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13/09/2018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Konstantinos Kentrotis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Water &amp;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Elbow Connector 150"/>
          <p:cNvCxnSpPr>
            <a:stCxn id="39" idx="1"/>
            <a:endCxn id="148" idx="2"/>
          </p:cNvCxnSpPr>
          <p:nvPr/>
        </p:nvCxnSpPr>
        <p:spPr>
          <a:xfrm rot="5400000" flipH="1" flipV="1">
            <a:off x="3403019" y="1110588"/>
            <a:ext cx="1371333" cy="1186299"/>
          </a:xfrm>
          <a:prstGeom prst="bentConnector5">
            <a:avLst>
              <a:gd name="adj1" fmla="val -16670"/>
              <a:gd name="adj2" fmla="val 53416"/>
              <a:gd name="adj3" fmla="val 116670"/>
            </a:avLst>
          </a:prstGeom>
          <a:ln w="762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AREA OF YOUR SLIDE WILL BE COVERED BY A TIMER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06371" y="99003"/>
            <a:ext cx="4131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>
                <a:solidFill>
                  <a:srgbClr val="3243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makes us good inventors?</a:t>
            </a:r>
            <a:endParaRPr lang="en-GB" sz="2000" b="1" dirty="0">
              <a:solidFill>
                <a:srgbClr val="3243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C:\Users\s228622\Downloads\butterfly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9895"/>
          <a:stretch/>
        </p:blipFill>
        <p:spPr bwMode="auto">
          <a:xfrm>
            <a:off x="177406" y="542161"/>
            <a:ext cx="2501752" cy="26186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Elbow Connector 8"/>
          <p:cNvCxnSpPr>
            <a:stCxn id="10" idx="0"/>
            <a:endCxn id="11" idx="1"/>
          </p:cNvCxnSpPr>
          <p:nvPr/>
        </p:nvCxnSpPr>
        <p:spPr>
          <a:xfrm rot="16200000" flipV="1">
            <a:off x="2022258" y="1115320"/>
            <a:ext cx="673829" cy="238710"/>
          </a:xfrm>
          <a:prstGeom prst="bentConnector4">
            <a:avLst>
              <a:gd name="adj1" fmla="val 63177"/>
              <a:gd name="adj2" fmla="val 163574"/>
            </a:avLst>
          </a:prstGeom>
          <a:ln w="12700">
            <a:solidFill>
              <a:srgbClr val="3041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440437" y="1571589"/>
            <a:ext cx="76180" cy="78081"/>
          </a:xfrm>
          <a:prstGeom prst="ellipse">
            <a:avLst/>
          </a:prstGeom>
          <a:solidFill>
            <a:schemeClr val="bg1"/>
          </a:solidFill>
          <a:ln>
            <a:solidFill>
              <a:srgbClr val="3041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239817" y="798724"/>
            <a:ext cx="1039222" cy="1980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 smtClean="0">
                <a:solidFill>
                  <a:srgbClr val="3243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Dryer/Pelletizer</a:t>
            </a:r>
            <a:endParaRPr lang="en-GB" sz="900" b="1" dirty="0">
              <a:solidFill>
                <a:srgbClr val="3243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8" name="Trapezoid 37"/>
          <p:cNvSpPr/>
          <p:nvPr/>
        </p:nvSpPr>
        <p:spPr>
          <a:xfrm rot="10800000">
            <a:off x="3285485" y="675296"/>
            <a:ext cx="413256" cy="308872"/>
          </a:xfrm>
          <a:prstGeom prst="trapezoid">
            <a:avLst/>
          </a:prstGeom>
          <a:solidFill>
            <a:schemeClr val="bg1"/>
          </a:solidFill>
          <a:ln w="31750">
            <a:solidFill>
              <a:srgbClr val="324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324360"/>
              </a:solidFill>
              <a:latin typeface="Helvetica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91821" y="706621"/>
            <a:ext cx="200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3041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</a:t>
            </a:r>
            <a:endParaRPr lang="en-GB" sz="1100" b="1" dirty="0">
              <a:solidFill>
                <a:srgbClr val="3041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37" name="Straight Arrow Connector 236"/>
          <p:cNvCxnSpPr/>
          <p:nvPr/>
        </p:nvCxnSpPr>
        <p:spPr>
          <a:xfrm flipV="1">
            <a:off x="4130127" y="1351159"/>
            <a:ext cx="607" cy="856753"/>
          </a:xfrm>
          <a:prstGeom prst="straightConnector1">
            <a:avLst/>
          </a:prstGeom>
          <a:ln w="762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 rot="16200000">
            <a:off x="2792918" y="1466747"/>
            <a:ext cx="1405237" cy="440077"/>
          </a:xfrm>
          <a:prstGeom prst="roundRect">
            <a:avLst/>
          </a:prstGeom>
          <a:solidFill>
            <a:srgbClr val="32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Real-world invention</a:t>
            </a:r>
            <a:endParaRPr lang="en-GB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0" name="Rounded Rectangle 149"/>
          <p:cNvSpPr/>
          <p:nvPr/>
        </p:nvSpPr>
        <p:spPr>
          <a:xfrm rot="16200000">
            <a:off x="3947488" y="1841251"/>
            <a:ext cx="1468695" cy="440077"/>
          </a:xfrm>
          <a:prstGeom prst="roundRect">
            <a:avLst/>
          </a:prstGeom>
          <a:solidFill>
            <a:srgbClr val="32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Understanding the cognitive process</a:t>
            </a:r>
            <a:endParaRPr lang="en-GB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5" name="Rounded Rectangle 224"/>
          <p:cNvSpPr/>
          <p:nvPr/>
        </p:nvSpPr>
        <p:spPr>
          <a:xfrm rot="16200000">
            <a:off x="2583698" y="4050832"/>
            <a:ext cx="1585814" cy="440077"/>
          </a:xfrm>
          <a:prstGeom prst="roundRect">
            <a:avLst/>
          </a:prstGeom>
          <a:solidFill>
            <a:srgbClr val="32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What makes us good inventors?</a:t>
            </a:r>
            <a:endParaRPr lang="en-GB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8" name="Trapezoid 147"/>
          <p:cNvSpPr/>
          <p:nvPr/>
        </p:nvSpPr>
        <p:spPr>
          <a:xfrm rot="10800000">
            <a:off x="4475208" y="1018071"/>
            <a:ext cx="413256" cy="308872"/>
          </a:xfrm>
          <a:prstGeom prst="trapezoid">
            <a:avLst/>
          </a:prstGeom>
          <a:solidFill>
            <a:schemeClr val="bg1"/>
          </a:solidFill>
          <a:ln w="31750">
            <a:solidFill>
              <a:srgbClr val="324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324360"/>
              </a:solidFill>
              <a:latin typeface="Helvetica Light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581544" y="1049396"/>
            <a:ext cx="200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3041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endParaRPr lang="en-GB" sz="1100" b="1" dirty="0">
              <a:solidFill>
                <a:srgbClr val="3041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20" name="Elbow Connector 319"/>
          <p:cNvCxnSpPr>
            <a:endCxn id="150" idx="1"/>
          </p:cNvCxnSpPr>
          <p:nvPr/>
        </p:nvCxnSpPr>
        <p:spPr>
          <a:xfrm rot="5400000" flipH="1" flipV="1">
            <a:off x="3856915" y="3155892"/>
            <a:ext cx="1185175" cy="464667"/>
          </a:xfrm>
          <a:prstGeom prst="bentConnector3">
            <a:avLst>
              <a:gd name="adj1" fmla="val 50000"/>
            </a:avLst>
          </a:prstGeom>
          <a:ln w="762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rapezoid 161"/>
          <p:cNvSpPr/>
          <p:nvPr/>
        </p:nvSpPr>
        <p:spPr>
          <a:xfrm rot="10800000">
            <a:off x="4010541" y="3949485"/>
            <a:ext cx="413256" cy="308872"/>
          </a:xfrm>
          <a:prstGeom prst="trapezoid">
            <a:avLst/>
          </a:prstGeom>
          <a:solidFill>
            <a:schemeClr val="bg1"/>
          </a:solidFill>
          <a:ln w="31750">
            <a:solidFill>
              <a:srgbClr val="324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324360"/>
              </a:solidFill>
              <a:latin typeface="Helvetica Ligh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116877" y="3980810"/>
            <a:ext cx="200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3041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</a:t>
            </a:r>
            <a:endParaRPr lang="en-GB" sz="1100" b="1" dirty="0">
              <a:solidFill>
                <a:srgbClr val="3041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21" name="Straight Arrow Connector 320"/>
          <p:cNvCxnSpPr/>
          <p:nvPr/>
        </p:nvCxnSpPr>
        <p:spPr>
          <a:xfrm flipH="1" flipV="1">
            <a:off x="3845775" y="4373207"/>
            <a:ext cx="2084" cy="818711"/>
          </a:xfrm>
          <a:prstGeom prst="straightConnector1">
            <a:avLst/>
          </a:prstGeom>
          <a:ln w="762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/>
          <p:cNvCxnSpPr/>
          <p:nvPr/>
        </p:nvCxnSpPr>
        <p:spPr>
          <a:xfrm flipH="1">
            <a:off x="4248987" y="3387392"/>
            <a:ext cx="323013" cy="4600"/>
          </a:xfrm>
          <a:prstGeom prst="straightConnector1">
            <a:avLst/>
          </a:prstGeom>
          <a:ln w="76200">
            <a:solidFill>
              <a:srgbClr val="7F7F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Elbow Connector 329"/>
          <p:cNvCxnSpPr>
            <a:stCxn id="224" idx="0"/>
            <a:endCxn id="164" idx="1"/>
          </p:cNvCxnSpPr>
          <p:nvPr/>
        </p:nvCxnSpPr>
        <p:spPr>
          <a:xfrm rot="16200000" flipH="1">
            <a:off x="2513877" y="4063144"/>
            <a:ext cx="2566018" cy="840567"/>
          </a:xfrm>
          <a:prstGeom prst="bentConnector5">
            <a:avLst>
              <a:gd name="adj1" fmla="val -8909"/>
              <a:gd name="adj2" fmla="val 56012"/>
              <a:gd name="adj3" fmla="val 108909"/>
            </a:avLst>
          </a:prstGeom>
          <a:ln w="7620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rapezoid 222"/>
          <p:cNvSpPr/>
          <p:nvPr/>
        </p:nvSpPr>
        <p:spPr>
          <a:xfrm rot="10800000">
            <a:off x="3169976" y="3169093"/>
            <a:ext cx="413256" cy="308872"/>
          </a:xfrm>
          <a:prstGeom prst="trapezoid">
            <a:avLst/>
          </a:prstGeom>
          <a:solidFill>
            <a:schemeClr val="bg1"/>
          </a:solidFill>
          <a:ln w="31750">
            <a:solidFill>
              <a:srgbClr val="324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324360"/>
              </a:solidFill>
              <a:latin typeface="Helvetica Light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3276312" y="3200418"/>
            <a:ext cx="200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3041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endParaRPr lang="en-GB" sz="1100" b="1" dirty="0">
              <a:solidFill>
                <a:srgbClr val="3041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4" name="Rounded Rectangle 163"/>
          <p:cNvSpPr/>
          <p:nvPr/>
        </p:nvSpPr>
        <p:spPr>
          <a:xfrm rot="16200000">
            <a:off x="3463129" y="4792357"/>
            <a:ext cx="1508080" cy="440077"/>
          </a:xfrm>
          <a:prstGeom prst="roundRect">
            <a:avLst/>
          </a:prstGeom>
          <a:solidFill>
            <a:srgbClr val="32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Linking with modern Design Theory</a:t>
            </a:r>
            <a:endParaRPr lang="en-GB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383" y="934082"/>
            <a:ext cx="4173540" cy="25083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795" y="3916712"/>
            <a:ext cx="4626128" cy="22988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33" y="3208014"/>
            <a:ext cx="3027214" cy="209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9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 (002) [Read-Only]" id="{5A51B8DA-BFAA-4D55-A4B0-724952C2779C}" vid="{C11DE673-6B45-4D8F-8E5E-11389051C0F7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 (002) [Read-Only]" id="{5A51B8DA-BFAA-4D55-A4B0-724952C2779C}" vid="{C1A6E777-421A-4450-B96B-E6C413821B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schemas.openxmlformats.org/package/2006/metadata/core-properties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3MTTemplate-4x3 (002)</Template>
  <TotalTime>756</TotalTime>
  <Words>44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Times New Roman</vt:lpstr>
      <vt:lpstr>Academic-Template-4x3-01</vt:lpstr>
      <vt:lpstr>No Logo Master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Kentrotis, Konstantinos</dc:creator>
  <cp:lastModifiedBy>Kentrotis, Konstantinos</cp:lastModifiedBy>
  <cp:revision>71</cp:revision>
  <cp:lastPrinted>2014-09-02T09:13:37Z</cp:lastPrinted>
  <dcterms:created xsi:type="dcterms:W3CDTF">2018-09-11T12:09:53Z</dcterms:created>
  <dcterms:modified xsi:type="dcterms:W3CDTF">2018-09-13T11:05:36Z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