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  <p:sldMasterId id="2147483773" r:id="rId7"/>
  </p:sldMasterIdLst>
  <p:notesMasterIdLst>
    <p:notesMasterId r:id="rId9"/>
  </p:notesMasterIdLst>
  <p:handoutMasterIdLst>
    <p:handoutMasterId r:id="rId10"/>
  </p:handoutMasterIdLst>
  <p:sldIdLst>
    <p:sldId id="289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7529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5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5D"/>
    <a:srgbClr val="FF0040"/>
    <a:srgbClr val="763AA4"/>
    <a:srgbClr val="B78DD7"/>
    <a:srgbClr val="FF3300"/>
    <a:srgbClr val="FF0066"/>
    <a:srgbClr val="0C406D"/>
    <a:srgbClr val="DD7A0F"/>
    <a:srgbClr val="2F444E"/>
    <a:srgbClr val="354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32" autoAdjust="0"/>
  </p:normalViewPr>
  <p:slideViewPr>
    <p:cSldViewPr>
      <p:cViewPr varScale="1">
        <p:scale>
          <a:sx n="88" d="100"/>
          <a:sy n="88" d="100"/>
        </p:scale>
        <p:origin x="792" y="72"/>
      </p:cViewPr>
      <p:guideLst>
        <p:guide orient="horz" pos="1117"/>
        <p:guide pos="7529"/>
        <p:guide orient="horz" pos="391"/>
        <p:guide orient="horz" pos="73"/>
        <p:guide pos="5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customXml" Target="../customXml/item4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18/10/2021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31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49080"/>
            <a:ext cx="6264696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5229200"/>
            <a:ext cx="6264696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602128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8897"/>
            <a:ext cx="340900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5231904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5231904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5231904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8897"/>
            <a:ext cx="340900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4077072"/>
            <a:ext cx="4412661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810329" y="2504885"/>
            <a:ext cx="637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10329" y="34116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005064"/>
            <a:ext cx="6264696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4941168"/>
            <a:ext cx="6264696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566124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8897"/>
            <a:ext cx="340900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1137726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1"/>
            <a:ext cx="11377264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ransition spd="med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669674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1"/>
            <a:ext cx="6696744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8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ransition spd="med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1412778"/>
            <a:ext cx="6696744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8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1137726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2"/>
            <a:ext cx="11377264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ransition spd="med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07368" y="1412778"/>
            <a:ext cx="11377265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8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  <p:transition spd="med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407368" y="1412778"/>
            <a:ext cx="11376645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ransition spd="med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6"/>
            <a:ext cx="6552728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404666"/>
            <a:ext cx="4535488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1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ransition spd="med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07368" y="404666"/>
            <a:ext cx="11377265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7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  <p:transition spd="med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407368" y="404666"/>
            <a:ext cx="11376645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ransition spd="med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6168632" y="404664"/>
            <a:ext cx="5615381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407368" y="404663"/>
            <a:ext cx="5615381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ransition spd="med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6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ransition spd="med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0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8897"/>
            <a:ext cx="340900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4077072"/>
            <a:ext cx="4412661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4810329" y="2504885"/>
            <a:ext cx="637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4810329" y="34116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ransition spd="med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  <p:transition spd="med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669674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1"/>
            <a:ext cx="6696744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7"/>
            <a:ext cx="4535488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ransition spd="med"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  <p:transition spd="med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  <p:transition spd="med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  <p:transition spd="med"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711" y="-27384"/>
            <a:ext cx="16298097" cy="6875887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800101" y="6057886"/>
            <a:ext cx="3557588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743571" y="2492897"/>
            <a:ext cx="5757864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743573" y="4437112"/>
            <a:ext cx="5757865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43572" y="5239462"/>
            <a:ext cx="5757864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  <p:transition spd="med"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7631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792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490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5596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8608" userDrawn="1">
          <p15:clr>
            <a:srgbClr val="FBAE40"/>
          </p15:clr>
        </p15:guide>
        <p15:guide id="2" pos="6456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202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149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358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7248525" y="1412778"/>
            <a:ext cx="4535488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1412776"/>
            <a:ext cx="6696744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ransition spd="med">
    <p:pul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5461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2038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3961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074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636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8608" userDrawn="1">
          <p15:clr>
            <a:srgbClr val="FBAE40"/>
          </p15:clr>
        </p15:guide>
        <p15:guide id="2" pos="6456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1137726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2"/>
            <a:ext cx="11377264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918566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07368" y="1412776"/>
            <a:ext cx="11377265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407368" y="1412778"/>
            <a:ext cx="11376645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6168632" y="1412778"/>
            <a:ext cx="5615381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07988" y="1412778"/>
            <a:ext cx="5615381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5231904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1296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/>
              <a:pPr/>
              <a:t>‹#›</a:t>
            </a:fld>
            <a:endParaRPr lang="en-US" sz="9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06800" y="1411201"/>
            <a:ext cx="11376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transition spd="med">
    <p:pull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8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800" y="1411202"/>
            <a:ext cx="11376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8904312" y="6414385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 userDrawn="1"/>
        </p:nvSpPr>
        <p:spPr>
          <a:xfrm>
            <a:off x="407368" y="6414383"/>
            <a:ext cx="41148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transition spd="med">
    <p:pull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transition spd="med">
    <p:pull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74BE-827D-4574-9961-3DC0C802598D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42056-41C6-47B5-BC90-2A9805B3F77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1296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/>
              <a:pPr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39684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ransition spd="med">
    <p:pull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776" userDrawn="1">
          <p15:clr>
            <a:srgbClr val="F26B43"/>
          </p15:clr>
        </p15:guide>
        <p15:guide id="2" pos="640" userDrawn="1">
          <p15:clr>
            <a:srgbClr val="F26B43"/>
          </p15:clr>
        </p15:guide>
        <p15:guide id="3" pos="9600" userDrawn="1">
          <p15:clr>
            <a:srgbClr val="F26B43"/>
          </p15:clr>
        </p15:guide>
        <p15:guide id="4" pos="4352" userDrawn="1">
          <p15:clr>
            <a:srgbClr val="F26B43"/>
          </p15:clr>
        </p15:guide>
        <p15:guide id="5" pos="2832" userDrawn="1">
          <p15:clr>
            <a:srgbClr val="F26B43"/>
          </p15:clr>
        </p15:guide>
        <p15:guide id="6" pos="480" userDrawn="1">
          <p15:clr>
            <a:srgbClr val="F26B43"/>
          </p15:clr>
        </p15:guide>
        <p15:guide id="7" orient="horz" pos="432" userDrawn="1">
          <p15:clr>
            <a:srgbClr val="F26B43"/>
          </p15:clr>
        </p15:guide>
        <p15:guide id="8" pos="7200" userDrawn="1">
          <p15:clr>
            <a:srgbClr val="F26B43"/>
          </p15:clr>
        </p15:guide>
        <p15:guide id="9" pos="32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70" b="992"/>
          <a:stretch/>
        </p:blipFill>
        <p:spPr>
          <a:xfrm>
            <a:off x="-1343015" y="-24577"/>
            <a:ext cx="5134759" cy="31157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18"/>
          <a:stretch/>
        </p:blipFill>
        <p:spPr>
          <a:xfrm>
            <a:off x="3503712" y="-27405"/>
            <a:ext cx="5705535" cy="3110833"/>
          </a:xfrm>
          <a:prstGeom prst="rect">
            <a:avLst/>
          </a:prstGeom>
        </p:spPr>
      </p:pic>
      <p:sp>
        <p:nvSpPr>
          <p:cNvPr id="8" name="AutoShape 2" descr="https://cdn.images.express.co.uk/img/dynamic/78/590x/Genoa-bridge-collapse-1004028.jpg?r=1534398027006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https://media.discordapp.net/attachments/610582286177665045/751033628456255528/Final_canvas.png?width=1194&amp;height=67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" t="4484" r="14995" b="3873"/>
          <a:stretch/>
        </p:blipFill>
        <p:spPr bwMode="auto">
          <a:xfrm>
            <a:off x="7392144" y="-18161"/>
            <a:ext cx="4799855" cy="312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" y="6165304"/>
            <a:ext cx="12191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265D"/>
                </a:solidFill>
                <a:latin typeface="Century Gothic" panose="020B0502020202020204" pitchFamily="34" charset="0"/>
              </a:rPr>
              <a:t>Experimental Testing &gt; Simulation Tuning &gt; Material </a:t>
            </a:r>
            <a:r>
              <a:rPr lang="en-US" sz="2400" dirty="0" smtClean="0">
                <a:solidFill>
                  <a:srgbClr val="FF265D"/>
                </a:solidFill>
                <a:latin typeface="Century Gothic" panose="020B0502020202020204" pitchFamily="34" charset="0"/>
              </a:rPr>
              <a:t>Properties</a:t>
            </a:r>
            <a:endParaRPr lang="en-US" sz="2400" dirty="0">
              <a:solidFill>
                <a:srgbClr val="FF265D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cdn.discordapp.com/attachments/610582286177665045/878231035916214272/IMG_308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13"/>
          <a:stretch/>
        </p:blipFill>
        <p:spPr bwMode="auto">
          <a:xfrm>
            <a:off x="-168696" y="3072667"/>
            <a:ext cx="6020856" cy="309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2737" y="3072666"/>
            <a:ext cx="6579263" cy="310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342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field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5DF5455-9C9B-4F44-8692-5D43016CD7AF}" vid="{293DE204-2F2E-4E3A-83B8-24A29573F43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5DF5455-9C9B-4F44-8692-5D43016CD7AF}" vid="{12CB94AC-5BDE-43A2-AED9-FB24DC292C68}"/>
    </a:ext>
  </a:extLst>
</a:theme>
</file>

<file path=ppt/theme/theme3.xml><?xml version="1.0" encoding="utf-8"?>
<a:theme xmlns:a="http://schemas.openxmlformats.org/drawingml/2006/main" name="Coloured slides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84881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5DF5455-9C9B-4F44-8692-5D43016CD7AF}" vid="{0D21C0FC-45FB-43E6-BC16-89014371CE8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befa8e6-0c44-4bfe-9779-8d7a84fb3175">ZNTPA22U26M5-508161713-232148</_dlc_DocId>
    <_dlc_DocIdUrl xmlns="8befa8e6-0c44-4bfe-9779-8d7a84fb3175">
      <Url>https://cranfield.sharepoint.com/sites/CDSShare/_layouts/15/DocIdRedir.aspx?ID=ZNTPA22U26M5-508161713-232148</Url>
      <Description>ZNTPA22U26M5-508161713-232148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D486AF7-1649-4A04-A8EB-9E1FCEF49CA9}"/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00ED329-8627-469E-AC0A-149E56F5C508}"/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7628</TotalTime>
  <Words>8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Cranfield Master</vt:lpstr>
      <vt:lpstr>No Logo Master</vt:lpstr>
      <vt:lpstr>Coloured slides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Paxton-Fear</dc:creator>
  <cp:lastModifiedBy>Shabarish</cp:lastModifiedBy>
  <cp:revision>155</cp:revision>
  <cp:lastPrinted>2014-09-02T09:13:37Z</cp:lastPrinted>
  <dcterms:created xsi:type="dcterms:W3CDTF">2018-04-26T10:35:23Z</dcterms:created>
  <dcterms:modified xsi:type="dcterms:W3CDTF">2021-10-18T11:47:20Z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9df3e988-44f0-4faa-ad56-2810ef90f102</vt:lpwstr>
  </property>
</Properties>
</file>