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87" r:id="rId7"/>
    <p:sldId id="288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94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8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jpg"/><Relationship Id="rId11" Type="http://schemas.openxmlformats.org/officeDocument/2006/relationships/image" Target="../media/image17.jpg"/><Relationship Id="rId5" Type="http://schemas.openxmlformats.org/officeDocument/2006/relationships/image" Target="../media/image11.jpg"/><Relationship Id="rId10" Type="http://schemas.openxmlformats.org/officeDocument/2006/relationships/image" Target="../media/image16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Engy</a:t>
            </a:r>
            <a:r>
              <a:rPr lang="en-US" dirty="0"/>
              <a:t> Moussa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Cambridge University</a:t>
            </a:r>
          </a:p>
        </p:txBody>
      </p:sp>
    </p:spTree>
    <p:extLst>
      <p:ext uri="{BB962C8B-B14F-4D97-AF65-F5344CB8AC3E}">
        <p14:creationId xmlns:p14="http://schemas.microsoft.com/office/powerpoint/2010/main" val="415363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timeline&#10;&#10;Description automatically generated">
            <a:extLst>
              <a:ext uri="{FF2B5EF4-FFF2-40B4-BE49-F238E27FC236}">
                <a16:creationId xmlns:a16="http://schemas.microsoft.com/office/drawing/2014/main" id="{560EDC69-4A48-C945-ADC0-B854CF9BAF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756" y="1203916"/>
            <a:ext cx="6701645" cy="5026234"/>
          </a:xfrm>
          <a:prstGeom prst="rect">
            <a:avLst/>
          </a:prstGeom>
        </p:spPr>
      </p:pic>
      <p:sp>
        <p:nvSpPr>
          <p:cNvPr id="188" name="TextBox 187"/>
          <p:cNvSpPr txBox="1"/>
          <p:nvPr/>
        </p:nvSpPr>
        <p:spPr>
          <a:xfrm>
            <a:off x="395535" y="188640"/>
            <a:ext cx="72514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Privatising Security Post-Arab Uprisings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  <p:pic>
        <p:nvPicPr>
          <p:cNvPr id="177" name="Picture 176">
            <a:extLst>
              <a:ext uri="{FF2B5EF4-FFF2-40B4-BE49-F238E27FC236}">
                <a16:creationId xmlns:a16="http://schemas.microsoft.com/office/drawing/2014/main" id="{43E9E66B-3EA5-2D44-9408-703B8AEB450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5" r="14358"/>
          <a:stretch/>
        </p:blipFill>
        <p:spPr>
          <a:xfrm>
            <a:off x="6429638" y="4523159"/>
            <a:ext cx="1408109" cy="113092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9D96BF7-0C07-0640-BB34-201306869E61}"/>
              </a:ext>
            </a:extLst>
          </p:cNvPr>
          <p:cNvGrpSpPr/>
          <p:nvPr/>
        </p:nvGrpSpPr>
        <p:grpSpPr>
          <a:xfrm>
            <a:off x="1301614" y="2258868"/>
            <a:ext cx="5303155" cy="3395216"/>
            <a:chOff x="1301614" y="2258868"/>
            <a:chExt cx="5303155" cy="3395216"/>
          </a:xfrm>
        </p:grpSpPr>
        <p:pic>
          <p:nvPicPr>
            <p:cNvPr id="174" name="Picture 173" descr="A group of people walking down a street&#10;&#10;Description automatically generated">
              <a:extLst>
                <a:ext uri="{FF2B5EF4-FFF2-40B4-BE49-F238E27FC236}">
                  <a16:creationId xmlns:a16="http://schemas.microsoft.com/office/drawing/2014/main" id="{15C873C9-C91B-DB45-AB04-AA8E67F11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4445" t="17914" r="30291"/>
            <a:stretch/>
          </p:blipFill>
          <p:spPr>
            <a:xfrm>
              <a:off x="5055003" y="2258868"/>
              <a:ext cx="1549766" cy="1866612"/>
            </a:xfrm>
            <a:prstGeom prst="rect">
              <a:avLst/>
            </a:prstGeom>
          </p:spPr>
        </p:pic>
        <p:pic>
          <p:nvPicPr>
            <p:cNvPr id="175" name="Picture 174" descr="A crowd of people in front of a large city&#10;&#10;Description automatically generated">
              <a:extLst>
                <a:ext uri="{FF2B5EF4-FFF2-40B4-BE49-F238E27FC236}">
                  <a16:creationId xmlns:a16="http://schemas.microsoft.com/office/drawing/2014/main" id="{FBA7BA5B-7A01-624A-AD46-33F6DB8A3F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33838" y="2258868"/>
              <a:ext cx="2519845" cy="1888204"/>
            </a:xfrm>
            <a:prstGeom prst="rect">
              <a:avLst/>
            </a:prstGeom>
          </p:spPr>
        </p:pic>
        <p:pic>
          <p:nvPicPr>
            <p:cNvPr id="194" name="Picture 193">
              <a:extLst>
                <a:ext uri="{FF2B5EF4-FFF2-40B4-BE49-F238E27FC236}">
                  <a16:creationId xmlns:a16="http://schemas.microsoft.com/office/drawing/2014/main" id="{61229F2C-9AD4-5E4F-96E7-2FA9028E39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140"/>
            <a:stretch/>
          </p:blipFill>
          <p:spPr>
            <a:xfrm>
              <a:off x="5010077" y="4523159"/>
              <a:ext cx="1375955" cy="1105101"/>
            </a:xfrm>
            <a:prstGeom prst="rect">
              <a:avLst/>
            </a:prstGeom>
          </p:spPr>
        </p:pic>
        <p:pic>
          <p:nvPicPr>
            <p:cNvPr id="196" name="Picture 195">
              <a:extLst>
                <a:ext uri="{FF2B5EF4-FFF2-40B4-BE49-F238E27FC236}">
                  <a16:creationId xmlns:a16="http://schemas.microsoft.com/office/drawing/2014/main" id="{6C9FF39F-365E-9442-ADFA-3DE6A90BCA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11310"/>
            <a:stretch/>
          </p:blipFill>
          <p:spPr>
            <a:xfrm>
              <a:off x="2593765" y="4548983"/>
              <a:ext cx="1282994" cy="1105101"/>
            </a:xfrm>
            <a:prstGeom prst="rect">
              <a:avLst/>
            </a:prstGeom>
          </p:spPr>
        </p:pic>
        <p:pic>
          <p:nvPicPr>
            <p:cNvPr id="305" name="Picture 304">
              <a:extLst>
                <a:ext uri="{FF2B5EF4-FFF2-40B4-BE49-F238E27FC236}">
                  <a16:creationId xmlns:a16="http://schemas.microsoft.com/office/drawing/2014/main" id="{E1C7CBA1-AC44-7F44-9A50-1F87070AC4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r="24154"/>
            <a:stretch/>
          </p:blipFill>
          <p:spPr>
            <a:xfrm>
              <a:off x="1301614" y="4523159"/>
              <a:ext cx="1217998" cy="1130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057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110</Words>
  <Application>Microsoft Macintosh PowerPoint</Application>
  <PresentationFormat>On-screen Show (4:3)</PresentationFormat>
  <Paragraphs>103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2020-12-07T14:13:11Z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