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7"/>
  </p:notesMasterIdLst>
  <p:handoutMasterIdLst>
    <p:handoutMasterId r:id="rId8"/>
  </p:handoutMasterIdLst>
  <p:sldIdLst>
    <p:sldId id="261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4"/>
    <a:srgbClr val="0C406D"/>
    <a:srgbClr val="2F444E"/>
    <a:srgbClr val="354248"/>
    <a:srgbClr val="091932"/>
    <a:srgbClr val="344248"/>
    <a:srgbClr val="384A50"/>
    <a:srgbClr val="633E88"/>
    <a:srgbClr val="27376F"/>
    <a:srgbClr val="E40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59" autoAdjust="0"/>
    <p:restoredTop sz="95349" autoAdjust="0"/>
  </p:normalViewPr>
  <p:slideViewPr>
    <p:cSldViewPr>
      <p:cViewPr varScale="1">
        <p:scale>
          <a:sx n="107" d="100"/>
          <a:sy n="107" d="100"/>
        </p:scale>
        <p:origin x="-78" y="-138"/>
      </p:cViewPr>
      <p:guideLst>
        <p:guide orient="horz" pos="1117"/>
        <p:guide orient="horz" pos="391"/>
        <p:guide orient="horz" pos="73"/>
        <p:guide pos="5647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06/12/2016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78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404664"/>
            <a:ext cx="5022000" cy="5796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4"/>
            <a:ext cx="3401616" cy="5796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8532000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44008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96855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8532000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4644008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414384"/>
            <a:ext cx="246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 2016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1659498"/>
            <a:ext cx="3240360" cy="313765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18291" y="102483"/>
            <a:ext cx="8532000" cy="864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‘TAKING THE HEAT’ – DEVELOPING PROPELLANTS FOR HIGH-TEMPERATURE APPLICATIONS</a:t>
            </a:r>
            <a:br>
              <a:rPr lang="en-GB" dirty="0"/>
            </a:b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35496" y="2492896"/>
            <a:ext cx="1705066" cy="1584176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Research Target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858480"/>
            <a:ext cx="1957903" cy="1490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4581128"/>
            <a:ext cx="1780422" cy="143376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03" y="4764541"/>
            <a:ext cx="1802017" cy="1210955"/>
          </a:xfrm>
          <a:prstGeom prst="rect">
            <a:avLst/>
          </a:prstGeom>
        </p:spPr>
      </p:pic>
      <p:sp>
        <p:nvSpPr>
          <p:cNvPr id="12" name="Up Arrow 11"/>
          <p:cNvSpPr/>
          <p:nvPr/>
        </p:nvSpPr>
        <p:spPr>
          <a:xfrm rot="10800000">
            <a:off x="911247" y="4149080"/>
            <a:ext cx="70910" cy="36404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4502" y="817637"/>
            <a:ext cx="1849386" cy="160325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403438" y="2492896"/>
            <a:ext cx="1705066" cy="1584176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Present </a:t>
            </a:r>
          </a:p>
        </p:txBody>
      </p:sp>
      <p:sp>
        <p:nvSpPr>
          <p:cNvPr id="19" name="Up Arrow 18"/>
          <p:cNvSpPr/>
          <p:nvPr/>
        </p:nvSpPr>
        <p:spPr>
          <a:xfrm rot="5400000">
            <a:off x="3041836" y="1862820"/>
            <a:ext cx="108000" cy="2376264"/>
          </a:xfrm>
          <a:prstGeom prst="up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Up Arrow 20"/>
          <p:cNvSpPr/>
          <p:nvPr/>
        </p:nvSpPr>
        <p:spPr>
          <a:xfrm rot="16200000">
            <a:off x="6174304" y="1620640"/>
            <a:ext cx="108000" cy="21600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0" name="Picture 10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8666" y="4581128"/>
            <a:ext cx="1809838" cy="1433763"/>
          </a:xfrm>
          <a:prstGeom prst="rect">
            <a:avLst/>
          </a:prstGeom>
        </p:spPr>
      </p:pic>
      <p:sp>
        <p:nvSpPr>
          <p:cNvPr id="40" name="Up Arrow 39"/>
          <p:cNvSpPr/>
          <p:nvPr/>
        </p:nvSpPr>
        <p:spPr>
          <a:xfrm rot="10800000">
            <a:off x="8245506" y="4149080"/>
            <a:ext cx="70910" cy="364040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1" name="TextBox 1030"/>
          <p:cNvSpPr txBox="1"/>
          <p:nvPr/>
        </p:nvSpPr>
        <p:spPr>
          <a:xfrm>
            <a:off x="539" y="5805264"/>
            <a:ext cx="190716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SEAMLESS</a:t>
            </a:r>
          </a:p>
          <a:p>
            <a:r>
              <a:rPr lang="en-GB" sz="1200" b="1" dirty="0"/>
              <a:t>PERFORMANCE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804248" y="6022449"/>
            <a:ext cx="230425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ACCIDENTS</a:t>
            </a:r>
          </a:p>
        </p:txBody>
      </p:sp>
    </p:spTree>
    <p:extLst>
      <p:ext uri="{BB962C8B-B14F-4D97-AF65-F5344CB8AC3E}">
        <p14:creationId xmlns:p14="http://schemas.microsoft.com/office/powerpoint/2010/main" val="2903701691"/>
      </p:ext>
    </p:extLst>
  </p:cSld>
  <p:clrMapOvr>
    <a:masterClrMapping/>
  </p:clrMapOvr>
</p:sld>
</file>

<file path=ppt/theme/theme1.xml><?xml version="1.0" encoding="utf-8"?>
<a:theme xmlns:a="http://schemas.openxmlformats.org/drawingml/2006/main" name="Academic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cademic-Template-4x3-01.potx" id="{50B69C00-9062-4AE7-B672-3E2013F8C66B}" vid="{8508DEAC-8E40-4C48-93E1-BC7D38861B6D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cademic-Template-4x3-01.potx" id="{50B69C00-9062-4AE7-B672-3E2013F8C66B}" vid="{06011745-1D32-4631-96E8-A8678AF5585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F9A780F40D6D43967DF6A0E4BBBC14" ma:contentTypeVersion="0" ma:contentTypeDescription="Create a new document." ma:contentTypeScope="" ma:versionID="c2295de274b44689669e83261706330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CCB9267-4728-4E66-9912-8E3C8BCE54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Academic-Template-4x3-01</Template>
  <TotalTime>262</TotalTime>
  <Words>17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Academic-Template-4x3-01</vt:lpstr>
      <vt:lpstr>No Logo Master</vt:lpstr>
      <vt:lpstr>‘TAKING THE HEAT’ – DEVELOPING PROPELLANTS FOR HIGH-TEMPERATURE APPLICATIONS </vt:lpstr>
    </vt:vector>
  </TitlesOfParts>
  <Company>Cranfield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‘TAKING THE HEAT’ – DEVELOPING PROPELLANTS FOR HIGH-TEMPERATURE APPLICATIONS </dc:title>
  <dc:creator>Yahaya Mohammed</dc:creator>
  <cp:lastModifiedBy>Smith MJ Ms (Information Specialist, Engineering)</cp:lastModifiedBy>
  <cp:revision>24</cp:revision>
  <cp:lastPrinted>2014-09-02T09:13:37Z</cp:lastPrinted>
  <dcterms:created xsi:type="dcterms:W3CDTF">2016-10-24T10:38:20Z</dcterms:created>
  <dcterms:modified xsi:type="dcterms:W3CDTF">2016-12-06T10:09:54Z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