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76" r:id="rId3"/>
    <p:sldId id="274" r:id="rId4"/>
    <p:sldId id="275" r:id="rId5"/>
    <p:sldId id="258" r:id="rId6"/>
    <p:sldId id="257" r:id="rId7"/>
    <p:sldId id="260" r:id="rId8"/>
    <p:sldId id="262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11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9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47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06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41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67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06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701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4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27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49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5E288-651A-47B0-86B8-1C3C7544B3E1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261A-4897-4B90-9A4E-A858001C2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7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087"/>
          <a:stretch/>
        </p:blipFill>
        <p:spPr>
          <a:xfrm>
            <a:off x="1955223" y="3091540"/>
            <a:ext cx="5633595" cy="37446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22000" contrast="46000"/>
                    </a14:imgEffect>
                  </a14:imgLayer>
                </a14:imgProps>
              </a:ext>
            </a:extLst>
          </a:blip>
          <a:srcRect l="2101" t="4630"/>
          <a:stretch/>
        </p:blipFill>
        <p:spPr>
          <a:xfrm>
            <a:off x="3008219" y="0"/>
            <a:ext cx="3572093" cy="315806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158423" y="5880274"/>
            <a:ext cx="1400175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20117" y="5880275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[001]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4277" y="234106"/>
            <a:ext cx="4138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ln w="0">
                  <a:solidFill>
                    <a:schemeClr val="tx1"/>
                  </a:solidFill>
                </a:ln>
              </a:rPr>
              <a:t>(a)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7063" y="3562906"/>
            <a:ext cx="42351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ln w="0">
                  <a:solidFill>
                    <a:schemeClr val="tx1"/>
                  </a:solidFill>
                </a:ln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94772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186" r="14716" b="6619"/>
          <a:stretch/>
        </p:blipFill>
        <p:spPr>
          <a:xfrm rot="5400000">
            <a:off x="2941494" y="2982737"/>
            <a:ext cx="3380874" cy="428727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510435" y="6605131"/>
            <a:ext cx="109487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14364" y="6100467"/>
            <a:ext cx="129875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500 nm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49473" y="3378864"/>
            <a:ext cx="601447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(b)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030443" y="1377555"/>
            <a:ext cx="0" cy="12025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24751" y="1377553"/>
            <a:ext cx="1375869" cy="122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030443" y="823900"/>
            <a:ext cx="821537" cy="5536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337521" y="1173751"/>
            <a:ext cx="705290" cy="6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740135" y="1179855"/>
            <a:ext cx="302677" cy="197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40130" y="1377556"/>
            <a:ext cx="0" cy="6929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030443" y="2070467"/>
            <a:ext cx="7096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740131" y="1831641"/>
            <a:ext cx="302681" cy="2388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042812" y="1179856"/>
            <a:ext cx="1" cy="65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36466" y="1831641"/>
            <a:ext cx="706345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36466" y="1179854"/>
            <a:ext cx="0" cy="6517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4030443" y="1831643"/>
            <a:ext cx="306023" cy="2388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024751" y="1167649"/>
            <a:ext cx="325824" cy="2099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033262" y="1377555"/>
            <a:ext cx="0" cy="6929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Isosceles Triangle 37"/>
          <p:cNvSpPr/>
          <p:nvPr/>
        </p:nvSpPr>
        <p:spPr>
          <a:xfrm rot="12367091">
            <a:off x="4158220" y="1248680"/>
            <a:ext cx="430701" cy="889573"/>
          </a:xfrm>
          <a:prstGeom prst="triangle">
            <a:avLst>
              <a:gd name="adj" fmla="val 79721"/>
            </a:avLst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>
            <a:off x="4036444" y="1377553"/>
            <a:ext cx="705290" cy="6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98072" y="224410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[100]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85164" y="1046729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[001]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32214" y="73517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[010]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27633" y="1734287"/>
            <a:ext cx="675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(111)</a:t>
            </a:r>
          </a:p>
        </p:txBody>
      </p:sp>
      <p:sp>
        <p:nvSpPr>
          <p:cNvPr id="13" name="Oval 12"/>
          <p:cNvSpPr/>
          <p:nvPr/>
        </p:nvSpPr>
        <p:spPr>
          <a:xfrm>
            <a:off x="4288663" y="1104504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4947901" y="1123544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660819" y="1324064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4672961" y="1979795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979402" y="1754033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971437" y="1978600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3970872" y="1324033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439855" y="4293766"/>
            <a:ext cx="2131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γ’ corrosion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583494" y="5151596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γ</a:t>
            </a:r>
          </a:p>
        </p:txBody>
      </p:sp>
      <p:cxnSp>
        <p:nvCxnSpPr>
          <p:cNvPr id="59" name="Straight Arrow Connector 58"/>
          <p:cNvCxnSpPr>
            <a:stCxn id="16" idx="2"/>
          </p:cNvCxnSpPr>
          <p:nvPr/>
        </p:nvCxnSpPr>
        <p:spPr>
          <a:xfrm>
            <a:off x="3505820" y="4878541"/>
            <a:ext cx="326086" cy="12219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7" idx="2"/>
          </p:cNvCxnSpPr>
          <p:nvPr/>
        </p:nvCxnSpPr>
        <p:spPr>
          <a:xfrm>
            <a:off x="2767198" y="5736371"/>
            <a:ext cx="914136" cy="7991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3"/>
          <a:srcRect t="4672" b="3038"/>
          <a:stretch/>
        </p:blipFill>
        <p:spPr>
          <a:xfrm>
            <a:off x="2598033" y="29028"/>
            <a:ext cx="3735106" cy="3378371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2444659" y="4515"/>
            <a:ext cx="58702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6570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5" t="21644" r="11669" b="6328"/>
          <a:stretch/>
        </p:blipFill>
        <p:spPr>
          <a:xfrm>
            <a:off x="260411" y="229472"/>
            <a:ext cx="8593304" cy="636657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5801733" y="6419039"/>
            <a:ext cx="2668837" cy="994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73336" y="5894747"/>
            <a:ext cx="112562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 µm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2137" y="3245440"/>
            <a:ext cx="217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γ’ corrosion</a:t>
            </a:r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flipV="1">
            <a:off x="4352051" y="2802254"/>
            <a:ext cx="120057" cy="4431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44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1" b="11765"/>
          <a:stretch/>
        </p:blipFill>
        <p:spPr>
          <a:xfrm>
            <a:off x="304800" y="350196"/>
            <a:ext cx="8656709" cy="641255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292020" y="6551828"/>
            <a:ext cx="2388677" cy="3233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57664" y="6028608"/>
            <a:ext cx="190384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5 µm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1172" y="1779431"/>
            <a:ext cx="2170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γ corrosion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>
            <a:off x="4256215" y="2364206"/>
            <a:ext cx="112585" cy="17433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18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131" y="0"/>
            <a:ext cx="687611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80334" y="99628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000" dirty="0">
                <a:solidFill>
                  <a:schemeClr val="bg1"/>
                </a:solidFill>
              </a:rPr>
              <a:t>γ</a:t>
            </a:r>
            <a:r>
              <a:rPr lang="en-GB" sz="6000" dirty="0">
                <a:solidFill>
                  <a:schemeClr val="bg1"/>
                </a:solidFill>
              </a:rPr>
              <a:t>'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8676" y="4567448"/>
            <a:ext cx="5277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000" dirty="0">
                <a:solidFill>
                  <a:schemeClr val="bg1"/>
                </a:solidFill>
              </a:rPr>
              <a:t>γ</a:t>
            </a:r>
            <a:endParaRPr lang="en-GB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42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0"/>
          <a:stretch/>
        </p:blipFill>
        <p:spPr>
          <a:xfrm>
            <a:off x="2408913" y="51444"/>
            <a:ext cx="2149440" cy="2018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" b="9578"/>
          <a:stretch/>
        </p:blipFill>
        <p:spPr>
          <a:xfrm>
            <a:off x="2408913" y="2136716"/>
            <a:ext cx="4340230" cy="3870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" b="9726"/>
          <a:stretch/>
        </p:blipFill>
        <p:spPr>
          <a:xfrm>
            <a:off x="4599297" y="51444"/>
            <a:ext cx="2149847" cy="201475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625137" y="1997415"/>
            <a:ext cx="410721" cy="164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17810" y="1768613"/>
            <a:ext cx="1022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200 nm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447871" y="1999054"/>
            <a:ext cx="336482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109308" y="10965"/>
            <a:ext cx="44275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(a)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309097" y="2095018"/>
            <a:ext cx="4251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(c)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247133" y="10965"/>
            <a:ext cx="45236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(b)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328648" y="786597"/>
            <a:ext cx="820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</a:t>
            </a:r>
            <a:r>
              <a:rPr lang="en-GB" sz="1400" dirty="0" smtClean="0">
                <a:solidFill>
                  <a:schemeClr val="bg1"/>
                </a:solidFill>
              </a:rPr>
              <a:t>rack tip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08002" y="506147"/>
            <a:ext cx="12912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Out of plane fracture ahead of crack tip</a:t>
            </a:r>
          </a:p>
        </p:txBody>
      </p:sp>
      <p:cxnSp>
        <p:nvCxnSpPr>
          <p:cNvPr id="47" name="Straight Arrow Connector 46"/>
          <p:cNvCxnSpPr>
            <a:stCxn id="33" idx="2"/>
          </p:cNvCxnSpPr>
          <p:nvPr/>
        </p:nvCxnSpPr>
        <p:spPr>
          <a:xfrm>
            <a:off x="2738953" y="1094374"/>
            <a:ext cx="409955" cy="246527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1" idx="2"/>
          </p:cNvCxnSpPr>
          <p:nvPr/>
        </p:nvCxnSpPr>
        <p:spPr>
          <a:xfrm flipH="1">
            <a:off x="3330104" y="1244811"/>
            <a:ext cx="623546" cy="616225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87" idx="1"/>
          </p:cNvCxnSpPr>
          <p:nvPr/>
        </p:nvCxnSpPr>
        <p:spPr>
          <a:xfrm flipH="1">
            <a:off x="3448052" y="3394480"/>
            <a:ext cx="1151244" cy="148822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86" idx="2"/>
            <a:endCxn id="6" idx="0"/>
          </p:cNvCxnSpPr>
          <p:nvPr/>
        </p:nvCxnSpPr>
        <p:spPr>
          <a:xfrm>
            <a:off x="4133851" y="1925676"/>
            <a:ext cx="445177" cy="21104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599296" y="3040537"/>
            <a:ext cx="2040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{111} stacking faults 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914776" y="1466851"/>
            <a:ext cx="438149" cy="45882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2408913" y="2133231"/>
            <a:ext cx="4340230" cy="387446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Arrow Connector 104"/>
          <p:cNvCxnSpPr>
            <a:stCxn id="87" idx="1"/>
          </p:cNvCxnSpPr>
          <p:nvPr/>
        </p:nvCxnSpPr>
        <p:spPr>
          <a:xfrm flipH="1">
            <a:off x="3562352" y="3394480"/>
            <a:ext cx="1036944" cy="1206533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616112" y="5811140"/>
            <a:ext cx="614198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39474" y="5534141"/>
            <a:ext cx="1022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200 nm</a:t>
            </a:r>
          </a:p>
        </p:txBody>
      </p:sp>
    </p:spTree>
    <p:extLst>
      <p:ext uri="{BB962C8B-B14F-4D97-AF65-F5344CB8AC3E}">
        <p14:creationId xmlns:p14="http://schemas.microsoft.com/office/powerpoint/2010/main" val="3429434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593" y="4284442"/>
            <a:ext cx="1634481" cy="16461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256" y="793808"/>
            <a:ext cx="1628622" cy="1668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257" y="4284442"/>
            <a:ext cx="1628620" cy="1646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569" y="793807"/>
            <a:ext cx="1620536" cy="16741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6285" y="793807"/>
            <a:ext cx="1628622" cy="16741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9019" y="2554245"/>
            <a:ext cx="1635185" cy="16344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5430" y="4284442"/>
            <a:ext cx="1629395" cy="16523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/>
          <a:srcRect t="963"/>
          <a:stretch/>
        </p:blipFill>
        <p:spPr>
          <a:xfrm>
            <a:off x="286604" y="793807"/>
            <a:ext cx="1634086" cy="16752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33340" y="2554245"/>
            <a:ext cx="1622764" cy="16344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252" y="4284441"/>
            <a:ext cx="1651912" cy="16523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51541" y="808458"/>
            <a:ext cx="1611047" cy="16557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72256" y="2554245"/>
            <a:ext cx="1628622" cy="16344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0252" y="2554244"/>
            <a:ext cx="1656510" cy="16344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40330" y="4284441"/>
            <a:ext cx="1616592" cy="16523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40329" y="2554244"/>
            <a:ext cx="1616592" cy="163448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88220" y="2166602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048605" y="2152955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261884" y="3884743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547264" y="3874720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54189" y="2152954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537295" y="2152955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791667" y="3877456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791667" y="2166603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048605" y="3902864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88220" y="3877455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61884" y="5619860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547263" y="5624238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791666" y="5634768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049476" y="5620799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88220" y="5634767"/>
            <a:ext cx="553781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200 nm</a:t>
            </a:r>
          </a:p>
        </p:txBody>
      </p:sp>
    </p:spTree>
    <p:extLst>
      <p:ext uri="{BB962C8B-B14F-4D97-AF65-F5344CB8AC3E}">
        <p14:creationId xmlns:p14="http://schemas.microsoft.com/office/powerpoint/2010/main" val="2998581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69" y="148346"/>
            <a:ext cx="1960079" cy="15303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736" y="148347"/>
            <a:ext cx="1960079" cy="15303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81"/>
          <a:stretch/>
        </p:blipFill>
        <p:spPr>
          <a:xfrm>
            <a:off x="2606898" y="5137928"/>
            <a:ext cx="1963918" cy="16397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6601" y="148347"/>
            <a:ext cx="1976952" cy="15322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869" y="3431776"/>
            <a:ext cx="1960079" cy="1641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1318" y="3430617"/>
            <a:ext cx="1955391" cy="16431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/>
          <a:srcRect t="2230" b="-372"/>
          <a:stretch/>
        </p:blipFill>
        <p:spPr>
          <a:xfrm>
            <a:off x="4656601" y="1735796"/>
            <a:ext cx="1976952" cy="1638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0380" y="3430617"/>
            <a:ext cx="1970435" cy="16431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1852" y="1735797"/>
            <a:ext cx="1974857" cy="16306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4869" y="1735796"/>
            <a:ext cx="1960079" cy="16388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2"/>
          <a:srcRect l="1" t="669" r="926" b="-1"/>
          <a:stretch/>
        </p:blipFill>
        <p:spPr>
          <a:xfrm>
            <a:off x="4656601" y="5128900"/>
            <a:ext cx="1976952" cy="16487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05693" y="148347"/>
            <a:ext cx="1971016" cy="153032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4"/>
          <a:srcRect t="1324"/>
          <a:stretch/>
        </p:blipFill>
        <p:spPr>
          <a:xfrm>
            <a:off x="2606897" y="1742856"/>
            <a:ext cx="1967759" cy="16235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6245" y="3421589"/>
            <a:ext cx="1987308" cy="165215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4870" y="1360988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64869" y="1619115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10736" y="1360989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610736" y="1619115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97545" y="1360989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697545" y="1619115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19341" y="1360989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719341" y="1619115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4869" y="3062589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64868" y="3320716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12203" y="3062590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2612201" y="3320716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63096" y="3062590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4663096" y="3320716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25997" y="3062590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6725996" y="3320716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64869" y="4758569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564868" y="5016696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612203" y="4756841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2612201" y="5014967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646245" y="4755076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646245" y="5013202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25997" y="4762926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6725996" y="5021052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622612" y="6449287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622611" y="6707413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97545" y="6453032"/>
            <a:ext cx="59519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300 nm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4697543" y="6711158"/>
            <a:ext cx="595191" cy="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80781" y="144620"/>
            <a:ext cx="1128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SEM Image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85751" y="136689"/>
            <a:ext cx="1810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Overlaid EDX Maps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822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874"/>
          <a:stretch/>
        </p:blipFill>
        <p:spPr>
          <a:xfrm rot="5400000">
            <a:off x="-849096" y="1088479"/>
            <a:ext cx="6362700" cy="46264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903"/>
          <a:stretch/>
        </p:blipFill>
        <p:spPr>
          <a:xfrm rot="5400000">
            <a:off x="4035109" y="1720542"/>
            <a:ext cx="5889520" cy="4242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5400000">
            <a:off x="8658619" y="445114"/>
            <a:ext cx="47160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ln w="0">
                  <a:solidFill>
                    <a:schemeClr val="tx1"/>
                  </a:solidFill>
                </a:ln>
              </a:rPr>
              <a:t>(a)</a:t>
            </a:r>
          </a:p>
        </p:txBody>
      </p:sp>
      <p:sp>
        <p:nvSpPr>
          <p:cNvPr id="9" name="TextBox 8"/>
          <p:cNvSpPr txBox="1"/>
          <p:nvPr/>
        </p:nvSpPr>
        <p:spPr>
          <a:xfrm rot="5400000">
            <a:off x="3990889" y="450724"/>
            <a:ext cx="48282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ln w="0">
                  <a:solidFill>
                    <a:schemeClr val="tx1"/>
                  </a:solidFill>
                </a:ln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303022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26158</TotalTime>
  <Words>142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Cranfield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Brooking, Laurie</dc:creator>
  <cp:lastModifiedBy>Gray, Simon [SATM]</cp:lastModifiedBy>
  <cp:revision>137</cp:revision>
  <dcterms:created xsi:type="dcterms:W3CDTF">2018-04-10T11:08:52Z</dcterms:created>
  <dcterms:modified xsi:type="dcterms:W3CDTF">2019-10-28T09:35:43Z</dcterms:modified>
</cp:coreProperties>
</file>