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73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15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918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112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3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26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20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667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869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80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78DAA-E77D-40C1-8480-FEE01AB61E26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1129-1BBE-4FA5-BF47-80F619AA3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53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1985" y="1254921"/>
            <a:ext cx="8189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Software Vulnerabilities </a:t>
            </a:r>
            <a:r>
              <a:rPr lang="en-GB" sz="2800" b="1" dirty="0">
                <a:solidFill>
                  <a:srgbClr val="FF0000"/>
                </a:solidFill>
              </a:rPr>
              <a:t>are</a:t>
            </a:r>
            <a:r>
              <a:rPr lang="en-GB" sz="2800" b="1" dirty="0"/>
              <a:t> the </a:t>
            </a:r>
            <a:r>
              <a:rPr lang="en-GB" sz="2800" b="1" dirty="0">
                <a:solidFill>
                  <a:srgbClr val="FF0000"/>
                </a:solidFill>
              </a:rPr>
              <a:t>critical</a:t>
            </a:r>
            <a:r>
              <a:rPr lang="en-GB" sz="2800" b="1" dirty="0"/>
              <a:t> problem </a:t>
            </a:r>
          </a:p>
          <a:p>
            <a:pPr algn="ctr"/>
            <a:r>
              <a:rPr lang="en-GB" sz="2800" b="1" dirty="0"/>
              <a:t>in Cyber Security Today – fix this you fix the problem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1985" y="2883875"/>
            <a:ext cx="81892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However people have tried to fix things via technical means and from within silo’s but this hasn’t worked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b="1" dirty="0"/>
              <a:t>My research tackles the problem from a systemic </a:t>
            </a:r>
          </a:p>
          <a:p>
            <a:pPr algn="ctr"/>
            <a:r>
              <a:rPr lang="en-GB" sz="2400" b="1" dirty="0"/>
              <a:t>perspective, has gathered real world data and built a Systemic model based on the collected data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b="1" dirty="0"/>
              <a:t>Turns out being </a:t>
            </a:r>
            <a:r>
              <a:rPr lang="en-GB" sz="2400" b="1" dirty="0">
                <a:solidFill>
                  <a:srgbClr val="0070C0"/>
                </a:solidFill>
              </a:rPr>
              <a:t>nice</a:t>
            </a:r>
            <a:r>
              <a:rPr lang="en-GB" sz="2400" b="1" dirty="0"/>
              <a:t> to people is actually the key to solving the issue and hackers are a </a:t>
            </a:r>
            <a:r>
              <a:rPr lang="en-GB" sz="2400" b="1" i="1" dirty="0">
                <a:solidFill>
                  <a:srgbClr val="FFC000"/>
                </a:solidFill>
              </a:rPr>
              <a:t>small</a:t>
            </a:r>
            <a:r>
              <a:rPr lang="en-GB" sz="2400" b="1" dirty="0"/>
              <a:t> part of this big problem! </a:t>
            </a:r>
          </a:p>
        </p:txBody>
      </p:sp>
      <p:pic>
        <p:nvPicPr>
          <p:cNvPr id="1026" name="Picture 2" descr="Image result for cranfield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789" y="132808"/>
            <a:ext cx="1985211" cy="99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31123" y="2338535"/>
            <a:ext cx="8510954" cy="18209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875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85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</dc:creator>
  <cp:lastModifiedBy>paul</cp:lastModifiedBy>
  <cp:revision>5</cp:revision>
  <dcterms:created xsi:type="dcterms:W3CDTF">2016-11-03T11:41:41Z</dcterms:created>
  <dcterms:modified xsi:type="dcterms:W3CDTF">2016-11-03T12:35:28Z</dcterms:modified>
</cp:coreProperties>
</file>