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4"/>
  </p:sldMasterIdLst>
  <p:notesMasterIdLst>
    <p:notesMasterId r:id="rId45"/>
  </p:notesMasterIdLst>
  <p:sldIdLst>
    <p:sldId id="337" r:id="rId5"/>
    <p:sldId id="354" r:id="rId6"/>
    <p:sldId id="355" r:id="rId7"/>
    <p:sldId id="275" r:id="rId8"/>
    <p:sldId id="299" r:id="rId9"/>
    <p:sldId id="356" r:id="rId10"/>
    <p:sldId id="307" r:id="rId11"/>
    <p:sldId id="290" r:id="rId12"/>
    <p:sldId id="291" r:id="rId13"/>
    <p:sldId id="339" r:id="rId14"/>
    <p:sldId id="292" r:id="rId15"/>
    <p:sldId id="347" r:id="rId16"/>
    <p:sldId id="303" r:id="rId17"/>
    <p:sldId id="298" r:id="rId18"/>
    <p:sldId id="357" r:id="rId19"/>
    <p:sldId id="331" r:id="rId20"/>
    <p:sldId id="358" r:id="rId21"/>
    <p:sldId id="348" r:id="rId22"/>
    <p:sldId id="351" r:id="rId23"/>
    <p:sldId id="359" r:id="rId24"/>
    <p:sldId id="300" r:id="rId25"/>
    <p:sldId id="360" r:id="rId26"/>
    <p:sldId id="316" r:id="rId27"/>
    <p:sldId id="317" r:id="rId28"/>
    <p:sldId id="343" r:id="rId29"/>
    <p:sldId id="321" r:id="rId30"/>
    <p:sldId id="344" r:id="rId31"/>
    <p:sldId id="349" r:id="rId32"/>
    <p:sldId id="322" r:id="rId33"/>
    <p:sldId id="302" r:id="rId34"/>
    <p:sldId id="361" r:id="rId35"/>
    <p:sldId id="352" r:id="rId36"/>
    <p:sldId id="362" r:id="rId37"/>
    <p:sldId id="350" r:id="rId38"/>
    <p:sldId id="353" r:id="rId39"/>
    <p:sldId id="363" r:id="rId40"/>
    <p:sldId id="367" r:id="rId41"/>
    <p:sldId id="364" r:id="rId42"/>
    <p:sldId id="262" r:id="rId43"/>
    <p:sldId id="365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 Grenyer" initials="AG" lastIdx="1" clrIdx="0">
    <p:extLst>
      <p:ext uri="{19B8F6BF-5375-455C-9EA6-DF929625EA0E}">
        <p15:presenceInfo xmlns:p15="http://schemas.microsoft.com/office/powerpoint/2012/main" userId="S::A.H.Grenyer@cranfield.ac.uk::7866d4f3-613d-4e0c-9f70-a5dcced092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BD"/>
    <a:srgbClr val="D95319"/>
    <a:srgbClr val="820082"/>
    <a:srgbClr val="0972BE"/>
    <a:srgbClr val="A2142F"/>
    <a:srgbClr val="46B0EE"/>
    <a:srgbClr val="77AC30"/>
    <a:srgbClr val="7E2F8E"/>
    <a:srgbClr val="EDB120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63E68D-CC53-4E48-8776-94F00F3C09BC}" v="158" dt="2022-01-09T13:15:41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Grenyer" userId="7866d4f3-613d-4e0c-9f70-a5dcced092ea" providerId="ADAL" clId="{1C63E68D-CC53-4E48-8776-94F00F3C09BC}"/>
    <pc:docChg chg="undo redo custSel addSld delSld modSld sldOrd">
      <pc:chgData name="Alex Grenyer" userId="7866d4f3-613d-4e0c-9f70-a5dcced092ea" providerId="ADAL" clId="{1C63E68D-CC53-4E48-8776-94F00F3C09BC}" dt="2022-01-09T13:16:32.963" v="917" actId="47"/>
      <pc:docMkLst>
        <pc:docMk/>
      </pc:docMkLst>
      <pc:sldChg chg="add del">
        <pc:chgData name="Alex Grenyer" userId="7866d4f3-613d-4e0c-9f70-a5dcced092ea" providerId="ADAL" clId="{1C63E68D-CC53-4E48-8776-94F00F3C09BC}" dt="2022-01-09T13:16:32.963" v="917" actId="47"/>
        <pc:sldMkLst>
          <pc:docMk/>
          <pc:sldMk cId="1270712232" sldId="256"/>
        </pc:sldMkLst>
      </pc:sldChg>
      <pc:sldChg chg="add del">
        <pc:chgData name="Alex Grenyer" userId="7866d4f3-613d-4e0c-9f70-a5dcced092ea" providerId="ADAL" clId="{1C63E68D-CC53-4E48-8776-94F00F3C09BC}" dt="2022-01-09T13:16:32.963" v="917" actId="47"/>
        <pc:sldMkLst>
          <pc:docMk/>
          <pc:sldMk cId="2465043001" sldId="257"/>
        </pc:sldMkLst>
      </pc:sldChg>
      <pc:sldChg chg="add del">
        <pc:chgData name="Alex Grenyer" userId="7866d4f3-613d-4e0c-9f70-a5dcced092ea" providerId="ADAL" clId="{1C63E68D-CC53-4E48-8776-94F00F3C09BC}" dt="2022-01-09T13:16:32.963" v="917" actId="47"/>
        <pc:sldMkLst>
          <pc:docMk/>
          <pc:sldMk cId="3493273464" sldId="259"/>
        </pc:sldMkLst>
      </pc:sldChg>
      <pc:sldChg chg="add del">
        <pc:chgData name="Alex Grenyer" userId="7866d4f3-613d-4e0c-9f70-a5dcced092ea" providerId="ADAL" clId="{1C63E68D-CC53-4E48-8776-94F00F3C09BC}" dt="2022-01-09T13:16:32.963" v="917" actId="47"/>
        <pc:sldMkLst>
          <pc:docMk/>
          <pc:sldMk cId="2699247104" sldId="260"/>
        </pc:sldMkLst>
      </pc:sldChg>
      <pc:sldChg chg="add del ord">
        <pc:chgData name="Alex Grenyer" userId="7866d4f3-613d-4e0c-9f70-a5dcced092ea" providerId="ADAL" clId="{1C63E68D-CC53-4E48-8776-94F00F3C09BC}" dt="2022-01-09T13:16:32.963" v="917" actId="47"/>
        <pc:sldMkLst>
          <pc:docMk/>
          <pc:sldMk cId="3927950007" sldId="261"/>
        </pc:sldMkLst>
      </pc:sldChg>
      <pc:sldChg chg="addSp delSp modSp add mod ord">
        <pc:chgData name="Alex Grenyer" userId="7866d4f3-613d-4e0c-9f70-a5dcced092ea" providerId="ADAL" clId="{1C63E68D-CC53-4E48-8776-94F00F3C09BC}" dt="2022-01-09T12:37:57.715" v="484" actId="1076"/>
        <pc:sldMkLst>
          <pc:docMk/>
          <pc:sldMk cId="590230100" sldId="262"/>
        </pc:sldMkLst>
        <pc:spChg chg="add mod">
          <ac:chgData name="Alex Grenyer" userId="7866d4f3-613d-4e0c-9f70-a5dcced092ea" providerId="ADAL" clId="{1C63E68D-CC53-4E48-8776-94F00F3C09BC}" dt="2022-01-09T12:37:57.715" v="484" actId="1076"/>
          <ac:spMkLst>
            <pc:docMk/>
            <pc:sldMk cId="590230100" sldId="262"/>
            <ac:spMk id="3" creationId="{0178295B-8590-49A9-83A1-E8713EEBD248}"/>
          </ac:spMkLst>
        </pc:spChg>
        <pc:graphicFrameChg chg="del">
          <ac:chgData name="Alex Grenyer" userId="7866d4f3-613d-4e0c-9f70-a5dcced092ea" providerId="ADAL" clId="{1C63E68D-CC53-4E48-8776-94F00F3C09BC}" dt="2022-01-09T12:36:36.924" v="456" actId="478"/>
          <ac:graphicFrameMkLst>
            <pc:docMk/>
            <pc:sldMk cId="590230100" sldId="262"/>
            <ac:graphicFrameMk id="2" creationId="{384CAD07-9983-466A-9C77-65B0E020EBA7}"/>
          </ac:graphicFrameMkLst>
        </pc:graphicFrameChg>
        <pc:graphicFrameChg chg="add mod">
          <ac:chgData name="Alex Grenyer" userId="7866d4f3-613d-4e0c-9f70-a5dcced092ea" providerId="ADAL" clId="{1C63E68D-CC53-4E48-8776-94F00F3C09BC}" dt="2022-01-09T12:37:02.025" v="463"/>
          <ac:graphicFrameMkLst>
            <pc:docMk/>
            <pc:sldMk cId="590230100" sldId="262"/>
            <ac:graphicFrameMk id="5" creationId="{CA2E3DC3-3E66-448E-8F5A-2A54C1BD7C22}"/>
          </ac:graphicFrameMkLst>
        </pc:graphicFrameChg>
        <pc:picChg chg="add del mod">
          <ac:chgData name="Alex Grenyer" userId="7866d4f3-613d-4e0c-9f70-a5dcced092ea" providerId="ADAL" clId="{1C63E68D-CC53-4E48-8776-94F00F3C09BC}" dt="2022-01-09T12:37:09.928" v="468" actId="21"/>
          <ac:picMkLst>
            <pc:docMk/>
            <pc:sldMk cId="590230100" sldId="262"/>
            <ac:picMk id="4" creationId="{8FB9DF53-8D90-4D80-B1F3-BE059245572E}"/>
          </ac:picMkLst>
        </pc:picChg>
        <pc:picChg chg="add mod">
          <ac:chgData name="Alex Grenyer" userId="7866d4f3-613d-4e0c-9f70-a5dcced092ea" providerId="ADAL" clId="{1C63E68D-CC53-4E48-8776-94F00F3C09BC}" dt="2022-01-09T12:37:54.096" v="482" actId="1076"/>
          <ac:picMkLst>
            <pc:docMk/>
            <pc:sldMk cId="590230100" sldId="262"/>
            <ac:picMk id="6" creationId="{498779FF-6CBA-467C-BC2F-13C429ADBADD}"/>
          </ac:picMkLst>
        </pc:picChg>
      </pc:sldChg>
      <pc:sldChg chg="add del">
        <pc:chgData name="Alex Grenyer" userId="7866d4f3-613d-4e0c-9f70-a5dcced092ea" providerId="ADAL" clId="{1C63E68D-CC53-4E48-8776-94F00F3C09BC}" dt="2022-01-09T12:08:03.497" v="21" actId="47"/>
        <pc:sldMkLst>
          <pc:docMk/>
          <pc:sldMk cId="598954429" sldId="270"/>
        </pc:sldMkLst>
      </pc:sldChg>
      <pc:sldChg chg="del">
        <pc:chgData name="Alex Grenyer" userId="7866d4f3-613d-4e0c-9f70-a5dcced092ea" providerId="ADAL" clId="{1C63E68D-CC53-4E48-8776-94F00F3C09BC}" dt="2022-01-09T12:07:38.116" v="16" actId="47"/>
        <pc:sldMkLst>
          <pc:docMk/>
          <pc:sldMk cId="2459532749" sldId="272"/>
        </pc:sldMkLst>
      </pc:sldChg>
      <pc:sldChg chg="addSp delSp modSp mod delAnim">
        <pc:chgData name="Alex Grenyer" userId="7866d4f3-613d-4e0c-9f70-a5dcced092ea" providerId="ADAL" clId="{1C63E68D-CC53-4E48-8776-94F00F3C09BC}" dt="2022-01-09T12:09:20.878" v="39" actId="478"/>
        <pc:sldMkLst>
          <pc:docMk/>
          <pc:sldMk cId="783094884" sldId="275"/>
        </pc:sldMkLst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" creationId="{DF4DDFD0-9F48-4A1E-BBA5-09B7087AC21F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3" creationId="{A20ACC9C-75CA-4855-B32A-189E269162B0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4" creationId="{4B6F1EFF-AFEA-40CF-8DE0-C493FF496B0B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5" creationId="{ECEE864D-A12A-4717-94BE-1A0821468CBC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9" creationId="{E832F055-0489-4D79-BA8A-60386BB1E0BD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10" creationId="{91808C15-94A4-4CA8-981C-91EE4223A3BD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11" creationId="{94364D4C-2290-4396-AEC4-1FA96133276E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15" creationId="{6EE2B8E8-6603-42BF-A7FF-4B25C42EC9CD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19" creationId="{7EFA118E-C320-465D-B480-36C034CE3AFF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1" creationId="{D6808165-51F8-475B-ACDD-EF8D2507A008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2" creationId="{E11CB236-9775-42EA-A243-0139A8FCEB11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3" creationId="{65105754-804D-4953-B1AF-76406983267D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4" creationId="{A77D44CF-3D29-4316-A62A-F6AB2E6CF4E0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5" creationId="{EDBF7D93-E861-40BC-9AF9-41EFE09DD91D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29" creationId="{7FA714DA-B4B7-4D96-8A71-4D332451D857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30" creationId="{3619F693-4AFC-419B-87C4-6EC43DA2C45A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31" creationId="{DFE8AD92-0314-4E02-99DB-A8BFB502BD80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35" creationId="{228BE278-D777-42AF-8661-5B764BE9D8CB}"/>
          </ac:spMkLst>
        </pc:spChg>
        <pc:spChg chg="del">
          <ac:chgData name="Alex Grenyer" userId="7866d4f3-613d-4e0c-9f70-a5dcced092ea" providerId="ADAL" clId="{1C63E68D-CC53-4E48-8776-94F00F3C09BC}" dt="2022-01-09T12:09:20.878" v="39" actId="478"/>
          <ac:spMkLst>
            <pc:docMk/>
            <pc:sldMk cId="783094884" sldId="275"/>
            <ac:spMk id="39" creationId="{0A5AE8DD-1E8A-4FF9-8BA4-749DAEE15B03}"/>
          </ac:spMkLst>
        </pc:spChg>
        <pc:spChg chg="add mod">
          <ac:chgData name="Alex Grenyer" userId="7866d4f3-613d-4e0c-9f70-a5dcced092ea" providerId="ADAL" clId="{1C63E68D-CC53-4E48-8776-94F00F3C09BC}" dt="2022-01-09T12:09:04.058" v="37" actId="1076"/>
          <ac:spMkLst>
            <pc:docMk/>
            <pc:sldMk cId="783094884" sldId="275"/>
            <ac:spMk id="42" creationId="{03D9EF70-81EE-4545-8BF0-C9D2094EA4BA}"/>
          </ac:spMkLst>
        </pc:spChg>
        <pc:picChg chg="add">
          <ac:chgData name="Alex Grenyer" userId="7866d4f3-613d-4e0c-9f70-a5dcced092ea" providerId="ADAL" clId="{1C63E68D-CC53-4E48-8776-94F00F3C09BC}" dt="2022-01-09T12:09:14.224" v="38"/>
          <ac:picMkLst>
            <pc:docMk/>
            <pc:sldMk cId="783094884" sldId="275"/>
            <ac:picMk id="43" creationId="{A3942803-6F15-4405-B550-5A8A579BC030}"/>
          </ac:picMkLst>
        </pc:pic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6" creationId="{725E116D-22DF-4E70-9D74-8C368EEEF0B4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7" creationId="{2E3913C3-7913-4046-8823-7CBF90F72358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8" creationId="{99B2618E-CEF2-4729-8183-A5F4FF9EA79C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2" creationId="{744AE3B9-9D2F-4E34-81F2-7B51FC85265C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3" creationId="{B48EE987-9A14-4A82-A0D3-5DC71E04192F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4" creationId="{1FD6A0C0-DC3B-41E1-BBFE-7BBB0D872C94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6" creationId="{BDA31973-712B-416E-948B-516DF0A83BC5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7" creationId="{EDDCED11-6EC8-4348-BE78-44865F62B334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18" creationId="{50A69892-0286-4656-BE81-375B2848AA8E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20" creationId="{E5323E86-1327-471E-9392-00D9E1520DCE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26" creationId="{D9CADC50-4A20-4052-895E-0D9F082019CE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27" creationId="{9F7FFD68-2CFA-4AA6-982A-360A9E78E022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28" creationId="{36CFFA70-502D-4E98-8E19-E32CA6064955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2" creationId="{D938BCD4-22A0-4BFA-9588-04C3094B06CC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3" creationId="{131C8D00-DF13-4D0F-9035-2A447355B747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4" creationId="{F7138BF3-A670-4B7C-810E-294448CAEE60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6" creationId="{0A243F37-765F-42C8-B3AB-FB2F8750E015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7" creationId="{5DED64BB-13A3-43A6-80D8-A0F1F082ED2D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38" creationId="{DBC0FFE7-F62A-4548-9563-E73BA7211183}"/>
          </ac:cxnSpMkLst>
        </pc:cxnChg>
        <pc:cxnChg chg="del mod">
          <ac:chgData name="Alex Grenyer" userId="7866d4f3-613d-4e0c-9f70-a5dcced092ea" providerId="ADAL" clId="{1C63E68D-CC53-4E48-8776-94F00F3C09BC}" dt="2022-01-09T12:09:20.878" v="39" actId="478"/>
          <ac:cxnSpMkLst>
            <pc:docMk/>
            <pc:sldMk cId="783094884" sldId="275"/>
            <ac:cxnSpMk id="40" creationId="{82704BAC-CE09-492D-8E78-7E99E86B340B}"/>
          </ac:cxnSpMkLst>
        </pc:cxnChg>
      </pc:sldChg>
      <pc:sldChg chg="addSp delSp modSp del mod">
        <pc:chgData name="Alex Grenyer" userId="7866d4f3-613d-4e0c-9f70-a5dcced092ea" providerId="ADAL" clId="{1C63E68D-CC53-4E48-8776-94F00F3C09BC}" dt="2022-01-09T12:16:41.398" v="118" actId="47"/>
        <pc:sldMkLst>
          <pc:docMk/>
          <pc:sldMk cId="3883584967" sldId="284"/>
        </pc:sldMkLst>
        <pc:spChg chg="add del mod">
          <ac:chgData name="Alex Grenyer" userId="7866d4f3-613d-4e0c-9f70-a5dcced092ea" providerId="ADAL" clId="{1C63E68D-CC53-4E48-8776-94F00F3C09BC}" dt="2022-01-09T12:15:37.872" v="101" actId="21"/>
          <ac:spMkLst>
            <pc:docMk/>
            <pc:sldMk cId="3883584967" sldId="284"/>
            <ac:spMk id="10" creationId="{F817F032-A1EA-4C8E-87E0-D0438D8F0B8D}"/>
          </ac:spMkLst>
        </pc:spChg>
        <pc:spChg chg="del">
          <ac:chgData name="Alex Grenyer" userId="7866d4f3-613d-4e0c-9f70-a5dcced092ea" providerId="ADAL" clId="{1C63E68D-CC53-4E48-8776-94F00F3C09BC}" dt="2022-01-09T12:16:05.089" v="107" actId="478"/>
          <ac:spMkLst>
            <pc:docMk/>
            <pc:sldMk cId="3883584967" sldId="284"/>
            <ac:spMk id="11" creationId="{35E9CD4C-7A31-4621-B330-5851CA9904A8}"/>
          </ac:spMkLst>
        </pc:spChg>
        <pc:spChg chg="add del mod">
          <ac:chgData name="Alex Grenyer" userId="7866d4f3-613d-4e0c-9f70-a5dcced092ea" providerId="ADAL" clId="{1C63E68D-CC53-4E48-8776-94F00F3C09BC}" dt="2022-01-09T12:16:10.494" v="110" actId="21"/>
          <ac:spMkLst>
            <pc:docMk/>
            <pc:sldMk cId="3883584967" sldId="284"/>
            <ac:spMk id="13" creationId="{57F123AE-EAD1-4A8A-B6D4-753AC447A660}"/>
          </ac:spMkLst>
        </pc:spChg>
        <pc:picChg chg="del">
          <ac:chgData name="Alex Grenyer" userId="7866d4f3-613d-4e0c-9f70-a5dcced092ea" providerId="ADAL" clId="{1C63E68D-CC53-4E48-8776-94F00F3C09BC}" dt="2022-01-09T12:16:10.494" v="110" actId="21"/>
          <ac:picMkLst>
            <pc:docMk/>
            <pc:sldMk cId="3883584967" sldId="284"/>
            <ac:picMk id="15" creationId="{43C8568A-5C01-4E18-BE48-427C225A1C36}"/>
          </ac:picMkLst>
        </pc:picChg>
      </pc:sldChg>
      <pc:sldChg chg="addSp delSp modSp mod">
        <pc:chgData name="Alex Grenyer" userId="7866d4f3-613d-4e0c-9f70-a5dcced092ea" providerId="ADAL" clId="{1C63E68D-CC53-4E48-8776-94F00F3C09BC}" dt="2022-01-09T12:14:12.518" v="88" actId="478"/>
        <pc:sldMkLst>
          <pc:docMk/>
          <pc:sldMk cId="3055055737" sldId="290"/>
        </pc:sldMkLst>
        <pc:spChg chg="del">
          <ac:chgData name="Alex Grenyer" userId="7866d4f3-613d-4e0c-9f70-a5dcced092ea" providerId="ADAL" clId="{1C63E68D-CC53-4E48-8776-94F00F3C09BC}" dt="2022-01-09T12:14:07.137" v="86" actId="478"/>
          <ac:spMkLst>
            <pc:docMk/>
            <pc:sldMk cId="3055055737" sldId="290"/>
            <ac:spMk id="9" creationId="{E02DC9D6-FDBC-490C-89A8-2633E5056F16}"/>
          </ac:spMkLst>
        </pc:spChg>
        <pc:spChg chg="del">
          <ac:chgData name="Alex Grenyer" userId="7866d4f3-613d-4e0c-9f70-a5dcced092ea" providerId="ADAL" clId="{1C63E68D-CC53-4E48-8776-94F00F3C09BC}" dt="2022-01-09T12:14:07.137" v="86" actId="478"/>
          <ac:spMkLst>
            <pc:docMk/>
            <pc:sldMk cId="3055055737" sldId="290"/>
            <ac:spMk id="11" creationId="{35E9CD4C-7A31-4621-B330-5851CA9904A8}"/>
          </ac:spMkLst>
        </pc:spChg>
        <pc:spChg chg="add mod">
          <ac:chgData name="Alex Grenyer" userId="7866d4f3-613d-4e0c-9f70-a5dcced092ea" providerId="ADAL" clId="{1C63E68D-CC53-4E48-8776-94F00F3C09BC}" dt="2022-01-09T12:14:10.929" v="87" actId="1076"/>
          <ac:spMkLst>
            <pc:docMk/>
            <pc:sldMk cId="3055055737" sldId="290"/>
            <ac:spMk id="14" creationId="{A36C21C6-92FC-484D-A447-BCB708421B9D}"/>
          </ac:spMkLst>
        </pc:spChg>
        <pc:spChg chg="del">
          <ac:chgData name="Alex Grenyer" userId="7866d4f3-613d-4e0c-9f70-a5dcced092ea" providerId="ADAL" clId="{1C63E68D-CC53-4E48-8776-94F00F3C09BC}" dt="2022-01-09T12:14:12.518" v="88" actId="478"/>
          <ac:spMkLst>
            <pc:docMk/>
            <pc:sldMk cId="3055055737" sldId="290"/>
            <ac:spMk id="20" creationId="{A9E89F98-8D06-4A28-BB6E-0A28485BD14F}"/>
          </ac:spMkLst>
        </pc:spChg>
      </pc:sldChg>
      <pc:sldChg chg="delSp mod">
        <pc:chgData name="Alex Grenyer" userId="7866d4f3-613d-4e0c-9f70-a5dcced092ea" providerId="ADAL" clId="{1C63E68D-CC53-4E48-8776-94F00F3C09BC}" dt="2022-01-09T12:14:28.857" v="89" actId="478"/>
        <pc:sldMkLst>
          <pc:docMk/>
          <pc:sldMk cId="2829264102" sldId="291"/>
        </pc:sldMkLst>
        <pc:spChg chg="del">
          <ac:chgData name="Alex Grenyer" userId="7866d4f3-613d-4e0c-9f70-a5dcced092ea" providerId="ADAL" clId="{1C63E68D-CC53-4E48-8776-94F00F3C09BC}" dt="2022-01-09T12:14:28.857" v="89" actId="478"/>
          <ac:spMkLst>
            <pc:docMk/>
            <pc:sldMk cId="2829264102" sldId="291"/>
            <ac:spMk id="20" creationId="{A9E89F98-8D06-4A28-BB6E-0A28485BD14F}"/>
          </ac:spMkLst>
        </pc:spChg>
      </pc:sldChg>
      <pc:sldChg chg="addSp delSp modSp mod ord">
        <pc:chgData name="Alex Grenyer" userId="7866d4f3-613d-4e0c-9f70-a5dcced092ea" providerId="ADAL" clId="{1C63E68D-CC53-4E48-8776-94F00F3C09BC}" dt="2022-01-09T12:17:10.759" v="123" actId="1076"/>
        <pc:sldMkLst>
          <pc:docMk/>
          <pc:sldMk cId="2136443977" sldId="292"/>
        </pc:sldMkLst>
        <pc:spChg chg="del">
          <ac:chgData name="Alex Grenyer" userId="7866d4f3-613d-4e0c-9f70-a5dcced092ea" providerId="ADAL" clId="{1C63E68D-CC53-4E48-8776-94F00F3C09BC}" dt="2022-01-09T12:15:42.777" v="104" actId="478"/>
          <ac:spMkLst>
            <pc:docMk/>
            <pc:sldMk cId="2136443977" sldId="292"/>
            <ac:spMk id="4" creationId="{4312D502-8FAD-49E5-B7F1-F556FF9EA6C9}"/>
          </ac:spMkLst>
        </pc:spChg>
        <pc:spChg chg="del">
          <ac:chgData name="Alex Grenyer" userId="7866d4f3-613d-4e0c-9f70-a5dcced092ea" providerId="ADAL" clId="{1C63E68D-CC53-4E48-8776-94F00F3C09BC}" dt="2022-01-09T12:15:49.498" v="106" actId="478"/>
          <ac:spMkLst>
            <pc:docMk/>
            <pc:sldMk cId="2136443977" sldId="292"/>
            <ac:spMk id="6" creationId="{355EED70-7119-4561-B23F-7E41A4D87959}"/>
          </ac:spMkLst>
        </pc:spChg>
        <pc:spChg chg="add mod">
          <ac:chgData name="Alex Grenyer" userId="7866d4f3-613d-4e0c-9f70-a5dcced092ea" providerId="ADAL" clId="{1C63E68D-CC53-4E48-8776-94F00F3C09BC}" dt="2022-01-09T12:16:16.889" v="113" actId="14100"/>
          <ac:spMkLst>
            <pc:docMk/>
            <pc:sldMk cId="2136443977" sldId="292"/>
            <ac:spMk id="7" creationId="{C24151F5-6EA9-471F-AE20-7F9E8C2A62AD}"/>
          </ac:spMkLst>
        </pc:spChg>
        <pc:spChg chg="add mod">
          <ac:chgData name="Alex Grenyer" userId="7866d4f3-613d-4e0c-9f70-a5dcced092ea" providerId="ADAL" clId="{1C63E68D-CC53-4E48-8776-94F00F3C09BC}" dt="2022-01-09T12:16:24.347" v="115" actId="1076"/>
          <ac:spMkLst>
            <pc:docMk/>
            <pc:sldMk cId="2136443977" sldId="292"/>
            <ac:spMk id="9" creationId="{9CBDF444-3BBB-409A-B853-C42FD714463B}"/>
          </ac:spMkLst>
        </pc:spChg>
        <pc:picChg chg="del">
          <ac:chgData name="Alex Grenyer" userId="7866d4f3-613d-4e0c-9f70-a5dcced092ea" providerId="ADAL" clId="{1C63E68D-CC53-4E48-8776-94F00F3C09BC}" dt="2022-01-09T12:17:07.548" v="121" actId="478"/>
          <ac:picMkLst>
            <pc:docMk/>
            <pc:sldMk cId="2136443977" sldId="292"/>
            <ac:picMk id="3" creationId="{78C47020-457F-4862-AB0F-AF15B2D46F77}"/>
          </ac:picMkLst>
        </pc:picChg>
        <pc:picChg chg="add mod">
          <ac:chgData name="Alex Grenyer" userId="7866d4f3-613d-4e0c-9f70-a5dcced092ea" providerId="ADAL" clId="{1C63E68D-CC53-4E48-8776-94F00F3C09BC}" dt="2022-01-09T12:16:14.439" v="112" actId="1076"/>
          <ac:picMkLst>
            <pc:docMk/>
            <pc:sldMk cId="2136443977" sldId="292"/>
            <ac:picMk id="8" creationId="{FB4A8DE7-A88F-4A20-A64A-E43914C1B356}"/>
          </ac:picMkLst>
        </pc:picChg>
        <pc:picChg chg="add mod">
          <ac:chgData name="Alex Grenyer" userId="7866d4f3-613d-4e0c-9f70-a5dcced092ea" providerId="ADAL" clId="{1C63E68D-CC53-4E48-8776-94F00F3C09BC}" dt="2022-01-09T12:17:10.759" v="123" actId="1076"/>
          <ac:picMkLst>
            <pc:docMk/>
            <pc:sldMk cId="2136443977" sldId="292"/>
            <ac:picMk id="10" creationId="{3BB35DEA-C5C7-4AF7-B2B9-ABB5ED8A2D2D}"/>
          </ac:picMkLst>
        </pc:picChg>
      </pc:sldChg>
      <pc:sldChg chg="addSp modSp del mod">
        <pc:chgData name="Alex Grenyer" userId="7866d4f3-613d-4e0c-9f70-a5dcced092ea" providerId="ADAL" clId="{1C63E68D-CC53-4E48-8776-94F00F3C09BC}" dt="2022-01-09T12:17:40.059" v="130" actId="47"/>
        <pc:sldMkLst>
          <pc:docMk/>
          <pc:sldMk cId="1502017835" sldId="296"/>
        </pc:sldMkLst>
        <pc:spChg chg="add mod">
          <ac:chgData name="Alex Grenyer" userId="7866d4f3-613d-4e0c-9f70-a5dcced092ea" providerId="ADAL" clId="{1C63E68D-CC53-4E48-8776-94F00F3C09BC}" dt="2022-01-09T12:17:28.770" v="126" actId="1076"/>
          <ac:spMkLst>
            <pc:docMk/>
            <pc:sldMk cId="1502017835" sldId="296"/>
            <ac:spMk id="48" creationId="{FC95B3AA-F7C8-4673-B3EF-29EF087F7196}"/>
          </ac:spMkLst>
        </pc:spChg>
      </pc:sldChg>
      <pc:sldChg chg="addSp delSp modSp mod">
        <pc:chgData name="Alex Grenyer" userId="7866d4f3-613d-4e0c-9f70-a5dcced092ea" providerId="ADAL" clId="{1C63E68D-CC53-4E48-8776-94F00F3C09BC}" dt="2022-01-09T12:19:12.708" v="149" actId="14100"/>
        <pc:sldMkLst>
          <pc:docMk/>
          <pc:sldMk cId="2344857322" sldId="298"/>
        </pc:sldMkLst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4" creationId="{00000000-0000-0000-0000-000000000000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5" creationId="{00000000-0000-0000-0000-000000000000}"/>
          </ac:spMkLst>
        </pc:spChg>
        <pc:spChg chg="del mod">
          <ac:chgData name="Alex Grenyer" userId="7866d4f3-613d-4e0c-9f70-a5dcced092ea" providerId="ADAL" clId="{1C63E68D-CC53-4E48-8776-94F00F3C09BC}" dt="2022-01-09T12:18:56.719" v="143" actId="478"/>
          <ac:spMkLst>
            <pc:docMk/>
            <pc:sldMk cId="2344857322" sldId="298"/>
            <ac:spMk id="21" creationId="{D1156D41-3357-4BF6-AB86-1F7509A36EEA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3" creationId="{B4750636-221B-41E5-AC3B-8B637EB4A0AB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7" creationId="{5A5D0580-74BB-4E38-9442-4D8FB15A8EC9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47" creationId="{6A6D612D-7076-490E-B37D-7C6E876E3B92}"/>
          </ac:spMkLst>
        </pc:spChg>
        <pc:spChg chg="add mod">
          <ac:chgData name="Alex Grenyer" userId="7866d4f3-613d-4e0c-9f70-a5dcced092ea" providerId="ADAL" clId="{1C63E68D-CC53-4E48-8776-94F00F3C09BC}" dt="2022-01-09T12:19:12.708" v="149" actId="14100"/>
          <ac:spMkLst>
            <pc:docMk/>
            <pc:sldMk cId="2344857322" sldId="298"/>
            <ac:spMk id="55" creationId="{77FAC5F5-B011-4C6D-91AB-C146FF5218FC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56" creationId="{6122A2F8-1172-4B4A-AD41-CF448DE14286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109" creationId="{F048C480-AA6E-4F0B-A1C6-9FCD02A7A07D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110" creationId="{04C2602C-0421-447F-9AAC-CA6826930332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176" creationId="{3AC71AF6-8016-422E-8C20-2D2F739AD7DB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177" creationId="{825FD0D9-BFB1-4769-99BC-5F10190B600F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25" creationId="{98ADB941-1E64-4EBB-96B2-66555A3E43A0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26" creationId="{25878D7D-AC28-4DD2-9BC7-520FD3D5114D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29" creationId="{ED809AE0-6DC0-4441-81DC-8CA812675278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30" creationId="{8192D76D-93DA-4E7C-A4F3-BE057FCF319C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31" creationId="{4CAFA697-9B91-4C32-A311-D35B95132E44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75" creationId="{367F3B34-BCDE-4230-9AAF-D968046E62AD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76" creationId="{78861983-6552-4C03-A771-43C412E80660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79" creationId="{FA0DC255-2465-4697-BA8E-853F506CD114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80" creationId="{E65B4F14-E2A8-430B-8E23-27CABC62541D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81" creationId="{BF914CF5-2303-4D39-AABC-852AD2FF727A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88" creationId="{FE6230A2-FE66-41B2-9F25-CE5B42657EA1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89" creationId="{400F6261-4AA9-4139-8767-6FC1DAD8C9D5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92" creationId="{223FA3CB-46EF-4A8C-8E26-6B77D5449429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93" creationId="{318F003C-F25C-4F27-8757-970BD8E0C4B5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294" creationId="{21DFDAA6-AEE0-4789-897B-E420AA186733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300" creationId="{EDFBE456-41DB-4053-9709-8C39FFB05520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306" creationId="{5799F5EB-4C40-457C-B9F7-E079A4D244DA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315" creationId="{D39CA87B-326C-48A9-9739-C7C3EE35A3D1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316" creationId="{E0BE3ACB-9708-43EE-A9E2-6BE673C72BF4}"/>
          </ac:spMkLst>
        </pc:spChg>
        <pc:spChg chg="mod">
          <ac:chgData name="Alex Grenyer" userId="7866d4f3-613d-4e0c-9f70-a5dcced092ea" providerId="ADAL" clId="{1C63E68D-CC53-4E48-8776-94F00F3C09BC}" dt="2022-01-09T12:19:03.369" v="144" actId="1076"/>
          <ac:spMkLst>
            <pc:docMk/>
            <pc:sldMk cId="2344857322" sldId="298"/>
            <ac:spMk id="317" creationId="{71F2CE41-C694-4872-B33B-44743C16A409}"/>
          </ac:spMkLst>
        </pc:sp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10" creationId="{00000000-0000-0000-0000-000000000000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8" creationId="{00000000-0000-0000-0000-000000000000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120" creationId="{73118957-7C29-4664-B7E2-36F8DE936B9A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139" creationId="{C2C0ECE3-8E93-4F5F-9311-B0BF35334B3D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153" creationId="{FE73ACCE-71F2-4D94-9743-D65297F0658B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163" creationId="{67875B20-E7FB-4730-896D-E1CFDCBB21E2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27" creationId="{A7E743E5-D1FB-449E-9E12-88850D95F3E3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28" creationId="{83CBD657-5A67-43DC-802D-C51948BC0F09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32" creationId="{81EE05A9-F209-4ECD-A7BD-269AC09A97BE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33" creationId="{4971CDBF-3E75-4B81-B598-38BDECF6F607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77" creationId="{BD8916D2-F523-4DEC-BCF5-A55664E19BE8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78" creationId="{021AC5BA-5A65-4334-B90D-C7A711437E22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82" creationId="{C17F0746-6E2F-44E2-928F-3DE18393731E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83" creationId="{7B249053-7FC0-43AB-A9C1-D8ADB0E459B6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90" creationId="{60745182-E2D0-4C6A-9D4A-A6A4CB91665E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91" creationId="{A0F5657D-1715-4881-A434-E0018B71B10C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95" creationId="{1F846491-689B-4734-B276-7EB221E4A007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296" creationId="{903087A7-2E49-4C01-AA5E-0B0776525A06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301" creationId="{ABD44519-62BB-4746-AFA6-BD305651F1AC}"/>
          </ac:cxnSpMkLst>
        </pc:cxnChg>
        <pc:cxnChg chg="mod">
          <ac:chgData name="Alex Grenyer" userId="7866d4f3-613d-4e0c-9f70-a5dcced092ea" providerId="ADAL" clId="{1C63E68D-CC53-4E48-8776-94F00F3C09BC}" dt="2022-01-09T12:19:03.369" v="144" actId="1076"/>
          <ac:cxnSpMkLst>
            <pc:docMk/>
            <pc:sldMk cId="2344857322" sldId="298"/>
            <ac:cxnSpMk id="307" creationId="{81A52883-2FE9-4846-8FD1-F46E5D88B3DB}"/>
          </ac:cxnSpMkLst>
        </pc:cxnChg>
      </pc:sldChg>
      <pc:sldChg chg="addSp delSp modSp mod">
        <pc:chgData name="Alex Grenyer" userId="7866d4f3-613d-4e0c-9f70-a5dcced092ea" providerId="ADAL" clId="{1C63E68D-CC53-4E48-8776-94F00F3C09BC}" dt="2022-01-09T12:11:29.258" v="47" actId="1076"/>
        <pc:sldMkLst>
          <pc:docMk/>
          <pc:sldMk cId="1089501281" sldId="299"/>
        </pc:sldMkLst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4" creationId="{00000000-0000-0000-0000-000000000000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5" creationId="{00000000-0000-0000-0000-000000000000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7" creationId="{00000000-0000-0000-0000-000000000000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9" creationId="{00000000-0000-0000-0000-000000000000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22" creationId="{25AED5DD-9FD4-47A4-AFF6-824662B5C04D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24" creationId="{0734FB0B-1D3A-4D06-AB26-AEA683B1E235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26" creationId="{F5AFDBB9-EDB3-489C-A6AC-CEE908CE8926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27" creationId="{534E30E8-D25D-4FBC-B8AC-A702D13736CC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31" creationId="{00000000-0000-0000-0000-000000000000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33" creationId="{BD4B5284-1CF4-4968-B49F-3BFB5896C98B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34" creationId="{47E7E43C-8713-4FE0-A94A-43C805DEF455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37" creationId="{109ECC38-1F74-44A2-9700-4E8CB23917B9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38" creationId="{8EEF658F-EBE1-4337-8739-221E9CE43C08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39" creationId="{4ADA8FBB-2925-41BB-A44B-3F2C290EE794}"/>
          </ac:spMkLst>
        </pc:spChg>
        <pc:spChg chg="del">
          <ac:chgData name="Alex Grenyer" userId="7866d4f3-613d-4e0c-9f70-a5dcced092ea" providerId="ADAL" clId="{1C63E68D-CC53-4E48-8776-94F00F3C09BC}" dt="2022-01-09T12:11:22.127" v="45" actId="478"/>
          <ac:spMkLst>
            <pc:docMk/>
            <pc:sldMk cId="1089501281" sldId="299"/>
            <ac:spMk id="42" creationId="{745D0C5F-7DE8-4603-BCDA-9B67165013FB}"/>
          </ac:spMkLst>
        </pc:spChg>
        <pc:spChg chg="add mod">
          <ac:chgData name="Alex Grenyer" userId="7866d4f3-613d-4e0c-9f70-a5dcced092ea" providerId="ADAL" clId="{1C63E68D-CC53-4E48-8776-94F00F3C09BC}" dt="2022-01-09T12:11:29.258" v="47" actId="1076"/>
          <ac:spMkLst>
            <pc:docMk/>
            <pc:sldMk cId="1089501281" sldId="299"/>
            <ac:spMk id="44" creationId="{11B47DCE-E34E-43F3-B77B-9CBEC07516B7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51" creationId="{21F207CE-62B8-430E-9C96-1F9815838C5B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65" creationId="{79A9991E-EA1B-4E7A-A1D3-22113C1E1F7A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109" creationId="{F048C480-AA6E-4F0B-A1C6-9FCD02A7A07D}"/>
          </ac:spMkLst>
        </pc:spChg>
        <pc:spChg chg="del">
          <ac:chgData name="Alex Grenyer" userId="7866d4f3-613d-4e0c-9f70-a5dcced092ea" providerId="ADAL" clId="{1C63E68D-CC53-4E48-8776-94F00F3C09BC}" dt="2022-01-09T12:11:20.757" v="44" actId="478"/>
          <ac:spMkLst>
            <pc:docMk/>
            <pc:sldMk cId="1089501281" sldId="299"/>
            <ac:spMk id="110" creationId="{04C2602C-0421-447F-9AAC-CA6826930332}"/>
          </ac:spMkLst>
        </pc:spChg>
        <pc:picChg chg="add mod">
          <ac:chgData name="Alex Grenyer" userId="7866d4f3-613d-4e0c-9f70-a5dcced092ea" providerId="ADAL" clId="{1C63E68D-CC53-4E48-8776-94F00F3C09BC}" dt="2022-01-09T12:11:26.209" v="46" actId="1076"/>
          <ac:picMkLst>
            <pc:docMk/>
            <pc:sldMk cId="1089501281" sldId="299"/>
            <ac:picMk id="3" creationId="{ECC3A040-8F01-4A40-A1C5-301176B95752}"/>
          </ac:picMkLst>
        </pc:pic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10" creationId="{00000000-0000-0000-0000-000000000000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13" creationId="{00000000-0000-0000-0000-000000000000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14" creationId="{00000000-0000-0000-0000-000000000000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25" creationId="{0FF77F77-8221-4046-B3B2-1E21B7526AB4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28" creationId="{00000000-0000-0000-0000-000000000000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29" creationId="{142D2FCD-7679-4E2E-BF1A-45B3B8C80E5A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32" creationId="{CCDADE54-A184-4D5C-9674-DB8F8F1E7344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35" creationId="{A48E4E85-E902-44CE-80C4-6EBB37A95AED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36" creationId="{7F04BE9F-4554-4ECE-84EC-5075482149DF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40" creationId="{5C74E7BA-05AF-4EF7-8528-6DB6BAFC03BD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41" creationId="{622AC916-DCDC-470E-9D7E-FF98EC9050A6}"/>
          </ac:cxnSpMkLst>
        </pc:cxnChg>
        <pc:cxnChg chg="del mod">
          <ac:chgData name="Alex Grenyer" userId="7866d4f3-613d-4e0c-9f70-a5dcced092ea" providerId="ADAL" clId="{1C63E68D-CC53-4E48-8776-94F00F3C09BC}" dt="2022-01-09T12:11:22.127" v="45" actId="478"/>
          <ac:cxnSpMkLst>
            <pc:docMk/>
            <pc:sldMk cId="1089501281" sldId="299"/>
            <ac:cxnSpMk id="43" creationId="{FC1144E4-0B36-4DC9-B29F-2E4451215274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67" creationId="{6FED4EFF-9B4C-445C-AB3F-BB8F85617F46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76" creationId="{0285D544-003E-486C-BC68-4056CAC829A9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120" creationId="{73118957-7C29-4664-B7E2-36F8DE936B9A}"/>
          </ac:cxnSpMkLst>
        </pc:cxnChg>
        <pc:cxnChg chg="del mod">
          <ac:chgData name="Alex Grenyer" userId="7866d4f3-613d-4e0c-9f70-a5dcced092ea" providerId="ADAL" clId="{1C63E68D-CC53-4E48-8776-94F00F3C09BC}" dt="2022-01-09T12:11:20.757" v="44" actId="478"/>
          <ac:cxnSpMkLst>
            <pc:docMk/>
            <pc:sldMk cId="1089501281" sldId="299"/>
            <ac:cxnSpMk id="123" creationId="{3CC55CD7-1B5D-4751-A242-E3266C1235D2}"/>
          </ac:cxnSpMkLst>
        </pc:cxnChg>
      </pc:sldChg>
      <pc:sldChg chg="addSp modSp mod">
        <pc:chgData name="Alex Grenyer" userId="7866d4f3-613d-4e0c-9f70-a5dcced092ea" providerId="ADAL" clId="{1C63E68D-CC53-4E48-8776-94F00F3C09BC}" dt="2022-01-09T12:29:32.685" v="329" actId="1076"/>
        <pc:sldMkLst>
          <pc:docMk/>
          <pc:sldMk cId="3644586990" sldId="302"/>
        </pc:sldMkLst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4" creationId="{00000000-0000-0000-0000-000000000000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5" creationId="{00000000-0000-0000-0000-000000000000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3" creationId="{B4750636-221B-41E5-AC3B-8B637EB4A0AB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7" creationId="{5A5D0580-74BB-4E38-9442-4D8FB15A8EC9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47" creationId="{6A6D612D-7076-490E-B37D-7C6E876E3B92}"/>
          </ac:spMkLst>
        </pc:spChg>
        <pc:spChg chg="add mod">
          <ac:chgData name="Alex Grenyer" userId="7866d4f3-613d-4e0c-9f70-a5dcced092ea" providerId="ADAL" clId="{1C63E68D-CC53-4E48-8776-94F00F3C09BC}" dt="2022-01-09T12:29:32.685" v="329" actId="1076"/>
          <ac:spMkLst>
            <pc:docMk/>
            <pc:sldMk cId="3644586990" sldId="302"/>
            <ac:spMk id="55" creationId="{7C78F359-F822-43F3-BC13-52CB8912496F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56" creationId="{6122A2F8-1172-4B4A-AD41-CF448DE14286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59" creationId="{29248805-8885-498D-B35A-7DC08565CDEA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109" creationId="{F048C480-AA6E-4F0B-A1C6-9FCD02A7A07D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110" creationId="{04C2602C-0421-447F-9AAC-CA6826930332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176" creationId="{3AC71AF6-8016-422E-8C20-2D2F739AD7DB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177" creationId="{825FD0D9-BFB1-4769-99BC-5F10190B600F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25" creationId="{98ADB941-1E64-4EBB-96B2-66555A3E43A0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26" creationId="{25878D7D-AC28-4DD2-9BC7-520FD3D5114D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29" creationId="{ED809AE0-6DC0-4441-81DC-8CA812675278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30" creationId="{8192D76D-93DA-4E7C-A4F3-BE057FCF319C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31" creationId="{4CAFA697-9B91-4C32-A311-D35B95132E44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75" creationId="{367F3B34-BCDE-4230-9AAF-D968046E62AD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76" creationId="{78861983-6552-4C03-A771-43C412E80660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79" creationId="{FA0DC255-2465-4697-BA8E-853F506CD114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80" creationId="{E65B4F14-E2A8-430B-8E23-27CABC62541D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81" creationId="{BF914CF5-2303-4D39-AABC-852AD2FF727A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88" creationId="{FE6230A2-FE66-41B2-9F25-CE5B42657EA1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89" creationId="{400F6261-4AA9-4139-8767-6FC1DAD8C9D5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92" creationId="{223FA3CB-46EF-4A8C-8E26-6B77D5449429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93" creationId="{318F003C-F25C-4F27-8757-970BD8E0C4B5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294" creationId="{21DFDAA6-AEE0-4789-897B-E420AA186733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306" creationId="{5799F5EB-4C40-457C-B9F7-E079A4D244DA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315" creationId="{D39CA87B-326C-48A9-9739-C7C3EE35A3D1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316" creationId="{E0BE3ACB-9708-43EE-A9E2-6BE673C72BF4}"/>
          </ac:spMkLst>
        </pc:spChg>
        <pc:spChg chg="mod">
          <ac:chgData name="Alex Grenyer" userId="7866d4f3-613d-4e0c-9f70-a5dcced092ea" providerId="ADAL" clId="{1C63E68D-CC53-4E48-8776-94F00F3C09BC}" dt="2022-01-09T12:29:17.284" v="323" actId="1076"/>
          <ac:spMkLst>
            <pc:docMk/>
            <pc:sldMk cId="3644586990" sldId="302"/>
            <ac:spMk id="317" creationId="{71F2CE41-C694-4872-B33B-44743C16A409}"/>
          </ac:spMkLst>
        </pc:sp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10" creationId="{00000000-0000-0000-0000-000000000000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8" creationId="{00000000-0000-0000-0000-000000000000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120" creationId="{73118957-7C29-4664-B7E2-36F8DE936B9A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139" creationId="{C2C0ECE3-8E93-4F5F-9311-B0BF35334B3D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153" creationId="{FE73ACCE-71F2-4D94-9743-D65297F0658B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163" creationId="{67875B20-E7FB-4730-896D-E1CFDCBB21E2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27" creationId="{A7E743E5-D1FB-449E-9E12-88850D95F3E3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28" creationId="{83CBD657-5A67-43DC-802D-C51948BC0F09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32" creationId="{81EE05A9-F209-4ECD-A7BD-269AC09A97BE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33" creationId="{4971CDBF-3E75-4B81-B598-38BDECF6F607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77" creationId="{BD8916D2-F523-4DEC-BCF5-A55664E19BE8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78" creationId="{021AC5BA-5A65-4334-B90D-C7A711437E22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82" creationId="{C17F0746-6E2F-44E2-928F-3DE18393731E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83" creationId="{7B249053-7FC0-43AB-A9C1-D8ADB0E459B6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90" creationId="{60745182-E2D0-4C6A-9D4A-A6A4CB91665E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91" creationId="{A0F5657D-1715-4881-A434-E0018B71B10C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95" creationId="{1F846491-689B-4734-B276-7EB221E4A007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296" creationId="{903087A7-2E49-4C01-AA5E-0B0776525A06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301" creationId="{ABD44519-62BB-4746-AFA6-BD305651F1AC}"/>
          </ac:cxnSpMkLst>
        </pc:cxnChg>
        <pc:cxnChg chg="mod">
          <ac:chgData name="Alex Grenyer" userId="7866d4f3-613d-4e0c-9f70-a5dcced092ea" providerId="ADAL" clId="{1C63E68D-CC53-4E48-8776-94F00F3C09BC}" dt="2022-01-09T12:29:17.284" v="323" actId="1076"/>
          <ac:cxnSpMkLst>
            <pc:docMk/>
            <pc:sldMk cId="3644586990" sldId="302"/>
            <ac:cxnSpMk id="307" creationId="{81A52883-2FE9-4846-8FD1-F46E5D88B3DB}"/>
          </ac:cxnSpMkLst>
        </pc:cxnChg>
      </pc:sldChg>
      <pc:sldChg chg="addSp modSp mod">
        <pc:chgData name="Alex Grenyer" userId="7866d4f3-613d-4e0c-9f70-a5dcced092ea" providerId="ADAL" clId="{1C63E68D-CC53-4E48-8776-94F00F3C09BC}" dt="2022-01-09T12:18:23.619" v="137" actId="1076"/>
        <pc:sldMkLst>
          <pc:docMk/>
          <pc:sldMk cId="1616284365" sldId="303"/>
        </pc:sldMkLst>
        <pc:spChg chg="add mod">
          <ac:chgData name="Alex Grenyer" userId="7866d4f3-613d-4e0c-9f70-a5dcced092ea" providerId="ADAL" clId="{1C63E68D-CC53-4E48-8776-94F00F3C09BC}" dt="2022-01-09T12:18:23.619" v="137" actId="1076"/>
          <ac:spMkLst>
            <pc:docMk/>
            <pc:sldMk cId="1616284365" sldId="303"/>
            <ac:spMk id="20" creationId="{1DBCD6A5-61AD-4672-AE15-25C629F123FE}"/>
          </ac:spMkLst>
        </pc:spChg>
      </pc:sldChg>
      <pc:sldChg chg="modSp mod">
        <pc:chgData name="Alex Grenyer" userId="7866d4f3-613d-4e0c-9f70-a5dcced092ea" providerId="ADAL" clId="{1C63E68D-CC53-4E48-8776-94F00F3C09BC}" dt="2022-01-09T12:11:49.699" v="61" actId="20577"/>
        <pc:sldMkLst>
          <pc:docMk/>
          <pc:sldMk cId="3297761851" sldId="307"/>
        </pc:sldMkLst>
        <pc:spChg chg="mod">
          <ac:chgData name="Alex Grenyer" userId="7866d4f3-613d-4e0c-9f70-a5dcced092ea" providerId="ADAL" clId="{1C63E68D-CC53-4E48-8776-94F00F3C09BC}" dt="2022-01-09T12:11:49.699" v="61" actId="20577"/>
          <ac:spMkLst>
            <pc:docMk/>
            <pc:sldMk cId="3297761851" sldId="307"/>
            <ac:spMk id="2" creationId="{76CFEA71-51F3-4621-AEC4-6AE4DE5285F1}"/>
          </ac:spMkLst>
        </pc:spChg>
      </pc:sldChg>
      <pc:sldChg chg="del">
        <pc:chgData name="Alex Grenyer" userId="7866d4f3-613d-4e0c-9f70-a5dcced092ea" providerId="ADAL" clId="{1C63E68D-CC53-4E48-8776-94F00F3C09BC}" dt="2022-01-09T12:05:43.141" v="0" actId="47"/>
        <pc:sldMkLst>
          <pc:docMk/>
          <pc:sldMk cId="511908023" sldId="308"/>
        </pc:sldMkLst>
      </pc:sldChg>
      <pc:sldChg chg="addSp modSp del mod">
        <pc:chgData name="Alex Grenyer" userId="7866d4f3-613d-4e0c-9f70-a5dcced092ea" providerId="ADAL" clId="{1C63E68D-CC53-4E48-8776-94F00F3C09BC}" dt="2022-01-09T12:28:41.912" v="315" actId="47"/>
        <pc:sldMkLst>
          <pc:docMk/>
          <pc:sldMk cId="1288599713" sldId="315"/>
        </pc:sldMkLst>
        <pc:spChg chg="add mod">
          <ac:chgData name="Alex Grenyer" userId="7866d4f3-613d-4e0c-9f70-a5dcced092ea" providerId="ADAL" clId="{1C63E68D-CC53-4E48-8776-94F00F3C09BC}" dt="2022-01-09T12:28:26.695" v="306" actId="1076"/>
          <ac:spMkLst>
            <pc:docMk/>
            <pc:sldMk cId="1288599713" sldId="315"/>
            <ac:spMk id="60" creationId="{4AD60844-DF85-4937-A384-0518EE3A135D}"/>
          </ac:spMkLst>
        </pc:spChg>
      </pc:sldChg>
      <pc:sldChg chg="addSp delSp modSp mod">
        <pc:chgData name="Alex Grenyer" userId="7866d4f3-613d-4e0c-9f70-a5dcced092ea" providerId="ADAL" clId="{1C63E68D-CC53-4E48-8776-94F00F3C09BC}" dt="2022-01-09T12:26:50.217" v="278" actId="1076"/>
        <pc:sldMkLst>
          <pc:docMk/>
          <pc:sldMk cId="3327732091" sldId="316"/>
        </pc:sldMkLst>
        <pc:spChg chg="del">
          <ac:chgData name="Alex Grenyer" userId="7866d4f3-613d-4e0c-9f70-a5dcced092ea" providerId="ADAL" clId="{1C63E68D-CC53-4E48-8776-94F00F3C09BC}" dt="2022-01-09T12:26:28.987" v="269" actId="478"/>
          <ac:spMkLst>
            <pc:docMk/>
            <pc:sldMk cId="3327732091" sldId="316"/>
            <ac:spMk id="9" creationId="{E02DC9D6-FDBC-490C-89A8-2633E5056F16}"/>
          </ac:spMkLst>
        </pc:spChg>
        <pc:spChg chg="del">
          <ac:chgData name="Alex Grenyer" userId="7866d4f3-613d-4e0c-9f70-a5dcced092ea" providerId="ADAL" clId="{1C63E68D-CC53-4E48-8776-94F00F3C09BC}" dt="2022-01-09T12:26:28.229" v="268" actId="478"/>
          <ac:spMkLst>
            <pc:docMk/>
            <pc:sldMk cId="3327732091" sldId="316"/>
            <ac:spMk id="11" creationId="{35E9CD4C-7A31-4621-B330-5851CA9904A8}"/>
          </ac:spMkLst>
        </pc:spChg>
        <pc:spChg chg="mod">
          <ac:chgData name="Alex Grenyer" userId="7866d4f3-613d-4e0c-9f70-a5dcced092ea" providerId="ADAL" clId="{1C63E68D-CC53-4E48-8776-94F00F3C09BC}" dt="2022-01-09T12:26:47.053" v="277" actId="1076"/>
          <ac:spMkLst>
            <pc:docMk/>
            <pc:sldMk cId="3327732091" sldId="316"/>
            <ac:spMk id="13" creationId="{8E58B8DF-7680-40EC-B629-5493C2D25BB4}"/>
          </ac:spMkLst>
        </pc:spChg>
        <pc:spChg chg="mod">
          <ac:chgData name="Alex Grenyer" userId="7866d4f3-613d-4e0c-9f70-a5dcced092ea" providerId="ADAL" clId="{1C63E68D-CC53-4E48-8776-94F00F3C09BC}" dt="2022-01-09T12:26:47.053" v="277" actId="1076"/>
          <ac:spMkLst>
            <pc:docMk/>
            <pc:sldMk cId="3327732091" sldId="316"/>
            <ac:spMk id="14" creationId="{2346386D-990D-4EB0-8BAF-162C605E964A}"/>
          </ac:spMkLst>
        </pc:spChg>
        <pc:spChg chg="mod">
          <ac:chgData name="Alex Grenyer" userId="7866d4f3-613d-4e0c-9f70-a5dcced092ea" providerId="ADAL" clId="{1C63E68D-CC53-4E48-8776-94F00F3C09BC}" dt="2022-01-09T12:26:47.053" v="277" actId="1076"/>
          <ac:spMkLst>
            <pc:docMk/>
            <pc:sldMk cId="3327732091" sldId="316"/>
            <ac:spMk id="15" creationId="{1271623D-79C6-46A8-976E-9180D07046BC}"/>
          </ac:spMkLst>
        </pc:spChg>
        <pc:spChg chg="add mod">
          <ac:chgData name="Alex Grenyer" userId="7866d4f3-613d-4e0c-9f70-a5dcced092ea" providerId="ADAL" clId="{1C63E68D-CC53-4E48-8776-94F00F3C09BC}" dt="2022-01-09T12:26:50.217" v="278" actId="1076"/>
          <ac:spMkLst>
            <pc:docMk/>
            <pc:sldMk cId="3327732091" sldId="316"/>
            <ac:spMk id="16" creationId="{0F7E5044-D1E4-468F-8825-2B2FB87974B3}"/>
          </ac:spMkLst>
        </pc:spChg>
        <pc:spChg chg="del mod">
          <ac:chgData name="Alex Grenyer" userId="7866d4f3-613d-4e0c-9f70-a5dcced092ea" providerId="ADAL" clId="{1C63E68D-CC53-4E48-8776-94F00F3C09BC}" dt="2022-01-09T12:26:42.093" v="276" actId="478"/>
          <ac:spMkLst>
            <pc:docMk/>
            <pc:sldMk cId="3327732091" sldId="316"/>
            <ac:spMk id="20" creationId="{A9E89F98-8D06-4A28-BB6E-0A28485BD14F}"/>
          </ac:spMkLst>
        </pc:spChg>
        <pc:picChg chg="mod">
          <ac:chgData name="Alex Grenyer" userId="7866d4f3-613d-4e0c-9f70-a5dcced092ea" providerId="ADAL" clId="{1C63E68D-CC53-4E48-8776-94F00F3C09BC}" dt="2022-01-09T12:26:47.053" v="277" actId="1076"/>
          <ac:picMkLst>
            <pc:docMk/>
            <pc:sldMk cId="3327732091" sldId="316"/>
            <ac:picMk id="3" creationId="{9654618A-4544-4306-B232-A977C71B3F65}"/>
          </ac:picMkLst>
        </pc:picChg>
        <pc:picChg chg="mod">
          <ac:chgData name="Alex Grenyer" userId="7866d4f3-613d-4e0c-9f70-a5dcced092ea" providerId="ADAL" clId="{1C63E68D-CC53-4E48-8776-94F00F3C09BC}" dt="2022-01-09T12:26:47.053" v="277" actId="1076"/>
          <ac:picMkLst>
            <pc:docMk/>
            <pc:sldMk cId="3327732091" sldId="316"/>
            <ac:picMk id="8" creationId="{31D6488F-2B46-4DC5-8443-D56EFAB03805}"/>
          </ac:picMkLst>
        </pc:picChg>
      </pc:sldChg>
      <pc:sldChg chg="delSp modSp mod">
        <pc:chgData name="Alex Grenyer" userId="7866d4f3-613d-4e0c-9f70-a5dcced092ea" providerId="ADAL" clId="{1C63E68D-CC53-4E48-8776-94F00F3C09BC}" dt="2022-01-09T12:26:55.902" v="280" actId="1076"/>
        <pc:sldMkLst>
          <pc:docMk/>
          <pc:sldMk cId="3652056545" sldId="317"/>
        </pc:sldMkLst>
        <pc:spChg chg="del">
          <ac:chgData name="Alex Grenyer" userId="7866d4f3-613d-4e0c-9f70-a5dcced092ea" providerId="ADAL" clId="{1C63E68D-CC53-4E48-8776-94F00F3C09BC}" dt="2022-01-09T12:26:53.923" v="279" actId="478"/>
          <ac:spMkLst>
            <pc:docMk/>
            <pc:sldMk cId="3652056545" sldId="317"/>
            <ac:spMk id="6" creationId="{E4911EFB-5D89-4BD1-9E10-6D8FA22264F1}"/>
          </ac:spMkLst>
        </pc:spChg>
        <pc:picChg chg="mod">
          <ac:chgData name="Alex Grenyer" userId="7866d4f3-613d-4e0c-9f70-a5dcced092ea" providerId="ADAL" clId="{1C63E68D-CC53-4E48-8776-94F00F3C09BC}" dt="2022-01-09T12:26:55.902" v="280" actId="1076"/>
          <ac:picMkLst>
            <pc:docMk/>
            <pc:sldMk cId="3652056545" sldId="317"/>
            <ac:picMk id="4" creationId="{B32576D4-A084-4EEB-A011-1331F9A21827}"/>
          </ac:picMkLst>
        </pc:picChg>
      </pc:sldChg>
      <pc:sldChg chg="addSp delSp modSp mod ord">
        <pc:chgData name="Alex Grenyer" userId="7866d4f3-613d-4e0c-9f70-a5dcced092ea" providerId="ADAL" clId="{1C63E68D-CC53-4E48-8776-94F00F3C09BC}" dt="2022-01-09T12:28:08.294" v="303"/>
        <pc:sldMkLst>
          <pc:docMk/>
          <pc:sldMk cId="4195472060" sldId="321"/>
        </pc:sldMkLst>
        <pc:spChg chg="del">
          <ac:chgData name="Alex Grenyer" userId="7866d4f3-613d-4e0c-9f70-a5dcced092ea" providerId="ADAL" clId="{1C63E68D-CC53-4E48-8776-94F00F3C09BC}" dt="2022-01-09T12:27:46.223" v="291" actId="478"/>
          <ac:spMkLst>
            <pc:docMk/>
            <pc:sldMk cId="4195472060" sldId="321"/>
            <ac:spMk id="4" creationId="{4312D502-8FAD-49E5-B7F1-F556FF9EA6C9}"/>
          </ac:spMkLst>
        </pc:spChg>
        <pc:spChg chg="del">
          <ac:chgData name="Alex Grenyer" userId="7866d4f3-613d-4e0c-9f70-a5dcced092ea" providerId="ADAL" clId="{1C63E68D-CC53-4E48-8776-94F00F3C09BC}" dt="2022-01-09T12:27:55.784" v="298" actId="478"/>
          <ac:spMkLst>
            <pc:docMk/>
            <pc:sldMk cId="4195472060" sldId="321"/>
            <ac:spMk id="7" creationId="{9EC63959-1505-4577-A350-36231696041F}"/>
          </ac:spMkLst>
        </pc:spChg>
        <pc:spChg chg="add mod">
          <ac:chgData name="Alex Grenyer" userId="7866d4f3-613d-4e0c-9f70-a5dcced092ea" providerId="ADAL" clId="{1C63E68D-CC53-4E48-8776-94F00F3C09BC}" dt="2022-01-09T12:28:06.663" v="301" actId="1076"/>
          <ac:spMkLst>
            <pc:docMk/>
            <pc:sldMk cId="4195472060" sldId="321"/>
            <ac:spMk id="8" creationId="{CE6E3F9D-DD11-41E0-9734-535CDD3CB866}"/>
          </ac:spMkLst>
        </pc:spChg>
        <pc:picChg chg="mod">
          <ac:chgData name="Alex Grenyer" userId="7866d4f3-613d-4e0c-9f70-a5dcced092ea" providerId="ADAL" clId="{1C63E68D-CC53-4E48-8776-94F00F3C09BC}" dt="2022-01-09T12:27:54.504" v="297" actId="1076"/>
          <ac:picMkLst>
            <pc:docMk/>
            <pc:sldMk cId="4195472060" sldId="321"/>
            <ac:picMk id="3" creationId="{3A57D57F-0DC5-49FF-AACE-6A44C00333ED}"/>
          </ac:picMkLst>
        </pc:picChg>
      </pc:sldChg>
      <pc:sldChg chg="addSp modSp mod">
        <pc:chgData name="Alex Grenyer" userId="7866d4f3-613d-4e0c-9f70-a5dcced092ea" providerId="ADAL" clId="{1C63E68D-CC53-4E48-8776-94F00F3C09BC}" dt="2022-01-09T12:29:09.503" v="322" actId="1076"/>
        <pc:sldMkLst>
          <pc:docMk/>
          <pc:sldMk cId="1166981431" sldId="322"/>
        </pc:sldMkLst>
        <pc:spChg chg="add mod">
          <ac:chgData name="Alex Grenyer" userId="7866d4f3-613d-4e0c-9f70-a5dcced092ea" providerId="ADAL" clId="{1C63E68D-CC53-4E48-8776-94F00F3C09BC}" dt="2022-01-09T12:29:09.503" v="322" actId="1076"/>
          <ac:spMkLst>
            <pc:docMk/>
            <pc:sldMk cId="1166981431" sldId="322"/>
            <ac:spMk id="25" creationId="{0F437791-C9D3-481A-94B4-47E086888ABE}"/>
          </ac:spMkLst>
        </pc:spChg>
      </pc:sldChg>
      <pc:sldChg chg="del">
        <pc:chgData name="Alex Grenyer" userId="7866d4f3-613d-4e0c-9f70-a5dcced092ea" providerId="ADAL" clId="{1C63E68D-CC53-4E48-8776-94F00F3C09BC}" dt="2022-01-09T12:31:00.164" v="360" actId="47"/>
        <pc:sldMkLst>
          <pc:docMk/>
          <pc:sldMk cId="2559028170" sldId="323"/>
        </pc:sldMkLst>
      </pc:sldChg>
      <pc:sldChg chg="addSp del mod">
        <pc:chgData name="Alex Grenyer" userId="7866d4f3-613d-4e0c-9f70-a5dcced092ea" providerId="ADAL" clId="{1C63E68D-CC53-4E48-8776-94F00F3C09BC}" dt="2022-01-09T12:33:06.535" v="401" actId="47"/>
        <pc:sldMkLst>
          <pc:docMk/>
          <pc:sldMk cId="1705463081" sldId="329"/>
        </pc:sldMkLst>
        <pc:spChg chg="add">
          <ac:chgData name="Alex Grenyer" userId="7866d4f3-613d-4e0c-9f70-a5dcced092ea" providerId="ADAL" clId="{1C63E68D-CC53-4E48-8776-94F00F3C09BC}" dt="2022-01-09T12:32:52.425" v="395" actId="22"/>
          <ac:spMkLst>
            <pc:docMk/>
            <pc:sldMk cId="1705463081" sldId="329"/>
            <ac:spMk id="29" creationId="{A46CB8E4-8E1B-482B-99C9-C9DAD6D723C7}"/>
          </ac:spMkLst>
        </pc:spChg>
      </pc:sldChg>
      <pc:sldChg chg="addSp modSp del mod">
        <pc:chgData name="Alex Grenyer" userId="7866d4f3-613d-4e0c-9f70-a5dcced092ea" providerId="ADAL" clId="{1C63E68D-CC53-4E48-8776-94F00F3C09BC}" dt="2022-01-09T12:23:38.910" v="210" actId="47"/>
        <pc:sldMkLst>
          <pc:docMk/>
          <pc:sldMk cId="2213354360" sldId="330"/>
        </pc:sldMkLst>
        <pc:spChg chg="add mod">
          <ac:chgData name="Alex Grenyer" userId="7866d4f3-613d-4e0c-9f70-a5dcced092ea" providerId="ADAL" clId="{1C63E68D-CC53-4E48-8776-94F00F3C09BC}" dt="2022-01-09T12:23:21.150" v="200" actId="1076"/>
          <ac:spMkLst>
            <pc:docMk/>
            <pc:sldMk cId="2213354360" sldId="330"/>
            <ac:spMk id="18" creationId="{4A7E6083-2FF7-463E-8332-C277B51F6681}"/>
          </ac:spMkLst>
        </pc:spChg>
      </pc:sldChg>
      <pc:sldChg chg="addSp delSp modSp mod">
        <pc:chgData name="Alex Grenyer" userId="7866d4f3-613d-4e0c-9f70-a5dcced092ea" providerId="ADAL" clId="{1C63E68D-CC53-4E48-8776-94F00F3C09BC}" dt="2022-01-09T12:21:04.161" v="175" actId="478"/>
        <pc:sldMkLst>
          <pc:docMk/>
          <pc:sldMk cId="132679465" sldId="331"/>
        </pc:sldMkLst>
        <pc:spChg chg="mod">
          <ac:chgData name="Alex Grenyer" userId="7866d4f3-613d-4e0c-9f70-a5dcced092ea" providerId="ADAL" clId="{1C63E68D-CC53-4E48-8776-94F00F3C09BC}" dt="2022-01-09T12:20:56.178" v="173" actId="1076"/>
          <ac:spMkLst>
            <pc:docMk/>
            <pc:sldMk cId="132679465" sldId="331"/>
            <ac:spMk id="4" creationId="{5A6E8888-DF71-4A43-8000-E5C8B873A27D}"/>
          </ac:spMkLst>
        </pc:spChg>
        <pc:spChg chg="del">
          <ac:chgData name="Alex Grenyer" userId="7866d4f3-613d-4e0c-9f70-a5dcced092ea" providerId="ADAL" clId="{1C63E68D-CC53-4E48-8776-94F00F3C09BC}" dt="2022-01-09T12:21:04.161" v="175" actId="478"/>
          <ac:spMkLst>
            <pc:docMk/>
            <pc:sldMk cId="132679465" sldId="331"/>
            <ac:spMk id="6" creationId="{902CF280-348B-43EA-B31D-B0821A3529E0}"/>
          </ac:spMkLst>
        </pc:spChg>
        <pc:spChg chg="mod">
          <ac:chgData name="Alex Grenyer" userId="7866d4f3-613d-4e0c-9f70-a5dcced092ea" providerId="ADAL" clId="{1C63E68D-CC53-4E48-8776-94F00F3C09BC}" dt="2022-01-09T12:20:56.178" v="173" actId="1076"/>
          <ac:spMkLst>
            <pc:docMk/>
            <pc:sldMk cId="132679465" sldId="331"/>
            <ac:spMk id="7" creationId="{4F2B80C8-FD3B-4D40-9C93-A71019647A46}"/>
          </ac:spMkLst>
        </pc:spChg>
        <pc:spChg chg="mod">
          <ac:chgData name="Alex Grenyer" userId="7866d4f3-613d-4e0c-9f70-a5dcced092ea" providerId="ADAL" clId="{1C63E68D-CC53-4E48-8776-94F00F3C09BC}" dt="2022-01-09T12:20:56.178" v="173" actId="1076"/>
          <ac:spMkLst>
            <pc:docMk/>
            <pc:sldMk cId="132679465" sldId="331"/>
            <ac:spMk id="9" creationId="{450C5C11-7EAB-4182-AFD2-8E5D0B65D164}"/>
          </ac:spMkLst>
        </pc:spChg>
        <pc:spChg chg="mod">
          <ac:chgData name="Alex Grenyer" userId="7866d4f3-613d-4e0c-9f70-a5dcced092ea" providerId="ADAL" clId="{1C63E68D-CC53-4E48-8776-94F00F3C09BC}" dt="2022-01-09T12:20:56.178" v="173" actId="1076"/>
          <ac:spMkLst>
            <pc:docMk/>
            <pc:sldMk cId="132679465" sldId="331"/>
            <ac:spMk id="12" creationId="{CA838D56-43B1-4A05-921D-7D740AFC3F82}"/>
          </ac:spMkLst>
        </pc:spChg>
        <pc:spChg chg="mod">
          <ac:chgData name="Alex Grenyer" userId="7866d4f3-613d-4e0c-9f70-a5dcced092ea" providerId="ADAL" clId="{1C63E68D-CC53-4E48-8776-94F00F3C09BC}" dt="2022-01-09T12:20:56.178" v="173" actId="1076"/>
          <ac:spMkLst>
            <pc:docMk/>
            <pc:sldMk cId="132679465" sldId="331"/>
            <ac:spMk id="13" creationId="{1123475C-1FFF-4B7D-8FCC-70B52F4AB443}"/>
          </ac:spMkLst>
        </pc:spChg>
        <pc:spChg chg="add mod">
          <ac:chgData name="Alex Grenyer" userId="7866d4f3-613d-4e0c-9f70-a5dcced092ea" providerId="ADAL" clId="{1C63E68D-CC53-4E48-8776-94F00F3C09BC}" dt="2022-01-09T12:21:00.490" v="174" actId="1076"/>
          <ac:spMkLst>
            <pc:docMk/>
            <pc:sldMk cId="132679465" sldId="331"/>
            <ac:spMk id="14" creationId="{CF3999DC-0ADB-494F-8884-485EC3D43C57}"/>
          </ac:spMkLst>
        </pc:spChg>
        <pc:picChg chg="mod">
          <ac:chgData name="Alex Grenyer" userId="7866d4f3-613d-4e0c-9f70-a5dcced092ea" providerId="ADAL" clId="{1C63E68D-CC53-4E48-8776-94F00F3C09BC}" dt="2022-01-09T12:20:56.178" v="173" actId="1076"/>
          <ac:picMkLst>
            <pc:docMk/>
            <pc:sldMk cId="132679465" sldId="331"/>
            <ac:picMk id="8" creationId="{9B287A4B-6005-4290-8CA7-9B8A890C9CD7}"/>
          </ac:picMkLst>
        </pc:picChg>
        <pc:picChg chg="mod">
          <ac:chgData name="Alex Grenyer" userId="7866d4f3-613d-4e0c-9f70-a5dcced092ea" providerId="ADAL" clId="{1C63E68D-CC53-4E48-8776-94F00F3C09BC}" dt="2022-01-09T12:20:56.178" v="173" actId="1076"/>
          <ac:picMkLst>
            <pc:docMk/>
            <pc:sldMk cId="132679465" sldId="331"/>
            <ac:picMk id="10" creationId="{91628E82-3E36-4BBA-ADE8-4E7B52EAD0F8}"/>
          </ac:picMkLst>
        </pc:picChg>
      </pc:sldChg>
      <pc:sldChg chg="del">
        <pc:chgData name="Alex Grenyer" userId="7866d4f3-613d-4e0c-9f70-a5dcced092ea" providerId="ADAL" clId="{1C63E68D-CC53-4E48-8776-94F00F3C09BC}" dt="2022-01-09T12:21:13.429" v="176" actId="47"/>
        <pc:sldMkLst>
          <pc:docMk/>
          <pc:sldMk cId="357185051" sldId="332"/>
        </pc:sldMkLst>
      </pc:sldChg>
      <pc:sldChg chg="del">
        <pc:chgData name="Alex Grenyer" userId="7866d4f3-613d-4e0c-9f70-a5dcced092ea" providerId="ADAL" clId="{1C63E68D-CC53-4E48-8776-94F00F3C09BC}" dt="2022-01-09T12:32:40.343" v="394" actId="47"/>
        <pc:sldMkLst>
          <pc:docMk/>
          <pc:sldMk cId="3556281651" sldId="333"/>
        </pc:sldMkLst>
      </pc:sldChg>
      <pc:sldChg chg="del">
        <pc:chgData name="Alex Grenyer" userId="7866d4f3-613d-4e0c-9f70-a5dcced092ea" providerId="ADAL" clId="{1C63E68D-CC53-4E48-8776-94F00F3C09BC}" dt="2022-01-09T12:08:31.154" v="33" actId="47"/>
        <pc:sldMkLst>
          <pc:docMk/>
          <pc:sldMk cId="3658310385" sldId="334"/>
        </pc:sldMkLst>
      </pc:sldChg>
      <pc:sldChg chg="del">
        <pc:chgData name="Alex Grenyer" userId="7866d4f3-613d-4e0c-9f70-a5dcced092ea" providerId="ADAL" clId="{1C63E68D-CC53-4E48-8776-94F00F3C09BC}" dt="2022-01-09T12:08:31.965" v="34" actId="47"/>
        <pc:sldMkLst>
          <pc:docMk/>
          <pc:sldMk cId="792270273" sldId="335"/>
        </pc:sldMkLst>
      </pc:sldChg>
      <pc:sldChg chg="del">
        <pc:chgData name="Alex Grenyer" userId="7866d4f3-613d-4e0c-9f70-a5dcced092ea" providerId="ADAL" clId="{1C63E68D-CC53-4E48-8776-94F00F3C09BC}" dt="2022-01-09T12:33:13.498" v="405" actId="47"/>
        <pc:sldMkLst>
          <pc:docMk/>
          <pc:sldMk cId="1928587120" sldId="336"/>
        </pc:sldMkLst>
      </pc:sldChg>
      <pc:sldChg chg="addSp delSp modSp mod">
        <pc:chgData name="Alex Grenyer" userId="7866d4f3-613d-4e0c-9f70-a5dcced092ea" providerId="ADAL" clId="{1C63E68D-CC53-4E48-8776-94F00F3C09BC}" dt="2022-01-09T12:06:34.203" v="10" actId="1076"/>
        <pc:sldMkLst>
          <pc:docMk/>
          <pc:sldMk cId="163276648" sldId="337"/>
        </pc:sldMkLst>
        <pc:spChg chg="add del">
          <ac:chgData name="Alex Grenyer" userId="7866d4f3-613d-4e0c-9f70-a5dcced092ea" providerId="ADAL" clId="{1C63E68D-CC53-4E48-8776-94F00F3C09BC}" dt="2022-01-09T12:06:11.962" v="3" actId="478"/>
          <ac:spMkLst>
            <pc:docMk/>
            <pc:sldMk cId="163276648" sldId="337"/>
            <ac:spMk id="2" creationId="{B68B6910-7263-4E7B-9C9C-A0D446089299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3" creationId="{7A0A68DF-07CB-4432-8268-C666D07F455C}"/>
          </ac:spMkLst>
        </pc:spChg>
        <pc:spChg chg="add mod">
          <ac:chgData name="Alex Grenyer" userId="7866d4f3-613d-4e0c-9f70-a5dcced092ea" providerId="ADAL" clId="{1C63E68D-CC53-4E48-8776-94F00F3C09BC}" dt="2022-01-09T12:06:34.203" v="10" actId="1076"/>
          <ac:spMkLst>
            <pc:docMk/>
            <pc:sldMk cId="163276648" sldId="337"/>
            <ac:spMk id="4" creationId="{214188BB-C531-4D52-B1F2-8CC8756E5092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28" creationId="{8E6874FE-928C-4F40-BD59-2EB4E30A3CC9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29" creationId="{F6CA2A51-A7E9-4C18-95F2-57557E2B585C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30" creationId="{EEEFD44F-3DA1-44C4-95E0-64928BE26D8C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31" creationId="{628DCFA4-C1BC-40E0-BE31-43798FE9C183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32" creationId="{4154D1EB-8D9D-4563-9140-B48F1C2DA320}"/>
          </ac:spMkLst>
        </pc:spChg>
        <pc:spChg chg="del">
          <ac:chgData name="Alex Grenyer" userId="7866d4f3-613d-4e0c-9f70-a5dcced092ea" providerId="ADAL" clId="{1C63E68D-CC53-4E48-8776-94F00F3C09BC}" dt="2022-01-09T12:06:04.514" v="1" actId="478"/>
          <ac:spMkLst>
            <pc:docMk/>
            <pc:sldMk cId="163276648" sldId="337"/>
            <ac:spMk id="33" creationId="{7FC8B44B-A92F-4517-B9A3-A131A914DB28}"/>
          </ac:spMkLst>
        </pc:spChg>
        <pc:grpChg chg="del">
          <ac:chgData name="Alex Grenyer" userId="7866d4f3-613d-4e0c-9f70-a5dcced092ea" providerId="ADAL" clId="{1C63E68D-CC53-4E48-8776-94F00F3C09BC}" dt="2022-01-09T12:06:04.514" v="1" actId="478"/>
          <ac:grpSpMkLst>
            <pc:docMk/>
            <pc:sldMk cId="163276648" sldId="337"/>
            <ac:grpSpMk id="26" creationId="{34E6F9B7-A885-42CB-845F-43EA6576C9D2}"/>
          </ac:grpSpMkLst>
        </pc:grpChg>
        <pc:picChg chg="del">
          <ac:chgData name="Alex Grenyer" userId="7866d4f3-613d-4e0c-9f70-a5dcced092ea" providerId="ADAL" clId="{1C63E68D-CC53-4E48-8776-94F00F3C09BC}" dt="2022-01-09T12:06:04.514" v="1" actId="478"/>
          <ac:picMkLst>
            <pc:docMk/>
            <pc:sldMk cId="163276648" sldId="337"/>
            <ac:picMk id="18" creationId="{FC277D21-8BF9-474F-96C3-5E047FD4E6D6}"/>
          </ac:picMkLst>
        </pc:picChg>
        <pc:picChg chg="add mod">
          <ac:chgData name="Alex Grenyer" userId="7866d4f3-613d-4e0c-9f70-a5dcced092ea" providerId="ADAL" clId="{1C63E68D-CC53-4E48-8776-94F00F3C09BC}" dt="2022-01-09T12:06:20.633" v="6" actId="1076"/>
          <ac:picMkLst>
            <pc:docMk/>
            <pc:sldMk cId="163276648" sldId="337"/>
            <ac:picMk id="1025" creationId="{CA48DBF3-BA52-402A-BF54-2E0CA25E9591}"/>
          </ac:picMkLst>
        </pc:picChg>
      </pc:sldChg>
      <pc:sldChg chg="del">
        <pc:chgData name="Alex Grenyer" userId="7866d4f3-613d-4e0c-9f70-a5dcced092ea" providerId="ADAL" clId="{1C63E68D-CC53-4E48-8776-94F00F3C09BC}" dt="2022-01-09T12:33:18.665" v="406" actId="47"/>
        <pc:sldMkLst>
          <pc:docMk/>
          <pc:sldMk cId="112789023" sldId="338"/>
        </pc:sldMkLst>
      </pc:sldChg>
      <pc:sldChg chg="delSp modSp mod">
        <pc:chgData name="Alex Grenyer" userId="7866d4f3-613d-4e0c-9f70-a5dcced092ea" providerId="ADAL" clId="{1C63E68D-CC53-4E48-8776-94F00F3C09BC}" dt="2022-01-09T12:15:02.859" v="97" actId="1076"/>
        <pc:sldMkLst>
          <pc:docMk/>
          <pc:sldMk cId="766512342" sldId="339"/>
        </pc:sldMkLst>
        <pc:spChg chg="del">
          <ac:chgData name="Alex Grenyer" userId="7866d4f3-613d-4e0c-9f70-a5dcced092ea" providerId="ADAL" clId="{1C63E68D-CC53-4E48-8776-94F00F3C09BC}" dt="2022-01-09T12:14:55.268" v="95" actId="478"/>
          <ac:spMkLst>
            <pc:docMk/>
            <pc:sldMk cId="766512342" sldId="339"/>
            <ac:spMk id="9" creationId="{E02DC9D6-FDBC-490C-89A8-2633E5056F16}"/>
          </ac:spMkLst>
        </pc:spChg>
        <pc:spChg chg="mod">
          <ac:chgData name="Alex Grenyer" userId="7866d4f3-613d-4e0c-9f70-a5dcced092ea" providerId="ADAL" clId="{1C63E68D-CC53-4E48-8776-94F00F3C09BC}" dt="2022-01-09T12:15:02.859" v="97" actId="1076"/>
          <ac:spMkLst>
            <pc:docMk/>
            <pc:sldMk cId="766512342" sldId="339"/>
            <ac:spMk id="11" creationId="{35E9CD4C-7A31-4621-B330-5851CA9904A8}"/>
          </ac:spMkLst>
        </pc:spChg>
        <pc:spChg chg="del">
          <ac:chgData name="Alex Grenyer" userId="7866d4f3-613d-4e0c-9f70-a5dcced092ea" providerId="ADAL" clId="{1C63E68D-CC53-4E48-8776-94F00F3C09BC}" dt="2022-01-09T12:14:36.777" v="90" actId="478"/>
          <ac:spMkLst>
            <pc:docMk/>
            <pc:sldMk cId="766512342" sldId="339"/>
            <ac:spMk id="20" creationId="{A9E89F98-8D06-4A28-BB6E-0A28485BD14F}"/>
          </ac:spMkLst>
        </pc:spChg>
      </pc:sldChg>
      <pc:sldChg chg="del">
        <pc:chgData name="Alex Grenyer" userId="7866d4f3-613d-4e0c-9f70-a5dcced092ea" providerId="ADAL" clId="{1C63E68D-CC53-4E48-8776-94F00F3C09BC}" dt="2022-01-09T12:15:14.859" v="98" actId="47"/>
        <pc:sldMkLst>
          <pc:docMk/>
          <pc:sldMk cId="2235329817" sldId="341"/>
        </pc:sldMkLst>
      </pc:sldChg>
      <pc:sldChg chg="del">
        <pc:chgData name="Alex Grenyer" userId="7866d4f3-613d-4e0c-9f70-a5dcced092ea" providerId="ADAL" clId="{1C63E68D-CC53-4E48-8776-94F00F3C09BC}" dt="2022-01-09T12:27:28.917" v="290" actId="47"/>
        <pc:sldMkLst>
          <pc:docMk/>
          <pc:sldMk cId="1085077788" sldId="342"/>
        </pc:sldMkLst>
      </pc:sldChg>
      <pc:sldChg chg="addSp delSp modSp mod">
        <pc:chgData name="Alex Grenyer" userId="7866d4f3-613d-4e0c-9f70-a5dcced092ea" providerId="ADAL" clId="{1C63E68D-CC53-4E48-8776-94F00F3C09BC}" dt="2022-01-09T12:27:20.442" v="289" actId="478"/>
        <pc:sldMkLst>
          <pc:docMk/>
          <pc:sldMk cId="2695571003" sldId="343"/>
        </pc:sldMkLst>
        <pc:spChg chg="add mod">
          <ac:chgData name="Alex Grenyer" userId="7866d4f3-613d-4e0c-9f70-a5dcced092ea" providerId="ADAL" clId="{1C63E68D-CC53-4E48-8776-94F00F3C09BC}" dt="2022-01-09T12:27:18.830" v="288" actId="1076"/>
          <ac:spMkLst>
            <pc:docMk/>
            <pc:sldMk cId="2695571003" sldId="343"/>
            <ac:spMk id="8" creationId="{F57EAC14-BB7C-4FBD-882E-CD5848E0EB4D}"/>
          </ac:spMkLst>
        </pc:spChg>
        <pc:spChg chg="del">
          <ac:chgData name="Alex Grenyer" userId="7866d4f3-613d-4e0c-9f70-a5dcced092ea" providerId="ADAL" clId="{1C63E68D-CC53-4E48-8776-94F00F3C09BC}" dt="2022-01-09T12:27:10.853" v="282" actId="478"/>
          <ac:spMkLst>
            <pc:docMk/>
            <pc:sldMk cId="2695571003" sldId="343"/>
            <ac:spMk id="15" creationId="{5E8C309F-4FA1-444F-8C5E-8EFF8332D9A2}"/>
          </ac:spMkLst>
        </pc:spChg>
        <pc:spChg chg="del">
          <ac:chgData name="Alex Grenyer" userId="7866d4f3-613d-4e0c-9f70-a5dcced092ea" providerId="ADAL" clId="{1C63E68D-CC53-4E48-8776-94F00F3C09BC}" dt="2022-01-09T12:27:09.683" v="281" actId="478"/>
          <ac:spMkLst>
            <pc:docMk/>
            <pc:sldMk cId="2695571003" sldId="343"/>
            <ac:spMk id="16" creationId="{EADA6500-89A8-4BC7-97E4-6EAFF370ECC2}"/>
          </ac:spMkLst>
        </pc:spChg>
        <pc:spChg chg="del">
          <ac:chgData name="Alex Grenyer" userId="7866d4f3-613d-4e0c-9f70-a5dcced092ea" providerId="ADAL" clId="{1C63E68D-CC53-4E48-8776-94F00F3C09BC}" dt="2022-01-09T12:27:20.442" v="289" actId="478"/>
          <ac:spMkLst>
            <pc:docMk/>
            <pc:sldMk cId="2695571003" sldId="343"/>
            <ac:spMk id="17" creationId="{8F3B157A-DFC4-4D1C-ACFA-ED57E5D9CACA}"/>
          </ac:spMkLst>
        </pc:spChg>
      </pc:sldChg>
      <pc:sldChg chg="delSp mod">
        <pc:chgData name="Alex Grenyer" userId="7866d4f3-613d-4e0c-9f70-a5dcced092ea" providerId="ADAL" clId="{1C63E68D-CC53-4E48-8776-94F00F3C09BC}" dt="2022-01-09T12:28:12.004" v="304" actId="478"/>
        <pc:sldMkLst>
          <pc:docMk/>
          <pc:sldMk cId="671753005" sldId="344"/>
        </pc:sldMkLst>
        <pc:spChg chg="del">
          <ac:chgData name="Alex Grenyer" userId="7866d4f3-613d-4e0c-9f70-a5dcced092ea" providerId="ADAL" clId="{1C63E68D-CC53-4E48-8776-94F00F3C09BC}" dt="2022-01-09T12:28:12.004" v="304" actId="478"/>
          <ac:spMkLst>
            <pc:docMk/>
            <pc:sldMk cId="671753005" sldId="344"/>
            <ac:spMk id="13" creationId="{5AEFB580-37A1-4616-9E2B-310847F50C12}"/>
          </ac:spMkLst>
        </pc:spChg>
      </pc:sldChg>
      <pc:sldChg chg="del">
        <pc:chgData name="Alex Grenyer" userId="7866d4f3-613d-4e0c-9f70-a5dcced092ea" providerId="ADAL" clId="{1C63E68D-CC53-4E48-8776-94F00F3C09BC}" dt="2022-01-09T12:16:43.228" v="119" actId="47"/>
        <pc:sldMkLst>
          <pc:docMk/>
          <pc:sldMk cId="520215458" sldId="345"/>
        </pc:sldMkLst>
      </pc:sldChg>
      <pc:sldChg chg="delSp del mod">
        <pc:chgData name="Alex Grenyer" userId="7866d4f3-613d-4e0c-9f70-a5dcced092ea" providerId="ADAL" clId="{1C63E68D-CC53-4E48-8776-94F00F3C09BC}" dt="2022-01-09T12:17:13.172" v="124" actId="47"/>
        <pc:sldMkLst>
          <pc:docMk/>
          <pc:sldMk cId="2665651483" sldId="346"/>
        </pc:sldMkLst>
        <pc:picChg chg="del">
          <ac:chgData name="Alex Grenyer" userId="7866d4f3-613d-4e0c-9f70-a5dcced092ea" providerId="ADAL" clId="{1C63E68D-CC53-4E48-8776-94F00F3C09BC}" dt="2022-01-09T12:17:04.077" v="120" actId="21"/>
          <ac:picMkLst>
            <pc:docMk/>
            <pc:sldMk cId="2665651483" sldId="346"/>
            <ac:picMk id="13" creationId="{D060DDEE-44ED-4C0D-AC9E-DDDA1B520353}"/>
          </ac:picMkLst>
        </pc:picChg>
      </pc:sldChg>
      <pc:sldChg chg="addSp modSp mod">
        <pc:chgData name="Alex Grenyer" userId="7866d4f3-613d-4e0c-9f70-a5dcced092ea" providerId="ADAL" clId="{1C63E68D-CC53-4E48-8776-94F00F3C09BC}" dt="2022-01-09T12:17:38.758" v="129" actId="1076"/>
        <pc:sldMkLst>
          <pc:docMk/>
          <pc:sldMk cId="1507678546" sldId="347"/>
        </pc:sldMkLst>
        <pc:spChg chg="add mod">
          <ac:chgData name="Alex Grenyer" userId="7866d4f3-613d-4e0c-9f70-a5dcced092ea" providerId="ADAL" clId="{1C63E68D-CC53-4E48-8776-94F00F3C09BC}" dt="2022-01-09T12:17:36.599" v="128" actId="1076"/>
          <ac:spMkLst>
            <pc:docMk/>
            <pc:sldMk cId="1507678546" sldId="347"/>
            <ac:spMk id="4" creationId="{8047BED8-CD94-4529-ACF8-5E03F9A95EEB}"/>
          </ac:spMkLst>
        </pc:spChg>
        <pc:picChg chg="mod">
          <ac:chgData name="Alex Grenyer" userId="7866d4f3-613d-4e0c-9f70-a5dcced092ea" providerId="ADAL" clId="{1C63E68D-CC53-4E48-8776-94F00F3C09BC}" dt="2022-01-09T12:17:38.758" v="129" actId="1076"/>
          <ac:picMkLst>
            <pc:docMk/>
            <pc:sldMk cId="1507678546" sldId="347"/>
            <ac:picMk id="2" creationId="{2D0FEFD2-D357-4FB2-A301-3B9962A0DEAF}"/>
          </ac:picMkLst>
        </pc:picChg>
      </pc:sldChg>
      <pc:sldChg chg="addSp modSp mod">
        <pc:chgData name="Alex Grenyer" userId="7866d4f3-613d-4e0c-9f70-a5dcced092ea" providerId="ADAL" clId="{1C63E68D-CC53-4E48-8776-94F00F3C09BC}" dt="2022-01-09T12:23:06.760" v="198" actId="1076"/>
        <pc:sldMkLst>
          <pc:docMk/>
          <pc:sldMk cId="992664328" sldId="348"/>
        </pc:sldMkLst>
        <pc:spChg chg="add mod">
          <ac:chgData name="Alex Grenyer" userId="7866d4f3-613d-4e0c-9f70-a5dcced092ea" providerId="ADAL" clId="{1C63E68D-CC53-4E48-8776-94F00F3C09BC}" dt="2022-01-09T12:23:06.760" v="198" actId="1076"/>
          <ac:spMkLst>
            <pc:docMk/>
            <pc:sldMk cId="992664328" sldId="348"/>
            <ac:spMk id="4" creationId="{78581E31-196E-4F65-975A-1AAA6E2F1BD9}"/>
          </ac:spMkLst>
        </pc:spChg>
        <pc:picChg chg="mod">
          <ac:chgData name="Alex Grenyer" userId="7866d4f3-613d-4e0c-9f70-a5dcced092ea" providerId="ADAL" clId="{1C63E68D-CC53-4E48-8776-94F00F3C09BC}" dt="2022-01-09T12:21:15.578" v="177" actId="1076"/>
          <ac:picMkLst>
            <pc:docMk/>
            <pc:sldMk cId="992664328" sldId="348"/>
            <ac:picMk id="3" creationId="{1205E577-7551-4FAD-868A-7C79FAEA6F19}"/>
          </ac:picMkLst>
        </pc:picChg>
      </pc:sldChg>
      <pc:sldChg chg="addSp modSp mod">
        <pc:chgData name="Alex Grenyer" userId="7866d4f3-613d-4e0c-9f70-a5dcced092ea" providerId="ADAL" clId="{1C63E68D-CC53-4E48-8776-94F00F3C09BC}" dt="2022-01-09T12:28:40.134" v="314" actId="1076"/>
        <pc:sldMkLst>
          <pc:docMk/>
          <pc:sldMk cId="1113923234" sldId="349"/>
        </pc:sldMkLst>
        <pc:spChg chg="add mod">
          <ac:chgData name="Alex Grenyer" userId="7866d4f3-613d-4e0c-9f70-a5dcced092ea" providerId="ADAL" clId="{1C63E68D-CC53-4E48-8776-94F00F3C09BC}" dt="2022-01-09T12:28:40.134" v="314" actId="1076"/>
          <ac:spMkLst>
            <pc:docMk/>
            <pc:sldMk cId="1113923234" sldId="349"/>
            <ac:spMk id="4" creationId="{B4293E09-BE9F-4E3B-9408-9A1AAEF472B7}"/>
          </ac:spMkLst>
        </pc:spChg>
        <pc:picChg chg="mod">
          <ac:chgData name="Alex Grenyer" userId="7866d4f3-613d-4e0c-9f70-a5dcced092ea" providerId="ADAL" clId="{1C63E68D-CC53-4E48-8776-94F00F3C09BC}" dt="2022-01-09T12:28:30.224" v="307" actId="1076"/>
          <ac:picMkLst>
            <pc:docMk/>
            <pc:sldMk cId="1113923234" sldId="349"/>
            <ac:picMk id="3" creationId="{2A18BC26-5EE9-46CC-B0FB-6A5DD1DDA1FC}"/>
          </ac:picMkLst>
        </pc:picChg>
      </pc:sldChg>
      <pc:sldChg chg="addSp modSp mod">
        <pc:chgData name="Alex Grenyer" userId="7866d4f3-613d-4e0c-9f70-a5dcced092ea" providerId="ADAL" clId="{1C63E68D-CC53-4E48-8776-94F00F3C09BC}" dt="2022-01-09T12:32:35.985" v="393" actId="14100"/>
        <pc:sldMkLst>
          <pc:docMk/>
          <pc:sldMk cId="4055344609" sldId="350"/>
        </pc:sldMkLst>
        <pc:spChg chg="add mod">
          <ac:chgData name="Alex Grenyer" userId="7866d4f3-613d-4e0c-9f70-a5dcced092ea" providerId="ADAL" clId="{1C63E68D-CC53-4E48-8776-94F00F3C09BC}" dt="2022-01-09T12:32:35.985" v="393" actId="14100"/>
          <ac:spMkLst>
            <pc:docMk/>
            <pc:sldMk cId="4055344609" sldId="350"/>
            <ac:spMk id="6" creationId="{57585A4B-C0CC-4871-9B8E-F58810F3A152}"/>
          </ac:spMkLst>
        </pc:spChg>
        <pc:picChg chg="mod">
          <ac:chgData name="Alex Grenyer" userId="7866d4f3-613d-4e0c-9f70-a5dcced092ea" providerId="ADAL" clId="{1C63E68D-CC53-4E48-8776-94F00F3C09BC}" dt="2022-01-09T12:32:28.425" v="386" actId="1076"/>
          <ac:picMkLst>
            <pc:docMk/>
            <pc:sldMk cId="4055344609" sldId="350"/>
            <ac:picMk id="2" creationId="{A7D94F8E-889F-484F-B8A9-2CECAEED29F1}"/>
          </ac:picMkLst>
        </pc:picChg>
        <pc:picChg chg="add mod">
          <ac:chgData name="Alex Grenyer" userId="7866d4f3-613d-4e0c-9f70-a5dcced092ea" providerId="ADAL" clId="{1C63E68D-CC53-4E48-8776-94F00F3C09BC}" dt="2022-01-09T12:32:30.964" v="389" actId="571"/>
          <ac:picMkLst>
            <pc:docMk/>
            <pc:sldMk cId="4055344609" sldId="350"/>
            <ac:picMk id="7" creationId="{6B3B654E-7361-4723-B64D-5C89FA87305B}"/>
          </ac:picMkLst>
        </pc:picChg>
      </pc:sldChg>
      <pc:sldChg chg="addSp modSp mod">
        <pc:chgData name="Alex Grenyer" userId="7866d4f3-613d-4e0c-9f70-a5dcced092ea" providerId="ADAL" clId="{1C63E68D-CC53-4E48-8776-94F00F3C09BC}" dt="2022-01-09T12:23:37.161" v="209" actId="1076"/>
        <pc:sldMkLst>
          <pc:docMk/>
          <pc:sldMk cId="2693704560" sldId="351"/>
        </pc:sldMkLst>
        <pc:spChg chg="add mod">
          <ac:chgData name="Alex Grenyer" userId="7866d4f3-613d-4e0c-9f70-a5dcced092ea" providerId="ADAL" clId="{1C63E68D-CC53-4E48-8776-94F00F3C09BC}" dt="2022-01-09T12:23:37.161" v="209" actId="1076"/>
          <ac:spMkLst>
            <pc:docMk/>
            <pc:sldMk cId="2693704560" sldId="351"/>
            <ac:spMk id="5" creationId="{894DA23C-1AD4-40E0-A789-2DB13EC9F32C}"/>
          </ac:spMkLst>
        </pc:spChg>
      </pc:sldChg>
      <pc:sldChg chg="addSp modSp mod">
        <pc:chgData name="Alex Grenyer" userId="7866d4f3-613d-4e0c-9f70-a5dcced092ea" providerId="ADAL" clId="{1C63E68D-CC53-4E48-8776-94F00F3C09BC}" dt="2022-01-09T12:30:58.823" v="359" actId="1076"/>
        <pc:sldMkLst>
          <pc:docMk/>
          <pc:sldMk cId="4229383380" sldId="352"/>
        </pc:sldMkLst>
        <pc:spChg chg="add mod">
          <ac:chgData name="Alex Grenyer" userId="7866d4f3-613d-4e0c-9f70-a5dcced092ea" providerId="ADAL" clId="{1C63E68D-CC53-4E48-8776-94F00F3C09BC}" dt="2022-01-09T12:30:58.823" v="359" actId="1076"/>
          <ac:spMkLst>
            <pc:docMk/>
            <pc:sldMk cId="4229383380" sldId="352"/>
            <ac:spMk id="4" creationId="{5CFCA4AB-80C5-4F5E-BD36-979F7E22FAA5}"/>
          </ac:spMkLst>
        </pc:spChg>
        <pc:picChg chg="mod">
          <ac:chgData name="Alex Grenyer" userId="7866d4f3-613d-4e0c-9f70-a5dcced092ea" providerId="ADAL" clId="{1C63E68D-CC53-4E48-8776-94F00F3C09BC}" dt="2022-01-09T12:30:56.925" v="358" actId="1076"/>
          <ac:picMkLst>
            <pc:docMk/>
            <pc:sldMk cId="4229383380" sldId="352"/>
            <ac:picMk id="2" creationId="{7ECA7A9C-6671-4CF1-B317-67F16CB01450}"/>
          </ac:picMkLst>
        </pc:picChg>
      </pc:sldChg>
      <pc:sldChg chg="addSp modSp mod">
        <pc:chgData name="Alex Grenyer" userId="7866d4f3-613d-4e0c-9f70-a5dcced092ea" providerId="ADAL" clId="{1C63E68D-CC53-4E48-8776-94F00F3C09BC}" dt="2022-01-09T12:33:10.855" v="404" actId="1037"/>
        <pc:sldMkLst>
          <pc:docMk/>
          <pc:sldMk cId="2320110598" sldId="353"/>
        </pc:sldMkLst>
        <pc:spChg chg="add mod">
          <ac:chgData name="Alex Grenyer" userId="7866d4f3-613d-4e0c-9f70-a5dcced092ea" providerId="ADAL" clId="{1C63E68D-CC53-4E48-8776-94F00F3C09BC}" dt="2022-01-09T12:33:08.784" v="402" actId="1076"/>
          <ac:spMkLst>
            <pc:docMk/>
            <pc:sldMk cId="2320110598" sldId="353"/>
            <ac:spMk id="4" creationId="{430C347D-4463-49AF-861A-7882B9516A62}"/>
          </ac:spMkLst>
        </pc:spChg>
        <pc:picChg chg="mod">
          <ac:chgData name="Alex Grenyer" userId="7866d4f3-613d-4e0c-9f70-a5dcced092ea" providerId="ADAL" clId="{1C63E68D-CC53-4E48-8776-94F00F3C09BC}" dt="2022-01-09T12:33:10.855" v="404" actId="1037"/>
          <ac:picMkLst>
            <pc:docMk/>
            <pc:sldMk cId="2320110598" sldId="353"/>
            <ac:picMk id="2" creationId="{18937E32-8A29-4F0D-9170-FDEACC4B522C}"/>
          </ac:picMkLst>
        </pc:picChg>
      </pc:sldChg>
      <pc:sldChg chg="addSp modSp mod">
        <pc:chgData name="Alex Grenyer" userId="7866d4f3-613d-4e0c-9f70-a5dcced092ea" providerId="ADAL" clId="{1C63E68D-CC53-4E48-8776-94F00F3C09BC}" dt="2022-01-09T12:07:35.529" v="15" actId="1076"/>
        <pc:sldMkLst>
          <pc:docMk/>
          <pc:sldMk cId="813203128" sldId="354"/>
        </pc:sldMkLst>
        <pc:spChg chg="add mod">
          <ac:chgData name="Alex Grenyer" userId="7866d4f3-613d-4e0c-9f70-a5dcced092ea" providerId="ADAL" clId="{1C63E68D-CC53-4E48-8776-94F00F3C09BC}" dt="2022-01-09T12:07:29.656" v="13" actId="1076"/>
          <ac:spMkLst>
            <pc:docMk/>
            <pc:sldMk cId="813203128" sldId="354"/>
            <ac:spMk id="4" creationId="{D5B935DA-6FB5-4150-B05D-AA17051AE190}"/>
          </ac:spMkLst>
        </pc:spChg>
        <pc:picChg chg="mod">
          <ac:chgData name="Alex Grenyer" userId="7866d4f3-613d-4e0c-9f70-a5dcced092ea" providerId="ADAL" clId="{1C63E68D-CC53-4E48-8776-94F00F3C09BC}" dt="2022-01-09T12:07:35.529" v="15" actId="1076"/>
          <ac:picMkLst>
            <pc:docMk/>
            <pc:sldMk cId="813203128" sldId="354"/>
            <ac:picMk id="3" creationId="{4B43FA6B-311B-40EE-9E47-0FEB8CC35990}"/>
          </ac:picMkLst>
        </pc:picChg>
      </pc:sldChg>
      <pc:sldChg chg="addSp delSp modSp mod">
        <pc:chgData name="Alex Grenyer" userId="7866d4f3-613d-4e0c-9f70-a5dcced092ea" providerId="ADAL" clId="{1C63E68D-CC53-4E48-8776-94F00F3C09BC}" dt="2022-01-09T12:08:24.713" v="32" actId="1076"/>
        <pc:sldMkLst>
          <pc:docMk/>
          <pc:sldMk cId="3165370913" sldId="355"/>
        </pc:sldMkLst>
        <pc:spChg chg="add del">
          <ac:chgData name="Alex Grenyer" userId="7866d4f3-613d-4e0c-9f70-a5dcced092ea" providerId="ADAL" clId="{1C63E68D-CC53-4E48-8776-94F00F3C09BC}" dt="2022-01-09T12:08:01.237" v="19" actId="22"/>
          <ac:spMkLst>
            <pc:docMk/>
            <pc:sldMk cId="3165370913" sldId="355"/>
            <ac:spMk id="4" creationId="{738A69E5-ADD7-4410-A432-36114E6E963D}"/>
          </ac:spMkLst>
        </pc:spChg>
        <pc:spChg chg="add mod">
          <ac:chgData name="Alex Grenyer" userId="7866d4f3-613d-4e0c-9f70-a5dcced092ea" providerId="ADAL" clId="{1C63E68D-CC53-4E48-8776-94F00F3C09BC}" dt="2022-01-09T12:08:24.713" v="32" actId="1076"/>
          <ac:spMkLst>
            <pc:docMk/>
            <pc:sldMk cId="3165370913" sldId="355"/>
            <ac:spMk id="6" creationId="{32E3F6AA-07B5-4998-BA85-9FB6838F1937}"/>
          </ac:spMkLst>
        </pc:spChg>
        <pc:picChg chg="mod">
          <ac:chgData name="Alex Grenyer" userId="7866d4f3-613d-4e0c-9f70-a5dcced092ea" providerId="ADAL" clId="{1C63E68D-CC53-4E48-8776-94F00F3C09BC}" dt="2022-01-09T12:08:20.563" v="31" actId="1076"/>
          <ac:picMkLst>
            <pc:docMk/>
            <pc:sldMk cId="3165370913" sldId="355"/>
            <ac:picMk id="25" creationId="{A845F9C5-FCC7-48AD-9601-565E219599F4}"/>
          </ac:picMkLst>
        </pc:picChg>
      </pc:sldChg>
      <pc:sldChg chg="addSp modSp new mod">
        <pc:chgData name="Alex Grenyer" userId="7866d4f3-613d-4e0c-9f70-a5dcced092ea" providerId="ADAL" clId="{1C63E68D-CC53-4E48-8776-94F00F3C09BC}" dt="2022-01-09T12:19:51.768" v="160"/>
        <pc:sldMkLst>
          <pc:docMk/>
          <pc:sldMk cId="2522145099" sldId="356"/>
        </pc:sldMkLst>
        <pc:spChg chg="add mod">
          <ac:chgData name="Alex Grenyer" userId="7866d4f3-613d-4e0c-9f70-a5dcced092ea" providerId="ADAL" clId="{1C63E68D-CC53-4E48-8776-94F00F3C09BC}" dt="2022-01-09T12:13:39.038" v="84" actId="1076"/>
          <ac:spMkLst>
            <pc:docMk/>
            <pc:sldMk cId="2522145099" sldId="356"/>
            <ac:spMk id="3" creationId="{0A8EF5A3-865C-4DD5-8F0C-B50D51D0BA31}"/>
          </ac:spMkLst>
        </pc:spChg>
        <pc:graphicFrameChg chg="add mod modGraphic">
          <ac:chgData name="Alex Grenyer" userId="7866d4f3-613d-4e0c-9f70-a5dcced092ea" providerId="ADAL" clId="{1C63E68D-CC53-4E48-8776-94F00F3C09BC}" dt="2022-01-09T12:19:51.768" v="160"/>
          <ac:graphicFrameMkLst>
            <pc:docMk/>
            <pc:sldMk cId="2522145099" sldId="356"/>
            <ac:graphicFrameMk id="2" creationId="{F2CB9A3D-05CF-46BF-9B3B-125037D92BF4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20:30.078" v="171" actId="1076"/>
        <pc:sldMkLst>
          <pc:docMk/>
          <pc:sldMk cId="1912781244" sldId="357"/>
        </pc:sldMkLst>
        <pc:spChg chg="add mod">
          <ac:chgData name="Alex Grenyer" userId="7866d4f3-613d-4e0c-9f70-a5dcced092ea" providerId="ADAL" clId="{1C63E68D-CC53-4E48-8776-94F00F3C09BC}" dt="2022-01-09T12:20:28.029" v="170" actId="1076"/>
          <ac:spMkLst>
            <pc:docMk/>
            <pc:sldMk cId="1912781244" sldId="357"/>
            <ac:spMk id="3" creationId="{DBCA856E-E5D1-4E47-9A36-B7FF12AD0337}"/>
          </ac:spMkLst>
        </pc:spChg>
        <pc:graphicFrameChg chg="add mod modGraphic">
          <ac:chgData name="Alex Grenyer" userId="7866d4f3-613d-4e0c-9f70-a5dcced092ea" providerId="ADAL" clId="{1C63E68D-CC53-4E48-8776-94F00F3C09BC}" dt="2022-01-09T12:20:30.078" v="171" actId="1076"/>
          <ac:graphicFrameMkLst>
            <pc:docMk/>
            <pc:sldMk cId="1912781244" sldId="357"/>
            <ac:graphicFrameMk id="2" creationId="{7B269BEC-96DD-40D8-BEBC-B1F019FFF78B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25:07.693" v="243" actId="2711"/>
        <pc:sldMkLst>
          <pc:docMk/>
          <pc:sldMk cId="773841321" sldId="358"/>
        </pc:sldMkLst>
        <pc:spChg chg="add mod">
          <ac:chgData name="Alex Grenyer" userId="7866d4f3-613d-4e0c-9f70-a5dcced092ea" providerId="ADAL" clId="{1C63E68D-CC53-4E48-8776-94F00F3C09BC}" dt="2022-01-09T12:22:50.181" v="196" actId="1076"/>
          <ac:spMkLst>
            <pc:docMk/>
            <pc:sldMk cId="773841321" sldId="358"/>
            <ac:spMk id="3" creationId="{B3D14DAB-2E4D-47EF-9F94-04C821A21753}"/>
          </ac:spMkLst>
        </pc:spChg>
        <pc:graphicFrameChg chg="add mod modGraphic">
          <ac:chgData name="Alex Grenyer" userId="7866d4f3-613d-4e0c-9f70-a5dcced092ea" providerId="ADAL" clId="{1C63E68D-CC53-4E48-8776-94F00F3C09BC}" dt="2022-01-09T12:25:07.693" v="243" actId="2711"/>
          <ac:graphicFrameMkLst>
            <pc:docMk/>
            <pc:sldMk cId="773841321" sldId="358"/>
            <ac:graphicFrameMk id="2" creationId="{D6C7963D-5C07-42D5-BB1F-0A4B9B2E2C2B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25:01.373" v="242" actId="255"/>
        <pc:sldMkLst>
          <pc:docMk/>
          <pc:sldMk cId="4257772169" sldId="359"/>
        </pc:sldMkLst>
        <pc:spChg chg="add mod">
          <ac:chgData name="Alex Grenyer" userId="7866d4f3-613d-4e0c-9f70-a5dcced092ea" providerId="ADAL" clId="{1C63E68D-CC53-4E48-8776-94F00F3C09BC}" dt="2022-01-09T12:24:24.313" v="228" actId="1076"/>
          <ac:spMkLst>
            <pc:docMk/>
            <pc:sldMk cId="4257772169" sldId="359"/>
            <ac:spMk id="3" creationId="{35B47E9A-12BF-40F1-9342-35798674C892}"/>
          </ac:spMkLst>
        </pc:spChg>
        <pc:graphicFrameChg chg="add mod modGraphic">
          <ac:chgData name="Alex Grenyer" userId="7866d4f3-613d-4e0c-9f70-a5dcced092ea" providerId="ADAL" clId="{1C63E68D-CC53-4E48-8776-94F00F3C09BC}" dt="2022-01-09T12:25:01.373" v="242" actId="255"/>
          <ac:graphicFrameMkLst>
            <pc:docMk/>
            <pc:sldMk cId="4257772169" sldId="359"/>
            <ac:graphicFrameMk id="2" creationId="{3774CA72-96B2-4CFA-AD23-AF63C71B918E}"/>
          </ac:graphicFrameMkLst>
        </pc:graphicFrameChg>
      </pc:sldChg>
      <pc:sldChg chg="addSp delSp modSp new mod modClrScheme chgLayout">
        <pc:chgData name="Alex Grenyer" userId="7866d4f3-613d-4e0c-9f70-a5dcced092ea" providerId="ADAL" clId="{1C63E68D-CC53-4E48-8776-94F00F3C09BC}" dt="2022-01-09T12:26:14.212" v="267" actId="1076"/>
        <pc:sldMkLst>
          <pc:docMk/>
          <pc:sldMk cId="811092217" sldId="360"/>
        </pc:sldMkLst>
        <pc:spChg chg="del">
          <ac:chgData name="Alex Grenyer" userId="7866d4f3-613d-4e0c-9f70-a5dcced092ea" providerId="ADAL" clId="{1C63E68D-CC53-4E48-8776-94F00F3C09BC}" dt="2022-01-09T12:25:29.752" v="245" actId="700"/>
          <ac:spMkLst>
            <pc:docMk/>
            <pc:sldMk cId="811092217" sldId="360"/>
            <ac:spMk id="2" creationId="{9801C600-DF0C-4BFF-B0CF-760403B6881B}"/>
          </ac:spMkLst>
        </pc:spChg>
        <pc:spChg chg="del">
          <ac:chgData name="Alex Grenyer" userId="7866d4f3-613d-4e0c-9f70-a5dcced092ea" providerId="ADAL" clId="{1C63E68D-CC53-4E48-8776-94F00F3C09BC}" dt="2022-01-09T12:25:29.752" v="245" actId="700"/>
          <ac:spMkLst>
            <pc:docMk/>
            <pc:sldMk cId="811092217" sldId="360"/>
            <ac:spMk id="3" creationId="{7408BFA7-6DE8-4F8D-BEAF-322A73F2780E}"/>
          </ac:spMkLst>
        </pc:spChg>
        <pc:spChg chg="add mod">
          <ac:chgData name="Alex Grenyer" userId="7866d4f3-613d-4e0c-9f70-a5dcced092ea" providerId="ADAL" clId="{1C63E68D-CC53-4E48-8776-94F00F3C09BC}" dt="2022-01-09T12:26:14.212" v="267" actId="1076"/>
          <ac:spMkLst>
            <pc:docMk/>
            <pc:sldMk cId="811092217" sldId="360"/>
            <ac:spMk id="5" creationId="{D65E545E-FB9A-4A87-BE3B-E9787850206B}"/>
          </ac:spMkLst>
        </pc:spChg>
        <pc:graphicFrameChg chg="add mod modGraphic">
          <ac:chgData name="Alex Grenyer" userId="7866d4f3-613d-4e0c-9f70-a5dcced092ea" providerId="ADAL" clId="{1C63E68D-CC53-4E48-8776-94F00F3C09BC}" dt="2022-01-09T12:26:03.863" v="260"/>
          <ac:graphicFrameMkLst>
            <pc:docMk/>
            <pc:sldMk cId="811092217" sldId="360"/>
            <ac:graphicFrameMk id="4" creationId="{8B8C8052-F210-465D-882D-C06D3688C043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30:38.163" v="355" actId="1076"/>
        <pc:sldMkLst>
          <pc:docMk/>
          <pc:sldMk cId="2625768843" sldId="361"/>
        </pc:sldMkLst>
        <pc:spChg chg="add mod">
          <ac:chgData name="Alex Grenyer" userId="7866d4f3-613d-4e0c-9f70-a5dcced092ea" providerId="ADAL" clId="{1C63E68D-CC53-4E48-8776-94F00F3C09BC}" dt="2022-01-09T12:29:50.342" v="332"/>
          <ac:spMkLst>
            <pc:docMk/>
            <pc:sldMk cId="2625768843" sldId="361"/>
            <ac:spMk id="2" creationId="{4EBA5695-C7E9-4DB2-B116-48C441509B07}"/>
          </ac:spMkLst>
        </pc:spChg>
        <pc:spChg chg="add mod">
          <ac:chgData name="Alex Grenyer" userId="7866d4f3-613d-4e0c-9f70-a5dcced092ea" providerId="ADAL" clId="{1C63E68D-CC53-4E48-8776-94F00F3C09BC}" dt="2022-01-09T12:30:38.163" v="355" actId="1076"/>
          <ac:spMkLst>
            <pc:docMk/>
            <pc:sldMk cId="2625768843" sldId="361"/>
            <ac:spMk id="4" creationId="{55FB5E5B-B45B-44C5-947C-D023CAC4D7BC}"/>
          </ac:spMkLst>
        </pc:spChg>
        <pc:graphicFrameChg chg="add mod modGraphic">
          <ac:chgData name="Alex Grenyer" userId="7866d4f3-613d-4e0c-9f70-a5dcced092ea" providerId="ADAL" clId="{1C63E68D-CC53-4E48-8776-94F00F3C09BC}" dt="2022-01-09T12:30:36.014" v="354" actId="1076"/>
          <ac:graphicFrameMkLst>
            <pc:docMk/>
            <pc:sldMk cId="2625768843" sldId="361"/>
            <ac:graphicFrameMk id="3" creationId="{CFB95BDE-A100-43F1-B1F8-0A62F8878619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32:12.305" v="384" actId="1076"/>
        <pc:sldMkLst>
          <pc:docMk/>
          <pc:sldMk cId="992794302" sldId="362"/>
        </pc:sldMkLst>
        <pc:spChg chg="add mod">
          <ac:chgData name="Alex Grenyer" userId="7866d4f3-613d-4e0c-9f70-a5dcced092ea" providerId="ADAL" clId="{1C63E68D-CC53-4E48-8776-94F00F3C09BC}" dt="2022-01-09T12:32:09.853" v="383" actId="1076"/>
          <ac:spMkLst>
            <pc:docMk/>
            <pc:sldMk cId="992794302" sldId="362"/>
            <ac:spMk id="3" creationId="{B6E6D44C-28F8-401B-AD73-12E2F2ECADB2}"/>
          </ac:spMkLst>
        </pc:spChg>
        <pc:graphicFrameChg chg="add mod modGraphic">
          <ac:chgData name="Alex Grenyer" userId="7866d4f3-613d-4e0c-9f70-a5dcced092ea" providerId="ADAL" clId="{1C63E68D-CC53-4E48-8776-94F00F3C09BC}" dt="2022-01-09T12:32:12.305" v="384" actId="1076"/>
          <ac:graphicFrameMkLst>
            <pc:docMk/>
            <pc:sldMk cId="992794302" sldId="362"/>
            <ac:graphicFrameMk id="2" creationId="{9F9B97A7-AE7D-4501-A180-84618AEF6723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34:08.435" v="425" actId="14100"/>
        <pc:sldMkLst>
          <pc:docMk/>
          <pc:sldMk cId="2054572408" sldId="363"/>
        </pc:sldMkLst>
        <pc:spChg chg="add mod">
          <ac:chgData name="Alex Grenyer" userId="7866d4f3-613d-4e0c-9f70-a5dcced092ea" providerId="ADAL" clId="{1C63E68D-CC53-4E48-8776-94F00F3C09BC}" dt="2022-01-09T12:33:40.995" v="413" actId="2711"/>
          <ac:spMkLst>
            <pc:docMk/>
            <pc:sldMk cId="2054572408" sldId="363"/>
            <ac:spMk id="3" creationId="{AFA24CD3-6735-480F-995E-7E667E999B43}"/>
          </ac:spMkLst>
        </pc:spChg>
        <pc:graphicFrameChg chg="add mod modGraphic">
          <ac:chgData name="Alex Grenyer" userId="7866d4f3-613d-4e0c-9f70-a5dcced092ea" providerId="ADAL" clId="{1C63E68D-CC53-4E48-8776-94F00F3C09BC}" dt="2022-01-09T12:34:08.435" v="425" actId="14100"/>
          <ac:graphicFrameMkLst>
            <pc:docMk/>
            <pc:sldMk cId="2054572408" sldId="363"/>
            <ac:graphicFrameMk id="2" creationId="{707B79F9-FB6A-432A-83A1-16D44CEE34E6}"/>
          </ac:graphicFrameMkLst>
        </pc:graphicFrameChg>
      </pc:sldChg>
      <pc:sldChg chg="addSp modSp new mod">
        <pc:chgData name="Alex Grenyer" userId="7866d4f3-613d-4e0c-9f70-a5dcced092ea" providerId="ADAL" clId="{1C63E68D-CC53-4E48-8776-94F00F3C09BC}" dt="2022-01-09T12:35:18.475" v="445" actId="14100"/>
        <pc:sldMkLst>
          <pc:docMk/>
          <pc:sldMk cId="3270154537" sldId="364"/>
        </pc:sldMkLst>
        <pc:spChg chg="add mod">
          <ac:chgData name="Alex Grenyer" userId="7866d4f3-613d-4e0c-9f70-a5dcced092ea" providerId="ADAL" clId="{1C63E68D-CC53-4E48-8776-94F00F3C09BC}" dt="2022-01-09T12:35:18.475" v="445" actId="14100"/>
          <ac:spMkLst>
            <pc:docMk/>
            <pc:sldMk cId="3270154537" sldId="364"/>
            <ac:spMk id="3" creationId="{0F6CC335-9970-4E4E-A6B1-B5311CFE7054}"/>
          </ac:spMkLst>
        </pc:spChg>
        <pc:graphicFrameChg chg="add mod modGraphic">
          <ac:chgData name="Alex Grenyer" userId="7866d4f3-613d-4e0c-9f70-a5dcced092ea" providerId="ADAL" clId="{1C63E68D-CC53-4E48-8776-94F00F3C09BC}" dt="2022-01-09T12:35:14.914" v="443" actId="2711"/>
          <ac:graphicFrameMkLst>
            <pc:docMk/>
            <pc:sldMk cId="3270154537" sldId="364"/>
            <ac:graphicFrameMk id="2" creationId="{6D7A1D4F-45E0-4378-8AB2-8D0113A851EC}"/>
          </ac:graphicFrameMkLst>
        </pc:graphicFrameChg>
      </pc:sldChg>
      <pc:sldChg chg="addSp delSp new del mod">
        <pc:chgData name="Alex Grenyer" userId="7866d4f3-613d-4e0c-9f70-a5dcced092ea" providerId="ADAL" clId="{1C63E68D-CC53-4E48-8776-94F00F3C09BC}" dt="2022-01-09T12:36:22.365" v="453" actId="47"/>
        <pc:sldMkLst>
          <pc:docMk/>
          <pc:sldMk cId="748493382" sldId="365"/>
        </pc:sldMkLst>
        <pc:spChg chg="add del">
          <ac:chgData name="Alex Grenyer" userId="7866d4f3-613d-4e0c-9f70-a5dcced092ea" providerId="ADAL" clId="{1C63E68D-CC53-4E48-8776-94F00F3C09BC}" dt="2022-01-09T12:36:19.125" v="451" actId="21"/>
          <ac:spMkLst>
            <pc:docMk/>
            <pc:sldMk cId="748493382" sldId="365"/>
            <ac:spMk id="3" creationId="{A455759C-E8B5-4DDB-91A7-58E0A00ACC96}"/>
          </ac:spMkLst>
        </pc:spChg>
      </pc:sldChg>
      <pc:sldChg chg="addSp modSp new mod">
        <pc:chgData name="Alex Grenyer" userId="7866d4f3-613d-4e0c-9f70-a5dcced092ea" providerId="ADAL" clId="{1C63E68D-CC53-4E48-8776-94F00F3C09BC}" dt="2022-01-09T12:38:10.256" v="488" actId="1076"/>
        <pc:sldMkLst>
          <pc:docMk/>
          <pc:sldMk cId="1675882791" sldId="365"/>
        </pc:sldMkLst>
        <pc:spChg chg="add mod">
          <ac:chgData name="Alex Grenyer" userId="7866d4f3-613d-4e0c-9f70-a5dcced092ea" providerId="ADAL" clId="{1C63E68D-CC53-4E48-8776-94F00F3C09BC}" dt="2022-01-09T12:38:10.256" v="488" actId="1076"/>
          <ac:spMkLst>
            <pc:docMk/>
            <pc:sldMk cId="1675882791" sldId="365"/>
            <ac:spMk id="4" creationId="{FA518F68-9A2E-45A4-AD61-C0CD99D079E6}"/>
          </ac:spMkLst>
        </pc:spChg>
        <pc:picChg chg="add mod">
          <ac:chgData name="Alex Grenyer" userId="7866d4f3-613d-4e0c-9f70-a5dcced092ea" providerId="ADAL" clId="{1C63E68D-CC53-4E48-8776-94F00F3C09BC}" dt="2022-01-09T12:37:45.066" v="479" actId="1076"/>
          <ac:picMkLst>
            <pc:docMk/>
            <pc:sldMk cId="1675882791" sldId="365"/>
            <ac:picMk id="2" creationId="{8E9EE039-6DD7-4D7C-9A81-36B3502EEC05}"/>
          </ac:picMkLst>
        </pc:picChg>
      </pc:sldChg>
      <pc:sldChg chg="new del">
        <pc:chgData name="Alex Grenyer" userId="7866d4f3-613d-4e0c-9f70-a5dcced092ea" providerId="ADAL" clId="{1C63E68D-CC53-4E48-8776-94F00F3C09BC}" dt="2022-01-09T12:38:36.665" v="491" actId="47"/>
        <pc:sldMkLst>
          <pc:docMk/>
          <pc:sldMk cId="3002421912" sldId="366"/>
        </pc:sldMkLst>
      </pc:sldChg>
      <pc:sldChg chg="modSp add mod">
        <pc:chgData name="Alex Grenyer" userId="7866d4f3-613d-4e0c-9f70-a5dcced092ea" providerId="ADAL" clId="{1C63E68D-CC53-4E48-8776-94F00F3C09BC}" dt="2022-01-09T12:38:41.494" v="501" actId="20577"/>
        <pc:sldMkLst>
          <pc:docMk/>
          <pc:sldMk cId="2946671711" sldId="367"/>
        </pc:sldMkLst>
        <pc:spChg chg="mod">
          <ac:chgData name="Alex Grenyer" userId="7866d4f3-613d-4e0c-9f70-a5dcced092ea" providerId="ADAL" clId="{1C63E68D-CC53-4E48-8776-94F00F3C09BC}" dt="2022-01-09T12:38:41.494" v="501" actId="20577"/>
          <ac:spMkLst>
            <pc:docMk/>
            <pc:sldMk cId="2946671711" sldId="367"/>
            <ac:spMk id="2" creationId="{76CFEA71-51F3-4621-AEC4-6AE4DE5285F1}"/>
          </ac:spMkLst>
        </pc:spChg>
      </pc:sldChg>
      <pc:sldChg chg="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3099867411" sldId="368"/>
        </pc:sldMkLst>
        <pc:spChg chg="mod">
          <ac:chgData name="Alex Grenyer" userId="7866d4f3-613d-4e0c-9f70-a5dcced092ea" providerId="ADAL" clId="{1C63E68D-CC53-4E48-8776-94F00F3C09BC}" dt="2022-01-09T12:38:59.857" v="527" actId="20577"/>
          <ac:spMkLst>
            <pc:docMk/>
            <pc:sldMk cId="3099867411" sldId="368"/>
            <ac:spMk id="2" creationId="{76CFEA71-51F3-4621-AEC4-6AE4DE5285F1}"/>
          </ac:spMkLst>
        </pc:spChg>
      </pc:sldChg>
      <pc:sldChg chg="addSp delSp modSp new del mod modClrScheme chgLayout">
        <pc:chgData name="Alex Grenyer" userId="7866d4f3-613d-4e0c-9f70-a5dcced092ea" providerId="ADAL" clId="{1C63E68D-CC53-4E48-8776-94F00F3C09BC}" dt="2022-01-09T13:16:32.963" v="917" actId="47"/>
        <pc:sldMkLst>
          <pc:docMk/>
          <pc:sldMk cId="2488924849" sldId="369"/>
        </pc:sldMkLst>
        <pc:spChg chg="del">
          <ac:chgData name="Alex Grenyer" userId="7866d4f3-613d-4e0c-9f70-a5dcced092ea" providerId="ADAL" clId="{1C63E68D-CC53-4E48-8776-94F00F3C09BC}" dt="2022-01-09T12:39:38.806" v="529" actId="700"/>
          <ac:spMkLst>
            <pc:docMk/>
            <pc:sldMk cId="2488924849" sldId="369"/>
            <ac:spMk id="2" creationId="{5F5722FE-4B01-4C99-9ADF-D24C4B7CCCBC}"/>
          </ac:spMkLst>
        </pc:spChg>
        <pc:spChg chg="del">
          <ac:chgData name="Alex Grenyer" userId="7866d4f3-613d-4e0c-9f70-a5dcced092ea" providerId="ADAL" clId="{1C63E68D-CC53-4E48-8776-94F00F3C09BC}" dt="2022-01-09T12:39:38.806" v="529" actId="700"/>
          <ac:spMkLst>
            <pc:docMk/>
            <pc:sldMk cId="2488924849" sldId="369"/>
            <ac:spMk id="3" creationId="{357E47D0-B837-4FBF-A5A9-CC92C0D442F4}"/>
          </ac:spMkLst>
        </pc:spChg>
        <pc:spChg chg="add mod">
          <ac:chgData name="Alex Grenyer" userId="7866d4f3-613d-4e0c-9f70-a5dcced092ea" providerId="ADAL" clId="{1C63E68D-CC53-4E48-8776-94F00F3C09BC}" dt="2022-01-09T12:40:15.298" v="569" actId="1076"/>
          <ac:spMkLst>
            <pc:docMk/>
            <pc:sldMk cId="2488924849" sldId="369"/>
            <ac:spMk id="6" creationId="{1AA49E3B-24EE-4635-B733-A63F9DB0D20B}"/>
          </ac:spMkLst>
        </pc:spChg>
        <pc:graphicFrameChg chg="add mod">
          <ac:chgData name="Alex Grenyer" userId="7866d4f3-613d-4e0c-9f70-a5dcced092ea" providerId="ADAL" clId="{1C63E68D-CC53-4E48-8776-94F00F3C09BC}" dt="2022-01-09T12:39:41.937" v="532"/>
          <ac:graphicFrameMkLst>
            <pc:docMk/>
            <pc:sldMk cId="2488924849" sldId="369"/>
            <ac:graphicFrameMk id="4" creationId="{32DEA728-E4EE-4FF5-942F-D4EF655C5091}"/>
          </ac:graphicFrameMkLst>
        </pc:graphicFrameChg>
        <pc:picChg chg="add">
          <ac:chgData name="Alex Grenyer" userId="7866d4f3-613d-4e0c-9f70-a5dcced092ea" providerId="ADAL" clId="{1C63E68D-CC53-4E48-8776-94F00F3C09BC}" dt="2022-01-09T12:39:43.256" v="533"/>
          <ac:picMkLst>
            <pc:docMk/>
            <pc:sldMk cId="2488924849" sldId="369"/>
            <ac:picMk id="5" creationId="{3900F83B-C071-43BD-9670-8DC284B5766C}"/>
          </ac:picMkLst>
        </pc:picChg>
      </pc:sldChg>
      <pc:sldChg chg="addSp delSp 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3306939953" sldId="370"/>
        </pc:sldMkLst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4" creationId="{00000000-0000-0000-0000-000000000000}"/>
          </ac:spMkLst>
        </pc:spChg>
        <pc:spChg chg="mod">
          <ac:chgData name="Alex Grenyer" userId="7866d4f3-613d-4e0c-9f70-a5dcced092ea" providerId="ADAL" clId="{1C63E68D-CC53-4E48-8776-94F00F3C09BC}" dt="2022-01-09T12:48:06.299" v="723" actId="20577"/>
          <ac:spMkLst>
            <pc:docMk/>
            <pc:sldMk cId="3306939953" sldId="370"/>
            <ac:spMk id="5" creationId="{00000000-0000-0000-0000-000000000000}"/>
          </ac:spMkLst>
        </pc:spChg>
        <pc:spChg chg="mod">
          <ac:chgData name="Alex Grenyer" userId="7866d4f3-613d-4e0c-9f70-a5dcced092ea" providerId="ADAL" clId="{1C63E68D-CC53-4E48-8776-94F00F3C09BC}" dt="2022-01-09T12:42:28.049" v="585" actId="20577"/>
          <ac:spMkLst>
            <pc:docMk/>
            <pc:sldMk cId="3306939953" sldId="370"/>
            <ac:spMk id="21" creationId="{D1156D41-3357-4BF6-AB86-1F7509A36EEA}"/>
          </ac:spMkLst>
        </pc:spChg>
        <pc:spChg chg="mod">
          <ac:chgData name="Alex Grenyer" userId="7866d4f3-613d-4e0c-9f70-a5dcced092ea" providerId="ADAL" clId="{1C63E68D-CC53-4E48-8776-94F00F3C09BC}" dt="2022-01-09T12:48:10.711" v="729" actId="20577"/>
          <ac:spMkLst>
            <pc:docMk/>
            <pc:sldMk cId="3306939953" sldId="370"/>
            <ac:spMk id="23" creationId="{B4750636-221B-41E5-AC3B-8B637EB4A0AB}"/>
          </ac:spMkLst>
        </pc:spChg>
        <pc:spChg chg="del mod">
          <ac:chgData name="Alex Grenyer" userId="7866d4f3-613d-4e0c-9f70-a5dcced092ea" providerId="ADAL" clId="{1C63E68D-CC53-4E48-8776-94F00F3C09BC}" dt="2022-01-09T12:46:25.161" v="678" actId="478"/>
          <ac:spMkLst>
            <pc:docMk/>
            <pc:sldMk cId="3306939953" sldId="370"/>
            <ac:spMk id="27" creationId="{5A5D0580-74BB-4E38-9442-4D8FB15A8EC9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47" creationId="{6A6D612D-7076-490E-B37D-7C6E876E3B92}"/>
          </ac:spMkLst>
        </pc:spChg>
        <pc:spChg chg="del">
          <ac:chgData name="Alex Grenyer" userId="7866d4f3-613d-4e0c-9f70-a5dcced092ea" providerId="ADAL" clId="{1C63E68D-CC53-4E48-8776-94F00F3C09BC}" dt="2022-01-09T12:42:24.259" v="573" actId="478"/>
          <ac:spMkLst>
            <pc:docMk/>
            <pc:sldMk cId="3306939953" sldId="370"/>
            <ac:spMk id="55" creationId="{7C78F359-F822-43F3-BC13-52CB8912496F}"/>
          </ac:spMkLst>
        </pc:spChg>
        <pc:spChg chg="del mod">
          <ac:chgData name="Alex Grenyer" userId="7866d4f3-613d-4e0c-9f70-a5dcced092ea" providerId="ADAL" clId="{1C63E68D-CC53-4E48-8776-94F00F3C09BC}" dt="2022-01-09T12:44:44.418" v="624" actId="478"/>
          <ac:spMkLst>
            <pc:docMk/>
            <pc:sldMk cId="3306939953" sldId="370"/>
            <ac:spMk id="56" creationId="{6122A2F8-1172-4B4A-AD41-CF448DE14286}"/>
          </ac:spMkLst>
        </pc:spChg>
        <pc:spChg chg="add mod">
          <ac:chgData name="Alex Grenyer" userId="7866d4f3-613d-4e0c-9f70-a5dcced092ea" providerId="ADAL" clId="{1C63E68D-CC53-4E48-8776-94F00F3C09BC}" dt="2022-01-09T12:48:13.731" v="732" actId="20577"/>
          <ac:spMkLst>
            <pc:docMk/>
            <pc:sldMk cId="3306939953" sldId="370"/>
            <ac:spMk id="58" creationId="{3DD8CB67-70C0-458F-8FD2-4F55B5A32716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59" creationId="{29248805-8885-498D-B35A-7DC08565CDEA}"/>
          </ac:spMkLst>
        </pc:spChg>
        <pc:spChg chg="add mod or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62" creationId="{347C9D61-85F9-4C2A-ACDA-8DB05FDEBD85}"/>
          </ac:spMkLst>
        </pc:spChg>
        <pc:spChg chg="add mod">
          <ac:chgData name="Alex Grenyer" userId="7866d4f3-613d-4e0c-9f70-a5dcced092ea" providerId="ADAL" clId="{1C63E68D-CC53-4E48-8776-94F00F3C09BC}" dt="2022-01-09T12:48:18.861" v="735" actId="20577"/>
          <ac:spMkLst>
            <pc:docMk/>
            <pc:sldMk cId="3306939953" sldId="370"/>
            <ac:spMk id="63" creationId="{D97D4B7B-2B3A-47E6-82FD-B503F5A89535}"/>
          </ac:spMkLst>
        </pc:spChg>
        <pc:spChg chg="add mod">
          <ac:chgData name="Alex Grenyer" userId="7866d4f3-613d-4e0c-9f70-a5dcced092ea" providerId="ADAL" clId="{1C63E68D-CC53-4E48-8776-94F00F3C09BC}" dt="2022-01-09T12:48:20.141" v="738" actId="20577"/>
          <ac:spMkLst>
            <pc:docMk/>
            <pc:sldMk cId="3306939953" sldId="370"/>
            <ac:spMk id="65" creationId="{047D066B-29DF-4C85-A953-FC77C632492B}"/>
          </ac:spMkLst>
        </pc:spChg>
        <pc:spChg chg="add mod">
          <ac:chgData name="Alex Grenyer" userId="7866d4f3-613d-4e0c-9f70-a5dcced092ea" providerId="ADAL" clId="{1C63E68D-CC53-4E48-8776-94F00F3C09BC}" dt="2022-01-09T12:48:21.570" v="741" actId="20577"/>
          <ac:spMkLst>
            <pc:docMk/>
            <pc:sldMk cId="3306939953" sldId="370"/>
            <ac:spMk id="66" creationId="{C95E83D7-2D07-4DEE-9C77-A6DE4719BB76}"/>
          </ac:spMkLst>
        </pc:spChg>
        <pc:spChg chg="mod">
          <ac:chgData name="Alex Grenyer" userId="7866d4f3-613d-4e0c-9f70-a5dcced092ea" providerId="ADAL" clId="{1C63E68D-CC53-4E48-8776-94F00F3C09BC}" dt="2022-01-09T12:48:08.099" v="726" actId="20577"/>
          <ac:spMkLst>
            <pc:docMk/>
            <pc:sldMk cId="3306939953" sldId="370"/>
            <ac:spMk id="109" creationId="{F048C480-AA6E-4F0B-A1C6-9FCD02A7A07D}"/>
          </ac:spMkLst>
        </pc:spChg>
        <pc:spChg chg="del mod">
          <ac:chgData name="Alex Grenyer" userId="7866d4f3-613d-4e0c-9f70-a5dcced092ea" providerId="ADAL" clId="{1C63E68D-CC53-4E48-8776-94F00F3C09BC}" dt="2022-01-09T12:44:33.430" v="600" actId="478"/>
          <ac:spMkLst>
            <pc:docMk/>
            <pc:sldMk cId="3306939953" sldId="370"/>
            <ac:spMk id="110" creationId="{04C2602C-0421-447F-9AAC-CA6826930332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176" creationId="{3AC71AF6-8016-422E-8C20-2D2F739AD7DB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177" creationId="{825FD0D9-BFB1-4769-99BC-5F10190B600F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25" creationId="{98ADB941-1E64-4EBB-96B2-66555A3E43A0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26" creationId="{25878D7D-AC28-4DD2-9BC7-520FD3D5114D}"/>
          </ac:spMkLst>
        </pc:spChg>
        <pc:spChg chg="mod">
          <ac:chgData name="Alex Grenyer" userId="7866d4f3-613d-4e0c-9f70-a5dcced092ea" providerId="ADAL" clId="{1C63E68D-CC53-4E48-8776-94F00F3C09BC}" dt="2022-01-09T12:48:40.619" v="743" actId="20577"/>
          <ac:spMkLst>
            <pc:docMk/>
            <pc:sldMk cId="3306939953" sldId="370"/>
            <ac:spMk id="229" creationId="{ED809AE0-6DC0-4441-81DC-8CA812675278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30" creationId="{8192D76D-93DA-4E7C-A4F3-BE057FCF319C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31" creationId="{4CAFA697-9B91-4C32-A311-D35B95132E44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75" creationId="{367F3B34-BCDE-4230-9AAF-D968046E62AD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76" creationId="{78861983-6552-4C03-A771-43C412E80660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79" creationId="{FA0DC255-2465-4697-BA8E-853F506CD114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80" creationId="{E65B4F14-E2A8-430B-8E23-27CABC62541D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81" creationId="{BF914CF5-2303-4D39-AABC-852AD2FF727A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88" creationId="{FE6230A2-FE66-41B2-9F25-CE5B42657EA1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89" creationId="{400F6261-4AA9-4139-8767-6FC1DAD8C9D5}"/>
          </ac:spMkLst>
        </pc:spChg>
        <pc:spChg chg="mod">
          <ac:chgData name="Alex Grenyer" userId="7866d4f3-613d-4e0c-9f70-a5dcced092ea" providerId="ADAL" clId="{1C63E68D-CC53-4E48-8776-94F00F3C09BC}" dt="2022-01-09T12:48:42.250" v="745" actId="20577"/>
          <ac:spMkLst>
            <pc:docMk/>
            <pc:sldMk cId="3306939953" sldId="370"/>
            <ac:spMk id="292" creationId="{223FA3CB-46EF-4A8C-8E26-6B77D5449429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93" creationId="{318F003C-F25C-4F27-8757-970BD8E0C4B5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294" creationId="{21DFDAA6-AEE0-4789-897B-E420AA186733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306" creationId="{5799F5EB-4C40-457C-B9F7-E079A4D244DA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315" creationId="{D39CA87B-326C-48A9-9739-C7C3EE35A3D1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316" creationId="{E0BE3ACB-9708-43EE-A9E2-6BE673C72BF4}"/>
          </ac:spMkLst>
        </pc:spChg>
        <pc:spChg chg="mod">
          <ac:chgData name="Alex Grenyer" userId="7866d4f3-613d-4e0c-9f70-a5dcced092ea" providerId="ADAL" clId="{1C63E68D-CC53-4E48-8776-94F00F3C09BC}" dt="2022-01-09T12:47:49.604" v="720" actId="1076"/>
          <ac:spMkLst>
            <pc:docMk/>
            <pc:sldMk cId="3306939953" sldId="370"/>
            <ac:spMk id="317" creationId="{71F2CE41-C694-4872-B33B-44743C16A409}"/>
          </ac:spMkLst>
        </pc:sp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10" creationId="{00000000-0000-0000-0000-000000000000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8" creationId="{00000000-0000-0000-0000-000000000000}"/>
          </ac:cxnSpMkLst>
        </pc:cxnChg>
        <pc:cxnChg chg="add 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57" creationId="{91753793-75B6-4C03-8B73-E91090DA4C71}"/>
          </ac:cxnSpMkLst>
        </pc:cxnChg>
        <pc:cxnChg chg="add 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64" creationId="{7A427F8B-C04B-43FE-8AF4-33B1AD0C56FD}"/>
          </ac:cxnSpMkLst>
        </pc:cxnChg>
        <pc:cxnChg chg="add 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67" creationId="{AB83548F-A347-47ED-8B51-6C5B64BE6BAA}"/>
          </ac:cxnSpMkLst>
        </pc:cxnChg>
        <pc:cxnChg chg="add 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68" creationId="{0FA33304-AA0F-49F7-B525-4C02497FCE0F}"/>
          </ac:cxnSpMkLst>
        </pc:cxnChg>
        <pc:cxnChg chg="add 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69" creationId="{E374C155-FF04-4EE9-B606-08C9FEE85A46}"/>
          </ac:cxnSpMkLst>
        </pc:cxnChg>
        <pc:cxnChg chg="del mod">
          <ac:chgData name="Alex Grenyer" userId="7866d4f3-613d-4e0c-9f70-a5dcced092ea" providerId="ADAL" clId="{1C63E68D-CC53-4E48-8776-94F00F3C09BC}" dt="2022-01-09T12:44:35.388" v="601" actId="478"/>
          <ac:cxnSpMkLst>
            <pc:docMk/>
            <pc:sldMk cId="3306939953" sldId="370"/>
            <ac:cxnSpMk id="120" creationId="{73118957-7C29-4664-B7E2-36F8DE936B9A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139" creationId="{C2C0ECE3-8E93-4F5F-9311-B0BF35334B3D}"/>
          </ac:cxnSpMkLst>
        </pc:cxnChg>
        <pc:cxnChg chg="del mod">
          <ac:chgData name="Alex Grenyer" userId="7866d4f3-613d-4e0c-9f70-a5dcced092ea" providerId="ADAL" clId="{1C63E68D-CC53-4E48-8776-94F00F3C09BC}" dt="2022-01-09T12:47:16.120" v="713" actId="478"/>
          <ac:cxnSpMkLst>
            <pc:docMk/>
            <pc:sldMk cId="3306939953" sldId="370"/>
            <ac:cxnSpMk id="153" creationId="{FE73ACCE-71F2-4D94-9743-D65297F0658B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163" creationId="{67875B20-E7FB-4730-896D-E1CFDCBB21E2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27" creationId="{A7E743E5-D1FB-449E-9E12-88850D95F3E3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28" creationId="{83CBD657-5A67-43DC-802D-C51948BC0F09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32" creationId="{81EE05A9-F209-4ECD-A7BD-269AC09A97BE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33" creationId="{4971CDBF-3E75-4B81-B598-38BDECF6F607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77" creationId="{BD8916D2-F523-4DEC-BCF5-A55664E19BE8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78" creationId="{021AC5BA-5A65-4334-B90D-C7A711437E22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82" creationId="{C17F0746-6E2F-44E2-928F-3DE18393731E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83" creationId="{7B249053-7FC0-43AB-A9C1-D8ADB0E459B6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90" creationId="{60745182-E2D0-4C6A-9D4A-A6A4CB91665E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91" creationId="{A0F5657D-1715-4881-A434-E0018B71B10C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95" creationId="{1F846491-689B-4734-B276-7EB221E4A007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296" creationId="{903087A7-2E49-4C01-AA5E-0B0776525A06}"/>
          </ac:cxnSpMkLst>
        </pc:cxnChg>
        <pc:cxnChg chg="mod">
          <ac:chgData name="Alex Grenyer" userId="7866d4f3-613d-4e0c-9f70-a5dcced092ea" providerId="ADAL" clId="{1C63E68D-CC53-4E48-8776-94F00F3C09BC}" dt="2022-01-09T12:47:49.604" v="720" actId="1076"/>
          <ac:cxnSpMkLst>
            <pc:docMk/>
            <pc:sldMk cId="3306939953" sldId="370"/>
            <ac:cxnSpMk id="301" creationId="{ABD44519-62BB-4746-AFA6-BD305651F1AC}"/>
          </ac:cxnSpMkLst>
        </pc:cxnChg>
        <pc:cxnChg chg="del mod">
          <ac:chgData name="Alex Grenyer" userId="7866d4f3-613d-4e0c-9f70-a5dcced092ea" providerId="ADAL" clId="{1C63E68D-CC53-4E48-8776-94F00F3C09BC}" dt="2022-01-09T12:47:10.312" v="711" actId="478"/>
          <ac:cxnSpMkLst>
            <pc:docMk/>
            <pc:sldMk cId="3306939953" sldId="370"/>
            <ac:cxnSpMk id="307" creationId="{81A52883-2FE9-4846-8FD1-F46E5D88B3DB}"/>
          </ac:cxnSpMkLst>
        </pc:cxnChg>
      </pc:sldChg>
      <pc:sldChg chg="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2606146421" sldId="371"/>
        </pc:sldMkLst>
        <pc:spChg chg="mod">
          <ac:chgData name="Alex Grenyer" userId="7866d4f3-613d-4e0c-9f70-a5dcced092ea" providerId="ADAL" clId="{1C63E68D-CC53-4E48-8776-94F00F3C09BC}" dt="2022-01-09T12:49:14.460" v="755" actId="1076"/>
          <ac:spMkLst>
            <pc:docMk/>
            <pc:sldMk cId="2606146421" sldId="371"/>
            <ac:spMk id="4" creationId="{55FB5E5B-B45B-44C5-947C-D023CAC4D7BC}"/>
          </ac:spMkLst>
        </pc:spChg>
        <pc:graphicFrameChg chg="modGraphic">
          <ac:chgData name="Alex Grenyer" userId="7866d4f3-613d-4e0c-9f70-a5dcced092ea" providerId="ADAL" clId="{1C63E68D-CC53-4E48-8776-94F00F3C09BC}" dt="2022-01-09T12:50:39.131" v="821" actId="20577"/>
          <ac:graphicFrameMkLst>
            <pc:docMk/>
            <pc:sldMk cId="2606146421" sldId="371"/>
            <ac:graphicFrameMk id="3" creationId="{CFB95BDE-A100-43F1-B1F8-0A62F8878619}"/>
          </ac:graphicFrameMkLst>
        </pc:graphicFrameChg>
      </pc:sldChg>
      <pc:sldChg chg="addSp delSp 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46411805" sldId="372"/>
        </pc:sldMkLst>
        <pc:spChg chg="mod">
          <ac:chgData name="Alex Grenyer" userId="7866d4f3-613d-4e0c-9f70-a5dcced092ea" providerId="ADAL" clId="{1C63E68D-CC53-4E48-8776-94F00F3C09BC}" dt="2022-01-09T12:50:47.851" v="822" actId="20577"/>
          <ac:spMkLst>
            <pc:docMk/>
            <pc:sldMk cId="46411805" sldId="372"/>
            <ac:spMk id="4" creationId="{5CFCA4AB-80C5-4F5E-BD36-979F7E22FAA5}"/>
          </ac:spMkLst>
        </pc:spChg>
        <pc:spChg chg="add mod">
          <ac:chgData name="Alex Grenyer" userId="7866d4f3-613d-4e0c-9f70-a5dcced092ea" providerId="ADAL" clId="{1C63E68D-CC53-4E48-8776-94F00F3C09BC}" dt="2022-01-09T12:52:38.530" v="841" actId="1076"/>
          <ac:spMkLst>
            <pc:docMk/>
            <pc:sldMk cId="46411805" sldId="372"/>
            <ac:spMk id="8" creationId="{230D1E90-66F7-46B4-AD0B-6C35A19186F5}"/>
          </ac:spMkLst>
        </pc:spChg>
        <pc:picChg chg="del">
          <ac:chgData name="Alex Grenyer" userId="7866d4f3-613d-4e0c-9f70-a5dcced092ea" providerId="ADAL" clId="{1C63E68D-CC53-4E48-8776-94F00F3C09BC}" dt="2022-01-09T12:51:40.561" v="823" actId="478"/>
          <ac:picMkLst>
            <pc:docMk/>
            <pc:sldMk cId="46411805" sldId="372"/>
            <ac:picMk id="2" creationId="{7ECA7A9C-6671-4CF1-B317-67F16CB01450}"/>
          </ac:picMkLst>
        </pc:picChg>
        <pc:picChg chg="add mod modCrop">
          <ac:chgData name="Alex Grenyer" userId="7866d4f3-613d-4e0c-9f70-a5dcced092ea" providerId="ADAL" clId="{1C63E68D-CC53-4E48-8776-94F00F3C09BC}" dt="2022-01-09T12:52:19.992" v="829" actId="732"/>
          <ac:picMkLst>
            <pc:docMk/>
            <pc:sldMk cId="46411805" sldId="372"/>
            <ac:picMk id="5" creationId="{953EBDAD-1118-4824-8D53-00A054DC2F2F}"/>
          </ac:picMkLst>
        </pc:picChg>
        <pc:picChg chg="add mod modCrop">
          <ac:chgData name="Alex Grenyer" userId="7866d4f3-613d-4e0c-9f70-a5dcced092ea" providerId="ADAL" clId="{1C63E68D-CC53-4E48-8776-94F00F3C09BC}" dt="2022-01-09T12:52:25.281" v="830" actId="1076"/>
          <ac:picMkLst>
            <pc:docMk/>
            <pc:sldMk cId="46411805" sldId="372"/>
            <ac:picMk id="7" creationId="{F62B1ABD-3044-4128-93E9-659834D3C77F}"/>
          </ac:picMkLst>
        </pc:picChg>
      </pc:sldChg>
      <pc:sldChg chg="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4168833785" sldId="373"/>
        </pc:sldMkLst>
        <pc:spChg chg="mod">
          <ac:chgData name="Alex Grenyer" userId="7866d4f3-613d-4e0c-9f70-a5dcced092ea" providerId="ADAL" clId="{1C63E68D-CC53-4E48-8776-94F00F3C09BC}" dt="2022-01-09T12:53:47.940" v="859" actId="1076"/>
          <ac:spMkLst>
            <pc:docMk/>
            <pc:sldMk cId="4168833785" sldId="373"/>
            <ac:spMk id="3" creationId="{B6E6D44C-28F8-401B-AD73-12E2F2ECADB2}"/>
          </ac:spMkLst>
        </pc:spChg>
        <pc:graphicFrameChg chg="mod modGraphic">
          <ac:chgData name="Alex Grenyer" userId="7866d4f3-613d-4e0c-9f70-a5dcced092ea" providerId="ADAL" clId="{1C63E68D-CC53-4E48-8776-94F00F3C09BC}" dt="2022-01-09T13:13:06.618" v="888" actId="403"/>
          <ac:graphicFrameMkLst>
            <pc:docMk/>
            <pc:sldMk cId="4168833785" sldId="373"/>
            <ac:graphicFrameMk id="2" creationId="{9F9B97A7-AE7D-4501-A180-84618AEF6723}"/>
          </ac:graphicFrameMkLst>
        </pc:graphicFrameChg>
      </pc:sldChg>
      <pc:sldChg chg="addSp delSp 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1228120734" sldId="374"/>
        </pc:sldMkLst>
        <pc:spChg chg="del">
          <ac:chgData name="Alex Grenyer" userId="7866d4f3-613d-4e0c-9f70-a5dcced092ea" providerId="ADAL" clId="{1C63E68D-CC53-4E48-8776-94F00F3C09BC}" dt="2022-01-09T13:08:06.972" v="873" actId="478"/>
          <ac:spMkLst>
            <pc:docMk/>
            <pc:sldMk cId="1228120734" sldId="374"/>
            <ac:spMk id="6" creationId="{57585A4B-C0CC-4871-9B8E-F58810F3A152}"/>
          </ac:spMkLst>
        </pc:spChg>
        <pc:spChg chg="del">
          <ac:chgData name="Alex Grenyer" userId="7866d4f3-613d-4e0c-9f70-a5dcced092ea" providerId="ADAL" clId="{1C63E68D-CC53-4E48-8776-94F00F3C09BC}" dt="2022-01-09T13:08:06.972" v="873" actId="478"/>
          <ac:spMkLst>
            <pc:docMk/>
            <pc:sldMk cId="1228120734" sldId="374"/>
            <ac:spMk id="51" creationId="{221E4539-C368-49E8-9FE0-67F979D45241}"/>
          </ac:spMkLst>
        </pc:spChg>
        <pc:picChg chg="del">
          <ac:chgData name="Alex Grenyer" userId="7866d4f3-613d-4e0c-9f70-a5dcced092ea" providerId="ADAL" clId="{1C63E68D-CC53-4E48-8776-94F00F3C09BC}" dt="2022-01-09T13:08:07.840" v="874" actId="478"/>
          <ac:picMkLst>
            <pc:docMk/>
            <pc:sldMk cId="1228120734" sldId="374"/>
            <ac:picMk id="2" creationId="{A7D94F8E-889F-484F-B8A9-2CECAEED29F1}"/>
          </ac:picMkLst>
        </pc:picChg>
        <pc:picChg chg="add mod">
          <ac:chgData name="Alex Grenyer" userId="7866d4f3-613d-4e0c-9f70-a5dcced092ea" providerId="ADAL" clId="{1C63E68D-CC53-4E48-8776-94F00F3C09BC}" dt="2022-01-09T13:08:26.099" v="879" actId="14100"/>
          <ac:picMkLst>
            <pc:docMk/>
            <pc:sldMk cId="1228120734" sldId="374"/>
            <ac:picMk id="4" creationId="{82B258CA-2C5F-4490-9DF1-9EFB22DC191C}"/>
          </ac:picMkLst>
        </pc:picChg>
      </pc:sldChg>
      <pc:sldChg chg="add del">
        <pc:chgData name="Alex Grenyer" userId="7866d4f3-613d-4e0c-9f70-a5dcced092ea" providerId="ADAL" clId="{1C63E68D-CC53-4E48-8776-94F00F3C09BC}" dt="2022-01-09T13:13:47.705" v="903" actId="47"/>
        <pc:sldMkLst>
          <pc:docMk/>
          <pc:sldMk cId="443168409" sldId="375"/>
        </pc:sldMkLst>
      </pc:sldChg>
      <pc:sldChg chg="addSp delSp modSp add del mod">
        <pc:chgData name="Alex Grenyer" userId="7866d4f3-613d-4e0c-9f70-a5dcced092ea" providerId="ADAL" clId="{1C63E68D-CC53-4E48-8776-94F00F3C09BC}" dt="2022-01-09T13:16:32.963" v="917" actId="47"/>
        <pc:sldMkLst>
          <pc:docMk/>
          <pc:sldMk cId="28475903" sldId="376"/>
        </pc:sldMkLst>
        <pc:spChg chg="mod">
          <ac:chgData name="Alex Grenyer" userId="7866d4f3-613d-4e0c-9f70-a5dcced092ea" providerId="ADAL" clId="{1C63E68D-CC53-4E48-8776-94F00F3C09BC}" dt="2022-01-09T13:13:50.486" v="904" actId="20577"/>
          <ac:spMkLst>
            <pc:docMk/>
            <pc:sldMk cId="28475903" sldId="376"/>
            <ac:spMk id="3" creationId="{AFA24CD3-6735-480F-995E-7E667E999B43}"/>
          </ac:spMkLst>
        </pc:spChg>
        <pc:spChg chg="add del mod">
          <ac:chgData name="Alex Grenyer" userId="7866d4f3-613d-4e0c-9f70-a5dcced092ea" providerId="ADAL" clId="{1C63E68D-CC53-4E48-8776-94F00F3C09BC}" dt="2022-01-09T13:14:34.100" v="912" actId="22"/>
          <ac:spMkLst>
            <pc:docMk/>
            <pc:sldMk cId="28475903" sldId="376"/>
            <ac:spMk id="5" creationId="{32D68D1E-11CE-4CCB-A1EA-C7C9B55092FF}"/>
          </ac:spMkLst>
        </pc:spChg>
        <pc:graphicFrameChg chg="mod modGraphic">
          <ac:chgData name="Alex Grenyer" userId="7866d4f3-613d-4e0c-9f70-a5dcced092ea" providerId="ADAL" clId="{1C63E68D-CC53-4E48-8776-94F00F3C09BC}" dt="2022-01-09T13:15:41.166" v="916"/>
          <ac:graphicFrameMkLst>
            <pc:docMk/>
            <pc:sldMk cId="28475903" sldId="376"/>
            <ac:graphicFrameMk id="2" creationId="{707B79F9-FB6A-432A-83A1-16D44CEE34E6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-%20Forecasting%20(UPLD%20framework)/Symmetry%20trends%20-%20correlation%20fact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43977564369079"/>
          <c:y val="2.2590673075816293E-2"/>
          <c:w val="0.77764615476696908"/>
          <c:h val="0.8464242721780999"/>
        </c:manualLayout>
      </c:layout>
      <c:scatterChart>
        <c:scatterStyle val="lineMarker"/>
        <c:varyColors val="0"/>
        <c:ser>
          <c:idx val="1"/>
          <c:order val="0"/>
          <c:tx>
            <c:strRef>
              <c:f>'SAR scaled'!$H$36</c:f>
              <c:strCache>
                <c:ptCount val="1"/>
                <c:pt idx="0">
                  <c:v>Cumltve % inc sym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D95319"/>
              </a:solidFill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rgbClr val="D95319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yVal>
            <c:numRef>
              <c:f>'SAR scaled'!$H$37:$H$63</c:f>
              <c:numCache>
                <c:formatCode>0.00%</c:formatCode>
                <c:ptCount val="27"/>
                <c:pt idx="0">
                  <c:v>0.52540151295983872</c:v>
                </c:pt>
                <c:pt idx="1">
                  <c:v>0.31735301513482356</c:v>
                </c:pt>
                <c:pt idx="2">
                  <c:v>0.26364360470607745</c:v>
                </c:pt>
                <c:pt idx="3">
                  <c:v>0.21624345226850733</c:v>
                </c:pt>
                <c:pt idx="4">
                  <c:v>0.17803139363519394</c:v>
                </c:pt>
                <c:pt idx="5">
                  <c:v>0.13118702168393045</c:v>
                </c:pt>
                <c:pt idx="6">
                  <c:v>0.12090817829460115</c:v>
                </c:pt>
                <c:pt idx="7">
                  <c:v>9.8057851419218148E-2</c:v>
                </c:pt>
                <c:pt idx="8">
                  <c:v>7.9109710798292418E-2</c:v>
                </c:pt>
                <c:pt idx="9">
                  <c:v>6.9883403057103985E-2</c:v>
                </c:pt>
                <c:pt idx="10">
                  <c:v>6.1190888029872249E-2</c:v>
                </c:pt>
                <c:pt idx="11">
                  <c:v>5.7680994573569004E-2</c:v>
                </c:pt>
                <c:pt idx="12">
                  <c:v>5.5690749942344672E-2</c:v>
                </c:pt>
                <c:pt idx="13">
                  <c:v>5.275946528611903E-2</c:v>
                </c:pt>
                <c:pt idx="14">
                  <c:v>5.1248077191426482E-2</c:v>
                </c:pt>
                <c:pt idx="15">
                  <c:v>5.0786710450115867E-2</c:v>
                </c:pt>
                <c:pt idx="16">
                  <c:v>4.371661211566983E-2</c:v>
                </c:pt>
                <c:pt idx="17">
                  <c:v>3.3457492711185283E-2</c:v>
                </c:pt>
                <c:pt idx="18">
                  <c:v>3.9421192901232145E-2</c:v>
                </c:pt>
                <c:pt idx="19">
                  <c:v>3.4515429251110015E-2</c:v>
                </c:pt>
                <c:pt idx="20">
                  <c:v>4.1629308345516189E-2</c:v>
                </c:pt>
                <c:pt idx="21">
                  <c:v>3.872012523580734E-2</c:v>
                </c:pt>
                <c:pt idx="22">
                  <c:v>3.507384010136539E-2</c:v>
                </c:pt>
                <c:pt idx="23">
                  <c:v>3.8978393119122663E-2</c:v>
                </c:pt>
                <c:pt idx="24">
                  <c:v>4.3951401735021871E-2</c:v>
                </c:pt>
                <c:pt idx="25">
                  <c:v>2.4112211686551716E-2</c:v>
                </c:pt>
                <c:pt idx="26">
                  <c:v>4.2387351593869034E-2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E4-46E2-9BDE-3DAECF8B0607}"/>
            </c:ext>
          </c:extLst>
        </c:ser>
        <c:ser>
          <c:idx val="2"/>
          <c:order val="1"/>
          <c:tx>
            <c:strRef>
              <c:f>'SAR scaled'!$I$36</c:f>
              <c:strCache>
                <c:ptCount val="1"/>
                <c:pt idx="0">
                  <c:v>Cumltve % inc act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0072BD"/>
              </a:solidFill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rgbClr val="0072BD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yVal>
            <c:numRef>
              <c:f>'SAR scaled'!$I$37:$I$63</c:f>
              <c:numCache>
                <c:formatCode>0.00%</c:formatCode>
                <c:ptCount val="27"/>
                <c:pt idx="0">
                  <c:v>0.51664374140302616</c:v>
                </c:pt>
                <c:pt idx="1">
                  <c:v>0.35181883024251065</c:v>
                </c:pt>
                <c:pt idx="2">
                  <c:v>0.25096834513156135</c:v>
                </c:pt>
                <c:pt idx="3">
                  <c:v>0.19744881552149215</c:v>
                </c:pt>
                <c:pt idx="4">
                  <c:v>0.17457087241196242</c:v>
                </c:pt>
                <c:pt idx="5">
                  <c:v>0.12012456208641503</c:v>
                </c:pt>
                <c:pt idx="6">
                  <c:v>0.12577417818008579</c:v>
                </c:pt>
                <c:pt idx="7">
                  <c:v>0.1108623298033283</c:v>
                </c:pt>
                <c:pt idx="8">
                  <c:v>0.10053342042238192</c:v>
                </c:pt>
                <c:pt idx="9">
                  <c:v>9.6488639716730662E-2</c:v>
                </c:pt>
                <c:pt idx="10">
                  <c:v>9.0242047335689565E-2</c:v>
                </c:pt>
                <c:pt idx="11">
                  <c:v>8.4200606408260187E-2</c:v>
                </c:pt>
                <c:pt idx="12">
                  <c:v>8.2032572309775523E-2</c:v>
                </c:pt>
                <c:pt idx="13">
                  <c:v>7.5845528172685861E-2</c:v>
                </c:pt>
                <c:pt idx="14">
                  <c:v>7.2057542818436876E-2</c:v>
                </c:pt>
                <c:pt idx="15">
                  <c:v>8.0193437370201084E-2</c:v>
                </c:pt>
                <c:pt idx="16">
                  <c:v>8.1755523469637964E-2</c:v>
                </c:pt>
                <c:pt idx="17">
                  <c:v>8.8432502235025356E-2</c:v>
                </c:pt>
                <c:pt idx="18">
                  <c:v>5.7220453268402263E-2</c:v>
                </c:pt>
                <c:pt idx="19">
                  <c:v>5.8315144299667082E-2</c:v>
                </c:pt>
                <c:pt idx="20">
                  <c:v>4.7642044261537751E-2</c:v>
                </c:pt>
                <c:pt idx="21">
                  <c:v>4.4824612422534577E-2</c:v>
                </c:pt>
                <c:pt idx="22">
                  <c:v>6.0130817515221209E-2</c:v>
                </c:pt>
                <c:pt idx="23">
                  <c:v>4.6514135768076351E-2</c:v>
                </c:pt>
                <c:pt idx="24">
                  <c:v>3.3289896620623795E-2</c:v>
                </c:pt>
                <c:pt idx="25">
                  <c:v>5.3760789149198525E-2</c:v>
                </c:pt>
                <c:pt idx="26">
                  <c:v>2.7422449632235373E-2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6E4-46E2-9BDE-3DAECF8B0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7402655"/>
        <c:axId val="1037391423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2"/>
                <c:tx>
                  <c:strRef>
                    <c:extLst>
                      <c:ext uri="{02D57815-91ED-43cb-92C2-25804820EDAC}">
                        <c15:formulaRef>
                          <c15:sqref>'SAR scaled'!$J$36</c15:sqref>
                        </c15:formulaRef>
                      </c:ext>
                    </c:extLst>
                    <c:strCache>
                      <c:ptCount val="1"/>
                      <c:pt idx="0">
                        <c:v>Cumltve % inc ref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noFill/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3"/>
                      </a:solidFill>
                      <a:prstDash val="sysDot"/>
                    </a:ln>
                    <a:effectLst/>
                  </c:spPr>
                  <c:trendlineType val="exp"/>
                  <c:dispRSqr val="1"/>
                  <c:dispEq val="1"/>
                  <c:trendlineLbl>
                    <c:layout>
                      <c:manualLayout>
                        <c:x val="5.1553561221965347E-2"/>
                        <c:y val="-0.55094488188976376"/>
                      </c:manualLayout>
                    </c:layout>
                    <c:numFmt formatCode="General" sourceLinked="0"/>
                    <c:spPr>
                      <a:noFill/>
                      <a:ln>
                        <a:solidFill>
                          <a:schemeClr val="accent3"/>
                        </a:solidFill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1200" b="0" i="0" u="none" strike="noStrike" kern="1200" baseline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n-US"/>
                      </a:p>
                    </c:txPr>
                  </c:trendlineLbl>
                </c:trendline>
                <c:yVal>
                  <c:numRef>
                    <c:extLst>
                      <c:ext uri="{02D57815-91ED-43cb-92C2-25804820EDAC}">
                        <c15:formulaRef>
                          <c15:sqref>'SAR scaled'!$J$37:$J$63</c15:sqref>
                        </c15:formulaRef>
                      </c:ext>
                    </c:extLst>
                    <c:numCache>
                      <c:formatCode>0.00%</c:formatCode>
                      <c:ptCount val="27"/>
                      <c:pt idx="0">
                        <c:v>0.49124490285440159</c:v>
                      </c:pt>
                      <c:pt idx="1">
                        <c:v>0.36842902590516585</c:v>
                      </c:pt>
                      <c:pt idx="2">
                        <c:v>0.23723133810954475</c:v>
                      </c:pt>
                      <c:pt idx="3">
                        <c:v>0.18173222390317703</c:v>
                      </c:pt>
                      <c:pt idx="4">
                        <c:v>0.16276124129195693</c:v>
                      </c:pt>
                      <c:pt idx="5">
                        <c:v>0.13050660792951541</c:v>
                      </c:pt>
                      <c:pt idx="6">
                        <c:v>0.12974721456810825</c:v>
                      </c:pt>
                      <c:pt idx="7">
                        <c:v>0.12514411487265481</c:v>
                      </c:pt>
                      <c:pt idx="8">
                        <c:v>0.12588181401740722</c:v>
                      </c:pt>
                      <c:pt idx="9">
                        <c:v>0.12339878729470351</c:v>
                      </c:pt>
                      <c:pt idx="10">
                        <c:v>0.1197553992435757</c:v>
                      </c:pt>
                      <c:pt idx="11">
                        <c:v>0.10869222771809338</c:v>
                      </c:pt>
                      <c:pt idx="12">
                        <c:v>0.10140701525917958</c:v>
                      </c:pt>
                      <c:pt idx="13">
                        <c:v>9.2093764457924179E-2</c:v>
                      </c:pt>
                      <c:pt idx="14">
                        <c:v>8.4306157032573922E-2</c:v>
                      </c:pt>
                      <c:pt idx="15">
                        <c:v>8.902229845626064E-2</c:v>
                      </c:pt>
                      <c:pt idx="16">
                        <c:v>9.8952899810671929E-2</c:v>
                      </c:pt>
                      <c:pt idx="17">
                        <c:v>0.12912832074297156</c:v>
                      </c:pt>
                      <c:pt idx="18">
                        <c:v>6.736230974423342E-2</c:v>
                      </c:pt>
                      <c:pt idx="19">
                        <c:v>7.4404891580613752E-2</c:v>
                      </c:pt>
                      <c:pt idx="20">
                        <c:v>4.8281867691372077E-2</c:v>
                      </c:pt>
                      <c:pt idx="21">
                        <c:v>4.6837327571441767E-2</c:v>
                      </c:pt>
                      <c:pt idx="22">
                        <c:v>6.6488740206870206E-2</c:v>
                      </c:pt>
                      <c:pt idx="23">
                        <c:v>4.4559865568337957E-2</c:v>
                      </c:pt>
                      <c:pt idx="24">
                        <c:v>2.7217649748513876E-2</c:v>
                      </c:pt>
                      <c:pt idx="25">
                        <c:v>7.6318790387295651E-2</c:v>
                      </c:pt>
                      <c:pt idx="26">
                        <c:v>2.1348709364085391E-2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46E4-46E2-9BDE-3DAECF8B0607}"/>
                  </c:ext>
                </c:extLst>
              </c15:ser>
            </c15:filteredScatterSeries>
          </c:ext>
        </c:extLst>
      </c:scatterChart>
      <c:valAx>
        <c:axId val="10374026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37391423"/>
        <c:crosses val="autoZero"/>
        <c:crossBetween val="midCat"/>
        <c:majorUnit val="5"/>
      </c:valAx>
      <c:valAx>
        <c:axId val="1037391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Percent change for cumulative inc.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374026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00998-7B05-4FAD-B0BF-2137E2CD304D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944A2-C55D-41A3-A301-6E60CFC66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266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29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22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3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57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89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53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59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4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5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5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8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47FF2-DDB0-4A0B-9833-13DCB177C02E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EEBB2-1C70-4E2E-B5A3-44BCC14CCC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27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2">
            <a:extLst>
              <a:ext uri="{FF2B5EF4-FFF2-40B4-BE49-F238E27FC236}">
                <a16:creationId xmlns:a16="http://schemas.microsoft.com/office/drawing/2014/main" id="{CA48DBF3-BA52-402A-BF54-2E0CA25E9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376" y="406866"/>
            <a:ext cx="4965247" cy="604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14188BB-C531-4D52-B1F2-8CC8756E5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616" y="532362"/>
            <a:ext cx="2718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en-GB" altLang="en-US" sz="11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igure </a:t>
            </a:r>
            <a:r>
              <a:rPr kumimoji="0" lang="en-GB" altLang="en-US" sz="1100" b="1" i="0" u="none" strike="noStrike" cap="none" normalizeH="0" baseline="0" dirty="0" bmk="_Ref71819594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5.1</a:t>
            </a: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UPLD Framework overview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76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3C1777F-3587-406B-B8F5-260D10F77E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53" r="8049"/>
          <a:stretch/>
        </p:blipFill>
        <p:spPr>
          <a:xfrm>
            <a:off x="5679506" y="1668779"/>
            <a:ext cx="4904674" cy="38183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E9CD4C-7A31-4621-B330-5851CA9904A8}"/>
              </a:ext>
            </a:extLst>
          </p:cNvPr>
          <p:cNvSpPr txBox="1"/>
          <p:nvPr/>
        </p:nvSpPr>
        <p:spPr>
          <a:xfrm>
            <a:off x="663656" y="5782901"/>
            <a:ext cx="8619881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5.7.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(a)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Percent change for cumulative increase and (b) correlation matrix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 Correlation factor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44986F-5364-4E26-8C4F-87036832607B}"/>
              </a:ext>
            </a:extLst>
          </p:cNvPr>
          <p:cNvSpPr/>
          <p:nvPr/>
        </p:nvSpPr>
        <p:spPr>
          <a:xfrm>
            <a:off x="7759816" y="1568741"/>
            <a:ext cx="1325461" cy="184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E7E4F9-80C6-413D-BD28-55138BF77AAF}"/>
              </a:ext>
            </a:extLst>
          </p:cNvPr>
          <p:cNvSpPr txBox="1"/>
          <p:nvPr/>
        </p:nvSpPr>
        <p:spPr>
          <a:xfrm>
            <a:off x="663656" y="1786713"/>
            <a:ext cx="426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771AC5-B816-41E0-9B06-47D6BF66AB1B}"/>
              </a:ext>
            </a:extLst>
          </p:cNvPr>
          <p:cNvSpPr txBox="1"/>
          <p:nvPr/>
        </p:nvSpPr>
        <p:spPr>
          <a:xfrm>
            <a:off x="5684939" y="1792684"/>
            <a:ext cx="426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F3FFA800-E08C-4FEF-AB57-A4856FCB9D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894929"/>
              </p:ext>
            </p:extLst>
          </p:nvPr>
        </p:nvGraphicFramePr>
        <p:xfrm>
          <a:off x="633176" y="1753298"/>
          <a:ext cx="5162500" cy="373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4B55DE6-A687-4EC6-A81A-EE4E16413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1005" y="2049067"/>
            <a:ext cx="1528755" cy="370506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170307-F164-4006-9417-82290C67A8CC}"/>
                  </a:ext>
                </a:extLst>
              </p:cNvPr>
              <p:cNvSpPr txBox="1"/>
              <p:nvPr/>
            </p:nvSpPr>
            <p:spPr>
              <a:xfrm>
                <a:off x="3743647" y="2684372"/>
                <a:ext cx="1646111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2BD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0.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2699</m:t>
                      </m:r>
                      <m:sSup>
                        <m:sSup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−0.079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=0.8537</m:t>
                    </m:r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170307-F164-4006-9417-82290C67A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647" y="2684372"/>
                <a:ext cx="1646111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rgbClr val="0072BD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D620A03-AEA0-4542-A2CA-46200A9A9A8B}"/>
                  </a:ext>
                </a:extLst>
              </p:cNvPr>
              <p:cNvSpPr txBox="1"/>
              <p:nvPr/>
            </p:nvSpPr>
            <p:spPr>
              <a:xfrm>
                <a:off x="3743647" y="3297355"/>
                <a:ext cx="1646113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95319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0.2461</m:t>
                      </m:r>
                      <m:sSup>
                        <m:sSup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−0.089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=0.8125</m:t>
                    </m:r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D620A03-AEA0-4542-A2CA-46200A9A9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647" y="3297355"/>
                <a:ext cx="1646113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D9531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6512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25283A-FC74-4E64-A931-5E5AEFE26A40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 Correlation factor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4151F5-6EA9-471F-AE20-7F9E8C2A62AD}"/>
              </a:ext>
            </a:extLst>
          </p:cNvPr>
          <p:cNvSpPr txBox="1"/>
          <p:nvPr/>
        </p:nvSpPr>
        <p:spPr>
          <a:xfrm>
            <a:off x="811635" y="5634128"/>
            <a:ext cx="4523763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5.8.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Actual vs. symmetry correlation factor for exponential trend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4A8DE7-A88F-4A20-A64A-E43914C1B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056" y="1428750"/>
            <a:ext cx="5334000" cy="4000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BDF444-3BBB-409A-B853-C42FD714463B}"/>
              </a:ext>
            </a:extLst>
          </p:cNvPr>
          <p:cNvSpPr txBox="1"/>
          <p:nvPr/>
        </p:nvSpPr>
        <p:spPr>
          <a:xfrm>
            <a:off x="6290347" y="5403295"/>
            <a:ext cx="5465901" cy="1104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5.9.</a:t>
            </a:r>
            <a:r>
              <a:rPr lang="en-GB" sz="2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Actual vs. symmetry correlation factor if assuming linear trend in cumulative % increase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B35DEA-C5C7-4AF7-B2B9-ABB5ED8A2D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03"/>
          <a:stretch/>
        </p:blipFill>
        <p:spPr>
          <a:xfrm>
            <a:off x="478873" y="1612900"/>
            <a:ext cx="5334000" cy="38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4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0FEFD2-D357-4FB2-A301-3B9962A0D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854" y="1075439"/>
            <a:ext cx="10376291" cy="39017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47BED8-CD94-4529-ACF8-5E03F9A95EEB}"/>
              </a:ext>
            </a:extLst>
          </p:cNvPr>
          <p:cNvSpPr txBox="1"/>
          <p:nvPr/>
        </p:nvSpPr>
        <p:spPr>
          <a:xfrm>
            <a:off x="656439" y="5379889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5.10.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(a) Stacked vector 3D plot and (b) face-on with aggregated vectors over 28-year period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678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DE03A3F5-74B4-4EB0-B984-0477B261F423}"/>
              </a:ext>
            </a:extLst>
          </p:cNvPr>
          <p:cNvSpPr txBox="1"/>
          <p:nvPr/>
        </p:nvSpPr>
        <p:spPr>
          <a:xfrm>
            <a:off x="428764" y="120283"/>
            <a:ext cx="3690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 parameter split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625C48-FB98-48EC-92EA-D3F893F0AE1F}"/>
              </a:ext>
            </a:extLst>
          </p:cNvPr>
          <p:cNvSpPr txBox="1"/>
          <p:nvPr/>
        </p:nvSpPr>
        <p:spPr>
          <a:xfrm>
            <a:off x="428764" y="581948"/>
            <a:ext cx="211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GB" dirty="0"/>
              <a:t>US SAR data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A30E46D-31E6-4130-9FAC-340BB044E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424427"/>
              </p:ext>
            </p:extLst>
          </p:nvPr>
        </p:nvGraphicFramePr>
        <p:xfrm>
          <a:off x="543748" y="1344302"/>
          <a:ext cx="2589685" cy="199494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22643">
                  <a:extLst>
                    <a:ext uri="{9D8B030D-6E8A-4147-A177-3AD203B41FA5}">
                      <a16:colId xmlns:a16="http://schemas.microsoft.com/office/drawing/2014/main" val="671733266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207166934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2571424765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2174001349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021344059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133442876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2115354882"/>
                    </a:ext>
                  </a:extLst>
                </a:gridCol>
              </a:tblGrid>
              <a:tr h="531902">
                <a:tc>
                  <a:txBody>
                    <a:bodyPr/>
                    <a:lstStyle/>
                    <a:p>
                      <a:r>
                        <a:rPr lang="en-GB" sz="1000" dirty="0"/>
                        <a:t>Variable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Range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Std Dev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Median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Mode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CV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712337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487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Schedule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980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Engineering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370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Estimating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034256"/>
                  </a:ext>
                </a:extLst>
              </a:tr>
              <a:tr h="165542">
                <a:tc>
                  <a:txBody>
                    <a:bodyPr/>
                    <a:lstStyle/>
                    <a:p>
                      <a:r>
                        <a:rPr lang="en-US" sz="1000" dirty="0"/>
                        <a:t>Other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926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Support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84630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9CA88A5-A401-4B75-A984-3433C22BF0D4}"/>
              </a:ext>
            </a:extLst>
          </p:cNvPr>
          <p:cNvSpPr txBox="1"/>
          <p:nvPr/>
        </p:nvSpPr>
        <p:spPr>
          <a:xfrm>
            <a:off x="479418" y="3834942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Scaled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7A9C0C-102A-43C4-9B68-046CDAF016F8}"/>
              </a:ext>
            </a:extLst>
          </p:cNvPr>
          <p:cNvSpPr txBox="1"/>
          <p:nvPr/>
        </p:nvSpPr>
        <p:spPr>
          <a:xfrm>
            <a:off x="479420" y="1082692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Not scaled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DEAAFF2-D1FB-48C3-A760-AFC536C85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991688"/>
              </p:ext>
            </p:extLst>
          </p:nvPr>
        </p:nvGraphicFramePr>
        <p:xfrm>
          <a:off x="543748" y="4096552"/>
          <a:ext cx="2589685" cy="199494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22643">
                  <a:extLst>
                    <a:ext uri="{9D8B030D-6E8A-4147-A177-3AD203B41FA5}">
                      <a16:colId xmlns:a16="http://schemas.microsoft.com/office/drawing/2014/main" val="671733266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207166934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2571424765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2174001349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021344059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133442876"/>
                    </a:ext>
                  </a:extLst>
                </a:gridCol>
                <a:gridCol w="294507">
                  <a:extLst>
                    <a:ext uri="{9D8B030D-6E8A-4147-A177-3AD203B41FA5}">
                      <a16:colId xmlns:a16="http://schemas.microsoft.com/office/drawing/2014/main" val="1291763595"/>
                    </a:ext>
                  </a:extLst>
                </a:gridCol>
              </a:tblGrid>
              <a:tr h="531902">
                <a:tc>
                  <a:txBody>
                    <a:bodyPr/>
                    <a:lstStyle/>
                    <a:p>
                      <a:r>
                        <a:rPr lang="en-GB" sz="1000" dirty="0"/>
                        <a:t>Variable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Range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Std Dev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Median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Mode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CV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712337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487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Schedule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980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Engineering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370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Estimating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034256"/>
                  </a:ext>
                </a:extLst>
              </a:tr>
              <a:tr h="165542">
                <a:tc>
                  <a:txBody>
                    <a:bodyPr/>
                    <a:lstStyle/>
                    <a:p>
                      <a:r>
                        <a:rPr lang="en-US" sz="1000" dirty="0"/>
                        <a:t>Other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926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Support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84630"/>
                  </a:ext>
                </a:extLst>
              </a:tr>
            </a:tbl>
          </a:graphicData>
        </a:graphic>
      </p:graphicFrame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F06F8F4-B373-40F1-ADA3-411068ADAC91}"/>
              </a:ext>
            </a:extLst>
          </p:cNvPr>
          <p:cNvCxnSpPr>
            <a:cxnSpLocks/>
          </p:cNvCxnSpPr>
          <p:nvPr/>
        </p:nvCxnSpPr>
        <p:spPr>
          <a:xfrm>
            <a:off x="428764" y="3515422"/>
            <a:ext cx="113913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8569664-D3CA-4DB5-BE36-B8C59E305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837" y="221161"/>
            <a:ext cx="4157444" cy="31180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03CBD4-E5E9-4F8D-8186-FAC8D1A28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847" y="430202"/>
            <a:ext cx="3600000" cy="27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2B1299-2624-4B3B-BFFC-216E03B34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125" y="3691601"/>
            <a:ext cx="4097444" cy="30730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6512EF-AD67-4883-8CCC-8E05BBE96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7353" y="3834942"/>
            <a:ext cx="3600000" cy="2700000"/>
          </a:xfrm>
          <a:prstGeom prst="rect">
            <a:avLst/>
          </a:prstGeom>
        </p:spPr>
      </p:pic>
      <p:sp>
        <p:nvSpPr>
          <p:cNvPr id="21" name="Rounded Rectangle 68">
            <a:extLst>
              <a:ext uri="{FF2B5EF4-FFF2-40B4-BE49-F238E27FC236}">
                <a16:creationId xmlns:a16="http://schemas.microsoft.com/office/drawing/2014/main" id="{F5DB1DB7-3FD5-4381-8BFB-DAD2B97615B1}"/>
              </a:ext>
            </a:extLst>
          </p:cNvPr>
          <p:cNvSpPr/>
          <p:nvPr/>
        </p:nvSpPr>
        <p:spPr>
          <a:xfrm>
            <a:off x="4975093" y="4806449"/>
            <a:ext cx="180000" cy="18000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7" name="Rounded Rectangle 71">
            <a:extLst>
              <a:ext uri="{FF2B5EF4-FFF2-40B4-BE49-F238E27FC236}">
                <a16:creationId xmlns:a16="http://schemas.microsoft.com/office/drawing/2014/main" id="{EF8238E4-2E15-4913-B85A-7D0229E7D9E8}"/>
              </a:ext>
            </a:extLst>
          </p:cNvPr>
          <p:cNvSpPr/>
          <p:nvPr/>
        </p:nvSpPr>
        <p:spPr>
          <a:xfrm>
            <a:off x="4975093" y="3873425"/>
            <a:ext cx="180000" cy="1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8" name="Rounded Rectangle 72">
            <a:extLst>
              <a:ext uri="{FF2B5EF4-FFF2-40B4-BE49-F238E27FC236}">
                <a16:creationId xmlns:a16="http://schemas.microsoft.com/office/drawing/2014/main" id="{14A7A31B-7F4F-4CF4-9EDB-8162A87C9BE8}"/>
              </a:ext>
            </a:extLst>
          </p:cNvPr>
          <p:cNvSpPr/>
          <p:nvPr/>
        </p:nvSpPr>
        <p:spPr>
          <a:xfrm>
            <a:off x="4975093" y="5739473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1" name="Rounded Rectangle 71">
            <a:extLst>
              <a:ext uri="{FF2B5EF4-FFF2-40B4-BE49-F238E27FC236}">
                <a16:creationId xmlns:a16="http://schemas.microsoft.com/office/drawing/2014/main" id="{D0F20883-81F2-4FFA-B205-FFF4E031B4C4}"/>
              </a:ext>
            </a:extLst>
          </p:cNvPr>
          <p:cNvSpPr/>
          <p:nvPr/>
        </p:nvSpPr>
        <p:spPr>
          <a:xfrm>
            <a:off x="6479219" y="3873425"/>
            <a:ext cx="180000" cy="1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3" name="Rounded Rectangle 71">
            <a:extLst>
              <a:ext uri="{FF2B5EF4-FFF2-40B4-BE49-F238E27FC236}">
                <a16:creationId xmlns:a16="http://schemas.microsoft.com/office/drawing/2014/main" id="{0537A999-214D-4E7B-85A8-E4F63C398A6F}"/>
              </a:ext>
            </a:extLst>
          </p:cNvPr>
          <p:cNvSpPr/>
          <p:nvPr/>
        </p:nvSpPr>
        <p:spPr>
          <a:xfrm>
            <a:off x="6479219" y="4806449"/>
            <a:ext cx="180000" cy="1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5" name="Rounded Rectangle 71">
            <a:extLst>
              <a:ext uri="{FF2B5EF4-FFF2-40B4-BE49-F238E27FC236}">
                <a16:creationId xmlns:a16="http://schemas.microsoft.com/office/drawing/2014/main" id="{6D6A2CE2-CD08-4BC8-8F27-4F0FFF081E4A}"/>
              </a:ext>
            </a:extLst>
          </p:cNvPr>
          <p:cNvSpPr/>
          <p:nvPr/>
        </p:nvSpPr>
        <p:spPr>
          <a:xfrm>
            <a:off x="6479219" y="5739473"/>
            <a:ext cx="180000" cy="1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BCD6A5-61AD-4672-AE15-25C629F123FE}"/>
              </a:ext>
            </a:extLst>
          </p:cNvPr>
          <p:cNvSpPr txBox="1"/>
          <p:nvPr/>
        </p:nvSpPr>
        <p:spPr>
          <a:xfrm>
            <a:off x="662629" y="6184166"/>
            <a:ext cx="3110218" cy="569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1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5.11. </a:t>
            </a:r>
            <a:r>
              <a:rPr lang="en-GB" sz="11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Summary statistics for each input and corresponding LSTM network allocation</a:t>
            </a:r>
            <a:endParaRPr lang="en-GB" sz="11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28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 animBg="1"/>
      <p:bldP spid="31" grpId="0" animBg="1"/>
      <p:bldP spid="33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825FD0D9-BFB1-4769-99BC-5F10190B600F}"/>
              </a:ext>
            </a:extLst>
          </p:cNvPr>
          <p:cNvSpPr/>
          <p:nvPr/>
        </p:nvSpPr>
        <p:spPr>
          <a:xfrm>
            <a:off x="2978085" y="2494592"/>
            <a:ext cx="8759291" cy="1337755"/>
          </a:xfrm>
          <a:prstGeom prst="roundRect">
            <a:avLst>
              <a:gd name="adj" fmla="val 553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3AC71AF6-8016-422E-8C20-2D2F739AD7DB}"/>
              </a:ext>
            </a:extLst>
          </p:cNvPr>
          <p:cNvSpPr/>
          <p:nvPr/>
        </p:nvSpPr>
        <p:spPr>
          <a:xfrm>
            <a:off x="2978085" y="4139927"/>
            <a:ext cx="8759298" cy="1337755"/>
          </a:xfrm>
          <a:prstGeom prst="roundRect">
            <a:avLst>
              <a:gd name="adj" fmla="val 6295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122A2F8-1172-4B4A-AD41-CF448DE14286}"/>
              </a:ext>
            </a:extLst>
          </p:cNvPr>
          <p:cNvSpPr/>
          <p:nvPr/>
        </p:nvSpPr>
        <p:spPr>
          <a:xfrm>
            <a:off x="4571989" y="2146027"/>
            <a:ext cx="2525098" cy="1870236"/>
          </a:xfrm>
          <a:prstGeom prst="roundRect">
            <a:avLst>
              <a:gd name="adj" fmla="val 486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6A6D612D-7076-490E-B37D-7C6E876E3B92}"/>
              </a:ext>
            </a:extLst>
          </p:cNvPr>
          <p:cNvSpPr/>
          <p:nvPr/>
        </p:nvSpPr>
        <p:spPr>
          <a:xfrm>
            <a:off x="2978085" y="605934"/>
            <a:ext cx="8759291" cy="1402893"/>
          </a:xfrm>
          <a:prstGeom prst="roundRect">
            <a:avLst>
              <a:gd name="adj" fmla="val 74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3119239" y="796285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880967" y="2240298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>
            <a:cxnSpLocks/>
            <a:stCxn id="5" idx="2"/>
            <a:endCxn id="109" idx="0"/>
          </p:cNvCxnSpPr>
          <p:nvPr/>
        </p:nvCxnSpPr>
        <p:spPr>
          <a:xfrm>
            <a:off x="5822952" y="2708298"/>
            <a:ext cx="0" cy="1170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4" idx="3"/>
            <a:endCxn id="23" idx="1"/>
          </p:cNvCxnSpPr>
          <p:nvPr/>
        </p:nvCxnSpPr>
        <p:spPr>
          <a:xfrm>
            <a:off x="4650109" y="1030285"/>
            <a:ext cx="242444" cy="521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5AED5DD-9FD4-47A4-AFF6-824662B5C04D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 architecture</a:t>
            </a:r>
          </a:p>
        </p:txBody>
      </p:sp>
      <p:sp>
        <p:nvSpPr>
          <p:cNvPr id="109" name="Rounded Rectangle 4">
            <a:extLst>
              <a:ext uri="{FF2B5EF4-FFF2-40B4-BE49-F238E27FC236}">
                <a16:creationId xmlns:a16="http://schemas.microsoft.com/office/drawing/2014/main" id="{F048C480-AA6E-4F0B-A1C6-9FCD02A7A07D}"/>
              </a:ext>
            </a:extLst>
          </p:cNvPr>
          <p:cNvSpPr/>
          <p:nvPr/>
        </p:nvSpPr>
        <p:spPr>
          <a:xfrm>
            <a:off x="4880967" y="2825307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2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Rounded Rectangle 4">
            <a:extLst>
              <a:ext uri="{FF2B5EF4-FFF2-40B4-BE49-F238E27FC236}">
                <a16:creationId xmlns:a16="http://schemas.microsoft.com/office/drawing/2014/main" id="{04C2602C-0421-447F-9AAC-CA6826930332}"/>
              </a:ext>
            </a:extLst>
          </p:cNvPr>
          <p:cNvSpPr/>
          <p:nvPr/>
        </p:nvSpPr>
        <p:spPr>
          <a:xfrm>
            <a:off x="4880967" y="3415742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3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3118957-7C29-4664-B7E2-36F8DE936B9A}"/>
              </a:ext>
            </a:extLst>
          </p:cNvPr>
          <p:cNvCxnSpPr>
            <a:cxnSpLocks/>
            <a:stCxn id="109" idx="2"/>
            <a:endCxn id="110" idx="0"/>
          </p:cNvCxnSpPr>
          <p:nvPr/>
        </p:nvCxnSpPr>
        <p:spPr>
          <a:xfrm>
            <a:off x="5822952" y="3293307"/>
            <a:ext cx="0" cy="1224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B4750636-221B-41E5-AC3B-8B637EB4A0AB}"/>
              </a:ext>
            </a:extLst>
          </p:cNvPr>
          <p:cNvSpPr/>
          <p:nvPr/>
        </p:nvSpPr>
        <p:spPr>
          <a:xfrm>
            <a:off x="4892553" y="801498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4">
            <a:extLst>
              <a:ext uri="{FF2B5EF4-FFF2-40B4-BE49-F238E27FC236}">
                <a16:creationId xmlns:a16="http://schemas.microsoft.com/office/drawing/2014/main" id="{5A5D0580-74BB-4E38-9442-4D8FB15A8EC9}"/>
              </a:ext>
            </a:extLst>
          </p:cNvPr>
          <p:cNvSpPr/>
          <p:nvPr/>
        </p:nvSpPr>
        <p:spPr>
          <a:xfrm>
            <a:off x="4877485" y="4444791"/>
            <a:ext cx="188470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lang="en-GB" sz="1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9" name="Straight Arrow Connector 12">
            <a:extLst>
              <a:ext uri="{FF2B5EF4-FFF2-40B4-BE49-F238E27FC236}">
                <a16:creationId xmlns:a16="http://schemas.microsoft.com/office/drawing/2014/main" id="{C2C0ECE3-8E93-4F5F-9311-B0BF35334B3D}"/>
              </a:ext>
            </a:extLst>
          </p:cNvPr>
          <p:cNvCxnSpPr>
            <a:cxnSpLocks/>
            <a:stCxn id="110" idx="3"/>
            <a:endCxn id="281" idx="1"/>
          </p:cNvCxnSpPr>
          <p:nvPr/>
        </p:nvCxnSpPr>
        <p:spPr>
          <a:xfrm flipV="1">
            <a:off x="6764937" y="2846477"/>
            <a:ext cx="222781" cy="80326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2">
            <a:extLst>
              <a:ext uri="{FF2B5EF4-FFF2-40B4-BE49-F238E27FC236}">
                <a16:creationId xmlns:a16="http://schemas.microsoft.com/office/drawing/2014/main" id="{67875B20-E7FB-4730-896D-E1CFDCBB21E2}"/>
              </a:ext>
            </a:extLst>
          </p:cNvPr>
          <p:cNvCxnSpPr>
            <a:cxnSpLocks/>
            <a:stCxn id="23" idx="3"/>
            <a:endCxn id="231" idx="1"/>
          </p:cNvCxnSpPr>
          <p:nvPr/>
        </p:nvCxnSpPr>
        <p:spPr>
          <a:xfrm>
            <a:off x="6776523" y="1035498"/>
            <a:ext cx="21118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ounded Rectangle 6">
            <a:extLst>
              <a:ext uri="{FF2B5EF4-FFF2-40B4-BE49-F238E27FC236}">
                <a16:creationId xmlns:a16="http://schemas.microsoft.com/office/drawing/2014/main" id="{98ADB941-1E64-4EBB-96B2-66555A3E43A0}"/>
              </a:ext>
            </a:extLst>
          </p:cNvPr>
          <p:cNvSpPr/>
          <p:nvPr/>
        </p:nvSpPr>
        <p:spPr>
          <a:xfrm>
            <a:off x="10537232" y="1400547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" name="Rounded Rectangle 8">
            <a:extLst>
              <a:ext uri="{FF2B5EF4-FFF2-40B4-BE49-F238E27FC236}">
                <a16:creationId xmlns:a16="http://schemas.microsoft.com/office/drawing/2014/main" id="{25878D7D-AC28-4DD2-9BC7-520FD3D5114D}"/>
              </a:ext>
            </a:extLst>
          </p:cNvPr>
          <p:cNvSpPr/>
          <p:nvPr/>
        </p:nvSpPr>
        <p:spPr>
          <a:xfrm>
            <a:off x="8756194" y="1400546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4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A7E743E5-D1FB-449E-9E12-88850D95F3E3}"/>
              </a:ext>
            </a:extLst>
          </p:cNvPr>
          <p:cNvCxnSpPr>
            <a:cxnSpLocks/>
            <a:stCxn id="229" idx="3"/>
            <a:endCxn id="226" idx="1"/>
          </p:cNvCxnSpPr>
          <p:nvPr/>
        </p:nvCxnSpPr>
        <p:spPr>
          <a:xfrm flipV="1">
            <a:off x="8587154" y="1634546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83CBD657-5A67-43DC-802D-C51948BC0F09}"/>
              </a:ext>
            </a:extLst>
          </p:cNvPr>
          <p:cNvCxnSpPr>
            <a:cxnSpLocks/>
            <a:stCxn id="226" idx="3"/>
            <a:endCxn id="225" idx="1"/>
          </p:cNvCxnSpPr>
          <p:nvPr/>
        </p:nvCxnSpPr>
        <p:spPr>
          <a:xfrm>
            <a:off x="10386200" y="1634546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ounded Rectangle 30">
            <a:extLst>
              <a:ext uri="{FF2B5EF4-FFF2-40B4-BE49-F238E27FC236}">
                <a16:creationId xmlns:a16="http://schemas.microsoft.com/office/drawing/2014/main" id="{ED809AE0-6DC0-4441-81DC-8CA812675278}"/>
              </a:ext>
            </a:extLst>
          </p:cNvPr>
          <p:cNvSpPr/>
          <p:nvPr/>
        </p:nvSpPr>
        <p:spPr>
          <a:xfrm>
            <a:off x="7387010" y="1405271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30" name="Rounded Rectangle 30">
            <a:extLst>
              <a:ext uri="{FF2B5EF4-FFF2-40B4-BE49-F238E27FC236}">
                <a16:creationId xmlns:a16="http://schemas.microsoft.com/office/drawing/2014/main" id="{8192D76D-93DA-4E7C-A4F3-BE057FCF319C}"/>
              </a:ext>
            </a:extLst>
          </p:cNvPr>
          <p:cNvSpPr/>
          <p:nvPr/>
        </p:nvSpPr>
        <p:spPr>
          <a:xfrm>
            <a:off x="8729417" y="801498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31" name="Rounded Rectangle 8">
            <a:extLst>
              <a:ext uri="{FF2B5EF4-FFF2-40B4-BE49-F238E27FC236}">
                <a16:creationId xmlns:a16="http://schemas.microsoft.com/office/drawing/2014/main" id="{4CAFA697-9B91-4C32-A311-D35B95132E44}"/>
              </a:ext>
            </a:extLst>
          </p:cNvPr>
          <p:cNvSpPr/>
          <p:nvPr/>
        </p:nvSpPr>
        <p:spPr>
          <a:xfrm>
            <a:off x="6987711" y="801498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81EE05A9-F209-4ECD-A7BD-269AC09A97BE}"/>
              </a:ext>
            </a:extLst>
          </p:cNvPr>
          <p:cNvCxnSpPr>
            <a:cxnSpLocks/>
            <a:stCxn id="231" idx="3"/>
            <a:endCxn id="230" idx="1"/>
          </p:cNvCxnSpPr>
          <p:nvPr/>
        </p:nvCxnSpPr>
        <p:spPr>
          <a:xfrm>
            <a:off x="8587154" y="1035498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75">
            <a:extLst>
              <a:ext uri="{FF2B5EF4-FFF2-40B4-BE49-F238E27FC236}">
                <a16:creationId xmlns:a16="http://schemas.microsoft.com/office/drawing/2014/main" id="{4971CDBF-3E75-4B81-B598-38BDECF6F607}"/>
              </a:ext>
            </a:extLst>
          </p:cNvPr>
          <p:cNvCxnSpPr>
            <a:cxnSpLocks/>
            <a:stCxn id="230" idx="2"/>
            <a:endCxn id="229" idx="1"/>
          </p:cNvCxnSpPr>
          <p:nvPr/>
        </p:nvCxnSpPr>
        <p:spPr>
          <a:xfrm rot="5400000">
            <a:off x="8280829" y="375679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Rounded Rectangle 6">
            <a:extLst>
              <a:ext uri="{FF2B5EF4-FFF2-40B4-BE49-F238E27FC236}">
                <a16:creationId xmlns:a16="http://schemas.microsoft.com/office/drawing/2014/main" id="{367F3B34-BCDE-4230-9AAF-D968046E62AD}"/>
              </a:ext>
            </a:extLst>
          </p:cNvPr>
          <p:cNvSpPr/>
          <p:nvPr/>
        </p:nvSpPr>
        <p:spPr>
          <a:xfrm>
            <a:off x="10537239" y="3211527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Rounded Rectangle 8">
            <a:extLst>
              <a:ext uri="{FF2B5EF4-FFF2-40B4-BE49-F238E27FC236}">
                <a16:creationId xmlns:a16="http://schemas.microsoft.com/office/drawing/2014/main" id="{78861983-6552-4C03-A771-43C412E80660}"/>
              </a:ext>
            </a:extLst>
          </p:cNvPr>
          <p:cNvSpPr/>
          <p:nvPr/>
        </p:nvSpPr>
        <p:spPr>
          <a:xfrm>
            <a:off x="8756201" y="3211526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BD8916D2-F523-4DEC-BCF5-A55664E19BE8}"/>
              </a:ext>
            </a:extLst>
          </p:cNvPr>
          <p:cNvCxnSpPr>
            <a:cxnSpLocks/>
            <a:stCxn id="279" idx="3"/>
            <a:endCxn id="276" idx="1"/>
          </p:cNvCxnSpPr>
          <p:nvPr/>
        </p:nvCxnSpPr>
        <p:spPr>
          <a:xfrm flipV="1">
            <a:off x="8587161" y="3445526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021AC5BA-5A65-4334-B90D-C7A711437E22}"/>
              </a:ext>
            </a:extLst>
          </p:cNvPr>
          <p:cNvCxnSpPr>
            <a:cxnSpLocks/>
            <a:stCxn id="276" idx="3"/>
            <a:endCxn id="275" idx="1"/>
          </p:cNvCxnSpPr>
          <p:nvPr/>
        </p:nvCxnSpPr>
        <p:spPr>
          <a:xfrm>
            <a:off x="10386207" y="3445526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ounded Rectangle 30">
            <a:extLst>
              <a:ext uri="{FF2B5EF4-FFF2-40B4-BE49-F238E27FC236}">
                <a16:creationId xmlns:a16="http://schemas.microsoft.com/office/drawing/2014/main" id="{FA0DC255-2465-4697-BA8E-853F506CD114}"/>
              </a:ext>
            </a:extLst>
          </p:cNvPr>
          <p:cNvSpPr/>
          <p:nvPr/>
        </p:nvSpPr>
        <p:spPr>
          <a:xfrm>
            <a:off x="7387017" y="3216251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80" name="Rounded Rectangle 30">
            <a:extLst>
              <a:ext uri="{FF2B5EF4-FFF2-40B4-BE49-F238E27FC236}">
                <a16:creationId xmlns:a16="http://schemas.microsoft.com/office/drawing/2014/main" id="{E65B4F14-E2A8-430B-8E23-27CABC62541D}"/>
              </a:ext>
            </a:extLst>
          </p:cNvPr>
          <p:cNvSpPr/>
          <p:nvPr/>
        </p:nvSpPr>
        <p:spPr>
          <a:xfrm>
            <a:off x="8729424" y="2612478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81" name="Rounded Rectangle 8">
            <a:extLst>
              <a:ext uri="{FF2B5EF4-FFF2-40B4-BE49-F238E27FC236}">
                <a16:creationId xmlns:a16="http://schemas.microsoft.com/office/drawing/2014/main" id="{BF914CF5-2303-4D39-AABC-852AD2FF727A}"/>
              </a:ext>
            </a:extLst>
          </p:cNvPr>
          <p:cNvSpPr/>
          <p:nvPr/>
        </p:nvSpPr>
        <p:spPr>
          <a:xfrm>
            <a:off x="6987718" y="2612477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C17F0746-6E2F-44E2-928F-3DE18393731E}"/>
              </a:ext>
            </a:extLst>
          </p:cNvPr>
          <p:cNvCxnSpPr>
            <a:cxnSpLocks/>
            <a:stCxn id="281" idx="3"/>
            <a:endCxn id="280" idx="1"/>
          </p:cNvCxnSpPr>
          <p:nvPr/>
        </p:nvCxnSpPr>
        <p:spPr>
          <a:xfrm>
            <a:off x="8587161" y="2846477"/>
            <a:ext cx="142263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Arrow Connector 75">
            <a:extLst>
              <a:ext uri="{FF2B5EF4-FFF2-40B4-BE49-F238E27FC236}">
                <a16:creationId xmlns:a16="http://schemas.microsoft.com/office/drawing/2014/main" id="{7B249053-7FC0-43AB-A9C1-D8ADB0E459B6}"/>
              </a:ext>
            </a:extLst>
          </p:cNvPr>
          <p:cNvCxnSpPr>
            <a:cxnSpLocks/>
            <a:stCxn id="280" idx="2"/>
            <a:endCxn id="279" idx="1"/>
          </p:cNvCxnSpPr>
          <p:nvPr/>
        </p:nvCxnSpPr>
        <p:spPr>
          <a:xfrm rot="5400000">
            <a:off x="8280836" y="2186659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ounded Rectangle 6">
            <a:extLst>
              <a:ext uri="{FF2B5EF4-FFF2-40B4-BE49-F238E27FC236}">
                <a16:creationId xmlns:a16="http://schemas.microsoft.com/office/drawing/2014/main" id="{FE6230A2-FE66-41B2-9F25-CE5B42657EA1}"/>
              </a:ext>
            </a:extLst>
          </p:cNvPr>
          <p:cNvSpPr/>
          <p:nvPr/>
        </p:nvSpPr>
        <p:spPr>
          <a:xfrm>
            <a:off x="10532908" y="4870915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9" name="Rounded Rectangle 8">
            <a:extLst>
              <a:ext uri="{FF2B5EF4-FFF2-40B4-BE49-F238E27FC236}">
                <a16:creationId xmlns:a16="http://schemas.microsoft.com/office/drawing/2014/main" id="{400F6261-4AA9-4139-8767-6FC1DAD8C9D5}"/>
              </a:ext>
            </a:extLst>
          </p:cNvPr>
          <p:cNvSpPr/>
          <p:nvPr/>
        </p:nvSpPr>
        <p:spPr>
          <a:xfrm>
            <a:off x="8751870" y="4870914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60745182-E2D0-4C6A-9D4A-A6A4CB91665E}"/>
              </a:ext>
            </a:extLst>
          </p:cNvPr>
          <p:cNvCxnSpPr>
            <a:cxnSpLocks/>
            <a:stCxn id="292" idx="3"/>
            <a:endCxn id="289" idx="1"/>
          </p:cNvCxnSpPr>
          <p:nvPr/>
        </p:nvCxnSpPr>
        <p:spPr>
          <a:xfrm flipV="1">
            <a:off x="8582830" y="5104914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A0F5657D-1715-4881-A434-E0018B71B10C}"/>
              </a:ext>
            </a:extLst>
          </p:cNvPr>
          <p:cNvCxnSpPr>
            <a:cxnSpLocks/>
            <a:stCxn id="289" idx="3"/>
            <a:endCxn id="288" idx="1"/>
          </p:cNvCxnSpPr>
          <p:nvPr/>
        </p:nvCxnSpPr>
        <p:spPr>
          <a:xfrm>
            <a:off x="10381876" y="5104914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ounded Rectangle 30">
            <a:extLst>
              <a:ext uri="{FF2B5EF4-FFF2-40B4-BE49-F238E27FC236}">
                <a16:creationId xmlns:a16="http://schemas.microsoft.com/office/drawing/2014/main" id="{223FA3CB-46EF-4A8C-8E26-6B77D5449429}"/>
              </a:ext>
            </a:extLst>
          </p:cNvPr>
          <p:cNvSpPr/>
          <p:nvPr/>
        </p:nvSpPr>
        <p:spPr>
          <a:xfrm>
            <a:off x="7382686" y="4875639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93" name="Rounded Rectangle 30">
            <a:extLst>
              <a:ext uri="{FF2B5EF4-FFF2-40B4-BE49-F238E27FC236}">
                <a16:creationId xmlns:a16="http://schemas.microsoft.com/office/drawing/2014/main" id="{318F003C-F25C-4F27-8757-970BD8E0C4B5}"/>
              </a:ext>
            </a:extLst>
          </p:cNvPr>
          <p:cNvSpPr/>
          <p:nvPr/>
        </p:nvSpPr>
        <p:spPr>
          <a:xfrm>
            <a:off x="8725093" y="4271866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94" name="Rounded Rectangle 8">
            <a:extLst>
              <a:ext uri="{FF2B5EF4-FFF2-40B4-BE49-F238E27FC236}">
                <a16:creationId xmlns:a16="http://schemas.microsoft.com/office/drawing/2014/main" id="{21DFDAA6-AEE0-4789-897B-E420AA186733}"/>
              </a:ext>
            </a:extLst>
          </p:cNvPr>
          <p:cNvSpPr/>
          <p:nvPr/>
        </p:nvSpPr>
        <p:spPr>
          <a:xfrm>
            <a:off x="6983387" y="4271866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1F846491-689B-4734-B276-7EB221E4A007}"/>
              </a:ext>
            </a:extLst>
          </p:cNvPr>
          <p:cNvCxnSpPr>
            <a:cxnSpLocks/>
            <a:stCxn id="294" idx="3"/>
            <a:endCxn id="293" idx="1"/>
          </p:cNvCxnSpPr>
          <p:nvPr/>
        </p:nvCxnSpPr>
        <p:spPr>
          <a:xfrm>
            <a:off x="8582830" y="4505866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75">
            <a:extLst>
              <a:ext uri="{FF2B5EF4-FFF2-40B4-BE49-F238E27FC236}">
                <a16:creationId xmlns:a16="http://schemas.microsoft.com/office/drawing/2014/main" id="{903087A7-2E49-4C01-AA5E-0B0776525A06}"/>
              </a:ext>
            </a:extLst>
          </p:cNvPr>
          <p:cNvCxnSpPr>
            <a:cxnSpLocks/>
            <a:stCxn id="293" idx="2"/>
            <a:endCxn id="292" idx="1"/>
          </p:cNvCxnSpPr>
          <p:nvPr/>
        </p:nvCxnSpPr>
        <p:spPr>
          <a:xfrm rot="5400000">
            <a:off x="8276505" y="3846047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Rounded Rectangle 3">
            <a:extLst>
              <a:ext uri="{FF2B5EF4-FFF2-40B4-BE49-F238E27FC236}">
                <a16:creationId xmlns:a16="http://schemas.microsoft.com/office/drawing/2014/main" id="{EDFBE456-41DB-4053-9709-8C39FFB05520}"/>
              </a:ext>
            </a:extLst>
          </p:cNvPr>
          <p:cNvSpPr/>
          <p:nvPr/>
        </p:nvSpPr>
        <p:spPr>
          <a:xfrm>
            <a:off x="3119239" y="2707860"/>
            <a:ext cx="1530870" cy="606799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Quantity, Schedule Estimating, Support</a:t>
            </a:r>
          </a:p>
        </p:txBody>
      </p:sp>
      <p:cxnSp>
        <p:nvCxnSpPr>
          <p:cNvPr id="301" name="Straight Arrow Connector 27">
            <a:extLst>
              <a:ext uri="{FF2B5EF4-FFF2-40B4-BE49-F238E27FC236}">
                <a16:creationId xmlns:a16="http://schemas.microsoft.com/office/drawing/2014/main" id="{ABD44519-62BB-4746-AFA6-BD305651F1AC}"/>
              </a:ext>
            </a:extLst>
          </p:cNvPr>
          <p:cNvCxnSpPr>
            <a:cxnSpLocks/>
            <a:stCxn id="300" idx="3"/>
            <a:endCxn id="5" idx="1"/>
          </p:cNvCxnSpPr>
          <p:nvPr/>
        </p:nvCxnSpPr>
        <p:spPr>
          <a:xfrm flipV="1">
            <a:off x="4650109" y="2474298"/>
            <a:ext cx="230858" cy="53696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ounded Rectangle 3">
            <a:extLst>
              <a:ext uri="{FF2B5EF4-FFF2-40B4-BE49-F238E27FC236}">
                <a16:creationId xmlns:a16="http://schemas.microsoft.com/office/drawing/2014/main" id="{5799F5EB-4C40-457C-B9F7-E079A4D244DA}"/>
              </a:ext>
            </a:extLst>
          </p:cNvPr>
          <p:cNvSpPr/>
          <p:nvPr/>
        </p:nvSpPr>
        <p:spPr>
          <a:xfrm>
            <a:off x="3119239" y="4444791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</a:p>
        </p:txBody>
      </p:sp>
      <p:cxnSp>
        <p:nvCxnSpPr>
          <p:cNvPr id="153" name="Straight Arrow Connector 12">
            <a:extLst>
              <a:ext uri="{FF2B5EF4-FFF2-40B4-BE49-F238E27FC236}">
                <a16:creationId xmlns:a16="http://schemas.microsoft.com/office/drawing/2014/main" id="{FE73ACCE-71F2-4D94-9743-D65297F0658B}"/>
              </a:ext>
            </a:extLst>
          </p:cNvPr>
          <p:cNvCxnSpPr>
            <a:cxnSpLocks/>
            <a:stCxn id="27" idx="3"/>
            <a:endCxn id="294" idx="1"/>
          </p:cNvCxnSpPr>
          <p:nvPr/>
        </p:nvCxnSpPr>
        <p:spPr>
          <a:xfrm flipV="1">
            <a:off x="6762187" y="4505866"/>
            <a:ext cx="221200" cy="17292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Arrow Connector 27">
            <a:extLst>
              <a:ext uri="{FF2B5EF4-FFF2-40B4-BE49-F238E27FC236}">
                <a16:creationId xmlns:a16="http://schemas.microsoft.com/office/drawing/2014/main" id="{81A52883-2FE9-4846-8FD1-F46E5D88B3DB}"/>
              </a:ext>
            </a:extLst>
          </p:cNvPr>
          <p:cNvCxnSpPr>
            <a:cxnSpLocks/>
            <a:stCxn id="306" idx="3"/>
            <a:endCxn id="27" idx="1"/>
          </p:cNvCxnSpPr>
          <p:nvPr/>
        </p:nvCxnSpPr>
        <p:spPr>
          <a:xfrm>
            <a:off x="4650109" y="4678791"/>
            <a:ext cx="22737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Rounded Rectangle 3">
            <a:extLst>
              <a:ext uri="{FF2B5EF4-FFF2-40B4-BE49-F238E27FC236}">
                <a16:creationId xmlns:a16="http://schemas.microsoft.com/office/drawing/2014/main" id="{D39CA87B-326C-48A9-9739-C7C3EE35A3D1}"/>
              </a:ext>
            </a:extLst>
          </p:cNvPr>
          <p:cNvSpPr/>
          <p:nvPr/>
        </p:nvSpPr>
        <p:spPr>
          <a:xfrm>
            <a:off x="3130041" y="3498576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2</a:t>
            </a:r>
          </a:p>
        </p:txBody>
      </p:sp>
      <p:sp>
        <p:nvSpPr>
          <p:cNvPr id="316" name="Rounded Rectangle 3">
            <a:extLst>
              <a:ext uri="{FF2B5EF4-FFF2-40B4-BE49-F238E27FC236}">
                <a16:creationId xmlns:a16="http://schemas.microsoft.com/office/drawing/2014/main" id="{E0BE3ACB-9708-43EE-A9E2-6BE673C72BF4}"/>
              </a:ext>
            </a:extLst>
          </p:cNvPr>
          <p:cNvSpPr/>
          <p:nvPr/>
        </p:nvSpPr>
        <p:spPr>
          <a:xfrm>
            <a:off x="3117246" y="5172582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3</a:t>
            </a:r>
          </a:p>
        </p:txBody>
      </p:sp>
      <p:sp>
        <p:nvSpPr>
          <p:cNvPr id="317" name="Rounded Rectangle 3">
            <a:extLst>
              <a:ext uri="{FF2B5EF4-FFF2-40B4-BE49-F238E27FC236}">
                <a16:creationId xmlns:a16="http://schemas.microsoft.com/office/drawing/2014/main" id="{71F2CE41-C694-4872-B33B-44743C16A409}"/>
              </a:ext>
            </a:extLst>
          </p:cNvPr>
          <p:cNvSpPr/>
          <p:nvPr/>
        </p:nvSpPr>
        <p:spPr>
          <a:xfrm>
            <a:off x="3117245" y="1664349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7FAC5F5-B011-4C6D-91AB-C146FF5218FC}"/>
              </a:ext>
            </a:extLst>
          </p:cNvPr>
          <p:cNvSpPr txBox="1"/>
          <p:nvPr/>
        </p:nvSpPr>
        <p:spPr>
          <a:xfrm>
            <a:off x="410545" y="5666192"/>
            <a:ext cx="4807407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5.12.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LSTM network input allocation and structure following hyperparameter tuning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857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269BEC-96DD-40D8-BEBC-B1F019FFF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644450"/>
              </p:ext>
            </p:extLst>
          </p:nvPr>
        </p:nvGraphicFramePr>
        <p:xfrm>
          <a:off x="3315332" y="2558643"/>
          <a:ext cx="5384053" cy="1436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384">
                  <a:extLst>
                    <a:ext uri="{9D8B030D-6E8A-4147-A177-3AD203B41FA5}">
                      <a16:colId xmlns:a16="http://schemas.microsoft.com/office/drawing/2014/main" val="2411348627"/>
                    </a:ext>
                  </a:extLst>
                </a:gridCol>
                <a:gridCol w="1302941">
                  <a:extLst>
                    <a:ext uri="{9D8B030D-6E8A-4147-A177-3AD203B41FA5}">
                      <a16:colId xmlns:a16="http://schemas.microsoft.com/office/drawing/2014/main" val="2129789569"/>
                    </a:ext>
                  </a:extLst>
                </a:gridCol>
                <a:gridCol w="1301864">
                  <a:extLst>
                    <a:ext uri="{9D8B030D-6E8A-4147-A177-3AD203B41FA5}">
                      <a16:colId xmlns:a16="http://schemas.microsoft.com/office/drawing/2014/main" val="1150327262"/>
                    </a:ext>
                  </a:extLst>
                </a:gridCol>
                <a:gridCol w="1301864">
                  <a:extLst>
                    <a:ext uri="{9D8B030D-6E8A-4147-A177-3AD203B41FA5}">
                      <a16:colId xmlns:a16="http://schemas.microsoft.com/office/drawing/2014/main" val="4002306016"/>
                    </a:ext>
                  </a:extLst>
                </a:gridCol>
              </a:tblGrid>
              <a:tr h="2873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Training options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LSTM 1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LSTM 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LSTM 3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395743"/>
                  </a:ext>
                </a:extLst>
              </a:tr>
              <a:tr h="2873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Solver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SGDM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Adam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Adam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647629"/>
                  </a:ext>
                </a:extLst>
              </a:tr>
              <a:tr h="2873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Max. Epochs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235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948121"/>
                  </a:ext>
                </a:extLst>
              </a:tr>
              <a:tr h="2873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Initial Learn Rate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9122080"/>
                  </a:ext>
                </a:extLst>
              </a:tr>
              <a:tr h="2873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Learn rate drop factor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05651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DBCA856E-E5D1-4E47-9A36-B7FF12AD0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81" y="1485568"/>
            <a:ext cx="37835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5429665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5.2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Defined training options following hyperparameter tuning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781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287A4B-6005-4290-8CA7-9B8A890C9C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89" r="6430"/>
          <a:stretch/>
        </p:blipFill>
        <p:spPr>
          <a:xfrm>
            <a:off x="5696803" y="1136994"/>
            <a:ext cx="5652656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628E82-3E36-4BBA-ADE8-4E7B52EAD0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17" r="26634"/>
          <a:stretch/>
        </p:blipFill>
        <p:spPr>
          <a:xfrm>
            <a:off x="1107917" y="1136994"/>
            <a:ext cx="4451929" cy="4000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A6E8888-DF71-4A43-8000-E5C8B873A27D}"/>
              </a:ext>
            </a:extLst>
          </p:cNvPr>
          <p:cNvSpPr/>
          <p:nvPr/>
        </p:nvSpPr>
        <p:spPr>
          <a:xfrm>
            <a:off x="2980797" y="1136994"/>
            <a:ext cx="1174459" cy="282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C6DCEB-5188-4634-B583-8805FBE701F5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Forecasts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2B80C8-FD3B-4D40-9C93-A71019647A46}"/>
              </a:ext>
            </a:extLst>
          </p:cNvPr>
          <p:cNvSpPr txBox="1"/>
          <p:nvPr/>
        </p:nvSpPr>
        <p:spPr>
          <a:xfrm>
            <a:off x="1697453" y="1617045"/>
            <a:ext cx="33898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0C5C11-7EAB-4182-AFD2-8E5D0B65D164}"/>
              </a:ext>
            </a:extLst>
          </p:cNvPr>
          <p:cNvSpPr txBox="1"/>
          <p:nvPr/>
        </p:nvSpPr>
        <p:spPr>
          <a:xfrm>
            <a:off x="6300717" y="1617045"/>
            <a:ext cx="314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(b)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838D56-43B1-4A05-921D-7D740AFC3F82}"/>
              </a:ext>
            </a:extLst>
          </p:cNvPr>
          <p:cNvSpPr txBox="1"/>
          <p:nvPr/>
        </p:nvSpPr>
        <p:spPr>
          <a:xfrm>
            <a:off x="7855082" y="4949758"/>
            <a:ext cx="46484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23475C-1FFF-4B7D-8FCC-70B52F4AB443}"/>
              </a:ext>
            </a:extLst>
          </p:cNvPr>
          <p:cNvSpPr txBox="1"/>
          <p:nvPr/>
        </p:nvSpPr>
        <p:spPr>
          <a:xfrm>
            <a:off x="3286184" y="4949758"/>
            <a:ext cx="46484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3999DC-0ADB-494F-8884-485EC3D43C57}"/>
              </a:ext>
            </a:extLst>
          </p:cNvPr>
          <p:cNvSpPr txBox="1"/>
          <p:nvPr/>
        </p:nvSpPr>
        <p:spPr>
          <a:xfrm>
            <a:off x="471307" y="5464250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5.13.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Observed vs. predicted uncertainty for (a) initial forecast and (b) updated forecast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79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C7963D-5C07-42D5-BB1F-0A4B9B2E2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904667"/>
              </p:ext>
            </p:extLst>
          </p:nvPr>
        </p:nvGraphicFramePr>
        <p:xfrm>
          <a:off x="2387408" y="2623720"/>
          <a:ext cx="6127420" cy="2042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203">
                  <a:extLst>
                    <a:ext uri="{9D8B030D-6E8A-4147-A177-3AD203B41FA5}">
                      <a16:colId xmlns:a16="http://schemas.microsoft.com/office/drawing/2014/main" val="657465554"/>
                    </a:ext>
                  </a:extLst>
                </a:gridCol>
                <a:gridCol w="810045">
                  <a:extLst>
                    <a:ext uri="{9D8B030D-6E8A-4147-A177-3AD203B41FA5}">
                      <a16:colId xmlns:a16="http://schemas.microsoft.com/office/drawing/2014/main" val="678521230"/>
                    </a:ext>
                  </a:extLst>
                </a:gridCol>
                <a:gridCol w="768378">
                  <a:extLst>
                    <a:ext uri="{9D8B030D-6E8A-4147-A177-3AD203B41FA5}">
                      <a16:colId xmlns:a16="http://schemas.microsoft.com/office/drawing/2014/main" val="1272253664"/>
                    </a:ext>
                  </a:extLst>
                </a:gridCol>
                <a:gridCol w="511027">
                  <a:extLst>
                    <a:ext uri="{9D8B030D-6E8A-4147-A177-3AD203B41FA5}">
                      <a16:colId xmlns:a16="http://schemas.microsoft.com/office/drawing/2014/main" val="4050509591"/>
                    </a:ext>
                  </a:extLst>
                </a:gridCol>
                <a:gridCol w="643379">
                  <a:extLst>
                    <a:ext uri="{9D8B030D-6E8A-4147-A177-3AD203B41FA5}">
                      <a16:colId xmlns:a16="http://schemas.microsoft.com/office/drawing/2014/main" val="1630208918"/>
                    </a:ext>
                  </a:extLst>
                </a:gridCol>
                <a:gridCol w="807594">
                  <a:extLst>
                    <a:ext uri="{9D8B030D-6E8A-4147-A177-3AD203B41FA5}">
                      <a16:colId xmlns:a16="http://schemas.microsoft.com/office/drawing/2014/main" val="2699681964"/>
                    </a:ext>
                  </a:extLst>
                </a:gridCol>
                <a:gridCol w="794114">
                  <a:extLst>
                    <a:ext uri="{9D8B030D-6E8A-4147-A177-3AD203B41FA5}">
                      <a16:colId xmlns:a16="http://schemas.microsoft.com/office/drawing/2014/main" val="3569558311"/>
                    </a:ext>
                  </a:extLst>
                </a:gridCol>
                <a:gridCol w="522056">
                  <a:extLst>
                    <a:ext uri="{9D8B030D-6E8A-4147-A177-3AD203B41FA5}">
                      <a16:colId xmlns:a16="http://schemas.microsoft.com/office/drawing/2014/main" val="4199277048"/>
                    </a:ext>
                  </a:extLst>
                </a:gridCol>
                <a:gridCol w="693624">
                  <a:extLst>
                    <a:ext uri="{9D8B030D-6E8A-4147-A177-3AD203B41FA5}">
                      <a16:colId xmlns:a16="http://schemas.microsoft.com/office/drawing/2014/main" val="1237047746"/>
                    </a:ext>
                  </a:extLst>
                </a:gridCol>
              </a:tblGrid>
              <a:tr h="16884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Symmetry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vector magnitude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63358"/>
                  </a:ext>
                </a:extLst>
              </a:tr>
              <a:tr h="1688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487782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81.44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87.71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6.27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962702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76.35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71.30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203804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64.47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60.25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518680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53.23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60.66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015827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62.47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2.82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2459903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55.55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74.49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18.94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5744000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71.55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88.60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1407142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76.11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21.40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965703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80.37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80.68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5361863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54.18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42.64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11.54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2482331"/>
                  </a:ext>
                </a:extLst>
              </a:tr>
              <a:tr h="14070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72.53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27.33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45.20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91%</a:t>
                      </a:r>
                      <a:endParaRPr lang="en-GB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78%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7964835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3D14DAB-2E4D-47EF-9F94-04C821A21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4364" y="1260510"/>
            <a:ext cx="29198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5429694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5.3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Observed vs. predicted symmetry and aggregate vectors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841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5E577-7551-4FAD-868A-7C79FAEA6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51" y="531160"/>
            <a:ext cx="11144454" cy="45541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581E31-196E-4F65-975A-1AAA6E2F1BD9}"/>
              </a:ext>
            </a:extLst>
          </p:cNvPr>
          <p:cNvSpPr txBox="1"/>
          <p:nvPr/>
        </p:nvSpPr>
        <p:spPr>
          <a:xfrm>
            <a:off x="616051" y="5393562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5.14.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Stacked 3D vector plot including observed and predicted data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2664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9B8B75-F993-4E53-B03B-CD449A2E9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371" y="487425"/>
            <a:ext cx="10437257" cy="5883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4DA23C-1AD4-40E0-A789-2DB13EC9F32C}"/>
              </a:ext>
            </a:extLst>
          </p:cNvPr>
          <p:cNvSpPr txBox="1"/>
          <p:nvPr/>
        </p:nvSpPr>
        <p:spPr>
          <a:xfrm>
            <a:off x="715162" y="5930458"/>
            <a:ext cx="3789726" cy="613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5.15. </a:t>
            </a:r>
            <a:r>
              <a:rPr lang="en-GB" sz="12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Observed vs. predicted variance over the test period for each input dimension (a-f)</a:t>
            </a:r>
            <a:endParaRPr lang="en-GB" sz="12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70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43FA6B-311B-40EE-9E47-0FEB8CC35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575" y="1484377"/>
            <a:ext cx="5140850" cy="38892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B935DA-6FB5-4150-B05D-AA17051AE190}"/>
              </a:ext>
            </a:extLst>
          </p:cNvPr>
          <p:cNvSpPr txBox="1"/>
          <p:nvPr/>
        </p:nvSpPr>
        <p:spPr>
          <a:xfrm>
            <a:off x="463492" y="486002"/>
            <a:ext cx="3873616" cy="906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Spatial geometry actual vs. reference shape area example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03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74CA72-96B2-4CFA-AD23-AF63C71B9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420841"/>
              </p:ext>
            </p:extLst>
          </p:nvPr>
        </p:nvGraphicFramePr>
        <p:xfrm>
          <a:off x="4146043" y="3167225"/>
          <a:ext cx="2495242" cy="1464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1609">
                  <a:extLst>
                    <a:ext uri="{9D8B030D-6E8A-4147-A177-3AD203B41FA5}">
                      <a16:colId xmlns:a16="http://schemas.microsoft.com/office/drawing/2014/main" val="178904978"/>
                    </a:ext>
                  </a:extLst>
                </a:gridCol>
                <a:gridCol w="756558">
                  <a:extLst>
                    <a:ext uri="{9D8B030D-6E8A-4147-A177-3AD203B41FA5}">
                      <a16:colId xmlns:a16="http://schemas.microsoft.com/office/drawing/2014/main" val="3532295312"/>
                    </a:ext>
                  </a:extLst>
                </a:gridCol>
                <a:gridCol w="747075">
                  <a:extLst>
                    <a:ext uri="{9D8B030D-6E8A-4147-A177-3AD203B41FA5}">
                      <a16:colId xmlns:a16="http://schemas.microsoft.com/office/drawing/2014/main" val="577799862"/>
                    </a:ext>
                  </a:extLst>
                </a:gridCol>
              </a:tblGrid>
              <a:tr h="24416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MAPE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257986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2003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026348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3834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0774680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Engineering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8363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772831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Estimating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867%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17110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733640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8262264"/>
                  </a:ext>
                </a:extLst>
              </a:tr>
              <a:tr h="20347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Support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248%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42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35B47E9A-12BF-40F1-9342-35798674C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7772" y="2194880"/>
            <a:ext cx="38365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5.4.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SAR data: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MAPE and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RMSE of observed vs. predicted values over the test period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772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EA71-51F3-4621-AEC4-6AE4DE528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C-MAPSS data</a:t>
            </a:r>
          </a:p>
        </p:txBody>
      </p:sp>
    </p:spTree>
    <p:extLst>
      <p:ext uri="{BB962C8B-B14F-4D97-AF65-F5344CB8AC3E}">
        <p14:creationId xmlns:p14="http://schemas.microsoft.com/office/powerpoint/2010/main" val="1076006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8C8052-F210-465D-882D-C06D3688C0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874883"/>
              </p:ext>
            </p:extLst>
          </p:nvPr>
        </p:nvGraphicFramePr>
        <p:xfrm>
          <a:off x="2165546" y="2471616"/>
          <a:ext cx="8231908" cy="2920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8585">
                  <a:extLst>
                    <a:ext uri="{9D8B030D-6E8A-4147-A177-3AD203B41FA5}">
                      <a16:colId xmlns:a16="http://schemas.microsoft.com/office/drawing/2014/main" val="1713765138"/>
                    </a:ext>
                  </a:extLst>
                </a:gridCol>
                <a:gridCol w="2211091">
                  <a:extLst>
                    <a:ext uri="{9D8B030D-6E8A-4147-A177-3AD203B41FA5}">
                      <a16:colId xmlns:a16="http://schemas.microsoft.com/office/drawing/2014/main" val="4080751181"/>
                    </a:ext>
                  </a:extLst>
                </a:gridCol>
                <a:gridCol w="4012232">
                  <a:extLst>
                    <a:ext uri="{9D8B030D-6E8A-4147-A177-3AD203B41FA5}">
                      <a16:colId xmlns:a16="http://schemas.microsoft.com/office/drawing/2014/main" val="2771247079"/>
                    </a:ext>
                  </a:extLst>
                </a:gridCol>
              </a:tblGrid>
              <a:tr h="310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Sensor number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Notation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063775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T30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temperature at HPC inlet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090451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T50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temperature at LPT inlet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9374236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P30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pressure at HPC outlet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1453172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Physical core speed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038758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Ps30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Static pressure at HPC outlet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411758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fuel flow to Ps30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078353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NRc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Corrected core speed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0040471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BPR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ratio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4311283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W31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HPT coolant bleed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72622"/>
                  </a:ext>
                </a:extLst>
              </a:tr>
              <a:tr h="260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Process noise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3390696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65E545E-FB9A-4A87-BE3B-E97878502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6384" y="1646612"/>
            <a:ext cx="56007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 bmk="_Ref6250750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5.5. </a:t>
            </a:r>
            <a:r>
              <a:rPr kumimoji="0" lang="en-GB" altLang="en-US" sz="1400" b="0" i="0" u="none" strike="noStrike" cap="none" normalizeH="0" baseline="0" dirty="0" bmk="_Ref6250750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Description of input dimensions to be forecast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092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4618A-4544-4306-B232-A977C71B3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37" y="1027104"/>
            <a:ext cx="5334000" cy="400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D6488F-2B46-4DC5-8443-D56EFAB038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21"/>
          <a:stretch/>
        </p:blipFill>
        <p:spPr>
          <a:xfrm>
            <a:off x="5724701" y="1027104"/>
            <a:ext cx="4996852" cy="4000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58B8DF-7680-40EC-B629-5493C2D25BB4}"/>
              </a:ext>
            </a:extLst>
          </p:cNvPr>
          <p:cNvSpPr txBox="1"/>
          <p:nvPr/>
        </p:nvSpPr>
        <p:spPr>
          <a:xfrm>
            <a:off x="855256" y="1365838"/>
            <a:ext cx="33898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46386D-990D-4EB0-8BAF-162C605E964A}"/>
              </a:ext>
            </a:extLst>
          </p:cNvPr>
          <p:cNvSpPr txBox="1"/>
          <p:nvPr/>
        </p:nvSpPr>
        <p:spPr>
          <a:xfrm>
            <a:off x="5778030" y="1365838"/>
            <a:ext cx="314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(b)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71623D-79C6-46A8-976E-9180D07046BC}"/>
              </a:ext>
            </a:extLst>
          </p:cNvPr>
          <p:cNvSpPr/>
          <p:nvPr/>
        </p:nvSpPr>
        <p:spPr>
          <a:xfrm>
            <a:off x="7350853" y="1087785"/>
            <a:ext cx="2362200" cy="211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7E5044-D1E4-468F-8825-2B2FB87974B3}"/>
              </a:ext>
            </a:extLst>
          </p:cNvPr>
          <p:cNvSpPr txBox="1"/>
          <p:nvPr/>
        </p:nvSpPr>
        <p:spPr>
          <a:xfrm>
            <a:off x="647245" y="5338536"/>
            <a:ext cx="4822377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</a:pP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5.16.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C-MAPSS data: (a) Change in actual and reference shape area over time and (b) change in symmetry</a:t>
            </a:r>
          </a:p>
        </p:txBody>
      </p:sp>
    </p:spTree>
    <p:extLst>
      <p:ext uri="{BB962C8B-B14F-4D97-AF65-F5344CB8AC3E}">
        <p14:creationId xmlns:p14="http://schemas.microsoft.com/office/powerpoint/2010/main" val="3327732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5E9CD4C-7A31-4621-B330-5851CA9904A8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Cumulative increase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2576D4-A084-4EEB-A011-1331F9A21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6971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56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456B26-FFA5-4613-AB51-F99BD849E480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 Correlation factor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247D77-67FB-4CD6-84FB-79DBD83A5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198" y="1453725"/>
            <a:ext cx="9827604" cy="3950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7EAC14-BB7C-4FBD-882E-CD5848E0EB4D}"/>
              </a:ext>
            </a:extLst>
          </p:cNvPr>
          <p:cNvSpPr txBox="1"/>
          <p:nvPr/>
        </p:nvSpPr>
        <p:spPr>
          <a:xfrm>
            <a:off x="748131" y="5524832"/>
            <a:ext cx="3974285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5.17.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(a)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Percent change for cumulative increase and (b) correlation matrix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71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25283A-FC74-4E64-A931-5E5AEFE26A40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 Correlation factor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57D57F-0DC5-49FF-AACE-6A44C0033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333168"/>
            <a:ext cx="5334000" cy="4000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6E3F9D-DD11-41E0-9734-535CDD3CB866}"/>
              </a:ext>
            </a:extLst>
          </p:cNvPr>
          <p:cNvSpPr txBox="1"/>
          <p:nvPr/>
        </p:nvSpPr>
        <p:spPr>
          <a:xfrm>
            <a:off x="749643" y="5524832"/>
            <a:ext cx="4080318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5.18.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</a:t>
            </a:r>
            <a:r>
              <a:rPr lang="en-US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data: Actual vs. symmetry correlation factor for exponential trend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472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2DC9D6-FDBC-490C-89A8-2633E5056F16}"/>
              </a:ext>
            </a:extLst>
          </p:cNvPr>
          <p:cNvSpPr txBox="1"/>
          <p:nvPr/>
        </p:nvSpPr>
        <p:spPr>
          <a:xfrm>
            <a:off x="7149518" y="5757254"/>
            <a:ext cx="358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 factor log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E9CD4C-7A31-4621-B330-5851CA9904A8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 factor linear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 Correlation factor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7A5B4D-4B08-47CB-B7F6-F7F7A7E8F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28750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A5D6D6-D967-4B4F-94C8-CEFAE28B5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55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753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18BC26-5EE9-46CC-B0FB-6A5DD1DDA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56" y="505213"/>
            <a:ext cx="10979848" cy="45053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293E09-BE9F-4E3B-9408-9A1AAEF472B7}"/>
              </a:ext>
            </a:extLst>
          </p:cNvPr>
          <p:cNvSpPr txBox="1"/>
          <p:nvPr/>
        </p:nvSpPr>
        <p:spPr>
          <a:xfrm>
            <a:off x="874551" y="5511008"/>
            <a:ext cx="4251121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5.19.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Stacked vector 3D plot and face-on with aggregated vectors over 16 time units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923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DE03A3F5-74B4-4EB0-B984-0477B261F423}"/>
              </a:ext>
            </a:extLst>
          </p:cNvPr>
          <p:cNvSpPr txBox="1"/>
          <p:nvPr/>
        </p:nvSpPr>
        <p:spPr>
          <a:xfrm>
            <a:off x="428764" y="120283"/>
            <a:ext cx="3690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 parameter split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625C48-FB98-48EC-92EA-D3F893F0AE1F}"/>
              </a:ext>
            </a:extLst>
          </p:cNvPr>
          <p:cNvSpPr txBox="1"/>
          <p:nvPr/>
        </p:nvSpPr>
        <p:spPr>
          <a:xfrm>
            <a:off x="428764" y="581948"/>
            <a:ext cx="211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GB" dirty="0"/>
              <a:t>C-MAPSS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CA88A5-A401-4B75-A984-3433C22BF0D4}"/>
              </a:ext>
            </a:extLst>
          </p:cNvPr>
          <p:cNvSpPr txBox="1"/>
          <p:nvPr/>
        </p:nvSpPr>
        <p:spPr>
          <a:xfrm>
            <a:off x="3533011" y="1344302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Scaled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7A9C0C-102A-43C4-9B68-046CDAF016F8}"/>
              </a:ext>
            </a:extLst>
          </p:cNvPr>
          <p:cNvSpPr txBox="1"/>
          <p:nvPr/>
        </p:nvSpPr>
        <p:spPr>
          <a:xfrm>
            <a:off x="265918" y="1344302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Not scaled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DEAAFF2-D1FB-48C3-A760-AFC536C85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497680"/>
              </p:ext>
            </p:extLst>
          </p:nvPr>
        </p:nvGraphicFramePr>
        <p:xfrm>
          <a:off x="3597341" y="1605912"/>
          <a:ext cx="2611228" cy="215115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34640">
                  <a:extLst>
                    <a:ext uri="{9D8B030D-6E8A-4147-A177-3AD203B41FA5}">
                      <a16:colId xmlns:a16="http://schemas.microsoft.com/office/drawing/2014/main" val="671733266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207166934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2571424765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2174001349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021344059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133442876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3660526581"/>
                    </a:ext>
                  </a:extLst>
                </a:gridCol>
              </a:tblGrid>
              <a:tr h="531902">
                <a:tc>
                  <a:txBody>
                    <a:bodyPr/>
                    <a:lstStyle/>
                    <a:p>
                      <a:r>
                        <a:rPr lang="en-GB" sz="1000" dirty="0"/>
                        <a:t>Variable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Range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Std Dev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Median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Mode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CV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712337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S3 (T30)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0980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S4 (T50)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5370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S7 (P30)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2034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S9 (Nc)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78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S11 (Ps30)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9907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S12 (Phi)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8849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S14 (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NRc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2621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S15 (BPR)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676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S20 (W31)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5943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ProcssNoise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11678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0C5D8CB-8893-48C8-BFC5-44139F5D3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048039"/>
              </p:ext>
            </p:extLst>
          </p:nvPr>
        </p:nvGraphicFramePr>
        <p:xfrm>
          <a:off x="265918" y="1605912"/>
          <a:ext cx="2611228" cy="215115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34640">
                  <a:extLst>
                    <a:ext uri="{9D8B030D-6E8A-4147-A177-3AD203B41FA5}">
                      <a16:colId xmlns:a16="http://schemas.microsoft.com/office/drawing/2014/main" val="671733266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207166934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2571424765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2174001349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021344059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133442876"/>
                    </a:ext>
                  </a:extLst>
                </a:gridCol>
                <a:gridCol w="296098">
                  <a:extLst>
                    <a:ext uri="{9D8B030D-6E8A-4147-A177-3AD203B41FA5}">
                      <a16:colId xmlns:a16="http://schemas.microsoft.com/office/drawing/2014/main" val="1646106291"/>
                    </a:ext>
                  </a:extLst>
                </a:gridCol>
              </a:tblGrid>
              <a:tr h="531902">
                <a:tc>
                  <a:txBody>
                    <a:bodyPr/>
                    <a:lstStyle/>
                    <a:p>
                      <a:r>
                        <a:rPr lang="en-GB" sz="1000" dirty="0"/>
                        <a:t>Variable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Range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Std Dev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Median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Mode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CV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712337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S3 (T30)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0980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S4 (T50)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5370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S7 (P30)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2034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S9 (Nc)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784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S11 (Ps30)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9907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S12 (Phi)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8849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S14 (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NRc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2621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S15 (BPR)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676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S20 (W31)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5943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ProcssNoise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116782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9DAC3EB6-D9AF-48D0-81A1-774B8BD1DEF3}"/>
              </a:ext>
            </a:extLst>
          </p:cNvPr>
          <p:cNvSpPr txBox="1"/>
          <p:nvPr/>
        </p:nvSpPr>
        <p:spPr>
          <a:xfrm>
            <a:off x="6530910" y="3429000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Scaled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5B954A-6B5A-4FE3-B3E6-97C2C67A41DA}"/>
              </a:ext>
            </a:extLst>
          </p:cNvPr>
          <p:cNvSpPr txBox="1"/>
          <p:nvPr/>
        </p:nvSpPr>
        <p:spPr>
          <a:xfrm>
            <a:off x="6209513" y="130547"/>
            <a:ext cx="795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Not scaled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83228E-8B03-462D-93A7-92A4FDCAF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091" y="297793"/>
            <a:ext cx="5263236" cy="296719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8B2058D-7413-4EC4-A355-1939C3168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786" y="3653710"/>
            <a:ext cx="5024802" cy="288308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85687D-41AC-46BB-8CCB-933D724E6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09" y="3921078"/>
            <a:ext cx="5524142" cy="2615715"/>
          </a:xfrm>
          <a:prstGeom prst="rect">
            <a:avLst/>
          </a:prstGeom>
        </p:spPr>
      </p:pic>
      <p:sp>
        <p:nvSpPr>
          <p:cNvPr id="27" name="Rounded Rectangle 68">
            <a:extLst>
              <a:ext uri="{FF2B5EF4-FFF2-40B4-BE49-F238E27FC236}">
                <a16:creationId xmlns:a16="http://schemas.microsoft.com/office/drawing/2014/main" id="{46D501EF-EEFD-4393-BEDB-622EBDAC5175}"/>
              </a:ext>
            </a:extLst>
          </p:cNvPr>
          <p:cNvSpPr/>
          <p:nvPr/>
        </p:nvSpPr>
        <p:spPr>
          <a:xfrm>
            <a:off x="10625614" y="3776436"/>
            <a:ext cx="180000" cy="18000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8" name="Rounded Rectangle 71">
            <a:extLst>
              <a:ext uri="{FF2B5EF4-FFF2-40B4-BE49-F238E27FC236}">
                <a16:creationId xmlns:a16="http://schemas.microsoft.com/office/drawing/2014/main" id="{8C7EC0AA-6AF3-4D6D-9F2B-AB6AEDE5E8B3}"/>
              </a:ext>
            </a:extLst>
          </p:cNvPr>
          <p:cNvSpPr/>
          <p:nvPr/>
        </p:nvSpPr>
        <p:spPr>
          <a:xfrm>
            <a:off x="7886971" y="5579680"/>
            <a:ext cx="180000" cy="1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9" name="Rounded Rectangle 72">
            <a:extLst>
              <a:ext uri="{FF2B5EF4-FFF2-40B4-BE49-F238E27FC236}">
                <a16:creationId xmlns:a16="http://schemas.microsoft.com/office/drawing/2014/main" id="{D3ABABD7-3893-43B0-B814-C3F709FB33BA}"/>
              </a:ext>
            </a:extLst>
          </p:cNvPr>
          <p:cNvSpPr/>
          <p:nvPr/>
        </p:nvSpPr>
        <p:spPr>
          <a:xfrm>
            <a:off x="7886971" y="3780744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3" name="Rounded Rectangle 72">
            <a:extLst>
              <a:ext uri="{FF2B5EF4-FFF2-40B4-BE49-F238E27FC236}">
                <a16:creationId xmlns:a16="http://schemas.microsoft.com/office/drawing/2014/main" id="{936E99B8-F8FF-4B0E-AB71-21021C25F395}"/>
              </a:ext>
            </a:extLst>
          </p:cNvPr>
          <p:cNvSpPr/>
          <p:nvPr/>
        </p:nvSpPr>
        <p:spPr>
          <a:xfrm>
            <a:off x="8802306" y="3780744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4" name="Rounded Rectangle 72">
            <a:extLst>
              <a:ext uri="{FF2B5EF4-FFF2-40B4-BE49-F238E27FC236}">
                <a16:creationId xmlns:a16="http://schemas.microsoft.com/office/drawing/2014/main" id="{AE12EFBD-4826-415F-BB79-F7E3233DC021}"/>
              </a:ext>
            </a:extLst>
          </p:cNvPr>
          <p:cNvSpPr/>
          <p:nvPr/>
        </p:nvSpPr>
        <p:spPr>
          <a:xfrm>
            <a:off x="8880303" y="5579680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" name="Rounded Rectangle 72">
            <a:extLst>
              <a:ext uri="{FF2B5EF4-FFF2-40B4-BE49-F238E27FC236}">
                <a16:creationId xmlns:a16="http://schemas.microsoft.com/office/drawing/2014/main" id="{033AEA39-FD68-41D0-BD08-CF64B3D5B54E}"/>
              </a:ext>
            </a:extLst>
          </p:cNvPr>
          <p:cNvSpPr/>
          <p:nvPr/>
        </p:nvSpPr>
        <p:spPr>
          <a:xfrm>
            <a:off x="9717641" y="3780744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6" name="Rounded Rectangle 72">
            <a:extLst>
              <a:ext uri="{FF2B5EF4-FFF2-40B4-BE49-F238E27FC236}">
                <a16:creationId xmlns:a16="http://schemas.microsoft.com/office/drawing/2014/main" id="{BA67829B-5AFF-4A3D-BCCE-B77B7316860B}"/>
              </a:ext>
            </a:extLst>
          </p:cNvPr>
          <p:cNvSpPr/>
          <p:nvPr/>
        </p:nvSpPr>
        <p:spPr>
          <a:xfrm>
            <a:off x="7886971" y="4680212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7" name="Rounded Rectangle 72">
            <a:extLst>
              <a:ext uri="{FF2B5EF4-FFF2-40B4-BE49-F238E27FC236}">
                <a16:creationId xmlns:a16="http://schemas.microsoft.com/office/drawing/2014/main" id="{7E623D4A-CCF6-454D-A76F-A85EB9718951}"/>
              </a:ext>
            </a:extLst>
          </p:cNvPr>
          <p:cNvSpPr/>
          <p:nvPr/>
        </p:nvSpPr>
        <p:spPr>
          <a:xfrm>
            <a:off x="8802306" y="4680212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8" name="Rounded Rectangle 72">
            <a:extLst>
              <a:ext uri="{FF2B5EF4-FFF2-40B4-BE49-F238E27FC236}">
                <a16:creationId xmlns:a16="http://schemas.microsoft.com/office/drawing/2014/main" id="{5C39298C-EACD-40E5-89DD-0E2EA0B3DC41}"/>
              </a:ext>
            </a:extLst>
          </p:cNvPr>
          <p:cNvSpPr/>
          <p:nvPr/>
        </p:nvSpPr>
        <p:spPr>
          <a:xfrm>
            <a:off x="9717641" y="4680212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9" name="Rounded Rectangle 72">
            <a:extLst>
              <a:ext uri="{FF2B5EF4-FFF2-40B4-BE49-F238E27FC236}">
                <a16:creationId xmlns:a16="http://schemas.microsoft.com/office/drawing/2014/main" id="{7E9DAE8E-C524-4EC1-83CB-0A608FAB319C}"/>
              </a:ext>
            </a:extLst>
          </p:cNvPr>
          <p:cNvSpPr/>
          <p:nvPr/>
        </p:nvSpPr>
        <p:spPr>
          <a:xfrm>
            <a:off x="10625614" y="4680212"/>
            <a:ext cx="180000" cy="18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437791-C9D3-481A-94B4-47E086888ABE}"/>
              </a:ext>
            </a:extLst>
          </p:cNvPr>
          <p:cNvSpPr txBox="1"/>
          <p:nvPr/>
        </p:nvSpPr>
        <p:spPr>
          <a:xfrm>
            <a:off x="8546674" y="3204290"/>
            <a:ext cx="3324790" cy="569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1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5.20. </a:t>
            </a:r>
            <a:r>
              <a:rPr lang="en-GB" sz="11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Summary statistics for each input and corresponding LSTM network allocation</a:t>
            </a:r>
            <a:endParaRPr lang="en-GB" sz="11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8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845F9C5-FCC7-48AD-9601-565E21959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637" y="1300069"/>
            <a:ext cx="5274726" cy="42578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E3F6AA-07B5-4998-BA85-9FB6838F1937}"/>
              </a:ext>
            </a:extLst>
          </p:cNvPr>
          <p:cNvSpPr txBox="1"/>
          <p:nvPr/>
        </p:nvSpPr>
        <p:spPr>
          <a:xfrm>
            <a:off x="648050" y="5557931"/>
            <a:ext cx="3496112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5.3.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Stacked plot example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70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825FD0D9-BFB1-4769-99BC-5F10190B600F}"/>
              </a:ext>
            </a:extLst>
          </p:cNvPr>
          <p:cNvSpPr/>
          <p:nvPr/>
        </p:nvSpPr>
        <p:spPr>
          <a:xfrm>
            <a:off x="2827090" y="901471"/>
            <a:ext cx="8759291" cy="1337755"/>
          </a:xfrm>
          <a:prstGeom prst="roundRect">
            <a:avLst>
              <a:gd name="adj" fmla="val 55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3AC71AF6-8016-422E-8C20-2D2F739AD7DB}"/>
              </a:ext>
            </a:extLst>
          </p:cNvPr>
          <p:cNvSpPr/>
          <p:nvPr/>
        </p:nvSpPr>
        <p:spPr>
          <a:xfrm>
            <a:off x="2827083" y="4030871"/>
            <a:ext cx="8759298" cy="1337755"/>
          </a:xfrm>
          <a:prstGeom prst="roundRect">
            <a:avLst>
              <a:gd name="adj" fmla="val 6295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122A2F8-1172-4B4A-AD41-CF448DE14286}"/>
              </a:ext>
            </a:extLst>
          </p:cNvPr>
          <p:cNvSpPr/>
          <p:nvPr/>
        </p:nvSpPr>
        <p:spPr>
          <a:xfrm>
            <a:off x="4420994" y="552906"/>
            <a:ext cx="2525098" cy="1870236"/>
          </a:xfrm>
          <a:prstGeom prst="roundRect">
            <a:avLst>
              <a:gd name="adj" fmla="val 486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6A6D612D-7076-490E-B37D-7C6E876E3B92}"/>
              </a:ext>
            </a:extLst>
          </p:cNvPr>
          <p:cNvSpPr/>
          <p:nvPr/>
        </p:nvSpPr>
        <p:spPr>
          <a:xfrm>
            <a:off x="2812740" y="2557185"/>
            <a:ext cx="8759291" cy="1320865"/>
          </a:xfrm>
          <a:prstGeom prst="roundRect">
            <a:avLst>
              <a:gd name="adj" fmla="val 7400"/>
            </a:avLst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2953306" y="2830507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S9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729972" y="647177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>
            <a:cxnSpLocks/>
            <a:stCxn id="5" idx="2"/>
            <a:endCxn id="109" idx="0"/>
          </p:cNvCxnSpPr>
          <p:nvPr/>
        </p:nvCxnSpPr>
        <p:spPr>
          <a:xfrm>
            <a:off x="5671957" y="1115177"/>
            <a:ext cx="0" cy="1170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4" idx="3"/>
            <a:endCxn id="23" idx="1"/>
          </p:cNvCxnSpPr>
          <p:nvPr/>
        </p:nvCxnSpPr>
        <p:spPr>
          <a:xfrm flipV="1">
            <a:off x="4484176" y="3061322"/>
            <a:ext cx="230318" cy="31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5AED5DD-9FD4-47A4-AFF6-824662B5C04D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 architecture</a:t>
            </a:r>
          </a:p>
        </p:txBody>
      </p:sp>
      <p:sp>
        <p:nvSpPr>
          <p:cNvPr id="109" name="Rounded Rectangle 4">
            <a:extLst>
              <a:ext uri="{FF2B5EF4-FFF2-40B4-BE49-F238E27FC236}">
                <a16:creationId xmlns:a16="http://schemas.microsoft.com/office/drawing/2014/main" id="{F048C480-AA6E-4F0B-A1C6-9FCD02A7A07D}"/>
              </a:ext>
            </a:extLst>
          </p:cNvPr>
          <p:cNvSpPr/>
          <p:nvPr/>
        </p:nvSpPr>
        <p:spPr>
          <a:xfrm>
            <a:off x="4729972" y="1232186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2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Rounded Rectangle 4">
            <a:extLst>
              <a:ext uri="{FF2B5EF4-FFF2-40B4-BE49-F238E27FC236}">
                <a16:creationId xmlns:a16="http://schemas.microsoft.com/office/drawing/2014/main" id="{04C2602C-0421-447F-9AAC-CA6826930332}"/>
              </a:ext>
            </a:extLst>
          </p:cNvPr>
          <p:cNvSpPr/>
          <p:nvPr/>
        </p:nvSpPr>
        <p:spPr>
          <a:xfrm>
            <a:off x="4729972" y="1822621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3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3118957-7C29-4664-B7E2-36F8DE936B9A}"/>
              </a:ext>
            </a:extLst>
          </p:cNvPr>
          <p:cNvCxnSpPr>
            <a:cxnSpLocks/>
            <a:stCxn id="109" idx="2"/>
            <a:endCxn id="110" idx="0"/>
          </p:cNvCxnSpPr>
          <p:nvPr/>
        </p:nvCxnSpPr>
        <p:spPr>
          <a:xfrm>
            <a:off x="5671957" y="1700186"/>
            <a:ext cx="0" cy="1224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1156D41-3357-4BF6-AB86-1F7509A36EEA}"/>
              </a:ext>
            </a:extLst>
          </p:cNvPr>
          <p:cNvSpPr txBox="1"/>
          <p:nvPr/>
        </p:nvSpPr>
        <p:spPr>
          <a:xfrm>
            <a:off x="305095" y="675329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CMAPSS data</a:t>
            </a:r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B4750636-221B-41E5-AC3B-8B637EB4A0AB}"/>
              </a:ext>
            </a:extLst>
          </p:cNvPr>
          <p:cNvSpPr/>
          <p:nvPr/>
        </p:nvSpPr>
        <p:spPr>
          <a:xfrm>
            <a:off x="4714494" y="2827322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4">
            <a:extLst>
              <a:ext uri="{FF2B5EF4-FFF2-40B4-BE49-F238E27FC236}">
                <a16:creationId xmlns:a16="http://schemas.microsoft.com/office/drawing/2014/main" id="{5A5D0580-74BB-4E38-9442-4D8FB15A8EC9}"/>
              </a:ext>
            </a:extLst>
          </p:cNvPr>
          <p:cNvSpPr/>
          <p:nvPr/>
        </p:nvSpPr>
        <p:spPr>
          <a:xfrm>
            <a:off x="4726483" y="4335735"/>
            <a:ext cx="188470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9" name="Straight Arrow Connector 12">
            <a:extLst>
              <a:ext uri="{FF2B5EF4-FFF2-40B4-BE49-F238E27FC236}">
                <a16:creationId xmlns:a16="http://schemas.microsoft.com/office/drawing/2014/main" id="{C2C0ECE3-8E93-4F5F-9311-B0BF35334B3D}"/>
              </a:ext>
            </a:extLst>
          </p:cNvPr>
          <p:cNvCxnSpPr>
            <a:cxnSpLocks/>
            <a:stCxn id="110" idx="3"/>
            <a:endCxn id="281" idx="1"/>
          </p:cNvCxnSpPr>
          <p:nvPr/>
        </p:nvCxnSpPr>
        <p:spPr>
          <a:xfrm flipV="1">
            <a:off x="6613942" y="1253356"/>
            <a:ext cx="222781" cy="80326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2">
            <a:extLst>
              <a:ext uri="{FF2B5EF4-FFF2-40B4-BE49-F238E27FC236}">
                <a16:creationId xmlns:a16="http://schemas.microsoft.com/office/drawing/2014/main" id="{67875B20-E7FB-4730-896D-E1CFDCBB21E2}"/>
              </a:ext>
            </a:extLst>
          </p:cNvPr>
          <p:cNvCxnSpPr>
            <a:cxnSpLocks/>
            <a:stCxn id="23" idx="3"/>
            <a:endCxn id="231" idx="1"/>
          </p:cNvCxnSpPr>
          <p:nvPr/>
        </p:nvCxnSpPr>
        <p:spPr>
          <a:xfrm flipV="1">
            <a:off x="6598464" y="2904722"/>
            <a:ext cx="223902" cy="1566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ounded Rectangle 6">
            <a:extLst>
              <a:ext uri="{FF2B5EF4-FFF2-40B4-BE49-F238E27FC236}">
                <a16:creationId xmlns:a16="http://schemas.microsoft.com/office/drawing/2014/main" id="{98ADB941-1E64-4EBB-96B2-66555A3E43A0}"/>
              </a:ext>
            </a:extLst>
          </p:cNvPr>
          <p:cNvSpPr/>
          <p:nvPr/>
        </p:nvSpPr>
        <p:spPr>
          <a:xfrm>
            <a:off x="10371887" y="3269771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" name="Rounded Rectangle 8">
            <a:extLst>
              <a:ext uri="{FF2B5EF4-FFF2-40B4-BE49-F238E27FC236}">
                <a16:creationId xmlns:a16="http://schemas.microsoft.com/office/drawing/2014/main" id="{25878D7D-AC28-4DD2-9BC7-520FD3D5114D}"/>
              </a:ext>
            </a:extLst>
          </p:cNvPr>
          <p:cNvSpPr/>
          <p:nvPr/>
        </p:nvSpPr>
        <p:spPr>
          <a:xfrm>
            <a:off x="8590849" y="3269770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4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A7E743E5-D1FB-449E-9E12-88850D95F3E3}"/>
              </a:ext>
            </a:extLst>
          </p:cNvPr>
          <p:cNvCxnSpPr>
            <a:cxnSpLocks/>
            <a:stCxn id="229" idx="3"/>
            <a:endCxn id="226" idx="1"/>
          </p:cNvCxnSpPr>
          <p:nvPr/>
        </p:nvCxnSpPr>
        <p:spPr>
          <a:xfrm flipV="1">
            <a:off x="8421809" y="3503770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83CBD657-5A67-43DC-802D-C51948BC0F09}"/>
              </a:ext>
            </a:extLst>
          </p:cNvPr>
          <p:cNvCxnSpPr>
            <a:cxnSpLocks/>
            <a:stCxn id="226" idx="3"/>
            <a:endCxn id="225" idx="1"/>
          </p:cNvCxnSpPr>
          <p:nvPr/>
        </p:nvCxnSpPr>
        <p:spPr>
          <a:xfrm>
            <a:off x="10220855" y="3503770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ounded Rectangle 30">
            <a:extLst>
              <a:ext uri="{FF2B5EF4-FFF2-40B4-BE49-F238E27FC236}">
                <a16:creationId xmlns:a16="http://schemas.microsoft.com/office/drawing/2014/main" id="{ED809AE0-6DC0-4441-81DC-8CA812675278}"/>
              </a:ext>
            </a:extLst>
          </p:cNvPr>
          <p:cNvSpPr/>
          <p:nvPr/>
        </p:nvSpPr>
        <p:spPr>
          <a:xfrm>
            <a:off x="7221665" y="3274495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30" name="Rounded Rectangle 30">
            <a:extLst>
              <a:ext uri="{FF2B5EF4-FFF2-40B4-BE49-F238E27FC236}">
                <a16:creationId xmlns:a16="http://schemas.microsoft.com/office/drawing/2014/main" id="{8192D76D-93DA-4E7C-A4F3-BE057FCF319C}"/>
              </a:ext>
            </a:extLst>
          </p:cNvPr>
          <p:cNvSpPr/>
          <p:nvPr/>
        </p:nvSpPr>
        <p:spPr>
          <a:xfrm>
            <a:off x="8564072" y="2670722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31" name="Rounded Rectangle 8">
            <a:extLst>
              <a:ext uri="{FF2B5EF4-FFF2-40B4-BE49-F238E27FC236}">
                <a16:creationId xmlns:a16="http://schemas.microsoft.com/office/drawing/2014/main" id="{4CAFA697-9B91-4C32-A311-D35B95132E44}"/>
              </a:ext>
            </a:extLst>
          </p:cNvPr>
          <p:cNvSpPr/>
          <p:nvPr/>
        </p:nvSpPr>
        <p:spPr>
          <a:xfrm>
            <a:off x="6822366" y="2670722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81EE05A9-F209-4ECD-A7BD-269AC09A97BE}"/>
              </a:ext>
            </a:extLst>
          </p:cNvPr>
          <p:cNvCxnSpPr>
            <a:cxnSpLocks/>
            <a:stCxn id="231" idx="3"/>
            <a:endCxn id="230" idx="1"/>
          </p:cNvCxnSpPr>
          <p:nvPr/>
        </p:nvCxnSpPr>
        <p:spPr>
          <a:xfrm>
            <a:off x="8421809" y="2904722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75">
            <a:extLst>
              <a:ext uri="{FF2B5EF4-FFF2-40B4-BE49-F238E27FC236}">
                <a16:creationId xmlns:a16="http://schemas.microsoft.com/office/drawing/2014/main" id="{4971CDBF-3E75-4B81-B598-38BDECF6F607}"/>
              </a:ext>
            </a:extLst>
          </p:cNvPr>
          <p:cNvCxnSpPr>
            <a:cxnSpLocks/>
            <a:stCxn id="230" idx="2"/>
            <a:endCxn id="229" idx="1"/>
          </p:cNvCxnSpPr>
          <p:nvPr/>
        </p:nvCxnSpPr>
        <p:spPr>
          <a:xfrm rot="5400000">
            <a:off x="8115484" y="2244903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Rounded Rectangle 6">
            <a:extLst>
              <a:ext uri="{FF2B5EF4-FFF2-40B4-BE49-F238E27FC236}">
                <a16:creationId xmlns:a16="http://schemas.microsoft.com/office/drawing/2014/main" id="{367F3B34-BCDE-4230-9AAF-D968046E62AD}"/>
              </a:ext>
            </a:extLst>
          </p:cNvPr>
          <p:cNvSpPr/>
          <p:nvPr/>
        </p:nvSpPr>
        <p:spPr>
          <a:xfrm>
            <a:off x="10386244" y="1618406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Rounded Rectangle 8">
            <a:extLst>
              <a:ext uri="{FF2B5EF4-FFF2-40B4-BE49-F238E27FC236}">
                <a16:creationId xmlns:a16="http://schemas.microsoft.com/office/drawing/2014/main" id="{78861983-6552-4C03-A771-43C412E80660}"/>
              </a:ext>
            </a:extLst>
          </p:cNvPr>
          <p:cNvSpPr/>
          <p:nvPr/>
        </p:nvSpPr>
        <p:spPr>
          <a:xfrm>
            <a:off x="8605206" y="1618405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BD8916D2-F523-4DEC-BCF5-A55664E19BE8}"/>
              </a:ext>
            </a:extLst>
          </p:cNvPr>
          <p:cNvCxnSpPr>
            <a:cxnSpLocks/>
            <a:stCxn id="279" idx="3"/>
            <a:endCxn id="276" idx="1"/>
          </p:cNvCxnSpPr>
          <p:nvPr/>
        </p:nvCxnSpPr>
        <p:spPr>
          <a:xfrm flipV="1">
            <a:off x="8436166" y="1852405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021AC5BA-5A65-4334-B90D-C7A711437E22}"/>
              </a:ext>
            </a:extLst>
          </p:cNvPr>
          <p:cNvCxnSpPr>
            <a:cxnSpLocks/>
            <a:stCxn id="276" idx="3"/>
            <a:endCxn id="275" idx="1"/>
          </p:cNvCxnSpPr>
          <p:nvPr/>
        </p:nvCxnSpPr>
        <p:spPr>
          <a:xfrm>
            <a:off x="10235212" y="1852405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ounded Rectangle 30">
            <a:extLst>
              <a:ext uri="{FF2B5EF4-FFF2-40B4-BE49-F238E27FC236}">
                <a16:creationId xmlns:a16="http://schemas.microsoft.com/office/drawing/2014/main" id="{FA0DC255-2465-4697-BA8E-853F506CD114}"/>
              </a:ext>
            </a:extLst>
          </p:cNvPr>
          <p:cNvSpPr/>
          <p:nvPr/>
        </p:nvSpPr>
        <p:spPr>
          <a:xfrm>
            <a:off x="7236022" y="1623130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80" name="Rounded Rectangle 30">
            <a:extLst>
              <a:ext uri="{FF2B5EF4-FFF2-40B4-BE49-F238E27FC236}">
                <a16:creationId xmlns:a16="http://schemas.microsoft.com/office/drawing/2014/main" id="{E65B4F14-E2A8-430B-8E23-27CABC62541D}"/>
              </a:ext>
            </a:extLst>
          </p:cNvPr>
          <p:cNvSpPr/>
          <p:nvPr/>
        </p:nvSpPr>
        <p:spPr>
          <a:xfrm>
            <a:off x="8578429" y="1019357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81" name="Rounded Rectangle 8">
            <a:extLst>
              <a:ext uri="{FF2B5EF4-FFF2-40B4-BE49-F238E27FC236}">
                <a16:creationId xmlns:a16="http://schemas.microsoft.com/office/drawing/2014/main" id="{BF914CF5-2303-4D39-AABC-852AD2FF727A}"/>
              </a:ext>
            </a:extLst>
          </p:cNvPr>
          <p:cNvSpPr/>
          <p:nvPr/>
        </p:nvSpPr>
        <p:spPr>
          <a:xfrm>
            <a:off x="6836723" y="1019356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C17F0746-6E2F-44E2-928F-3DE18393731E}"/>
              </a:ext>
            </a:extLst>
          </p:cNvPr>
          <p:cNvCxnSpPr>
            <a:cxnSpLocks/>
            <a:stCxn id="281" idx="3"/>
            <a:endCxn id="280" idx="1"/>
          </p:cNvCxnSpPr>
          <p:nvPr/>
        </p:nvCxnSpPr>
        <p:spPr>
          <a:xfrm>
            <a:off x="8436166" y="1253356"/>
            <a:ext cx="142263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Arrow Connector 75">
            <a:extLst>
              <a:ext uri="{FF2B5EF4-FFF2-40B4-BE49-F238E27FC236}">
                <a16:creationId xmlns:a16="http://schemas.microsoft.com/office/drawing/2014/main" id="{7B249053-7FC0-43AB-A9C1-D8ADB0E459B6}"/>
              </a:ext>
            </a:extLst>
          </p:cNvPr>
          <p:cNvCxnSpPr>
            <a:cxnSpLocks/>
            <a:stCxn id="280" idx="2"/>
            <a:endCxn id="279" idx="1"/>
          </p:cNvCxnSpPr>
          <p:nvPr/>
        </p:nvCxnSpPr>
        <p:spPr>
          <a:xfrm rot="5400000">
            <a:off x="8129841" y="593538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ounded Rectangle 6">
            <a:extLst>
              <a:ext uri="{FF2B5EF4-FFF2-40B4-BE49-F238E27FC236}">
                <a16:creationId xmlns:a16="http://schemas.microsoft.com/office/drawing/2014/main" id="{FE6230A2-FE66-41B2-9F25-CE5B42657EA1}"/>
              </a:ext>
            </a:extLst>
          </p:cNvPr>
          <p:cNvSpPr/>
          <p:nvPr/>
        </p:nvSpPr>
        <p:spPr>
          <a:xfrm>
            <a:off x="10381906" y="4761859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9" name="Rounded Rectangle 8">
            <a:extLst>
              <a:ext uri="{FF2B5EF4-FFF2-40B4-BE49-F238E27FC236}">
                <a16:creationId xmlns:a16="http://schemas.microsoft.com/office/drawing/2014/main" id="{400F6261-4AA9-4139-8767-6FC1DAD8C9D5}"/>
              </a:ext>
            </a:extLst>
          </p:cNvPr>
          <p:cNvSpPr/>
          <p:nvPr/>
        </p:nvSpPr>
        <p:spPr>
          <a:xfrm>
            <a:off x="8600868" y="4761858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60745182-E2D0-4C6A-9D4A-A6A4CB91665E}"/>
              </a:ext>
            </a:extLst>
          </p:cNvPr>
          <p:cNvCxnSpPr>
            <a:cxnSpLocks/>
            <a:stCxn id="292" idx="3"/>
            <a:endCxn id="289" idx="1"/>
          </p:cNvCxnSpPr>
          <p:nvPr/>
        </p:nvCxnSpPr>
        <p:spPr>
          <a:xfrm flipV="1">
            <a:off x="8431828" y="4995858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A0F5657D-1715-4881-A434-E0018B71B10C}"/>
              </a:ext>
            </a:extLst>
          </p:cNvPr>
          <p:cNvCxnSpPr>
            <a:cxnSpLocks/>
            <a:stCxn id="289" idx="3"/>
            <a:endCxn id="288" idx="1"/>
          </p:cNvCxnSpPr>
          <p:nvPr/>
        </p:nvCxnSpPr>
        <p:spPr>
          <a:xfrm>
            <a:off x="10230874" y="4995858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ounded Rectangle 30">
            <a:extLst>
              <a:ext uri="{FF2B5EF4-FFF2-40B4-BE49-F238E27FC236}">
                <a16:creationId xmlns:a16="http://schemas.microsoft.com/office/drawing/2014/main" id="{223FA3CB-46EF-4A8C-8E26-6B77D5449429}"/>
              </a:ext>
            </a:extLst>
          </p:cNvPr>
          <p:cNvSpPr/>
          <p:nvPr/>
        </p:nvSpPr>
        <p:spPr>
          <a:xfrm>
            <a:off x="7231684" y="4766583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93" name="Rounded Rectangle 30">
            <a:extLst>
              <a:ext uri="{FF2B5EF4-FFF2-40B4-BE49-F238E27FC236}">
                <a16:creationId xmlns:a16="http://schemas.microsoft.com/office/drawing/2014/main" id="{318F003C-F25C-4F27-8757-970BD8E0C4B5}"/>
              </a:ext>
            </a:extLst>
          </p:cNvPr>
          <p:cNvSpPr/>
          <p:nvPr/>
        </p:nvSpPr>
        <p:spPr>
          <a:xfrm>
            <a:off x="8574091" y="4162810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94" name="Rounded Rectangle 8">
            <a:extLst>
              <a:ext uri="{FF2B5EF4-FFF2-40B4-BE49-F238E27FC236}">
                <a16:creationId xmlns:a16="http://schemas.microsoft.com/office/drawing/2014/main" id="{21DFDAA6-AEE0-4789-897B-E420AA186733}"/>
              </a:ext>
            </a:extLst>
          </p:cNvPr>
          <p:cNvSpPr/>
          <p:nvPr/>
        </p:nvSpPr>
        <p:spPr>
          <a:xfrm>
            <a:off x="6832385" y="4162810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1F846491-689B-4734-B276-7EB221E4A007}"/>
              </a:ext>
            </a:extLst>
          </p:cNvPr>
          <p:cNvCxnSpPr>
            <a:cxnSpLocks/>
            <a:stCxn id="294" idx="3"/>
            <a:endCxn id="293" idx="1"/>
          </p:cNvCxnSpPr>
          <p:nvPr/>
        </p:nvCxnSpPr>
        <p:spPr>
          <a:xfrm>
            <a:off x="8431828" y="4396810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75">
            <a:extLst>
              <a:ext uri="{FF2B5EF4-FFF2-40B4-BE49-F238E27FC236}">
                <a16:creationId xmlns:a16="http://schemas.microsoft.com/office/drawing/2014/main" id="{903087A7-2E49-4C01-AA5E-0B0776525A06}"/>
              </a:ext>
            </a:extLst>
          </p:cNvPr>
          <p:cNvCxnSpPr>
            <a:cxnSpLocks/>
            <a:stCxn id="293" idx="2"/>
            <a:endCxn id="292" idx="1"/>
          </p:cNvCxnSpPr>
          <p:nvPr/>
        </p:nvCxnSpPr>
        <p:spPr>
          <a:xfrm rot="5400000">
            <a:off x="8125503" y="3736991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27">
            <a:extLst>
              <a:ext uri="{FF2B5EF4-FFF2-40B4-BE49-F238E27FC236}">
                <a16:creationId xmlns:a16="http://schemas.microsoft.com/office/drawing/2014/main" id="{ABD44519-62BB-4746-AFA6-BD305651F1AC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507191" y="881177"/>
            <a:ext cx="222781" cy="47157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ounded Rectangle 3">
            <a:extLst>
              <a:ext uri="{FF2B5EF4-FFF2-40B4-BE49-F238E27FC236}">
                <a16:creationId xmlns:a16="http://schemas.microsoft.com/office/drawing/2014/main" id="{5799F5EB-4C40-457C-B9F7-E079A4D244DA}"/>
              </a:ext>
            </a:extLst>
          </p:cNvPr>
          <p:cNvSpPr/>
          <p:nvPr/>
        </p:nvSpPr>
        <p:spPr>
          <a:xfrm>
            <a:off x="2951677" y="1108218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S20</a:t>
            </a:r>
          </a:p>
        </p:txBody>
      </p:sp>
      <p:cxnSp>
        <p:nvCxnSpPr>
          <p:cNvPr id="153" name="Straight Arrow Connector 12">
            <a:extLst>
              <a:ext uri="{FF2B5EF4-FFF2-40B4-BE49-F238E27FC236}">
                <a16:creationId xmlns:a16="http://schemas.microsoft.com/office/drawing/2014/main" id="{FE73ACCE-71F2-4D94-9743-D65297F0658B}"/>
              </a:ext>
            </a:extLst>
          </p:cNvPr>
          <p:cNvCxnSpPr>
            <a:cxnSpLocks/>
            <a:stCxn id="27" idx="3"/>
            <a:endCxn id="294" idx="1"/>
          </p:cNvCxnSpPr>
          <p:nvPr/>
        </p:nvCxnSpPr>
        <p:spPr>
          <a:xfrm flipV="1">
            <a:off x="6611185" y="4396810"/>
            <a:ext cx="221200" cy="17292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Arrow Connector 27">
            <a:extLst>
              <a:ext uri="{FF2B5EF4-FFF2-40B4-BE49-F238E27FC236}">
                <a16:creationId xmlns:a16="http://schemas.microsoft.com/office/drawing/2014/main" id="{81A52883-2FE9-4846-8FD1-F46E5D88B3DB}"/>
              </a:ext>
            </a:extLst>
          </p:cNvPr>
          <p:cNvCxnSpPr>
            <a:cxnSpLocks/>
            <a:stCxn id="59" idx="3"/>
            <a:endCxn id="27" idx="1"/>
          </p:cNvCxnSpPr>
          <p:nvPr/>
        </p:nvCxnSpPr>
        <p:spPr>
          <a:xfrm>
            <a:off x="4509376" y="4567572"/>
            <a:ext cx="217107" cy="21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Rounded Rectangle 3">
            <a:extLst>
              <a:ext uri="{FF2B5EF4-FFF2-40B4-BE49-F238E27FC236}">
                <a16:creationId xmlns:a16="http://schemas.microsoft.com/office/drawing/2014/main" id="{D39CA87B-326C-48A9-9739-C7C3EE35A3D1}"/>
              </a:ext>
            </a:extLst>
          </p:cNvPr>
          <p:cNvSpPr/>
          <p:nvPr/>
        </p:nvSpPr>
        <p:spPr>
          <a:xfrm>
            <a:off x="2979046" y="1905455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1</a:t>
            </a:r>
          </a:p>
        </p:txBody>
      </p:sp>
      <p:sp>
        <p:nvSpPr>
          <p:cNvPr id="316" name="Rounded Rectangle 3">
            <a:extLst>
              <a:ext uri="{FF2B5EF4-FFF2-40B4-BE49-F238E27FC236}">
                <a16:creationId xmlns:a16="http://schemas.microsoft.com/office/drawing/2014/main" id="{E0BE3ACB-9708-43EE-A9E2-6BE673C72BF4}"/>
              </a:ext>
            </a:extLst>
          </p:cNvPr>
          <p:cNvSpPr/>
          <p:nvPr/>
        </p:nvSpPr>
        <p:spPr>
          <a:xfrm>
            <a:off x="2966244" y="5063526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3</a:t>
            </a:r>
          </a:p>
        </p:txBody>
      </p:sp>
      <p:sp>
        <p:nvSpPr>
          <p:cNvPr id="317" name="Rounded Rectangle 3">
            <a:extLst>
              <a:ext uri="{FF2B5EF4-FFF2-40B4-BE49-F238E27FC236}">
                <a16:creationId xmlns:a16="http://schemas.microsoft.com/office/drawing/2014/main" id="{71F2CE41-C694-4872-B33B-44743C16A409}"/>
              </a:ext>
            </a:extLst>
          </p:cNvPr>
          <p:cNvSpPr/>
          <p:nvPr/>
        </p:nvSpPr>
        <p:spPr>
          <a:xfrm>
            <a:off x="2951900" y="3533573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2</a:t>
            </a:r>
          </a:p>
        </p:txBody>
      </p:sp>
      <p:sp>
        <p:nvSpPr>
          <p:cNvPr id="59" name="Rounded Rectangle 3">
            <a:extLst>
              <a:ext uri="{FF2B5EF4-FFF2-40B4-BE49-F238E27FC236}">
                <a16:creationId xmlns:a16="http://schemas.microsoft.com/office/drawing/2014/main" id="{29248805-8885-498D-B35A-7DC08565CDEA}"/>
              </a:ext>
            </a:extLst>
          </p:cNvPr>
          <p:cNvSpPr/>
          <p:nvPr/>
        </p:nvSpPr>
        <p:spPr>
          <a:xfrm>
            <a:off x="2941182" y="4265337"/>
            <a:ext cx="1568194" cy="604469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S3, S4, S7, S11, S12, S14, S15, </a:t>
            </a:r>
            <a:r>
              <a:rPr lang="en-GB" sz="11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Noise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C78F359-F822-43F3-BC13-52CB8912496F}"/>
              </a:ext>
            </a:extLst>
          </p:cNvPr>
          <p:cNvSpPr txBox="1"/>
          <p:nvPr/>
        </p:nvSpPr>
        <p:spPr>
          <a:xfrm>
            <a:off x="605899" y="5606529"/>
            <a:ext cx="4413682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5.21.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LSTM network input allocation and structure following hyperparameter tuning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586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FB95BDE-A100-43F1-B1F8-0A62F8878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170437"/>
              </p:ext>
            </p:extLst>
          </p:nvPr>
        </p:nvGraphicFramePr>
        <p:xfrm>
          <a:off x="3689285" y="3119126"/>
          <a:ext cx="4355756" cy="1704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219">
                  <a:extLst>
                    <a:ext uri="{9D8B030D-6E8A-4147-A177-3AD203B41FA5}">
                      <a16:colId xmlns:a16="http://schemas.microsoft.com/office/drawing/2014/main" val="3897093375"/>
                    </a:ext>
                  </a:extLst>
                </a:gridCol>
                <a:gridCol w="1054093">
                  <a:extLst>
                    <a:ext uri="{9D8B030D-6E8A-4147-A177-3AD203B41FA5}">
                      <a16:colId xmlns:a16="http://schemas.microsoft.com/office/drawing/2014/main" val="1317276707"/>
                    </a:ext>
                  </a:extLst>
                </a:gridCol>
                <a:gridCol w="1053222">
                  <a:extLst>
                    <a:ext uri="{9D8B030D-6E8A-4147-A177-3AD203B41FA5}">
                      <a16:colId xmlns:a16="http://schemas.microsoft.com/office/drawing/2014/main" val="359569153"/>
                    </a:ext>
                  </a:extLst>
                </a:gridCol>
                <a:gridCol w="1053222">
                  <a:extLst>
                    <a:ext uri="{9D8B030D-6E8A-4147-A177-3AD203B41FA5}">
                      <a16:colId xmlns:a16="http://schemas.microsoft.com/office/drawing/2014/main" val="3072152590"/>
                    </a:ext>
                  </a:extLst>
                </a:gridCol>
              </a:tblGrid>
              <a:tr h="3644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options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1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2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3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069871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Solver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Adam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Adam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Adam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277472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Epochs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693835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Learn Rate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758640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Learn rate drop factor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0.061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0.138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82545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55FB5E5B-B45B-44C5-947C-D023CAC4D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886" y="2173720"/>
            <a:ext cx="63461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2484928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5.6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Defined training options following hyperparameter tuning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768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CA7A9C-6671-4CF1-B317-67F16CB01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99" y="964895"/>
            <a:ext cx="10071465" cy="40054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FCA4AB-80C5-4F5E-BD36-979F7E22FAA5}"/>
              </a:ext>
            </a:extLst>
          </p:cNvPr>
          <p:cNvSpPr txBox="1"/>
          <p:nvPr/>
        </p:nvSpPr>
        <p:spPr>
          <a:xfrm>
            <a:off x="622883" y="5351617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5.22.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Observed vs. predicted uncertainty for (a) initial forecast and (b) updated forecast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3833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9B97A7-AE7D-4501-A180-84618AEF6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20148"/>
              </p:ext>
            </p:extLst>
          </p:nvPr>
        </p:nvGraphicFramePr>
        <p:xfrm>
          <a:off x="2458917" y="2531378"/>
          <a:ext cx="7274166" cy="2193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9883">
                  <a:extLst>
                    <a:ext uri="{9D8B030D-6E8A-4147-A177-3AD203B41FA5}">
                      <a16:colId xmlns:a16="http://schemas.microsoft.com/office/drawing/2014/main" val="2858474316"/>
                    </a:ext>
                  </a:extLst>
                </a:gridCol>
                <a:gridCol w="985119">
                  <a:extLst>
                    <a:ext uri="{9D8B030D-6E8A-4147-A177-3AD203B41FA5}">
                      <a16:colId xmlns:a16="http://schemas.microsoft.com/office/drawing/2014/main" val="3000490497"/>
                    </a:ext>
                  </a:extLst>
                </a:gridCol>
                <a:gridCol w="961837">
                  <a:extLst>
                    <a:ext uri="{9D8B030D-6E8A-4147-A177-3AD203B41FA5}">
                      <a16:colId xmlns:a16="http://schemas.microsoft.com/office/drawing/2014/main" val="4293052615"/>
                    </a:ext>
                  </a:extLst>
                </a:gridCol>
                <a:gridCol w="605332">
                  <a:extLst>
                    <a:ext uri="{9D8B030D-6E8A-4147-A177-3AD203B41FA5}">
                      <a16:colId xmlns:a16="http://schemas.microsoft.com/office/drawing/2014/main" val="53277071"/>
                    </a:ext>
                  </a:extLst>
                </a:gridCol>
                <a:gridCol w="771216">
                  <a:extLst>
                    <a:ext uri="{9D8B030D-6E8A-4147-A177-3AD203B41FA5}">
                      <a16:colId xmlns:a16="http://schemas.microsoft.com/office/drawing/2014/main" val="1665682038"/>
                    </a:ext>
                  </a:extLst>
                </a:gridCol>
                <a:gridCol w="989484">
                  <a:extLst>
                    <a:ext uri="{9D8B030D-6E8A-4147-A177-3AD203B41FA5}">
                      <a16:colId xmlns:a16="http://schemas.microsoft.com/office/drawing/2014/main" val="174499276"/>
                    </a:ext>
                  </a:extLst>
                </a:gridCol>
                <a:gridCol w="961837">
                  <a:extLst>
                    <a:ext uri="{9D8B030D-6E8A-4147-A177-3AD203B41FA5}">
                      <a16:colId xmlns:a16="http://schemas.microsoft.com/office/drawing/2014/main" val="3336741374"/>
                    </a:ext>
                  </a:extLst>
                </a:gridCol>
                <a:gridCol w="609697">
                  <a:extLst>
                    <a:ext uri="{9D8B030D-6E8A-4147-A177-3AD203B41FA5}">
                      <a16:colId xmlns:a16="http://schemas.microsoft.com/office/drawing/2014/main" val="1459882481"/>
                    </a:ext>
                  </a:extLst>
                </a:gridCol>
                <a:gridCol w="769761">
                  <a:extLst>
                    <a:ext uri="{9D8B030D-6E8A-4147-A177-3AD203B41FA5}">
                      <a16:colId xmlns:a16="http://schemas.microsoft.com/office/drawing/2014/main" val="2189252027"/>
                    </a:ext>
                  </a:extLst>
                </a:gridCol>
              </a:tblGrid>
              <a:tr h="3133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Symmetry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vector magnitude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914937"/>
                  </a:ext>
                </a:extLst>
              </a:tr>
              <a:tr h="31339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802097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141.67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149.23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358524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155.55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196.87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240143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98.38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165.01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66.63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4297633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53.42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124.97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71.56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981837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103.93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101.93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330078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191.93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149.66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42.27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82704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6E6D44C-28F8-401B-AD73-12E2F2ECA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797" y="1692234"/>
            <a:ext cx="69344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4654767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5.7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Observed vs. predicted symmetry and aggregate vector magnitude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7943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36898FD8-B451-484F-BCE5-C57DFADB7C30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Forecasts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21E4539-C368-49E8-9FE0-67F979D45241}"/>
              </a:ext>
            </a:extLst>
          </p:cNvPr>
          <p:cNvSpPr txBox="1"/>
          <p:nvPr/>
        </p:nvSpPr>
        <p:spPr>
          <a:xfrm>
            <a:off x="305095" y="675329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CMAPSS 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D94F8E-889F-484F-B8A9-2CECAEED2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552" y="1136994"/>
            <a:ext cx="9972895" cy="43552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585A4B-C0CC-4871-9B8E-F58810F3A152}"/>
              </a:ext>
            </a:extLst>
          </p:cNvPr>
          <p:cNvSpPr txBox="1"/>
          <p:nvPr/>
        </p:nvSpPr>
        <p:spPr>
          <a:xfrm>
            <a:off x="1050721" y="5662010"/>
            <a:ext cx="4972574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5.23.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Stacked 3D vector plot for observed and predicted data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53446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937E32-8A29-4F0D-9170-FDEACC4B5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2" y="164309"/>
            <a:ext cx="11034716" cy="65293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0C347D-4463-49AF-861A-7882B9516A62}"/>
              </a:ext>
            </a:extLst>
          </p:cNvPr>
          <p:cNvSpPr txBox="1"/>
          <p:nvPr/>
        </p:nvSpPr>
        <p:spPr>
          <a:xfrm>
            <a:off x="6872681" y="5477452"/>
            <a:ext cx="4326622" cy="705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5.24. </a:t>
            </a:r>
            <a:r>
              <a:rPr lang="en-GB" sz="14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C-MAPSS data: Observed vs. predicted variance over test period for each input dimension (a-j)</a:t>
            </a:r>
            <a:endParaRPr lang="en-GB" sz="1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105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07B79F9-FB6A-432A-83A1-16D44CEE3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215652"/>
              </p:ext>
            </p:extLst>
          </p:nvPr>
        </p:nvGraphicFramePr>
        <p:xfrm>
          <a:off x="4202545" y="2992166"/>
          <a:ext cx="3263657" cy="27459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3505">
                  <a:extLst>
                    <a:ext uri="{9D8B030D-6E8A-4147-A177-3AD203B41FA5}">
                      <a16:colId xmlns:a16="http://schemas.microsoft.com/office/drawing/2014/main" val="3157816778"/>
                    </a:ext>
                  </a:extLst>
                </a:gridCol>
                <a:gridCol w="986277">
                  <a:extLst>
                    <a:ext uri="{9D8B030D-6E8A-4147-A177-3AD203B41FA5}">
                      <a16:colId xmlns:a16="http://schemas.microsoft.com/office/drawing/2014/main" val="1260319152"/>
                    </a:ext>
                  </a:extLst>
                </a:gridCol>
                <a:gridCol w="973875">
                  <a:extLst>
                    <a:ext uri="{9D8B030D-6E8A-4147-A177-3AD203B41FA5}">
                      <a16:colId xmlns:a16="http://schemas.microsoft.com/office/drawing/2014/main" val="3210013327"/>
                    </a:ext>
                  </a:extLst>
                </a:gridCol>
              </a:tblGrid>
              <a:tr h="29094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MAPE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653160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S3 (T30)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444573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S4 (T50)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272742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 (P30)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2.43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4906728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S9 (Nc)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467111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S11 (Ps30)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7.25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00100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S12 (Phi)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7582304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S14 (NRc)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241741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S15 (BPR)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6656906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S20 (W31)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3.30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0956225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ProcssNoise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314%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8458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FA24CD3-6735-480F-995E-7E667E999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7884" y="2114361"/>
            <a:ext cx="702904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2523082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5.8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C-MAPSS data: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MAPE and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RMSE of observed vs. predicted values over test period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572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EA71-51F3-4621-AEC4-6AE4DE528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9466717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D7A1D4F-45E0-4378-8AB2-8D0113A85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341509"/>
              </p:ext>
            </p:extLst>
          </p:nvPr>
        </p:nvGraphicFramePr>
        <p:xfrm>
          <a:off x="2011977" y="3002095"/>
          <a:ext cx="8168046" cy="2586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8827">
                  <a:extLst>
                    <a:ext uri="{9D8B030D-6E8A-4147-A177-3AD203B41FA5}">
                      <a16:colId xmlns:a16="http://schemas.microsoft.com/office/drawing/2014/main" val="1402351278"/>
                    </a:ext>
                  </a:extLst>
                </a:gridCol>
                <a:gridCol w="2528827">
                  <a:extLst>
                    <a:ext uri="{9D8B030D-6E8A-4147-A177-3AD203B41FA5}">
                      <a16:colId xmlns:a16="http://schemas.microsoft.com/office/drawing/2014/main" val="3476625436"/>
                    </a:ext>
                  </a:extLst>
                </a:gridCol>
                <a:gridCol w="3110392">
                  <a:extLst>
                    <a:ext uri="{9D8B030D-6E8A-4147-A177-3AD203B41FA5}">
                      <a16:colId xmlns:a16="http://schemas.microsoft.com/office/drawing/2014/main" val="2402449049"/>
                    </a:ext>
                  </a:extLst>
                </a:gridCol>
              </a:tblGrid>
              <a:tr h="28544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parameters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Translation space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Changeable parameters (over time)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95936"/>
                  </a:ext>
                </a:extLst>
              </a:tr>
              <a:tr h="2021926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Scaling equation for all input dimensions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area calculation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Symmetry calculation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Radial degree between inputs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Dimensional sequence of inputs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 location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Layout/plotting functions for visualisation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Computational complexity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 dimension vector coordinates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area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Symmetry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vector direction and magnitude</a:t>
                      </a: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Forecast most likely variance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770592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0F6CC335-9970-4E4E-A6B1-B5311CFE7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945" y="1870809"/>
            <a:ext cx="347434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4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400" b="1" i="0" u="none" strike="noStrike" cap="none" normalizeH="0" baseline="0" dirty="0" bmk="_Ref7269820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5.9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Spatial geometry taxonomy for fixed and changeable parameters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54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78295B-8590-49A9-83A1-E8713EEBD248}"/>
              </a:ext>
            </a:extLst>
          </p:cNvPr>
          <p:cNvSpPr txBox="1"/>
          <p:nvPr/>
        </p:nvSpPr>
        <p:spPr>
          <a:xfrm>
            <a:off x="1347132" y="5280679"/>
            <a:ext cx="6094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5.25.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Forecast method comparison – percentage difference of observed and predicted symmetry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779FF-6CBA-467C-BC2F-13C429ADB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562" y="2002412"/>
            <a:ext cx="5486876" cy="28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3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03D9EF70-81EE-4545-8BF0-C9D2094EA4BA}"/>
              </a:ext>
            </a:extLst>
          </p:cNvPr>
          <p:cNvSpPr txBox="1"/>
          <p:nvPr/>
        </p:nvSpPr>
        <p:spPr>
          <a:xfrm>
            <a:off x="574635" y="5267727"/>
            <a:ext cx="4035981" cy="906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5.4.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LSTM network allocation according to input parameters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42803-6F15-4405-B550-5A8A579BC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415" y="1880482"/>
            <a:ext cx="4621169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948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9EE039-6DD7-4D7C-9A81-36B3502EE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995" y="1629518"/>
            <a:ext cx="5474682" cy="29446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518F68-9A2E-45A4-AD61-C0CD99D079E6}"/>
              </a:ext>
            </a:extLst>
          </p:cNvPr>
          <p:cNvSpPr txBox="1"/>
          <p:nvPr/>
        </p:nvSpPr>
        <p:spPr>
          <a:xfrm>
            <a:off x="1194033" y="5120753"/>
            <a:ext cx="49970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>
                <a:effectLst/>
                <a:latin typeface="Times New Roman" panose="02020603050405020304" pitchFamily="18" charset="0"/>
                <a:ea typeface="Calibri" panose="020F0502020204030204" pitchFamily="34" charset="0"/>
              </a:defRPr>
            </a:lvl1pPr>
          </a:lstStyle>
          <a:p>
            <a:r>
              <a:rPr lang="en-GB" dirty="0"/>
              <a:t>Figure 5.26. </a:t>
            </a:r>
            <a:r>
              <a:rPr lang="en-GB" b="0" dirty="0"/>
              <a:t>Forecast method comparison for extended time series data – percentage difference of observed and predicted symmetry</a:t>
            </a:r>
          </a:p>
        </p:txBody>
      </p:sp>
    </p:spTree>
    <p:extLst>
      <p:ext uri="{BB962C8B-B14F-4D97-AF65-F5344CB8AC3E}">
        <p14:creationId xmlns:p14="http://schemas.microsoft.com/office/powerpoint/2010/main" val="1675882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11B47DCE-E34E-43F3-B77B-9CBEC07516B7}"/>
              </a:ext>
            </a:extLst>
          </p:cNvPr>
          <p:cNvSpPr txBox="1"/>
          <p:nvPr/>
        </p:nvSpPr>
        <p:spPr>
          <a:xfrm>
            <a:off x="640952" y="5355129"/>
            <a:ext cx="6094602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5.5.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Hyperparameter setup metrics: Network structure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C3A040-8F01-4A40-A1C5-301176B95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372" y="2572438"/>
            <a:ext cx="7279255" cy="17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01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2CB9A3D-05CF-46BF-9B3B-125037D92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941796"/>
              </p:ext>
            </p:extLst>
          </p:nvPr>
        </p:nvGraphicFramePr>
        <p:xfrm>
          <a:off x="3867478" y="2241151"/>
          <a:ext cx="4457044" cy="12811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28180">
                  <a:extLst>
                    <a:ext uri="{9D8B030D-6E8A-4147-A177-3AD203B41FA5}">
                      <a16:colId xmlns:a16="http://schemas.microsoft.com/office/drawing/2014/main" val="4265504077"/>
                    </a:ext>
                  </a:extLst>
                </a:gridCol>
                <a:gridCol w="2228864">
                  <a:extLst>
                    <a:ext uri="{9D8B030D-6E8A-4147-A177-3AD203B41FA5}">
                      <a16:colId xmlns:a16="http://schemas.microsoft.com/office/drawing/2014/main" val="2196580260"/>
                    </a:ext>
                  </a:extLst>
                </a:gridCol>
              </a:tblGrid>
              <a:tr h="25622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options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 range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097514"/>
                  </a:ext>
                </a:extLst>
              </a:tr>
              <a:tr h="25622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Solver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Adam, SGDM, RMS prop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79666"/>
                  </a:ext>
                </a:extLst>
              </a:tr>
              <a:tr h="25622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Epochs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150-250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2450564"/>
                  </a:ext>
                </a:extLst>
              </a:tr>
              <a:tr h="25622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learn rate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0.005-0.01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835033"/>
                  </a:ext>
                </a:extLst>
              </a:tr>
              <a:tr h="25622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Learn rate drop factor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0.1-0.5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828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0A8EF5A3-865C-4DD5-8F0C-B50D51D0B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3600" y="1424167"/>
            <a:ext cx="38781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GB" altLang="en-US" sz="11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able </a:t>
            </a:r>
            <a:r>
              <a:rPr kumimoji="0" lang="en-GB" altLang="en-US" sz="1100" b="1" i="0" u="none" strike="noStrike" cap="none" normalizeH="0" baseline="0" dirty="0" bmk="_Ref75429348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5.1</a:t>
            </a: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Hyperparameter setup metrics: Training options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145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EA71-51F3-4621-AEC4-6AE4DE528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Case study 1: SAR data</a:t>
            </a:r>
          </a:p>
        </p:txBody>
      </p:sp>
    </p:spTree>
    <p:extLst>
      <p:ext uri="{BB962C8B-B14F-4D97-AF65-F5344CB8AC3E}">
        <p14:creationId xmlns:p14="http://schemas.microsoft.com/office/powerpoint/2010/main" val="3297761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BF008D-3E60-4B6C-A914-33F3E65C7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870" y="1428750"/>
            <a:ext cx="5334000" cy="4000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EC5D13-4E76-4F99-BBD2-8001A23E5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021" y="1428750"/>
            <a:ext cx="5334000" cy="4000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44537E-83FA-4F0F-8157-5411B3C1C6E1}"/>
              </a:ext>
            </a:extLst>
          </p:cNvPr>
          <p:cNvSpPr/>
          <p:nvPr/>
        </p:nvSpPr>
        <p:spPr>
          <a:xfrm>
            <a:off x="8039275" y="1509712"/>
            <a:ext cx="2362200" cy="181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AD1E3A-B058-4C16-85EE-AA95F301A9FF}"/>
              </a:ext>
            </a:extLst>
          </p:cNvPr>
          <p:cNvSpPr txBox="1"/>
          <p:nvPr/>
        </p:nvSpPr>
        <p:spPr>
          <a:xfrm>
            <a:off x="1275127" y="1785575"/>
            <a:ext cx="426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58F128-B458-496C-A75C-994FCE0EA359}"/>
              </a:ext>
            </a:extLst>
          </p:cNvPr>
          <p:cNvSpPr txBox="1"/>
          <p:nvPr/>
        </p:nvSpPr>
        <p:spPr>
          <a:xfrm>
            <a:off x="6427278" y="1785575"/>
            <a:ext cx="426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6C21C6-92FC-484D-A447-BCB708421B9D}"/>
              </a:ext>
            </a:extLst>
          </p:cNvPr>
          <p:cNvSpPr txBox="1"/>
          <p:nvPr/>
        </p:nvSpPr>
        <p:spPr>
          <a:xfrm>
            <a:off x="586268" y="5524832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5.6. </a:t>
            </a: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SAR data: (a) Change in actual and reference shape area over time and (b) change in symmetry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055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5E9CD4C-7A31-4621-B330-5851CA9904A8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Cumulative increase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62C2FF-8F71-496B-9F9B-833F8DF1CD17}"/>
              </a:ext>
            </a:extLst>
          </p:cNvPr>
          <p:cNvSpPr txBox="1"/>
          <p:nvPr/>
        </p:nvSpPr>
        <p:spPr>
          <a:xfrm>
            <a:off x="521043" y="254507"/>
            <a:ext cx="453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Spatial geometry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E729DC-88F3-4C2A-AED5-2F3EA271C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43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64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07997AD3A3974DB64C4CAB9438FE59" ma:contentTypeVersion="13" ma:contentTypeDescription="Create a new document." ma:contentTypeScope="" ma:versionID="dffa6c51da3d86c22e81a3c7668b2cc4">
  <xsd:schema xmlns:xsd="http://www.w3.org/2001/XMLSchema" xmlns:xs="http://www.w3.org/2001/XMLSchema" xmlns:p="http://schemas.microsoft.com/office/2006/metadata/properties" xmlns:ns3="b02a2e6d-94b9-4d43-8427-e98c51604dce" xmlns:ns4="e9780cab-beab-46ae-8c45-14380e9421e3" targetNamespace="http://schemas.microsoft.com/office/2006/metadata/properties" ma:root="true" ma:fieldsID="b8afab6b970c8adb1489b6c02fe3aa9d" ns3:_="" ns4:_="">
    <xsd:import namespace="b02a2e6d-94b9-4d43-8427-e98c51604dce"/>
    <xsd:import namespace="e9780cab-beab-46ae-8c45-14380e9421e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2a2e6d-94b9-4d43-8427-e98c51604d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780cab-beab-46ae-8c45-14380e9421e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26EA67-DCE8-4C70-B9C9-09047FF600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74C6DC-C4DE-45A6-A774-8A22BEC3F851}">
  <ds:schemaRefs>
    <ds:schemaRef ds:uri="e9780cab-beab-46ae-8c45-14380e9421e3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b02a2e6d-94b9-4d43-8427-e98c51604dce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43D204F-3F07-4EC4-9962-FEF3EBA4B3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2a2e6d-94b9-4d43-8427-e98c51604dce"/>
    <ds:schemaRef ds:uri="e9780cab-beab-46ae-8c45-14380e9421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15407</TotalTime>
  <Words>1807</Words>
  <Application>Microsoft Office PowerPoint</Application>
  <PresentationFormat>Widescreen</PresentationFormat>
  <Paragraphs>767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study 1: SAR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C-MAPSS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Grenyer, Alex</dc:creator>
  <cp:lastModifiedBy>Alex Grenyer</cp:lastModifiedBy>
  <cp:revision>41</cp:revision>
  <dcterms:created xsi:type="dcterms:W3CDTF">2020-06-18T20:56:59Z</dcterms:created>
  <dcterms:modified xsi:type="dcterms:W3CDTF">2022-01-09T13:16:41Z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0x0101001F07997AD3A3974DB64C4CAB9438FE59</vt:lpwstr>
  </property>
</Properties>
</file>