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4" r:id="rId4"/>
    <p:sldMasterId id="2147483745" r:id="rId5"/>
    <p:sldMasterId id="2147483752" r:id="rId6"/>
  </p:sldMasterIdLst>
  <p:notesMasterIdLst>
    <p:notesMasterId r:id="rId9"/>
  </p:notesMasterIdLst>
  <p:handoutMasterIdLst>
    <p:handoutMasterId r:id="rId10"/>
  </p:handoutMasterIdLst>
  <p:sldIdLst>
    <p:sldId id="272" r:id="rId7"/>
    <p:sldId id="274" r:id="rId8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17" userDrawn="1">
          <p15:clr>
            <a:srgbClr val="A4A3A4"/>
          </p15:clr>
        </p15:guide>
        <p15:guide id="2" pos="5647" userDrawn="1">
          <p15:clr>
            <a:srgbClr val="A4A3A4"/>
          </p15:clr>
        </p15:guide>
        <p15:guide id="3" orient="horz" pos="391" userDrawn="1">
          <p15:clr>
            <a:srgbClr val="A4A3A4"/>
          </p15:clr>
        </p15:guide>
        <p15:guide id="4" orient="horz" pos="73" userDrawn="1">
          <p15:clr>
            <a:srgbClr val="A4A3A4"/>
          </p15:clr>
        </p15:guide>
        <p15:guide id="5" pos="433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406D"/>
    <a:srgbClr val="DD7A0F"/>
    <a:srgbClr val="2F444E"/>
    <a:srgbClr val="354248"/>
    <a:srgbClr val="091932"/>
    <a:srgbClr val="344248"/>
    <a:srgbClr val="384A50"/>
    <a:srgbClr val="0099C4"/>
    <a:srgbClr val="633E88"/>
    <a:srgbClr val="2737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7" autoAdjust="0"/>
    <p:restoredTop sz="86427"/>
  </p:normalViewPr>
  <p:slideViewPr>
    <p:cSldViewPr>
      <p:cViewPr varScale="1">
        <p:scale>
          <a:sx n="84" d="100"/>
          <a:sy n="84" d="100"/>
        </p:scale>
        <p:origin x="1286" y="82"/>
      </p:cViewPr>
      <p:guideLst>
        <p:guide orient="horz" pos="1117"/>
        <p:guide pos="5647"/>
        <p:guide orient="horz" pos="391"/>
        <p:guide orient="horz" pos="73"/>
        <p:guide pos="43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29" d="100"/>
          <a:sy n="129" d="100"/>
        </p:scale>
        <p:origin x="3976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F8EA1D-728A-4E5F-9A4B-D1A7FD31BCED}" type="datetimeFigureOut">
              <a:rPr lang="en-GB" smtClean="0">
                <a:latin typeface="Arial" charset="0"/>
                <a:ea typeface="Arial" charset="0"/>
                <a:cs typeface="Arial" charset="0"/>
              </a:rPr>
              <a:t>01/11/2019</a:t>
            </a:fld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9A8912-DC56-4920-85F1-EA9817C1761F}" type="slidenum">
              <a:rPr lang="en-GB" smtClean="0">
                <a:latin typeface="Arial" charset="0"/>
                <a:ea typeface="Arial" charset="0"/>
                <a:cs typeface="Arial" charset="0"/>
              </a:rPr>
              <a:t>‹#›</a:t>
            </a:fld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0248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3CE1C2-7DC9-FC47-9848-69281FD2BD18}" type="datetimeFigureOut">
              <a:rPr lang="en-US" smtClean="0"/>
              <a:t>11/1/2019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11FC8D-FEAC-3A4D-B17B-284E661AD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081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or 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653898" y="1700460"/>
            <a:ext cx="4698522" cy="21605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 i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 smtClean="0"/>
              <a:t>Presentation or Chapter Title, Arial Bold 28pt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653898" y="4149080"/>
            <a:ext cx="4698522" cy="7920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 i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 smtClean="0"/>
              <a:t>Presenter’s Name and Title, </a:t>
            </a:r>
            <a:br>
              <a:rPr lang="en-GB" dirty="0" smtClean="0"/>
            </a:br>
            <a:r>
              <a:rPr lang="en-GB" dirty="0" smtClean="0"/>
              <a:t>Arial Bold 20pt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655102" y="5229200"/>
            <a:ext cx="4698522" cy="50405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800" b="1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 smtClean="0"/>
              <a:t>Date, Arial Bold 18pt</a:t>
            </a:r>
            <a:endParaRPr lang="en-US" dirty="0"/>
          </a:p>
        </p:txBody>
      </p:sp>
      <p:sp>
        <p:nvSpPr>
          <p:cNvPr id="5" name="Text Placeholder 17"/>
          <p:cNvSpPr txBox="1">
            <a:spLocks/>
          </p:cNvSpPr>
          <p:nvPr userDrawn="1"/>
        </p:nvSpPr>
        <p:spPr>
          <a:xfrm>
            <a:off x="3653898" y="6021288"/>
            <a:ext cx="4698522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 smtClean="0"/>
              <a:t>www.cranfield.ac.uk</a:t>
            </a:r>
            <a:endParaRPr lang="en-GB" sz="1800" b="0" dirty="0" smtClean="0"/>
          </a:p>
        </p:txBody>
      </p:sp>
      <p:sp>
        <p:nvSpPr>
          <p:cNvPr id="2" name="Rectangle 1"/>
          <p:cNvSpPr/>
          <p:nvPr userDrawn="1"/>
        </p:nvSpPr>
        <p:spPr>
          <a:xfrm>
            <a:off x="197514" y="188640"/>
            <a:ext cx="1206134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8" name="Picture 7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8897"/>
            <a:ext cx="2556750" cy="255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035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7999"/>
          </a:xfrm>
          <a:prstGeom prst="rect">
            <a:avLst/>
          </a:prstGeom>
          <a:solidFill>
            <a:srgbClr val="5B78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rgbClr val="5B7813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Image/media area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Body copy, Arial 20pt minimum</a:t>
            </a:r>
          </a:p>
          <a:p>
            <a:pPr lvl="0"/>
            <a:r>
              <a:rPr lang="en-US" dirty="0" smtClean="0"/>
              <a:t>Bullet points should always be round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05526" y="6414383"/>
            <a:ext cx="378042" cy="32698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1B87E66-6AAE-F643-B8FD-9355C1B5527C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711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nk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7999"/>
          </a:xfrm>
          <a:prstGeom prst="rect">
            <a:avLst/>
          </a:prstGeom>
          <a:solidFill>
            <a:srgbClr val="812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Image/media area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Body copy, Arial 20pt minimum</a:t>
            </a:r>
          </a:p>
          <a:p>
            <a:pPr lvl="0"/>
            <a:r>
              <a:rPr lang="en-US" dirty="0" smtClean="0"/>
              <a:t>Bullet points should always be round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05526" y="6414383"/>
            <a:ext cx="378042" cy="32698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1B87E66-6AAE-F643-B8FD-9355C1B5527C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834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7999"/>
          </a:xfrm>
          <a:prstGeom prst="rect">
            <a:avLst/>
          </a:prstGeom>
          <a:solidFill>
            <a:srgbClr val="442B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Image/media area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Body copy, Arial 20pt minimum</a:t>
            </a:r>
          </a:p>
          <a:p>
            <a:pPr lvl="0"/>
            <a:r>
              <a:rPr lang="en-US" dirty="0" smtClean="0"/>
              <a:t>Bullet points should always be round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05526" y="6414383"/>
            <a:ext cx="378042" cy="32698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1B87E66-6AAE-F643-B8FD-9355C1B5527C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5288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7999"/>
          </a:xfrm>
          <a:prstGeom prst="rect">
            <a:avLst/>
          </a:prstGeom>
          <a:solidFill>
            <a:srgbClr val="820E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Image/media area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Body copy, Arial 20pt minimum</a:t>
            </a:r>
          </a:p>
          <a:p>
            <a:pPr lvl="0"/>
            <a:r>
              <a:rPr lang="en-US" dirty="0" smtClean="0"/>
              <a:t>Bullet points should always be round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05526" y="6414383"/>
            <a:ext cx="378042" cy="32698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1B87E66-6AAE-F643-B8FD-9355C1B5527C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2949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7999"/>
          </a:xfrm>
          <a:prstGeom prst="rect">
            <a:avLst/>
          </a:prstGeom>
          <a:solidFill>
            <a:srgbClr val="DD7A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Image/media area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Body copy, Arial 20pt minimum</a:t>
            </a:r>
          </a:p>
          <a:p>
            <a:pPr lvl="0"/>
            <a:r>
              <a:rPr lang="en-US" dirty="0" smtClean="0"/>
              <a:t>Bullet points should always be round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05526" y="6414383"/>
            <a:ext cx="378042" cy="32698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1B87E66-6AAE-F643-B8FD-9355C1B5527C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2530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97514" y="188640"/>
            <a:ext cx="1206134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8897"/>
            <a:ext cx="2556750" cy="25567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077072"/>
            <a:ext cx="3309496" cy="1836446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3607746" y="2504884"/>
            <a:ext cx="4780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 err="1" smtClean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3200" b="1" dirty="0" smtClean="0">
              <a:solidFill>
                <a:srgbClr val="0C406D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3607747" y="3411612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 smtClean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rPr>
              <a:t>T: +44 (0)1234 750111</a:t>
            </a:r>
            <a:endParaRPr lang="en-US" sz="2800" b="1" dirty="0" smtClean="0">
              <a:solidFill>
                <a:srgbClr val="0099C4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7640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or 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653898" y="1700460"/>
            <a:ext cx="4698522" cy="21605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 i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 smtClean="0"/>
              <a:t>Presentation or Chapter Title, Arial Bold 28pt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653898" y="4005064"/>
            <a:ext cx="4698522" cy="7920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 i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 smtClean="0"/>
              <a:t>Presenter’s Name and Title, </a:t>
            </a:r>
            <a:br>
              <a:rPr lang="en-GB" dirty="0" smtClean="0"/>
            </a:br>
            <a:r>
              <a:rPr lang="en-GB" dirty="0" smtClean="0"/>
              <a:t>Arial Bold 20pt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655102" y="4941168"/>
            <a:ext cx="4698522" cy="50405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 smtClean="0"/>
              <a:t>Date, Arial 20pt</a:t>
            </a:r>
            <a:endParaRPr lang="en-US" dirty="0"/>
          </a:p>
        </p:txBody>
      </p:sp>
      <p:sp>
        <p:nvSpPr>
          <p:cNvPr id="5" name="Text Placeholder 17"/>
          <p:cNvSpPr txBox="1">
            <a:spLocks/>
          </p:cNvSpPr>
          <p:nvPr userDrawn="1"/>
        </p:nvSpPr>
        <p:spPr>
          <a:xfrm>
            <a:off x="3653898" y="5661248"/>
            <a:ext cx="4698522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 smtClean="0"/>
              <a:t>www.cranfield.ac.uk</a:t>
            </a:r>
            <a:endParaRPr lang="en-GB" sz="1800" b="0" dirty="0" smtClean="0"/>
          </a:p>
        </p:txBody>
      </p:sp>
      <p:sp>
        <p:nvSpPr>
          <p:cNvPr id="10" name="Rectangle 9"/>
          <p:cNvSpPr/>
          <p:nvPr userDrawn="1"/>
        </p:nvSpPr>
        <p:spPr>
          <a:xfrm>
            <a:off x="197514" y="188640"/>
            <a:ext cx="1206134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5" name="Picture 14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8897"/>
            <a:ext cx="2556750" cy="255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893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05526" y="1412776"/>
            <a:ext cx="8532948" cy="79208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2200" b="1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 smtClean="0"/>
              <a:t>Sub-header, Arial Bold 22pt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2348881"/>
            <a:ext cx="8532948" cy="381600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Body copy, Arial 20pt minimum</a:t>
            </a:r>
          </a:p>
          <a:p>
            <a:pPr lvl="0"/>
            <a:r>
              <a:rPr lang="en-US" dirty="0" smtClean="0"/>
              <a:t>Bullet points should always be round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05526" y="404664"/>
            <a:ext cx="8532948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 smtClean="0"/>
              <a:t>Slide Title, Arial Bold 24pt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97909435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05526" y="1412776"/>
            <a:ext cx="5022558" cy="79208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2200" b="1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 smtClean="0"/>
              <a:t>Sub-header, Arial Bold 22pt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2348881"/>
            <a:ext cx="5022558" cy="381600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Body copy, Arial 20pt minimum</a:t>
            </a:r>
          </a:p>
          <a:p>
            <a:pPr lvl="0"/>
            <a:r>
              <a:rPr lang="en-US" dirty="0" smtClean="0"/>
              <a:t>Bullet points should always be round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05526" y="404664"/>
            <a:ext cx="8532948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 smtClean="0"/>
              <a:t>Slide Title, Arial Bold 24pt</a:t>
            </a:r>
            <a:endParaRPr lang="en-GB" dirty="0" smtClean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rgbClr val="0C40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/>
          <p:cNvSpPr txBox="1"/>
          <p:nvPr userDrawn="1"/>
        </p:nvSpPr>
        <p:spPr>
          <a:xfrm>
            <a:off x="6678234" y="6414384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© </a:t>
            </a:r>
            <a:r>
              <a:rPr lang="en-US" sz="14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Cranfield</a:t>
            </a:r>
            <a:r>
              <a:rPr lang="en-US" sz="14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University</a:t>
            </a:r>
            <a:endParaRPr lang="en-US" sz="14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7"/>
            <a:ext cx="3401616" cy="475210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Image/media area</a:t>
            </a:r>
            <a:endParaRPr lang="en-US" dirty="0"/>
          </a:p>
        </p:txBody>
      </p:sp>
      <p:sp>
        <p:nvSpPr>
          <p:cNvPr id="12" name="Footer Placeholder 16"/>
          <p:cNvSpPr txBox="1">
            <a:spLocks/>
          </p:cNvSpPr>
          <p:nvPr userDrawn="1"/>
        </p:nvSpPr>
        <p:spPr>
          <a:xfrm>
            <a:off x="305526" y="6414383"/>
            <a:ext cx="3086100" cy="307092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1B87E66-6AAE-F643-B8FD-9355C1B5527C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66702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1412777"/>
            <a:ext cx="5022558" cy="4752105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Body copy, Arial 20pt minimum</a:t>
            </a:r>
          </a:p>
          <a:p>
            <a:pPr lvl="0"/>
            <a:r>
              <a:rPr lang="en-US" dirty="0" smtClean="0"/>
              <a:t>Bullet points should always be round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05526" y="404664"/>
            <a:ext cx="8532948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 smtClean="0"/>
              <a:t>Slide Title, Arial Bold 24pt</a:t>
            </a:r>
            <a:endParaRPr lang="en-GB" dirty="0" smtClean="0"/>
          </a:p>
        </p:txBody>
      </p:sp>
      <p:sp>
        <p:nvSpPr>
          <p:cNvPr id="8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7"/>
            <a:ext cx="3401616" cy="475210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Image/media area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22986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05526" y="1412776"/>
            <a:ext cx="8532948" cy="79208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2200" b="1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 smtClean="0"/>
              <a:t>Sub-header, Arial Bold 22pt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2348882"/>
            <a:ext cx="8532948" cy="4032446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Body copy, Arial 20pt minimum</a:t>
            </a:r>
          </a:p>
          <a:p>
            <a:pPr lvl="0"/>
            <a:r>
              <a:rPr lang="en-US" dirty="0" smtClean="0"/>
              <a:t>Bullet points should always be round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952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wo column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305525" y="1412777"/>
            <a:ext cx="8532949" cy="4752105"/>
          </a:xfrm>
          <a:prstGeom prst="rect">
            <a:avLst/>
          </a:prstGeom>
        </p:spPr>
        <p:txBody>
          <a:bodyPr numCol="2" spcCol="144000"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GB" dirty="0" smtClean="0"/>
              <a:t>Body copy, Arial 20pt minimum</a:t>
            </a:r>
          </a:p>
          <a:p>
            <a:pPr lvl="0"/>
            <a:r>
              <a:rPr lang="en-GB" dirty="0" smtClean="0"/>
              <a:t>Column 1</a:t>
            </a:r>
          </a:p>
          <a:p>
            <a:pPr lvl="0"/>
            <a:r>
              <a:rPr lang="en-US" dirty="0" smtClean="0"/>
              <a:t>Bullet points should always be circular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4"/>
            <a:endParaRPr lang="en-US" dirty="0" smtClean="0"/>
          </a:p>
          <a:p>
            <a:pPr lvl="0"/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GB" dirty="0" smtClean="0"/>
          </a:p>
          <a:p>
            <a:pPr lvl="0"/>
            <a:r>
              <a:rPr lang="en-GB" dirty="0" smtClean="0"/>
              <a:t>Body copy, Arial 20pt minimum</a:t>
            </a:r>
          </a:p>
          <a:p>
            <a:pPr lvl="0"/>
            <a:r>
              <a:rPr lang="en-GB" dirty="0" smtClean="0"/>
              <a:t>Column 2</a:t>
            </a:r>
          </a:p>
          <a:p>
            <a:pPr lvl="0"/>
            <a:r>
              <a:rPr lang="en-US" dirty="0" smtClean="0"/>
              <a:t>Bullet points should always be circular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  <a:p>
            <a:pPr lvl="4"/>
            <a:endParaRPr lang="en-GB" dirty="0" smtClean="0"/>
          </a:p>
          <a:p>
            <a:pPr lvl="4"/>
            <a:endParaRPr lang="en-GB" dirty="0" smtClean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05526" y="404664"/>
            <a:ext cx="8532948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 smtClean="0"/>
              <a:t>Slide Title, Arial Bold 24pt</a:t>
            </a:r>
            <a:endParaRPr lang="en-GB" dirty="0" smtClean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rgbClr val="0C40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6678234" y="6414384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© </a:t>
            </a:r>
            <a:r>
              <a:rPr lang="en-US" sz="14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Cranfield</a:t>
            </a:r>
            <a:r>
              <a:rPr lang="en-US" sz="14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University</a:t>
            </a:r>
            <a:endParaRPr lang="en-US" sz="14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Footer Placeholder 16"/>
          <p:cNvSpPr txBox="1">
            <a:spLocks/>
          </p:cNvSpPr>
          <p:nvPr userDrawn="1"/>
        </p:nvSpPr>
        <p:spPr>
          <a:xfrm>
            <a:off x="305526" y="6414383"/>
            <a:ext cx="3086100" cy="307092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1B87E66-6AAE-F643-B8FD-9355C1B5527C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301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05526" y="404664"/>
            <a:ext cx="8532948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 smtClean="0"/>
              <a:t>Slide Title, Arial Bold 24pt</a:t>
            </a:r>
            <a:endParaRPr lang="en-GB" dirty="0" smtClean="0"/>
          </a:p>
        </p:txBody>
      </p:sp>
      <p:sp>
        <p:nvSpPr>
          <p:cNvPr id="9" name="Rectangle 8"/>
          <p:cNvSpPr/>
          <p:nvPr userDrawn="1"/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rgbClr val="0C40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/>
          <p:cNvSpPr txBox="1"/>
          <p:nvPr userDrawn="1"/>
        </p:nvSpPr>
        <p:spPr>
          <a:xfrm>
            <a:off x="6678234" y="6414384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© </a:t>
            </a:r>
            <a:r>
              <a:rPr lang="en-US" sz="14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Cranfield</a:t>
            </a:r>
            <a:r>
              <a:rPr lang="en-US" sz="14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University</a:t>
            </a:r>
            <a:endParaRPr lang="en-US" sz="14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305526" y="1412777"/>
            <a:ext cx="8532484" cy="475210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Image/media area</a:t>
            </a:r>
            <a:endParaRPr lang="en-US" dirty="0"/>
          </a:p>
        </p:txBody>
      </p:sp>
      <p:sp>
        <p:nvSpPr>
          <p:cNvPr id="8" name="Footer Placeholder 16"/>
          <p:cNvSpPr txBox="1">
            <a:spLocks/>
          </p:cNvSpPr>
          <p:nvPr userDrawn="1"/>
        </p:nvSpPr>
        <p:spPr>
          <a:xfrm>
            <a:off x="305526" y="6414383"/>
            <a:ext cx="3086100" cy="307092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1B87E66-6AAE-F643-B8FD-9355C1B5527C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4580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4914546" cy="5760217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/>
            </a:lvl2pPr>
            <a:lvl3pPr>
              <a:lnSpc>
                <a:spcPct val="100000"/>
              </a:lnSpc>
              <a:defRPr sz="2000" b="0" i="0"/>
            </a:lvl3pPr>
            <a:lvl4pPr>
              <a:lnSpc>
                <a:spcPct val="100000"/>
              </a:lnSpc>
              <a:defRPr sz="2000" b="0" i="0"/>
            </a:lvl4pPr>
            <a:lvl5pPr marL="16287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 i="0"/>
            </a:lvl5pPr>
          </a:lstStyle>
          <a:p>
            <a:pPr lvl="0"/>
            <a:r>
              <a:rPr lang="en-GB" dirty="0" smtClean="0"/>
              <a:t>Body copy, Arial 20pt minimum</a:t>
            </a:r>
          </a:p>
          <a:p>
            <a:pPr lvl="0"/>
            <a:r>
              <a:rPr lang="en-US" dirty="0" smtClean="0"/>
              <a:t>Bullet points should always be circular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4"/>
            <a:endParaRPr lang="en-US" dirty="0" smtClean="0"/>
          </a:p>
        </p:txBody>
      </p:sp>
      <p:sp>
        <p:nvSpPr>
          <p:cNvPr id="9" name="Rectangle 8"/>
          <p:cNvSpPr/>
          <p:nvPr userDrawn="1"/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rgbClr val="0C40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/>
          <p:cNvSpPr txBox="1"/>
          <p:nvPr userDrawn="1"/>
        </p:nvSpPr>
        <p:spPr>
          <a:xfrm>
            <a:off x="6678234" y="6414384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© </a:t>
            </a:r>
            <a:r>
              <a:rPr lang="en-US" sz="14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Cranfield</a:t>
            </a:r>
            <a:r>
              <a:rPr lang="en-US" sz="14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University</a:t>
            </a:r>
            <a:endParaRPr lang="en-US" sz="14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2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404665"/>
            <a:ext cx="3401616" cy="5760217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Image/media area</a:t>
            </a:r>
            <a:endParaRPr lang="en-US" dirty="0"/>
          </a:p>
        </p:txBody>
      </p:sp>
      <p:sp>
        <p:nvSpPr>
          <p:cNvPr id="11" name="Footer Placeholder 16"/>
          <p:cNvSpPr txBox="1">
            <a:spLocks/>
          </p:cNvSpPr>
          <p:nvPr userDrawn="1"/>
        </p:nvSpPr>
        <p:spPr>
          <a:xfrm>
            <a:off x="305526" y="6414383"/>
            <a:ext cx="3086100" cy="307092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1B87E66-6AAE-F643-B8FD-9355C1B5527C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221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column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305525" y="404665"/>
            <a:ext cx="8532949" cy="5760217"/>
          </a:xfrm>
          <a:prstGeom prst="rect">
            <a:avLst/>
          </a:prstGeom>
        </p:spPr>
        <p:txBody>
          <a:bodyPr numCol="2" spcCol="1440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GB" dirty="0" smtClean="0"/>
              <a:t>Body copy, Arial 20pt minimum</a:t>
            </a:r>
          </a:p>
          <a:p>
            <a:pPr lvl="0"/>
            <a:r>
              <a:rPr lang="en-GB" dirty="0" smtClean="0"/>
              <a:t>Column 1</a:t>
            </a:r>
          </a:p>
          <a:p>
            <a:pPr lvl="0"/>
            <a:r>
              <a:rPr lang="en-US" dirty="0" smtClean="0"/>
              <a:t>Bullet points should always be circular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4"/>
            <a:endParaRPr lang="en-US" dirty="0" smtClean="0"/>
          </a:p>
          <a:p>
            <a:pPr lvl="0"/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GB" dirty="0" smtClean="0"/>
          </a:p>
          <a:p>
            <a:pPr lvl="0"/>
            <a:r>
              <a:rPr lang="en-GB" dirty="0" smtClean="0"/>
              <a:t>Body copy, Arial 20pt minimum</a:t>
            </a:r>
          </a:p>
          <a:p>
            <a:pPr lvl="0"/>
            <a:r>
              <a:rPr lang="en-GB" dirty="0" smtClean="0"/>
              <a:t>Column 2</a:t>
            </a:r>
          </a:p>
          <a:p>
            <a:pPr lvl="0"/>
            <a:r>
              <a:rPr lang="en-US" dirty="0" smtClean="0"/>
              <a:t>Bullet points should always be circular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  <a:p>
            <a:pPr lvl="4"/>
            <a:endParaRPr lang="en-GB" dirty="0" smtClean="0"/>
          </a:p>
          <a:p>
            <a:pPr lvl="4"/>
            <a:endParaRPr lang="en-GB" dirty="0" smtClean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rgbClr val="0C40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6678234" y="6414384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© </a:t>
            </a:r>
            <a:r>
              <a:rPr lang="en-US" sz="14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Cranfield</a:t>
            </a:r>
            <a:r>
              <a:rPr lang="en-US" sz="14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University</a:t>
            </a:r>
            <a:endParaRPr lang="en-US" sz="14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Footer Placeholder 16"/>
          <p:cNvSpPr txBox="1">
            <a:spLocks/>
          </p:cNvSpPr>
          <p:nvPr userDrawn="1"/>
        </p:nvSpPr>
        <p:spPr>
          <a:xfrm>
            <a:off x="305526" y="6414383"/>
            <a:ext cx="3086100" cy="307092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1B87E66-6AAE-F643-B8FD-9355C1B5527C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744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rgbClr val="0C40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TextBox 8"/>
          <p:cNvSpPr txBox="1"/>
          <p:nvPr userDrawn="1"/>
        </p:nvSpPr>
        <p:spPr>
          <a:xfrm>
            <a:off x="6678234" y="6414384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© </a:t>
            </a:r>
            <a:r>
              <a:rPr lang="en-US" sz="14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Cranfield</a:t>
            </a:r>
            <a:r>
              <a:rPr lang="en-US" sz="14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University</a:t>
            </a:r>
            <a:endParaRPr lang="en-US" sz="14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305526" y="404665"/>
            <a:ext cx="8532484" cy="5760217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Image/media area</a:t>
            </a:r>
            <a:endParaRPr lang="en-US" dirty="0"/>
          </a:p>
        </p:txBody>
      </p:sp>
      <p:sp>
        <p:nvSpPr>
          <p:cNvPr id="6" name="Footer Placeholder 16"/>
          <p:cNvSpPr txBox="1">
            <a:spLocks/>
          </p:cNvSpPr>
          <p:nvPr userDrawn="1"/>
        </p:nvSpPr>
        <p:spPr>
          <a:xfrm>
            <a:off x="305526" y="6414383"/>
            <a:ext cx="3086100" cy="307092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1B87E66-6AAE-F643-B8FD-9355C1B5527C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2991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column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rgbClr val="0C40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6678234" y="6414384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© </a:t>
            </a:r>
            <a:r>
              <a:rPr lang="en-US" sz="14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Cranfield</a:t>
            </a:r>
            <a:r>
              <a:rPr lang="en-US" sz="14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University</a:t>
            </a:r>
            <a:endParaRPr lang="en-US" sz="14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sz="quarter" idx="19" hasCustomPrompt="1"/>
          </p:nvPr>
        </p:nvSpPr>
        <p:spPr>
          <a:xfrm>
            <a:off x="4626474" y="404663"/>
            <a:ext cx="4211536" cy="576021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Image/media area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sz="quarter" idx="20" hasCustomPrompt="1"/>
          </p:nvPr>
        </p:nvSpPr>
        <p:spPr>
          <a:xfrm>
            <a:off x="305526" y="404662"/>
            <a:ext cx="4211536" cy="576021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Image/media area</a:t>
            </a:r>
            <a:endParaRPr lang="en-US" dirty="0"/>
          </a:p>
        </p:txBody>
      </p:sp>
      <p:sp>
        <p:nvSpPr>
          <p:cNvPr id="7" name="Footer Placeholder 16"/>
          <p:cNvSpPr txBox="1">
            <a:spLocks/>
          </p:cNvSpPr>
          <p:nvPr userDrawn="1"/>
        </p:nvSpPr>
        <p:spPr>
          <a:xfrm>
            <a:off x="305526" y="6414383"/>
            <a:ext cx="3086100" cy="307092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1B87E66-6AAE-F643-B8FD-9355C1B5527C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034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rgbClr val="0C40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/>
          <p:cNvSpPr txBox="1"/>
          <p:nvPr userDrawn="1"/>
        </p:nvSpPr>
        <p:spPr>
          <a:xfrm>
            <a:off x="6678234" y="6414384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© </a:t>
            </a:r>
            <a:r>
              <a:rPr lang="en-US" sz="14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Cranfield</a:t>
            </a:r>
            <a:r>
              <a:rPr lang="en-US" sz="14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University</a:t>
            </a:r>
            <a:endParaRPr lang="en-US" sz="14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Footer Placeholder 16"/>
          <p:cNvSpPr txBox="1">
            <a:spLocks/>
          </p:cNvSpPr>
          <p:nvPr userDrawn="1"/>
        </p:nvSpPr>
        <p:spPr>
          <a:xfrm>
            <a:off x="305526" y="6414383"/>
            <a:ext cx="3086100" cy="307092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1B87E66-6AAE-F643-B8FD-9355C1B5527C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0587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rgbClr val="0C40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/>
          <p:cNvSpPr txBox="1"/>
          <p:nvPr userDrawn="1"/>
        </p:nvSpPr>
        <p:spPr>
          <a:xfrm>
            <a:off x="6678234" y="6414384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© </a:t>
            </a:r>
            <a:r>
              <a:rPr lang="en-US" sz="14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Cranfield</a:t>
            </a:r>
            <a:r>
              <a:rPr lang="en-US" sz="14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University</a:t>
            </a:r>
            <a:endParaRPr lang="en-US" sz="14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Footer Placeholder 16"/>
          <p:cNvSpPr txBox="1">
            <a:spLocks/>
          </p:cNvSpPr>
          <p:nvPr userDrawn="1"/>
        </p:nvSpPr>
        <p:spPr>
          <a:xfrm>
            <a:off x="305526" y="6414383"/>
            <a:ext cx="3086100" cy="307092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1B87E66-6AAE-F643-B8FD-9355C1B5527C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197514" y="188640"/>
            <a:ext cx="1206134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3" name="Picture 12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8897"/>
            <a:ext cx="2556750" cy="255675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077072"/>
            <a:ext cx="3309496" cy="1836446"/>
          </a:xfrm>
          <a:prstGeom prst="rect">
            <a:avLst/>
          </a:prstGeom>
        </p:spPr>
      </p:pic>
      <p:sp>
        <p:nvSpPr>
          <p:cNvPr id="17" name="TextBox 16"/>
          <p:cNvSpPr txBox="1"/>
          <p:nvPr userDrawn="1"/>
        </p:nvSpPr>
        <p:spPr>
          <a:xfrm>
            <a:off x="3607746" y="2504884"/>
            <a:ext cx="4780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 err="1" smtClean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3200" b="1" dirty="0" smtClean="0">
              <a:solidFill>
                <a:srgbClr val="0C406D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607747" y="3411612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 smtClean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rPr>
              <a:t>T: +44 (0)1234 750111</a:t>
            </a:r>
            <a:endParaRPr lang="en-US" sz="2800" b="1" dirty="0" smtClean="0">
              <a:solidFill>
                <a:srgbClr val="0099C4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70317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bg>
      <p:bgPr>
        <a:solidFill>
          <a:srgbClr val="27376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534" y="-27384"/>
            <a:ext cx="12223573" cy="6875887"/>
          </a:xfrm>
          <a:prstGeom prst="rect">
            <a:avLst/>
          </a:prstGeom>
        </p:spPr>
      </p:pic>
      <p:sp>
        <p:nvSpPr>
          <p:cNvPr id="7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 smtClean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 smtClean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 smtClean="0"/>
              <a:t>Presentation or Chapter Title, Arial Bold 36pt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 smtClean="0"/>
              <a:t>Presenter’s Name and Title,</a:t>
            </a:r>
            <a:br>
              <a:rPr lang="en-GB" dirty="0" smtClean="0"/>
            </a:br>
            <a:r>
              <a:rPr lang="en-GB" dirty="0" smtClean="0"/>
              <a:t>Arial Bold 22pt</a:t>
            </a:r>
            <a:endParaRPr lang="en-US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 smtClean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480787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bg>
      <p:bgPr>
        <a:solidFill>
          <a:srgbClr val="5B781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534" y="-27384"/>
            <a:ext cx="12223573" cy="6875887"/>
          </a:xfrm>
          <a:prstGeom prst="rect">
            <a:avLst/>
          </a:prstGeom>
        </p:spPr>
      </p:pic>
      <p:sp>
        <p:nvSpPr>
          <p:cNvPr id="4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 smtClean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 smtClean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 smtClean="0"/>
              <a:t>Presentation or Chapter Title, Arial Bold 36pt</a:t>
            </a:r>
            <a:endParaRPr lang="en-US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 smtClean="0"/>
              <a:t>Presenter’s Name and Title,</a:t>
            </a:r>
            <a:br>
              <a:rPr lang="en-GB" dirty="0" smtClean="0"/>
            </a:br>
            <a:r>
              <a:rPr lang="en-GB" dirty="0" smtClean="0"/>
              <a:t>Arial Bold 22pt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 smtClean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6331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05526" y="1412776"/>
            <a:ext cx="5022558" cy="79208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2200" b="1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 smtClean="0"/>
              <a:t>Sub-header, Arial Bold 22pt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2348880"/>
            <a:ext cx="5022558" cy="4032447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Body copy, Arial 20pt minimum</a:t>
            </a:r>
          </a:p>
          <a:p>
            <a:pPr lvl="0"/>
            <a:r>
              <a:rPr lang="en-US" dirty="0" smtClean="0"/>
              <a:t>Bullet points should always be round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7"/>
            <a:ext cx="3401616" cy="4968550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Image/media area</a:t>
            </a:r>
            <a:endParaRPr lang="en-US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12262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nk">
    <p:bg>
      <p:bgPr>
        <a:solidFill>
          <a:srgbClr val="8121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534" y="-27384"/>
            <a:ext cx="12223573" cy="6875887"/>
          </a:xfrm>
          <a:prstGeom prst="rect">
            <a:avLst/>
          </a:prstGeom>
        </p:spPr>
      </p:pic>
      <p:sp>
        <p:nvSpPr>
          <p:cNvPr id="4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 smtClean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 smtClean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 smtClean="0"/>
              <a:t>Presentation or Chapter Title, Arial Bold 36pt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 smtClean="0"/>
              <a:t>Presenter’s Name and Title,</a:t>
            </a:r>
            <a:br>
              <a:rPr lang="en-GB" dirty="0" smtClean="0"/>
            </a:br>
            <a:r>
              <a:rPr lang="en-GB" dirty="0" smtClean="0"/>
              <a:t>Arial Bold 22pt</a:t>
            </a:r>
            <a:endParaRPr lang="en-US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 smtClean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898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bg>
      <p:bgPr>
        <a:solidFill>
          <a:srgbClr val="442B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534" y="-27384"/>
            <a:ext cx="12223573" cy="6875887"/>
          </a:xfrm>
          <a:prstGeom prst="rect">
            <a:avLst/>
          </a:prstGeom>
        </p:spPr>
      </p:pic>
      <p:sp>
        <p:nvSpPr>
          <p:cNvPr id="3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 smtClean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 smtClean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 smtClean="0"/>
              <a:t>Presentation or Chapter Title, Arial Bold 36pt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 smtClean="0"/>
              <a:t>Presenter’s Name and Title,</a:t>
            </a:r>
            <a:br>
              <a:rPr lang="en-GB" dirty="0" smtClean="0"/>
            </a:br>
            <a:r>
              <a:rPr lang="en-GB" dirty="0" smtClean="0"/>
              <a:t>Arial Bold 22pt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 smtClean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4350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bg>
      <p:bgPr>
        <a:solidFill>
          <a:srgbClr val="820E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534" y="-27384"/>
            <a:ext cx="12223573" cy="6875887"/>
          </a:xfrm>
          <a:prstGeom prst="rect">
            <a:avLst/>
          </a:prstGeom>
        </p:spPr>
      </p:pic>
      <p:sp>
        <p:nvSpPr>
          <p:cNvPr id="3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 smtClean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 smtClean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 smtClean="0"/>
              <a:t>Presentation or Chapter Title, Arial Bold 36pt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 smtClean="0"/>
              <a:t>Presenter’s Name and Title,</a:t>
            </a:r>
            <a:br>
              <a:rPr lang="en-GB" dirty="0" smtClean="0"/>
            </a:br>
            <a:r>
              <a:rPr lang="en-GB" dirty="0" smtClean="0"/>
              <a:t>Arial Bold 22pt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 smtClean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95406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bg>
      <p:bgPr>
        <a:solidFill>
          <a:srgbClr val="DD7A0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534" y="-27384"/>
            <a:ext cx="12223573" cy="6875887"/>
          </a:xfrm>
          <a:prstGeom prst="rect">
            <a:avLst/>
          </a:prstGeom>
        </p:spPr>
      </p:pic>
      <p:sp>
        <p:nvSpPr>
          <p:cNvPr id="3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 smtClean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 smtClean="0">
              <a:solidFill>
                <a:srgbClr val="0C406D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 smtClean="0"/>
              <a:t>Presentation or Chapter Title, Arial Bold 36pt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 smtClean="0"/>
              <a:t>Presenter’s Name and Title,</a:t>
            </a:r>
            <a:br>
              <a:rPr lang="en-GB" dirty="0" smtClean="0"/>
            </a:br>
            <a:r>
              <a:rPr lang="en-GB" dirty="0" smtClean="0"/>
              <a:t>Arial Bold 22pt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 smtClean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9825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5436394" y="1412777"/>
            <a:ext cx="3401616" cy="496854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Image/media area</a:t>
            </a:r>
            <a:endParaRPr lang="en-US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Title, Arial Bold 24pt</a:t>
            </a:r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1412775"/>
            <a:ext cx="5022558" cy="4968551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Body copy, Arial 20pt minimum</a:t>
            </a:r>
          </a:p>
          <a:p>
            <a:pPr lvl="0"/>
            <a:r>
              <a:rPr lang="en-US" dirty="0" smtClean="0"/>
              <a:t>Bullet points should always be round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6939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wo column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05525" y="1412776"/>
            <a:ext cx="8532949" cy="4968550"/>
          </a:xfrm>
          <a:prstGeom prst="rect">
            <a:avLst/>
          </a:prstGeom>
        </p:spPr>
        <p:txBody>
          <a:bodyPr numCol="2" spcCol="144000"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GB" dirty="0" smtClean="0"/>
              <a:t>Body copy, Arial 20pt minimum</a:t>
            </a:r>
          </a:p>
          <a:p>
            <a:pPr lvl="0"/>
            <a:r>
              <a:rPr lang="en-GB" dirty="0" smtClean="0"/>
              <a:t>Column 1</a:t>
            </a:r>
          </a:p>
          <a:p>
            <a:pPr lvl="0"/>
            <a:r>
              <a:rPr lang="en-US" dirty="0" smtClean="0"/>
              <a:t>Bullet points should always be circular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4"/>
            <a:endParaRPr lang="en-US" dirty="0" smtClean="0"/>
          </a:p>
          <a:p>
            <a:pPr lvl="0"/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GB" dirty="0" smtClean="0"/>
          </a:p>
          <a:p>
            <a:pPr lvl="0"/>
            <a:r>
              <a:rPr lang="en-GB" dirty="0" smtClean="0"/>
              <a:t>Body copy, Arial 20pt minimum</a:t>
            </a:r>
          </a:p>
          <a:p>
            <a:pPr lvl="0"/>
            <a:r>
              <a:rPr lang="en-GB" dirty="0" smtClean="0"/>
              <a:t>Column 2</a:t>
            </a:r>
          </a:p>
          <a:p>
            <a:pPr lvl="0"/>
            <a:r>
              <a:rPr lang="en-US" dirty="0" smtClean="0"/>
              <a:t>Bullet points should always be circular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  <a:p>
            <a:pPr lvl="4"/>
            <a:endParaRPr lang="en-GB" dirty="0" smtClean="0"/>
          </a:p>
        </p:txBody>
      </p:sp>
      <p:sp>
        <p:nvSpPr>
          <p:cNvPr id="4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1331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quarter" idx="19" hasCustomPrompt="1"/>
          </p:nvPr>
        </p:nvSpPr>
        <p:spPr>
          <a:xfrm>
            <a:off x="305526" y="1412777"/>
            <a:ext cx="8532484" cy="496854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Image/media area</a:t>
            </a:r>
            <a:endParaRPr lang="en-US" dirty="0"/>
          </a:p>
        </p:txBody>
      </p:sp>
      <p:sp>
        <p:nvSpPr>
          <p:cNvPr id="4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7904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>
            <a:spLocks noGrp="1"/>
          </p:cNvSpPr>
          <p:nvPr>
            <p:ph sz="quarter" idx="21" hasCustomPrompt="1"/>
          </p:nvPr>
        </p:nvSpPr>
        <p:spPr>
          <a:xfrm>
            <a:off x="4626474" y="1412777"/>
            <a:ext cx="4211536" cy="496854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Image/media area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22" hasCustomPrompt="1"/>
          </p:nvPr>
        </p:nvSpPr>
        <p:spPr>
          <a:xfrm>
            <a:off x="305991" y="1412777"/>
            <a:ext cx="4211536" cy="496854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Image/media area</a:t>
            </a:r>
            <a:endParaRPr lang="en-US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5902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6909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7999"/>
          </a:xfrm>
          <a:prstGeom prst="rect">
            <a:avLst/>
          </a:prstGeom>
          <a:solidFill>
            <a:srgbClr val="2737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Image/media area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Body copy, Arial 20pt minimum</a:t>
            </a:r>
          </a:p>
          <a:p>
            <a:pPr lvl="0"/>
            <a:r>
              <a:rPr lang="en-US" dirty="0" smtClean="0"/>
              <a:t>Bullet points should always be round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05526" y="6414383"/>
            <a:ext cx="378042" cy="32698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1B87E66-6AAE-F643-B8FD-9355C1B5527C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58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Title, Arial Bold 24pt</a:t>
            </a:r>
            <a:endParaRPr lang="en-GB" dirty="0"/>
          </a:p>
        </p:txBody>
      </p:sp>
      <p:pic>
        <p:nvPicPr>
          <p:cNvPr id="7" name="Picture 6"/>
          <p:cNvPicPr>
            <a:picLocks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00" y="324000"/>
            <a:ext cx="972000" cy="972000"/>
          </a:xfrm>
          <a:prstGeom prst="rect">
            <a:avLst/>
          </a:prstGeom>
        </p:spPr>
      </p:pic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05526" y="6414383"/>
            <a:ext cx="378042" cy="32698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1B87E66-6AAE-F643-B8FD-9355C1B5527C}" type="slidenum">
              <a:rPr lang="en-US" sz="1400" smtClean="0"/>
              <a:pPr/>
              <a:t>‹#›</a:t>
            </a:fld>
            <a:endParaRPr lang="en-US" sz="900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305100" y="1411201"/>
            <a:ext cx="8532000" cy="49743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Body copy, Arial 20pt minimum</a:t>
            </a:r>
          </a:p>
          <a:p>
            <a:pPr lvl="0"/>
            <a:r>
              <a:rPr lang="en-US" dirty="0" smtClean="0"/>
              <a:t>Bullet points should always be round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1201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6" r:id="rId9"/>
    <p:sldLayoutId id="2147483747" r:id="rId10"/>
    <p:sldLayoutId id="2147483748" r:id="rId11"/>
    <p:sldLayoutId id="2147483749" r:id="rId12"/>
    <p:sldLayoutId id="2147483750" r:id="rId13"/>
    <p:sldLayoutId id="2147483751" r:id="rId14"/>
    <p:sldLayoutId id="2147483744" r:id="rId15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0C406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5100" y="403200"/>
            <a:ext cx="8532000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Title, Arial Bold 24pt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100" y="1411201"/>
            <a:ext cx="8532000" cy="47698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Body copy, Arial 20pt minimum</a:t>
            </a:r>
          </a:p>
          <a:p>
            <a:pPr lvl="0"/>
            <a:r>
              <a:rPr lang="en-US" dirty="0" smtClean="0"/>
              <a:t>Bullet points should always be round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US" sz="1350" kern="0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6678234" y="6414384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© </a:t>
            </a:r>
            <a:r>
              <a:rPr lang="en-US" sz="1400" dirty="0" err="1" smtClean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Cranfield</a:t>
            </a:r>
            <a:r>
              <a:rPr lang="en-US" sz="1400" dirty="0" smtClean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 University</a:t>
            </a:r>
            <a:endParaRPr lang="en-US" sz="14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Footer Placeholder 16"/>
          <p:cNvSpPr txBox="1">
            <a:spLocks/>
          </p:cNvSpPr>
          <p:nvPr userDrawn="1"/>
        </p:nvSpPr>
        <p:spPr>
          <a:xfrm>
            <a:off x="305526" y="6414383"/>
            <a:ext cx="3086100" cy="307092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1B87E66-6AAE-F643-B8FD-9355C1B5527C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673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08" r:id="rId2"/>
    <p:sldLayoutId id="2147483729" r:id="rId3"/>
    <p:sldLayoutId id="2147483709" r:id="rId4"/>
    <p:sldLayoutId id="2147483710" r:id="rId5"/>
    <p:sldLayoutId id="2147483712" r:id="rId6"/>
    <p:sldLayoutId id="2147483717" r:id="rId7"/>
    <p:sldLayoutId id="2147483718" r:id="rId8"/>
    <p:sldLayoutId id="2147483714" r:id="rId9"/>
    <p:sldLayoutId id="2147483727" r:id="rId10"/>
    <p:sldLayoutId id="2147483711" r:id="rId11"/>
    <p:sldLayoutId id="2147483733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0C406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1270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305526" y="1412776"/>
            <a:ext cx="7290810" cy="79208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GB" dirty="0" smtClean="0"/>
              <a:t>1. </a:t>
            </a:r>
            <a:r>
              <a:rPr lang="en-GB" dirty="0"/>
              <a:t>Published </a:t>
            </a:r>
            <a:r>
              <a:rPr lang="en-GB" dirty="0" smtClean="0"/>
              <a:t>work (</a:t>
            </a:r>
            <a:r>
              <a:rPr lang="en-GB" dirty="0"/>
              <a:t>Remote </a:t>
            </a:r>
            <a:r>
              <a:rPr lang="en-GB" dirty="0" smtClean="0"/>
              <a:t>Sensing Journal) - Effect of different flood types - 2015 Cockermouth flood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Remote </a:t>
            </a:r>
            <a:r>
              <a:rPr lang="en-GB" dirty="0"/>
              <a:t>sensing </a:t>
            </a:r>
            <a:r>
              <a:rPr lang="en-GB" dirty="0" smtClean="0"/>
              <a:t>in flood modelling</a:t>
            </a:r>
            <a:endParaRPr lang="en-GB" dirty="0"/>
          </a:p>
        </p:txBody>
      </p:sp>
      <p:grpSp>
        <p:nvGrpSpPr>
          <p:cNvPr id="14" name="Group 13"/>
          <p:cNvGrpSpPr/>
          <p:nvPr/>
        </p:nvGrpSpPr>
        <p:grpSpPr>
          <a:xfrm>
            <a:off x="0" y="2633033"/>
            <a:ext cx="8260134" cy="3539343"/>
            <a:chOff x="395536" y="2636912"/>
            <a:chExt cx="8260134" cy="3539343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5536" y="2636912"/>
              <a:ext cx="8260134" cy="3539343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4355976" y="2924945"/>
              <a:ext cx="3096344" cy="288031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/>
                <a:t>Fluvial +  Pluvial</a:t>
              </a:r>
              <a:endParaRPr lang="en-GB" sz="1200" dirty="0"/>
            </a:p>
          </p:txBody>
        </p:sp>
      </p:grpSp>
      <p:grpSp>
        <p:nvGrpSpPr>
          <p:cNvPr id="15" name="Group 14"/>
          <p:cNvGrpSpPr>
            <a:grpSpLocks noChangeAspect="1"/>
          </p:cNvGrpSpPr>
          <p:nvPr/>
        </p:nvGrpSpPr>
        <p:grpSpPr>
          <a:xfrm>
            <a:off x="7592727" y="1412776"/>
            <a:ext cx="1210568" cy="1906689"/>
            <a:chOff x="4521292" y="4804199"/>
            <a:chExt cx="972747" cy="1532112"/>
          </a:xfrm>
        </p:grpSpPr>
        <p:grpSp>
          <p:nvGrpSpPr>
            <p:cNvPr id="16" name="Group 15"/>
            <p:cNvGrpSpPr/>
            <p:nvPr/>
          </p:nvGrpSpPr>
          <p:grpSpPr>
            <a:xfrm>
              <a:off x="4521292" y="4804199"/>
              <a:ext cx="972747" cy="1532112"/>
              <a:chOff x="-4278175" y="4659590"/>
              <a:chExt cx="972820" cy="1532255"/>
            </a:xfrm>
          </p:grpSpPr>
          <p:pic>
            <p:nvPicPr>
              <p:cNvPr id="18" name="Picture 17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719" r="20752"/>
              <a:stretch/>
            </p:blipFill>
            <p:spPr bwMode="auto">
              <a:xfrm>
                <a:off x="-4278175" y="4659590"/>
                <a:ext cx="972820" cy="153225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9" name="Rounded Rectangle 18"/>
              <p:cNvSpPr/>
              <p:nvPr/>
            </p:nvSpPr>
            <p:spPr>
              <a:xfrm>
                <a:off x="-3724925" y="5520203"/>
                <a:ext cx="35993" cy="35981"/>
              </a:xfrm>
              <a:prstGeom prst="round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</p:grpSp>
        <p:sp>
          <p:nvSpPr>
            <p:cNvPr id="17" name="Up Arrow 16"/>
            <p:cNvSpPr/>
            <p:nvPr/>
          </p:nvSpPr>
          <p:spPr>
            <a:xfrm>
              <a:off x="5314393" y="4863969"/>
              <a:ext cx="45716" cy="58988"/>
            </a:xfrm>
            <a:prstGeom prst="up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779036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Remote </a:t>
            </a:r>
            <a:r>
              <a:rPr lang="en-GB" dirty="0"/>
              <a:t>sensing </a:t>
            </a:r>
            <a:r>
              <a:rPr lang="en-GB" dirty="0" smtClean="0"/>
              <a:t>in flood modelling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180832"/>
            <a:ext cx="5544616" cy="4607397"/>
          </a:xfrm>
          <a:prstGeom prst="rect">
            <a:avLst/>
          </a:prstGeom>
        </p:spPr>
      </p:pic>
      <p:sp>
        <p:nvSpPr>
          <p:cNvPr id="17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305526" y="1412776"/>
            <a:ext cx="7290810" cy="79208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dirty="0"/>
              <a:t>2. </a:t>
            </a:r>
            <a:r>
              <a:rPr lang="en-GB" dirty="0" smtClean="0"/>
              <a:t>Current work - Effect </a:t>
            </a:r>
            <a:r>
              <a:rPr lang="en-GB" dirty="0"/>
              <a:t>of DEM resolution in flood modelling –</a:t>
            </a:r>
            <a:r>
              <a:rPr lang="en-GB" dirty="0" smtClean="0"/>
              <a:t>2015 Cockermouth flood</a:t>
            </a:r>
          </a:p>
        </p:txBody>
      </p:sp>
      <p:grpSp>
        <p:nvGrpSpPr>
          <p:cNvPr id="19" name="Group 18"/>
          <p:cNvGrpSpPr>
            <a:grpSpLocks noChangeAspect="1"/>
          </p:cNvGrpSpPr>
          <p:nvPr/>
        </p:nvGrpSpPr>
        <p:grpSpPr>
          <a:xfrm>
            <a:off x="7592727" y="1412776"/>
            <a:ext cx="1210568" cy="1906689"/>
            <a:chOff x="4521292" y="4804199"/>
            <a:chExt cx="972747" cy="1532112"/>
          </a:xfrm>
        </p:grpSpPr>
        <p:grpSp>
          <p:nvGrpSpPr>
            <p:cNvPr id="20" name="Group 19"/>
            <p:cNvGrpSpPr/>
            <p:nvPr/>
          </p:nvGrpSpPr>
          <p:grpSpPr>
            <a:xfrm>
              <a:off x="4521292" y="4804199"/>
              <a:ext cx="972747" cy="1532112"/>
              <a:chOff x="-4278175" y="4659590"/>
              <a:chExt cx="972820" cy="1532255"/>
            </a:xfrm>
          </p:grpSpPr>
          <p:pic>
            <p:nvPicPr>
              <p:cNvPr id="22" name="Picture 21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719" r="20752"/>
              <a:stretch/>
            </p:blipFill>
            <p:spPr bwMode="auto">
              <a:xfrm>
                <a:off x="-4278175" y="4659590"/>
                <a:ext cx="972820" cy="153225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3" name="Rounded Rectangle 22"/>
              <p:cNvSpPr/>
              <p:nvPr/>
            </p:nvSpPr>
            <p:spPr>
              <a:xfrm>
                <a:off x="-3724925" y="5520203"/>
                <a:ext cx="35993" cy="35981"/>
              </a:xfrm>
              <a:prstGeom prst="round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</p:grpSp>
        <p:sp>
          <p:nvSpPr>
            <p:cNvPr id="21" name="Up Arrow 20"/>
            <p:cNvSpPr/>
            <p:nvPr/>
          </p:nvSpPr>
          <p:spPr>
            <a:xfrm>
              <a:off x="5314393" y="4863969"/>
              <a:ext cx="45716" cy="58988"/>
            </a:xfrm>
            <a:prstGeom prst="up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73052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anfield Mas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6" id="{B3CD1E34-DA77-40CB-8C93-13C891DE814B}" vid="{03CF41D1-CB0A-43A4-A93D-71DE1D3E06D6}"/>
    </a:ext>
  </a:extLst>
</a:theme>
</file>

<file path=ppt/theme/theme2.xml><?xml version="1.0" encoding="utf-8"?>
<a:theme xmlns:a="http://schemas.openxmlformats.org/drawingml/2006/main" name="No Logo Mas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6" id="{B3CD1E34-DA77-40CB-8C93-13C891DE814B}" vid="{5313BE49-815A-4218-B9E0-81DF74AB4A0A}"/>
    </a:ext>
  </a:extLst>
</a:theme>
</file>

<file path=ppt/theme/theme3.xml><?xml version="1.0" encoding="utf-8"?>
<a:theme xmlns:a="http://schemas.openxmlformats.org/drawingml/2006/main" name="Coloured slid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6" id="{B3CD1E34-DA77-40CB-8C93-13C891DE814B}" vid="{844D591B-5348-4F5F-B81D-963AFC542A76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5F2428EAC03A342B9BB2F331FEB908A" ma:contentTypeVersion="3" ma:contentTypeDescription="Create a new document." ma:contentTypeScope="" ma:versionID="823a14c264c580be9fd5c5c98da67aa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8022916f55ab85163ee9a5069dec31d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429D86A-3AF6-48A4-855F-0A95E6AF055E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2EB13EF0-F8D4-4EF1-821C-12748DD7BD1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8F2FDF69-5A1A-4E32-A5EE-49837B61342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EnvironmentAndAgrifood-Marketing-Template-4x3-01</Template>
  <TotalTime>563</TotalTime>
  <Words>48</Words>
  <Application>Microsoft Office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Cranfield Master</vt:lpstr>
      <vt:lpstr>No Logo Master</vt:lpstr>
      <vt:lpstr>Coloured slides</vt:lpstr>
      <vt:lpstr>Remote sensing in flood modelling</vt:lpstr>
      <vt:lpstr>Remote sensing in flood modelling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Muthusamy, Mano</dc:creator>
  <cp:lastModifiedBy>Muthusamy, Mano</cp:lastModifiedBy>
  <cp:revision>95</cp:revision>
  <cp:lastPrinted>2014-09-02T09:13:37Z</cp:lastPrinted>
  <dcterms:created xsi:type="dcterms:W3CDTF">2019-08-16T16:10:59Z</dcterms:created>
  <dcterms:modified xsi:type="dcterms:W3CDTF">2019-11-01T12:55:12Z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0x01010005F2428EAC03A342B9BB2F331FEB908A</vt:lpwstr>
  </property>
</Properties>
</file>