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50" r:id="rId5"/>
  </p:sldMasterIdLst>
  <p:sldIdLst>
    <p:sldId id="259" r:id="rId6"/>
  </p:sldIdLst>
  <p:sldSz cx="21388388" cy="30279975"/>
  <p:notesSz cx="6858000" cy="9144000"/>
  <p:defaultTextStyle>
    <a:defPPr>
      <a:defRPr lang="en-US"/>
    </a:defPPr>
    <a:lvl1pPr marL="0" algn="l" defTabSz="2480036" rtl="0" eaLnBrk="1" latinLnBrk="0" hangingPunct="1">
      <a:defRPr sz="4882" kern="1200">
        <a:solidFill>
          <a:schemeClr val="tx1"/>
        </a:solidFill>
        <a:latin typeface="+mn-lt"/>
        <a:ea typeface="+mn-ea"/>
        <a:cs typeface="+mn-cs"/>
      </a:defRPr>
    </a:lvl1pPr>
    <a:lvl2pPr marL="1240018" algn="l" defTabSz="2480036" rtl="0" eaLnBrk="1" latinLnBrk="0" hangingPunct="1">
      <a:defRPr sz="4882" kern="1200">
        <a:solidFill>
          <a:schemeClr val="tx1"/>
        </a:solidFill>
        <a:latin typeface="+mn-lt"/>
        <a:ea typeface="+mn-ea"/>
        <a:cs typeface="+mn-cs"/>
      </a:defRPr>
    </a:lvl2pPr>
    <a:lvl3pPr marL="2480036" algn="l" defTabSz="2480036" rtl="0" eaLnBrk="1" latinLnBrk="0" hangingPunct="1">
      <a:defRPr sz="4882" kern="1200">
        <a:solidFill>
          <a:schemeClr val="tx1"/>
        </a:solidFill>
        <a:latin typeface="+mn-lt"/>
        <a:ea typeface="+mn-ea"/>
        <a:cs typeface="+mn-cs"/>
      </a:defRPr>
    </a:lvl3pPr>
    <a:lvl4pPr marL="3720054" algn="l" defTabSz="2480036" rtl="0" eaLnBrk="1" latinLnBrk="0" hangingPunct="1">
      <a:defRPr sz="4882" kern="1200">
        <a:solidFill>
          <a:schemeClr val="tx1"/>
        </a:solidFill>
        <a:latin typeface="+mn-lt"/>
        <a:ea typeface="+mn-ea"/>
        <a:cs typeface="+mn-cs"/>
      </a:defRPr>
    </a:lvl4pPr>
    <a:lvl5pPr marL="4960071" algn="l" defTabSz="2480036" rtl="0" eaLnBrk="1" latinLnBrk="0" hangingPunct="1">
      <a:defRPr sz="4882" kern="1200">
        <a:solidFill>
          <a:schemeClr val="tx1"/>
        </a:solidFill>
        <a:latin typeface="+mn-lt"/>
        <a:ea typeface="+mn-ea"/>
        <a:cs typeface="+mn-cs"/>
      </a:defRPr>
    </a:lvl5pPr>
    <a:lvl6pPr marL="6200089" algn="l" defTabSz="2480036" rtl="0" eaLnBrk="1" latinLnBrk="0" hangingPunct="1">
      <a:defRPr sz="4882" kern="1200">
        <a:solidFill>
          <a:schemeClr val="tx1"/>
        </a:solidFill>
        <a:latin typeface="+mn-lt"/>
        <a:ea typeface="+mn-ea"/>
        <a:cs typeface="+mn-cs"/>
      </a:defRPr>
    </a:lvl6pPr>
    <a:lvl7pPr marL="7440107" algn="l" defTabSz="2480036" rtl="0" eaLnBrk="1" latinLnBrk="0" hangingPunct="1">
      <a:defRPr sz="4882" kern="1200">
        <a:solidFill>
          <a:schemeClr val="tx1"/>
        </a:solidFill>
        <a:latin typeface="+mn-lt"/>
        <a:ea typeface="+mn-ea"/>
        <a:cs typeface="+mn-cs"/>
      </a:defRPr>
    </a:lvl7pPr>
    <a:lvl8pPr marL="8680125" algn="l" defTabSz="2480036" rtl="0" eaLnBrk="1" latinLnBrk="0" hangingPunct="1">
      <a:defRPr sz="4882" kern="1200">
        <a:solidFill>
          <a:schemeClr val="tx1"/>
        </a:solidFill>
        <a:latin typeface="+mn-lt"/>
        <a:ea typeface="+mn-ea"/>
        <a:cs typeface="+mn-cs"/>
      </a:defRPr>
    </a:lvl8pPr>
    <a:lvl9pPr marL="9920143" algn="l" defTabSz="2480036" rtl="0" eaLnBrk="1" latinLnBrk="0" hangingPunct="1">
      <a:defRPr sz="4882"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40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837" autoAdjust="0"/>
    <p:restoredTop sz="94645"/>
  </p:normalViewPr>
  <p:slideViewPr>
    <p:cSldViewPr snapToGrid="0" snapToObjects="1">
      <p:cViewPr>
        <p:scale>
          <a:sx n="30" d="100"/>
          <a:sy n="30" d="100"/>
        </p:scale>
        <p:origin x="2165" y="19"/>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652676-492D-4684-B3AB-079CEA757E94}"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GB"/>
        </a:p>
      </dgm:t>
    </dgm:pt>
    <dgm:pt modelId="{7C34231D-09D4-47AD-8693-0CA4831DF656}">
      <dgm:prSet phldrT="[Text]" custT="1"/>
      <dgm:spPr/>
      <dgm:t>
        <a:bodyPr/>
        <a:lstStyle/>
        <a:p>
          <a:r>
            <a:rPr lang="en-GB" sz="3200" dirty="0" smtClean="0">
              <a:latin typeface="Arial" panose="020B0604020202020204" pitchFamily="34" charset="0"/>
              <a:cs typeface="Arial" panose="020B0604020202020204" pitchFamily="34" charset="0"/>
            </a:rPr>
            <a:t> </a:t>
          </a:r>
          <a:endParaRPr lang="en-GB" sz="3200" dirty="0"/>
        </a:p>
      </dgm:t>
    </dgm:pt>
    <dgm:pt modelId="{A9038B91-54F9-41C3-8EB8-9676BB408D5A}" type="parTrans" cxnId="{E263D526-C4CB-43EF-A74F-681D76296FEC}">
      <dgm:prSet/>
      <dgm:spPr/>
      <dgm:t>
        <a:bodyPr/>
        <a:lstStyle/>
        <a:p>
          <a:endParaRPr lang="en-GB"/>
        </a:p>
      </dgm:t>
    </dgm:pt>
    <dgm:pt modelId="{D9CC3CCC-5A73-4100-920A-E54AB1364EC0}" type="sibTrans" cxnId="{E263D526-C4CB-43EF-A74F-681D76296FEC}">
      <dgm:prSet/>
      <dgm:spPr/>
      <dgm:t>
        <a:bodyPr/>
        <a:lstStyle/>
        <a:p>
          <a:endParaRPr lang="en-GB"/>
        </a:p>
      </dgm:t>
    </dgm:pt>
    <dgm:pt modelId="{3DE7488E-2066-4E09-9D69-36653B4A94B9}">
      <dgm:prSet phldrT="[Text]"/>
      <dgm:spPr/>
      <dgm:t>
        <a:bodyPr/>
        <a:lstStyle/>
        <a:p>
          <a:endParaRPr lang="en-GB" dirty="0"/>
        </a:p>
      </dgm:t>
    </dgm:pt>
    <dgm:pt modelId="{8C518EBC-EA3D-4CE0-BF8C-F540A6B558BB}" type="parTrans" cxnId="{DAE79D67-9B53-4F9D-A7A0-4ADA8D63B920}">
      <dgm:prSet/>
      <dgm:spPr/>
      <dgm:t>
        <a:bodyPr/>
        <a:lstStyle/>
        <a:p>
          <a:endParaRPr lang="en-GB"/>
        </a:p>
      </dgm:t>
    </dgm:pt>
    <dgm:pt modelId="{AB9323DA-B13F-413D-BDAD-F66514D3B614}" type="sibTrans" cxnId="{DAE79D67-9B53-4F9D-A7A0-4ADA8D63B920}">
      <dgm:prSet/>
      <dgm:spPr/>
      <dgm:t>
        <a:bodyPr/>
        <a:lstStyle/>
        <a:p>
          <a:endParaRPr lang="en-GB"/>
        </a:p>
      </dgm:t>
    </dgm:pt>
    <dgm:pt modelId="{6039C612-FDE2-4A8A-AE6F-B04C196157A1}">
      <dgm:prSet phldrT="[Text]" custT="1"/>
      <dgm:spPr/>
      <dgm:t>
        <a:bodyPr/>
        <a:lstStyle/>
        <a:p>
          <a:pPr algn="just"/>
          <a:endParaRPr lang="en-GB" sz="2400" dirty="0">
            <a:latin typeface="Arial" panose="020B0604020202020204" pitchFamily="34" charset="0"/>
            <a:cs typeface="Arial" panose="020B0604020202020204" pitchFamily="34" charset="0"/>
          </a:endParaRPr>
        </a:p>
      </dgm:t>
    </dgm:pt>
    <dgm:pt modelId="{35469D85-34EB-4A7A-A9D0-039B3EBB0E3E}" type="parTrans" cxnId="{4185CFDA-B554-4BB3-8E6A-96473A22A0EF}">
      <dgm:prSet/>
      <dgm:spPr/>
      <dgm:t>
        <a:bodyPr/>
        <a:lstStyle/>
        <a:p>
          <a:endParaRPr lang="en-GB"/>
        </a:p>
      </dgm:t>
    </dgm:pt>
    <dgm:pt modelId="{00E3BEDB-1C78-4366-A8A5-09748A35EB9D}" type="sibTrans" cxnId="{4185CFDA-B554-4BB3-8E6A-96473A22A0EF}">
      <dgm:prSet/>
      <dgm:spPr/>
      <dgm:t>
        <a:bodyPr/>
        <a:lstStyle/>
        <a:p>
          <a:endParaRPr lang="en-GB"/>
        </a:p>
      </dgm:t>
    </dgm:pt>
    <dgm:pt modelId="{CEF42304-7D3C-4EA1-8516-26C4E08B78EE}">
      <dgm:prSet phldrT="[Text]" custT="1"/>
      <dgm:spPr/>
      <dgm:t>
        <a:bodyPr/>
        <a:lstStyle/>
        <a:p>
          <a:pPr algn="just"/>
          <a:endParaRPr lang="en-GB" sz="2400" dirty="0">
            <a:latin typeface="Arial" panose="020B0604020202020204" pitchFamily="34" charset="0"/>
            <a:cs typeface="Arial" panose="020B0604020202020204" pitchFamily="34" charset="0"/>
          </a:endParaRPr>
        </a:p>
      </dgm:t>
    </dgm:pt>
    <dgm:pt modelId="{32E4A897-A6FD-4633-A4A3-C7F47AEDF32A}" type="parTrans" cxnId="{511BF84A-1A2F-4368-88AD-2D35C152CFB5}">
      <dgm:prSet/>
      <dgm:spPr/>
      <dgm:t>
        <a:bodyPr/>
        <a:lstStyle/>
        <a:p>
          <a:endParaRPr lang="en-GB"/>
        </a:p>
      </dgm:t>
    </dgm:pt>
    <dgm:pt modelId="{BF3C20B3-5802-4FEB-97DD-EA448F181CF4}" type="sibTrans" cxnId="{511BF84A-1A2F-4368-88AD-2D35C152CFB5}">
      <dgm:prSet/>
      <dgm:spPr/>
      <dgm:t>
        <a:bodyPr/>
        <a:lstStyle/>
        <a:p>
          <a:endParaRPr lang="en-GB"/>
        </a:p>
      </dgm:t>
    </dgm:pt>
    <dgm:pt modelId="{7FE9E89F-DC1E-4A80-8D03-4027DE00E5B4}">
      <dgm:prSet phldrT="[Text]"/>
      <dgm:spPr/>
      <dgm:t>
        <a:bodyPr/>
        <a:lstStyle/>
        <a:p>
          <a:r>
            <a:rPr lang="en-GB" dirty="0" smtClean="0"/>
            <a:t> </a:t>
          </a:r>
          <a:endParaRPr lang="en-GB" dirty="0"/>
        </a:p>
      </dgm:t>
    </dgm:pt>
    <dgm:pt modelId="{BD25C92F-04D4-41A9-AA49-C4D56AA97F3F}" type="parTrans" cxnId="{EF40FB90-E134-428B-8E48-D5F8434FE79B}">
      <dgm:prSet/>
      <dgm:spPr/>
      <dgm:t>
        <a:bodyPr/>
        <a:lstStyle/>
        <a:p>
          <a:endParaRPr lang="en-GB"/>
        </a:p>
      </dgm:t>
    </dgm:pt>
    <dgm:pt modelId="{50FF20E4-F837-42B7-B870-395D365A5ECC}" type="sibTrans" cxnId="{EF40FB90-E134-428B-8E48-D5F8434FE79B}">
      <dgm:prSet/>
      <dgm:spPr/>
      <dgm:t>
        <a:bodyPr/>
        <a:lstStyle/>
        <a:p>
          <a:endParaRPr lang="en-GB"/>
        </a:p>
      </dgm:t>
    </dgm:pt>
    <dgm:pt modelId="{6F72B406-23A9-44FB-B450-784707C33DB3}" type="pres">
      <dgm:prSet presAssocID="{67652676-492D-4684-B3AB-079CEA757E94}" presName="Name0" presStyleCnt="0">
        <dgm:presLayoutVars>
          <dgm:dir/>
          <dgm:resizeHandles val="exact"/>
        </dgm:presLayoutVars>
      </dgm:prSet>
      <dgm:spPr/>
      <dgm:t>
        <a:bodyPr/>
        <a:lstStyle/>
        <a:p>
          <a:endParaRPr lang="en-GB"/>
        </a:p>
      </dgm:t>
    </dgm:pt>
    <dgm:pt modelId="{4A5AAC7E-02BD-4281-9CC6-535C419D3DDF}" type="pres">
      <dgm:prSet presAssocID="{67652676-492D-4684-B3AB-079CEA757E94}" presName="cycle" presStyleCnt="0"/>
      <dgm:spPr/>
    </dgm:pt>
    <dgm:pt modelId="{66EF5F1F-D8B6-419E-901F-AFB9FCD45318}" type="pres">
      <dgm:prSet presAssocID="{7C34231D-09D4-47AD-8693-0CA4831DF656}" presName="nodeFirstNode" presStyleLbl="node1" presStyleIdx="0" presStyleCnt="5" custScaleX="152328" custScaleY="75123" custRadScaleRad="102013" custRadScaleInc="-4651">
        <dgm:presLayoutVars>
          <dgm:bulletEnabled val="1"/>
        </dgm:presLayoutVars>
      </dgm:prSet>
      <dgm:spPr/>
      <dgm:t>
        <a:bodyPr/>
        <a:lstStyle/>
        <a:p>
          <a:endParaRPr lang="en-GB"/>
        </a:p>
      </dgm:t>
    </dgm:pt>
    <dgm:pt modelId="{A5F397E2-4D38-4EB1-AD38-702781CE0693}" type="pres">
      <dgm:prSet presAssocID="{D9CC3CCC-5A73-4100-920A-E54AB1364EC0}" presName="sibTransFirstNode" presStyleLbl="bgShp" presStyleIdx="0" presStyleCnt="1" custAng="0" custScaleX="149474" custLinFactNeighborX="4028" custLinFactNeighborY="12399"/>
      <dgm:spPr/>
      <dgm:t>
        <a:bodyPr/>
        <a:lstStyle/>
        <a:p>
          <a:endParaRPr lang="en-GB"/>
        </a:p>
      </dgm:t>
    </dgm:pt>
    <dgm:pt modelId="{21478729-C31F-4D59-83E9-66A5071F8EE8}" type="pres">
      <dgm:prSet presAssocID="{3DE7488E-2066-4E09-9D69-36653B4A94B9}" presName="nodeFollowingNodes" presStyleLbl="node1" presStyleIdx="1" presStyleCnt="5" custScaleX="177431" custScaleY="96761" custRadScaleRad="171935" custRadScaleInc="1910">
        <dgm:presLayoutVars>
          <dgm:bulletEnabled val="1"/>
        </dgm:presLayoutVars>
      </dgm:prSet>
      <dgm:spPr/>
      <dgm:t>
        <a:bodyPr/>
        <a:lstStyle/>
        <a:p>
          <a:endParaRPr lang="en-GB"/>
        </a:p>
      </dgm:t>
    </dgm:pt>
    <dgm:pt modelId="{B70E382C-CE5F-4524-B90E-8A4FD875BF37}" type="pres">
      <dgm:prSet presAssocID="{6039C612-FDE2-4A8A-AE6F-B04C196157A1}" presName="nodeFollowingNodes" presStyleLbl="node1" presStyleIdx="2" presStyleCnt="5" custScaleX="182977" custScaleY="116950" custRadScaleRad="159179" custRadScaleInc="-72184">
        <dgm:presLayoutVars>
          <dgm:bulletEnabled val="1"/>
        </dgm:presLayoutVars>
      </dgm:prSet>
      <dgm:spPr/>
      <dgm:t>
        <a:bodyPr/>
        <a:lstStyle/>
        <a:p>
          <a:endParaRPr lang="en-GB"/>
        </a:p>
      </dgm:t>
    </dgm:pt>
    <dgm:pt modelId="{4F2AF9FE-98FF-4783-B911-46F34BDC661B}" type="pres">
      <dgm:prSet presAssocID="{CEF42304-7D3C-4EA1-8516-26C4E08B78EE}" presName="nodeFollowingNodes" presStyleLbl="node1" presStyleIdx="3" presStyleCnt="5" custScaleX="115409" custScaleY="69834" custRadScaleRad="91347" custRadScaleInc="9210">
        <dgm:presLayoutVars>
          <dgm:bulletEnabled val="1"/>
        </dgm:presLayoutVars>
      </dgm:prSet>
      <dgm:spPr/>
      <dgm:t>
        <a:bodyPr/>
        <a:lstStyle/>
        <a:p>
          <a:endParaRPr lang="en-GB"/>
        </a:p>
      </dgm:t>
    </dgm:pt>
    <dgm:pt modelId="{5148C371-6205-4536-9AD9-ACB5C7B94993}" type="pres">
      <dgm:prSet presAssocID="{7FE9E89F-DC1E-4A80-8D03-4027DE00E5B4}" presName="nodeFollowingNodes" presStyleLbl="node1" presStyleIdx="4" presStyleCnt="5" custScaleX="112764" custScaleY="113740" custRadScaleRad="149453" custRadScaleInc="-5352">
        <dgm:presLayoutVars>
          <dgm:bulletEnabled val="1"/>
        </dgm:presLayoutVars>
      </dgm:prSet>
      <dgm:spPr/>
      <dgm:t>
        <a:bodyPr/>
        <a:lstStyle/>
        <a:p>
          <a:endParaRPr lang="en-GB"/>
        </a:p>
      </dgm:t>
    </dgm:pt>
  </dgm:ptLst>
  <dgm:cxnLst>
    <dgm:cxn modelId="{DAE79D67-9B53-4F9D-A7A0-4ADA8D63B920}" srcId="{67652676-492D-4684-B3AB-079CEA757E94}" destId="{3DE7488E-2066-4E09-9D69-36653B4A94B9}" srcOrd="1" destOrd="0" parTransId="{8C518EBC-EA3D-4CE0-BF8C-F540A6B558BB}" sibTransId="{AB9323DA-B13F-413D-BDAD-F66514D3B614}"/>
    <dgm:cxn modelId="{A91C4F70-CEE9-4A71-AE56-FEBCF8EB89EB}" type="presOf" srcId="{6039C612-FDE2-4A8A-AE6F-B04C196157A1}" destId="{B70E382C-CE5F-4524-B90E-8A4FD875BF37}" srcOrd="0" destOrd="0" presId="urn:microsoft.com/office/officeart/2005/8/layout/cycle3"/>
    <dgm:cxn modelId="{E263D526-C4CB-43EF-A74F-681D76296FEC}" srcId="{67652676-492D-4684-B3AB-079CEA757E94}" destId="{7C34231D-09D4-47AD-8693-0CA4831DF656}" srcOrd="0" destOrd="0" parTransId="{A9038B91-54F9-41C3-8EB8-9676BB408D5A}" sibTransId="{D9CC3CCC-5A73-4100-920A-E54AB1364EC0}"/>
    <dgm:cxn modelId="{EF40FB90-E134-428B-8E48-D5F8434FE79B}" srcId="{67652676-492D-4684-B3AB-079CEA757E94}" destId="{7FE9E89F-DC1E-4A80-8D03-4027DE00E5B4}" srcOrd="4" destOrd="0" parTransId="{BD25C92F-04D4-41A9-AA49-C4D56AA97F3F}" sibTransId="{50FF20E4-F837-42B7-B870-395D365A5ECC}"/>
    <dgm:cxn modelId="{E6843AED-BA9B-4889-908F-A7C211F61D9E}" type="presOf" srcId="{7FE9E89F-DC1E-4A80-8D03-4027DE00E5B4}" destId="{5148C371-6205-4536-9AD9-ACB5C7B94993}" srcOrd="0" destOrd="0" presId="urn:microsoft.com/office/officeart/2005/8/layout/cycle3"/>
    <dgm:cxn modelId="{6A629D92-8219-4C41-B745-790C5A7F6478}" type="presOf" srcId="{7C34231D-09D4-47AD-8693-0CA4831DF656}" destId="{66EF5F1F-D8B6-419E-901F-AFB9FCD45318}" srcOrd="0" destOrd="0" presId="urn:microsoft.com/office/officeart/2005/8/layout/cycle3"/>
    <dgm:cxn modelId="{511BF84A-1A2F-4368-88AD-2D35C152CFB5}" srcId="{67652676-492D-4684-B3AB-079CEA757E94}" destId="{CEF42304-7D3C-4EA1-8516-26C4E08B78EE}" srcOrd="3" destOrd="0" parTransId="{32E4A897-A6FD-4633-A4A3-C7F47AEDF32A}" sibTransId="{BF3C20B3-5802-4FEB-97DD-EA448F181CF4}"/>
    <dgm:cxn modelId="{513F4229-E53E-403C-A7A3-2C15E3F214E2}" type="presOf" srcId="{3DE7488E-2066-4E09-9D69-36653B4A94B9}" destId="{21478729-C31F-4D59-83E9-66A5071F8EE8}" srcOrd="0" destOrd="0" presId="urn:microsoft.com/office/officeart/2005/8/layout/cycle3"/>
    <dgm:cxn modelId="{F6C03B91-89C3-47C3-8E86-E695D2374F00}" type="presOf" srcId="{D9CC3CCC-5A73-4100-920A-E54AB1364EC0}" destId="{A5F397E2-4D38-4EB1-AD38-702781CE0693}" srcOrd="0" destOrd="0" presId="urn:microsoft.com/office/officeart/2005/8/layout/cycle3"/>
    <dgm:cxn modelId="{4185CFDA-B554-4BB3-8E6A-96473A22A0EF}" srcId="{67652676-492D-4684-B3AB-079CEA757E94}" destId="{6039C612-FDE2-4A8A-AE6F-B04C196157A1}" srcOrd="2" destOrd="0" parTransId="{35469D85-34EB-4A7A-A9D0-039B3EBB0E3E}" sibTransId="{00E3BEDB-1C78-4366-A8A5-09748A35EB9D}"/>
    <dgm:cxn modelId="{ABC16462-AB1F-41D2-B698-946ECBD3EA91}" type="presOf" srcId="{CEF42304-7D3C-4EA1-8516-26C4E08B78EE}" destId="{4F2AF9FE-98FF-4783-B911-46F34BDC661B}" srcOrd="0" destOrd="0" presId="urn:microsoft.com/office/officeart/2005/8/layout/cycle3"/>
    <dgm:cxn modelId="{4399C335-168F-45F9-9A32-6B75F2D72D1E}" type="presOf" srcId="{67652676-492D-4684-B3AB-079CEA757E94}" destId="{6F72B406-23A9-44FB-B450-784707C33DB3}" srcOrd="0" destOrd="0" presId="urn:microsoft.com/office/officeart/2005/8/layout/cycle3"/>
    <dgm:cxn modelId="{03900FEC-1958-4BC6-938C-3B8192F8BB2B}" type="presParOf" srcId="{6F72B406-23A9-44FB-B450-784707C33DB3}" destId="{4A5AAC7E-02BD-4281-9CC6-535C419D3DDF}" srcOrd="0" destOrd="0" presId="urn:microsoft.com/office/officeart/2005/8/layout/cycle3"/>
    <dgm:cxn modelId="{04111C62-674E-43B4-948C-1A715BB8151E}" type="presParOf" srcId="{4A5AAC7E-02BD-4281-9CC6-535C419D3DDF}" destId="{66EF5F1F-D8B6-419E-901F-AFB9FCD45318}" srcOrd="0" destOrd="0" presId="urn:microsoft.com/office/officeart/2005/8/layout/cycle3"/>
    <dgm:cxn modelId="{164FEDA7-F94E-4186-9042-7A066D3E90EC}" type="presParOf" srcId="{4A5AAC7E-02BD-4281-9CC6-535C419D3DDF}" destId="{A5F397E2-4D38-4EB1-AD38-702781CE0693}" srcOrd="1" destOrd="0" presId="urn:microsoft.com/office/officeart/2005/8/layout/cycle3"/>
    <dgm:cxn modelId="{36B14673-264C-45F2-A474-B236C218FD5F}" type="presParOf" srcId="{4A5AAC7E-02BD-4281-9CC6-535C419D3DDF}" destId="{21478729-C31F-4D59-83E9-66A5071F8EE8}" srcOrd="2" destOrd="0" presId="urn:microsoft.com/office/officeart/2005/8/layout/cycle3"/>
    <dgm:cxn modelId="{1CC39EF2-A9C3-4069-A804-15B91744BAF5}" type="presParOf" srcId="{4A5AAC7E-02BD-4281-9CC6-535C419D3DDF}" destId="{B70E382C-CE5F-4524-B90E-8A4FD875BF37}" srcOrd="3" destOrd="0" presId="urn:microsoft.com/office/officeart/2005/8/layout/cycle3"/>
    <dgm:cxn modelId="{7DA5AA6D-4D9B-4F69-8102-D8BC848A4C57}" type="presParOf" srcId="{4A5AAC7E-02BD-4281-9CC6-535C419D3DDF}" destId="{4F2AF9FE-98FF-4783-B911-46F34BDC661B}" srcOrd="4" destOrd="0" presId="urn:microsoft.com/office/officeart/2005/8/layout/cycle3"/>
    <dgm:cxn modelId="{2D6C804F-7D1A-4CBE-9B78-09C23315BFDE}" type="presParOf" srcId="{4A5AAC7E-02BD-4281-9CC6-535C419D3DDF}" destId="{5148C371-6205-4536-9AD9-ACB5C7B94993}" srcOrd="5" destOrd="0" presId="urn:microsoft.com/office/officeart/2005/8/layout/cycle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F397E2-4D38-4EB1-AD38-702781CE0693}">
      <dsp:nvSpPr>
        <dsp:cNvPr id="0" name=""/>
        <dsp:cNvSpPr/>
      </dsp:nvSpPr>
      <dsp:spPr>
        <a:xfrm>
          <a:off x="2924115" y="-264105"/>
          <a:ext cx="9972981" cy="6672050"/>
        </a:xfrm>
        <a:prstGeom prst="circularArrow">
          <a:avLst>
            <a:gd name="adj1" fmla="val 5544"/>
            <a:gd name="adj2" fmla="val 330680"/>
            <a:gd name="adj3" fmla="val 12197944"/>
            <a:gd name="adj4" fmla="val 18439418"/>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EF5F1F-D8B6-419E-901F-AFB9FCD45318}">
      <dsp:nvSpPr>
        <dsp:cNvPr id="0" name=""/>
        <dsp:cNvSpPr/>
      </dsp:nvSpPr>
      <dsp:spPr>
        <a:xfrm>
          <a:off x="5176745" y="0"/>
          <a:ext cx="4930220" cy="121570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GB" sz="3200" kern="1200" dirty="0" smtClean="0">
              <a:latin typeface="Arial" panose="020B0604020202020204" pitchFamily="34" charset="0"/>
              <a:cs typeface="Arial" panose="020B0604020202020204" pitchFamily="34" charset="0"/>
            </a:rPr>
            <a:t> </a:t>
          </a:r>
          <a:endParaRPr lang="en-GB" sz="3200" kern="1200" dirty="0"/>
        </a:p>
      </dsp:txBody>
      <dsp:txXfrm>
        <a:off x="5236091" y="59346"/>
        <a:ext cx="4811528" cy="1097016"/>
      </dsp:txXfrm>
    </dsp:sp>
    <dsp:sp modelId="{21478729-C31F-4D59-83E9-66A5071F8EE8}">
      <dsp:nvSpPr>
        <dsp:cNvPr id="0" name=""/>
        <dsp:cNvSpPr/>
      </dsp:nvSpPr>
      <dsp:spPr>
        <a:xfrm>
          <a:off x="9593627" y="1285748"/>
          <a:ext cx="5742700" cy="15658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GB" sz="6500" kern="1200" dirty="0"/>
        </a:p>
      </dsp:txBody>
      <dsp:txXfrm>
        <a:off x="9670067" y="1362188"/>
        <a:ext cx="5589820" cy="1412994"/>
      </dsp:txXfrm>
    </dsp:sp>
    <dsp:sp modelId="{B70E382C-CE5F-4524-B90E-8A4FD875BF37}">
      <dsp:nvSpPr>
        <dsp:cNvPr id="0" name=""/>
        <dsp:cNvSpPr/>
      </dsp:nvSpPr>
      <dsp:spPr>
        <a:xfrm>
          <a:off x="9272471" y="3380805"/>
          <a:ext cx="5922201" cy="189259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endParaRPr lang="en-GB" sz="2400" kern="1200" dirty="0">
            <a:latin typeface="Arial" panose="020B0604020202020204" pitchFamily="34" charset="0"/>
            <a:cs typeface="Arial" panose="020B0604020202020204" pitchFamily="34" charset="0"/>
          </a:endParaRPr>
        </a:p>
      </dsp:txBody>
      <dsp:txXfrm>
        <a:off x="9364860" y="3473194"/>
        <a:ext cx="5737423" cy="1707813"/>
      </dsp:txXfrm>
    </dsp:sp>
    <dsp:sp modelId="{4F2AF9FE-98FF-4783-B911-46F34BDC661B}">
      <dsp:nvSpPr>
        <dsp:cNvPr id="0" name=""/>
        <dsp:cNvSpPr/>
      </dsp:nvSpPr>
      <dsp:spPr>
        <a:xfrm>
          <a:off x="4192462" y="4867740"/>
          <a:ext cx="3735307" cy="113011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endParaRPr lang="en-GB" sz="2400" kern="1200" dirty="0">
            <a:latin typeface="Arial" panose="020B0604020202020204" pitchFamily="34" charset="0"/>
            <a:cs typeface="Arial" panose="020B0604020202020204" pitchFamily="34" charset="0"/>
          </a:endParaRPr>
        </a:p>
      </dsp:txBody>
      <dsp:txXfrm>
        <a:off x="4247630" y="4922908"/>
        <a:ext cx="3624971" cy="1019781"/>
      </dsp:txXfrm>
    </dsp:sp>
    <dsp:sp modelId="{5148C371-6205-4536-9AD9-ACB5C7B94993}">
      <dsp:nvSpPr>
        <dsp:cNvPr id="0" name=""/>
        <dsp:cNvSpPr/>
      </dsp:nvSpPr>
      <dsp:spPr>
        <a:xfrm>
          <a:off x="1846907" y="1481281"/>
          <a:ext cx="3649699" cy="184064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GB" sz="6500" kern="1200" dirty="0" smtClean="0"/>
            <a:t> </a:t>
          </a:r>
          <a:endParaRPr lang="en-GB" sz="6500" kern="1200" dirty="0"/>
        </a:p>
      </dsp:txBody>
      <dsp:txXfrm>
        <a:off x="1936760" y="1571134"/>
        <a:ext cx="3469993" cy="1660938"/>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ranfield Universit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9199" y="5888177"/>
            <a:ext cx="19071901" cy="19086373"/>
          </a:xfrm>
          <a:prstGeom prst="rect">
            <a:avLst/>
          </a:prstGeom>
        </p:spPr>
        <p:txBody>
          <a:bodyPr anchor="ctr"/>
          <a:lstStyle>
            <a:lvl1pPr algn="ctr">
              <a:defRPr sz="6000" baseline="0">
                <a:latin typeface="Arial" charset="0"/>
                <a:ea typeface="Arial" charset="0"/>
                <a:cs typeface="Arial" charset="0"/>
              </a:defRPr>
            </a:lvl1pPr>
          </a:lstStyle>
          <a:p>
            <a:r>
              <a:rPr lang="en-GB" dirty="0" smtClean="0"/>
              <a:t>Click to edit content.</a:t>
            </a:r>
            <a:br>
              <a:rPr lang="en-GB" dirty="0" smtClean="0"/>
            </a:br>
            <a:r>
              <a:rPr lang="en-GB" dirty="0" smtClean="0"/>
              <a:t>Do not exceed the size of this box to ensure all of your content is printed.</a:t>
            </a:r>
            <a:endParaRPr lang="en-US" dirty="0"/>
          </a:p>
        </p:txBody>
      </p:sp>
      <p:sp>
        <p:nvSpPr>
          <p:cNvPr id="19" name="Text Placeholder 18"/>
          <p:cNvSpPr>
            <a:spLocks noGrp="1"/>
          </p:cNvSpPr>
          <p:nvPr>
            <p:ph type="body" sz="quarter" idx="10" hasCustomPrompt="1"/>
          </p:nvPr>
        </p:nvSpPr>
        <p:spPr>
          <a:xfrm>
            <a:off x="1158875" y="25461913"/>
            <a:ext cx="12214224" cy="1341437"/>
          </a:xfrm>
          <a:prstGeom prst="rect">
            <a:avLst/>
          </a:prstGeom>
        </p:spPr>
        <p:txBody>
          <a:bodyPr/>
          <a:lstStyle>
            <a:lvl1pPr marL="0" indent="0">
              <a:buNone/>
              <a:defRPr sz="3600" baseline="0">
                <a:solidFill>
                  <a:srgbClr val="0C406D"/>
                </a:solidFill>
                <a:latin typeface="Arial" charset="0"/>
                <a:ea typeface="Arial" charset="0"/>
                <a:cs typeface="Arial" charset="0"/>
              </a:defRPr>
            </a:lvl1pPr>
            <a:lvl2pPr marL="802066" indent="0">
              <a:buNone/>
              <a:defRPr>
                <a:solidFill>
                  <a:srgbClr val="0C406D"/>
                </a:solidFill>
                <a:latin typeface="Arial" charset="0"/>
                <a:ea typeface="Arial" charset="0"/>
                <a:cs typeface="Arial" charset="0"/>
              </a:defRPr>
            </a:lvl2pPr>
            <a:lvl3pPr marL="1604132" indent="0">
              <a:buNone/>
              <a:defRPr>
                <a:solidFill>
                  <a:srgbClr val="0C406D"/>
                </a:solidFill>
                <a:latin typeface="Arial" charset="0"/>
                <a:ea typeface="Arial" charset="0"/>
                <a:cs typeface="Arial" charset="0"/>
              </a:defRPr>
            </a:lvl3pPr>
            <a:lvl4pPr marL="2406198" indent="0">
              <a:buNone/>
              <a:defRPr>
                <a:solidFill>
                  <a:srgbClr val="0C406D"/>
                </a:solidFill>
                <a:latin typeface="Arial" charset="0"/>
                <a:ea typeface="Arial" charset="0"/>
                <a:cs typeface="Arial" charset="0"/>
              </a:defRPr>
            </a:lvl4pPr>
            <a:lvl5pPr>
              <a:defRPr>
                <a:solidFill>
                  <a:srgbClr val="0C406D"/>
                </a:solidFill>
              </a:defRPr>
            </a:lvl5pPr>
          </a:lstStyle>
          <a:p>
            <a:pPr lvl="0"/>
            <a:r>
              <a:rPr lang="en-GB" dirty="0" smtClean="0"/>
              <a:t>Author(s) Name(s): Title, First Name, Surname. Arial 36pt</a:t>
            </a:r>
            <a:endParaRPr lang="en-US" dirty="0"/>
          </a:p>
        </p:txBody>
      </p:sp>
      <p:sp>
        <p:nvSpPr>
          <p:cNvPr id="21" name="Text Placeholder 20"/>
          <p:cNvSpPr>
            <a:spLocks noGrp="1"/>
          </p:cNvSpPr>
          <p:nvPr>
            <p:ph type="body" sz="quarter" idx="11" hasCustomPrompt="1"/>
          </p:nvPr>
        </p:nvSpPr>
        <p:spPr>
          <a:xfrm>
            <a:off x="1158875" y="27290713"/>
            <a:ext cx="12214225" cy="712787"/>
          </a:xfrm>
          <a:prstGeom prst="rect">
            <a:avLst/>
          </a:prstGeom>
        </p:spPr>
        <p:txBody>
          <a:bodyPr/>
          <a:lstStyle>
            <a:lvl1pPr marL="0" indent="0">
              <a:buNone/>
              <a:defRPr sz="3600">
                <a:solidFill>
                  <a:srgbClr val="0C406D"/>
                </a:solidFill>
                <a:latin typeface="Arial" charset="0"/>
                <a:ea typeface="Arial" charset="0"/>
                <a:cs typeface="Arial" charset="0"/>
              </a:defRPr>
            </a:lvl1pPr>
            <a:lvl2pPr marL="802066" indent="0" algn="l">
              <a:buNone/>
              <a:defRPr sz="3200">
                <a:solidFill>
                  <a:srgbClr val="0C406D"/>
                </a:solidFill>
                <a:latin typeface="Arial" charset="0"/>
                <a:ea typeface="Arial" charset="0"/>
                <a:cs typeface="Arial" charset="0"/>
              </a:defRPr>
            </a:lvl2pPr>
            <a:lvl3pPr marL="1604132" indent="0" algn="l">
              <a:buNone/>
              <a:defRPr sz="3200">
                <a:solidFill>
                  <a:srgbClr val="0C406D"/>
                </a:solidFill>
                <a:latin typeface="Arial" charset="0"/>
                <a:ea typeface="Arial" charset="0"/>
                <a:cs typeface="Arial" charset="0"/>
              </a:defRPr>
            </a:lvl3pPr>
            <a:lvl4pPr marL="2406198" indent="0" algn="l">
              <a:buNone/>
              <a:defRPr sz="3200">
                <a:solidFill>
                  <a:srgbClr val="0C406D"/>
                </a:solidFill>
                <a:latin typeface="Arial" charset="0"/>
                <a:ea typeface="Arial" charset="0"/>
                <a:cs typeface="Arial" charset="0"/>
              </a:defRPr>
            </a:lvl4pPr>
            <a:lvl5pPr marL="3208264" indent="0" algn="l">
              <a:buNone/>
              <a:defRPr sz="3200">
                <a:solidFill>
                  <a:srgbClr val="0C406D"/>
                </a:solidFill>
                <a:latin typeface="Arial" charset="0"/>
                <a:ea typeface="Arial" charset="0"/>
                <a:cs typeface="Arial" charset="0"/>
              </a:defRPr>
            </a:lvl5pPr>
          </a:lstStyle>
          <a:p>
            <a:pPr lvl="0"/>
            <a:r>
              <a:rPr lang="en-GB" dirty="0" smtClean="0"/>
              <a:t>Address and email address details. Arial 32pt</a:t>
            </a:r>
          </a:p>
        </p:txBody>
      </p:sp>
      <p:sp>
        <p:nvSpPr>
          <p:cNvPr id="23" name="Text Placeholder 22"/>
          <p:cNvSpPr>
            <a:spLocks noGrp="1"/>
          </p:cNvSpPr>
          <p:nvPr>
            <p:ph type="body" sz="quarter" idx="12" hasCustomPrompt="1"/>
          </p:nvPr>
        </p:nvSpPr>
        <p:spPr>
          <a:xfrm>
            <a:off x="14916150" y="25461913"/>
            <a:ext cx="5303838" cy="3970337"/>
          </a:xfrm>
          <a:prstGeom prst="rect">
            <a:avLst/>
          </a:prstGeom>
        </p:spPr>
        <p:txBody>
          <a:bodyPr anchor="ctr"/>
          <a:lstStyle>
            <a:lvl1pPr marL="401033" indent="0" algn="ctr">
              <a:buFont typeface="Arial" charset="0"/>
              <a:buNone/>
              <a:defRPr sz="3200">
                <a:solidFill>
                  <a:schemeClr val="bg1">
                    <a:lumMod val="65000"/>
                  </a:schemeClr>
                </a:solidFill>
                <a:latin typeface="Arial" charset="0"/>
                <a:ea typeface="Arial" charset="0"/>
                <a:cs typeface="Arial" charset="0"/>
              </a:defRPr>
            </a:lvl1pPr>
            <a:lvl2pPr marL="802066" indent="0" algn="l">
              <a:buFont typeface="Arial" charset="0"/>
              <a:buNone/>
              <a:defRPr sz="3200">
                <a:solidFill>
                  <a:schemeClr val="bg1">
                    <a:lumMod val="65000"/>
                  </a:schemeClr>
                </a:solidFill>
                <a:latin typeface="Arial" charset="0"/>
                <a:ea typeface="Arial" charset="0"/>
                <a:cs typeface="Arial" charset="0"/>
              </a:defRPr>
            </a:lvl2pPr>
          </a:lstStyle>
          <a:p>
            <a:pPr marL="802066" marR="0" lvl="0" indent="-401033" algn="l" defTabSz="1604132" rtl="0" eaLnBrk="1" fontAlgn="auto" latinLnBrk="0" hangingPunct="1">
              <a:lnSpc>
                <a:spcPct val="90000"/>
              </a:lnSpc>
              <a:spcBef>
                <a:spcPts val="877"/>
              </a:spcBef>
              <a:spcAft>
                <a:spcPts val="0"/>
              </a:spcAft>
              <a:buClrTx/>
              <a:buSzTx/>
              <a:tabLst/>
              <a:defRPr/>
            </a:pPr>
            <a:r>
              <a:rPr lang="en-US" dirty="0" smtClean="0"/>
              <a:t>Sponsor’s details here</a:t>
            </a:r>
            <a:endParaRPr lang="en-US" dirty="0"/>
          </a:p>
        </p:txBody>
      </p:sp>
      <p:sp>
        <p:nvSpPr>
          <p:cNvPr id="9" name="Text Placeholder 3"/>
          <p:cNvSpPr>
            <a:spLocks noGrp="1"/>
          </p:cNvSpPr>
          <p:nvPr>
            <p:ph type="body" sz="quarter" idx="13" hasCustomPrompt="1"/>
          </p:nvPr>
        </p:nvSpPr>
        <p:spPr>
          <a:xfrm>
            <a:off x="6224588" y="1485898"/>
            <a:ext cx="13995400" cy="3228690"/>
          </a:xfrm>
          <a:prstGeom prst="rect">
            <a:avLst/>
          </a:prstGeom>
        </p:spPr>
        <p:txBody>
          <a:bodyPr anchor="ctr"/>
          <a:lstStyle>
            <a:lvl1pPr marL="0" indent="0">
              <a:buNone/>
              <a:defRPr sz="6800" b="1" baseline="0">
                <a:latin typeface="Arial" charset="0"/>
                <a:ea typeface="Arial" charset="0"/>
                <a:cs typeface="Arial" charset="0"/>
              </a:defRPr>
            </a:lvl1pPr>
          </a:lstStyle>
          <a:p>
            <a:pPr lvl="0"/>
            <a:r>
              <a:rPr lang="en-US" b="1" dirty="0" smtClean="0">
                <a:latin typeface="Arial" charset="0"/>
                <a:ea typeface="Arial" charset="0"/>
                <a:cs typeface="Arial" charset="0"/>
              </a:rPr>
              <a:t>Title, Arial Bold 68pt</a:t>
            </a:r>
            <a:endParaRPr lang="en-US" dirty="0"/>
          </a:p>
        </p:txBody>
      </p:sp>
    </p:spTree>
    <p:extLst>
      <p:ext uri="{BB962C8B-B14F-4D97-AF65-F5344CB8AC3E}">
        <p14:creationId xmlns:p14="http://schemas.microsoft.com/office/powerpoint/2010/main" val="87096043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chool of Managemen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9199" y="5888177"/>
            <a:ext cx="19071901" cy="19086373"/>
          </a:xfrm>
          <a:prstGeom prst="rect">
            <a:avLst/>
          </a:prstGeom>
        </p:spPr>
        <p:txBody>
          <a:bodyPr anchor="ctr"/>
          <a:lstStyle>
            <a:lvl1pPr algn="ctr">
              <a:defRPr sz="6000" baseline="0">
                <a:latin typeface="Arial" charset="0"/>
                <a:ea typeface="Arial" charset="0"/>
                <a:cs typeface="Arial" charset="0"/>
              </a:defRPr>
            </a:lvl1pPr>
          </a:lstStyle>
          <a:p>
            <a:r>
              <a:rPr lang="en-GB" dirty="0" smtClean="0"/>
              <a:t>Click to edit content.</a:t>
            </a:r>
            <a:br>
              <a:rPr lang="en-GB" dirty="0" smtClean="0"/>
            </a:br>
            <a:r>
              <a:rPr lang="en-GB" dirty="0" smtClean="0"/>
              <a:t>Do not exceed the size of this box to ensure all of your content is printed.</a:t>
            </a:r>
            <a:endParaRPr lang="en-US" dirty="0"/>
          </a:p>
        </p:txBody>
      </p:sp>
      <p:sp>
        <p:nvSpPr>
          <p:cNvPr id="19" name="Text Placeholder 18"/>
          <p:cNvSpPr>
            <a:spLocks noGrp="1"/>
          </p:cNvSpPr>
          <p:nvPr>
            <p:ph type="body" sz="quarter" idx="10" hasCustomPrompt="1"/>
          </p:nvPr>
        </p:nvSpPr>
        <p:spPr>
          <a:xfrm>
            <a:off x="1158875" y="25461913"/>
            <a:ext cx="12214224" cy="1341437"/>
          </a:xfrm>
          <a:prstGeom prst="rect">
            <a:avLst/>
          </a:prstGeom>
        </p:spPr>
        <p:txBody>
          <a:bodyPr/>
          <a:lstStyle>
            <a:lvl1pPr marL="0" indent="0">
              <a:buNone/>
              <a:defRPr sz="3600" baseline="0">
                <a:solidFill>
                  <a:srgbClr val="0C406D"/>
                </a:solidFill>
                <a:latin typeface="Arial" charset="0"/>
                <a:ea typeface="Arial" charset="0"/>
                <a:cs typeface="Arial" charset="0"/>
              </a:defRPr>
            </a:lvl1pPr>
            <a:lvl2pPr marL="802066" indent="0">
              <a:buNone/>
              <a:defRPr>
                <a:solidFill>
                  <a:srgbClr val="0C406D"/>
                </a:solidFill>
                <a:latin typeface="Arial" charset="0"/>
                <a:ea typeface="Arial" charset="0"/>
                <a:cs typeface="Arial" charset="0"/>
              </a:defRPr>
            </a:lvl2pPr>
            <a:lvl3pPr marL="1604132" indent="0">
              <a:buNone/>
              <a:defRPr>
                <a:solidFill>
                  <a:srgbClr val="0C406D"/>
                </a:solidFill>
                <a:latin typeface="Arial" charset="0"/>
                <a:ea typeface="Arial" charset="0"/>
                <a:cs typeface="Arial" charset="0"/>
              </a:defRPr>
            </a:lvl3pPr>
            <a:lvl4pPr marL="2406198" indent="0">
              <a:buNone/>
              <a:defRPr>
                <a:solidFill>
                  <a:srgbClr val="0C406D"/>
                </a:solidFill>
                <a:latin typeface="Arial" charset="0"/>
                <a:ea typeface="Arial" charset="0"/>
                <a:cs typeface="Arial" charset="0"/>
              </a:defRPr>
            </a:lvl4pPr>
            <a:lvl5pPr>
              <a:defRPr>
                <a:solidFill>
                  <a:srgbClr val="0C406D"/>
                </a:solidFill>
              </a:defRPr>
            </a:lvl5pPr>
          </a:lstStyle>
          <a:p>
            <a:pPr lvl="0"/>
            <a:r>
              <a:rPr lang="en-GB" dirty="0" smtClean="0"/>
              <a:t>Author(s) Name(s): Title, First Name, Surname. Arial 36pt</a:t>
            </a:r>
            <a:endParaRPr lang="en-US" dirty="0"/>
          </a:p>
        </p:txBody>
      </p:sp>
      <p:sp>
        <p:nvSpPr>
          <p:cNvPr id="21" name="Text Placeholder 20"/>
          <p:cNvSpPr>
            <a:spLocks noGrp="1"/>
          </p:cNvSpPr>
          <p:nvPr>
            <p:ph type="body" sz="quarter" idx="11" hasCustomPrompt="1"/>
          </p:nvPr>
        </p:nvSpPr>
        <p:spPr>
          <a:xfrm>
            <a:off x="1158875" y="27290713"/>
            <a:ext cx="12214225" cy="712787"/>
          </a:xfrm>
          <a:prstGeom prst="rect">
            <a:avLst/>
          </a:prstGeom>
        </p:spPr>
        <p:txBody>
          <a:bodyPr/>
          <a:lstStyle>
            <a:lvl1pPr marL="0" indent="0">
              <a:buNone/>
              <a:defRPr sz="3600">
                <a:solidFill>
                  <a:srgbClr val="0C406D"/>
                </a:solidFill>
                <a:latin typeface="Arial" charset="0"/>
                <a:ea typeface="Arial" charset="0"/>
                <a:cs typeface="Arial" charset="0"/>
              </a:defRPr>
            </a:lvl1pPr>
            <a:lvl2pPr marL="802066" indent="0" algn="l">
              <a:buNone/>
              <a:defRPr sz="3200">
                <a:solidFill>
                  <a:srgbClr val="0C406D"/>
                </a:solidFill>
                <a:latin typeface="Arial" charset="0"/>
                <a:ea typeface="Arial" charset="0"/>
                <a:cs typeface="Arial" charset="0"/>
              </a:defRPr>
            </a:lvl2pPr>
            <a:lvl3pPr marL="1604132" indent="0" algn="l">
              <a:buNone/>
              <a:defRPr sz="3200">
                <a:solidFill>
                  <a:srgbClr val="0C406D"/>
                </a:solidFill>
                <a:latin typeface="Arial" charset="0"/>
                <a:ea typeface="Arial" charset="0"/>
                <a:cs typeface="Arial" charset="0"/>
              </a:defRPr>
            </a:lvl3pPr>
            <a:lvl4pPr marL="2406198" indent="0" algn="l">
              <a:buNone/>
              <a:defRPr sz="3200">
                <a:solidFill>
                  <a:srgbClr val="0C406D"/>
                </a:solidFill>
                <a:latin typeface="Arial" charset="0"/>
                <a:ea typeface="Arial" charset="0"/>
                <a:cs typeface="Arial" charset="0"/>
              </a:defRPr>
            </a:lvl4pPr>
            <a:lvl5pPr marL="3208264" indent="0" algn="l">
              <a:buNone/>
              <a:defRPr sz="3200">
                <a:solidFill>
                  <a:srgbClr val="0C406D"/>
                </a:solidFill>
                <a:latin typeface="Arial" charset="0"/>
                <a:ea typeface="Arial" charset="0"/>
                <a:cs typeface="Arial" charset="0"/>
              </a:defRPr>
            </a:lvl5pPr>
          </a:lstStyle>
          <a:p>
            <a:pPr lvl="0"/>
            <a:r>
              <a:rPr lang="en-GB" dirty="0" smtClean="0"/>
              <a:t>Address and email address details. Arial 32pt</a:t>
            </a:r>
          </a:p>
        </p:txBody>
      </p:sp>
      <p:sp>
        <p:nvSpPr>
          <p:cNvPr id="23" name="Text Placeholder 22"/>
          <p:cNvSpPr>
            <a:spLocks noGrp="1"/>
          </p:cNvSpPr>
          <p:nvPr>
            <p:ph type="body" sz="quarter" idx="12" hasCustomPrompt="1"/>
          </p:nvPr>
        </p:nvSpPr>
        <p:spPr>
          <a:xfrm>
            <a:off x="14916150" y="25461913"/>
            <a:ext cx="5303838" cy="3970337"/>
          </a:xfrm>
          <a:prstGeom prst="rect">
            <a:avLst/>
          </a:prstGeom>
        </p:spPr>
        <p:txBody>
          <a:bodyPr anchor="ctr"/>
          <a:lstStyle>
            <a:lvl1pPr marL="401033" indent="0" algn="ctr">
              <a:buFont typeface="Arial" charset="0"/>
              <a:buNone/>
              <a:defRPr sz="3200">
                <a:solidFill>
                  <a:schemeClr val="bg1">
                    <a:lumMod val="65000"/>
                  </a:schemeClr>
                </a:solidFill>
                <a:latin typeface="Arial" charset="0"/>
                <a:ea typeface="Arial" charset="0"/>
                <a:cs typeface="Arial" charset="0"/>
              </a:defRPr>
            </a:lvl1pPr>
            <a:lvl2pPr marL="802066" indent="0" algn="l">
              <a:buFont typeface="Arial" charset="0"/>
              <a:buNone/>
              <a:defRPr sz="3200">
                <a:solidFill>
                  <a:schemeClr val="bg1">
                    <a:lumMod val="65000"/>
                  </a:schemeClr>
                </a:solidFill>
                <a:latin typeface="Arial" charset="0"/>
                <a:ea typeface="Arial" charset="0"/>
                <a:cs typeface="Arial" charset="0"/>
              </a:defRPr>
            </a:lvl2pPr>
          </a:lstStyle>
          <a:p>
            <a:pPr marL="802066" marR="0" lvl="0" indent="-401033" algn="l" defTabSz="1604132" rtl="0" eaLnBrk="1" fontAlgn="auto" latinLnBrk="0" hangingPunct="1">
              <a:lnSpc>
                <a:spcPct val="90000"/>
              </a:lnSpc>
              <a:spcBef>
                <a:spcPts val="877"/>
              </a:spcBef>
              <a:spcAft>
                <a:spcPts val="0"/>
              </a:spcAft>
              <a:buClrTx/>
              <a:buSzTx/>
              <a:tabLst/>
              <a:defRPr/>
            </a:pPr>
            <a:r>
              <a:rPr lang="en-US" dirty="0" smtClean="0"/>
              <a:t>Sponsor’s details here</a:t>
            </a:r>
            <a:endParaRPr lang="en-US" dirty="0"/>
          </a:p>
        </p:txBody>
      </p:sp>
      <p:sp>
        <p:nvSpPr>
          <p:cNvPr id="7" name="Text Placeholder 3"/>
          <p:cNvSpPr>
            <a:spLocks noGrp="1"/>
          </p:cNvSpPr>
          <p:nvPr>
            <p:ph type="body" sz="quarter" idx="13" hasCustomPrompt="1"/>
          </p:nvPr>
        </p:nvSpPr>
        <p:spPr>
          <a:xfrm>
            <a:off x="6224588" y="1485898"/>
            <a:ext cx="13995400" cy="3228690"/>
          </a:xfrm>
          <a:prstGeom prst="rect">
            <a:avLst/>
          </a:prstGeom>
        </p:spPr>
        <p:txBody>
          <a:bodyPr anchor="ctr"/>
          <a:lstStyle>
            <a:lvl1pPr marL="0" indent="0">
              <a:buNone/>
              <a:defRPr sz="6800" b="1" baseline="0">
                <a:latin typeface="Arial" charset="0"/>
                <a:ea typeface="Arial" charset="0"/>
                <a:cs typeface="Arial" charset="0"/>
              </a:defRPr>
            </a:lvl1pPr>
          </a:lstStyle>
          <a:p>
            <a:pPr lvl="0"/>
            <a:r>
              <a:rPr lang="en-US" b="1" dirty="0" smtClean="0">
                <a:latin typeface="Arial" charset="0"/>
                <a:ea typeface="Arial" charset="0"/>
                <a:cs typeface="Arial" charset="0"/>
              </a:rPr>
              <a:t>Title, Arial Bold 68pt</a:t>
            </a:r>
            <a:endParaRPr lang="en-US" dirty="0"/>
          </a:p>
        </p:txBody>
      </p:sp>
    </p:spTree>
    <p:extLst>
      <p:ext uri="{BB962C8B-B14F-4D97-AF65-F5344CB8AC3E}">
        <p14:creationId xmlns:p14="http://schemas.microsoft.com/office/powerpoint/2010/main" val="4295832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chool of Managemen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9199" y="5888177"/>
            <a:ext cx="19071901" cy="19086373"/>
          </a:xfrm>
          <a:prstGeom prst="rect">
            <a:avLst/>
          </a:prstGeom>
        </p:spPr>
        <p:txBody>
          <a:bodyPr anchor="ctr"/>
          <a:lstStyle>
            <a:lvl1pPr algn="ctr">
              <a:defRPr sz="6000" baseline="0">
                <a:latin typeface="Arial" charset="0"/>
                <a:ea typeface="Arial" charset="0"/>
                <a:cs typeface="Arial" charset="0"/>
              </a:defRPr>
            </a:lvl1pPr>
          </a:lstStyle>
          <a:p>
            <a:r>
              <a:rPr lang="en-GB" dirty="0" smtClean="0"/>
              <a:t>Click to edit content.</a:t>
            </a:r>
            <a:br>
              <a:rPr lang="en-GB" dirty="0" smtClean="0"/>
            </a:br>
            <a:r>
              <a:rPr lang="en-GB" dirty="0" smtClean="0"/>
              <a:t>Do not exceed the size of this box to ensure all of your content is printed.</a:t>
            </a:r>
            <a:endParaRPr lang="en-US" dirty="0"/>
          </a:p>
        </p:txBody>
      </p:sp>
      <p:sp>
        <p:nvSpPr>
          <p:cNvPr id="19" name="Text Placeholder 18"/>
          <p:cNvSpPr>
            <a:spLocks noGrp="1"/>
          </p:cNvSpPr>
          <p:nvPr>
            <p:ph type="body" sz="quarter" idx="10" hasCustomPrompt="1"/>
          </p:nvPr>
        </p:nvSpPr>
        <p:spPr>
          <a:xfrm>
            <a:off x="1158875" y="25461913"/>
            <a:ext cx="12214224" cy="1341437"/>
          </a:xfrm>
          <a:prstGeom prst="rect">
            <a:avLst/>
          </a:prstGeom>
        </p:spPr>
        <p:txBody>
          <a:bodyPr/>
          <a:lstStyle>
            <a:lvl1pPr marL="0" indent="0">
              <a:buNone/>
              <a:defRPr sz="3600" baseline="0">
                <a:solidFill>
                  <a:srgbClr val="0C406D"/>
                </a:solidFill>
                <a:latin typeface="Arial" charset="0"/>
                <a:ea typeface="Arial" charset="0"/>
                <a:cs typeface="Arial" charset="0"/>
              </a:defRPr>
            </a:lvl1pPr>
            <a:lvl2pPr marL="802066" indent="0">
              <a:buNone/>
              <a:defRPr>
                <a:solidFill>
                  <a:srgbClr val="0C406D"/>
                </a:solidFill>
                <a:latin typeface="Arial" charset="0"/>
                <a:ea typeface="Arial" charset="0"/>
                <a:cs typeface="Arial" charset="0"/>
              </a:defRPr>
            </a:lvl2pPr>
            <a:lvl3pPr marL="1604132" indent="0">
              <a:buNone/>
              <a:defRPr>
                <a:solidFill>
                  <a:srgbClr val="0C406D"/>
                </a:solidFill>
                <a:latin typeface="Arial" charset="0"/>
                <a:ea typeface="Arial" charset="0"/>
                <a:cs typeface="Arial" charset="0"/>
              </a:defRPr>
            </a:lvl3pPr>
            <a:lvl4pPr marL="2406198" indent="0">
              <a:buNone/>
              <a:defRPr>
                <a:solidFill>
                  <a:srgbClr val="0C406D"/>
                </a:solidFill>
                <a:latin typeface="Arial" charset="0"/>
                <a:ea typeface="Arial" charset="0"/>
                <a:cs typeface="Arial" charset="0"/>
              </a:defRPr>
            </a:lvl4pPr>
            <a:lvl5pPr>
              <a:defRPr>
                <a:solidFill>
                  <a:srgbClr val="0C406D"/>
                </a:solidFill>
              </a:defRPr>
            </a:lvl5pPr>
          </a:lstStyle>
          <a:p>
            <a:pPr lvl="0"/>
            <a:r>
              <a:rPr lang="en-GB" dirty="0" smtClean="0"/>
              <a:t>Author(s) Name(s): Title, First Name, Surname. Arial 36pt</a:t>
            </a:r>
            <a:endParaRPr lang="en-US" dirty="0"/>
          </a:p>
        </p:txBody>
      </p:sp>
      <p:sp>
        <p:nvSpPr>
          <p:cNvPr id="21" name="Text Placeholder 20"/>
          <p:cNvSpPr>
            <a:spLocks noGrp="1"/>
          </p:cNvSpPr>
          <p:nvPr>
            <p:ph type="body" sz="quarter" idx="11" hasCustomPrompt="1"/>
          </p:nvPr>
        </p:nvSpPr>
        <p:spPr>
          <a:xfrm>
            <a:off x="1158875" y="27290713"/>
            <a:ext cx="12214225" cy="712787"/>
          </a:xfrm>
          <a:prstGeom prst="rect">
            <a:avLst/>
          </a:prstGeom>
        </p:spPr>
        <p:txBody>
          <a:bodyPr/>
          <a:lstStyle>
            <a:lvl1pPr marL="0" indent="0">
              <a:buNone/>
              <a:defRPr sz="3600">
                <a:solidFill>
                  <a:srgbClr val="0C406D"/>
                </a:solidFill>
                <a:latin typeface="Arial" charset="0"/>
                <a:ea typeface="Arial" charset="0"/>
                <a:cs typeface="Arial" charset="0"/>
              </a:defRPr>
            </a:lvl1pPr>
            <a:lvl2pPr marL="802066" indent="0" algn="l">
              <a:buNone/>
              <a:defRPr sz="3200">
                <a:solidFill>
                  <a:srgbClr val="0C406D"/>
                </a:solidFill>
                <a:latin typeface="Arial" charset="0"/>
                <a:ea typeface="Arial" charset="0"/>
                <a:cs typeface="Arial" charset="0"/>
              </a:defRPr>
            </a:lvl2pPr>
            <a:lvl3pPr marL="1604132" indent="0" algn="l">
              <a:buNone/>
              <a:defRPr sz="3200">
                <a:solidFill>
                  <a:srgbClr val="0C406D"/>
                </a:solidFill>
                <a:latin typeface="Arial" charset="0"/>
                <a:ea typeface="Arial" charset="0"/>
                <a:cs typeface="Arial" charset="0"/>
              </a:defRPr>
            </a:lvl3pPr>
            <a:lvl4pPr marL="2406198" indent="0" algn="l">
              <a:buNone/>
              <a:defRPr sz="3200">
                <a:solidFill>
                  <a:srgbClr val="0C406D"/>
                </a:solidFill>
                <a:latin typeface="Arial" charset="0"/>
                <a:ea typeface="Arial" charset="0"/>
                <a:cs typeface="Arial" charset="0"/>
              </a:defRPr>
            </a:lvl4pPr>
            <a:lvl5pPr marL="3208264" indent="0" algn="l">
              <a:buNone/>
              <a:defRPr sz="3200">
                <a:solidFill>
                  <a:srgbClr val="0C406D"/>
                </a:solidFill>
                <a:latin typeface="Arial" charset="0"/>
                <a:ea typeface="Arial" charset="0"/>
                <a:cs typeface="Arial" charset="0"/>
              </a:defRPr>
            </a:lvl5pPr>
          </a:lstStyle>
          <a:p>
            <a:pPr lvl="0"/>
            <a:r>
              <a:rPr lang="en-GB" dirty="0" smtClean="0"/>
              <a:t>Address and email address details. Arial 32pt</a:t>
            </a:r>
          </a:p>
        </p:txBody>
      </p:sp>
      <p:sp>
        <p:nvSpPr>
          <p:cNvPr id="23" name="Text Placeholder 22"/>
          <p:cNvSpPr>
            <a:spLocks noGrp="1"/>
          </p:cNvSpPr>
          <p:nvPr>
            <p:ph type="body" sz="quarter" idx="12" hasCustomPrompt="1"/>
          </p:nvPr>
        </p:nvSpPr>
        <p:spPr>
          <a:xfrm>
            <a:off x="14916150" y="25461913"/>
            <a:ext cx="5303838" cy="3970337"/>
          </a:xfrm>
          <a:prstGeom prst="rect">
            <a:avLst/>
          </a:prstGeom>
        </p:spPr>
        <p:txBody>
          <a:bodyPr anchor="ctr"/>
          <a:lstStyle>
            <a:lvl1pPr marL="401033" indent="0" algn="ctr">
              <a:buFont typeface="Arial" charset="0"/>
              <a:buNone/>
              <a:defRPr sz="3200">
                <a:solidFill>
                  <a:schemeClr val="bg1">
                    <a:lumMod val="65000"/>
                  </a:schemeClr>
                </a:solidFill>
                <a:latin typeface="Arial" charset="0"/>
                <a:ea typeface="Arial" charset="0"/>
                <a:cs typeface="Arial" charset="0"/>
              </a:defRPr>
            </a:lvl1pPr>
            <a:lvl2pPr marL="802066" indent="0" algn="l">
              <a:buFont typeface="Arial" charset="0"/>
              <a:buNone/>
              <a:defRPr sz="3200">
                <a:solidFill>
                  <a:schemeClr val="bg1">
                    <a:lumMod val="65000"/>
                  </a:schemeClr>
                </a:solidFill>
                <a:latin typeface="Arial" charset="0"/>
                <a:ea typeface="Arial" charset="0"/>
                <a:cs typeface="Arial" charset="0"/>
              </a:defRPr>
            </a:lvl2pPr>
          </a:lstStyle>
          <a:p>
            <a:pPr marL="802066" marR="0" lvl="0" indent="-401033" algn="l" defTabSz="1604132" rtl="0" eaLnBrk="1" fontAlgn="auto" latinLnBrk="0" hangingPunct="1">
              <a:lnSpc>
                <a:spcPct val="90000"/>
              </a:lnSpc>
              <a:spcBef>
                <a:spcPts val="877"/>
              </a:spcBef>
              <a:spcAft>
                <a:spcPts val="0"/>
              </a:spcAft>
              <a:buClrTx/>
              <a:buSzTx/>
              <a:tabLst/>
              <a:defRPr/>
            </a:pPr>
            <a:r>
              <a:rPr lang="en-US" dirty="0" smtClean="0"/>
              <a:t>Sponsor’s details here</a:t>
            </a:r>
            <a:endParaRPr lang="en-US" dirty="0"/>
          </a:p>
        </p:txBody>
      </p:sp>
      <p:sp>
        <p:nvSpPr>
          <p:cNvPr id="7" name="Text Placeholder 3"/>
          <p:cNvSpPr>
            <a:spLocks noGrp="1"/>
          </p:cNvSpPr>
          <p:nvPr>
            <p:ph type="body" sz="quarter" idx="13" hasCustomPrompt="1"/>
          </p:nvPr>
        </p:nvSpPr>
        <p:spPr>
          <a:xfrm>
            <a:off x="6224588" y="1485898"/>
            <a:ext cx="13995400" cy="3228690"/>
          </a:xfrm>
          <a:prstGeom prst="rect">
            <a:avLst/>
          </a:prstGeom>
        </p:spPr>
        <p:txBody>
          <a:bodyPr anchor="ctr"/>
          <a:lstStyle>
            <a:lvl1pPr marL="0" indent="0">
              <a:buNone/>
              <a:defRPr sz="6800" b="1" baseline="0">
                <a:latin typeface="Arial" charset="0"/>
                <a:ea typeface="Arial" charset="0"/>
                <a:cs typeface="Arial" charset="0"/>
              </a:defRPr>
            </a:lvl1pPr>
          </a:lstStyle>
          <a:p>
            <a:pPr lvl="0"/>
            <a:r>
              <a:rPr lang="en-US" b="1" dirty="0" smtClean="0">
                <a:latin typeface="Arial" charset="0"/>
                <a:ea typeface="Arial" charset="0"/>
                <a:cs typeface="Arial" charset="0"/>
              </a:rPr>
              <a:t>Title, Arial Bold 68pt</a:t>
            </a:r>
            <a:endParaRPr lang="en-US" dirty="0"/>
          </a:p>
        </p:txBody>
      </p:sp>
    </p:spTree>
    <p:extLst>
      <p:ext uri="{BB962C8B-B14F-4D97-AF65-F5344CB8AC3E}">
        <p14:creationId xmlns:p14="http://schemas.microsoft.com/office/powerpoint/2010/main" val="13812873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52000" y="1080000"/>
            <a:ext cx="3960000" cy="3960000"/>
          </a:xfrm>
          <a:prstGeom prst="rect">
            <a:avLst/>
          </a:prstGeom>
        </p:spPr>
      </p:pic>
      <p:sp>
        <p:nvSpPr>
          <p:cNvPr id="11" name="Text Box 17"/>
          <p:cNvSpPr txBox="1">
            <a:spLocks noChangeArrowheads="1"/>
          </p:cNvSpPr>
          <p:nvPr userDrawn="1"/>
        </p:nvSpPr>
        <p:spPr bwMode="auto">
          <a:xfrm>
            <a:off x="1159200" y="28311907"/>
            <a:ext cx="8677730" cy="896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959" tIns="32479" rIns="64959" bIns="32479">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5400" dirty="0">
                <a:solidFill>
                  <a:srgbClr val="0C406D"/>
                </a:solidFill>
                <a:cs typeface="Arial" panose="020B0604020202020204" pitchFamily="34" charset="0"/>
              </a:rPr>
              <a:t>www.cranfield.ac.uk</a:t>
            </a:r>
          </a:p>
        </p:txBody>
      </p:sp>
    </p:spTree>
    <p:extLst>
      <p:ext uri="{BB962C8B-B14F-4D97-AF65-F5344CB8AC3E}">
        <p14:creationId xmlns:p14="http://schemas.microsoft.com/office/powerpoint/2010/main" val="187622833"/>
      </p:ext>
    </p:extLst>
  </p:cSld>
  <p:clrMap bg1="lt1" tx1="dk1" bg2="lt2" tx2="dk2" accent1="accent1" accent2="accent2" accent3="accent3" accent4="accent4" accent5="accent5" accent6="accent6" hlink="hlink" folHlink="folHlink"/>
  <p:sldLayoutIdLst>
    <p:sldLayoutId id="2147483649" r:id="rId1"/>
    <p:sldLayoutId id="2147483652" r:id="rId2"/>
  </p:sldLayoutIdLst>
  <p:timing>
    <p:tnLst>
      <p:par>
        <p:cTn id="1" dur="indefinite" restart="never" nodeType="tmRoot"/>
      </p:par>
    </p:tnLst>
  </p:timing>
  <p:txStyles>
    <p:titleStyle>
      <a:lvl1pPr algn="l" defTabSz="1604132" rtl="0" eaLnBrk="1" latinLnBrk="0" hangingPunct="1">
        <a:lnSpc>
          <a:spcPct val="90000"/>
        </a:lnSpc>
        <a:spcBef>
          <a:spcPct val="0"/>
        </a:spcBef>
        <a:buNone/>
        <a:defRPr sz="7719" kern="1200">
          <a:solidFill>
            <a:schemeClr val="tx1"/>
          </a:solidFill>
          <a:latin typeface="+mj-lt"/>
          <a:ea typeface="+mj-ea"/>
          <a:cs typeface="+mj-cs"/>
        </a:defRPr>
      </a:lvl1pPr>
    </p:titleStyle>
    <p:bodyStyle>
      <a:lvl1pPr marL="401033" indent="-401033" algn="l" defTabSz="1604132" rtl="0" eaLnBrk="1" latinLnBrk="0" hangingPunct="1">
        <a:lnSpc>
          <a:spcPct val="90000"/>
        </a:lnSpc>
        <a:spcBef>
          <a:spcPts val="1754"/>
        </a:spcBef>
        <a:buFont typeface="Arial"/>
        <a:buChar char="•"/>
        <a:defRPr sz="4912" kern="1200">
          <a:solidFill>
            <a:schemeClr val="tx1"/>
          </a:solidFill>
          <a:latin typeface="+mn-lt"/>
          <a:ea typeface="+mn-ea"/>
          <a:cs typeface="+mn-cs"/>
        </a:defRPr>
      </a:lvl1pPr>
      <a:lvl2pPr marL="1203099" indent="-401033" algn="l" defTabSz="1604132" rtl="0" eaLnBrk="1" latinLnBrk="0" hangingPunct="1">
        <a:lnSpc>
          <a:spcPct val="90000"/>
        </a:lnSpc>
        <a:spcBef>
          <a:spcPts val="877"/>
        </a:spcBef>
        <a:buFont typeface="Arial"/>
        <a:buChar char="•"/>
        <a:defRPr sz="4210" kern="1200">
          <a:solidFill>
            <a:schemeClr val="tx1"/>
          </a:solidFill>
          <a:latin typeface="+mn-lt"/>
          <a:ea typeface="+mn-ea"/>
          <a:cs typeface="+mn-cs"/>
        </a:defRPr>
      </a:lvl2pPr>
      <a:lvl3pPr marL="2005165" indent="-401033" algn="l" defTabSz="1604132" rtl="0" eaLnBrk="1" latinLnBrk="0" hangingPunct="1">
        <a:lnSpc>
          <a:spcPct val="90000"/>
        </a:lnSpc>
        <a:spcBef>
          <a:spcPts val="877"/>
        </a:spcBef>
        <a:buFont typeface="Arial"/>
        <a:buChar char="•"/>
        <a:defRPr sz="3509" kern="1200">
          <a:solidFill>
            <a:schemeClr val="tx1"/>
          </a:solidFill>
          <a:latin typeface="+mn-lt"/>
          <a:ea typeface="+mn-ea"/>
          <a:cs typeface="+mn-cs"/>
        </a:defRPr>
      </a:lvl3pPr>
      <a:lvl4pPr marL="2807231"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4pPr>
      <a:lvl5pPr marL="3609297"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5pPr>
      <a:lvl6pPr marL="4411363"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6pPr>
      <a:lvl7pPr marL="5213429"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7pPr>
      <a:lvl8pPr marL="6015495"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8pPr>
      <a:lvl9pPr marL="6817561"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9pPr>
    </p:bodyStyle>
    <p:otherStyle>
      <a:defPPr>
        <a:defRPr lang="en-US"/>
      </a:defPPr>
      <a:lvl1pPr marL="0" algn="l" defTabSz="1604132" rtl="0" eaLnBrk="1" latinLnBrk="0" hangingPunct="1">
        <a:defRPr sz="3158" kern="1200">
          <a:solidFill>
            <a:schemeClr val="tx1"/>
          </a:solidFill>
          <a:latin typeface="+mn-lt"/>
          <a:ea typeface="+mn-ea"/>
          <a:cs typeface="+mn-cs"/>
        </a:defRPr>
      </a:lvl1pPr>
      <a:lvl2pPr marL="802066" algn="l" defTabSz="1604132" rtl="0" eaLnBrk="1" latinLnBrk="0" hangingPunct="1">
        <a:defRPr sz="3158" kern="1200">
          <a:solidFill>
            <a:schemeClr val="tx1"/>
          </a:solidFill>
          <a:latin typeface="+mn-lt"/>
          <a:ea typeface="+mn-ea"/>
          <a:cs typeface="+mn-cs"/>
        </a:defRPr>
      </a:lvl2pPr>
      <a:lvl3pPr marL="1604132" algn="l" defTabSz="1604132" rtl="0" eaLnBrk="1" latinLnBrk="0" hangingPunct="1">
        <a:defRPr sz="3158" kern="1200">
          <a:solidFill>
            <a:schemeClr val="tx1"/>
          </a:solidFill>
          <a:latin typeface="+mn-lt"/>
          <a:ea typeface="+mn-ea"/>
          <a:cs typeface="+mn-cs"/>
        </a:defRPr>
      </a:lvl3pPr>
      <a:lvl4pPr marL="2406198" algn="l" defTabSz="1604132" rtl="0" eaLnBrk="1" latinLnBrk="0" hangingPunct="1">
        <a:defRPr sz="3158" kern="1200">
          <a:solidFill>
            <a:schemeClr val="tx1"/>
          </a:solidFill>
          <a:latin typeface="+mn-lt"/>
          <a:ea typeface="+mn-ea"/>
          <a:cs typeface="+mn-cs"/>
        </a:defRPr>
      </a:lvl4pPr>
      <a:lvl5pPr marL="3208264" algn="l" defTabSz="1604132" rtl="0" eaLnBrk="1" latinLnBrk="0" hangingPunct="1">
        <a:defRPr sz="3158" kern="1200">
          <a:solidFill>
            <a:schemeClr val="tx1"/>
          </a:solidFill>
          <a:latin typeface="+mn-lt"/>
          <a:ea typeface="+mn-ea"/>
          <a:cs typeface="+mn-cs"/>
        </a:defRPr>
      </a:lvl5pPr>
      <a:lvl6pPr marL="4010330" algn="l" defTabSz="1604132" rtl="0" eaLnBrk="1" latinLnBrk="0" hangingPunct="1">
        <a:defRPr sz="3158" kern="1200">
          <a:solidFill>
            <a:schemeClr val="tx1"/>
          </a:solidFill>
          <a:latin typeface="+mn-lt"/>
          <a:ea typeface="+mn-ea"/>
          <a:cs typeface="+mn-cs"/>
        </a:defRPr>
      </a:lvl6pPr>
      <a:lvl7pPr marL="4812396" algn="l" defTabSz="1604132" rtl="0" eaLnBrk="1" latinLnBrk="0" hangingPunct="1">
        <a:defRPr sz="3158" kern="1200">
          <a:solidFill>
            <a:schemeClr val="tx1"/>
          </a:solidFill>
          <a:latin typeface="+mn-lt"/>
          <a:ea typeface="+mn-ea"/>
          <a:cs typeface="+mn-cs"/>
        </a:defRPr>
      </a:lvl7pPr>
      <a:lvl8pPr marL="5614462" algn="l" defTabSz="1604132" rtl="0" eaLnBrk="1" latinLnBrk="0" hangingPunct="1">
        <a:defRPr sz="3158" kern="1200">
          <a:solidFill>
            <a:schemeClr val="tx1"/>
          </a:solidFill>
          <a:latin typeface="+mn-lt"/>
          <a:ea typeface="+mn-ea"/>
          <a:cs typeface="+mn-cs"/>
        </a:defRPr>
      </a:lvl8pPr>
      <a:lvl9pPr marL="6416528" algn="l" defTabSz="1604132" rtl="0" eaLnBrk="1" latinLnBrk="0" hangingPunct="1">
        <a:defRPr sz="315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2000" y="1080000"/>
            <a:ext cx="3960000" cy="3960000"/>
          </a:xfrm>
          <a:prstGeom prst="rect">
            <a:avLst/>
          </a:prstGeom>
        </p:spPr>
      </p:pic>
      <p:sp>
        <p:nvSpPr>
          <p:cNvPr id="11" name="Text Box 17"/>
          <p:cNvSpPr txBox="1">
            <a:spLocks noChangeArrowheads="1"/>
          </p:cNvSpPr>
          <p:nvPr userDrawn="1"/>
        </p:nvSpPr>
        <p:spPr bwMode="auto">
          <a:xfrm>
            <a:off x="1159200" y="28311907"/>
            <a:ext cx="8677730" cy="896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959" tIns="32479" rIns="64959" bIns="32479">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5400" dirty="0" err="1" smtClean="0">
                <a:solidFill>
                  <a:srgbClr val="0C406D"/>
                </a:solidFill>
                <a:cs typeface="Arial" panose="020B0604020202020204" pitchFamily="34" charset="0"/>
              </a:rPr>
              <a:t>www.cranfield.ac.uk</a:t>
            </a:r>
            <a:r>
              <a:rPr lang="en-US" altLang="en-US" sz="5400" dirty="0" smtClean="0">
                <a:solidFill>
                  <a:srgbClr val="0C406D"/>
                </a:solidFill>
                <a:cs typeface="Arial" panose="020B0604020202020204" pitchFamily="34" charset="0"/>
              </a:rPr>
              <a:t>/</a:t>
            </a:r>
            <a:r>
              <a:rPr lang="en-US" altLang="en-US" sz="5400" dirty="0" err="1" smtClean="0">
                <a:solidFill>
                  <a:srgbClr val="0C406D"/>
                </a:solidFill>
                <a:cs typeface="Arial" panose="020B0604020202020204" pitchFamily="34" charset="0"/>
              </a:rPr>
              <a:t>som</a:t>
            </a:r>
            <a:endParaRPr lang="en-US" altLang="en-US" sz="5400" dirty="0">
              <a:solidFill>
                <a:srgbClr val="0C406D"/>
              </a:solidFill>
              <a:cs typeface="Arial" panose="020B0604020202020204" pitchFamily="34" charset="0"/>
            </a:endParaRPr>
          </a:p>
        </p:txBody>
      </p:sp>
    </p:spTree>
    <p:extLst>
      <p:ext uri="{BB962C8B-B14F-4D97-AF65-F5344CB8AC3E}">
        <p14:creationId xmlns:p14="http://schemas.microsoft.com/office/powerpoint/2010/main" val="1121159765"/>
      </p:ext>
    </p:extLst>
  </p:cSld>
  <p:clrMap bg1="lt1" tx1="dk1" bg2="lt2" tx2="dk2" accent1="accent1" accent2="accent2" accent3="accent3" accent4="accent4" accent5="accent5" accent6="accent6" hlink="hlink" folHlink="folHlink"/>
  <p:sldLayoutIdLst>
    <p:sldLayoutId id="2147483651" r:id="rId1"/>
  </p:sldLayoutIdLst>
  <p:timing>
    <p:tnLst>
      <p:par>
        <p:cTn id="1" dur="indefinite" restart="never" nodeType="tmRoot"/>
      </p:par>
    </p:tnLst>
  </p:timing>
  <p:txStyles>
    <p:titleStyle>
      <a:lvl1pPr algn="l" defTabSz="1604132" rtl="0" eaLnBrk="1" latinLnBrk="0" hangingPunct="1">
        <a:lnSpc>
          <a:spcPct val="90000"/>
        </a:lnSpc>
        <a:spcBef>
          <a:spcPct val="0"/>
        </a:spcBef>
        <a:buNone/>
        <a:defRPr sz="7719" kern="1200">
          <a:solidFill>
            <a:schemeClr val="tx1"/>
          </a:solidFill>
          <a:latin typeface="+mj-lt"/>
          <a:ea typeface="+mj-ea"/>
          <a:cs typeface="+mj-cs"/>
        </a:defRPr>
      </a:lvl1pPr>
    </p:titleStyle>
    <p:bodyStyle>
      <a:lvl1pPr marL="401033" indent="-401033" algn="l" defTabSz="1604132" rtl="0" eaLnBrk="1" latinLnBrk="0" hangingPunct="1">
        <a:lnSpc>
          <a:spcPct val="90000"/>
        </a:lnSpc>
        <a:spcBef>
          <a:spcPts val="1754"/>
        </a:spcBef>
        <a:buFont typeface="Arial"/>
        <a:buChar char="•"/>
        <a:defRPr sz="4912" kern="1200">
          <a:solidFill>
            <a:schemeClr val="tx1"/>
          </a:solidFill>
          <a:latin typeface="+mn-lt"/>
          <a:ea typeface="+mn-ea"/>
          <a:cs typeface="+mn-cs"/>
        </a:defRPr>
      </a:lvl1pPr>
      <a:lvl2pPr marL="1203099" indent="-401033" algn="l" defTabSz="1604132" rtl="0" eaLnBrk="1" latinLnBrk="0" hangingPunct="1">
        <a:lnSpc>
          <a:spcPct val="90000"/>
        </a:lnSpc>
        <a:spcBef>
          <a:spcPts val="877"/>
        </a:spcBef>
        <a:buFont typeface="Arial"/>
        <a:buChar char="•"/>
        <a:defRPr sz="4210" kern="1200">
          <a:solidFill>
            <a:schemeClr val="tx1"/>
          </a:solidFill>
          <a:latin typeface="+mn-lt"/>
          <a:ea typeface="+mn-ea"/>
          <a:cs typeface="+mn-cs"/>
        </a:defRPr>
      </a:lvl2pPr>
      <a:lvl3pPr marL="2005165" indent="-401033" algn="l" defTabSz="1604132" rtl="0" eaLnBrk="1" latinLnBrk="0" hangingPunct="1">
        <a:lnSpc>
          <a:spcPct val="90000"/>
        </a:lnSpc>
        <a:spcBef>
          <a:spcPts val="877"/>
        </a:spcBef>
        <a:buFont typeface="Arial"/>
        <a:buChar char="•"/>
        <a:defRPr sz="3509" kern="1200">
          <a:solidFill>
            <a:schemeClr val="tx1"/>
          </a:solidFill>
          <a:latin typeface="+mn-lt"/>
          <a:ea typeface="+mn-ea"/>
          <a:cs typeface="+mn-cs"/>
        </a:defRPr>
      </a:lvl3pPr>
      <a:lvl4pPr marL="2807231"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4pPr>
      <a:lvl5pPr marL="3609297"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5pPr>
      <a:lvl6pPr marL="4411363"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6pPr>
      <a:lvl7pPr marL="5213429"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7pPr>
      <a:lvl8pPr marL="6015495"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8pPr>
      <a:lvl9pPr marL="6817561" indent="-401033" algn="l" defTabSz="1604132" rtl="0" eaLnBrk="1" latinLnBrk="0" hangingPunct="1">
        <a:lnSpc>
          <a:spcPct val="90000"/>
        </a:lnSpc>
        <a:spcBef>
          <a:spcPts val="877"/>
        </a:spcBef>
        <a:buFont typeface="Arial"/>
        <a:buChar char="•"/>
        <a:defRPr sz="3158" kern="1200">
          <a:solidFill>
            <a:schemeClr val="tx1"/>
          </a:solidFill>
          <a:latin typeface="+mn-lt"/>
          <a:ea typeface="+mn-ea"/>
          <a:cs typeface="+mn-cs"/>
        </a:defRPr>
      </a:lvl9pPr>
    </p:bodyStyle>
    <p:otherStyle>
      <a:defPPr>
        <a:defRPr lang="en-US"/>
      </a:defPPr>
      <a:lvl1pPr marL="0" algn="l" defTabSz="1604132" rtl="0" eaLnBrk="1" latinLnBrk="0" hangingPunct="1">
        <a:defRPr sz="3158" kern="1200">
          <a:solidFill>
            <a:schemeClr val="tx1"/>
          </a:solidFill>
          <a:latin typeface="+mn-lt"/>
          <a:ea typeface="+mn-ea"/>
          <a:cs typeface="+mn-cs"/>
        </a:defRPr>
      </a:lvl1pPr>
      <a:lvl2pPr marL="802066" algn="l" defTabSz="1604132" rtl="0" eaLnBrk="1" latinLnBrk="0" hangingPunct="1">
        <a:defRPr sz="3158" kern="1200">
          <a:solidFill>
            <a:schemeClr val="tx1"/>
          </a:solidFill>
          <a:latin typeface="+mn-lt"/>
          <a:ea typeface="+mn-ea"/>
          <a:cs typeface="+mn-cs"/>
        </a:defRPr>
      </a:lvl2pPr>
      <a:lvl3pPr marL="1604132" algn="l" defTabSz="1604132" rtl="0" eaLnBrk="1" latinLnBrk="0" hangingPunct="1">
        <a:defRPr sz="3158" kern="1200">
          <a:solidFill>
            <a:schemeClr val="tx1"/>
          </a:solidFill>
          <a:latin typeface="+mn-lt"/>
          <a:ea typeface="+mn-ea"/>
          <a:cs typeface="+mn-cs"/>
        </a:defRPr>
      </a:lvl3pPr>
      <a:lvl4pPr marL="2406198" algn="l" defTabSz="1604132" rtl="0" eaLnBrk="1" latinLnBrk="0" hangingPunct="1">
        <a:defRPr sz="3158" kern="1200">
          <a:solidFill>
            <a:schemeClr val="tx1"/>
          </a:solidFill>
          <a:latin typeface="+mn-lt"/>
          <a:ea typeface="+mn-ea"/>
          <a:cs typeface="+mn-cs"/>
        </a:defRPr>
      </a:lvl4pPr>
      <a:lvl5pPr marL="3208264" algn="l" defTabSz="1604132" rtl="0" eaLnBrk="1" latinLnBrk="0" hangingPunct="1">
        <a:defRPr sz="3158" kern="1200">
          <a:solidFill>
            <a:schemeClr val="tx1"/>
          </a:solidFill>
          <a:latin typeface="+mn-lt"/>
          <a:ea typeface="+mn-ea"/>
          <a:cs typeface="+mn-cs"/>
        </a:defRPr>
      </a:lvl5pPr>
      <a:lvl6pPr marL="4010330" algn="l" defTabSz="1604132" rtl="0" eaLnBrk="1" latinLnBrk="0" hangingPunct="1">
        <a:defRPr sz="3158" kern="1200">
          <a:solidFill>
            <a:schemeClr val="tx1"/>
          </a:solidFill>
          <a:latin typeface="+mn-lt"/>
          <a:ea typeface="+mn-ea"/>
          <a:cs typeface="+mn-cs"/>
        </a:defRPr>
      </a:lvl6pPr>
      <a:lvl7pPr marL="4812396" algn="l" defTabSz="1604132" rtl="0" eaLnBrk="1" latinLnBrk="0" hangingPunct="1">
        <a:defRPr sz="3158" kern="1200">
          <a:solidFill>
            <a:schemeClr val="tx1"/>
          </a:solidFill>
          <a:latin typeface="+mn-lt"/>
          <a:ea typeface="+mn-ea"/>
          <a:cs typeface="+mn-cs"/>
        </a:defRPr>
      </a:lvl7pPr>
      <a:lvl8pPr marL="5614462" algn="l" defTabSz="1604132" rtl="0" eaLnBrk="1" latinLnBrk="0" hangingPunct="1">
        <a:defRPr sz="3158" kern="1200">
          <a:solidFill>
            <a:schemeClr val="tx1"/>
          </a:solidFill>
          <a:latin typeface="+mn-lt"/>
          <a:ea typeface="+mn-ea"/>
          <a:cs typeface="+mn-cs"/>
        </a:defRPr>
      </a:lvl8pPr>
      <a:lvl9pPr marL="6416528" algn="l" defTabSz="1604132" rtl="0" eaLnBrk="1" latinLnBrk="0" hangingPunct="1">
        <a:defRPr sz="315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1.xml"/><Relationship Id="rId13" Type="http://schemas.openxmlformats.org/officeDocument/2006/relationships/image" Target="../media/image9.jpeg"/><Relationship Id="rId18" Type="http://schemas.openxmlformats.org/officeDocument/2006/relationships/image" Target="../media/image14.png"/><Relationship Id="rId26" Type="http://schemas.openxmlformats.org/officeDocument/2006/relationships/image" Target="../media/image22.jpg"/><Relationship Id="rId3" Type="http://schemas.openxmlformats.org/officeDocument/2006/relationships/image" Target="../media/image4.png"/><Relationship Id="rId21" Type="http://schemas.openxmlformats.org/officeDocument/2006/relationships/image" Target="../media/image17.png"/><Relationship Id="rId34" Type="http://schemas.openxmlformats.org/officeDocument/2006/relationships/image" Target="../media/image30.JPG"/><Relationship Id="rId7" Type="http://schemas.openxmlformats.org/officeDocument/2006/relationships/diagramData" Target="../diagrams/data1.xml"/><Relationship Id="rId12" Type="http://schemas.openxmlformats.org/officeDocument/2006/relationships/image" Target="../media/image8.png"/><Relationship Id="rId17" Type="http://schemas.openxmlformats.org/officeDocument/2006/relationships/image" Target="../media/image13.jpeg"/><Relationship Id="rId25" Type="http://schemas.openxmlformats.org/officeDocument/2006/relationships/image" Target="../media/image21.jpeg"/><Relationship Id="rId33" Type="http://schemas.openxmlformats.org/officeDocument/2006/relationships/image" Target="../media/image29.JPG"/><Relationship Id="rId2" Type="http://schemas.openxmlformats.org/officeDocument/2006/relationships/image" Target="../media/image3.tiff"/><Relationship Id="rId16" Type="http://schemas.openxmlformats.org/officeDocument/2006/relationships/image" Target="../media/image12.jpeg"/><Relationship Id="rId20" Type="http://schemas.openxmlformats.org/officeDocument/2006/relationships/image" Target="../media/image16.jpeg"/><Relationship Id="rId29" Type="http://schemas.openxmlformats.org/officeDocument/2006/relationships/image" Target="../media/image25.jpg"/><Relationship Id="rId1" Type="http://schemas.openxmlformats.org/officeDocument/2006/relationships/slideLayout" Target="../slideLayouts/slideLayout2.xml"/><Relationship Id="rId6" Type="http://schemas.openxmlformats.org/officeDocument/2006/relationships/image" Target="../media/image7.png"/><Relationship Id="rId11" Type="http://schemas.microsoft.com/office/2007/relationships/diagramDrawing" Target="../diagrams/drawing1.xml"/><Relationship Id="rId24" Type="http://schemas.openxmlformats.org/officeDocument/2006/relationships/image" Target="../media/image20.jpeg"/><Relationship Id="rId32" Type="http://schemas.openxmlformats.org/officeDocument/2006/relationships/image" Target="../media/image28.jpg"/><Relationship Id="rId5" Type="http://schemas.openxmlformats.org/officeDocument/2006/relationships/image" Target="../media/image6.png"/><Relationship Id="rId15" Type="http://schemas.openxmlformats.org/officeDocument/2006/relationships/image" Target="../media/image11.jpeg"/><Relationship Id="rId23" Type="http://schemas.openxmlformats.org/officeDocument/2006/relationships/image" Target="../media/image19.jpg"/><Relationship Id="rId28" Type="http://schemas.openxmlformats.org/officeDocument/2006/relationships/image" Target="../media/image24.jpg"/><Relationship Id="rId10" Type="http://schemas.openxmlformats.org/officeDocument/2006/relationships/diagramColors" Target="../diagrams/colors1.xml"/><Relationship Id="rId19" Type="http://schemas.openxmlformats.org/officeDocument/2006/relationships/image" Target="../media/image15.png"/><Relationship Id="rId31" Type="http://schemas.openxmlformats.org/officeDocument/2006/relationships/image" Target="../media/image27.png"/><Relationship Id="rId4" Type="http://schemas.openxmlformats.org/officeDocument/2006/relationships/image" Target="../media/image5.png"/><Relationship Id="rId9" Type="http://schemas.openxmlformats.org/officeDocument/2006/relationships/diagramQuickStyle" Target="../diagrams/quickStyle1.xml"/><Relationship Id="rId14" Type="http://schemas.openxmlformats.org/officeDocument/2006/relationships/image" Target="../media/image10.jpeg"/><Relationship Id="rId22" Type="http://schemas.openxmlformats.org/officeDocument/2006/relationships/image" Target="../media/image18.jpeg"/><Relationship Id="rId27" Type="http://schemas.openxmlformats.org/officeDocument/2006/relationships/image" Target="../media/image23.jpg"/><Relationship Id="rId30" Type="http://schemas.openxmlformats.org/officeDocument/2006/relationships/image" Target="../media/image2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Circular Arrow 128"/>
          <p:cNvSpPr/>
          <p:nvPr/>
        </p:nvSpPr>
        <p:spPr>
          <a:xfrm rot="2654741">
            <a:off x="4208246" y="17913606"/>
            <a:ext cx="1282811" cy="1675331"/>
          </a:xfrm>
          <a:prstGeom prst="circularArrow">
            <a:avLst>
              <a:gd name="adj1" fmla="val 7539"/>
              <a:gd name="adj2" fmla="val 1142319"/>
              <a:gd name="adj3" fmla="val 20555575"/>
              <a:gd name="adj4" fmla="val 13783167"/>
              <a:gd name="adj5" fmla="val 1386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solidFill>
                <a:schemeClr val="tx1"/>
              </a:solidFill>
            </a:endParaRPr>
          </a:p>
        </p:txBody>
      </p:sp>
      <p:grpSp>
        <p:nvGrpSpPr>
          <p:cNvPr id="124" name="Group 123"/>
          <p:cNvGrpSpPr/>
          <p:nvPr/>
        </p:nvGrpSpPr>
        <p:grpSpPr>
          <a:xfrm>
            <a:off x="12635792" y="19239976"/>
            <a:ext cx="7584682" cy="2244975"/>
            <a:chOff x="6204128" y="17898044"/>
            <a:chExt cx="12539355" cy="3875013"/>
          </a:xfrm>
        </p:grpSpPr>
        <p:pic>
          <p:nvPicPr>
            <p:cNvPr id="122" name="Picture 121"/>
            <p:cNvPicPr>
              <a:picLocks noChangeAspect="1"/>
            </p:cNvPicPr>
            <p:nvPr/>
          </p:nvPicPr>
          <p:blipFill rotWithShape="1">
            <a:blip r:embed="rId2">
              <a:extLst>
                <a:ext uri="{28A0092B-C50C-407E-A947-70E740481C1C}">
                  <a14:useLocalDpi xmlns:a14="http://schemas.microsoft.com/office/drawing/2010/main" val="0"/>
                </a:ext>
              </a:extLst>
            </a:blip>
            <a:srcRect t="48791" b="19082"/>
            <a:stretch/>
          </p:blipFill>
          <p:spPr>
            <a:xfrm>
              <a:off x="6204128" y="17898044"/>
              <a:ext cx="12539355" cy="3875013"/>
            </a:xfrm>
            <a:prstGeom prst="rect">
              <a:avLst/>
            </a:prstGeom>
          </p:spPr>
        </p:pic>
        <p:sp>
          <p:nvSpPr>
            <p:cNvPr id="123" name="Rectangle 122"/>
            <p:cNvSpPr/>
            <p:nvPr/>
          </p:nvSpPr>
          <p:spPr>
            <a:xfrm>
              <a:off x="9772650" y="17898044"/>
              <a:ext cx="4700170" cy="919433"/>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21" name="Picture 120"/>
          <p:cNvPicPr>
            <a:picLocks noChangeAspect="1"/>
          </p:cNvPicPr>
          <p:nvPr/>
        </p:nvPicPr>
        <p:blipFill rotWithShape="1">
          <a:blip r:embed="rId2">
            <a:extLst>
              <a:ext uri="{28A0092B-C50C-407E-A947-70E740481C1C}">
                <a14:useLocalDpi xmlns:a14="http://schemas.microsoft.com/office/drawing/2010/main" val="0"/>
              </a:ext>
            </a:extLst>
          </a:blip>
          <a:srcRect l="59488" t="9653" b="50725"/>
          <a:stretch/>
        </p:blipFill>
        <p:spPr>
          <a:xfrm>
            <a:off x="17669547" y="17046316"/>
            <a:ext cx="2480882" cy="2061867"/>
          </a:xfrm>
          <a:prstGeom prst="rect">
            <a:avLst/>
          </a:prstGeom>
        </p:spPr>
      </p:pic>
      <p:sp>
        <p:nvSpPr>
          <p:cNvPr id="9" name="Text Placeholder 8"/>
          <p:cNvSpPr>
            <a:spLocks noGrp="1"/>
          </p:cNvSpPr>
          <p:nvPr>
            <p:ph type="body" sz="quarter" idx="11"/>
          </p:nvPr>
        </p:nvSpPr>
        <p:spPr>
          <a:xfrm>
            <a:off x="1177985" y="27533086"/>
            <a:ext cx="12214225" cy="712787"/>
          </a:xfrm>
        </p:spPr>
        <p:txBody>
          <a:bodyPr/>
          <a:lstStyle/>
          <a:p>
            <a:r>
              <a:rPr lang="en-US" i="1" dirty="0" smtClean="0"/>
              <a:t>m.gutierrez-pozo@cranfield.ac.uk</a:t>
            </a:r>
            <a:endParaRPr lang="en-US" i="1" dirty="0"/>
          </a:p>
        </p:txBody>
      </p:sp>
      <p:sp>
        <p:nvSpPr>
          <p:cNvPr id="12" name="Text Placeholder 6"/>
          <p:cNvSpPr>
            <a:spLocks noGrp="1"/>
          </p:cNvSpPr>
          <p:nvPr>
            <p:ph type="body" sz="quarter" idx="13"/>
          </p:nvPr>
        </p:nvSpPr>
        <p:spPr>
          <a:xfrm>
            <a:off x="5629245" y="1030928"/>
            <a:ext cx="13995400" cy="3228690"/>
          </a:xfrm>
        </p:spPr>
        <p:txBody>
          <a:bodyPr/>
          <a:lstStyle/>
          <a:p>
            <a:pPr algn="ctr"/>
            <a:r>
              <a:rPr lang="en-US" dirty="0" smtClean="0"/>
              <a:t>Volatile fingerprinting of potato rots during cold storage</a:t>
            </a:r>
            <a:endParaRPr lang="en-US" dirty="0"/>
          </a:p>
        </p:txBody>
      </p:sp>
      <p:grpSp>
        <p:nvGrpSpPr>
          <p:cNvPr id="13" name="Group 12"/>
          <p:cNvGrpSpPr>
            <a:grpSpLocks noChangeAspect="1"/>
          </p:cNvGrpSpPr>
          <p:nvPr/>
        </p:nvGrpSpPr>
        <p:grpSpPr>
          <a:xfrm>
            <a:off x="14759510" y="27542781"/>
            <a:ext cx="5552162" cy="2334322"/>
            <a:chOff x="2287435" y="547432"/>
            <a:chExt cx="2628500" cy="1070456"/>
          </a:xfrm>
        </p:grpSpPr>
        <p:pic>
          <p:nvPicPr>
            <p:cNvPr id="14" name="Picture 1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9752" y="548680"/>
              <a:ext cx="2567940" cy="716280"/>
            </a:xfrm>
            <a:prstGeom prst="rect">
              <a:avLst/>
            </a:prstGeom>
            <a:noFill/>
            <a:ln>
              <a:noFill/>
            </a:ln>
          </p:spPr>
        </p:pic>
        <p:pic>
          <p:nvPicPr>
            <p:cNvPr id="15" name="Picture 14"/>
            <p:cNvPicPr>
              <a:picLocks noChangeAspect="1"/>
            </p:cNvPicPr>
            <p:nvPr/>
          </p:nvPicPr>
          <p:blipFill>
            <a:blip r:embed="rId4"/>
            <a:stretch>
              <a:fillRect/>
            </a:stretch>
          </p:blipFill>
          <p:spPr>
            <a:xfrm>
              <a:off x="2322486" y="547432"/>
              <a:ext cx="2593449" cy="657581"/>
            </a:xfrm>
            <a:prstGeom prst="rect">
              <a:avLst/>
            </a:prstGeom>
          </p:spPr>
        </p:pic>
        <p:sp>
          <p:nvSpPr>
            <p:cNvPr id="16" name="Rectangle 15"/>
            <p:cNvSpPr/>
            <p:nvPr/>
          </p:nvSpPr>
          <p:spPr>
            <a:xfrm>
              <a:off x="2287435" y="1161321"/>
              <a:ext cx="1223015" cy="319548"/>
            </a:xfrm>
            <a:prstGeom prst="rect">
              <a:avLst/>
            </a:prstGeom>
          </p:spPr>
          <p:txBody>
            <a:bodyPr wrap="square">
              <a:spAutoFit/>
            </a:bodyPr>
            <a:lstStyle>
              <a:defPPr>
                <a:defRPr lang="en-U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a:lstStyle>
            <a:p>
              <a:r>
                <a:rPr lang="nl-NL" b="1" spc="-45" dirty="0">
                  <a:solidFill>
                    <a:srgbClr val="FFC428"/>
                  </a:solidFill>
                  <a:latin typeface="Arial" panose="020B0604020202020204" pitchFamily="34" charset="0"/>
                  <a:ea typeface="Calibri" panose="020F0502020204030204" pitchFamily="34" charset="0"/>
                </a:rPr>
                <a:t>QCAP</a:t>
              </a:r>
              <a:endParaRPr lang="en-US" b="1" dirty="0"/>
            </a:p>
          </p:txBody>
        </p:sp>
        <p:pic>
          <p:nvPicPr>
            <p:cNvPr id="17" name="Picture 16"/>
            <p:cNvPicPr/>
            <p:nvPr/>
          </p:nvPicPr>
          <p:blipFill>
            <a:blip r:embed="rId5" cstate="print"/>
            <a:srcRect/>
            <a:stretch>
              <a:fillRect/>
            </a:stretch>
          </p:blipFill>
          <p:spPr bwMode="auto">
            <a:xfrm>
              <a:off x="2369866" y="1532163"/>
              <a:ext cx="1095375" cy="85725"/>
            </a:xfrm>
            <a:prstGeom prst="rect">
              <a:avLst/>
            </a:prstGeom>
            <a:noFill/>
            <a:ln w="9525">
              <a:noFill/>
              <a:miter lim="800000"/>
              <a:headEnd/>
              <a:tailEnd/>
            </a:ln>
          </p:spPr>
        </p:pic>
      </p:grpSp>
      <p:sp>
        <p:nvSpPr>
          <p:cNvPr id="42" name="Pentagon 41"/>
          <p:cNvSpPr/>
          <p:nvPr/>
        </p:nvSpPr>
        <p:spPr>
          <a:xfrm>
            <a:off x="1187096" y="5295466"/>
            <a:ext cx="3643173" cy="601539"/>
          </a:xfrm>
          <a:prstGeom prst="homePlate">
            <a:avLst/>
          </a:prstGeom>
          <a:noFill/>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n-GB" sz="2800" b="1" dirty="0" smtClean="0">
                <a:solidFill>
                  <a:schemeClr val="accent5">
                    <a:lumMod val="75000"/>
                  </a:schemeClr>
                </a:solidFill>
                <a:latin typeface="Arial" panose="020B0604020202020204" pitchFamily="34" charset="0"/>
                <a:cs typeface="Arial" panose="020B0604020202020204" pitchFamily="34" charset="0"/>
              </a:rPr>
              <a:t>Background</a:t>
            </a:r>
            <a:endParaRPr lang="en-GB" sz="2800" b="1" dirty="0">
              <a:solidFill>
                <a:schemeClr val="accent5">
                  <a:lumMod val="75000"/>
                </a:schemeClr>
              </a:solidFill>
              <a:latin typeface="Arial" panose="020B0604020202020204" pitchFamily="34" charset="0"/>
              <a:cs typeface="Arial" panose="020B0604020202020204" pitchFamily="34" charset="0"/>
            </a:endParaRPr>
          </a:p>
        </p:txBody>
      </p:sp>
      <p:sp>
        <p:nvSpPr>
          <p:cNvPr id="48" name="TextBox 47"/>
          <p:cNvSpPr txBox="1"/>
          <p:nvPr/>
        </p:nvSpPr>
        <p:spPr>
          <a:xfrm>
            <a:off x="1340209" y="13663389"/>
            <a:ext cx="13597159" cy="1200329"/>
          </a:xfrm>
          <a:prstGeom prst="rect">
            <a:avLst/>
          </a:prstGeom>
          <a:noFill/>
        </p:spPr>
        <p:txBody>
          <a:bodyPr wrap="square" rtlCol="0">
            <a:spAutoFit/>
          </a:bodyPr>
          <a:lstStyle/>
          <a:p>
            <a:pPr algn="just"/>
            <a:r>
              <a:rPr lang="en-GB" sz="2400" dirty="0" smtClean="0">
                <a:latin typeface="Arial" panose="020B0604020202020204" pitchFamily="34" charset="0"/>
                <a:cs typeface="Arial" panose="020B0604020202020204" pitchFamily="34" charset="0"/>
              </a:rPr>
              <a:t>Identification of </a:t>
            </a:r>
            <a:r>
              <a:rPr lang="en-GB" sz="2400" dirty="0" smtClean="0">
                <a:solidFill>
                  <a:schemeClr val="accent6">
                    <a:lumMod val="50000"/>
                  </a:schemeClr>
                </a:solidFill>
                <a:latin typeface="Arial" panose="020B0604020202020204" pitchFamily="34" charset="0"/>
                <a:cs typeface="Arial" panose="020B0604020202020204" pitchFamily="34" charset="0"/>
              </a:rPr>
              <a:t>potato rots Volatile Organic Compound (VOC) </a:t>
            </a:r>
            <a:r>
              <a:rPr lang="en-GB" sz="2400" dirty="0" smtClean="0">
                <a:latin typeface="Arial" panose="020B0604020202020204" pitchFamily="34" charset="0"/>
                <a:cs typeface="Arial" panose="020B0604020202020204" pitchFamily="34" charset="0"/>
              </a:rPr>
              <a:t>– biomarkers for the development of a low cost, compact and sensitive multi-species trace gas sensor for the early detection of </a:t>
            </a:r>
            <a:r>
              <a:rPr lang="en-GB" sz="2400" dirty="0" smtClean="0">
                <a:solidFill>
                  <a:schemeClr val="accent6">
                    <a:lumMod val="50000"/>
                  </a:schemeClr>
                </a:solidFill>
                <a:latin typeface="Arial" panose="020B0604020202020204" pitchFamily="34" charset="0"/>
                <a:cs typeface="Arial" panose="020B0604020202020204" pitchFamily="34" charset="0"/>
              </a:rPr>
              <a:t>potato diseases </a:t>
            </a:r>
            <a:r>
              <a:rPr lang="en-GB" sz="2400" dirty="0" smtClean="0">
                <a:latin typeface="Arial" panose="020B0604020202020204" pitchFamily="34" charset="0"/>
                <a:cs typeface="Arial" panose="020B0604020202020204" pitchFamily="34" charset="0"/>
              </a:rPr>
              <a:t>under commercial storage conditions. </a:t>
            </a:r>
          </a:p>
        </p:txBody>
      </p:sp>
      <p:sp>
        <p:nvSpPr>
          <p:cNvPr id="53" name="Round Diagonal Corner Rectangle 52"/>
          <p:cNvSpPr/>
          <p:nvPr/>
        </p:nvSpPr>
        <p:spPr>
          <a:xfrm>
            <a:off x="15169713" y="13410490"/>
            <a:ext cx="4824611" cy="1125652"/>
          </a:xfrm>
          <a:prstGeom prst="round2DiagRect">
            <a:avLst/>
          </a:prstGeom>
          <a:solidFill>
            <a:schemeClr val="accent6">
              <a:lumMod val="20000"/>
              <a:lumOff val="80000"/>
            </a:schemeClr>
          </a:solidFill>
          <a:ln>
            <a:solidFill>
              <a:schemeClr val="accent6">
                <a:lumMod val="5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lvl="0" algn="ctr"/>
            <a:r>
              <a:rPr lang="en-GB" sz="2200" b="1" dirty="0">
                <a:solidFill>
                  <a:schemeClr val="accent6">
                    <a:lumMod val="50000"/>
                  </a:schemeClr>
                </a:solidFill>
                <a:latin typeface="Arial" panose="020B0604020202020204" pitchFamily="34" charset="0"/>
                <a:cs typeface="Arial" panose="020B0604020202020204" pitchFamily="34" charset="0"/>
              </a:rPr>
              <a:t>Determine </a:t>
            </a:r>
            <a:r>
              <a:rPr lang="en-GB" sz="2200" b="1" u="sng" dirty="0">
                <a:solidFill>
                  <a:schemeClr val="accent6">
                    <a:lumMod val="50000"/>
                  </a:schemeClr>
                </a:solidFill>
                <a:latin typeface="Arial" panose="020B0604020202020204" pitchFamily="34" charset="0"/>
                <a:cs typeface="Arial" panose="020B0604020202020204" pitchFamily="34" charset="0"/>
              </a:rPr>
              <a:t>the pathogen-specific VOCs released </a:t>
            </a:r>
            <a:r>
              <a:rPr lang="en-GB" sz="2200" dirty="0">
                <a:solidFill>
                  <a:schemeClr val="accent6">
                    <a:lumMod val="50000"/>
                  </a:schemeClr>
                </a:solidFill>
                <a:latin typeface="Arial" panose="020B0604020202020204" pitchFamily="34" charset="0"/>
                <a:cs typeface="Arial" panose="020B0604020202020204" pitchFamily="34" charset="0"/>
              </a:rPr>
              <a:t>by the potato and the </a:t>
            </a:r>
            <a:r>
              <a:rPr lang="en-GB" sz="2200" dirty="0" smtClean="0">
                <a:solidFill>
                  <a:schemeClr val="accent6">
                    <a:lumMod val="50000"/>
                  </a:schemeClr>
                </a:solidFill>
                <a:latin typeface="Arial" panose="020B0604020202020204" pitchFamily="34" charset="0"/>
                <a:cs typeface="Arial" panose="020B0604020202020204" pitchFamily="34" charset="0"/>
              </a:rPr>
              <a:t>pathogen.</a:t>
            </a:r>
            <a:endParaRPr lang="en-GB" sz="2200" dirty="0">
              <a:solidFill>
                <a:schemeClr val="accent6">
                  <a:lumMod val="50000"/>
                </a:schemeClr>
              </a:solidFill>
              <a:latin typeface="Arial" panose="020B0604020202020204" pitchFamily="34" charset="0"/>
              <a:cs typeface="Arial" panose="020B0604020202020204" pitchFamily="34" charset="0"/>
            </a:endParaRPr>
          </a:p>
        </p:txBody>
      </p:sp>
      <p:sp>
        <p:nvSpPr>
          <p:cNvPr id="57" name="Pentagon 56"/>
          <p:cNvSpPr/>
          <p:nvPr/>
        </p:nvSpPr>
        <p:spPr>
          <a:xfrm>
            <a:off x="1187096" y="13064543"/>
            <a:ext cx="3645341" cy="611829"/>
          </a:xfrm>
          <a:prstGeom prst="homePlate">
            <a:avLst/>
          </a:prstGeom>
          <a:ln w="3810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800" b="1" dirty="0" smtClean="0">
                <a:solidFill>
                  <a:schemeClr val="accent6">
                    <a:lumMod val="75000"/>
                  </a:schemeClr>
                </a:solidFill>
                <a:latin typeface="Arial" panose="020B0604020202020204" pitchFamily="34" charset="0"/>
                <a:cs typeface="Arial" panose="020B0604020202020204" pitchFamily="34" charset="0"/>
              </a:rPr>
              <a:t>Aim and objective</a:t>
            </a:r>
            <a:r>
              <a:rPr lang="en-GB" sz="2800" dirty="0" smtClean="0">
                <a:solidFill>
                  <a:schemeClr val="accent6">
                    <a:lumMod val="75000"/>
                  </a:schemeClr>
                </a:solidFill>
                <a:latin typeface="Arial" panose="020B0604020202020204" pitchFamily="34" charset="0"/>
                <a:cs typeface="Arial" panose="020B0604020202020204" pitchFamily="34" charset="0"/>
              </a:rPr>
              <a:t> </a:t>
            </a:r>
            <a:endParaRPr lang="en-GB" sz="2800" dirty="0">
              <a:solidFill>
                <a:schemeClr val="accent6">
                  <a:lumMod val="75000"/>
                </a:schemeClr>
              </a:solidFill>
              <a:latin typeface="Arial" panose="020B0604020202020204" pitchFamily="34" charset="0"/>
              <a:cs typeface="Arial" panose="020B0604020202020204" pitchFamily="34" charset="0"/>
            </a:endParaRPr>
          </a:p>
        </p:txBody>
      </p:sp>
      <p:sp>
        <p:nvSpPr>
          <p:cNvPr id="58" name="Curved Left Arrow 57"/>
          <p:cNvSpPr/>
          <p:nvPr/>
        </p:nvSpPr>
        <p:spPr>
          <a:xfrm rot="18989368" flipH="1">
            <a:off x="3687424" y="9157537"/>
            <a:ext cx="1448305" cy="4584643"/>
          </a:xfrm>
          <a:prstGeom prst="curvedLeftArrow">
            <a:avLst>
              <a:gd name="adj1" fmla="val 25000"/>
              <a:gd name="adj2" fmla="val 50000"/>
              <a:gd name="adj3" fmla="val 38959"/>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solidFill>
                <a:schemeClr val="tx1"/>
              </a:solidFill>
            </a:endParaRPr>
          </a:p>
        </p:txBody>
      </p:sp>
      <p:pic>
        <p:nvPicPr>
          <p:cNvPr id="59" name="Picture 58"/>
          <p:cNvPicPr>
            <a:picLocks noChangeAspect="1"/>
          </p:cNvPicPr>
          <p:nvPr/>
        </p:nvPicPr>
        <p:blipFill>
          <a:blip r:embed="rId6"/>
          <a:stretch>
            <a:fillRect/>
          </a:stretch>
        </p:blipFill>
        <p:spPr>
          <a:xfrm>
            <a:off x="5406410" y="6215153"/>
            <a:ext cx="7415483" cy="4552090"/>
          </a:xfrm>
          <a:prstGeom prst="ellipse">
            <a:avLst/>
          </a:prstGeom>
          <a:ln>
            <a:noFill/>
          </a:ln>
          <a:effectLst>
            <a:softEdge rad="112500"/>
          </a:effectLst>
        </p:spPr>
      </p:pic>
      <p:graphicFrame>
        <p:nvGraphicFramePr>
          <p:cNvPr id="60" name="Diagram 59"/>
          <p:cNvGraphicFramePr/>
          <p:nvPr>
            <p:extLst>
              <p:ext uri="{D42A27DB-BD31-4B8C-83A1-F6EECF244321}">
                <p14:modId xmlns:p14="http://schemas.microsoft.com/office/powerpoint/2010/main" val="1461136695"/>
              </p:ext>
            </p:extLst>
          </p:nvPr>
        </p:nvGraphicFramePr>
        <p:xfrm>
          <a:off x="1262643" y="5380389"/>
          <a:ext cx="16612833" cy="676910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1" name="Curved Left Arrow 60"/>
          <p:cNvSpPr/>
          <p:nvPr/>
        </p:nvSpPr>
        <p:spPr>
          <a:xfrm rot="2309484">
            <a:off x="16383849" y="9469688"/>
            <a:ext cx="461396" cy="1147820"/>
          </a:xfrm>
          <a:prstGeom prst="curvedLeftArrow">
            <a:avLst>
              <a:gd name="adj1" fmla="val 25000"/>
              <a:gd name="adj2" fmla="val 75671"/>
              <a:gd name="adj3" fmla="val 37926"/>
            </a:avLst>
          </a:prstGeom>
          <a:solidFill>
            <a:srgbClr val="C00000"/>
          </a:solidFill>
          <a:ln>
            <a:solidFill>
              <a:srgbClr val="C00000"/>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solidFill>
                <a:schemeClr val="tx1"/>
              </a:solidFill>
            </a:endParaRPr>
          </a:p>
        </p:txBody>
      </p:sp>
      <p:pic>
        <p:nvPicPr>
          <p:cNvPr id="62" name="Imagen 21"/>
          <p:cNvPicPr>
            <a:picLocks noChangeAspect="1"/>
          </p:cNvPicPr>
          <p:nvPr/>
        </p:nvPicPr>
        <p:blipFill rotWithShape="1">
          <a:blip r:embed="rId12">
            <a:extLst>
              <a:ext uri="{28A0092B-C50C-407E-A947-70E740481C1C}">
                <a14:useLocalDpi xmlns:a14="http://schemas.microsoft.com/office/drawing/2010/main" val="0"/>
              </a:ext>
            </a:extLst>
          </a:blip>
          <a:srcRect t="6547" b="6547"/>
          <a:stretch/>
        </p:blipFill>
        <p:spPr bwMode="auto">
          <a:xfrm>
            <a:off x="14085773" y="5490144"/>
            <a:ext cx="1622352" cy="1207793"/>
          </a:xfrm>
          <a:prstGeom prst="rect">
            <a:avLst/>
          </a:prstGeom>
          <a:ln>
            <a:noFill/>
          </a:ln>
          <a:extLst>
            <a:ext uri="{53640926-AAD7-44D8-BBD7-CCE9431645EC}">
              <a14:shadowObscured xmlns:a14="http://schemas.microsoft.com/office/drawing/2010/main"/>
            </a:ext>
          </a:extLst>
        </p:spPr>
      </p:pic>
      <p:sp>
        <p:nvSpPr>
          <p:cNvPr id="63" name="TextBox 62"/>
          <p:cNvSpPr txBox="1"/>
          <p:nvPr/>
        </p:nvSpPr>
        <p:spPr>
          <a:xfrm>
            <a:off x="6596469" y="5508820"/>
            <a:ext cx="4751416" cy="1107996"/>
          </a:xfrm>
          <a:prstGeom prst="rect">
            <a:avLst/>
          </a:prstGeom>
          <a:noFill/>
        </p:spPr>
        <p:txBody>
          <a:bodyPr wrap="square" rtlCol="0">
            <a:spAutoFit/>
          </a:bodyPr>
          <a:lstStyle/>
          <a:p>
            <a:pPr algn="just"/>
            <a:r>
              <a:rPr lang="en-GB" sz="2200" b="1" dirty="0" smtClean="0">
                <a:solidFill>
                  <a:schemeClr val="bg1"/>
                </a:solidFill>
                <a:latin typeface="Arial" panose="020B0604020202020204" pitchFamily="34" charset="0"/>
                <a:cs typeface="Arial" panose="020B0604020202020204" pitchFamily="34" charset="0"/>
              </a:rPr>
              <a:t>Potato </a:t>
            </a:r>
            <a:r>
              <a:rPr lang="en-GB" sz="2200" dirty="0" smtClean="0">
                <a:solidFill>
                  <a:schemeClr val="bg1"/>
                </a:solidFill>
                <a:latin typeface="Arial" panose="020B0604020202020204" pitchFamily="34" charset="0"/>
                <a:cs typeface="Arial" panose="020B0604020202020204" pitchFamily="34" charset="0"/>
              </a:rPr>
              <a:t>is </a:t>
            </a:r>
            <a:r>
              <a:rPr lang="en-GB" sz="2200" dirty="0">
                <a:solidFill>
                  <a:schemeClr val="bg1"/>
                </a:solidFill>
                <a:latin typeface="Arial" panose="020B0604020202020204" pitchFamily="34" charset="0"/>
                <a:cs typeface="Arial" panose="020B0604020202020204" pitchFamily="34" charset="0"/>
              </a:rPr>
              <a:t>one of the main food </a:t>
            </a:r>
            <a:r>
              <a:rPr lang="en-GB" sz="2200" dirty="0" smtClean="0">
                <a:solidFill>
                  <a:schemeClr val="bg1"/>
                </a:solidFill>
                <a:latin typeface="Arial" panose="020B0604020202020204" pitchFamily="34" charset="0"/>
                <a:cs typeface="Arial" panose="020B0604020202020204" pitchFamily="34" charset="0"/>
              </a:rPr>
              <a:t>crops </a:t>
            </a:r>
            <a:r>
              <a:rPr lang="en-GB" sz="2200" dirty="0">
                <a:solidFill>
                  <a:schemeClr val="bg1"/>
                </a:solidFill>
                <a:latin typeface="Arial" panose="020B0604020202020204" pitchFamily="34" charset="0"/>
                <a:cs typeface="Arial" panose="020B0604020202020204" pitchFamily="34" charset="0"/>
              </a:rPr>
              <a:t>in the </a:t>
            </a:r>
            <a:r>
              <a:rPr lang="en-GB" sz="2200" dirty="0" smtClean="0">
                <a:solidFill>
                  <a:schemeClr val="bg1"/>
                </a:solidFill>
                <a:latin typeface="Arial" panose="020B0604020202020204" pitchFamily="34" charset="0"/>
                <a:cs typeface="Arial" panose="020B0604020202020204" pitchFamily="34" charset="0"/>
              </a:rPr>
              <a:t>world. Half </a:t>
            </a:r>
            <a:r>
              <a:rPr lang="en-GB" sz="2200" dirty="0">
                <a:solidFill>
                  <a:schemeClr val="bg1"/>
                </a:solidFill>
                <a:latin typeface="Arial" panose="020B0604020202020204" pitchFamily="34" charset="0"/>
                <a:cs typeface="Arial" panose="020B0604020202020204" pitchFamily="34" charset="0"/>
              </a:rPr>
              <a:t>of the potato crop </a:t>
            </a:r>
            <a:r>
              <a:rPr lang="en-GB" sz="2200" dirty="0" smtClean="0">
                <a:solidFill>
                  <a:schemeClr val="bg1"/>
                </a:solidFill>
                <a:latin typeface="Arial" panose="020B0604020202020204" pitchFamily="34" charset="0"/>
                <a:cs typeface="Arial" panose="020B0604020202020204" pitchFamily="34" charset="0"/>
              </a:rPr>
              <a:t>is </a:t>
            </a:r>
            <a:r>
              <a:rPr lang="en-GB" sz="2200" u="sng" dirty="0" smtClean="0">
                <a:solidFill>
                  <a:schemeClr val="bg1"/>
                </a:solidFill>
                <a:latin typeface="Arial" panose="020B0604020202020204" pitchFamily="34" charset="0"/>
                <a:cs typeface="Arial" panose="020B0604020202020204" pitchFamily="34" charset="0"/>
              </a:rPr>
              <a:t>stored </a:t>
            </a:r>
            <a:r>
              <a:rPr lang="en-GB" sz="2200" u="sng" dirty="0">
                <a:solidFill>
                  <a:schemeClr val="bg1"/>
                </a:solidFill>
                <a:latin typeface="Arial" panose="020B0604020202020204" pitchFamily="34" charset="0"/>
                <a:cs typeface="Arial" panose="020B0604020202020204" pitchFamily="34" charset="0"/>
              </a:rPr>
              <a:t>for up to </a:t>
            </a:r>
            <a:r>
              <a:rPr lang="en-GB" sz="2200" u="sng" dirty="0" smtClean="0">
                <a:solidFill>
                  <a:schemeClr val="bg1"/>
                </a:solidFill>
                <a:latin typeface="Arial" panose="020B0604020202020204" pitchFamily="34" charset="0"/>
                <a:cs typeface="Arial" panose="020B0604020202020204" pitchFamily="34" charset="0"/>
              </a:rPr>
              <a:t>12 months</a:t>
            </a:r>
            <a:endParaRPr lang="en-GB" sz="2200" u="sng" dirty="0">
              <a:solidFill>
                <a:schemeClr val="bg1"/>
              </a:solidFill>
              <a:latin typeface="Arial" panose="020B0604020202020204" pitchFamily="34" charset="0"/>
              <a:cs typeface="Arial" panose="020B0604020202020204" pitchFamily="34" charset="0"/>
            </a:endParaRPr>
          </a:p>
        </p:txBody>
      </p:sp>
      <p:sp>
        <p:nvSpPr>
          <p:cNvPr id="64" name="TextBox 63"/>
          <p:cNvSpPr txBox="1"/>
          <p:nvPr/>
        </p:nvSpPr>
        <p:spPr>
          <a:xfrm>
            <a:off x="10960151" y="6806384"/>
            <a:ext cx="5622016" cy="1446550"/>
          </a:xfrm>
          <a:prstGeom prst="rect">
            <a:avLst/>
          </a:prstGeom>
          <a:noFill/>
        </p:spPr>
        <p:txBody>
          <a:bodyPr wrap="square" rtlCol="0">
            <a:spAutoFit/>
          </a:bodyPr>
          <a:lstStyle/>
          <a:p>
            <a:pPr algn="just"/>
            <a:r>
              <a:rPr lang="en-GB" sz="2200" b="1" dirty="0" smtClean="0">
                <a:solidFill>
                  <a:schemeClr val="bg1"/>
                </a:solidFill>
                <a:latin typeface="Arial" panose="020B0604020202020204" pitchFamily="34" charset="0"/>
                <a:cs typeface="Arial" panose="020B0604020202020204" pitchFamily="34" charset="0"/>
              </a:rPr>
              <a:t>Potato storage </a:t>
            </a:r>
            <a:r>
              <a:rPr lang="en-GB" sz="2200" dirty="0" smtClean="0">
                <a:solidFill>
                  <a:schemeClr val="bg1"/>
                </a:solidFill>
                <a:latin typeface="Arial" panose="020B0604020202020204" pitchFamily="34" charset="0"/>
                <a:cs typeface="Arial" panose="020B0604020202020204" pitchFamily="34" charset="0"/>
              </a:rPr>
              <a:t>is </a:t>
            </a:r>
            <a:r>
              <a:rPr lang="en-GB" sz="2200" dirty="0">
                <a:solidFill>
                  <a:schemeClr val="bg1"/>
                </a:solidFill>
                <a:latin typeface="Arial" panose="020B0604020202020204" pitchFamily="34" charset="0"/>
                <a:cs typeface="Arial" panose="020B0604020202020204" pitchFamily="34" charset="0"/>
              </a:rPr>
              <a:t>a dynamic </a:t>
            </a:r>
            <a:r>
              <a:rPr lang="en-GB" sz="2200" dirty="0" smtClean="0">
                <a:solidFill>
                  <a:schemeClr val="bg1"/>
                </a:solidFill>
                <a:latin typeface="Arial" panose="020B0604020202020204" pitchFamily="34" charset="0"/>
                <a:cs typeface="Arial" panose="020B0604020202020204" pitchFamily="34" charset="0"/>
              </a:rPr>
              <a:t>process where environmental conditions must be able to react </a:t>
            </a:r>
            <a:r>
              <a:rPr lang="en-GB" sz="2200" dirty="0">
                <a:solidFill>
                  <a:schemeClr val="bg1"/>
                </a:solidFill>
                <a:latin typeface="Arial" panose="020B0604020202020204" pitchFamily="34" charset="0"/>
                <a:cs typeface="Arial" panose="020B0604020202020204" pitchFamily="34" charset="0"/>
              </a:rPr>
              <a:t>to </a:t>
            </a:r>
            <a:r>
              <a:rPr lang="en-GB" sz="2200" dirty="0" smtClean="0">
                <a:solidFill>
                  <a:schemeClr val="bg1"/>
                </a:solidFill>
                <a:latin typeface="Arial" panose="020B0604020202020204" pitchFamily="34" charset="0"/>
                <a:cs typeface="Arial" panose="020B0604020202020204" pitchFamily="34" charset="0"/>
              </a:rPr>
              <a:t>changes by the optimization of the conditions during the storage</a:t>
            </a:r>
            <a:endParaRPr lang="en-GB" sz="2200" dirty="0">
              <a:solidFill>
                <a:schemeClr val="bg1"/>
              </a:solidFill>
              <a:latin typeface="Arial" panose="020B0604020202020204" pitchFamily="34" charset="0"/>
              <a:cs typeface="Arial" panose="020B0604020202020204" pitchFamily="34" charset="0"/>
            </a:endParaRPr>
          </a:p>
        </p:txBody>
      </p:sp>
      <p:sp>
        <p:nvSpPr>
          <p:cNvPr id="65" name="TextBox 64"/>
          <p:cNvSpPr txBox="1"/>
          <p:nvPr/>
        </p:nvSpPr>
        <p:spPr>
          <a:xfrm>
            <a:off x="16326942" y="5621634"/>
            <a:ext cx="3500794" cy="769441"/>
          </a:xfrm>
          <a:prstGeom prst="rect">
            <a:avLst/>
          </a:prstGeom>
          <a:noFill/>
        </p:spPr>
        <p:txBody>
          <a:bodyPr wrap="square" rtlCol="0">
            <a:spAutoFit/>
          </a:bodyPr>
          <a:lstStyle/>
          <a:p>
            <a:pPr algn="ctr"/>
            <a:r>
              <a:rPr lang="en-GB" sz="2200" b="1" u="sng"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Environmental conditions</a:t>
            </a:r>
          </a:p>
        </p:txBody>
      </p:sp>
      <p:sp>
        <p:nvSpPr>
          <p:cNvPr id="66" name="Rounded Rectangle 65"/>
          <p:cNvSpPr/>
          <p:nvPr/>
        </p:nvSpPr>
        <p:spPr>
          <a:xfrm>
            <a:off x="16753464" y="7144975"/>
            <a:ext cx="1547063" cy="55686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200" b="1" dirty="0" smtClean="0">
                <a:latin typeface="Arial" panose="020B0604020202020204" pitchFamily="34" charset="0"/>
                <a:cs typeface="Arial" panose="020B0604020202020204" pitchFamily="34" charset="0"/>
              </a:rPr>
              <a:t>T</a:t>
            </a:r>
            <a:r>
              <a:rPr lang="en-GB" sz="2200" dirty="0" smtClean="0">
                <a:latin typeface="Arial" panose="020B0604020202020204" pitchFamily="34" charset="0"/>
                <a:cs typeface="Arial" panose="020B0604020202020204" pitchFamily="34" charset="0"/>
              </a:rPr>
              <a:t> (4-10</a:t>
            </a:r>
            <a:r>
              <a:rPr lang="en-GB" sz="2200" baseline="30000" dirty="0" smtClean="0">
                <a:latin typeface="Arial" panose="020B0604020202020204" pitchFamily="34" charset="0"/>
                <a:cs typeface="Arial" panose="020B0604020202020204" pitchFamily="34" charset="0"/>
              </a:rPr>
              <a:t>o</a:t>
            </a:r>
            <a:r>
              <a:rPr lang="en-GB" sz="2200" dirty="0" smtClean="0">
                <a:latin typeface="Arial" panose="020B0604020202020204" pitchFamily="34" charset="0"/>
                <a:cs typeface="Arial" panose="020B0604020202020204" pitchFamily="34" charset="0"/>
              </a:rPr>
              <a:t>C)</a:t>
            </a:r>
          </a:p>
        </p:txBody>
      </p:sp>
      <p:sp>
        <p:nvSpPr>
          <p:cNvPr id="67" name="Rounded Rectangle 66"/>
          <p:cNvSpPr/>
          <p:nvPr/>
        </p:nvSpPr>
        <p:spPr>
          <a:xfrm>
            <a:off x="16687687" y="6437274"/>
            <a:ext cx="2319677" cy="54924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200" b="1" dirty="0" smtClean="0">
                <a:latin typeface="Arial" panose="020B0604020202020204" pitchFamily="34" charset="0"/>
                <a:cs typeface="Arial" panose="020B0604020202020204" pitchFamily="34" charset="0"/>
              </a:rPr>
              <a:t>R.H </a:t>
            </a:r>
            <a:r>
              <a:rPr lang="en-GB" sz="2200" dirty="0" smtClean="0">
                <a:latin typeface="Arial" panose="020B0604020202020204" pitchFamily="34" charset="0"/>
                <a:cs typeface="Arial" panose="020B0604020202020204" pitchFamily="34" charset="0"/>
              </a:rPr>
              <a:t>(90-100%)</a:t>
            </a:r>
            <a:endParaRPr lang="en-GB" sz="2200" dirty="0">
              <a:latin typeface="Arial" panose="020B0604020202020204" pitchFamily="34" charset="0"/>
              <a:cs typeface="Arial" panose="020B0604020202020204" pitchFamily="34" charset="0"/>
            </a:endParaRPr>
          </a:p>
        </p:txBody>
      </p:sp>
      <p:pic>
        <p:nvPicPr>
          <p:cNvPr id="68" name="Picture 10" descr="Resultado de imagen de High temperatur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6750173" y="7885728"/>
            <a:ext cx="697701" cy="836449"/>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12" descr="Resultado de imagen de No ventilation"/>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505657" y="7877420"/>
            <a:ext cx="856321" cy="856321"/>
          </a:xfrm>
          <a:prstGeom prst="rect">
            <a:avLst/>
          </a:prstGeom>
          <a:noFill/>
          <a:extLst>
            <a:ext uri="{909E8E84-426E-40DD-AFC4-6F175D3DCCD1}">
              <a14:hiddenFill xmlns:a14="http://schemas.microsoft.com/office/drawing/2010/main">
                <a:solidFill>
                  <a:srgbClr val="FFFFFF"/>
                </a:solidFill>
              </a14:hiddenFill>
            </a:ext>
          </a:extLst>
        </p:spPr>
      </p:pic>
      <p:sp>
        <p:nvSpPr>
          <p:cNvPr id="70" name="TextBox 69"/>
          <p:cNvSpPr txBox="1"/>
          <p:nvPr/>
        </p:nvSpPr>
        <p:spPr>
          <a:xfrm>
            <a:off x="10749361" y="8845796"/>
            <a:ext cx="5557446" cy="1785104"/>
          </a:xfrm>
          <a:prstGeom prst="rect">
            <a:avLst/>
          </a:prstGeom>
          <a:noFill/>
        </p:spPr>
        <p:txBody>
          <a:bodyPr wrap="square" rtlCol="0">
            <a:spAutoFit/>
          </a:bodyPr>
          <a:lstStyle/>
          <a:p>
            <a:pPr lvl="0" algn="just"/>
            <a:r>
              <a:rPr lang="en-GB" sz="2200" b="1" u="sng" dirty="0">
                <a:solidFill>
                  <a:schemeClr val="bg1"/>
                </a:solidFill>
                <a:latin typeface="Arial" panose="020B0604020202020204" pitchFamily="34" charset="0"/>
                <a:cs typeface="Arial" panose="020B0604020202020204" pitchFamily="34" charset="0"/>
              </a:rPr>
              <a:t>Fungal</a:t>
            </a:r>
            <a:r>
              <a:rPr lang="en-GB" sz="2200" u="sng" dirty="0">
                <a:solidFill>
                  <a:schemeClr val="bg1"/>
                </a:solidFill>
                <a:latin typeface="Arial" panose="020B0604020202020204" pitchFamily="34" charset="0"/>
                <a:cs typeface="Arial" panose="020B0604020202020204" pitchFamily="34" charset="0"/>
              </a:rPr>
              <a:t> and </a:t>
            </a:r>
            <a:r>
              <a:rPr lang="en-GB" sz="2200" b="1" u="sng" dirty="0">
                <a:solidFill>
                  <a:schemeClr val="bg1"/>
                </a:solidFill>
                <a:latin typeface="Arial" panose="020B0604020202020204" pitchFamily="34" charset="0"/>
                <a:cs typeface="Arial" panose="020B0604020202020204" pitchFamily="34" charset="0"/>
              </a:rPr>
              <a:t>bacterial growth </a:t>
            </a:r>
            <a:r>
              <a:rPr lang="en-GB" sz="2200" dirty="0">
                <a:solidFill>
                  <a:schemeClr val="bg1"/>
                </a:solidFill>
                <a:latin typeface="Arial" panose="020B0604020202020204" pitchFamily="34" charset="0"/>
                <a:cs typeface="Arial" panose="020B0604020202020204" pitchFamily="34" charset="0"/>
              </a:rPr>
              <a:t>on </a:t>
            </a:r>
            <a:r>
              <a:rPr lang="en-GB" sz="2200" dirty="0" smtClean="0">
                <a:solidFill>
                  <a:schemeClr val="bg1"/>
                </a:solidFill>
                <a:latin typeface="Arial" panose="020B0604020202020204" pitchFamily="34" charset="0"/>
                <a:cs typeface="Arial" panose="020B0604020202020204" pitchFamily="34" charset="0"/>
              </a:rPr>
              <a:t>potatoes. Potato </a:t>
            </a:r>
            <a:r>
              <a:rPr lang="en-GB" sz="2200" dirty="0">
                <a:solidFill>
                  <a:schemeClr val="bg1"/>
                </a:solidFill>
                <a:latin typeface="Arial" panose="020B0604020202020204" pitchFamily="34" charset="0"/>
                <a:cs typeface="Arial" panose="020B0604020202020204" pitchFamily="34" charset="0"/>
              </a:rPr>
              <a:t>storage diseases are acquiring more and more </a:t>
            </a:r>
            <a:r>
              <a:rPr lang="en-GB" sz="2200" dirty="0" smtClean="0">
                <a:solidFill>
                  <a:schemeClr val="bg1"/>
                </a:solidFill>
                <a:latin typeface="Arial" panose="020B0604020202020204" pitchFamily="34" charset="0"/>
                <a:cs typeface="Arial" panose="020B0604020202020204" pitchFamily="34" charset="0"/>
              </a:rPr>
              <a:t>importance due to the increased demand of the </a:t>
            </a:r>
            <a:r>
              <a:rPr lang="en-GB" sz="2200" b="1" dirty="0" smtClean="0">
                <a:solidFill>
                  <a:schemeClr val="bg1"/>
                </a:solidFill>
                <a:latin typeface="Arial" panose="020B0604020202020204" pitchFamily="34" charset="0"/>
                <a:cs typeface="Arial" panose="020B0604020202020204" pitchFamily="34" charset="0"/>
              </a:rPr>
              <a:t>pre-process potato market</a:t>
            </a:r>
            <a:endParaRPr lang="en-GB" sz="2200" dirty="0">
              <a:solidFill>
                <a:schemeClr val="bg1"/>
              </a:solidFill>
              <a:latin typeface="Arial" panose="020B0604020202020204" pitchFamily="34" charset="0"/>
              <a:cs typeface="Arial" panose="020B0604020202020204" pitchFamily="34" charset="0"/>
            </a:endParaRPr>
          </a:p>
        </p:txBody>
      </p:sp>
      <p:sp>
        <p:nvSpPr>
          <p:cNvPr id="71" name="Rounded Rectangle 70"/>
          <p:cNvSpPr/>
          <p:nvPr/>
        </p:nvSpPr>
        <p:spPr>
          <a:xfrm>
            <a:off x="16668608" y="9146653"/>
            <a:ext cx="2870701" cy="1041266"/>
          </a:xfrm>
          <a:prstGeom prst="roundRect">
            <a:avLst/>
          </a:prstGeom>
          <a:solidFill>
            <a:schemeClr val="bg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200" b="1" dirty="0" smtClean="0">
                <a:solidFill>
                  <a:srgbClr val="C00000"/>
                </a:solidFill>
                <a:latin typeface="Arial" panose="020B0604020202020204" pitchFamily="34" charset="0"/>
                <a:cs typeface="Arial" panose="020B0604020202020204" pitchFamily="34" charset="0"/>
              </a:rPr>
              <a:t>Wrong or insufficient management of storage conditions</a:t>
            </a:r>
            <a:endParaRPr lang="en-GB" sz="2200" b="1" dirty="0">
              <a:solidFill>
                <a:srgbClr val="C00000"/>
              </a:solidFill>
              <a:latin typeface="Arial" panose="020B0604020202020204" pitchFamily="34" charset="0"/>
              <a:cs typeface="Arial" panose="020B0604020202020204" pitchFamily="34" charset="0"/>
            </a:endParaRPr>
          </a:p>
        </p:txBody>
      </p:sp>
      <p:sp>
        <p:nvSpPr>
          <p:cNvPr id="72" name="Rectangle 71"/>
          <p:cNvSpPr/>
          <p:nvPr/>
        </p:nvSpPr>
        <p:spPr>
          <a:xfrm>
            <a:off x="5629245" y="10315729"/>
            <a:ext cx="3435350" cy="1107996"/>
          </a:xfrm>
          <a:prstGeom prst="rect">
            <a:avLst/>
          </a:prstGeom>
        </p:spPr>
        <p:txBody>
          <a:bodyPr wrap="square">
            <a:spAutoFit/>
          </a:bodyPr>
          <a:lstStyle/>
          <a:p>
            <a:pPr lvl="0" algn="ctr"/>
            <a:r>
              <a:rPr lang="en-GB" sz="2200" b="1" u="sng" dirty="0">
                <a:solidFill>
                  <a:schemeClr val="bg1"/>
                </a:solidFill>
                <a:latin typeface="Arial" panose="020B0604020202020204" pitchFamily="34" charset="0"/>
                <a:cs typeface="Arial" panose="020B0604020202020204" pitchFamily="34" charset="0"/>
              </a:rPr>
              <a:t>Requirement</a:t>
            </a:r>
            <a:endParaRPr lang="en-GB" sz="2200" b="1" dirty="0">
              <a:solidFill>
                <a:schemeClr val="bg1"/>
              </a:solidFill>
              <a:latin typeface="Arial" panose="020B0604020202020204" pitchFamily="34" charset="0"/>
              <a:cs typeface="Arial" panose="020B0604020202020204" pitchFamily="34" charset="0"/>
            </a:endParaRPr>
          </a:p>
          <a:p>
            <a:pPr lvl="0" algn="ctr"/>
            <a:r>
              <a:rPr lang="en-GB" sz="2200" dirty="0">
                <a:solidFill>
                  <a:schemeClr val="bg1"/>
                </a:solidFill>
                <a:latin typeface="Arial" panose="020B0604020202020204" pitchFamily="34" charset="0"/>
                <a:cs typeface="Arial" panose="020B0604020202020204" pitchFamily="34" charset="0"/>
              </a:rPr>
              <a:t>Perfect skin finish without any blemishes</a:t>
            </a:r>
          </a:p>
        </p:txBody>
      </p:sp>
      <p:pic>
        <p:nvPicPr>
          <p:cNvPr id="73" name="Picture 16" descr="Resultado de imagen de Maris piper in bags"/>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297172" y="7168429"/>
            <a:ext cx="1103230" cy="110323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4" name="TextBox 73"/>
          <p:cNvSpPr txBox="1"/>
          <p:nvPr/>
        </p:nvSpPr>
        <p:spPr>
          <a:xfrm>
            <a:off x="3259221" y="8280260"/>
            <a:ext cx="3418684" cy="430887"/>
          </a:xfrm>
          <a:prstGeom prst="rect">
            <a:avLst/>
          </a:prstGeom>
          <a:noFill/>
        </p:spPr>
        <p:txBody>
          <a:bodyPr wrap="square" rtlCol="0">
            <a:spAutoFit/>
          </a:bodyPr>
          <a:lstStyle/>
          <a:p>
            <a:pPr lvl="0" algn="ctr"/>
            <a:r>
              <a:rPr lang="en-GB" sz="2200" b="1" dirty="0" smtClean="0">
                <a:solidFill>
                  <a:schemeClr val="bg1"/>
                </a:solidFill>
                <a:latin typeface="Arial" panose="020B0604020202020204" pitchFamily="34" charset="0"/>
                <a:cs typeface="Arial" panose="020B0604020202020204" pitchFamily="34" charset="0"/>
              </a:rPr>
              <a:t>Retail or processing</a:t>
            </a:r>
            <a:endParaRPr lang="en-GB" sz="2200" b="1" dirty="0">
              <a:solidFill>
                <a:schemeClr val="bg1"/>
              </a:solidFill>
              <a:latin typeface="Arial" panose="020B0604020202020204" pitchFamily="34" charset="0"/>
              <a:cs typeface="Arial" panose="020B0604020202020204" pitchFamily="34" charset="0"/>
            </a:endParaRPr>
          </a:p>
        </p:txBody>
      </p:sp>
      <p:pic>
        <p:nvPicPr>
          <p:cNvPr id="75" name="Picture 14" descr="Resultado de imagen de Mash potato tesco"/>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554592" y="7209552"/>
            <a:ext cx="1060384" cy="10603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nvGrpSpPr>
          <p:cNvPr id="76" name="Group 75"/>
          <p:cNvGrpSpPr/>
          <p:nvPr/>
        </p:nvGrpSpPr>
        <p:grpSpPr>
          <a:xfrm>
            <a:off x="4333427" y="6184673"/>
            <a:ext cx="1744398" cy="2057604"/>
            <a:chOff x="4669751" y="7395352"/>
            <a:chExt cx="1744398" cy="2057604"/>
          </a:xfrm>
        </p:grpSpPr>
        <p:pic>
          <p:nvPicPr>
            <p:cNvPr id="77" name="Picture 12" descr="Resultado de imagen de crisps"/>
            <p:cNvPicPr>
              <a:picLocks noChangeAspect="1" noChangeArrowheads="1"/>
            </p:cNvPicPr>
            <p:nvPr/>
          </p:nvPicPr>
          <p:blipFill rotWithShape="1">
            <a:blip r:embed="rId17">
              <a:extLst>
                <a:ext uri="{28A0092B-C50C-407E-A947-70E740481C1C}">
                  <a14:useLocalDpi xmlns:a14="http://schemas.microsoft.com/office/drawing/2010/main" val="0"/>
                </a:ext>
              </a:extLst>
            </a:blip>
            <a:srcRect l="30454" r="11213"/>
            <a:stretch/>
          </p:blipFill>
          <p:spPr bwMode="auto">
            <a:xfrm>
              <a:off x="4782898" y="8408490"/>
              <a:ext cx="1116222" cy="104446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8" name="Rectangle 77"/>
            <p:cNvSpPr/>
            <p:nvPr/>
          </p:nvSpPr>
          <p:spPr>
            <a:xfrm>
              <a:off x="4669751" y="7395352"/>
              <a:ext cx="1744398" cy="6926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9" name="Curved Left Arrow 78"/>
          <p:cNvSpPr/>
          <p:nvPr/>
        </p:nvSpPr>
        <p:spPr>
          <a:xfrm rot="3764351">
            <a:off x="12941377" y="11249056"/>
            <a:ext cx="1051811" cy="2248731"/>
          </a:xfrm>
          <a:prstGeom prst="curvedLeftArrow">
            <a:avLst>
              <a:gd name="adj1" fmla="val 25000"/>
              <a:gd name="adj2" fmla="val 50000"/>
              <a:gd name="adj3" fmla="val 45083"/>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solidFill>
                <a:schemeClr val="tx1"/>
              </a:solidFill>
            </a:endParaRPr>
          </a:p>
        </p:txBody>
      </p:sp>
      <p:pic>
        <p:nvPicPr>
          <p:cNvPr id="80" name="Picture 22" descr="Resultado de imagen de mal pulga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506493" y="10636385"/>
            <a:ext cx="489945" cy="460854"/>
          </a:xfrm>
          <a:prstGeom prst="rect">
            <a:avLst/>
          </a:prstGeom>
          <a:noFill/>
          <a:extLst>
            <a:ext uri="{909E8E84-426E-40DD-AFC4-6F175D3DCCD1}">
              <a14:hiddenFill xmlns:a14="http://schemas.microsoft.com/office/drawing/2010/main">
                <a:solidFill>
                  <a:srgbClr val="FFFFFF"/>
                </a:solidFill>
              </a14:hiddenFill>
            </a:ext>
          </a:extLst>
        </p:spPr>
      </p:pic>
      <p:sp>
        <p:nvSpPr>
          <p:cNvPr id="81" name="Rounded Rectangle 80"/>
          <p:cNvSpPr/>
          <p:nvPr/>
        </p:nvSpPr>
        <p:spPr>
          <a:xfrm>
            <a:off x="1389698" y="9145927"/>
            <a:ext cx="2951116" cy="846548"/>
          </a:xfrm>
          <a:prstGeom prst="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2" name="Picture 24" descr="Resultado de imagen de Good"/>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393981" y="9751580"/>
            <a:ext cx="530669" cy="499453"/>
          </a:xfrm>
          <a:prstGeom prst="rect">
            <a:avLst/>
          </a:prstGeom>
          <a:noFill/>
          <a:extLst>
            <a:ext uri="{909E8E84-426E-40DD-AFC4-6F175D3DCCD1}">
              <a14:hiddenFill xmlns:a14="http://schemas.microsoft.com/office/drawing/2010/main">
                <a:solidFill>
                  <a:srgbClr val="FFFFFF"/>
                </a:solidFill>
              </a14:hiddenFill>
            </a:ext>
          </a:extLst>
        </p:spPr>
      </p:pic>
      <p:sp>
        <p:nvSpPr>
          <p:cNvPr id="83" name="TextBox 82"/>
          <p:cNvSpPr txBox="1"/>
          <p:nvPr/>
        </p:nvSpPr>
        <p:spPr>
          <a:xfrm>
            <a:off x="8237399" y="11850992"/>
            <a:ext cx="3303343" cy="76944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lvl="0" algn="ctr"/>
            <a:r>
              <a:rPr lang="en-GB" sz="22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Early identification of potato rots</a:t>
            </a:r>
            <a:endParaRPr lang="en-GB" sz="2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4" name="Picture 2" descr="Resultado de imagen de Thinki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421194" y="11730063"/>
            <a:ext cx="1445214" cy="1190857"/>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84"/>
          <p:cNvPicPr>
            <a:picLocks noChangeAspect="1"/>
          </p:cNvPicPr>
          <p:nvPr/>
        </p:nvPicPr>
        <p:blipFill>
          <a:blip r:embed="rId21"/>
          <a:stretch>
            <a:fillRect/>
          </a:stretch>
        </p:blipFill>
        <p:spPr>
          <a:xfrm>
            <a:off x="13321150" y="10789294"/>
            <a:ext cx="6352213" cy="1333762"/>
          </a:xfrm>
          <a:prstGeom prst="rect">
            <a:avLst/>
          </a:prstGeom>
        </p:spPr>
      </p:pic>
      <p:sp>
        <p:nvSpPr>
          <p:cNvPr id="86" name="TextBox 85"/>
          <p:cNvSpPr txBox="1"/>
          <p:nvPr/>
        </p:nvSpPr>
        <p:spPr>
          <a:xfrm>
            <a:off x="1708139" y="9237901"/>
            <a:ext cx="2418217" cy="769441"/>
          </a:xfrm>
          <a:prstGeom prst="rect">
            <a:avLst/>
          </a:prstGeom>
          <a:noFill/>
        </p:spPr>
        <p:txBody>
          <a:bodyPr wrap="square" rtlCol="0">
            <a:spAutoFit/>
          </a:bodyPr>
          <a:lstStyle/>
          <a:p>
            <a:pPr lvl="0" algn="ctr"/>
            <a:r>
              <a:rPr lang="en-GB" sz="2200" dirty="0" smtClean="0">
                <a:solidFill>
                  <a:schemeClr val="bg1"/>
                </a:solidFill>
                <a:latin typeface="Arial" panose="020B0604020202020204" pitchFamily="34" charset="0"/>
                <a:cs typeface="Arial" panose="020B0604020202020204" pitchFamily="34" charset="0"/>
              </a:rPr>
              <a:t>Potato </a:t>
            </a:r>
            <a:r>
              <a:rPr lang="en-GB" sz="2200" b="1" dirty="0" smtClean="0">
                <a:solidFill>
                  <a:schemeClr val="bg1"/>
                </a:solidFill>
                <a:latin typeface="Arial" panose="020B0604020202020204" pitchFamily="34" charset="0"/>
                <a:cs typeface="Arial" panose="020B0604020202020204" pitchFamily="34" charset="0"/>
              </a:rPr>
              <a:t>spoilage </a:t>
            </a:r>
            <a:r>
              <a:rPr lang="en-GB" sz="2200" dirty="0" smtClean="0">
                <a:solidFill>
                  <a:schemeClr val="bg1"/>
                </a:solidFill>
                <a:latin typeface="Arial" panose="020B0604020202020204" pitchFamily="34" charset="0"/>
                <a:cs typeface="Arial" panose="020B0604020202020204" pitchFamily="34" charset="0"/>
              </a:rPr>
              <a:t>and </a:t>
            </a:r>
            <a:r>
              <a:rPr lang="en-GB" sz="2200" b="1" dirty="0" smtClean="0">
                <a:solidFill>
                  <a:schemeClr val="bg1"/>
                </a:solidFill>
                <a:latin typeface="Arial" panose="020B0604020202020204" pitchFamily="34" charset="0"/>
                <a:cs typeface="Arial" panose="020B0604020202020204" pitchFamily="34" charset="0"/>
              </a:rPr>
              <a:t>waste</a:t>
            </a:r>
            <a:endParaRPr lang="en-GB" sz="2200" b="1" dirty="0">
              <a:solidFill>
                <a:schemeClr val="bg1"/>
              </a:solidFill>
              <a:latin typeface="Arial" panose="020B0604020202020204" pitchFamily="34" charset="0"/>
              <a:cs typeface="Arial" panose="020B0604020202020204" pitchFamily="34" charset="0"/>
            </a:endParaRPr>
          </a:p>
        </p:txBody>
      </p:sp>
      <p:sp>
        <p:nvSpPr>
          <p:cNvPr id="87" name="Pentagon 86"/>
          <p:cNvSpPr/>
          <p:nvPr/>
        </p:nvSpPr>
        <p:spPr>
          <a:xfrm>
            <a:off x="1174876" y="15041836"/>
            <a:ext cx="3675243" cy="630909"/>
          </a:xfrm>
          <a:prstGeom prst="homePlate">
            <a:avLst/>
          </a:prstGeom>
          <a:ln w="38100">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800" b="1" dirty="0" smtClean="0">
                <a:solidFill>
                  <a:schemeClr val="accent2"/>
                </a:solidFill>
                <a:latin typeface="Arial" panose="020B0604020202020204" pitchFamily="34" charset="0"/>
                <a:cs typeface="Arial" panose="020B0604020202020204" pitchFamily="34" charset="0"/>
              </a:rPr>
              <a:t>Methodology</a:t>
            </a:r>
            <a:endParaRPr lang="en-GB" sz="2800" dirty="0">
              <a:solidFill>
                <a:schemeClr val="accent2"/>
              </a:solidFill>
              <a:latin typeface="Arial" panose="020B0604020202020204" pitchFamily="34" charset="0"/>
              <a:cs typeface="Arial" panose="020B0604020202020204" pitchFamily="34" charset="0"/>
            </a:endParaRPr>
          </a:p>
        </p:txBody>
      </p:sp>
      <p:sp>
        <p:nvSpPr>
          <p:cNvPr id="90" name="TextBox 89"/>
          <p:cNvSpPr txBox="1"/>
          <p:nvPr/>
        </p:nvSpPr>
        <p:spPr>
          <a:xfrm>
            <a:off x="1297371" y="15718493"/>
            <a:ext cx="13900725" cy="1938992"/>
          </a:xfrm>
          <a:prstGeom prst="rect">
            <a:avLst/>
          </a:prstGeom>
          <a:noFill/>
        </p:spPr>
        <p:txBody>
          <a:bodyPr wrap="square" rtlCol="0">
            <a:spAutoFit/>
          </a:bodyPr>
          <a:lstStyle/>
          <a:p>
            <a:pPr algn="just"/>
            <a:r>
              <a:rPr lang="en-GB" sz="2400" dirty="0" smtClean="0">
                <a:latin typeface="Arial" panose="020B0604020202020204" pitchFamily="34" charset="0"/>
                <a:cs typeface="Arial" panose="020B0604020202020204" pitchFamily="34" charset="0"/>
              </a:rPr>
              <a:t>The three main diseases that affected potato tubers in the last year; </a:t>
            </a:r>
            <a:r>
              <a:rPr lang="en-GB" sz="2400" u="sng" dirty="0" smtClean="0">
                <a:latin typeface="Arial" panose="020B0604020202020204" pitchFamily="34" charset="0"/>
                <a:cs typeface="Arial" panose="020B0604020202020204" pitchFamily="34" charset="0"/>
              </a:rPr>
              <a:t>soft rot</a:t>
            </a:r>
            <a:r>
              <a:rPr lang="en-GB" sz="2400" dirty="0" smtClean="0">
                <a:latin typeface="Arial" panose="020B0604020202020204" pitchFamily="34" charset="0"/>
                <a:cs typeface="Arial" panose="020B0604020202020204" pitchFamily="34" charset="0"/>
              </a:rPr>
              <a:t> (</a:t>
            </a:r>
            <a:r>
              <a:rPr lang="en-GB" sz="2400" i="1" dirty="0" err="1" smtClean="0">
                <a:latin typeface="Arial" panose="020B0604020202020204" pitchFamily="34" charset="0"/>
                <a:cs typeface="Arial" panose="020B0604020202020204" pitchFamily="34" charset="0"/>
              </a:rPr>
              <a:t>Pectobacterium</a:t>
            </a:r>
            <a:r>
              <a:rPr lang="en-GB" sz="2400" i="1" dirty="0" smtClean="0">
                <a:latin typeface="Arial" panose="020B0604020202020204" pitchFamily="34" charset="0"/>
                <a:cs typeface="Arial" panose="020B0604020202020204" pitchFamily="34" charset="0"/>
              </a:rPr>
              <a:t> </a:t>
            </a:r>
            <a:r>
              <a:rPr lang="en-GB" sz="2400" i="1" dirty="0" err="1" smtClean="0">
                <a:latin typeface="Arial" panose="020B0604020202020204" pitchFamily="34" charset="0"/>
                <a:cs typeface="Arial" panose="020B0604020202020204" pitchFamily="34" charset="0"/>
              </a:rPr>
              <a:t>carotovorum</a:t>
            </a:r>
            <a:r>
              <a:rPr lang="en-GB" sz="2400" i="1" dirty="0" smtClean="0">
                <a:latin typeface="Arial" panose="020B0604020202020204" pitchFamily="34" charset="0"/>
                <a:cs typeface="Arial" panose="020B0604020202020204" pitchFamily="34" charset="0"/>
              </a:rPr>
              <a:t> </a:t>
            </a:r>
            <a:r>
              <a:rPr lang="en-GB" sz="2400" i="1" dirty="0" err="1" smtClean="0">
                <a:latin typeface="Arial" panose="020B0604020202020204" pitchFamily="34" charset="0"/>
                <a:cs typeface="Arial" panose="020B0604020202020204" pitchFamily="34" charset="0"/>
              </a:rPr>
              <a:t>atrosepticum</a:t>
            </a:r>
            <a:r>
              <a:rPr lang="en-GB" sz="2400" dirty="0" smtClean="0">
                <a:latin typeface="Arial" panose="020B0604020202020204" pitchFamily="34" charset="0"/>
                <a:cs typeface="Arial" panose="020B0604020202020204" pitchFamily="34" charset="0"/>
              </a:rPr>
              <a:t>), </a:t>
            </a:r>
            <a:r>
              <a:rPr lang="en-GB" sz="2400" u="sng" dirty="0" smtClean="0">
                <a:latin typeface="Arial" panose="020B0604020202020204" pitchFamily="34" charset="0"/>
                <a:cs typeface="Arial" panose="020B0604020202020204" pitchFamily="34" charset="0"/>
              </a:rPr>
              <a:t>dry rot</a:t>
            </a:r>
            <a:r>
              <a:rPr lang="en-GB" sz="2400" dirty="0" smtClean="0">
                <a:latin typeface="Arial" panose="020B0604020202020204" pitchFamily="34" charset="0"/>
                <a:cs typeface="Arial" panose="020B0604020202020204" pitchFamily="34" charset="0"/>
              </a:rPr>
              <a:t> (</a:t>
            </a:r>
            <a:r>
              <a:rPr lang="en-GB" sz="2400" i="1" dirty="0" smtClean="0">
                <a:latin typeface="Arial" panose="020B0604020202020204" pitchFamily="34" charset="0"/>
                <a:cs typeface="Arial" panose="020B0604020202020204" pitchFamily="34" charset="0"/>
              </a:rPr>
              <a:t>Fusarium </a:t>
            </a:r>
            <a:r>
              <a:rPr lang="en-GB" sz="2400" i="1" dirty="0" err="1" smtClean="0">
                <a:latin typeface="Arial" panose="020B0604020202020204" pitchFamily="34" charset="0"/>
                <a:cs typeface="Arial" panose="020B0604020202020204" pitchFamily="34" charset="0"/>
              </a:rPr>
              <a:t>solani</a:t>
            </a:r>
            <a:r>
              <a:rPr lang="en-GB" sz="2400" i="1" dirty="0" smtClean="0">
                <a:latin typeface="Arial" panose="020B0604020202020204" pitchFamily="34" charset="0"/>
                <a:cs typeface="Arial" panose="020B0604020202020204" pitchFamily="34" charset="0"/>
              </a:rPr>
              <a:t> </a:t>
            </a:r>
            <a:r>
              <a:rPr lang="en-GB" sz="2400" i="1" dirty="0" err="1" smtClean="0">
                <a:latin typeface="Arial" panose="020B0604020202020204" pitchFamily="34" charset="0"/>
                <a:cs typeface="Arial" panose="020B0604020202020204" pitchFamily="34" charset="0"/>
              </a:rPr>
              <a:t>coeruleum</a:t>
            </a:r>
            <a:r>
              <a:rPr lang="en-GB" sz="2400" dirty="0" smtClean="0">
                <a:latin typeface="Arial" panose="020B0604020202020204" pitchFamily="34" charset="0"/>
                <a:cs typeface="Arial" panose="020B0604020202020204" pitchFamily="34" charset="0"/>
              </a:rPr>
              <a:t>) and </a:t>
            </a:r>
            <a:r>
              <a:rPr lang="en-GB" sz="2400" u="sng" dirty="0" smtClean="0">
                <a:latin typeface="Arial" panose="020B0604020202020204" pitchFamily="34" charset="0"/>
                <a:cs typeface="Arial" panose="020B0604020202020204" pitchFamily="34" charset="0"/>
              </a:rPr>
              <a:t>gangrene</a:t>
            </a:r>
            <a:r>
              <a:rPr lang="en-GB" sz="2400" dirty="0" smtClean="0">
                <a:latin typeface="Arial" panose="020B0604020202020204" pitchFamily="34" charset="0"/>
                <a:cs typeface="Arial" panose="020B0604020202020204" pitchFamily="34" charset="0"/>
              </a:rPr>
              <a:t> (</a:t>
            </a:r>
            <a:r>
              <a:rPr lang="en-GB" sz="2400" i="1" dirty="0" err="1" smtClean="0">
                <a:latin typeface="Arial" panose="020B0604020202020204" pitchFamily="34" charset="0"/>
                <a:cs typeface="Arial" panose="020B0604020202020204" pitchFamily="34" charset="0"/>
              </a:rPr>
              <a:t>Boeremia</a:t>
            </a:r>
            <a:r>
              <a:rPr lang="en-GB" sz="2400" i="1" dirty="0" smtClean="0">
                <a:latin typeface="Arial" panose="020B0604020202020204" pitchFamily="34" charset="0"/>
                <a:cs typeface="Arial" panose="020B0604020202020204" pitchFamily="34" charset="0"/>
              </a:rPr>
              <a:t> </a:t>
            </a:r>
            <a:r>
              <a:rPr lang="en-GB" sz="2400" i="1" dirty="0" err="1" smtClean="0">
                <a:latin typeface="Arial" panose="020B0604020202020204" pitchFamily="34" charset="0"/>
                <a:cs typeface="Arial" panose="020B0604020202020204" pitchFamily="34" charset="0"/>
              </a:rPr>
              <a:t>foveata</a:t>
            </a:r>
            <a:r>
              <a:rPr lang="en-GB" sz="2400" dirty="0" smtClean="0">
                <a:latin typeface="Arial" panose="020B0604020202020204" pitchFamily="34" charset="0"/>
                <a:cs typeface="Arial" panose="020B0604020202020204" pitchFamily="34" charset="0"/>
              </a:rPr>
              <a:t>) have been studied. VOCs have been analysed by Thermal Desorption-Gas Chromatography-Time of Flight-Mass Spectrometry (TD-GC-</a:t>
            </a:r>
            <a:r>
              <a:rPr lang="en-GB" sz="2400" dirty="0" err="1" smtClean="0">
                <a:latin typeface="Arial" panose="020B0604020202020204" pitchFamily="34" charset="0"/>
                <a:cs typeface="Arial" panose="020B0604020202020204" pitchFamily="34" charset="0"/>
              </a:rPr>
              <a:t>ToF</a:t>
            </a:r>
            <a:r>
              <a:rPr lang="en-GB" sz="2400" dirty="0" smtClean="0">
                <a:latin typeface="Arial" panose="020B0604020202020204" pitchFamily="34" charset="0"/>
                <a:cs typeface="Arial" panose="020B0604020202020204" pitchFamily="34" charset="0"/>
              </a:rPr>
              <a:t>-MS) under laboratory conditions, while the developed sensor will be used under commercial conditions. </a:t>
            </a:r>
          </a:p>
        </p:txBody>
      </p:sp>
      <p:pic>
        <p:nvPicPr>
          <p:cNvPr id="99" name="Picture 4" descr="Imagen relacionada"/>
          <p:cNvPicPr>
            <a:picLocks noChangeAspect="1" noChangeArrowheads="1"/>
          </p:cNvPicPr>
          <p:nvPr/>
        </p:nvPicPr>
        <p:blipFill rotWithShape="1">
          <a:blip r:embed="rId22">
            <a:extLst>
              <a:ext uri="{28A0092B-C50C-407E-A947-70E740481C1C}">
                <a14:useLocalDpi xmlns:a14="http://schemas.microsoft.com/office/drawing/2010/main" val="0"/>
              </a:ext>
            </a:extLst>
          </a:blip>
          <a:srcRect t="4255" r="22268"/>
          <a:stretch/>
        </p:blipFill>
        <p:spPr bwMode="auto">
          <a:xfrm>
            <a:off x="1367401" y="18024573"/>
            <a:ext cx="2408316" cy="296639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00" name="TextBox 99"/>
          <p:cNvSpPr txBox="1"/>
          <p:nvPr/>
        </p:nvSpPr>
        <p:spPr>
          <a:xfrm>
            <a:off x="1522378" y="21240120"/>
            <a:ext cx="2039628" cy="831959"/>
          </a:xfrm>
          <a:prstGeom prst="rect">
            <a:avLst/>
          </a:prstGeom>
          <a:solidFill>
            <a:schemeClr val="accent2">
              <a:lumMod val="20000"/>
              <a:lumOff val="80000"/>
            </a:schemeClr>
          </a:solidFill>
          <a:ln w="19050">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114000"/>
              </a:lnSpc>
            </a:pPr>
            <a:r>
              <a:rPr lang="en-GB" sz="2200" dirty="0" smtClean="0">
                <a:latin typeface="Arial" panose="020B0604020202020204" pitchFamily="34" charset="0"/>
                <a:cs typeface="Arial" panose="020B0604020202020204" pitchFamily="34" charset="0"/>
              </a:rPr>
              <a:t>Potato surface sterilisation</a:t>
            </a:r>
          </a:p>
        </p:txBody>
      </p:sp>
      <p:pic>
        <p:nvPicPr>
          <p:cNvPr id="5" name="Picture 4"/>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963428" y="17821879"/>
            <a:ext cx="1738993" cy="2318658"/>
          </a:xfrm>
          <a:prstGeom prst="rect">
            <a:avLst/>
          </a:prstGeom>
          <a:ln>
            <a:noFill/>
          </a:ln>
          <a:effectLst>
            <a:softEdge rad="112500"/>
          </a:effectLst>
        </p:spPr>
      </p:pic>
      <p:sp>
        <p:nvSpPr>
          <p:cNvPr id="109" name="TextBox 108"/>
          <p:cNvSpPr txBox="1"/>
          <p:nvPr/>
        </p:nvSpPr>
        <p:spPr>
          <a:xfrm>
            <a:off x="3999526" y="21240120"/>
            <a:ext cx="1739287" cy="831959"/>
          </a:xfrm>
          <a:prstGeom prst="rect">
            <a:avLst/>
          </a:prstGeom>
          <a:solidFill>
            <a:schemeClr val="accent2">
              <a:lumMod val="20000"/>
              <a:lumOff val="80000"/>
            </a:schemeClr>
          </a:solidFill>
          <a:ln w="19050">
            <a:noFill/>
          </a:ln>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en-US"/>
            </a:defPPr>
            <a:lvl1pPr algn="ctr">
              <a:lnSpc>
                <a:spcPct val="114000"/>
              </a:lnSpc>
              <a:defRPr sz="2000">
                <a:latin typeface="Arial" panose="020B0604020202020204" pitchFamily="34" charset="0"/>
                <a:cs typeface="Arial" panose="020B0604020202020204" pitchFamily="34" charset="0"/>
              </a:defRPr>
            </a:lvl1pPr>
          </a:lstStyle>
          <a:p>
            <a:r>
              <a:rPr lang="en-GB" sz="2200" dirty="0"/>
              <a:t>Potato inoculation</a:t>
            </a:r>
          </a:p>
        </p:txBody>
      </p:sp>
      <p:sp>
        <p:nvSpPr>
          <p:cNvPr id="110" name="TextBox 109"/>
          <p:cNvSpPr txBox="1"/>
          <p:nvPr/>
        </p:nvSpPr>
        <p:spPr>
          <a:xfrm>
            <a:off x="6223055" y="21261308"/>
            <a:ext cx="2039628" cy="831959"/>
          </a:xfrm>
          <a:prstGeom prst="rect">
            <a:avLst/>
          </a:prstGeom>
          <a:solidFill>
            <a:schemeClr val="accent2">
              <a:lumMod val="20000"/>
              <a:lumOff val="80000"/>
            </a:schemeClr>
          </a:solidFill>
          <a:ln w="19050">
            <a:noFill/>
          </a:ln>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en-US"/>
            </a:defPPr>
            <a:lvl1pPr algn="ctr">
              <a:lnSpc>
                <a:spcPct val="114000"/>
              </a:lnSpc>
              <a:defRPr sz="2000">
                <a:latin typeface="Arial" panose="020B0604020202020204" pitchFamily="34" charset="0"/>
                <a:cs typeface="Arial" panose="020B0604020202020204" pitchFamily="34" charset="0"/>
              </a:defRPr>
            </a:lvl1pPr>
          </a:lstStyle>
          <a:p>
            <a:r>
              <a:rPr lang="en-GB" sz="2200" dirty="0"/>
              <a:t>Potato incubation</a:t>
            </a:r>
          </a:p>
        </p:txBody>
      </p:sp>
      <p:sp>
        <p:nvSpPr>
          <p:cNvPr id="111" name="TextBox 110"/>
          <p:cNvSpPr txBox="1"/>
          <p:nvPr/>
        </p:nvSpPr>
        <p:spPr>
          <a:xfrm>
            <a:off x="8468950" y="21251111"/>
            <a:ext cx="3940435" cy="864211"/>
          </a:xfrm>
          <a:prstGeom prst="rect">
            <a:avLst/>
          </a:prstGeom>
          <a:solidFill>
            <a:schemeClr val="accent2">
              <a:lumMod val="20000"/>
              <a:lumOff val="80000"/>
            </a:schemeClr>
          </a:solidFill>
          <a:ln w="19050">
            <a:noFill/>
          </a:ln>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en-US"/>
            </a:defPPr>
            <a:lvl1pPr algn="ctr">
              <a:lnSpc>
                <a:spcPct val="114000"/>
              </a:lnSpc>
              <a:defRPr sz="2000">
                <a:latin typeface="Arial" panose="020B0604020202020204" pitchFamily="34" charset="0"/>
                <a:cs typeface="Arial" panose="020B0604020202020204" pitchFamily="34" charset="0"/>
              </a:defRPr>
            </a:lvl1pPr>
          </a:lstStyle>
          <a:p>
            <a:r>
              <a:rPr lang="en-GB" sz="2200" dirty="0" smtClean="0"/>
              <a:t>VOC </a:t>
            </a:r>
            <a:r>
              <a:rPr lang="en-GB" sz="2200" dirty="0"/>
              <a:t>sampling with Thermal Desorption tubes (TD)</a:t>
            </a:r>
          </a:p>
        </p:txBody>
      </p:sp>
      <p:sp>
        <p:nvSpPr>
          <p:cNvPr id="112" name="TextBox 111"/>
          <p:cNvSpPr txBox="1"/>
          <p:nvPr/>
        </p:nvSpPr>
        <p:spPr>
          <a:xfrm>
            <a:off x="12635792" y="21622797"/>
            <a:ext cx="7695712" cy="478272"/>
          </a:xfrm>
          <a:prstGeom prst="rect">
            <a:avLst/>
          </a:prstGeom>
          <a:solidFill>
            <a:schemeClr val="accent2">
              <a:lumMod val="20000"/>
              <a:lumOff val="80000"/>
            </a:schemeClr>
          </a:solidFill>
          <a:ln w="19050">
            <a:noFill/>
          </a:ln>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en-US"/>
            </a:defPPr>
            <a:lvl1pPr algn="ctr">
              <a:lnSpc>
                <a:spcPct val="114000"/>
              </a:lnSpc>
              <a:defRPr sz="2000">
                <a:latin typeface="Arial" panose="020B0604020202020204" pitchFamily="34" charset="0"/>
                <a:cs typeface="Arial" panose="020B0604020202020204" pitchFamily="34" charset="0"/>
              </a:defRPr>
            </a:lvl1pPr>
          </a:lstStyle>
          <a:p>
            <a:r>
              <a:rPr lang="en-GB" sz="2200" dirty="0"/>
              <a:t>Analysis &amp; </a:t>
            </a:r>
            <a:r>
              <a:rPr lang="en-GB" sz="2200" dirty="0" smtClean="0"/>
              <a:t>VOC </a:t>
            </a:r>
            <a:r>
              <a:rPr lang="en-GB" sz="2200" dirty="0"/>
              <a:t>identification</a:t>
            </a:r>
          </a:p>
        </p:txBody>
      </p:sp>
      <p:sp>
        <p:nvSpPr>
          <p:cNvPr id="113" name="TextBox 112"/>
          <p:cNvSpPr txBox="1"/>
          <p:nvPr/>
        </p:nvSpPr>
        <p:spPr>
          <a:xfrm>
            <a:off x="10390274" y="17282910"/>
            <a:ext cx="4322160" cy="446020"/>
          </a:xfrm>
          <a:prstGeom prst="rect">
            <a:avLst/>
          </a:prstGeom>
          <a:noFill/>
        </p:spPr>
        <p:txBody>
          <a:bodyPr wrap="square" rtlCol="0">
            <a:spAutoFit/>
          </a:bodyPr>
          <a:lstStyle/>
          <a:p>
            <a:pPr algn="ctr">
              <a:lnSpc>
                <a:spcPct val="114000"/>
              </a:lnSpc>
            </a:pPr>
            <a:r>
              <a:rPr lang="en-GB" sz="2200" b="1" i="1" dirty="0" smtClean="0">
                <a:latin typeface="Arial" panose="020B0604020202020204" pitchFamily="34" charset="0"/>
                <a:cs typeface="Arial" panose="020B0604020202020204" pitchFamily="34" charset="0"/>
              </a:rPr>
              <a:t>TD-GC-</a:t>
            </a:r>
            <a:r>
              <a:rPr lang="en-GB" sz="2200" b="1" i="1" dirty="0" err="1" smtClean="0">
                <a:latin typeface="Arial" panose="020B0604020202020204" pitchFamily="34" charset="0"/>
                <a:cs typeface="Arial" panose="020B0604020202020204" pitchFamily="34" charset="0"/>
              </a:rPr>
              <a:t>ToF</a:t>
            </a:r>
            <a:r>
              <a:rPr lang="en-GB" sz="2200" b="1" i="1" dirty="0" smtClean="0">
                <a:latin typeface="Arial" panose="020B0604020202020204" pitchFamily="34" charset="0"/>
                <a:cs typeface="Arial" panose="020B0604020202020204" pitchFamily="34" charset="0"/>
              </a:rPr>
              <a:t>-MS</a:t>
            </a:r>
          </a:p>
        </p:txBody>
      </p:sp>
      <p:grpSp>
        <p:nvGrpSpPr>
          <p:cNvPr id="125" name="Group 124"/>
          <p:cNvGrpSpPr/>
          <p:nvPr/>
        </p:nvGrpSpPr>
        <p:grpSpPr>
          <a:xfrm>
            <a:off x="15654684" y="16983416"/>
            <a:ext cx="2012776" cy="1714311"/>
            <a:chOff x="15135246" y="17898044"/>
            <a:chExt cx="2012776" cy="1714311"/>
          </a:xfrm>
        </p:grpSpPr>
        <p:sp>
          <p:nvSpPr>
            <p:cNvPr id="117" name="Isosceles Triangle 116"/>
            <p:cNvSpPr/>
            <p:nvPr/>
          </p:nvSpPr>
          <p:spPr>
            <a:xfrm>
              <a:off x="15135246" y="17898044"/>
              <a:ext cx="1984954" cy="883360"/>
            </a:xfrm>
            <a:prstGeom prst="triangle">
              <a:avLst/>
            </a:prstGeom>
            <a:noFill/>
            <a:ln w="28575">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Rectangle 117"/>
            <p:cNvSpPr/>
            <p:nvPr/>
          </p:nvSpPr>
          <p:spPr>
            <a:xfrm>
              <a:off x="15161750" y="18775589"/>
              <a:ext cx="1986272" cy="836766"/>
            </a:xfrm>
            <a:prstGeom prst="rect">
              <a:avLst/>
            </a:prstGeom>
            <a:noFill/>
            <a:ln w="28575">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19" name="Picture 118" descr="Z:\PhD Potatoes\2017\Experiment DECEMBER 2017\Pictures Reflect\Fer potatoes\DSC_1008.JPG"/>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15694790" y="17869568"/>
            <a:ext cx="968220" cy="770256"/>
          </a:xfrm>
          <a:prstGeom prst="rect">
            <a:avLst/>
          </a:prstGeom>
          <a:ln>
            <a:noFill/>
          </a:ln>
          <a:effectLst>
            <a:softEdge rad="31750"/>
          </a:effectLst>
        </p:spPr>
      </p:pic>
      <p:pic>
        <p:nvPicPr>
          <p:cNvPr id="120" name="Picture 119" descr="Z:\PhD Potatoes\2017\Experiment DECEMBER 2017\Pictures Reflect\Fer potatoes\DSC_1012.JPG"/>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16663010" y="17869568"/>
            <a:ext cx="927309" cy="741943"/>
          </a:xfrm>
          <a:prstGeom prst="rect">
            <a:avLst/>
          </a:prstGeom>
          <a:ln>
            <a:noFill/>
          </a:ln>
          <a:effectLst>
            <a:softEdge rad="31750"/>
          </a:effectLst>
        </p:spPr>
      </p:pic>
      <p:pic>
        <p:nvPicPr>
          <p:cNvPr id="116" name="Picture 115"/>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5325701" y="15341627"/>
            <a:ext cx="2770525" cy="1995089"/>
          </a:xfrm>
          <a:prstGeom prst="rect">
            <a:avLst/>
          </a:prstGeom>
          <a:ln>
            <a:noFill/>
          </a:ln>
          <a:effectLst>
            <a:softEdge rad="112500"/>
          </a:effectLst>
        </p:spPr>
      </p:pic>
      <p:sp>
        <p:nvSpPr>
          <p:cNvPr id="126" name="TextBox 125"/>
          <p:cNvSpPr txBox="1"/>
          <p:nvPr/>
        </p:nvSpPr>
        <p:spPr>
          <a:xfrm>
            <a:off x="18016514" y="16157464"/>
            <a:ext cx="2280756" cy="864211"/>
          </a:xfrm>
          <a:prstGeom prst="rect">
            <a:avLst/>
          </a:prstGeom>
          <a:noFill/>
        </p:spPr>
        <p:txBody>
          <a:bodyPr wrap="square" rtlCol="0">
            <a:spAutoFit/>
          </a:bodyPr>
          <a:lstStyle/>
          <a:p>
            <a:pPr algn="ctr">
              <a:lnSpc>
                <a:spcPct val="114000"/>
              </a:lnSpc>
            </a:pPr>
            <a:r>
              <a:rPr lang="en-GB" sz="2200" b="1" i="1" dirty="0" smtClean="0">
                <a:latin typeface="Arial" panose="020B0604020202020204" pitchFamily="34" charset="0"/>
                <a:cs typeface="Arial" panose="020B0604020202020204" pitchFamily="34" charset="0"/>
              </a:rPr>
              <a:t>Trace gas sensor</a:t>
            </a:r>
          </a:p>
        </p:txBody>
      </p:sp>
      <p:pic>
        <p:nvPicPr>
          <p:cNvPr id="128" name="Picture 127"/>
          <p:cNvPicPr>
            <a:picLocks noChangeAspect="1"/>
          </p:cNvPicPr>
          <p:nvPr/>
        </p:nvPicPr>
        <p:blipFill rotWithShape="1">
          <a:blip r:embed="rId27">
            <a:extLst>
              <a:ext uri="{28A0092B-C50C-407E-A947-70E740481C1C}">
                <a14:useLocalDpi xmlns:a14="http://schemas.microsoft.com/office/drawing/2010/main" val="0"/>
              </a:ext>
            </a:extLst>
          </a:blip>
          <a:srcRect l="18017" t="2972" r="8234"/>
          <a:stretch/>
        </p:blipFill>
        <p:spPr>
          <a:xfrm>
            <a:off x="3824781" y="17566069"/>
            <a:ext cx="1422743" cy="1403876"/>
          </a:xfrm>
          <a:prstGeom prst="ellipse">
            <a:avLst/>
          </a:prstGeom>
          <a:ln>
            <a:noFill/>
          </a:ln>
          <a:effectLst>
            <a:softEdge rad="112500"/>
          </a:effectLst>
        </p:spPr>
      </p:pic>
      <p:pic>
        <p:nvPicPr>
          <p:cNvPr id="131" name="Picture 130"/>
          <p:cNvPicPr>
            <a:picLocks noChangeAspect="1"/>
          </p:cNvPicPr>
          <p:nvPr/>
        </p:nvPicPr>
        <p:blipFill rotWithShape="1">
          <a:blip r:embed="rId28">
            <a:extLst>
              <a:ext uri="{28A0092B-C50C-407E-A947-70E740481C1C}">
                <a14:useLocalDpi xmlns:a14="http://schemas.microsoft.com/office/drawing/2010/main" val="0"/>
              </a:ext>
            </a:extLst>
          </a:blip>
          <a:srcRect l="13495" t="25937" r="15783" b="25421"/>
          <a:stretch/>
        </p:blipFill>
        <p:spPr>
          <a:xfrm>
            <a:off x="3909247" y="19259718"/>
            <a:ext cx="2018483" cy="1851097"/>
          </a:xfrm>
          <a:prstGeom prst="rect">
            <a:avLst/>
          </a:prstGeom>
          <a:ln>
            <a:noFill/>
          </a:ln>
          <a:effectLst>
            <a:softEdge rad="112500"/>
          </a:effectLst>
        </p:spPr>
      </p:pic>
      <p:pic>
        <p:nvPicPr>
          <p:cNvPr id="132" name="Picture 131"/>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rot="5400000">
            <a:off x="6729946" y="19475335"/>
            <a:ext cx="1401840" cy="1869120"/>
          </a:xfrm>
          <a:prstGeom prst="rect">
            <a:avLst/>
          </a:prstGeom>
          <a:ln>
            <a:noFill/>
          </a:ln>
          <a:effectLst>
            <a:softEdge rad="112500"/>
          </a:effectLst>
        </p:spPr>
      </p:pic>
      <p:pic>
        <p:nvPicPr>
          <p:cNvPr id="133" name="Picture 132"/>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8581790" y="18751272"/>
            <a:ext cx="1710000" cy="2280001"/>
          </a:xfrm>
          <a:prstGeom prst="rect">
            <a:avLst/>
          </a:prstGeom>
          <a:ln>
            <a:noFill/>
          </a:ln>
          <a:effectLst>
            <a:softEdge rad="112500"/>
          </a:effectLst>
        </p:spPr>
      </p:pic>
      <p:pic>
        <p:nvPicPr>
          <p:cNvPr id="134" name="Picture 133"/>
          <p:cNvPicPr>
            <a:picLocks noChangeAspect="1"/>
          </p:cNvPicPr>
          <p:nvPr/>
        </p:nvPicPr>
        <p:blipFill rotWithShape="1">
          <a:blip r:embed="rId31"/>
          <a:srcRect l="16491" t="16637" r="10266" b="19091"/>
          <a:stretch/>
        </p:blipFill>
        <p:spPr>
          <a:xfrm rot="11135682">
            <a:off x="10529093" y="19817273"/>
            <a:ext cx="1930692" cy="1134281"/>
          </a:xfrm>
          <a:prstGeom prst="rect">
            <a:avLst/>
          </a:prstGeom>
          <a:ln>
            <a:noFill/>
          </a:ln>
          <a:effectLst>
            <a:softEdge rad="112500"/>
          </a:effectLst>
        </p:spPr>
      </p:pic>
      <p:sp>
        <p:nvSpPr>
          <p:cNvPr id="135" name="Bent Arrow 134"/>
          <p:cNvSpPr/>
          <p:nvPr/>
        </p:nvSpPr>
        <p:spPr>
          <a:xfrm rot="5400000">
            <a:off x="14663616" y="18833794"/>
            <a:ext cx="817461" cy="806753"/>
          </a:xfrm>
          <a:prstGeom prst="bentArrow">
            <a:avLst>
              <a:gd name="adj1" fmla="val 25000"/>
              <a:gd name="adj2" fmla="val 34445"/>
              <a:gd name="adj3" fmla="val 25000"/>
              <a:gd name="adj4" fmla="val 43750"/>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solidFill>
                <a:schemeClr val="tx1"/>
              </a:solidFill>
            </a:endParaRPr>
          </a:p>
        </p:txBody>
      </p:sp>
      <p:sp>
        <p:nvSpPr>
          <p:cNvPr id="136" name="Right Arrow 135"/>
          <p:cNvSpPr/>
          <p:nvPr/>
        </p:nvSpPr>
        <p:spPr>
          <a:xfrm>
            <a:off x="3578578" y="18876198"/>
            <a:ext cx="394278" cy="429344"/>
          </a:xfrm>
          <a:prstGeom prst="rightArrow">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37" name="Right Arrow 136"/>
          <p:cNvSpPr/>
          <p:nvPr/>
        </p:nvSpPr>
        <p:spPr>
          <a:xfrm>
            <a:off x="5923719" y="20063912"/>
            <a:ext cx="394278" cy="429344"/>
          </a:xfrm>
          <a:prstGeom prst="rightArrow">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38" name="Right Arrow 137"/>
          <p:cNvSpPr/>
          <p:nvPr/>
        </p:nvSpPr>
        <p:spPr>
          <a:xfrm>
            <a:off x="8278355" y="20561619"/>
            <a:ext cx="394278" cy="429344"/>
          </a:xfrm>
          <a:prstGeom prst="rightArrow">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41" name="Right Arrow 140"/>
          <p:cNvSpPr/>
          <p:nvPr/>
        </p:nvSpPr>
        <p:spPr>
          <a:xfrm rot="18265979">
            <a:off x="9971214" y="18252519"/>
            <a:ext cx="345643" cy="412859"/>
          </a:xfrm>
          <a:prstGeom prst="rightArrow">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solidFill>
                <a:schemeClr val="dk1"/>
              </a:solidFill>
            </a:endParaRPr>
          </a:p>
        </p:txBody>
      </p:sp>
      <p:sp>
        <p:nvSpPr>
          <p:cNvPr id="142" name="Rectangle 141"/>
          <p:cNvSpPr/>
          <p:nvPr/>
        </p:nvSpPr>
        <p:spPr>
          <a:xfrm>
            <a:off x="1184929" y="5288195"/>
            <a:ext cx="19146576" cy="7710467"/>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3" name="Rectangle 142"/>
          <p:cNvSpPr/>
          <p:nvPr/>
        </p:nvSpPr>
        <p:spPr>
          <a:xfrm>
            <a:off x="1187097" y="13064104"/>
            <a:ext cx="19144408" cy="1902938"/>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4" name="Rectangle 143"/>
          <p:cNvSpPr/>
          <p:nvPr/>
        </p:nvSpPr>
        <p:spPr>
          <a:xfrm>
            <a:off x="1177985" y="15041225"/>
            <a:ext cx="19153519" cy="7291497"/>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p:cNvGrpSpPr/>
          <p:nvPr/>
        </p:nvGrpSpPr>
        <p:grpSpPr>
          <a:xfrm>
            <a:off x="1187729" y="22404473"/>
            <a:ext cx="19143775" cy="4889158"/>
            <a:chOff x="1145854" y="23465677"/>
            <a:chExt cx="19408361" cy="3194089"/>
          </a:xfrm>
        </p:grpSpPr>
        <p:sp>
          <p:nvSpPr>
            <p:cNvPr id="89" name="Pentagon 88"/>
            <p:cNvSpPr/>
            <p:nvPr/>
          </p:nvSpPr>
          <p:spPr>
            <a:xfrm>
              <a:off x="1151426" y="23465677"/>
              <a:ext cx="3675243" cy="382124"/>
            </a:xfrm>
            <a:prstGeom prst="homePlate">
              <a:avLst/>
            </a:prstGeom>
            <a:ln w="38100">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800" b="1" dirty="0" smtClean="0">
                  <a:solidFill>
                    <a:srgbClr val="7030A0"/>
                  </a:solidFill>
                  <a:latin typeface="Arial" panose="020B0604020202020204" pitchFamily="34" charset="0"/>
                  <a:cs typeface="Arial" panose="020B0604020202020204" pitchFamily="34" charset="0"/>
                </a:rPr>
                <a:t>Results</a:t>
              </a:r>
              <a:endParaRPr lang="en-GB" sz="2800" dirty="0">
                <a:solidFill>
                  <a:srgbClr val="7030A0"/>
                </a:solidFill>
                <a:latin typeface="Arial" panose="020B0604020202020204" pitchFamily="34" charset="0"/>
                <a:cs typeface="Arial" panose="020B0604020202020204" pitchFamily="34" charset="0"/>
              </a:endParaRPr>
            </a:p>
          </p:txBody>
        </p:sp>
        <p:sp>
          <p:nvSpPr>
            <p:cNvPr id="145" name="Rectangle 144"/>
            <p:cNvSpPr/>
            <p:nvPr/>
          </p:nvSpPr>
          <p:spPr>
            <a:xfrm>
              <a:off x="1145854" y="23467862"/>
              <a:ext cx="19408361" cy="3191904"/>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8" name="Text Placeholder 7"/>
          <p:cNvSpPr>
            <a:spLocks noGrp="1"/>
          </p:cNvSpPr>
          <p:nvPr>
            <p:ph type="body" sz="quarter" idx="10"/>
          </p:nvPr>
        </p:nvSpPr>
        <p:spPr>
          <a:xfrm>
            <a:off x="6688655" y="3587069"/>
            <a:ext cx="11415303" cy="862351"/>
          </a:xfrm>
        </p:spPr>
        <p:txBody>
          <a:bodyPr/>
          <a:lstStyle/>
          <a:p>
            <a:pPr algn="ctr">
              <a:lnSpc>
                <a:spcPct val="114000"/>
              </a:lnSpc>
            </a:pPr>
            <a:r>
              <a:rPr lang="en-GB" sz="3200" u="sng" dirty="0" smtClean="0"/>
              <a:t>Maria Gutiérrez-Pozo, </a:t>
            </a:r>
            <a:r>
              <a:rPr lang="en-GB" sz="3200" dirty="0" smtClean="0"/>
              <a:t>Fernando Rubio-López, Leon Terry, Sofia Kourmpetli &amp; </a:t>
            </a:r>
            <a:r>
              <a:rPr lang="en-GB" sz="3200" dirty="0" err="1" smtClean="0"/>
              <a:t>Ángel</a:t>
            </a:r>
            <a:r>
              <a:rPr lang="en-GB" sz="3200" dirty="0" smtClean="0"/>
              <a:t> Medina</a:t>
            </a:r>
          </a:p>
          <a:p>
            <a:pPr algn="ctr"/>
            <a:r>
              <a:rPr lang="en-US" sz="3200" dirty="0" smtClean="0"/>
              <a:t>     </a:t>
            </a:r>
            <a:endParaRPr lang="en-US" sz="3200" dirty="0"/>
          </a:p>
        </p:txBody>
      </p:sp>
      <p:pic>
        <p:nvPicPr>
          <p:cNvPr id="3" name="Picture 2"/>
          <p:cNvPicPr>
            <a:picLocks noChangeAspect="1"/>
          </p:cNvPicPr>
          <p:nvPr/>
        </p:nvPicPr>
        <p:blipFill rotWithShape="1">
          <a:blip r:embed="rId32">
            <a:extLst>
              <a:ext uri="{28A0092B-C50C-407E-A947-70E740481C1C}">
                <a14:useLocalDpi xmlns:a14="http://schemas.microsoft.com/office/drawing/2010/main" val="0"/>
              </a:ext>
            </a:extLst>
          </a:blip>
          <a:srcRect t="30996" b="18510"/>
          <a:stretch/>
        </p:blipFill>
        <p:spPr>
          <a:xfrm>
            <a:off x="10431458" y="17748254"/>
            <a:ext cx="4322421" cy="1636927"/>
          </a:xfrm>
          <a:prstGeom prst="rect">
            <a:avLst/>
          </a:prstGeom>
          <a:ln>
            <a:noFill/>
          </a:ln>
          <a:effectLst>
            <a:softEdge rad="112500"/>
          </a:effectLst>
        </p:spPr>
      </p:pic>
      <p:sp>
        <p:nvSpPr>
          <p:cNvPr id="91" name="TextBox 90"/>
          <p:cNvSpPr txBox="1"/>
          <p:nvPr/>
        </p:nvSpPr>
        <p:spPr>
          <a:xfrm>
            <a:off x="1389697" y="23070474"/>
            <a:ext cx="8684787" cy="4154984"/>
          </a:xfrm>
          <a:prstGeom prst="rect">
            <a:avLst/>
          </a:prstGeom>
          <a:noFill/>
        </p:spPr>
        <p:txBody>
          <a:bodyPr wrap="square" rtlCol="0">
            <a:spAutoFit/>
          </a:bodyPr>
          <a:lstStyle/>
          <a:p>
            <a:pPr algn="just"/>
            <a:r>
              <a:rPr lang="en-GB" sz="2400" dirty="0" smtClean="0">
                <a:latin typeface="Arial" panose="020B0604020202020204" pitchFamily="34" charset="0"/>
                <a:cs typeface="Arial" panose="020B0604020202020204" pitchFamily="34" charset="0"/>
              </a:rPr>
              <a:t>Volatile Organic Compound </a:t>
            </a:r>
            <a:r>
              <a:rPr lang="en-GB" sz="2400" b="1" u="sng" dirty="0" smtClean="0">
                <a:latin typeface="Arial" panose="020B0604020202020204" pitchFamily="34" charset="0"/>
                <a:cs typeface="Arial" panose="020B0604020202020204" pitchFamily="34" charset="0"/>
              </a:rPr>
              <a:t>biomarkers search</a:t>
            </a:r>
            <a:r>
              <a:rPr lang="en-GB" sz="2400" dirty="0" smtClean="0">
                <a:latin typeface="Arial" panose="020B0604020202020204" pitchFamily="34" charset="0"/>
                <a:cs typeface="Arial" panose="020B0604020202020204" pitchFamily="34" charset="0"/>
              </a:rPr>
              <a:t> was carried out by comparing the chromatograms resulted from VOC sampling of non-infected potato tubers with those infected with the different pathogens. Figure 1 shows an example of the different VOC profiles of non-infected potato tubers (Fig.1a) and </a:t>
            </a:r>
            <a:r>
              <a:rPr lang="en-GB" sz="2400" i="1" dirty="0" err="1" smtClean="0">
                <a:latin typeface="Arial" panose="020B0604020202020204" pitchFamily="34" charset="0"/>
                <a:cs typeface="Arial" panose="020B0604020202020204" pitchFamily="34" charset="0"/>
              </a:rPr>
              <a:t>Pectobacterium</a:t>
            </a:r>
            <a:r>
              <a:rPr lang="en-GB" sz="2400" i="1" dirty="0" smtClean="0">
                <a:latin typeface="Arial" panose="020B0604020202020204" pitchFamily="34" charset="0"/>
                <a:cs typeface="Arial" panose="020B0604020202020204" pitchFamily="34" charset="0"/>
              </a:rPr>
              <a:t> - </a:t>
            </a:r>
            <a:r>
              <a:rPr lang="en-GB" sz="2400" dirty="0" smtClean="0">
                <a:latin typeface="Arial" panose="020B0604020202020204" pitchFamily="34" charset="0"/>
                <a:cs typeface="Arial" panose="020B0604020202020204" pitchFamily="34" charset="0"/>
              </a:rPr>
              <a:t>infected ones (Fig.1b). Current work is being focused on the identification of possible biomarkers based on the presence and abundance of characteristic VOCs on the samples from infected tubers. This data will be used for the development of a low cost, sensitive, multi-species trace gas sensor. </a:t>
            </a:r>
          </a:p>
        </p:txBody>
      </p:sp>
      <p:grpSp>
        <p:nvGrpSpPr>
          <p:cNvPr id="31" name="Group 30"/>
          <p:cNvGrpSpPr/>
          <p:nvPr/>
        </p:nvGrpSpPr>
        <p:grpSpPr>
          <a:xfrm>
            <a:off x="10308107" y="22613410"/>
            <a:ext cx="10091958" cy="3855818"/>
            <a:chOff x="10313893" y="23017896"/>
            <a:chExt cx="10091958" cy="3855818"/>
          </a:xfrm>
        </p:grpSpPr>
        <p:grpSp>
          <p:nvGrpSpPr>
            <p:cNvPr id="30" name="Group 29"/>
            <p:cNvGrpSpPr/>
            <p:nvPr/>
          </p:nvGrpSpPr>
          <p:grpSpPr>
            <a:xfrm>
              <a:off x="10313893" y="23017896"/>
              <a:ext cx="9772132" cy="3855818"/>
              <a:chOff x="10349475" y="22891618"/>
              <a:chExt cx="9772132" cy="3855818"/>
            </a:xfrm>
          </p:grpSpPr>
          <p:pic>
            <p:nvPicPr>
              <p:cNvPr id="19" name="Picture 18"/>
              <p:cNvPicPr>
                <a:picLocks noChangeAspect="1"/>
              </p:cNvPicPr>
              <p:nvPr/>
            </p:nvPicPr>
            <p:blipFill rotWithShape="1">
              <a:blip r:embed="rId33">
                <a:extLst>
                  <a:ext uri="{28A0092B-C50C-407E-A947-70E740481C1C}">
                    <a14:useLocalDpi xmlns:a14="http://schemas.microsoft.com/office/drawing/2010/main" val="0"/>
                  </a:ext>
                </a:extLst>
              </a:blip>
              <a:srcRect r="33049"/>
              <a:stretch/>
            </p:blipFill>
            <p:spPr>
              <a:xfrm>
                <a:off x="10349475" y="22891618"/>
                <a:ext cx="4845194" cy="3855818"/>
              </a:xfrm>
              <a:prstGeom prst="rect">
                <a:avLst/>
              </a:prstGeom>
              <a:ln w="28575">
                <a:solidFill>
                  <a:srgbClr val="7030A0"/>
                </a:solidFill>
                <a:prstDash val="sysDash"/>
              </a:ln>
            </p:spPr>
          </p:pic>
          <p:pic>
            <p:nvPicPr>
              <p:cNvPr id="20" name="Picture 19"/>
              <p:cNvPicPr>
                <a:picLocks noChangeAspect="1"/>
              </p:cNvPicPr>
              <p:nvPr/>
            </p:nvPicPr>
            <p:blipFill rotWithShape="1">
              <a:blip r:embed="rId34">
                <a:extLst>
                  <a:ext uri="{28A0092B-C50C-407E-A947-70E740481C1C}">
                    <a14:useLocalDpi xmlns:a14="http://schemas.microsoft.com/office/drawing/2010/main" val="0"/>
                  </a:ext>
                </a:extLst>
              </a:blip>
              <a:srcRect r="32187"/>
              <a:stretch/>
            </p:blipFill>
            <p:spPr>
              <a:xfrm>
                <a:off x="15213312" y="22893060"/>
                <a:ext cx="4908295" cy="3852535"/>
              </a:xfrm>
              <a:prstGeom prst="rect">
                <a:avLst/>
              </a:prstGeom>
              <a:ln w="28575">
                <a:solidFill>
                  <a:srgbClr val="7030A0"/>
                </a:solidFill>
                <a:prstDash val="sysDash"/>
              </a:ln>
            </p:spPr>
          </p:pic>
          <p:sp>
            <p:nvSpPr>
              <p:cNvPr id="95" name="TextBox 94"/>
              <p:cNvSpPr txBox="1"/>
              <p:nvPr/>
            </p:nvSpPr>
            <p:spPr>
              <a:xfrm>
                <a:off x="14659313" y="22907362"/>
                <a:ext cx="403673" cy="400110"/>
              </a:xfrm>
              <a:prstGeom prst="rect">
                <a:avLst/>
              </a:prstGeom>
              <a:noFill/>
            </p:spPr>
            <p:txBody>
              <a:bodyPr wrap="square" rtlCol="0">
                <a:spAutoFit/>
              </a:bodyPr>
              <a:lstStyle/>
              <a:p>
                <a:pPr algn="just"/>
                <a:r>
                  <a:rPr lang="en-GB" sz="2000" b="1" dirty="0" smtClean="0">
                    <a:latin typeface="Arial" panose="020B0604020202020204" pitchFamily="34" charset="0"/>
                    <a:cs typeface="Arial" panose="020B0604020202020204" pitchFamily="34" charset="0"/>
                  </a:rPr>
                  <a:t>a</a:t>
                </a:r>
              </a:p>
            </p:txBody>
          </p:sp>
          <p:sp>
            <p:nvSpPr>
              <p:cNvPr id="96" name="TextBox 95"/>
              <p:cNvSpPr txBox="1"/>
              <p:nvPr/>
            </p:nvSpPr>
            <p:spPr>
              <a:xfrm>
                <a:off x="19570285" y="22954546"/>
                <a:ext cx="403673" cy="400110"/>
              </a:xfrm>
              <a:prstGeom prst="rect">
                <a:avLst/>
              </a:prstGeom>
              <a:noFill/>
            </p:spPr>
            <p:txBody>
              <a:bodyPr wrap="square" rtlCol="0">
                <a:spAutoFit/>
              </a:bodyPr>
              <a:lstStyle/>
              <a:p>
                <a:pPr algn="just"/>
                <a:r>
                  <a:rPr lang="en-GB" sz="2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b</a:t>
                </a:r>
              </a:p>
            </p:txBody>
          </p:sp>
          <p:cxnSp>
            <p:nvCxnSpPr>
              <p:cNvPr id="6" name="Straight Arrow Connector 5"/>
              <p:cNvCxnSpPr>
                <a:stCxn id="7" idx="2"/>
              </p:cNvCxnSpPr>
              <p:nvPr/>
            </p:nvCxnSpPr>
            <p:spPr>
              <a:xfrm flipH="1">
                <a:off x="11613224" y="25104770"/>
                <a:ext cx="1069815" cy="49553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 name="TextBox 6"/>
              <p:cNvSpPr txBox="1"/>
              <p:nvPr/>
            </p:nvSpPr>
            <p:spPr>
              <a:xfrm>
                <a:off x="11410523" y="24704660"/>
                <a:ext cx="2545031"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Methylene chloride</a:t>
                </a:r>
                <a:endParaRPr lang="en-GB" sz="2000" dirty="0">
                  <a:latin typeface="Arial" panose="020B0604020202020204" pitchFamily="34" charset="0"/>
                  <a:cs typeface="Arial" panose="020B0604020202020204" pitchFamily="34" charset="0"/>
                </a:endParaRPr>
              </a:p>
            </p:txBody>
          </p:sp>
          <p:cxnSp>
            <p:nvCxnSpPr>
              <p:cNvPr id="92" name="Straight Arrow Connector 91"/>
              <p:cNvCxnSpPr/>
              <p:nvPr/>
            </p:nvCxnSpPr>
            <p:spPr>
              <a:xfrm flipH="1">
                <a:off x="16478194" y="24977592"/>
                <a:ext cx="127000" cy="42019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93" name="TextBox 92"/>
              <p:cNvSpPr txBox="1"/>
              <p:nvPr/>
            </p:nvSpPr>
            <p:spPr>
              <a:xfrm>
                <a:off x="16045280" y="24269706"/>
                <a:ext cx="1556453" cy="707886"/>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Methylene chloride</a:t>
                </a:r>
                <a:endParaRPr lang="en-GB" sz="2000" dirty="0">
                  <a:latin typeface="Arial" panose="020B0604020202020204" pitchFamily="34" charset="0"/>
                  <a:cs typeface="Arial" panose="020B0604020202020204" pitchFamily="34" charset="0"/>
                </a:endParaRPr>
              </a:p>
            </p:txBody>
          </p:sp>
          <p:cxnSp>
            <p:nvCxnSpPr>
              <p:cNvPr id="94" name="Straight Arrow Connector 93"/>
              <p:cNvCxnSpPr/>
              <p:nvPr/>
            </p:nvCxnSpPr>
            <p:spPr>
              <a:xfrm flipH="1">
                <a:off x="10990686" y="24446591"/>
                <a:ext cx="324327" cy="176543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97" name="TextBox 96"/>
              <p:cNvSpPr txBox="1"/>
              <p:nvPr/>
            </p:nvSpPr>
            <p:spPr>
              <a:xfrm>
                <a:off x="10779710" y="23738705"/>
                <a:ext cx="1697896" cy="707886"/>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Methyl ester acetic acid</a:t>
                </a:r>
                <a:endParaRPr lang="en-GB" sz="2000" dirty="0">
                  <a:latin typeface="Arial" panose="020B0604020202020204" pitchFamily="34" charset="0"/>
                  <a:cs typeface="Arial" panose="020B0604020202020204" pitchFamily="34" charset="0"/>
                </a:endParaRPr>
              </a:p>
            </p:txBody>
          </p:sp>
          <p:cxnSp>
            <p:nvCxnSpPr>
              <p:cNvPr id="98" name="Straight Arrow Connector 97"/>
              <p:cNvCxnSpPr/>
              <p:nvPr/>
            </p:nvCxnSpPr>
            <p:spPr>
              <a:xfrm flipH="1">
                <a:off x="15920875" y="23798877"/>
                <a:ext cx="325131" cy="43259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01" name="TextBox 100"/>
              <p:cNvSpPr txBox="1"/>
              <p:nvPr/>
            </p:nvSpPr>
            <p:spPr>
              <a:xfrm>
                <a:off x="15889910" y="23104582"/>
                <a:ext cx="1773296" cy="707886"/>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Methyl ester acetic acid</a:t>
                </a:r>
                <a:endParaRPr lang="en-GB" sz="2000" dirty="0">
                  <a:latin typeface="Arial" panose="020B0604020202020204" pitchFamily="34" charset="0"/>
                  <a:cs typeface="Arial" panose="020B0604020202020204" pitchFamily="34" charset="0"/>
                </a:endParaRPr>
              </a:p>
            </p:txBody>
          </p:sp>
          <p:cxnSp>
            <p:nvCxnSpPr>
              <p:cNvPr id="102" name="Straight Arrow Connector 101"/>
              <p:cNvCxnSpPr/>
              <p:nvPr/>
            </p:nvCxnSpPr>
            <p:spPr>
              <a:xfrm flipH="1">
                <a:off x="13004280" y="25746338"/>
                <a:ext cx="120048" cy="54773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03" name="TextBox 102"/>
              <p:cNvSpPr txBox="1"/>
              <p:nvPr/>
            </p:nvSpPr>
            <p:spPr>
              <a:xfrm>
                <a:off x="12175976" y="25354533"/>
                <a:ext cx="2545031"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3-methyl pentane</a:t>
                </a:r>
                <a:endParaRPr lang="en-GB" sz="2000" dirty="0">
                  <a:latin typeface="Arial" panose="020B0604020202020204" pitchFamily="34" charset="0"/>
                  <a:cs typeface="Arial" panose="020B0604020202020204" pitchFamily="34" charset="0"/>
                </a:endParaRPr>
              </a:p>
            </p:txBody>
          </p:sp>
          <p:cxnSp>
            <p:nvCxnSpPr>
              <p:cNvPr id="105" name="Straight Arrow Connector 104"/>
              <p:cNvCxnSpPr/>
              <p:nvPr/>
            </p:nvCxnSpPr>
            <p:spPr>
              <a:xfrm flipH="1">
                <a:off x="18016515" y="23774836"/>
                <a:ext cx="509128" cy="39592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08" name="Straight Arrow Connector 107"/>
              <p:cNvCxnSpPr/>
              <p:nvPr/>
            </p:nvCxnSpPr>
            <p:spPr>
              <a:xfrm flipH="1">
                <a:off x="19156893" y="24715312"/>
                <a:ext cx="213963" cy="60088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15" name="Straight Arrow Connector 114"/>
              <p:cNvCxnSpPr>
                <a:stCxn id="127" idx="2"/>
              </p:cNvCxnSpPr>
              <p:nvPr/>
            </p:nvCxnSpPr>
            <p:spPr>
              <a:xfrm flipH="1">
                <a:off x="14123472" y="24859289"/>
                <a:ext cx="290918" cy="133195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27" name="TextBox 126"/>
              <p:cNvSpPr txBox="1"/>
              <p:nvPr/>
            </p:nvSpPr>
            <p:spPr>
              <a:xfrm>
                <a:off x="13766889" y="24151403"/>
                <a:ext cx="1295001" cy="707886"/>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2-methyl butane</a:t>
                </a:r>
                <a:endParaRPr lang="en-GB" sz="2000" dirty="0">
                  <a:latin typeface="Arial" panose="020B0604020202020204" pitchFamily="34" charset="0"/>
                  <a:cs typeface="Arial" panose="020B0604020202020204" pitchFamily="34" charset="0"/>
                </a:endParaRPr>
              </a:p>
            </p:txBody>
          </p:sp>
        </p:grpSp>
        <p:sp>
          <p:nvSpPr>
            <p:cNvPr id="106" name="TextBox 105"/>
            <p:cNvSpPr txBox="1"/>
            <p:nvPr/>
          </p:nvSpPr>
          <p:spPr>
            <a:xfrm>
              <a:off x="17860820" y="23443472"/>
              <a:ext cx="2545031"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3-methyl pentane</a:t>
              </a:r>
              <a:endParaRPr lang="en-GB" sz="2000" dirty="0">
                <a:latin typeface="Arial" panose="020B0604020202020204" pitchFamily="34" charset="0"/>
                <a:cs typeface="Arial" panose="020B0604020202020204" pitchFamily="34" charset="0"/>
              </a:endParaRPr>
            </a:p>
          </p:txBody>
        </p:sp>
        <p:sp>
          <p:nvSpPr>
            <p:cNvPr id="114" name="TextBox 113"/>
            <p:cNvSpPr txBox="1"/>
            <p:nvPr/>
          </p:nvSpPr>
          <p:spPr>
            <a:xfrm>
              <a:off x="18941350" y="24058589"/>
              <a:ext cx="1295001" cy="707886"/>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2-methyl butane</a:t>
              </a:r>
              <a:endParaRPr lang="en-GB" sz="2000" dirty="0">
                <a:latin typeface="Arial" panose="020B0604020202020204" pitchFamily="34" charset="0"/>
                <a:cs typeface="Arial" panose="020B0604020202020204" pitchFamily="34" charset="0"/>
              </a:endParaRPr>
            </a:p>
          </p:txBody>
        </p:sp>
      </p:grpSp>
      <p:sp>
        <p:nvSpPr>
          <p:cNvPr id="2" name="TextBox 1"/>
          <p:cNvSpPr txBox="1"/>
          <p:nvPr/>
        </p:nvSpPr>
        <p:spPr>
          <a:xfrm>
            <a:off x="10207264" y="26560612"/>
            <a:ext cx="9628707" cy="646331"/>
          </a:xfrm>
          <a:prstGeom prst="rect">
            <a:avLst/>
          </a:prstGeom>
          <a:noFill/>
        </p:spPr>
        <p:txBody>
          <a:bodyPr wrap="square" rtlCol="0">
            <a:spAutoFit/>
          </a:bodyPr>
          <a:lstStyle/>
          <a:p>
            <a:r>
              <a:rPr lang="en-GB" sz="1800" b="1" i="1" u="sng" dirty="0" smtClean="0">
                <a:latin typeface="Arial" panose="020B0604020202020204" pitchFamily="34" charset="0"/>
                <a:cs typeface="Arial" panose="020B0604020202020204" pitchFamily="34" charset="0"/>
              </a:rPr>
              <a:t>Figure 1. </a:t>
            </a:r>
            <a:r>
              <a:rPr lang="en-GB" sz="1800" dirty="0" smtClean="0">
                <a:latin typeface="Arial" panose="020B0604020202020204" pitchFamily="34" charset="0"/>
                <a:cs typeface="Arial" panose="020B0604020202020204" pitchFamily="34" charset="0"/>
              </a:rPr>
              <a:t>Chromatograms resulted from VOC sampling of </a:t>
            </a:r>
            <a:r>
              <a:rPr lang="en-GB" sz="1800" b="1" dirty="0" smtClean="0">
                <a:latin typeface="Arial" panose="020B0604020202020204" pitchFamily="34" charset="0"/>
                <a:cs typeface="Arial" panose="020B0604020202020204" pitchFamily="34" charset="0"/>
              </a:rPr>
              <a:t>a.</a:t>
            </a:r>
            <a:r>
              <a:rPr lang="en-GB" sz="1800" dirty="0" smtClean="0">
                <a:latin typeface="Arial" panose="020B0604020202020204" pitchFamily="34" charset="0"/>
                <a:cs typeface="Arial" panose="020B0604020202020204" pitchFamily="34" charset="0"/>
              </a:rPr>
              <a:t> non-infected potato tubers and </a:t>
            </a:r>
            <a:r>
              <a:rPr lang="en-GB" sz="1800" b="1" dirty="0" smtClean="0">
                <a:latin typeface="Arial" panose="020B0604020202020204" pitchFamily="34" charset="0"/>
                <a:cs typeface="Arial" panose="020B0604020202020204" pitchFamily="34" charset="0"/>
              </a:rPr>
              <a:t>b.</a:t>
            </a:r>
            <a:r>
              <a:rPr lang="en-GB" sz="1800" dirty="0" smtClean="0">
                <a:latin typeface="Arial" panose="020B0604020202020204" pitchFamily="34" charset="0"/>
                <a:cs typeface="Arial" panose="020B0604020202020204" pitchFamily="34" charset="0"/>
              </a:rPr>
              <a:t> potato tubers infected with </a:t>
            </a:r>
            <a:r>
              <a:rPr lang="en-GB" sz="1800" i="1" dirty="0" err="1" smtClean="0">
                <a:latin typeface="Arial" panose="020B0604020202020204" pitchFamily="34" charset="0"/>
                <a:cs typeface="Arial" panose="020B0604020202020204" pitchFamily="34" charset="0"/>
              </a:rPr>
              <a:t>Pectobacterium</a:t>
            </a:r>
            <a:r>
              <a:rPr lang="en-GB" sz="1800" i="1" dirty="0" smtClean="0">
                <a:latin typeface="Arial" panose="020B0604020202020204" pitchFamily="34" charset="0"/>
                <a:cs typeface="Arial" panose="020B0604020202020204" pitchFamily="34" charset="0"/>
              </a:rPr>
              <a:t> </a:t>
            </a:r>
            <a:r>
              <a:rPr lang="en-GB" sz="1800" i="1" dirty="0" err="1" smtClean="0">
                <a:latin typeface="Arial" panose="020B0604020202020204" pitchFamily="34" charset="0"/>
                <a:cs typeface="Arial" panose="020B0604020202020204" pitchFamily="34" charset="0"/>
              </a:rPr>
              <a:t>carotovorum</a:t>
            </a:r>
            <a:r>
              <a:rPr lang="en-GB" sz="1800" i="1" dirty="0" smtClean="0">
                <a:latin typeface="Arial" panose="020B0604020202020204" pitchFamily="34" charset="0"/>
                <a:cs typeface="Arial" panose="020B0604020202020204" pitchFamily="34" charset="0"/>
              </a:rPr>
              <a:t> </a:t>
            </a:r>
            <a:r>
              <a:rPr lang="en-GB" sz="1800" i="1" dirty="0" err="1" smtClean="0">
                <a:latin typeface="Arial" panose="020B0604020202020204" pitchFamily="34" charset="0"/>
                <a:cs typeface="Arial" panose="020B0604020202020204" pitchFamily="34" charset="0"/>
              </a:rPr>
              <a:t>atrosepticum</a:t>
            </a:r>
            <a:r>
              <a:rPr lang="en-GB" sz="1800" i="1" dirty="0" smtClean="0">
                <a:latin typeface="Arial" panose="020B0604020202020204" pitchFamily="34" charset="0"/>
                <a:cs typeface="Arial" panose="020B0604020202020204" pitchFamily="34" charset="0"/>
              </a:rPr>
              <a:t>.</a:t>
            </a:r>
            <a:r>
              <a:rPr lang="en-GB" sz="1800" dirty="0" smtClean="0">
                <a:latin typeface="Arial" panose="020B0604020202020204" pitchFamily="34" charset="0"/>
                <a:cs typeface="Arial" panose="020B0604020202020204" pitchFamily="34" charset="0"/>
              </a:rPr>
              <a:t> </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9194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Cranfield University 2016">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chool of Management 2016">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EF57B1D3A3004BA1E55A77FC712826" ma:contentTypeVersion="3" ma:contentTypeDescription="Create a new document." ma:contentTypeScope="" ma:versionID="b84aa1f92a73f473af1de1cdf7772369">
  <xsd:schema xmlns:xsd="http://www.w3.org/2001/XMLSchema" xmlns:xs="http://www.w3.org/2001/XMLSchema" xmlns:p="http://schemas.microsoft.com/office/2006/metadata/properties" xmlns:ns1="http://schemas.microsoft.com/sharepoint/v3" targetNamespace="http://schemas.microsoft.com/office/2006/metadata/properties" ma:root="true" ma:fieldsID="394879c13eec4f84a453950744c852be"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A95930-F748-461D-B405-FE86501F85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331B94-A6D5-4A62-92CD-F1FFBFD7B0C3}">
  <ds:schemaRefs>
    <ds:schemaRef ds:uri="http://schemas.openxmlformats.org/package/2006/metadata/core-properties"/>
    <ds:schemaRef ds:uri="http://purl.org/dc/elements/1.1/"/>
    <ds:schemaRef ds:uri="http://schemas.microsoft.com/office/infopath/2007/PartnerControls"/>
    <ds:schemaRef ds:uri="http://schemas.microsoft.com/office/2006/metadata/properties"/>
    <ds:schemaRef ds:uri="http://purl.org/dc/terms/"/>
    <ds:schemaRef ds:uri="http://purl.org/dc/dcmitype/"/>
    <ds:schemaRef ds:uri="http://schemas.microsoft.com/office/2006/documentManagement/type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9A0ED808-A05E-4583-A94A-97B4403DAC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1072</TotalTime>
  <Words>432</Words>
  <Application>Microsoft Office PowerPoint</Application>
  <PresentationFormat>Custom</PresentationFormat>
  <Paragraphs>45</Paragraphs>
  <Slides>1</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vt:i4>
      </vt:variant>
    </vt:vector>
  </HeadingPairs>
  <TitlesOfParts>
    <vt:vector size="7" baseType="lpstr">
      <vt:lpstr>ＭＳ Ｐゴシック</vt:lpstr>
      <vt:lpstr>Arial</vt:lpstr>
      <vt:lpstr>Calibri</vt:lpstr>
      <vt:lpstr>Tahoma</vt:lpstr>
      <vt:lpstr>Cranfield University 2016</vt:lpstr>
      <vt:lpstr>School of Management 2016</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Pozo, Maria</cp:lastModifiedBy>
  <cp:revision>81</cp:revision>
  <cp:lastPrinted>2018-06-25T09:37:24Z</cp:lastPrinted>
  <dcterms:created xsi:type="dcterms:W3CDTF">2016-01-22T08:47:26Z</dcterms:created>
  <dcterms:modified xsi:type="dcterms:W3CDTF">2018-09-06T14:53:14Z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0x0101002FEF57B1D3A3004BA1E55A77FC712826</vt:lpwstr>
  </property>
</Properties>
</file>