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4"/>
  </p:notesMasterIdLst>
  <p:sldIdLst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CF"/>
    <a:srgbClr val="000BCF"/>
    <a:srgbClr val="FFFFFF"/>
    <a:srgbClr val="000000"/>
    <a:srgbClr val="68ACE5"/>
    <a:srgbClr val="003E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0D553F-DBB6-4FAF-8A56-A1BC22FAEAEF}" v="93" dt="2022-10-17T10:45:57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eran Heal" userId="e98f5048-7586-4149-ab06-d990c904578d" providerId="ADAL" clId="{520D553F-DBB6-4FAF-8A56-A1BC22FAEAEF}"/>
    <pc:docChg chg="custSel delSld modSld delMainMaster">
      <pc:chgData name="Kieran Heal" userId="e98f5048-7586-4149-ab06-d990c904578d" providerId="ADAL" clId="{520D553F-DBB6-4FAF-8A56-A1BC22FAEAEF}" dt="2022-10-17T10:45:57.254" v="241" actId="1076"/>
      <pc:docMkLst>
        <pc:docMk/>
      </pc:docMkLst>
      <pc:sldChg chg="del">
        <pc:chgData name="Kieran Heal" userId="e98f5048-7586-4149-ab06-d990c904578d" providerId="ADAL" clId="{520D553F-DBB6-4FAF-8A56-A1BC22FAEAEF}" dt="2022-10-14T14:58:05.519" v="0" actId="2696"/>
        <pc:sldMkLst>
          <pc:docMk/>
          <pc:sldMk cId="4130979012" sldId="256"/>
        </pc:sldMkLst>
      </pc:sldChg>
      <pc:sldChg chg="addSp delSp modSp mod">
        <pc:chgData name="Kieran Heal" userId="e98f5048-7586-4149-ab06-d990c904578d" providerId="ADAL" clId="{520D553F-DBB6-4FAF-8A56-A1BC22FAEAEF}" dt="2022-10-17T10:45:57.254" v="241" actId="1076"/>
        <pc:sldMkLst>
          <pc:docMk/>
          <pc:sldMk cId="722438822" sldId="257"/>
        </pc:sldMkLst>
        <pc:spChg chg="del">
          <ac:chgData name="Kieran Heal" userId="e98f5048-7586-4149-ab06-d990c904578d" providerId="ADAL" clId="{520D553F-DBB6-4FAF-8A56-A1BC22FAEAEF}" dt="2022-10-14T15:04:34.311" v="1" actId="478"/>
          <ac:spMkLst>
            <pc:docMk/>
            <pc:sldMk cId="722438822" sldId="257"/>
            <ac:spMk id="5" creationId="{030C3E15-845D-8747-9CCE-6AF3CB841B11}"/>
          </ac:spMkLst>
        </pc:spChg>
        <pc:spChg chg="mod">
          <ac:chgData name="Kieran Heal" userId="e98f5048-7586-4149-ab06-d990c904578d" providerId="ADAL" clId="{520D553F-DBB6-4FAF-8A56-A1BC22FAEAEF}" dt="2022-10-16T21:50:34.677" v="207" actId="313"/>
          <ac:spMkLst>
            <pc:docMk/>
            <pc:sldMk cId="722438822" sldId="257"/>
            <ac:spMk id="6" creationId="{F985A173-EE5B-4443-8B4B-77C9A72C44A6}"/>
          </ac:spMkLst>
        </pc:spChg>
        <pc:spChg chg="del mod topLvl">
          <ac:chgData name="Kieran Heal" userId="e98f5048-7586-4149-ab06-d990c904578d" providerId="ADAL" clId="{520D553F-DBB6-4FAF-8A56-A1BC22FAEAEF}" dt="2022-10-14T15:04:40.331" v="3" actId="478"/>
          <ac:spMkLst>
            <pc:docMk/>
            <pc:sldMk cId="722438822" sldId="257"/>
            <ac:spMk id="10" creationId="{4ED565E9-3C96-0138-AFEF-0CDE0077B6B4}"/>
          </ac:spMkLst>
        </pc:spChg>
        <pc:spChg chg="add mod">
          <ac:chgData name="Kieran Heal" userId="e98f5048-7586-4149-ab06-d990c904578d" providerId="ADAL" clId="{520D553F-DBB6-4FAF-8A56-A1BC22FAEAEF}" dt="2022-10-17T10:45:57.254" v="241" actId="1076"/>
          <ac:spMkLst>
            <pc:docMk/>
            <pc:sldMk cId="722438822" sldId="257"/>
            <ac:spMk id="10" creationId="{7DD816D5-4EA6-74AA-F1F3-354DB0A01A45}"/>
          </ac:spMkLst>
        </pc:spChg>
        <pc:spChg chg="del mod topLvl">
          <ac:chgData name="Kieran Heal" userId="e98f5048-7586-4149-ab06-d990c904578d" providerId="ADAL" clId="{520D553F-DBB6-4FAF-8A56-A1BC22FAEAEF}" dt="2022-10-14T15:04:42.101" v="4" actId="478"/>
          <ac:spMkLst>
            <pc:docMk/>
            <pc:sldMk cId="722438822" sldId="257"/>
            <ac:spMk id="13" creationId="{8222ECCE-5DCA-0374-CF89-20D2118F2159}"/>
          </ac:spMkLst>
        </pc:spChg>
        <pc:grpChg chg="add mod">
          <ac:chgData name="Kieran Heal" userId="e98f5048-7586-4149-ab06-d990c904578d" providerId="ADAL" clId="{520D553F-DBB6-4FAF-8A56-A1BC22FAEAEF}" dt="2022-10-16T21:52:15.074" v="214" actId="1036"/>
          <ac:grpSpMkLst>
            <pc:docMk/>
            <pc:sldMk cId="722438822" sldId="257"/>
            <ac:grpSpMk id="2" creationId="{768EAA69-9653-7477-69ED-B7838ED62AEF}"/>
          </ac:grpSpMkLst>
        </pc:grpChg>
        <pc:grpChg chg="add mod">
          <ac:chgData name="Kieran Heal" userId="e98f5048-7586-4149-ab06-d990c904578d" providerId="ADAL" clId="{520D553F-DBB6-4FAF-8A56-A1BC22FAEAEF}" dt="2022-10-16T21:50:09.488" v="155" actId="1037"/>
          <ac:grpSpMkLst>
            <pc:docMk/>
            <pc:sldMk cId="722438822" sldId="257"/>
            <ac:grpSpMk id="8" creationId="{03C2C438-5C6E-E4DF-307A-E4F721B870F4}"/>
          </ac:grpSpMkLst>
        </pc:grpChg>
        <pc:grpChg chg="add del mod">
          <ac:chgData name="Kieran Heal" userId="e98f5048-7586-4149-ab06-d990c904578d" providerId="ADAL" clId="{520D553F-DBB6-4FAF-8A56-A1BC22FAEAEF}" dt="2022-10-14T15:04:40.331" v="3" actId="478"/>
          <ac:grpSpMkLst>
            <pc:docMk/>
            <pc:sldMk cId="722438822" sldId="257"/>
            <ac:grpSpMk id="8" creationId="{A290CB0E-AAAE-F7C5-F6F4-6C0CA450ECC6}"/>
          </ac:grpSpMkLst>
        </pc:grpChg>
        <pc:grpChg chg="add del mod">
          <ac:chgData name="Kieran Heal" userId="e98f5048-7586-4149-ab06-d990c904578d" providerId="ADAL" clId="{520D553F-DBB6-4FAF-8A56-A1BC22FAEAEF}" dt="2022-10-14T15:04:42.101" v="4" actId="478"/>
          <ac:grpSpMkLst>
            <pc:docMk/>
            <pc:sldMk cId="722438822" sldId="257"/>
            <ac:grpSpMk id="11" creationId="{DCE69005-2ADE-FB2A-8921-ACC0C13EC2F5}"/>
          </ac:grpSpMkLst>
        </pc:grpChg>
        <pc:picChg chg="mod">
          <ac:chgData name="Kieran Heal" userId="e98f5048-7586-4149-ab06-d990c904578d" providerId="ADAL" clId="{520D553F-DBB6-4FAF-8A56-A1BC22FAEAEF}" dt="2022-10-14T15:04:36.761" v="2"/>
          <ac:picMkLst>
            <pc:docMk/>
            <pc:sldMk cId="722438822" sldId="257"/>
            <ac:picMk id="3" creationId="{12104091-935A-087C-2B32-FE2CF244D18C}"/>
          </ac:picMkLst>
        </pc:picChg>
        <pc:picChg chg="mod">
          <ac:chgData name="Kieran Heal" userId="e98f5048-7586-4149-ab06-d990c904578d" providerId="ADAL" clId="{520D553F-DBB6-4FAF-8A56-A1BC22FAEAEF}" dt="2022-10-14T15:04:36.761" v="2"/>
          <ac:picMkLst>
            <pc:docMk/>
            <pc:sldMk cId="722438822" sldId="257"/>
            <ac:picMk id="4" creationId="{E4BCA48F-3ADC-87B8-9081-5C4ADA2E91E5}"/>
          </ac:picMkLst>
        </pc:picChg>
        <pc:picChg chg="add mod modCrop">
          <ac:chgData name="Kieran Heal" userId="e98f5048-7586-4149-ab06-d990c904578d" providerId="ADAL" clId="{520D553F-DBB6-4FAF-8A56-A1BC22FAEAEF}" dt="2022-10-16T21:49:42.406" v="117" actId="1076"/>
          <ac:picMkLst>
            <pc:docMk/>
            <pc:sldMk cId="722438822" sldId="257"/>
            <ac:picMk id="5" creationId="{04A34154-C0D1-8D00-6073-45C4C30C2EF0}"/>
          </ac:picMkLst>
        </pc:picChg>
        <pc:picChg chg="add mod">
          <ac:chgData name="Kieran Heal" userId="e98f5048-7586-4149-ab06-d990c904578d" providerId="ADAL" clId="{520D553F-DBB6-4FAF-8A56-A1BC22FAEAEF}" dt="2022-10-16T21:52:15.074" v="214" actId="1036"/>
          <ac:picMkLst>
            <pc:docMk/>
            <pc:sldMk cId="722438822" sldId="257"/>
            <ac:picMk id="7" creationId="{20127C4C-6B5C-D493-B210-96DE4CBFBAB7}"/>
          </ac:picMkLst>
        </pc:picChg>
        <pc:picChg chg="mod topLvl">
          <ac:chgData name="Kieran Heal" userId="e98f5048-7586-4149-ab06-d990c904578d" providerId="ADAL" clId="{520D553F-DBB6-4FAF-8A56-A1BC22FAEAEF}" dt="2022-10-16T21:52:15.074" v="214" actId="1036"/>
          <ac:picMkLst>
            <pc:docMk/>
            <pc:sldMk cId="722438822" sldId="257"/>
            <ac:picMk id="9" creationId="{80E5522F-10A4-FC59-3142-CD8944364941}"/>
          </ac:picMkLst>
        </pc:picChg>
        <pc:picChg chg="mod topLvl">
          <ac:chgData name="Kieran Heal" userId="e98f5048-7586-4149-ab06-d990c904578d" providerId="ADAL" clId="{520D553F-DBB6-4FAF-8A56-A1BC22FAEAEF}" dt="2022-10-16T21:52:15.074" v="214" actId="1036"/>
          <ac:picMkLst>
            <pc:docMk/>
            <pc:sldMk cId="722438822" sldId="257"/>
            <ac:picMk id="12" creationId="{20196E11-D6D0-5547-2B0D-3C0A2A6786A0}"/>
          </ac:picMkLst>
        </pc:picChg>
        <pc:picChg chg="add mod modCrop">
          <ac:chgData name="Kieran Heal" userId="e98f5048-7586-4149-ab06-d990c904578d" providerId="ADAL" clId="{520D553F-DBB6-4FAF-8A56-A1BC22FAEAEF}" dt="2022-10-17T09:10:26.074" v="223" actId="1038"/>
          <ac:picMkLst>
            <pc:docMk/>
            <pc:sldMk cId="722438822" sldId="257"/>
            <ac:picMk id="15" creationId="{C17AB47C-FB58-8025-2C1E-B53A72AE1354}"/>
          </ac:picMkLst>
        </pc:picChg>
        <pc:picChg chg="add mod">
          <ac:chgData name="Kieran Heal" userId="e98f5048-7586-4149-ab06-d990c904578d" providerId="ADAL" clId="{520D553F-DBB6-4FAF-8A56-A1BC22FAEAEF}" dt="2022-10-16T21:50:09.488" v="155" actId="1037"/>
          <ac:picMkLst>
            <pc:docMk/>
            <pc:sldMk cId="722438822" sldId="257"/>
            <ac:picMk id="1026" creationId="{CB8EC2DC-867F-D606-2533-BBA6FC695EC7}"/>
          </ac:picMkLst>
        </pc:picChg>
        <pc:picChg chg="add mod">
          <ac:chgData name="Kieran Heal" userId="e98f5048-7586-4149-ab06-d990c904578d" providerId="ADAL" clId="{520D553F-DBB6-4FAF-8A56-A1BC22FAEAEF}" dt="2022-10-16T21:50:09.488" v="155" actId="1037"/>
          <ac:picMkLst>
            <pc:docMk/>
            <pc:sldMk cId="722438822" sldId="257"/>
            <ac:picMk id="1028" creationId="{D60AA0BE-3CA2-0E01-17BF-4BF94E6DDDBA}"/>
          </ac:picMkLst>
        </pc:picChg>
        <pc:picChg chg="add del">
          <ac:chgData name="Kieran Heal" userId="e98f5048-7586-4149-ab06-d990c904578d" providerId="ADAL" clId="{520D553F-DBB6-4FAF-8A56-A1BC22FAEAEF}" dt="2022-10-16T21:37:28.650" v="77" actId="478"/>
          <ac:picMkLst>
            <pc:docMk/>
            <pc:sldMk cId="722438822" sldId="257"/>
            <ac:picMk id="1030" creationId="{4213E543-7E7B-82A1-BCD8-7A40A77D10D5}"/>
          </ac:picMkLst>
        </pc:picChg>
        <pc:picChg chg="add del">
          <ac:chgData name="Kieran Heal" userId="e98f5048-7586-4149-ab06-d990c904578d" providerId="ADAL" clId="{520D553F-DBB6-4FAF-8A56-A1BC22FAEAEF}" dt="2022-10-16T21:37:39.337" v="79"/>
          <ac:picMkLst>
            <pc:docMk/>
            <pc:sldMk cId="722438822" sldId="257"/>
            <ac:picMk id="1032" creationId="{4544DC9A-8DA6-541D-C455-8AB83960A8FB}"/>
          </ac:picMkLst>
        </pc:picChg>
        <pc:picChg chg="add mod">
          <ac:chgData name="Kieran Heal" userId="e98f5048-7586-4149-ab06-d990c904578d" providerId="ADAL" clId="{520D553F-DBB6-4FAF-8A56-A1BC22FAEAEF}" dt="2022-10-16T21:43:54.775" v="100" actId="1076"/>
          <ac:picMkLst>
            <pc:docMk/>
            <pc:sldMk cId="722438822" sldId="257"/>
            <ac:picMk id="1034" creationId="{A52EAFF2-842D-F757-9FA7-0305A9174BDE}"/>
          </ac:picMkLst>
        </pc:picChg>
        <pc:picChg chg="add mod">
          <ac:chgData name="Kieran Heal" userId="e98f5048-7586-4149-ab06-d990c904578d" providerId="ADAL" clId="{520D553F-DBB6-4FAF-8A56-A1BC22FAEAEF}" dt="2022-10-16T21:48:46.323" v="110" actId="1076"/>
          <ac:picMkLst>
            <pc:docMk/>
            <pc:sldMk cId="722438822" sldId="257"/>
            <ac:picMk id="1036" creationId="{7374D699-E9C3-3AD9-8DA7-440E201BF115}"/>
          </ac:picMkLst>
        </pc:picChg>
      </pc:sldChg>
      <pc:sldMasterChg chg="del delSldLayout">
        <pc:chgData name="Kieran Heal" userId="e98f5048-7586-4149-ab06-d990c904578d" providerId="ADAL" clId="{520D553F-DBB6-4FAF-8A56-A1BC22FAEAEF}" dt="2022-10-14T14:58:05.519" v="0" actId="2696"/>
        <pc:sldMasterMkLst>
          <pc:docMk/>
          <pc:sldMasterMk cId="1207120484" sldId="2147483648"/>
        </pc:sldMasterMkLst>
        <pc:sldLayoutChg chg="del">
          <pc:chgData name="Kieran Heal" userId="e98f5048-7586-4149-ab06-d990c904578d" providerId="ADAL" clId="{520D553F-DBB6-4FAF-8A56-A1BC22FAEAEF}" dt="2022-10-14T14:58:05.519" v="0" actId="2696"/>
          <pc:sldLayoutMkLst>
            <pc:docMk/>
            <pc:sldMasterMk cId="1207120484" sldId="2147483648"/>
            <pc:sldLayoutMk cId="1976372072" sldId="214748364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8C5BE-9BD1-49FC-838E-49599207D466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4C5E8-2AF3-49FD-9E39-50122889B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702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3894" y="355288"/>
            <a:ext cx="11313757" cy="569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6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363894" y="1708151"/>
            <a:ext cx="1131375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altLang="en-US"/>
              <a:t>Click to add text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79787"/>
            <a:ext cx="12192000" cy="778213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5" y="6233465"/>
            <a:ext cx="2340000" cy="47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247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9648E4-5F4D-41DA-86F5-AE988A7C129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9EC82-3A38-42F8-B20F-C4BA196B442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830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C73F3B9-EB4B-48B0-A499-3A6BEF8D463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0A4F9-908B-416C-9D26-7A92CE4F39D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8922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87884" y="398463"/>
            <a:ext cx="2791883" cy="5376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233" y="398463"/>
            <a:ext cx="8172451" cy="5376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DF798D2-1C06-4475-BA0D-CA6FB90A27A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954144-9285-4E94-97F5-BA7785277F4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851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63894" y="355288"/>
            <a:ext cx="11313757" cy="569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6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363894" y="1708151"/>
            <a:ext cx="1131375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1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altLang="en-US"/>
              <a:t>Click to add text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079787"/>
            <a:ext cx="12192000" cy="778213"/>
          </a:xfrm>
          <a:prstGeom prst="rect">
            <a:avLst/>
          </a:prstGeom>
          <a:solidFill>
            <a:srgbClr val="003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5" y="6233465"/>
            <a:ext cx="2340000" cy="47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53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5625AB8A-B804-4C05-BD28-FB95C54EF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5365751"/>
            <a:ext cx="12187767" cy="665163"/>
          </a:xfrm>
          <a:prstGeom prst="rect">
            <a:avLst/>
          </a:prstGeom>
          <a:solidFill>
            <a:srgbClr val="003E7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F7517D6D-681A-4295-9A0D-8CED85D1C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030914"/>
            <a:ext cx="12187767" cy="173037"/>
          </a:xfrm>
          <a:prstGeom prst="rect">
            <a:avLst/>
          </a:prstGeom>
          <a:solidFill>
            <a:srgbClr val="6AAD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2234" y="2016126"/>
            <a:ext cx="11165417" cy="57626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2234" y="2774950"/>
            <a:ext cx="11165417" cy="53975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4E20DC7D-5229-49FD-AE0A-6709536DD94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483851" y="6448425"/>
            <a:ext cx="1200149" cy="1793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97AC216-041A-44A4-B5AB-80C1521BAB1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579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EA17AB-B8D2-4FBB-8F3A-3C36E1D9E0A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D10C6-676A-42AD-AF0A-D202E481C773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7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FEBCDE6-F095-448E-A91C-5229FB1878E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A6FEA-E865-43B0-9CBB-C1502FF683E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3922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233" y="1708151"/>
            <a:ext cx="5480051" cy="4067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5" y="1708151"/>
            <a:ext cx="5482167" cy="4067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78F397C-52FB-4AEF-A4BD-A1B4D8834BD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55023D-4CAB-4A05-9EE6-2A94DFF1D144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086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79B699-388C-4529-9C82-930F4C82983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ADC1E3-72DD-4285-A87B-2DFA9C60E3A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8457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82D588D0-AD0E-4314-A631-95E18A584F5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2CD49-8928-488B-B09F-6730EA983BE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685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35B7FC8-0946-454B-B375-D7BE6401A6E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66430D-5D7F-4DC0-A9CE-56B173CE581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645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F1A47D0-EF0C-45FF-A0CB-86F80988FD1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112A3-5F43-48B3-9919-6C69ADA7D71A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894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10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89B15AB-FD17-404F-A74B-EB6D08463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2234" y="398463"/>
            <a:ext cx="11167533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5F34970-0ED4-41B5-B528-16141A7588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2234" y="1708151"/>
            <a:ext cx="11165417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1DE82EC-9569-4E10-B1A0-0F2A2411A1C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83851" y="6451600"/>
            <a:ext cx="1200149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CF5641A-EC8F-47E8-B385-FEB744445A42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53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6700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2pPr>
      <a:lvl3pPr marL="809625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3pPr>
      <a:lvl4pPr marL="1079500" indent="-268288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4pPr>
      <a:lvl5pPr marL="1350963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5pPr>
      <a:lvl6pPr marL="1808163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6pPr>
      <a:lvl7pPr marL="2265363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7pPr>
      <a:lvl8pPr marL="2722563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8pPr>
      <a:lvl9pPr marL="3179763" indent="-269875" algn="l" rtl="0" eaLnBrk="1" fontAlgn="base" hangingPunct="1">
        <a:spcBef>
          <a:spcPct val="0"/>
        </a:spcBef>
        <a:spcAft>
          <a:spcPct val="7500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svg"/><Relationship Id="rId15" Type="http://schemas.openxmlformats.org/officeDocument/2006/relationships/image" Target="../media/image17.jpeg"/><Relationship Id="rId10" Type="http://schemas.openxmlformats.org/officeDocument/2006/relationships/image" Target="../media/image12.tiff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85A173-EE5B-4443-8B4B-77C9A72C44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Ignition and Growth in Novel Initiation Threshold Experiments (IGNITE)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8EAA69-9653-7477-69ED-B7838ED62AEF}"/>
              </a:ext>
            </a:extLst>
          </p:cNvPr>
          <p:cNvGrpSpPr/>
          <p:nvPr/>
        </p:nvGrpSpPr>
        <p:grpSpPr>
          <a:xfrm>
            <a:off x="3466840" y="4741036"/>
            <a:ext cx="1467413" cy="1235251"/>
            <a:chOff x="2627784" y="1872898"/>
            <a:chExt cx="1467413" cy="1235251"/>
          </a:xfrm>
        </p:grpSpPr>
        <p:pic>
          <p:nvPicPr>
            <p:cNvPr id="3" name="Content Placeholder 4" descr="Thermometer with solid fill">
              <a:extLst>
                <a:ext uri="{FF2B5EF4-FFF2-40B4-BE49-F238E27FC236}">
                  <a16:creationId xmlns:a16="http://schemas.microsoft.com/office/drawing/2014/main" id="{12104091-935A-087C-2B32-FE2CF244D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180797" y="2193749"/>
              <a:ext cx="914400" cy="914400"/>
            </a:xfrm>
            <a:prstGeom prst="rect">
              <a:avLst/>
            </a:prstGeom>
          </p:spPr>
        </p:pic>
        <p:pic>
          <p:nvPicPr>
            <p:cNvPr id="4" name="Graphic 3" descr="Stopwatch with solid fill">
              <a:extLst>
                <a:ext uri="{FF2B5EF4-FFF2-40B4-BE49-F238E27FC236}">
                  <a16:creationId xmlns:a16="http://schemas.microsoft.com/office/drawing/2014/main" id="{E4BCA48F-3ADC-87B8-9081-5C4ADA2E9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27784" y="1872898"/>
              <a:ext cx="914400" cy="914400"/>
            </a:xfrm>
            <a:prstGeom prst="rect">
              <a:avLst/>
            </a:prstGeom>
          </p:spPr>
        </p:pic>
      </p:grp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20127C4C-6B5C-D493-B210-96DE4CBFBA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2394" y="4831462"/>
            <a:ext cx="914400" cy="914400"/>
          </a:xfrm>
          <a:prstGeom prst="rect">
            <a:avLst/>
          </a:prstGeom>
        </p:spPr>
      </p:pic>
      <p:pic>
        <p:nvPicPr>
          <p:cNvPr id="9" name="Graphic 8" descr="Hammer1 with solid fill">
            <a:extLst>
              <a:ext uri="{FF2B5EF4-FFF2-40B4-BE49-F238E27FC236}">
                <a16:creationId xmlns:a16="http://schemas.microsoft.com/office/drawing/2014/main" id="{80E5522F-10A4-FC59-3142-CD89443649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57748" y="4831462"/>
            <a:ext cx="914400" cy="914400"/>
          </a:xfrm>
          <a:prstGeom prst="rect">
            <a:avLst/>
          </a:prstGeom>
        </p:spPr>
      </p:pic>
      <p:pic>
        <p:nvPicPr>
          <p:cNvPr id="12" name="Graphic 11" descr="Explosion with solid fill">
            <a:extLst>
              <a:ext uri="{FF2B5EF4-FFF2-40B4-BE49-F238E27FC236}">
                <a16:creationId xmlns:a16="http://schemas.microsoft.com/office/drawing/2014/main" id="{20196E11-D6D0-5547-2B0D-3C0A2A6786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26604" y="4831462"/>
            <a:ext cx="914400" cy="914400"/>
          </a:xfrm>
          <a:prstGeom prst="rect">
            <a:avLst/>
          </a:prstGeom>
        </p:spPr>
      </p:pic>
      <p:pic>
        <p:nvPicPr>
          <p:cNvPr id="15" name="Picture 14" descr="A picture containing white&#10;&#10;Description automatically generated">
            <a:extLst>
              <a:ext uri="{FF2B5EF4-FFF2-40B4-BE49-F238E27FC236}">
                <a16:creationId xmlns:a16="http://schemas.microsoft.com/office/drawing/2014/main" id="{C17AB47C-FB58-8025-2C1E-B53A72AE13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0" t="35193" r="15982" b="22179"/>
          <a:stretch/>
        </p:blipFill>
        <p:spPr>
          <a:xfrm>
            <a:off x="7812922" y="1361384"/>
            <a:ext cx="3560367" cy="310166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3C2C438-5C6E-E4DF-307A-E4F721B870F4}"/>
              </a:ext>
            </a:extLst>
          </p:cNvPr>
          <p:cNvGrpSpPr/>
          <p:nvPr/>
        </p:nvGrpSpPr>
        <p:grpSpPr>
          <a:xfrm>
            <a:off x="4096050" y="1549722"/>
            <a:ext cx="2918730" cy="2711085"/>
            <a:chOff x="4038699" y="1504509"/>
            <a:chExt cx="2918730" cy="2711085"/>
          </a:xfrm>
        </p:grpSpPr>
        <p:pic>
          <p:nvPicPr>
            <p:cNvPr id="1026" name="Picture 2" descr="Movement Control Teams: Golden Cargo's gateway to convoy operations |  Article | The United States Army">
              <a:extLst>
                <a:ext uri="{FF2B5EF4-FFF2-40B4-BE49-F238E27FC236}">
                  <a16:creationId xmlns:a16="http://schemas.microsoft.com/office/drawing/2014/main" id="{CB8EC2DC-867F-D606-2533-BBA6FC695E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750"/>
            <a:stretch/>
          </p:blipFill>
          <p:spPr bwMode="auto">
            <a:xfrm>
              <a:off x="4049634" y="2810656"/>
              <a:ext cx="2907795" cy="1404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Facilities Explosives Safety &gt; U.S. Army Engineering and Support Center &gt;  Fact Sheet Article View">
              <a:extLst>
                <a:ext uri="{FF2B5EF4-FFF2-40B4-BE49-F238E27FC236}">
                  <a16:creationId xmlns:a16="http://schemas.microsoft.com/office/drawing/2014/main" id="{D60AA0BE-3CA2-0E01-17BF-4BF94E6DDD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99" y="1504509"/>
              <a:ext cx="2918730" cy="1300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4A34154-C0D1-8D00-6073-45C4C30C2EF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4051" t="6031" r="24051" b="6031"/>
          <a:stretch/>
        </p:blipFill>
        <p:spPr>
          <a:xfrm>
            <a:off x="2498876" y="1805662"/>
            <a:ext cx="1520977" cy="2089405"/>
          </a:xfrm>
          <a:prstGeom prst="rect">
            <a:avLst/>
          </a:prstGeom>
        </p:spPr>
      </p:pic>
      <p:pic>
        <p:nvPicPr>
          <p:cNvPr id="1034" name="Picture 10" descr="DVIDS - News - Motor Transport Company conducts Improvised Explosive Device  drills">
            <a:extLst>
              <a:ext uri="{FF2B5EF4-FFF2-40B4-BE49-F238E27FC236}">
                <a16:creationId xmlns:a16="http://schemas.microsoft.com/office/drawing/2014/main" id="{A52EAFF2-842D-F757-9FA7-0305A9174B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t="9048"/>
          <a:stretch/>
        </p:blipFill>
        <p:spPr bwMode="auto">
          <a:xfrm>
            <a:off x="571469" y="1504509"/>
            <a:ext cx="1905001" cy="137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orse sense: Happiest equines love to snort, says study - BBC News">
            <a:extLst>
              <a:ext uri="{FF2B5EF4-FFF2-40B4-BE49-F238E27FC236}">
                <a16:creationId xmlns:a16="http://schemas.microsoft.com/office/drawing/2014/main" id="{7374D699-E9C3-3AD9-8DA7-440E201BF1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r="17182" b="-1094"/>
          <a:stretch/>
        </p:blipFill>
        <p:spPr bwMode="auto">
          <a:xfrm>
            <a:off x="560534" y="2877495"/>
            <a:ext cx="1915936" cy="1477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7DD816D5-4EA6-74AA-F1F3-354DB0A01A45}"/>
              </a:ext>
            </a:extLst>
          </p:cNvPr>
          <p:cNvSpPr txBox="1">
            <a:spLocks/>
          </p:cNvSpPr>
          <p:nvPr/>
        </p:nvSpPr>
        <p:spPr bwMode="auto">
          <a:xfrm>
            <a:off x="10134601" y="6218037"/>
            <a:ext cx="1915886" cy="56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ct val="75000"/>
              </a:spcAft>
              <a:buNone/>
              <a:defRPr sz="2600" b="1" i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38163" indent="-266700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809625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079500" indent="-268288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1350963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1808163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265363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2722563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179763" indent="-269875" algn="l" rtl="0" eaLnBrk="1" fontAlgn="base" hangingPunct="1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Kieran Heal</a:t>
            </a:r>
          </a:p>
        </p:txBody>
      </p:sp>
    </p:spTree>
    <p:extLst>
      <p:ext uri="{BB962C8B-B14F-4D97-AF65-F5344CB8AC3E}">
        <p14:creationId xmlns:p14="http://schemas.microsoft.com/office/powerpoint/2010/main" val="72243882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vendishTheme">
  <a:themeElements>
    <a:clrScheme name="blank 1">
      <a:dk1>
        <a:srgbClr val="003E72"/>
      </a:dk1>
      <a:lt1>
        <a:srgbClr val="FFFFFF"/>
      </a:lt1>
      <a:dk2>
        <a:srgbClr val="FFFFFF"/>
      </a:dk2>
      <a:lt2>
        <a:srgbClr val="00B3BE"/>
      </a:lt2>
      <a:accent1>
        <a:srgbClr val="0073CF"/>
      </a:accent1>
      <a:accent2>
        <a:srgbClr val="E37222"/>
      </a:accent2>
      <a:accent3>
        <a:srgbClr val="FFFFFF"/>
      </a:accent3>
      <a:accent4>
        <a:srgbClr val="003460"/>
      </a:accent4>
      <a:accent5>
        <a:srgbClr val="AABCE4"/>
      </a:accent5>
      <a:accent6>
        <a:srgbClr val="CE671E"/>
      </a:accent6>
      <a:hlink>
        <a:srgbClr val="58A618"/>
      </a:hlink>
      <a:folHlink>
        <a:srgbClr val="8E258D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3E72"/>
        </a:dk1>
        <a:lt1>
          <a:srgbClr val="FFFFFF"/>
        </a:lt1>
        <a:dk2>
          <a:srgbClr val="FFFFFF"/>
        </a:dk2>
        <a:lt2>
          <a:srgbClr val="00B3BE"/>
        </a:lt2>
        <a:accent1>
          <a:srgbClr val="0073CF"/>
        </a:accent1>
        <a:accent2>
          <a:srgbClr val="E37222"/>
        </a:accent2>
        <a:accent3>
          <a:srgbClr val="FFFFFF"/>
        </a:accent3>
        <a:accent4>
          <a:srgbClr val="003460"/>
        </a:accent4>
        <a:accent5>
          <a:srgbClr val="AABCE4"/>
        </a:accent5>
        <a:accent6>
          <a:srgbClr val="CE671E"/>
        </a:accent6>
        <a:hlink>
          <a:srgbClr val="58A618"/>
        </a:hlink>
        <a:folHlink>
          <a:srgbClr val="8E25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3E72"/>
        </a:dk1>
        <a:lt1>
          <a:srgbClr val="FFFFFF"/>
        </a:lt1>
        <a:dk2>
          <a:srgbClr val="FFFFFF"/>
        </a:dk2>
        <a:lt2>
          <a:srgbClr val="83AFB4"/>
        </a:lt2>
        <a:accent1>
          <a:srgbClr val="6AADE4"/>
        </a:accent1>
        <a:accent2>
          <a:srgbClr val="EFBD47"/>
        </a:accent2>
        <a:accent3>
          <a:srgbClr val="FFFFFF"/>
        </a:accent3>
        <a:accent4>
          <a:srgbClr val="003460"/>
        </a:accent4>
        <a:accent5>
          <a:srgbClr val="B9D3EF"/>
        </a:accent5>
        <a:accent6>
          <a:srgbClr val="D9AB3F"/>
        </a:accent6>
        <a:hlink>
          <a:srgbClr val="A8B400"/>
        </a:hlink>
        <a:folHlink>
          <a:srgbClr val="6A4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3E72"/>
        </a:dk1>
        <a:lt1>
          <a:srgbClr val="FFFFFF"/>
        </a:lt1>
        <a:dk2>
          <a:srgbClr val="FFFFFF"/>
        </a:dk2>
        <a:lt2>
          <a:srgbClr val="156570"/>
        </a:lt2>
        <a:accent1>
          <a:srgbClr val="003E72"/>
        </a:accent1>
        <a:accent2>
          <a:srgbClr val="C84E00"/>
        </a:accent2>
        <a:accent3>
          <a:srgbClr val="FFFFFF"/>
        </a:accent3>
        <a:accent4>
          <a:srgbClr val="003460"/>
        </a:accent4>
        <a:accent5>
          <a:srgbClr val="AAAFBC"/>
        </a:accent5>
        <a:accent6>
          <a:srgbClr val="B54600"/>
        </a:accent6>
        <a:hlink>
          <a:srgbClr val="435125"/>
        </a:hlink>
        <a:folHlink>
          <a:srgbClr val="412D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avendishTheme" id="{A4D5E944-69EB-4E96-A69A-7A27AA4D2182}" vid="{6B5029ED-FF76-409C-B8A3-A6EADE79E70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D6B55E92C21B4CB6E510D8EA572678" ma:contentTypeVersion="26940" ma:contentTypeDescription="Create a new document." ma:contentTypeScope="" ma:versionID="edd31c693fe2c7b4da0e47ee2daa985d">
  <xsd:schema xmlns:xsd="http://www.w3.org/2001/XMLSchema" xmlns:xs="http://www.w3.org/2001/XMLSchema" xmlns:p="http://schemas.microsoft.com/office/2006/metadata/properties" xmlns:ns1="http://schemas.microsoft.com/sharepoint/v3" xmlns:ns2="8befa8e6-0c44-4bfe-9779-8d7a84fb3175" xmlns:ns3="b23f4bd6-92e6-49eb-a7e9-323548f63770" targetNamespace="http://schemas.microsoft.com/office/2006/metadata/properties" ma:root="true" ma:fieldsID="a3b4ea3285c5e21e1037aa5aee8eff6b" ns1:_="" ns2:_="" ns3:_="">
    <xsd:import namespace="http://schemas.microsoft.com/sharepoint/v3"/>
    <xsd:import namespace="8befa8e6-0c44-4bfe-9779-8d7a84fb3175"/>
    <xsd:import namespace="b23f4bd6-92e6-49eb-a7e9-323548f6377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2:SharedWithUsers" minOccurs="0"/>
                <xsd:element ref="ns2:SharedWithDetails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efa8e6-0c44-4bfe-9779-8d7a84fb317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8" nillable="true" ma:displayName="Taxonomy Catch All Column" ma:hidden="true" ma:list="{4e490a84-a50f-48a3-bfd6-26970d6e8beb}" ma:internalName="TaxCatchAll" ma:showField="CatchAllData" ma:web="8befa8e6-0c44-4bfe-9779-8d7a84fb31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f4bd6-92e6-49eb-a7e9-323548f63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4ed3f799-2585-429a-ae92-38aec2d16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96D869-897B-436E-8453-AEE810FF17A9}"/>
</file>

<file path=customXml/itemProps2.xml><?xml version="1.0" encoding="utf-8"?>
<ds:datastoreItem xmlns:ds="http://schemas.openxmlformats.org/officeDocument/2006/customXml" ds:itemID="{2D42435A-B355-4BF2-AA55-5D06AAB508CD}"/>
</file>

<file path=customXml/itemProps3.xml><?xml version="1.0" encoding="utf-8"?>
<ds:datastoreItem xmlns:ds="http://schemas.openxmlformats.org/officeDocument/2006/customXml" ds:itemID="{BE8C2F13-A93D-406E-9D9F-06EEFE3B6D4C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Custom Design</vt:lpstr>
      <vt:lpstr>CavendishTheme</vt:lpstr>
      <vt:lpstr>PowerPoint Presentation</vt:lpstr>
    </vt:vector>
  </TitlesOfParts>
  <Company>UIS, University of Cambridge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Suvi Roberts</dc:creator>
  <cp:lastModifiedBy>Kieran Heal</cp:lastModifiedBy>
  <cp:revision>3</cp:revision>
  <dcterms:created xsi:type="dcterms:W3CDTF">2017-09-14T13:39:33Z</dcterms:created>
  <dcterms:modified xsi:type="dcterms:W3CDTF">2022-10-17T10:46:06Z</dcterms:modified>
</cp:coreProperties>
</file>