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theme/theme1.xml" ContentType="application/vnd.openxmlformats-officedocument.theme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8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7.xml" ContentType="application/inkml+xml"/>
  <Override PartName="/ppt/ink/ink6.xml" ContentType="application/inkml+xml"/>
  <Override PartName="/ppt/ink/ink5.xml" ContentType="application/inkml+xml"/>
  <Override PartName="/ppt/ink/ink4.xml" ContentType="application/inkml+xml"/>
  <Override PartName="/ppt/ink/ink3.xml" ContentType="application/inkml+xml"/>
  <Override PartName="/ppt/ink/ink2.xml" ContentType="application/inkml+xml"/>
  <Override PartName="/ppt/ink/ink1.xml" ContentType="application/inkml+xml"/>
  <Override PartName="/ppt/theme/theme2.xml" ContentType="application/vnd.openxmlformats-officedocument.theme+xml"/>
  <Override PartName="/ppt/ink/ink91.xml" ContentType="application/inkml+xml"/>
  <Override PartName="/ppt/ink/ink51.xml" ContentType="application/inkml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4"/>
  </p:normalViewPr>
  <p:slideViewPr>
    <p:cSldViewPr snapToGrid="0" snapToObjects="1">
      <p:cViewPr varScale="1">
        <p:scale>
          <a:sx n="109" d="100"/>
          <a:sy n="109" d="100"/>
        </p:scale>
        <p:origin x="6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4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02.639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2387 1 24575,'14'4'0,"-6"4"0,0-7 0,-3 3 0,-1 0 0,4-3 0,-3 2 0,0 1 0,2-3 0,-6 7 0,7-7 0,-3 6 0,3-6 0,-3 7 0,3-7 0,-3 7 0,3-7 0,-3 6 0,3-6 0,-4 7 0,5-7 0,-4 6 0,3-6 0,-7 7 0,6-7 0,-2 7 0,4-3 0,-1-1 0,-3 4 0,3-7 0,-7 7 0,2-4 0,1 1 0,-3 3 0,3-3 0,0-1 0,-3 4 0,3-3 0,-1 0 0,-2 2 0,3-2 0,0 4 0,-3-1 0,7 1 0,-7 0 0,2-1 0,-3 1 0,4-1 0,-3 1 0,3 0 0,-4-1 0,4-3 0,-3 3 0,3-4 0,-4 5 0,0 0 0,4-1 0,-3 1 0,2 0 0,-3-1 0,4-3 0,-3 3 0,3-4 0,-4 5 0,4 0 0,-3-1 0,3 1 0,-4-1 0,3 1 0,-2 0 0,3-1 0,-4 1 0,4 0 0,-3-1 0,3 1 0,-4-1 0,0 1 0,4-4 0,-3 2 0,2-2 0,-3 4 0,0-1 0,0 1 0,0 0 0,0-1 0,0 1 0,0 0 0,0-1 0,4-3 0,-3 3 0,3-4 0,-4 5 0,0 0 0,0-1 0,0 1 0,0-1 0,0 1 0,0 0 0,0-1 0,0 1 0,0 0 0,0-1 0,-4 1 0,3-1 0,-3 1 0,4 0 0,0-1 0,0 1 0,-4 0 0,3-1 0,-2 1 0,3-1 0,-4 1 0,3 0 0,-3-1 0,0 1 0,3-1 0,-7 1 0,7 0 0,-3-1 0,0-3 0,3 3 0,-2-3 0,-1-1 0,3 4 0,-7-3 0,7 3 0,-7-3 0,7 3 0,-7-3 0,7 3 0,-6-3 0,6 3 0,-7-7 0,7 6 0,-3-2 0,0 0 0,3 3 0,-7-8 0,7 8 0,-6-3 0,6 4 0,-7-5 0,7 4 0,-3-3 0,0 0 0,3 2 0,-3-2 0,0 0 0,3 2 0,-6-6 0,6 7 0,-3-3 0,0 0 0,3 2 0,-7-6 0,7 7 0,-7-7 0,7 7 0,-6-4 0,6 5 0,-7-4 0,7 2 0,-7-6 0,7 7 0,-7-3 0,4 3 0,-5 1 0,0 0 0,0-1 0,5 1 0,-4-4 0,3 2 0,-4-2 0,0 4 0,1-1 0,3 1 0,-3-4 0,7 2 0,-7-6 0,7 12 0,-6-11 0,2 10 0,0-7 0,-3 0 0,7 3 0,-7-4 0,3 5 0,-3 0 0,-1-1 0,4 1 0,-3-1 0,3-3 0,1 3 0,-4-3 0,3 3 0,0 1 0,-3 0 0,3-1 0,1 1 0,-4-4 0,7 2 0,-7-6 0,7 7 0,-7-3 0,3-1 0,1 4 0,-4-3 0,3 3 0,-4 1 0,0 0 0,1-5 0,3 4 0,-3-3 0,3 0 0,-4 2 0,5-2 0,-4 0 0,3 3 0,-4-4 0,0 5 0,1 0 0,-1-5 0,4 4 0,-3-7 0,7 7 0,-6-7 0,2 6 0,-4-6 0,4 7 0,-3-7 0,7 7 0,-6-8 0,2 8 0,-4-7 0,0 3 0,1 0 0,-1-3 0,0 6 0,0-2 0,1 0 0,-1-1 0,0 0 0,0 0 0,1 1 0,-1 3 0,0-7 0,0 3 0,1-4 0,3 3 0,-3-2 0,3 3 0,-4 0 0,1-3 0,-1 3 0,0-4 0,0 0 0,1 0 0,3 4 0,-3-3 0,3 2 0,-4-3 0,1 0 0,-1 0 0,0 0 0,0 4 0,1-3 0,-1 3 0,0-4 0,0 0 0,1 0 0,-1 0 0,0 0 0,0 0 0,1 0 0,-1 0 0,0 0 0,0 0 0,5-4 0,-4 3 0,3-3 0,-4 4 0,0 0 0,1-4 0,-1 3 0,0-2 0,0 3 0,1 0 0,-1 0 0,4-4 0,-3 3 0,3-3 0,-3 4 0,-1 0 0,0 0 0,4-4 0,-2 3 0,2-3 0,-4 4 0,0 0 0,0 0 0,5-4 0,-4 3 0,3-3 0,-4 4 0,0 0 0,1 0 0,-1 0 0,0 0 0,0 0 0,1 0 0,-1-4 0,0 3 0,0-2 0,1 3 0,-1 0 0,0 0 0,1 0 0,-1 0 0,0 0 0,0 0 0,1 0 0,-1 0 0,0 0 0,4-4 0,-3 3 0,4-3 0,-5 4 0,0 0 0,0 0 0,1 0 0,-1 0 0,0 0 0,0-4 0,1 3 0,-1-3 0,0 4 0,0 0 0,1 0 0,-1 0 0,0 0 0,0 0 0,1 0 0,-1 0 0,0 0 0,0 0 0,1 0 0,-1 0 0,0 0 0,0 0 0,1 0 0,-1 0 0,0 0 0,0 0 0,1 0 0,-1 0 0,0 0 0,0 0 0,1 0 0,-1 0 0,0 0 0,0 0 0,1 0 0,-1 0 0,0 0 0,0 0 0,1 0 0,-1 0 0,0 0 0,0 0 0,5-4 0,-4 3 0,3-3 0,-4 4 0,0 0 0,-4 0 0,3 0 0,0-4 0,3 4 0,2-4 0,-4 4 0,0 0 0,0 0 0,1-4 0,-1 3 0,0-3 0,1 4 0,-1 0 0,0 0 0,0 0 0,1 0 0,-1-4 0,0 3 0,-4-3 0,3 4 0,-4 0 0,5 0 0,1 0 0,-6 0 0,4 0 0,1-4 0,1 3 0,3-3 0,-9 4 0,4 0 0,-3 0 0,8-4 0,-3 4 0,3-4 0,-3 4 0,-1 0 0,0 0 0,0 0 0,1 0 0,-1 0 0,0 0 0,0 0 0,5-4 0,-4 3 0,3-3 0,-4 4 0,0 0 0,1 0 0,-1 0 0,0 0 0,1 0 0,-1 0 0,0-4 0,0 3 0,1-3 0,-1 4 0,0 0 0,0 0 0,1 0 0,3-4 0,-3 3 0,3-3 0,-4 4 0,1 0 0,-1 0 0,0-3 0,0 2 0,1-3 0,-1 4 0,0 0 0,0 0 0,1 0 0,-1 0 0,0-4 0,0 3 0,1-3 0,-1 4 0,0 0 0,0 0 0,1 0 0,-1 0 0,0 0 0,0 0 0,1 0 0,-1 0 0,0-4 0,0 3 0,1-3 0,-1 4 0,0 0 0,0 0 0,1 0 0,-1 0 0,0 0 0,0 0 0,5-4 0,-4 3 0,3-3 0,-4 4 0,0 0 0,1 0 0,-1 0 0,4-3 0,-3 2 0,11-3 0,2 4 0,4 0 0,4 0 0,-5 0 0,1 0 0,0 0 0,-1 0 0,-3 3 0,3-2 0,-3 3 0,3 0 0,1-3 0,-1 3 0,-3 0 0,3-3 0,-3 3 0,3-1 0,1-2 0,0 3 0,-5 0 0,4-3 0,-3 7 0,3-7 0,-3 6 0,3-6 0,-3 7 0,3-7 0,-3 6 0,3-6 0,-4 7 0,5-7 0,0 7 0,-1-7 0,-3 6 0,3-6 0,-7 7 0,6-7 0,-6 6 0,7-6 0,-7 7 0,7-7 0,-7 7 0,6-7 0,-6 6 0,7-6 0,-7 7 0,6-7 0,-6 7 0,7-7 0,-7 6 0,7-6 0,-7 7 0,6-7 0,-6 6 0,7-6 0,-7 7 0,7-7 0,-4 3 0,1 0 0,3-3 0,-7 6 0,6-6 0,-2 7 0,4-3 0,-1-1 0,1 4 0,0-7 0,-5 7 0,4-7 0,-3 3 0,0-1 0,2-2 0,-6 7 0,7-7 0,-3 7 0,3-7 0,1 2 0,-4 1 0,2-3 0,-2 3 0,4 0 0,-1-3 0,1 3 0,0-4 0,-5 3 0,4-2 0,-3 3 0,3-4 0,1 0 0,0 0 0,-1 0 0,1 0 0,0 4 0,-1-3 0,1 3 0,-1-4 0,1 0 0,0 0 0,-1 0 0,1 0 0,-1 0 0,1 0 0,0 0 0,-1 0 0,1 0 0,0 0 0,-1 0 0,1 0 0,-1 0 0,1 0 0,0 0 0,-1 0 0,1 0 0,0 0 0,-1 0 0,1 0 0,-1 0 0,1 0 0,0 0 0,-1 0 0,1 4 0,-1-3 0,1 2 0,0-3 0,-1 0 0,1 0 0,0 0 0,-1 0 0,1 0 0,-1 0 0,1 0 0,0 0 0,-1 0 0,1 0 0,-1 0 0,1 0 0,0 0 0,-1 0 0,1 0 0,0 0 0,-1 0 0,1 0 0,-1 0 0,1 0 0,0 0 0,-1 0 0,1 0 0,-1 0 0,1 0 0,0 0 0,-1 0 0,1 0 0,0 0 0,-1 0 0,1 0 0,-1 0 0,1 0 0,0 0 0,-1 0 0,1 0 0,-1 0 0,1 0 0,0 0 0,-1 0 0,1 0 0,0 0 0,-1 0 0,1 0 0,-1 0 0,1 0 0,0 0 0,-1 0 0,1 0 0,-1 0 0,1 0 0,0 0 0,-1 0 0,1 0 0,0 0 0,-1 0 0,1 0 0,-1 0 0,1 0 0,0 0 0,-1 0 0,1 0 0,-1 0 0,1 0 0,-4 4 0,3-3 0,-4 3 0,5-4 0,0 0 0,-1 0 0,1 4 0,-1-3 0,1 3 0,0-4 0,-1 4 0,1-4 0,0 4 0,-1 0 0,1-3 0,-1 3 0,1 0 0,0-3 0,-1 6 0,1-6 0,-1 3 0,1 0 0,0-3 0,-1 7 0,1-7 0,0 2 0,-1 1 0,6 1 0,0 5 0,5-5 0,-4 3 0,3-3 0,-3 5 0,-1-5 0,4 4 0,-8-8 0,8 7 0,-8-7 0,0 7 0,-3-7 0,-2 3 0,4-4 0,-1 4 0,1-3 0,0 3 0,-1-4 0,1 0 0,-4 4 0,2-3 0,-2 2 0,4-3 0,-1 0 0,1 0 0,-4 4 0,2-3 0,-2 3 0,4-4 0,-4 4 0,2-3 0,-2 3 0,4-4 0,-1 0 0,-3 3 0,3-2 0,-4 3 0,5-4 0,0 0 0,-1 0 0,1 4 0,-1-3 0,1 3 0,0-4 0,-1 4 0,6-3 0,-4 3 0,3-1 0,-4-2 0,-1 3 0,1-4 0,-1 4 0,1-3 0,0 3 0,-5 0 0,4-3 0,-3 2 0,3-3 0,-3 4 0,3-3 0,-3 3 0,-1 0 0,4-3 0,-3 6 0,4-6 0,-5 7 0,4-7 0,2 7 0,-5-3 0,8 0 0,-12 3 0,7-7 0,-4 7 0,5-4 0,0 5 0,-1-4 0,-3 2 0,3-6 0,-4 3 0,1 0 0,3 1 0,-3 0 0,3-2 0,-3 1 0,3-3 0,-4 7 0,5-7 0,0 6 0,4-1 0,-3-1 0,3 3 0,-4-3 0,-1-1 0,1 4 0,0-7 0,-1 7 0,1-7 0,0 2 0,-1 1 0,1-3 0,-1 7 0,1-7 0,0 6 0,-1-6 0,1 3 0,0 0 0,-1-3 0,6 3 0,-5 0 0,5-3 0,-6 6 0,1-6 0,0 3 0,-1-4 0,1 0 0,-4 4 0,2-3 0,-2 3 0,4 0 0,-1-3 0,1 2 0,-1 1 0,1-3 0,0 3 0,-1-4 0,1 4 0,0-3 0,-1 6 0,1-6 0,-1 3 0,1-4 0,0 0 0,-1 0 0,1 0 0,-1 0 0,1 0 0,0 4 0,-1-3 0,1 3 0,4-4 0,-3 0 0,3 0 0,-4 0 0,0 0 0,-1 0 0,1 0 0,0 0 0,-1 0 0,1 0 0,-1 0 0,1 0 0,0 0 0,-1 0 0,1 0 0,0 0 0,-1 0 0,1 0 0,-1 0 0,1 0 0,0 0 0,-1 0 0,-3-4 0,3 3 0,-4-3 0,1 0 0,3 3 0,-3-7 0,3 7 0,-3-6 0,3 6 0,-3-7 0,3 7 0,1-7 0,-1 7 0,-3-7 0,3 7 0,-7-6 0,6 6 0,-6-7 0,7 7 0,-7-7 0,7 7 0,-7-7 0,6 7 0,-6-6 0,7 6 0,-7-7 0,7 7 0,-4-7 0,5 3 0,0-3 0,-1 3 0,-3-3 0,3 7 0,-4-7 0,5 3 0,0-3 0,-1 3 0,1-3 0,-1 3 0,1-4 0,0 1 0,-1-1 0,1 4 0,0-3 0,-5 3 0,4 1 0,-3-4 0,0 3 0,2 0 0,-2-3 0,4 3 0,-1 1 0,1-4 0,-1 3 0,-3-4 0,3 4 0,-3-2 0,3 2 0,1 0 0,-4-3 0,2 7 0,-6-7 0,7 7 0,-3-6 0,3 2 0,1-4 0,0 0 0,-1 0 0,1 1 0,-1 3 0,-3-3 0,3 3 0,-3 0 0,3-2 0,1 2 0,0-4 0,-1 0 0,1 4 0,-4-2 0,2 6 0,-6-7 0,7 3 0,-7-4 0,6 4 0,-2-2 0,4 6 0,-4-7 0,2 3 0,-2-4 0,4 0 0,-1 1 0,1-1 0,0 0 0,-5 0 0,4 5 0,-7-4 0,7 7 0,-7-7 0,6 7 0,-6-7 0,7 7 0,-7-6 0,6 2 0,-2-4 0,4 0 0,4 0 0,-7 0 0,7 4 0,-12-3 0,6 3 0,-2 0 0,4-2 0,-5 2 0,4 0 0,-3-3 0,4 3 0,-1-4 0,1 1 0,-1-1 0,1 0 0,0 4 0,-1-2 0,1 6 0,-4-7 0,2 3 0,-2 0 0,0-3 0,3 7 0,-4-6 0,5 6 0,-4-7 0,2 7 0,-6-7 0,7 7 0,-3-7 0,3 4 0,1-1 0,0-3 0,-1 3 0,1 0 0,-1-3 0,1 7 0,-4-6 0,3 6 0,-8-7 0,8 7 0,-3-7 0,4 7 0,-1-7 0,1 7 0,-4-6 0,2 6 0,-6-7 0,7 7 0,-3-7 0,3 3 0,1 0 0,-4-2 0,2 6 0,-6-7 0,7 7 0,-7-3 0,3 4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7:49.572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290 10 24575,'-14'0'0,"2"0"0,3 0 0,0 0 0,0 4 0,1-3 0,-6 7 0,4-3 0,-3 4 0,4-4 0,-5 3 0,4-3 0,-3 4 0,-1 0 0,5 0 0,-5-4 0,5 3 0,1-4 0,-1 5 0,0 0 0,0-5 0,1 4 0,-1-3 0,0 3 0,4 1 0,-3 0 0,4-5 0,-1 4 0,-3-7 0,7 7 0,-7-7 0,15-10 0,0-3 0,12-11 0,-4 3 0,-2 6 0,1-5 0,-4 9 0,3 1 0,-4 1 0,0 3 0,-1 0 0,-3-2 0,3 2 0,-3-4 0,3 0 0,-3 0 0,3 5 0,-7 0 0,2 4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4:24.1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0 371 24575,'3'-6'0,"4"-1"0,-1 1 0,7-4 0,1-1 0,1-3 0,7 3 0,-4-3 0,15-3 0,2-1 0,10-8 0,0 7 0,0-4 0,-10 7 0,8-2 0,-2 0 0,0 1 0,4 3 0,-1 1 0,-8 4 0,14-4 0,-4 3 0,1 1 0,-2 1 0,5 2 0,-19-2 0,8 0 0,-20 3 0,-2-1 0,-7 2 0,0 1 0,-7 0 0,0 3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4:26.6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1401 24575,'9'-3'0,"1"0"0,4-7 0,8 1 0,-2-4 0,17-1 0,-6-7 0,13 2 0,4-4 0,-12 10 0,13-1 0,-19 2 0,13-2 0,-3-3 0,5-1 0,0 4 0,0-3 0,-5 3 0,10-4 0,-14 1 0,9-1 0,-7 5 0,-8-3 0,12 3 0,-12-4 0,4 4 0,-2-2 0,-4 2 0,6-4 0,0-4 0,-9 8 0,2-7 0,2 7 0,1-3 0,4 3 0,-11-2 0,-1 7 0,-8-2 0,8 3 0,-4-1 0,5 1 0,-4-4 0,2 3 0,-6-2 0,6 2 0,-9 5 0,4-4 0,-9 4 0,6-1 0,-3-5 0,4 4 0,-4-4 0,0 2 0,-4 4 0,-3-2 0,2 4 0,-1-2 0,-1 0 0,2 3 0,-1-6 0,2 6 0,-3-6 0,3 5 0,-3-4 0,3 1 0,4-2 0,-4 2 0,7-2 0,-6 3 0,6-4 0,-3 0 0,0 1 0,3-1 0,-3 1 0,8-2 0,1-2 0,-1 2 0,8-7 0,-10 7 0,10-4 0,-2 1 0,-4 3 0,6-4 0,-12 5 0,13-5 0,-15 8 0,14-7 0,-15 7 0,10-7 0,-6 3 0,7-3 0,-4 1 0,5 1 0,-1-2 0,1 4 0,0-4 0,-8 6 0,6-6 0,-6 7 0,4-6 0,2 2 0,2-7 0,1 7 0,3-7 0,-4 3 0,4-4 0,2 0 0,-1 0 0,0 0 0,-1 0 0,3-4 0,-6 3 0,4-3 0,-13 9 0,6-3 0,-2 2 0,3 1 0,-3 0 0,-1 4 0,-8 0 0,-1 1 0,1 2 0,-3-1 0,5 1 0,-5-2 0,6 2 0,-6-1 0,6 1 0,-6-2 0,2 2 0,0-2 0,-2 3 0,6-7 0,-6 3 0,6-3 0,-3 0 0,8-1 0,-7 0 0,6 1 0,-7 0 0,0 3 0,-3 0 0,-4 5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4:51.3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1134 24575,'7'-3'0,"-1"-3"0,0 5 0,0-1 0,0 2 0,0 0 0,0 0 0,7 0 0,-5-3 0,9 2 0,-7-4 0,0 4 0,0-2 0,-1 3 0,-2-3 0,3 2 0,-1-1 0,1 2 0,1 0 0,-2 0 0,0-4 0,-2 4 0,3-3 0,3 3 0,-5 0 0,9-3 0,-7 2 0,0-2 0,3 0 0,-3 2 0,4-2 0,-1 3 0,1-3 0,4 2 0,-4-2 0,4 3 0,-8-3 0,3 3 0,-3-3 0,0 3 0,3 0 0,-6 0 0,6-3 0,-3 2 0,0-2 0,3 3 0,-6 0 0,6 0 0,-6-3 0,5 3 0,-1-3 0,-1 0 0,3 2 0,-7-1 0,7 2 0,-2 0 0,2-3 0,1 2 0,-1-2 0,1 3 0,-1-3 0,-2 2 0,1-2 0,-1 3 0,2 0 0,1 0 0,-4 0 0,3 0 0,-3 0 0,0 0 0,3 0 0,-3 0 0,4 0 0,-4 0 0,3 0 0,-3 0 0,1 0 0,1 0 0,-1 0 0,2 0 0,-3 0 0,3 0 0,-3 0 0,4 0 0,4 3 0,-7-2 0,6 2 0,-7-3 0,0 3 0,3-2 0,1 1 0,1-2 0,-1 3 0,-1-2 0,-6 1 0,5 2 0,-1-4 0,2 3 0,-3-3 0,3 3 0,-6-2 0,3 2 0,3-3 0,-5 0 0,9 3 0,-7-2 0,3 5 0,1-5 0,-4 2 0,3 0 0,-3-3 0,1 3 0,1-3 0,-5 3 0,3-2 0,-1 2 0,-2-1 0,6-1 0,-6 2 0,2-3 0,-3 2 0,0-1 0,4 2 0,-4-3 0,4 2 0,-1-1 0,-2 2 0,3-3 0,-1 3 0,-2-2 0,2 2 0,-3-1 0,4-1 0,0 2 0,0-1 0,3-1 0,-6 2 0,2-3 0,1 0 0,-3 2 0,2-1 0,-3 2 0,4-3 0,-4 2 0,4-1 0,-4 2 0,3-3 0,-2 2 0,3-1 0,-1 2 0,-2-3 0,6 0 0,-6 0 0,5 3 0,-5-2 0,6 2 0,-3-3 0,1 0 0,-2 0 0,0 3 0,-2-3 0,3 3 0,-1-3 0,-2 0 0,2 0 0,1 0 0,0 0 0,0 0 0,0 0 0,-1 0 0,-2 0 0,6 0 0,-6 0 0,5 0 0,-5 0 0,3 0 0,-1 0 0,-2 0 0,6 0 0,-3 0 0,4 0 0,-1 0 0,1 0 0,-4 0 0,0 0 0,-1 0 0,1 0 0,0 0 0,3 0 0,-6 0 0,3 0 0,-1 0 0,1 0 0,0 0 0,0 0 0,-1 0 0,-2 0 0,6 0 0,-3 0 0,0 0 0,3 0 0,-6 0 0,6 0 0,-6 0 0,6 0 0,-7 0 0,7 0 0,-6 0 0,6 0 0,-6-2 0,5 1 0,-5-2 0,3 3 0,-4 0 0,0-2 0,0 1 0,3-2 0,-2 3 0,3-3 0,-4 3 0,0-3 0,0 0 0,0 3 0,0-3 0,0 3 0,0-3 0,0 2 0,0-1 0,-2-1 0,1 2 0,-2-4 0,3 4 0,-2-4 0,1 4 0,-1-5 0,2 6 0,-3-6 0,2 3 0,-1-1 0,2-1 0,0 2 0,0-4 0,0 1 0,0 3 0,0-3 0,0 3 0,-2-3 0,1 2 0,-4-1 0,4 4 0,-4-4 0,4 1 0,-2 1 0,1-3 0,1 3 0,-4-3 0,4 2 0,-4-1 0,4 4 0,-1-4 0,-1 1 0,2-2 0,-1 0 0,-1 0 0,3 0 0,-3 0 0,3-1 0,0 1 0,1-3 0,-1 2 0,0-6 0,-2 6 0,2-3 0,-3 4 0,3 0 0,-3-3 0,3 2 0,-3-3 0,3 4 0,-2 0 0,1 2 0,-4-1 0,1 2 0,1-1 0,-2-1 0,4 1 0,-4-2 0,1 0 0,-2 0 0,3 0 0,-2-1 0,1-2 0,1 5 0,-2-5 0,2 2 0,-3 0 0,2-2 0,-1 2 0,2 1 0,-1 0 0,-1 0 0,2 0 0,-3-4 0,2 3 0,-1-2 0,2 3 0,-3-4 0,2 3 0,-1-2 0,2 3 0,-3-1 0,2 1 0,-1 0 0,2 0 0,0 0 0,-3-4 0,3 3 0,-3-2 0,0 3 0,3-1 0,-3-2 0,3 2 0,0-3 0,-3 4 0,3 0 0,-3 0 0,0-4 0,0 3 0,3 1 0,-3 0 0,3 3 0,-3-3 0,0 0 0,0-1 0,0 1 0,0 0 0,0 0 0,0 0 0,0 0 0,0-1 0,0 1 0,0 0 0,0 0 0,0-4 0,0 0 0,0 0 0,0 0 0,0 4 0,0 0 0,0-4 0,0 3 0,0-2 0,0 3 0,0 0 0,-3 0 0,3-1 0,-3 1 0,3 0 0,0 0 0,-3-4 0,2 3 0,-2-2 0,3 3 0,-3 0 0,3-1 0,-3 1 0,3 0 0,0 0 0,-3 0 0,2 0 0,-1-1 0,-1 1 0,2 0 0,-1 0 0,2 0 0,-3 0 0,2 0 0,-2-1 0,1 1 0,1 0 0,-4 0 0,4 0 0,-5 0 0,6-1 0,-6 1 0,6 0 0,-6 0 0,5 0 0,-4 2 0,4-1 0,-4 2 0,4-4 0,-4 1 0,1 0 0,-2 0 0,3 0 0,-3 2 0,5-1 0,-4 1 0,4-2 0,-4 3 0,1-3 0,1 3 0,-2 0 0,1-3 0,1 3 0,-3-3 0,3-1 0,-3 4 0,2-3 0,-1 6 0,1-6 0,-2 6 0,3-6 0,-3 5 0,6-4 0,-6 4 0,3-1 0,-1-1 0,-1 2 0,1-2 0,-2 3 0,0-2 0,0 1 0,0-2 0,0 3 0,-1 0 0,1 0 0,0 0 0,0 0 0,0 0 0,0 0 0,0 0 0,-1 0 0,1 0 0,0 0 0,0 0 0,0 0 0,0 0 0,-1 0 0,1 0 0,0 0 0,0 0 0,0 0 0,0 0 0,0 0 0,-1 3 0,1-2 0,0 1 0,0 1 0,0-2 0,0 1 0,-4 1 0,3 1 0,-2 0 0,-1 1 0,3-4 0,-2 2 0,2 0 0,-2 0 0,2 1 0,-3 2 0,4-6 0,-3 6 0,2-3 0,-3 1 0,4 2 0,-3-3 0,2 1 0,-3 1 0,1-4 0,2 4 0,-6-1 0,6 0 0,-3 1 0,1-1 0,2 2 0,-6-2 0,6 1 0,-6-1 0,3 2 0,-1-2 0,-1 2 0,1-2 0,1 0 0,-3 2 0,6-5 0,-6 5 0,3-3 0,-4 1 0,4-1 0,-3 0 0,3-2 0,-1 5 0,-2-6 0,6 3 0,-5 0 0,1-2 0,-2 5 0,-1-5 0,4 4 0,-3-1 0,6 0 0,-6-1 0,6-1 0,-6-1 0,3 2 0,-1-1 0,-2-1 0,3 2 0,0-3 0,0 0 0,1 3 0,2-3 0,-3 3 0,1-3 0,2 0 0,-6 0 0,6 3 0,-3-2 0,1 2 0,2-3 0,-6 0 0,6 2 0,-6-1 0,6 2 0,-2-3 0,3 0 0,-1 0 0,-2 3 0,2-3 0,-3 3 0,1-3 0,2 3 0,-3-2 0,1 1 0,2-2 0,-3 0 0,4 0 0,0 0 0,0 3 0,0-2 0,0 2 0,0-3 0,-1 0 0,1 0 0,0 0 0,3 0 0,0 0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4:54.6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465 0 24575,'0'10'0,"-3"-3"0,2 5 0,-1-5 0,2 3 0,-3-1 0,2-2 0,-5 2 0,5-3 0,-1 1 0,-1-1 0,2 3 0,-4-2 0,4 2 0,-2-3 0,1 0 0,1 1 0,-5-1 0,6 0 0,-3 0 0,0-3 0,3 2 0,-3-1 0,0 2 0,2 0 0,-4 0 0,4 0 0,-4-3 0,4 3 0,-2-3 0,1 3 0,1 0 0,-5 0 0,6 0 0,-6 1 0,6-1 0,-6 0 0,5 0 0,-4 0 0,4 0 0,-4-3 0,4 3 0,-2-3 0,1 0 0,1 3 0,-5-3 0,6 3 0,-6-2 0,6 1 0,-6-2 0,5 3 0,-4 0 0,2 0 0,-4 1 0,4-1 0,-2 0 0,1 0 0,1 0 0,-3 0 0,3-3 0,-1 3 0,-1-3 0,2 3 0,-1 0 0,-1 0 0,1-2 0,1 1 0,-3-2 0,3 1 0,-1 1 0,-1-2 0,2 1 0,-1 1 0,-1-4 0,1 4 0,-2-1 0,0 2 0,3 0 0,-6-3 0,4 3 0,-1-3 0,0 3 0,3-3 0,-3 3 0,-1-3 0,1 3 0,3 0 0,-3-2 0,3 1 0,-3-2 0,0 1 0,2 1 0,-1-4 0,1 4 0,-2-1 0,0-1 0,0 2 0,3-1 0,-3-1 0,3 0 0,-4-1 0,1 2 0,0 2 0,0-3 0,0 3 0,0-3 0,0 0 0,-1 3 0,1-6 0,0 6 0,0-6 0,0 6 0,0-3 0,-1 1 0,1-2 0,3 1 0,-3-2 0,3 1 0,2-2 0,5 0 0,2-2 0,3 1 0,-3-5 0,-2 3 0,1 0 0,-2-3 0,3 5 0,0-4 0,0 4 0,1-4 0,-1 1 0,0 1 0,0 0 0,0 1 0,0 1 0,0-5 0,0 6 0,-3-6 0,3 6 0,-3-6 0,3 5 0,-2-4 0,1 4 0,-2-4 0,3 4 0,0-4 0,0 4 0,1-2 0,-1 3 0,0-3 0,0 3 0,0-3 0,-3 0 0,3 3 0,-3-6 0,3 5 0,0-1 0,0-1 0,0 2 0,0-1 0,-2-1 0,1 2 0,-2-4 0,3 4 0,-2-5 0,1 3 0,-1 0 0,-1-3 0,2 5 0,-4-4 0,4 4 0,-4-1 0,2 2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5:00.6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24575,'6'0'0,"0"2"0,0-1 0,0 4 0,0-1 0,0-1 0,0 2 0,0-1 0,0 2 0,0-3 0,0 3 0,0-3 0,0 0 0,1 3 0,-1-3 0,0 0 0,-3 3 0,2-5 0,-1 4 0,2-2 0,0 3 0,0 0 0,0 0 0,0-2 0,0 1 0,-2-1 0,1 2 0,-2-3 0,1 2 0,1-4 0,-4 4 0,4-1 0,-2-1 0,1 3 0,1-3 0,-1 0 0,-1 3 0,2-3 0,-1 3 0,2 0 0,-3 0 0,3-2 0,-3 1 0,3-2 0,0 3 0,0 1 0,-3-1 0,3-3 0,-5 2 0,4-4 0,-4 4 0,4-4 0,-2 4 0,3-1 0,0 2 0,1 0 0,-1 0 0,0 0 0,0-3 0,0 3 0,-3-3 0,3 1 0,-3 1 0,3-2 0,0 3 0,0-2 0,-3 1 0,3-4 0,-5 4 0,4-4 0,-2 4 0,3-4 0,-2 4 0,1-4 0,-1 2 0,2-1 0,0-1 0,0 2 0,0 0 0,0-3 0,0 3 0,0 0 0,0-3 0,0 6 0,0-6 0,0 3 0,0 0 0,0-3 0,0 6 0,0-6 0,1 3 0,2 0 0,-2-2 0,2 2 0,-3 0 0,0-3 0,0 3 0,0-3 0,1 0 0,2 3 0,-2-2 0,2 2 0,-3-3 0,4 0 0,-3 0 0,2 0 0,-3 0 0,0 0 0,0 0 0,4 0 0,-3 0 0,5 0 0,-5 0 0,3 0 0,-1 0 0,-2 0 0,2 0 0,1 0 0,-3 0 0,5 0 0,-5 0 0,6 0 0,-6 0 0,2 0 0,1-3 0,-3 2 0,2-2 0,-3 3 0,0 0 0,4 0 0,-3 0 0,2 0 0,-3 0 0,0-3 0,4 2 0,-4-1 0,7 2 0,-6 0 0,2 0 0,-2 0 0,-1-3 0,3 2 0,-2-1 0,2 2 0,-3 0 0,0 0 0,1 0 0,-1 0 0,0 0 0,0 0 0,0 0 0,0 0 0,0 0 0,0 0 0,0 0 0,0 0 0,0 0 0,0 0 0,0 0 0,0 0 0,0 0 0,4 0 0,0 0 0,-2 2 0,0-1 0,-1 2 0,3-3 0,1 2 0,-2-1 0,-3 2 0,0-3 0,4 3 0,-4-3 0,4 6 0,-1-5 0,-2 2 0,3-1 0,-4-1 0,3 5 0,-2-6 0,2 6 0,1-5 0,0 5 0,0-3 0,3 1 0,-6 1 0,2-4 0,1 4 0,-3-4 0,5 2 0,-5 0 0,6-2 0,-6 4 0,2-4 0,1 4 0,-3-4 0,5 5 0,-1-5 0,2 5 0,1-5 0,-1 5 0,1-5 0,-4 4 0,3-4 0,-3 2 0,1-1 0,1-1 0,-1 2 0,2 0 0,5-3 0,-4 6 0,4-5 0,-4 2 0,-1 0 0,1-2 0,-1 5 0,5-5 0,-3 2 0,2-3 0,1 3 0,0-2 0,1 2 0,3 1 0,-8-3 0,4 2 0,-1 0 0,-2-2 0,3 2 0,-5-3 0,1 3 0,-1-2 0,1 2 0,0-3 0,-4 3 0,3-2 0,-3 1 0,3-2 0,1 0 0,-4 3 0,3-2 0,-6 1 0,2 1 0,1-2 0,3 4 0,-2-4 0,4 5 0,-5-2 0,1 0 0,1 2 0,-1-5 0,-1 2 0,3 0 0,-3-3 0,3 6 0,-2-5 0,1 5 0,-5-5 0,3 5 0,-1-6 0,1 6 0,4-2 0,0 3 0,-1 0 0,1-1 0,-1-2 0,-2 2 0,1-3 0,-1 4 0,-1-3 0,3 2 0,-6-3 0,5 4 0,-5-4 0,6 3 0,-6-2 0,6 3 0,-3-1 0,0 1 0,3-1 0,-6 0 0,10-2 0,-9 5 0,9-8 0,-10 8 0,6-5 0,-3 2 0,0 1 0,3-1 0,-6-2 0,5 2 0,-1-2 0,-1 2 0,3 1 0,-6-4 0,5 3 0,-5-2 0,6 3 0,-3-1 0,1 1 0,-2-4 0,0 3 0,2-2 0,6 6 0,-2-2 0,2 2 0,-3-3 0,0 0 0,3 0 0,-2 0 0,2 0 0,1-3 0,-3 2 0,6-2 0,-6 3 0,6 0 0,-6 0 0,3 0 0,-1 0 0,-2 0 0,6 1 0,-6-1 0,3-3 0,-1 6 0,2-9 0,-1 9 0,0-6 0,-4-1 0,-4 3 0,3-5 0,-3 5 0,3-3 0,-2 1 0,1-1 0,-5 0 0,6 1 0,-6-1 0,2 0 0,-3-3 0,1 3 0,-1-3 0,0 3 0,0 0 0,0-3 0,0 3 0,0-3 0,-3 3 0,3-3 0,-6 3 0,3-3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16.318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1772 318 24575,'-14'0'0,"2"0"0,3-4 0,0 3 0,1-3 0,-1 4 0,0-4 0,0 3 0,-4-3 0,3 0 0,-4 3 0,6-2 0,-1 3 0,-5 0 0,4-4 0,-3 3 0,4-3 0,0 4 0,1-4 0,-1 3 0,0-3 0,0 0 0,1 3 0,-1-3 0,0 0 0,0 3 0,1-6 0,-6 6 0,4-3 0,-3 4 0,4-4 0,0 3 0,1-3 0,-1 4 0,0-4 0,0 3 0,1-7 0,-1 8 0,0-4 0,0 4 0,1 0 0,3-4 0,-3 3 0,3-3 0,-4 0 0,1 3 0,-1-3 0,-5 0 0,4-1 0,-3-1 0,4 3 0,0-1 0,1 3 0,-1-7 0,0 7 0,0-3 0,-4 4 0,3-4 0,-4 3 0,6-7 0,-6 7 0,4-6 0,-3 6 0,4-3 0,0 4 0,1-4 0,-1 3 0,0-3 0,0 4 0,1-4 0,-1 3 0,0-3 0,0 0 0,1 4 0,-1-4 0,0 4 0,0 0 0,1-4 0,-1 3 0,0-3 0,0 0 0,1 3 0,-1-3 0,0 4 0,0-4 0,1 3 0,-1-3 0,0 0 0,0 4 0,1-4 0,-1 4 0,0-4 0,0 3 0,1-3 0,-1 4 0,0-4 0,0 3 0,1-3 0,-1 4 0,4-4 0,-3 3 0,3-3 0,-3 4 0,-1 0 0,-5-4 0,4 3 0,-3-7 0,4 7 0,0-3 0,1 0 0,-1 3 0,0-3 0,0 0 0,1 3 0,-1-3 0,0 0 0,0 3 0,1-2 0,-1 3 0,0 0 0,1 0 0,-1-4 0,0 3 0,0-3 0,1 4 0,-1 0 0,0 0 0,0 0 0,1 0 0,-1 0 0,0 0 0,0 0 0,1 0 0,-1 0 0,0 0 0,0 0 0,1 0 0,-1 0 0,0 0 0,0 0 0,1 0 0,-1 4 0,0-3 0,0 2 0,1-3 0,-1 0 0,4 4 0,-3-3 0,3 3 0,0 0 0,-2-3 0,2 3 0,-4 0 0,0-4 0,1 8 0,-1-7 0,4 7 0,-3-7 0,3 3 0,1-1 0,-4-2 0,3 3 0,0 0 0,-3-3 0,3 7 0,-3-7 0,-1 6 0,0-6 0,4 7 0,-3-7 0,8 6 0,-8-6 0,7 7 0,-7-7 0,3 7 0,-4-7 0,5 6 0,-4-6 0,3 7 0,-4-7 0,4 7 0,-2-7 0,6 6 0,-7-6 0,3 7 0,-4-3 0,4 3 0,-2-3 0,6 3 0,-7-7 0,7 6 0,-7-6 0,7 7 0,-7-3 0,3 3 0,1 1 0,-4-4 0,7 2 0,-7-2 0,7 4 0,-7-4 0,7 2 0,-6-2 0,6 4 0,-7-1 0,7 1 0,-7-4 0,7 2 0,-3-2 0,0 0 0,3 2 0,-3-2 0,1 0 0,2 3 0,-7-7 0,7 6 0,-3-2 0,0 0 0,3 3 0,-7-4 0,7 5 0,-6-4 0,6 2 0,-3-2 0,0 0 0,3 3 0,-3-4 0,0 1 0,3 3 0,-3-3 0,4 3 0,0 1 0,4-4 0,-3 2 0,7-6 0,-7 7 0,6-7 0,-6 7 0,7-7 0,-7 6 0,7-6 0,-8 7 0,8-7 0,-3 6 0,4-2 0,-1 4 0,1-4 0,-4 2 0,2-6 0,-2 3 0,0 0 0,2-3 0,-2 3 0,4-8 0,-1 3 0,1-7 0,0 3 0,-1 0 0,1-2 0,0 2 0,-1 0 0,1-3 0,-4 3 0,2 0 0,-2-2 0,4 2 0,-1-4 0,1 0 0,-1 4 0,1-2 0,0 2 0,-1-4 0,1 0 0,0 4 0,-1-2 0,1 6 0,-4-7 0,2 7 0,-2-7 0,4 3 0,-1 0 0,-3-2 0,3 6 0,-3-7 0,3 3 0,1 0 0,-1-3 0,1 7 0,0-6 0,-1 6 0,-3-7 0,3 7 0,-4-7 0,5 7 0,4-3 0,-7 0 0,7 3 0,-8-2 0,-1-1 0,4 3 0,-3-7 0,3 7 0,1-7 0,0 7 0,-1-3 0,1 0 0,0 3 0,-1-2 0,-3-1 0,3 3 0,-4-7 0,5 7 0,0-3 0,-1 4 0,6-4 0,-5 3 0,5-4 0,-6 5 0,1 0 0,0 0 0,-1 0 0,1 0 0,-1-4 0,1 3 0,0-2 0,-1 3 0,1 0 0,4 0 0,-3 0 0,4 0 0,-6 0 0,1 0 0,-1-4 0,1 3 0,0-3 0,-1 4 0,1 0 0,-1 0 0,1 0 0,0 0 0,-1 0 0,1 0 0,0 0 0,-1 0 0,1 0 0,-1 0 0,1 0 0,0 0 0,-1 0 0,1 0 0,-1 0 0,1 0 0,4 0 0,-3 0 0,4 0 0,-6 0 0,6 0 0,-5 0 0,5 0 0,-6 0 0,1 0 0,4 0 0,-3 0 0,4 0 0,-6 0 0,1 0 0,-1 0 0,1 0 0,0 0 0,-1 0 0,1 0 0,0 4 0,-1-3 0,1 2 0,-1-3 0,1 0 0,0 0 0,-1 4 0,1-3 0,-1 3 0,1-4 0,-4 4 0,3-3 0,-4 3 0,5-4 0,0 0 0,-5 3 0,4-2 0,-3 3 0,3-4 0,1 0 0,0 4 0,-1-3 0,1 3 0,-1-4 0,1 4 0,0-3 0,-1 2 0,1-3 0,0 0 0,-1 0 0,1 0 0,-1 4 0,1-3 0,0 3 0,-1-4 0,1 0 0,-1 0 0,1 0 0,0 4 0,-1-3 0,1 3 0,0-4 0,-1 0 0,1 4 0,-1-4 0,1 4 0,0-4 0,-1 0 0,1 4 0,-1-3 0,1 3 0,0-4 0,-1 0 0,1 4 0,0-3 0,-1 6 0,1-6 0,-1 7 0,1-7 0,0 7 0,-1-7 0,1 6 0,-1-6 0,1 3 0,0 0 0,-1-3 0,1 6 0,0-2 0,4 4 0,-3 0 0,3-4 0,-8 3 0,3-7 0,-4 7 0,5-7 0,-4 6 0,2-6 0,-2 3 0,4-4 0,-4 4 0,2-3 0,-2 3 0,4-4 0,-1 0 0,-3 0 0,-1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16.810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0 1 24575,'0'0'0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17.326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 0 24575,'0'0'0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17.866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 0 24575,'0'0'0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18.410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 0 24575,'13'0'0,"0"0"0,-5 0 0,-3 0 0,-1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18.702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0 0 24575,'10'0'0,"-3"0"0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19.266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55 10 24575,'-14'0'0,"6"-4"0,0 3 0,-2-3 0,4 4 0,-2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19.502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63 10 24575,'-13'0'0,"0"0"0,4 0 0,-4-4 0,7 3 0,-3-4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19.727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44 10 24575,'-13'0'0,"0"-4"0,4 3 0,4-3 0,1 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08.918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1314 1929 24575,'9'-5'0,"0"-2"0,-1 2 0,1 0 0,-4-3 0,2 7 0,-2-7 0,0 4 0,3-1 0,-4-3 0,5 3 0,-4-4 0,2 4 0,-2-2 0,4 2 0,-1 0 0,1-3 0,0 7 0,-5-7 0,4 4 0,-3-1 0,3-3 0,1 7 0,-4-7 0,7 7 0,-6-7 0,8 4 0,-6-5 0,1 0 0,0 4 0,-1-3 0,1 7 0,-4-6 0,2 2 0,-2 0 0,4-3 0,-1 3 0,1 0 0,-4-2 0,2 6 0,-2-7 0,4 3 0,-1 0 0,-3-3 0,3 7 0,-7-6 0,6 6 0,-6-7 0,7 7 0,-3-7 0,3 7 0,1-3 0,-4 0 0,2 3 0,-2-2 0,0-1 0,3 3 0,-7-7 0,6 7 0,-6-7 0,7 7 0,-3-7 0,3 7 0,-3-6 0,3 6 0,-3-7 0,3 3 0,1 0 0,-4-3 0,2 8 0,-6-8 0,7 7 0,-7-7 0,6 7 0,-6-7 0,7 7 0,-7-7 0,7 8 0,-7-8 0,6 3 0,-6-4 0,3 0 0,-4 1 0,4 3 0,-3-3 0,3 3 0,-4-4 0,0 1 0,4 3 0,-4-3 0,4 3 0,-4-4 0,0 1 0,0-1 0,0 0 0,0 0 0,0 1 0,0-1 0,0 0 0,0 0 0,0 1 0,-4 3 0,3-3 0,-6 7 0,6-7 0,-7 7 0,7-6 0,-7 6 0,3-3 0,0 0 0,-2 3 0,2-3 0,-4 4 0,0-4 0,1 3 0,-1-3 0,-5 4 0,4-4 0,-3 3 0,4-3 0,0 4 0,1-3 0,-1 2 0,0-3 0,0 4 0,5-4 0,-4 3 0,3-3 0,-4 0 0,0 3 0,1-7 0,-1 7 0,0-6 0,0 6 0,1-7 0,-1 7 0,4-7 0,-3 7 0,3-7 0,-3 3 0,-1-3 0,0-1 0,0 0 0,1 0 0,3 1 0,-3 3 0,7-3 0,-7 3 0,3 0 0,1-2 0,-4 2 0,7-4 0,-7 0 0,7 1 0,-7 3 0,7-3 0,-6 3 0,6-4 0,-7 1 0,7-1 0,-3 0 0,0 0 0,3 1 0,-7-1 0,7 0 0,-7-4 0,7 3 0,-7 0 0,7-3 0,-3 7 0,4-7 0,-4 4 0,3 0 0,-3 1 0,0-1 0,3 0 0,-3 0 0,4 1 0,-3-1 0,2 0 0,-3 0 0,0 1 0,3-1 0,-3 0 0,4 0 0,-4 5 0,3-4 0,-3 3 0,4-4 0,0 0 0,-4 5 0,3-4 0,-3 3 0,4-4 0,0 0 0,0 1 0,-3 3 0,2-3 0,-3 3 0,4-4 0,-4 1 0,3-1 0,-3 0 0,4 0 0,-4 1 0,3-1 0,-3 0 0,4 1 0,-4 3 0,3-3 0,-3 3 0,4-4 0,0 1 0,-3-1 0,2 0 0,-3 0 0,0 1 0,3-1 0,-3 0 0,4 0 0,-4 1 0,3-1 0,-3 0 0,4 0 0,-4 1 0,3-1 0,-2 0 0,-1 0 0,3 1 0,-3-1 0,0 0 0,3 0 0,-3 1 0,4-1 0,-4 0 0,3 0 0,-7 1 0,7-1 0,-6 4 0,6-3 0,-7 7 0,7-7 0,-7 7 0,7-6 0,-7 2 0,4-4 0,-5 0 0,4 1 0,-3 3 0,7-3 0,-7 7 0,7-7 0,-6 7 0,6-7 0,-7 8 0,7-8 0,-7 7 0,3-7 0,-3 3 0,-1 0 0,4-2 0,-3 6 0,3-7 0,-3 7 0,3-7 0,-3 7 0,7-7 0,-7 7 0,3-3 0,0 1 0,-2 2 0,2-7 0,-4 7 0,4-7 0,-3 7 0,4-7 0,-5 7 0,0-6 0,0 6 0,1-7 0,-1 7 0,4-7 0,-3 7 0,3-3 0,1 0 0,-4 3 0,3-6 0,-4 6 0,0-7 0,1 7 0,-1-3 0,4 0 0,-3 3 0,3-7 0,-3 7 0,3-6 0,-3 6 0,3-3 0,0 0 0,-2-1 0,2 0 0,-4-3 0,0 7 0,4-6 0,-2 6 0,2-3 0,0 0 0,-3 3 0,3-7 0,-4 7 0,5-7 0,-4 7 0,3-6 0,-4 6 0,0-7 0,1 3 0,-1 0 0,4-3 0,-3 7 0,7-6 0,-6 6 0,2-7 0,-4 3 0,0 0 0,4-3 0,-2 7 0,6-6 0,-7 6 0,3-3 0,0 0 0,-3 3 0,3-3 0,-3 4 0,-1 0 0,0 0 0,0 0 0,1 0 0,-1 0 0,0 0 0,0 0 0,1 0 0,-1 0 0,0 0 0,1 0 0,-1 4 0,0-3 0,0 3 0,1-1 0,-1-2 0,0 3 0,0 0 0,1-3 0,-1 7 0,-5-7 0,4 6 0,-3-2 0,4 0 0,-4 3 0,3-7 0,-4 3 0,5 0 0,-4-3 0,3 7 0,-8-3 0,8 4 0,-4-4 0,1 3 0,3-7 0,-4 7 0,6-7 0,-1 7 0,0-7 0,0 7 0,1-7 0,-1 2 0,0 1 0,0 1 0,1 0 0,-1-1 0,0-1 0,0 2 0,1 0 0,-1 3 0,0-7 0,0 2 0,5 1 0,-4-3 0,3 3 0,0 0 0,-3-3 0,3 7 0,-3-8 0,-1 8 0,0-7 0,0 7 0,1-3 0,-1-1 0,0 4 0,0-7 0,1 7 0,-1-7 0,4 6 0,-3-6 0,7 7 0,-6-7 0,2 6 0,0-6 0,1 3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19.919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36 10 24575,'-14'-5'0,"2"1"0,7 4 0,1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0.086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0 1 24575,'0'0'0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0.302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44 0 24575,'-13'0'0,"0"0"0,4 0 0,5 0 0,0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0.470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44 1 24575,'-8'8'0,"-1"-3"0,-4 3 0,7-7 0,-1 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0.638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53 1 24575,'-9'5'0,"1"2"0,-1-2 0,0 4 0,0-1 0,5-3 0,0-1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0.785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18 0 24575,'-5'14'0,"1"-2"0,0-3 0,3-5 0,-3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1.150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 1 24575,'0'0'0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1.582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 1 24575,'0'0'0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1.930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9 0 24575,'-4'5'0,"0"-1"0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2.111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27 0 24575,'-9'5'0,"1"-1"0,3-4 0,1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0:23.852"/>
    </inkml:context>
    <inkml:brush xml:id="br0">
      <inkml:brushProperty name="width" value="0.2" units="cm"/>
      <inkml:brushProperty name="height" value="0.2" units="cm"/>
      <inkml:brushProperty name="color" value="#FFC6BA"/>
    </inkml:brush>
  </inkml:definitions>
  <inkml:trace contextRef="#ctx0" brushRef="#br0">0 1 24575,'0'0'0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2.398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27 0 24575,'-10'4'0,"-2"-3"0,11 3 0,-3-4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2.586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9 0 24575,'-5'5'0,"2"-1"0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2.917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 1 24575,'0'0'0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3.126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79 0 24575,'-9'5'0,"1"3"0,-1-4 0,0 1 0,0 3 0,1-7 0,-1 3 0,0-1 0,4-2 0,1 3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3.310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9 0 24575,'-4'5'0,"0"-1"0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3.510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10 1 24575,'-5'8'0,"1"1"0,4-4 0,0-1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3.970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 1 24575,'5'8'0,"-1"1"0,-4-4 0,0-1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4.354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0 0 24575,'0'0'0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4.606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90 0 24575,'-9'5'0,"1"-1"0,3 0 0,-3-3 0,3 6 0,-4-6 0,1 3 0,-1 0 0,-5-3 0,8 3 0,-2-4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4.815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18 1 24575,'-9'5'0,"4"-2"0,1-3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0:57.610"/>
    </inkml:context>
    <inkml:brush xml:id="br0">
      <inkml:brushProperty name="width" value="0.2" units="cm"/>
      <inkml:brushProperty name="height" value="0.2" units="cm"/>
      <inkml:brushProperty name="color" value="#FFC6BA"/>
    </inkml:brush>
  </inkml:definitions>
  <inkml:trace contextRef="#ctx0" brushRef="#br0">67 82 24575,'17'13'0,"-1"1"0,3 4 0,0-2 0,4 3 0,1 1 0,-5-5 0,4 9 0,-4-9 0,2 8 0,-3-4 0,-4 0 0,1 3 0,4-3 0,-3 4 0,4 1 0,-6-6 0,2 9 0,-2-8 0,3 13 0,-2-8 0,1 8 0,-4-12 0,3 6 0,-7-3 0,6 1 0,-5 4 0,2-6 0,-7-3 0,3 2 0,-3-2 0,4 8 0,-4-3 0,0 8 0,-4-8 0,0 8 0,0 8 0,0 7 0,0 11 0,-4-5 0,3-7 0,-3-8 0,4-17 0,0-2 0,0-19 0,0-17 0,-8-5 0,2-21 0,-11-3 0,7 0 0,-7 0 0,8 12 0,-3 2 0,4 3 0,-1-4 0,1 0 0,0 0 0,-1-1 0,1 1 0,-4 5 0,7 0 0,-5 9 0,3 2 0,-1-1 0,-2 3 0,0-6 0,-2 2 0,-2 0 0,-2-7 0,2 10 0,-1-6 0,1 8 0,3 0 0,-1 1 0,4 2 0,-5-2 0,6 6 0,-5-2 0,1 2 0,1 0 0,-3 1 0,3-1 0,-4 0 0,-4-3 0,4 2 0,-4-3 0,4 4 0,4 1 0,0-1 0,4 4 0,3-3 0,-3 6 0,3-6 0,0 3 0,-3-3 0,3 0 0,-1-1 0,-1 4 0,1-2 0,-2 4 0,0-5 0,3 3 0,-3-3 0,3 2 0,-1-1 0,13 1 0,-3-2 0,12-1 0,-11 1 0,5-1 0,-1 1 0,-1-1 0,3 0 0,-7 1 0,4-1 0,-4 4 0,-3-2 0,3 4 0,-3-5 0,0 3 0,3-3 0,-3 0 0,1-1 0,1 1 0,-4-3 0,4 2 0,-2-3 0,4 1 0,-1 2 0,-2-3 0,1 7 0,-4-3 0,4 3 0,-2-3 0,1 0 0,1 0 0,-1-1 0,-1 1 0,2 3 0,-4-3 0,4 3 0,-1-3 0,2 2 0,-3-1 0,3 4 0,-3-2 0,3 3 0,0 0 0,0 0 0,0 0 0,4 0 0,-3 0 0,5 3 0,-5 1 0,6 3 0,-3-1 0,4 1 0,-1 0 0,1 3 0,0-3 0,-1 3 0,1 0 0,-1 0 0,6 9 0,0-4 0,4 5 0,-4-9 0,4 8 0,-3-2 0,3 3 0,-3-1 0,2-4 0,-8-1 0,4 0 0,-5-1 0,1 1 0,-6-4 0,4 3 0,-5-3 0,7 8 0,0-4 0,0 4 0,1 0 0,-5-4 0,5 8 0,-4-4 0,4 5 0,-4-4 0,4 2 0,-8-6 0,4 2 0,-4 1 0,0-3 0,0 2 0,0 1 0,-3-4 0,-1 8 0,-3-7 0,4 6 0,-4-6 0,4 6 0,-4-2 0,0 4 0,3-5 0,-2 0 0,2-5 0,-3 1 0,3 0 0,-3-4 0,3-1 0,-3-3 0,3 0 0,-2 0 0,1 1 0,-14-26 0,-2 5 0,-5-25 0,4 14 0,4-2 0,3 8 0,-7-2 0,7 2 0,-6 0 0,10 2 0,-9-1 0,3-11 0,-5 4 0,1-8 0,0 11 0,2-1 0,-4-10 0,0 8 0,0-8 0,7 15 0,-3 0 0,10 4 0,-7 4 0,6 3 0,-1 2 0,2 1 0,-4 1 0,5-3 0,10 17 0,1-7 0,12 14 0,-8-7 0,3 3 0,-1 4 0,1-3 0,-2 3 0,8 5 0,-10-7 0,10 8 0,-15-10 0,2-1 0,-4-3 0,4 3 0,-6-3 0,5 1 0,-6-2 0,1 0 0,1-2 0,-4 3 0,4-4 0,-4 0 0,4 0 0,-4 0 0,4 0 0,-2 0 0,1 0 0,1 0 0,-4 0 0,4 0 0,-1 0 0,2-5 0,0-2 0,0-5 0,0 3 0,0-6 0,0 7 0,-2-6 0,2 1 0,-3 0 0,1-3 0,1 4 0,-4 0 0,2 0 0,-1 0 0,-1 0 0,2-1 0,0 1 0,-3 0 0,3 0 0,-3 0 0,3 0 0,0 0 0,0-1 0,0-2 0,0 5 0,-3-5 0,3 2 0,0 0 0,-3-2 0,3 2 0,0 1 0,-2 0 0,1 0 0,-2 0 0,0 0 0,0-1 0,0 1 0,0 0 0,0 0 0,-3 0 0,3-4 0,-3 3 0,0-2 0,3 3 0,-3-1 0,3 1 0,-3 0 0,2 0 0,-1-3 0,-1 2 0,2-3 0,-4 4 0,4 0 0,-2 0 0,3-1 0,0 1 0,-2 0 0,1 0 0,-4 0 0,4 0 0,-2-1 0,0 4 0,3-2 0,-6-2 0,3 1 0,-1-3 0,-1 5 0,4-1 0,-4 1 0,4-2 0,-4 0 0,4 0 0,-5 0 0,3 2 0,0-1 0,-3 1 0,3-2 0,-3 0 0,-1 0 0,1 0 0,-3-4 0,2 3 0,-3-2 0,4-1 0,-4 3 0,0-3 0,-1 4 0,1-4 0,1 2 0,1-1 0,-1 2 0,-1 4 0,3-3 0,-5 3 0,5-4 0,-6 1 0,2-1 0,1 3 0,-3-2 0,3 2 0,-4 0 0,1-2 0,-1 3 0,0-4 0,0 3 0,1-2 0,-1 5 0,-4-6 0,0 7 0,2-4 0,-9 1 0,12 2 0,-13-3 0,15 4 0,-6 0 0,12 0 0,-1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29.217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1233 95 24575,'9'-5'0,"0"-3"0,-1 4 0,6-6 0,-5 2 0,5-2 0,-1 1 0,-7 0 0,6 4 0,-7-3 0,4 3 0,0 0 0,-5-2 0,-4 6 0,-8 4 0,-2 3 0,-3 3 0,4-2 0,1-2 0,-1 0 0,0 3 0,-4-3 0,3 4 0,-4-4 0,5 3 0,1-4 0,-1 1 0,0 3 0,0-3 0,1 3 0,-1-3 0,0 3 0,0-7 0,1 6 0,-1-2 0,0 4 0,1-5 0,-1 4 0,4-3 0,-3 0 0,3 2 0,-3-2 0,-6 4 0,-1-4 0,1 3 0,-5-2 0,9 2 0,-3 1 0,4 0 0,-4 0 0,3 0 0,-4-4 0,5 3 0,1-7 0,-1 6 0,0-6 0,0 7 0,1-3 0,-1-1 0,4 4 0,-3-7 0,4 7 0,-5-7 0,4 6 0,-3-6 0,3 7 0,-3-3 0,-1 0 0,0 2 0,0-6 0,1 7 0,-1-3 0,0-1 0,4 4 0,-3-7 0,4 7 0,-5-7 0,0 6 0,0-2 0,1 0 0,3 3 0,-3-8 0,3 4 0,0 0 0,-3-3 0,7 7 0,-6-7 0,2 6 0,-4-2 0,0 0 0,1 3 0,-1-4 0,0 1 0,0 3 0,1-3 0,-1-1 0,4 4 0,-3-7 0,3 3 0,0 0 0,-2 0 0,2 1 0,0 3 0,-3-7 0,7 7 0,-7-8 0,8 8 0,-8-7 0,3 7 0,-4-7 0,4 6 0,-3-2 0,4 4 0,-5-1 0,0 1 0,0 0 0,1-1 0,-1 1 0,0-1 0,0 1 0,1 0 0,-1-1 0,0 1 0,0 0 0,5-1 0,-4-3 0,3 3 0,-4-4 0,0 5 0,1 0 0,-1-5 0,4 4 0,-3-3 0,3 3 0,-3 1 0,-1 0 0,0-1 0,4 1 0,-2-4 0,6 2 0,-7-6 0,7 7 0,-7-7 0,7 7 0,-7-4 0,3 5 0,1 0 0,-4-1 0,3-3 0,-4 3 0,4-3 0,-2 3 0,2 1 0,-4-1 0,4 1 0,-3 0 0,3-1 0,-3-3 0,3 3 0,-3-4 0,7 5 0,-7 0 0,7-1 0,-6-3 0,2 3 0,0-3 0,-3-1 0,7 4 0,-7-3 0,4 3 0,-1 1 0,-3-4 0,7 2 0,-7-2 0,7 4 0,-7-1 0,4 1 0,-5 0 0,4-1 0,1 1 0,0-4 0,3 2 0,-7-2 0,7 4 0,-6-4 0,6 2 0,-7-2 0,7 4 0,-7-5 0,7 4 0,-7-7 0,7 7 0,-6-7 0,6 6 0,-7-2 0,3 4 0,0-1 0,-3-3 0,7 3 0,-2-3 0,-1-1 0,-2 9 0,1-7 0,-3 3 0,7-1 0,-3-3 0,8-1 0,1 0 0,0 0 0,2-3 0,-2 3 0,4 0 0,-1-3 0,1 3 0,0-4 0,-1 0 0,1 0 0,-1 0 0,1 0 0,0 0 0,-1 0 0,1-4 0,4-2 0,-3 1 0,8 1 0,-8 0 0,8-1 0,-8 0 0,3-3 0,-4 7 0,0-7 0,-1 3 0,1 0 0,-1-3 0,1 7 0,0-6 0,-1 6 0,-3-7 0,3 7 0,-4-7 0,5 7 0,0-3 0,-1 0 0,-3 0 0,3-1 0,-3-3 0,-1 3 0,4 0 0,-3 1 0,3 0 0,1 0 0,0-1 0,-5-3 0,4 3 0,-3 0 0,4-3 0,-1 4 0,1-1 0,-1-3 0,-3 3 0,3 0 0,1-3 0,1 3 0,4-4 0,-6 4 0,1-8 0,0 11 0,0-10 0,0 7 0,-1-4 0,1 0 0,0 1 0,-1-1 0,1 0 0,-1 4 0,-3-3 0,3 4 0,-3-1 0,3-3 0,1 3 0,-1 0 0,1-3 0,0 4 0,-1-5 0,1 0 0,0 0 0,-1 4 0,1-2 0,-1 2 0,1-4 0,0 4 0,-1-3 0,-3 4 0,3-5 0,-4 4 0,5-3 0,0 3 0,-1 1 0,1-4 0,0 3 0,-1-4 0,1 4 0,-1-2 0,1 2 0,0-4 0,-1 4 0,1-7 0,0 9 0,0-9 0,0 11 0,-1-7 0,1 3 0,-4-4 0,2 5 0,-2-4 0,4 3 0,-1-4 0,6 0 0,-4 0 0,3 0 0,0-5 0,2 0 0,4-1 0,-4-4 0,-1 9 0,0-4 0,-5 5 0,5 0 0,-6 0 0,6 0 0,-4 0 0,3 0 0,0 0 0,-3 0 0,4-1 0,-6 2 0,-3-1 0,3 0 0,-4 0 0,5-4 0,0 3 0,0-3 0,-4 4 0,3 0 0,1 0 0,1 0 0,0 0 0,-3 0 0,-2 0 0,4 0 0,-1 1 0,1-1 0,0 0 0,-5 0 0,4 1 0,-3-1 0,3 0 0,1 1 0,0-1 0,-5 0 0,4 4 0,-7-3 0,7 4 0,-4-1 0,1-3 0,3 3 0,-3-4 0,-1 1 0,4 3 0,-7-3 0,7 7 0,-7-7 0,6 3 0,-6-3 0,7 3 0,-7 1 0,3 4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31.975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960 1 24575,'-10'4'0,"-2"-3"0,7 6 0,-3-2 0,-1 4 0,0-5 0,0 4 0,-4-3 0,3 9 0,-4-4 0,0 4 0,4-5 0,-8 0 0,7 5 0,-7-4 0,7 9 0,-3-13 0,1 11 0,-2-6 0,-5 8 0,1-4 0,4-1 0,1 0 0,5-4 0,-5 3 0,4 1 0,-8-3 0,7 2 0,-7-3 0,8 3 0,-9-2 0,9 2 0,-8 1 0,3-4 0,0 9 0,1-9 0,0 8 0,4-8 0,-3 3 0,-1 1 0,4-5 0,-3 5 0,-1-5 0,4 0 0,-3 0 0,4-1 0,-4 6 0,3-4 0,-4 3 0,5-4 0,-4 0 0,3-1 0,-4 6 0,0-4 0,4 0 0,-4-2 0,6-3 0,-5 7 0,3-2 0,2 2 0,0-7 0,3 3 0,-4-3 0,0 3 0,5 1 0,-4 0 0,3-1 0,0 1 0,-3-1 0,3 1 0,-3 0 0,-1-1 0,0 1 0,4-1 0,-2 1 0,2 0 0,0-1 0,-3-3 0,7 3 0,-7-7 0,7 6 0,14-18 0,-1 8 0,22-26 0,-12 12 0,10-11 0,-12 9 0,11-3 0,-10 7 0,-1 0 0,-2 1 0,-3 0 0,4-2 0,0 2 0,1 0 0,-1-1 0,0 0 0,1-3 0,-1 2 0,0 1 0,1 1 0,-1 4 0,0-4 0,1-1 0,-1 0 0,-4 1 0,8-1 0,-7 1 0,15-8 0,-10 7 0,4-4 0,-6 8 0,0-3 0,-8 4 0,6 5 0,-11-3 0,8 3 0,-6 0 0,-3-2 0,3 6 0,-7-7 0,6 7 0,-10-3 0,-6 12 0,-3 3 0,-10 3 0,11 5 0,-7-9 0,3 9 0,0-9 0,2 3 0,-7 2 0,9-5 0,-13 9 0,9-9 0,0 8 0,-3-7 0,3 7 0,-5-3 0,1 0 0,4-1 0,2-5 0,-1 4 0,4-3 0,-8 4 0,7-1 0,-2-6 0,-1 10 0,4-11 0,-8 8 0,7-1 0,-13-2 0,12 8 0,-12-4 0,9 5 0,-5-5 0,6-2 0,-5-3 0,5 7 0,-1-6 0,2 6 0,0-8 0,3 0 0,-8 5 0,8-4 0,-4 3 0,5-4 0,1-4 0,-1 2 0,0-2 0,0 0 0,5 3 0,-4-8 0,7 8 0,-7-7 0,3 7 0,-4-7 0,1 6 0,-1-2 0,0 4 0,0-4 0,1-2 0,3 1 0,-3-3 0,3 3 0,0 0 0,-2-3 0,6-1 0,1-10 0,1 0 0,12-4 0,-7 1 0,8 2 0,-5-7 0,5 3 0,-4 1 0,4-5 0,0 9 0,-4 0 0,-1 2 0,-1 3 0,-3-4 0,3 4 0,1-2 0,0 2 0,-1-4 0,1 0 0,-1 1 0,1-1 0,0 0 0,-1 4 0,-3-3 0,3 7 0,-7-6 0,6 2 0,-6 0 0,3 1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44.447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0 698 24575,'9'-5'0,"4"-3"0,-3 3 0,0-4 0,-3 4 0,-2-3 0,4 7 0,-1-6 0,1 6 0,0-7 0,-1 3 0,1 0 0,-1-3 0,1 3 0,4-4 0,-3 0 0,4 4 0,-6-3 0,1 3 0,-1-3 0,1 3 0,0-3 0,-1 3 0,1-4 0,-1 5 0,1-4 0,0 3 0,-1-4 0,1 0 0,0 1 0,-1 3 0,1-3 0,-1 3 0,1-4 0,0 1 0,-1 3 0,1-3 0,-1 3 0,1-4 0,0 5 0,-5-4 0,4 3 0,-3-4 0,4 4 0,-1-2 0,1 2 0,-1 0 0,1-3 0,0 3 0,-1 0 0,1-2 0,-1 6 0,-3-7 0,3 3 0,-3 0 0,3-3 0,1 4 0,0-1 0,-1-3 0,1 3 0,-1-4 0,1 4 0,-4-2 0,2 6 0,-2-7 0,4 7 0,0-7 0,-1 7 0,1-7 0,-1 4 0,1-1 0,4-4 0,2 8 0,-1-7 0,5 3 0,-5-5 0,1 5 0,3-4 0,-4 8 0,1-7 0,-2 3 0,-4 0 0,0-3 0,-1 8 0,1-8 0,-1 7 0,1-7 0,0 7 0,-1-7 0,1 7 0,-4-6 0,2 6 0,-2-7 0,4 7 0,-1-7 0,1 7 0,0-3 0,-1 0 0,1 3 0,-1-6 0,1 6 0,0-7 0,-1 3 0,1 0 0,0 1 0,-1 0 0,6 3 0,-5-6 0,5 6 0,-6-7 0,1 3 0,0 0 0,-1 1 0,1 0 0,-1 3 0,1-6 0,0 6 0,-1-7 0,1 7 0,-1-3 0,1 0 0,0 3 0,-1-7 0,6 7 0,-4-3 0,3 4 0,-4-3 0,-1 2 0,1-3 0,-1 4 0,1 0 0,0-4 0,-1 3 0,1-3 0,-1 4 0,-7 0 0,-10 4 0,-2-3 0,-11 8 0,7-8 0,0 7 0,-3-3 0,3 5 0,-4-1 0,-1 1 0,1 0 0,-1-1 0,-5 1 0,4 0 0,-9 1 0,9-2 0,-4 6 0,5-4 0,1 3 0,4-5 0,1 0 0,1 0 0,-2 0 0,-4 1 0,-1-1 0,6 1 0,-5-1 0,10 0 0,-5-4 0,0 3 0,5-3 0,-5 4 0,1-4 0,3 3 0,-9-3 0,9 4 0,-3-4 0,4 3 0,0-7 0,1 6 0,-1-6 0,0 7 0,0-3 0,1-1 0,-1 4 0,0-7 0,0 7 0,1-7 0,3 6 0,-3-6 0,3 7 0,-4-7 0,1 3 0,3 0 0,-3-3 0,3 6 0,-4-6 0,1 7 0,-1-3 0,0-1 0,0 0 0,5 0 0,-4-3 0,3 3 0,0 0 0,-3-3 0,3 2 0,1 1 0,-4-3 0,3 3 0,0 0 0,-3-3 0,3 6 0,-3-6 0,-1 7 0,0-7 0,1 7 0,-1-7 0,0 2 0,0 1 0,1-3 0,-1 7 0,0-7 0,0 3 0,1 0 0,-1-3 0,0 6 0,0-6 0,1 7 0,-1-7 0,0 3 0,0-1 0,1-2 0,-1 3 0,0 0 0,-4-3 0,7 7 0,-7-7 0,8 6 0,-4-6 0,1 3 0,-1 0 0,0-3 0,0 6 0,1-6 0,-1 7 0,0-7 0,0 3 0,1-4 0,-1 4 0,0-3 0,0 6 0,1-6 0,3 3 0,1-4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46.471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 84 24575,'0'-14'0,"4"-3"0,6 6 0,5-3 0,-1 5 0,0 0 0,-6 4 0,1 1 0,-4 4 0,-1 0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58.279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0 0 24575,'0'0'0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58.723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 0 24575,'0'0'0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59.247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 1 24575,'0'0'0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59.592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88 0 24575,'-9'5'0,"0"3"0,0-7 0,1 3 0,-1-1 0,0-2 0,0 3 0,4 0 0,-2-3 0,2 3 0,0-4 0,1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0:00.359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333 1 24575,'-10'4'0,"-2"-3"0,7 2 0,1 1 0,-4-3 0,3 3 0,0 0 0,-3-3 0,3 3 0,1 0 0,-4-4 0,3 4 0,0 0 0,-3-3 0,3 3 0,-3-4 0,-1 4 0,0-3 0,0 3 0,5-1 0,-4-2 0,3 3 0,0 0 0,-3-3 0,3 3 0,-3-4 0,-1 0 0,4 4 0,-3-3 0,3 2 0,1 1 0,-4-3 0,3 3 0,-4-4 0,0 0 0,5 4 0,-4-3 0,3 3 0,-4-4 0,1 3 0,-1-2 0,0 3 0,0-4 0,4 4 0,-2-3 0,2 3 0,-4-4 0,4 0 0,1 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0:02.088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0 1 24575,'0'0'0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49.903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397 174 24575,'-37'-10'0,"11"3"0,-12-10 0,17 8 0,-10-2 0,15 1 0,-8 0 0,14 1 0,-8 0 0,3-1 0,1 1 0,-4-1 0,8 5 0,-4-3 0,5 7 0,4-7 0,-2 7 0,2-2 0,-4 3 0,0 0 0,4-4 0,-2 3 0,2-3 0,-4 4 0,0-4 0,1 3 0,3-7 0,-3 7 0,7-3 0,-3 4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0:03.050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 1 24575,'0'0'0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0:03.843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0 1 24575,'0'0'0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0:05.127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151 1 24575,'-13'0'0,"0"0"0,4 0 0,1 0 0,-1 0 0,0 0 0,0 0 0,1 0 0,-1 0 0,0 0 0,0 0 0,-4 0 0,3 0 0,-4 0 0,10 0 0,0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0:11.480"/>
    </inkml:context>
    <inkml:brush xml:id="br0">
      <inkml:brushProperty name="width" value="0.2" units="cm"/>
      <inkml:brushProperty name="height" value="0.2" units="cm"/>
      <inkml:brushProperty name="color" value="#FFC6BA"/>
    </inkml:brush>
  </inkml:definitions>
  <inkml:trace contextRef="#ctx0" brushRef="#br0">2381 0 24575,'4'24'0,"-3"-1"0,7-3 0,2-1 0,1 0 0,3 6 0,-4-4 0,0 4 0,-4-10 0,2-2 0,-7-4 0,6-1 0,-6 1 0,7 4 0,-3-3 0,1 8 0,-3-8 0,-3 8 0,4-8 0,-3 8 0,3-3 0,-4-1 0,0 0 0,0-1 0,4-3 0,-3 3 0,3 1 0,-4-5 0,0 5 0,0-1 0,0-3 0,0 3 0,0-4 0,0-1 0,0 1 0,0 4 0,-4-3 0,3 4 0,-3-6 0,4 1 0,-5 4 0,4-3 0,-3 3 0,0-4 0,3 0 0,-3-1 0,0 6 0,3-5 0,-3 5 0,-1-1 0,4-3 0,-7 3 0,7-4 0,-7 0 0,3 4 0,0-3 0,-4 8 0,8-3 0,-7-1 0,2 4 0,-2-8 0,2 3 0,-2 1 0,2 6 0,-4 1 0,-5 9 0,8-14 0,-11 8 0,5 3 0,-3-4 0,-4 8 0,5-11 0,0-1 0,1-5 0,5 0 0,0-6 0,4 1 0,-2 0 0,2-1 0,-9 6 0,8-4 0,-6 3 0,2-4 0,4 0 0,-6 0 0,7-1 0,-4 1 0,0 0 0,0-1 0,1 1 0,-1-1 0,0 1 0,0 0 0,1-1 0,-1-3 0,4 3 0,-3-3 0,3-1 0,-3 4 0,-1-3 0,0 3 0,0 1 0,1-4 0,-1 2 0,0-2 0,1 4 0,-1-1 0,0-3 0,0 3 0,4-3 0,-2 3 0,2 1 0,-4-4 0,0 2 0,1-2 0,-6 4 0,8 0 0,-7-4 0,9 3 0,-5-3 0,0-1 0,0 4 0,1-3 0,-6 4 0,4-4 0,-3 3 0,4-7 0,0 7 0,0-4 0,-4 6 0,3-2 0,-4-3 0,6 3 0,-1-3 0,-5 0 0,5 2 0,-5-6 0,5 7 0,1-7 0,-6 7 0,4-7 0,-3 3 0,-1 1 0,4 0 0,-3 0 0,-1-1 0,-1-4 0,1 4 0,-5-3 0,10 2 0,-10-3 0,9 4 0,-8-3 0,3 3 0,-4-4 0,4 0 0,-3 0 0,8 0 0,-8 0 0,8 0 0,-8 0 0,3 0 0,-5 0 0,2 4 0,-1-3 0,0 3 0,4-4 0,-3 0 0,8 3 0,-3-2 0,4 3 0,0-4 0,0 4 0,1-3 0,-1 3 0,0-4 0,0 0 0,1 4 0,-1-3 0,0 2 0,0-3 0,1 4 0,-1-3 0,0 3 0,0-4 0,1 0 0,-1 0 0,0 4 0,0-3 0,1 3 0,-1-4 0,0 0 0,0 0 0,1 0 0,-1 0 0,0 0 0,0 0 0,1 0 0,-18 0 0,13 0 0,-18 0 0,21 0 0,-8 0 0,3 0 0,-4 0 0,-1 0 0,6 0 0,0 0 0,5 0 0,1 0 0,-6 0 0,4 0 0,-8 0 0,8 0 0,-8 0 0,8-4 0,-4 3 0,6-3 0,-1 4 0,-5 0 0,4 0 0,-8 0 0,8 0 0,-8 0 0,3 0 0,-4 0 0,-1 0 0,1 0 0,4 0 0,2 0 0,-1 4 0,0-3 0,-1 4 0,1-5 0,6 0 0,-6 0 0,-1 0 0,1 0 0,-5 0 0,5 0 0,-6 0 0,6 0 0,-5 0 0,9 0 0,-8 0 0,3 0 0,1 0 0,-5 0 0,10 0 0,-10 0 0,9 0 0,-3-4 0,4 3 0,-4-3 0,3 4 0,-4 0 0,5 0 0,1 0 0,-1 0 0,0 0 0,0 0 0,1 0 0,-1-4 0,0 3 0,0-3 0,1 4 0,-1 0 0,0 0 0,4 0 0,1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0:13.504"/>
    </inkml:context>
    <inkml:brush xml:id="br0">
      <inkml:brushProperty name="width" value="0.2" units="cm"/>
      <inkml:brushProperty name="height" value="0.2" units="cm"/>
      <inkml:brushProperty name="color" value="#FFC6BA"/>
    </inkml:brush>
  </inkml:definitions>
  <inkml:trace contextRef="#ctx0" brushRef="#br0">780 35 24575,'-19'0'0,"3"0"0,2 0 0,5 0 0,-5 0 0,5 0 0,1 0 0,-1 0 0,0 0 0,0 0 0,1 0 0,-6 5 0,4-4 0,-3 3 0,-1-4 0,4 0 0,-3 0 0,4 0 0,0 4 0,0-3 0,1 3 0,-1-4 0,0 0 0,0 0 0,1 0 0,-1 0 0,0 0 0,0 0 0,1 0 0,-1 0 0,0 0 0,0 0 0,1 0 0,-1 0 0,0 0 0,0 0 0,1 0 0,-1 0 0,0 0 0,0-4 0,1 3 0,-6-7 0,4 7 0,-3-4 0,4 1 0,0 3 0,1-3 0,-1 4 0,0 0 0,0 0 0,1-3 0,-1 2 0,0-3 0,0 4 0,1 0 0,-6 0 0,4-4 0,-3 3 0,4-3 0,0 4 0,0 0 0,1 0 0,-1 0 0,0 0 0,0 0 0,1 0 0,-1 0 0,0-4 0,0 3 0,1-3 0,-1 4 0,0 0 0,0 0 0,1 0 0,-1 0 0,0 0 0,0 0 0,1 0 0,-1 0 0,0 0 0,4 0 0,1 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0:27.128"/>
    </inkml:context>
    <inkml:brush xml:id="br0">
      <inkml:brushProperty name="width" value="0.2" units="cm"/>
      <inkml:brushProperty name="height" value="0.2" units="cm"/>
      <inkml:brushProperty name="color" value="#FFC6BA"/>
    </inkml:brush>
  </inkml:definitions>
  <inkml:trace contextRef="#ctx0" brushRef="#br0">1322 114 24575,'-20'-4'0,"2"2"0,4-1 0,-4 2 0,4-2 0,-4 0 0,4 2 0,0-2 0,1 3 0,-1 0 0,0-3 0,1 2 0,-1-2 0,4 3 0,-3 0 0,2 0 0,1 0 0,1-3 0,-1 3 0,3-3 0,-2 3 0,2 0 0,1 0 0,0 0 0,0 0 0,0 0 0,0 0 0,0 0 0,-1 0 0,1 0 0,0 0 0,0 0 0,0-3 0,0 2 0,-1-1 0,1 2 0,0 0 0,0 0 0,0 0 0,0 0 0,0 0 0,-1 0 0,1 0 0,0 0 0,0 0 0,0 0 0,0 0 0,-1 0 0,1 0 0,0 0 0,0 0 0,0 0 0,0 0 0,-1 0 0,1 0 0,0-3 0,0 2 0,0-2 0,0 3 0,0 0 0,-1 0 0,1 0 0,0 0 0,0 0 0,0 0 0,-4 0 0,6-2 0,-5 1 0,6-2 0,-3 3 0,-1 0 0,1 0 0,0 0 0,0-2 0,0 1 0,0-2 0,0 3 0,-1 0 0,1 0 0,0-3 0,0 3 0,0-3 0,-4 3 0,3 0 0,-2 0 0,3-3 0,-4 3 0,3-3 0,-2 3 0,-1 0 0,3-3 0,-2 2 0,2-1 0,1 2 0,-3 0 0,2 0 0,-3-3 0,1 2 0,2-1 0,-3 2 0,4 0 0,0 0 0,-4-4 0,4 4 0,-4-3 0,4 3 0,0 0 0,0 0 0,-1 0 0,1 0 0,0-3 0,0 2 0,0-1 0,0 2 0,-1 0 0,1 0 0,0-3 0,0 2 0,0-2 0,0 3 0,0 0 0,-1 0 0,1 0 0,0 0 0,0 0 0,0 0 0,0 0 0,-1 0 0,1 0 0,0 0 0,0 0 0,0 0 0,0-2 0,-1 1 0,1-2 0,0 3 0,0 0 0,0 0 0,0 0 0,0 0 0,-1 0 0,1 0 0,0 0 0,0 0 0,0-3 0,0 3 0,-1-3 0,1 3 0,0 0 0,0 0 0,0 0 0,0 0 0,0 0 0,-1 0 0,1 0 0,0 0 0,0 0 0,0 0 0,0 0 0,-1 0 0,1 0 0,0 0 0,0 0 0,0 0 0,0 0 0,0 0 0,-1 0 0,1 0 0,0 0 0,0 0 0,0 0 0,0 0 0,-1 0 0,1 0 0,0 0 0,0 0 0,0 0 0,0 0 0,0 0 0,-1 0 0,1 0 0,0 0 0,0 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0:29.888"/>
    </inkml:context>
    <inkml:brush xml:id="br0">
      <inkml:brushProperty name="width" value="0.2" units="cm"/>
      <inkml:brushProperty name="height" value="0.2" units="cm"/>
      <inkml:brushProperty name="color" value="#FFC6BA"/>
    </inkml:brush>
  </inkml:definitions>
  <inkml:trace contextRef="#ctx0" brushRef="#br0">112 0 24575,'-17'0'0,"3"0"0,8 0 0,0 0 0,0 0 0,-1 0 0,1 0 0,0 0 0,0 0 0,0 0 0,0 3 0,-1-3 0,1 3 0,0-3 0,0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0:30.540"/>
    </inkml:context>
    <inkml:brush xml:id="br0">
      <inkml:brushProperty name="width" value="0.2" units="cm"/>
      <inkml:brushProperty name="height" value="0.2" units="cm"/>
      <inkml:brushProperty name="color" value="#FFC6BA"/>
    </inkml:brush>
  </inkml:definitions>
  <inkml:trace contextRef="#ctx0" brushRef="#br0">0 1 24575,'0'0'0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0:33.352"/>
    </inkml:context>
    <inkml:brush xml:id="br0">
      <inkml:brushProperty name="width" value="0.2" units="cm"/>
      <inkml:brushProperty name="height" value="0.2" units="cm"/>
      <inkml:brushProperty name="color" value="#FFC6BA"/>
    </inkml:brush>
  </inkml:definitions>
  <inkml:trace contextRef="#ctx0" brushRef="#br0">906 0 24575,'18'7'0,"0"2"0,-7-5 0,2 0 0,1 2 0,-1-2 0,1 2 0,0 1 0,-1-3 0,1 5 0,-1-8 0,1 12 0,0-12 0,-1 11 0,1-7 0,-1 5 0,5 0 0,-3-2 0,6 6 0,-6-6 0,6 6 0,-6-4 0,7 2 0,-11-2 0,6-3 0,-7 2 0,3-1 0,1 5 0,0-6 0,-1 6 0,-2-6 0,1 6 0,-8-6 0,13 6 0,-12-6 0,9 7 0,-5-4 0,-2 0 0,0 3 0,1 0 0,-3 1 0,4 2 0,-2 2 0,-3-3 0,3 6 0,-3-6 0,0 6 0,-1 8 0,-3-8 0,3 11 0,-2-14 0,2 5 0,-3-4 0,0 2 0,0-2 0,0-1 0,0 4 0,0-7 0,0 2 0,0 1 0,-2-7 0,-2 6 0,1-3 0,-3-3 0,5 10 0,-5-10 0,5 7 0,-5-5 0,3 1 0,-4 0 0,3-1 0,-2-3 0,5 3 0,-4-2 0,1 2 0,-3 1 0,0-1 0,0 5 0,-1 0 0,1 5 0,-4-4 0,3 2 0,-2-2 0,-1 3 0,-2 6 0,1 0 0,-3 1 0,7-6 0,-3-1 0,1-8 0,1 8 0,-1-8 0,3 4 0,-3-4 0,2 3 0,-2-2 0,3 2 0,0-3 0,0 0 0,1-4 0,-4 3 0,3-7 0,-3 7 0,4-2 0,-4-1 0,2 3 0,-2-6 0,4 3 0,-4-1 0,0-2 0,-1 6 0,-2-5 0,3 1 0,-4-2 0,3 3 0,-2-2 0,6 1 0,-6-5 0,3 1 0,0-1 0,-3 3 0,2-1 0,-2 1 0,2-1 0,-1-2 0,1 5 0,1-5 0,-3 3 0,3-2 0,-13 4 0,-7 5 0,4-1 0,-5 5 0,12-10 0,-4 6 0,5-6 0,-4 3 0,7-4 0,-2 0 0,-1 0 0,3 0 0,-7 0 0,8 0 0,-4 0 0,0 1 0,0-1 0,-1-3 0,1 2 0,8-5 0,-3 2 0,-1 0 0,2-2 0,-4 6 0,5-7 0,-2 6 0,2-5 0,-1 5 0,2-5 0,0 1 0,-3-2 0,3 0 0,-4 0 0,4 0 0,-3 0 0,6 0 0,-6 0 0,6 0 0,-2 0 0,3 0 0,-1 0 0,1 0 0,0 0 0,-3 0 0,2 0 0,-3 0 0,1-3 0,2 2 0,-3-2 0,4 3 0,0 0 0,-3 0 0,2 0 0,-5 0 0,5 0 0,-3 0 0,1 0 0,-2 0 0,1 0 0,-3 0 0,6 0 0,-6 3 0,6-2 0,-5 2 0,5-3 0,-3 0 0,4 0 0,0 0 0,0 0 0,-1 0 0,-2 0 0,-1 0 0,2 0 0,2 0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0:37.489"/>
    </inkml:context>
    <inkml:brush xml:id="br0">
      <inkml:brushProperty name="width" value="0.2" units="cm"/>
      <inkml:brushProperty name="height" value="0.2" units="cm"/>
      <inkml:brushProperty name="color" value="#FFC6BA"/>
    </inkml:brush>
  </inkml:definitions>
  <inkml:trace contextRef="#ctx0" brushRef="#br0">1 1 24575,'16'0'0,"-2"0"0,-8 0 0,0 0 0,0 0 0,0 0 0,0 0 0,0 0 0,0 0 0,0 0 0,0 0 0,0 0 0,1 0 0,-1 0 0,0 0 0,0 0 0,0 0 0,0 0 0,0 0 0,0 0 0,0 0 0,0 0 0,0 0 0,0 0 0,4 0 0,-3 0 0,2 0 0,-3 0 0,0 0 0,0 0 0,0 0 0,0 0 0,0 0 0,0 0 0,0 0 0,1 0 0,-1 3 0,0-3 0,0 3 0,0-3 0,0 3 0,0-3 0,0 3 0,0-3 0,0 0 0,0 0 0,0 3 0,0-3 0,0 3 0,0-3 0,-2 3 0,4-2 0,-4 1 0,5-2 0,-6 3 0,2-2 0,2 4 0,-1-4 0,3 1 0,-3-2 0,0 0 0,0 0 0,0 3 0,0-2 0,0 1 0,0-2 0,1 0 0,-1 3 0,3-2 0,-2 2 0,6-3 0,-6 2 0,2-1 0,-3 2 0,0-3 0,0 2 0,0-1 0,4 2 0,-3-3 0,2 0 0,-3 2 0,0-1 0,0 2 0,0-3 0,0 0 0,0 0 0,0 0 0,0 0 0,1 2 0,-1-1 0,0 2 0,0-3 0,0 0 0,0 0 0,0 0 0,0 0 0,0 0 0,0 2 0,0-1 0,0 2 0,4-3 0,-3 0 0,2 3 0,-3-3 0,0 3 0,3-3 0,-2 3 0,3-3 0,-4 3 0,0-3 0,0 0 0,0 0 0,0 3 0,0-3 0,0 3 0,0-3 0,0 0 0,4 3 0,-3-2 0,2 2 0,-3 0 0,4-3 0,-4 3 0,4 0 0,-4-3 0,0 3 0,0-3 0,0 3 0,4-3 0,-4 3 0,4 0 0,-4-3 0,0 3 0,0 0 0,0-3 0,0 6 0,4-6 0,-4 3 0,4 0 0,-4-2 0,0 4 0,0-4 0,0 4 0,4-4 0,-4 4 0,4-2 0,-1 1 0,-2 1 0,6-1 0,-6-1 0,6 3 0,-7-2 0,4 2 0,-4-2 0,0 1 0,3-1 0,-2-1 0,3 3 0,-1-2 0,-2 2 0,2-3 0,-2 3 0,2-3 0,-2 1 0,2 2 0,-3-3 0,4 0 0,-6 3 0,5-3 0,-6 0 0,6 3 0,-2-5 0,3 5 0,-4-3 0,3 0 0,1 3 0,1-2 0,1-1 0,-5 3 0,3-3 0,-4 0 0,0 3 0,0-6 0,3 6 0,-2-2 0,6-1 0,-6 3 0,2-3 0,1 0 0,0 3 0,4-2 0,-4 2 0,3 1 0,-6-3 0,2 1 0,0-1 0,-2-1 0,3 3 0,-4-5 0,0 4 0,0-4 0,0 4 0,3-1 0,-2-1 0,3 3 0,-4-5 0,0 4 0,3-1 0,4 2 0,-2 0 0,1 1 0,-2-1 0,-4 0 0,7 1 0,-6-1 0,6 1 0,-6-1 0,6-3 0,-7 3 0,4-3 0,-4 1 0,3 1 0,-2-1 0,6 2 0,-6 1 0,6-1 0,-6 0 0,2-2 0,0 2 0,-2-3 0,5 4 0,-2-1 0,0 0 0,-1-2 0,-2 1 0,2-1 0,-2 0 0,2 1 0,-3-4 0,0 4 0,0-1 0,1-1 0,-1 2 0,0-4 0,0 4 0,3-4 0,-5 5 0,5-6 0,-6 6 0,7-6 0,-3 6 0,2-6 0,-3 6 0,0-6 0,0 6 0,0-6 0,0 3 0,1 0 0,2 1 0,-2-1 0,2 0 0,-3 0 0,0-3 0,0 3 0,1 0 0,-4-3 0,0 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52.466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53 1 24575,'0'19'0,"0"-2"0,0-8 0,0 0 0,0 4 0,0-3 0,0 3 0,0-4 0,0-1 0,0 1 0,0 4 0,0-3 0,0 4 0,4-6 0,-3 1 0,3 0 0,-4-1 0,0 1 0,0-1 0,0 1 0,0 0 0,0-1 0,0 1 0,0-1 0,0 1 0,4 0 0,-3-1 0,2 1 0,-3 0 0,0-1 0,0 1 0,0-1 0,0 1 0,0 0 0,0-1 0,0 1 0,0-1 0,0 1 0,4-4 0,-3 3 0,3-4 0,-4 5 0,0 0 0,0-1 0,0 1 0,0-1 0,0 1 0,0 0 0,0-1 0,0 1 0,0-1 0,0 1 0,0 0 0,0-1 0,0 1 0,0 0 0,0-1 0,0 1 0,0-1 0,0 1 0,0 0 0,0-1 0,0 1 0,0-1 0,0 1 0,0 0 0,0-1 0,0 1 0,0 0 0,0-1 0,0 1 0,0-1 0,0 1 0,0 0 0,0-1 0,0 1 0,0-1 0,0 1 0,0 0 0,0 4 0,0-3 0,0 3 0,0-4 0,0 0 0,0-1 0,0 1 0,-4-1 0,3 1 0,-3 0 0,4-1 0,0 1 0,-4-1 0,3 1 0,-6 0 0,6-1 0,-3 1 0,0 0 0,3-1 0,-3 1 0,0-1 0,3 1 0,-7 0 0,7-1 0,-3 1 0,1-4 0,2 2 0,-3-2 0,0 0 0,3 3 0,-7-4 0,7 1 0,-3-1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0:39.929"/>
    </inkml:context>
    <inkml:brush xml:id="br0">
      <inkml:brushProperty name="width" value="0.2" units="cm"/>
      <inkml:brushProperty name="height" value="0.2" units="cm"/>
      <inkml:brushProperty name="color" value="#FFC6BA"/>
    </inkml:brush>
  </inkml:definitions>
  <inkml:trace contextRef="#ctx0" brushRef="#br0">1 0 24575,'16'0'0,"-2"0"0,-8 0 0,0 0 0,0 0 0,1 0 0,2 3 0,-2-3 0,2 3 0,-3 0 0,0-2 0,4 4 0,-3-4 0,2 2 0,-3-3 0,0 0 0,0 3 0,0-3 0,0 3 0,1-3 0,-1 3 0,0-3 0,0 3 0,0-3 0,0 3 0,0-3 0,0 3 0,0 0 0,0-2 0,0 1 0,0-2 0,-2 3 0,4 0 0,-4 1 0,4-2 0,-1-2 0,-1 0 0,0 3 0,0-2 0,0 4 0,0-4 0,0 2 0,-3-1 0,3-1 0,0 2 0,1-3 0,3 2 0,-4-1 0,0 4 0,0-4 0,0 2 0,0-1 0,0-1 0,0 2 0,0-3 0,0 2 0,4-1 0,-3 5 0,2-6 0,-3 3 0,3 0 0,-2-2 0,3 2 0,-4-1 0,0-1 0,0 2 0,0-1 0,3 2 0,-2 0 0,6-1 0,-6-1 0,2-1 0,-3 2 0,1-1 0,2-1 0,-2 4 0,2-4 0,-3 2 0,4 0 0,-3-2 0,2 2 0,0 0 0,1-3 0,0 3 0,-4 0 0,0-2 0,-3 1 0,3-2 0,0 3 0,0-2 0,0 2 0,0-1 0,0-1 0,0 2 0,0-3 0,1 2 0,-1-1 0,3 5 0,-2-6 0,2 6 0,1-5 0,-3 2 0,2-1 0,-3-1 0,4 5 0,-4-6 0,4 6 0,-4-5 0,3 1 0,-2 1 0,3-2 0,-4 4 0,3-4 0,-2 2 0,6 0 0,-3-3 0,0 3 0,0 0 0,-4-2 0,0 1 0,0-2 0,0 0 0,0 3 0,0-2 0,0 1 0,0 1 0,4-2 0,-4 2 0,4-1 0,-1-1 0,-2 2 0,3-3 0,-1 0 0,-2 2 0,8-1 0,-4 5 0,6-6 0,-4 3 0,1 0 0,-4-2 0,3 2 0,-3-3 0,4 3 0,3-2 0,-2 5 0,2-5 0,-3 2 0,0-3 0,-4 0 0,-1 0 0,1 3 0,-3-2 0,2 2 0,4-3 0,5 0 0,5 0 0,1 0 0,-1 0 0,0 0 0,-11 0 0,-2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0:42.009"/>
    </inkml:context>
    <inkml:brush xml:id="br0">
      <inkml:brushProperty name="width" value="0.2" units="cm"/>
      <inkml:brushProperty name="height" value="0.2" units="cm"/>
      <inkml:brushProperty name="color" value="#FFC6BA"/>
    </inkml:brush>
  </inkml:definitions>
  <inkml:trace contextRef="#ctx0" brushRef="#br0">0 1015 24575,'21'0'0,"-2"0"0,-2 0 0,-2 0 0,7-3 0,-4 2 0,1-5 0,2 5 0,-2-5 0,4 1 0,-5 1 0,0-2 0,-1 5 0,-2-5 0,7 2 0,-8-3 0,8-4 0,-8 3 0,8-6 0,-7 6 0,6-6 0,2 1 0,6-3 0,0-4 0,9-2 0,-6-4 0,7 3 0,-5 2 0,-4 1 0,-3 6 0,3-10 0,-10 11 0,12-8 0,-16 10 0,10-3 0,-7 2 0,10-8 0,-5 3 0,10-9 0,-17 14 0,20-13 0,-19 12 0,14-7 0,-13 5 0,-2 1 0,1 0 0,-3 3 0,6-3 0,-6 6 0,2-6 0,1 3 0,1-4 0,3 0 0,-7 4 0,6 0 0,1-4 0,-2 5 0,3-6 0,-5 6 0,0-2 0,5 0 0,-4 2 0,7-2 0,-10 4 0,10-7 0,-7 7 0,-4-2 0,6 2 0,-10-1 0,3 1 0,-1 1 0,-6 2 0,2 1 0,-3-2 0,4 0 0,-3 0 0,2-1 0,0 1 0,2-4 0,-1 3 0,-1 0 0,-3 1 0,0 3 0,0 0 0,1-3 0,-1 3 0,-3-3 0,2-1 0,-1 1 0,2 0 0,0 0 0,-3 0 0,3 0 0,-3-1 0,0 1 0,3 0 0,-3 3 0,0-3 0,0 3 0,0-3 0,-2 0 0,4 2 0,-4-1 0,1 1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0:49.962"/>
    </inkml:context>
    <inkml:brush xml:id="br0">
      <inkml:brushProperty name="width" value="0.2" units="cm"/>
      <inkml:brushProperty name="height" value="0.2" units="cm"/>
      <inkml:brushProperty name="color" value="#FFC6BA"/>
    </inkml:brush>
  </inkml:definitions>
  <inkml:trace contextRef="#ctx0" brushRef="#br0">1598 371 24575,'13'7'0,"-2"-2"0,-7-2 0,1-2 0,-2 4 0,4-4 0,-4 4 0,2-4 0,-1 4 0,2-1 0,0-1 0,-3 2 0,3-4 0,-3 4 0,3-4 0,-3 4 0,3-4 0,-3 2 0,3 0 0,-2 0 0,1 0 0,-2 3 0,3-3 0,0 0 0,-2 3 0,1-3 0,-1 3 0,2 0 0,0 0 0,-3 0 0,2-2 0,-1 1 0,2-1 0,0 2 0,0 0 0,0 0 0,0 0 0,-3 0 0,3 0 0,-3 0 0,3 0 0,-2 0 0,1 0 0,-2-2 0,3 1 0,-2-2 0,1 3 0,-1 0 0,2 0 0,-3 1 0,2-4 0,-4 2 0,5-1 0,-6 2 0,6-3 0,-6 2 0,3-1 0,0 2 0,-3 0 0,3 0 0,0 0 0,-3 0 0,6 0 0,-6 0 0,3 0 0,-3 0 0,0 0 0,3 1 0,-2-1 0,1 0 0,-2 0 0,3 0 0,-2 3 0,1 1 0,-2 1 0,0 1 0,0-1 0,0 2 0,0 1 0,0 0 0,0-1 0,0-3 0,0 3 0,0-6 0,0 2 0,0-3 0,0 1 0,0-1 0,0 0 0,0 0 0,-2 0 0,1 0 0,-2 0 0,0 0 0,3 0 0,-6 0 0,6 0 0,-3 0 0,0 0 0,2 0 0,-4 0 0,1 1 0,1-1 0,-2 0 0,1 3 0,-2-2 0,-1 2 0,1 1 0,-1-3 0,1 2 0,0-3 0,-1 4 0,-2-3 0,1 6 0,-2-3 0,0 1 0,3 2 0,-6-3 0,2 4 0,-3-4 0,4 3 0,0-2 0,-4 0 0,1 6 0,-4-5 0,2 5 0,5-7 0,-3 3 0,3-3 0,-4 4 0,0 0 0,1-4 0,-1 3 0,0-2 0,0 6 0,0-2 0,0 2 0,0-3 0,0 0 0,-3 0 0,2 0 0,-3 0 0,5-1 0,-1 1 0,0 0 0,4-1 0,-3-2 0,2 2 0,-3-3 0,1 4 0,-1-1 0,4-2 0,-3-2 0,5 1 0,-5-3 0,6 6 0,-6-5 0,6 1 0,-6-2 0,2 2 0,-2 2 0,2-1 0,-1 0 0,1-3 0,-3 2 0,1-1 0,-1 2 0,0 0 0,1-3 0,-5 7 0,3-7 0,-2 7 0,-1-3 0,-1 0 0,1 3 0,-4-3 0,7 0 0,-6 3 0,-3-2 0,0 3 0,-3 1 0,0 0 0,3-4 0,-4 3 0,10-4 0,-4 0 0,3-1 0,0 1 0,-2-3 0,2 2 0,0-3 0,5 0 0,1-3 0,6 1 0,-2-4 0,3 2 0,-1-1 0,1-1 0,0 4 0,0-4 0,0 4 0,0-4 0,-1 2 0,1-1 0,0-1 0,0 2 0,0 0 0,0-3 0,0 3 0,-1-3 0,1 0 0,0 0 0,0 0 0,0 0 0,-4 0 0,6-3 0,-5 2 0,9-4 0,-6-2 0,5 0 0,-2-2 0,6 3 0,-3-1 0,6 1 0,-3 0 0,3 0 0,0-4 0,-2 3 0,2-5 0,-5 5 0,2-6 0,-3 6 0,0-3 0,0 4 0,0 0 0,-3 0 0,0 0 0,-7-1 0,3-2 0,-6 4 0,5-7 0,-1 10 0,2-4 0,1 3 0,0 3 0,0-3 0,-1 3 0,1 0 0,0 0 0,0 0 0,0 0 0,-4 3 0,3-2 0,-2 2 0,3-3 0,0 0 0,26-10 0,10-5 0,26-12 0,5-8 0,-13 10 0,10-4 0,-5 5 0,17-8 0,4-1 0,-5-3 0,-27 18 0,-5-2 0,-22 12 0,8-4 0,-5-2 0,8 2 0,-6-2 0,8-2 0,-6 1 0,-3 3 0,-2-2 0,1 3 0,-3-3 0,2 3 0,-3-2 0,-1 5 0,1-2 0,4 0 0,-7-1 0,6-3 0,-6 0 0,2 0 0,1 1 0,-1-1 0,-2 4 0,1-3 0,-4 2 0,4 1 0,-4-3 0,5 2 0,-6-2 0,6 2 0,-8 1 0,7 0 0,-11 3 0,8-5 0,-5 5 0,3-6 0,-4 6 0,3-6 0,-3 6 0,4-6 0,-1 6 0,1-6 0,0 3 0,-1 0 0,1-3 0,-4 6 0,3-6 0,-2 6 0,2-6 0,-2 3 0,2-4 0,1 0 0,0 1 0,3-5 0,0 3 0,-5 1 0,7 1 0,-7 3 0,4-1 0,-2-2 0,-4 6 0,3-2 0,-2 6 0,-1-3 0,-22 18 0,1 4 0,-12 3 0,0 14 0,2-4 0,-20 15 0,0 12 0,3-15 0,3 6 0,11-16 0,-7 11 0,2-5 0,3 0 0,-2-2 0,4-4 0,-5 1 0,0-1 0,5-9 0,2 3 0,6-9 0,-1 0 0,0 3 0,1-10 0,0 7 0,4-6 0,1-2 0,1 2 0,5-4 0,-5 1 0,10 0 0,-2-4 0,15-16 0,-6-1 0,13-20 0,-5 0 0,2-6 0,3 5 0,-4-14 0,3 13 0,4-28 0,3 10 0,-4-6 0,3 9 0,-8 6 0,8-6 0,-4 4 0,0 1 0,-2 16 0,-4 4 0,-4 14 0,2-4 0,-2 5 0,0-2 0,2-1 0,-6 0 0,6 0 0,-5 1 0,6-5 0,-3-1 0,3-3 0,1-1 0,0-4 0,-1 3 0,-2-4 0,1 6 0,-1-1 0,-1 4 0,2 2 0,-5-1 0,5-1 0,-5 1 0,2 0 0,-3 4 0,4 0 0,-4-3 0,3-2 0,0 0 0,-2-2 0,2 9 0,-3-1 0,0 7 0,0 0 0,0-1 0,3 39 0,2-11 0,3 29 0,0-7 0,1-7 0,5 22 0,-5-22 0,4 3 0,-1-12 0,0 2 0,3-5 0,-3-5 0,1-6 0,-6-6 0,2 2 0,-3-6 0,-2-6 0,1-5 0,-4-14 0,5 2 0,-1-12 0,3 4 0,-4-1 0,4-3 0,-3-8 0,4-1 0,-4-5 0,2 12 0,-6 14 0,5 6 0,-5 5 0,4 2 0,-4-3 0,4 7 0,-4-3 0,5 3 0,-3 0 0,3 0 0,7 3 0,-1 6 0,5 1 0,-2 16 0,6 13 0,-2 5 0,-1 0 0,-1 2 0,-8-14 0,8 15 0,-8-9 0,3-6 0,-7-2 0,1-9 0,-2 5 0,0-5 0,0 4 0,-2-11 0,-1 6 0,2-10 0,-3 2 0,0-3 0,0 0 0,-6-2 0,2 1 0,-8-4 0,5 2 0,-3-3 0,4 0 0,0 0 0,0 0 0,0 0 0,-4 0 0,-14 4 0,-2 0 0,-18 5 0,4 0 0,-18 1 0,-10 0 0,-15 1 0,1-1 0,1 1 0,7 0 0,13-5 0,13 2 0,19-8 0,15 4 0,5-4 0,2 0 0,4-3 0,4-10 0,3-4 0,4-13 0,-4 6 0,3-8 0,-3 9 0,1-1 0,1 10 0,-5 1 0,1 6 0,-2-6 0,3 6 0,-2-2 0,1-1 0,-2-4 0,0 2 0,0-8 0,0 12 0,0-13 0,0 5 0,0-6 0,-3-6 0,2 4 0,-7-13 0,0 7 0,2-8 0,-9 4 0,13 6 0,-9 0 0,7 10 0,0 0 0,-2 0 0,1-5 0,-2 3 0,2-6 0,-1 11 0,2-3 0,-3 1 0,0 2 0,0 1 0,1 1 0,-1 6 0,1-6 0,2 3 0,-2-1 0,3-2 0,-4 6 0,4-2 0,-3 5 0,5-1 0,-1 19 0,2-3 0,0 16 0,0 6 0,0-8 0,0 12 0,0 3 0,0 14 0,0 6 0,0 6 0,0-8 0,-4-5 0,3-12 0,-3-8 0,0-6 0,3 1 0,-3-7 0,1 1 0,2-8 0,-9 9 0,5-6 0,-6 8 0,1-9 0,-3 11 0,-8 3 0,4-2 0,-4 6 0,-6 7 0,3-3 0,-9 5 0,6-8 0,-3-4 0,-4 11 0,-2-8 0,3 1 0,-2-4 0,4-4 0,1-1 0,0-1 0,7-9 0,3 0 0,-1-2 0,2-3 0,0 1 0,5-2 0,4-4 0,4 0 0,6-5 0,7-12 0,10-11 0,1-1 0,7-6 0,7-7 0,-4 6 0,9-12 0,-1 11 0,-4 0 0,5-2 0,-7 3 0,0 4 0,-4 1 0,15-7 0,-5 4 0,2-3 0,6-2 0,-11 2 0,3 3 0,2-2 0,-13 13 0,18-9 0,-18 10 0,8-5 0,-21 19 0,1 3 0,-8 32 0,-1 6 0,1 8 0,-5 3 0,0-10 0,0 5 0,0 0 0,0-5 0,0-2 0,-4-9 0,4-2 0,-8 0 0,4-7 0,0-1 0,-2-9 0,5-4 0,-4 0 0,2 0 0,-4 0 0,-2 3 0,2 2 0,-10 3 0,8-4 0,-11 4 0,8-3 0,-10 0 0,11-1 0,-2-3 0,6-4 0,1 2 0,0-4 0,0 2 0,0-3 0,0 0 0,0 0 0,-4 0 0,0 3 0,-1-3 0,-1 3 0,1-3 0,1 0 0,-7 0 0,2 0 0,2 0 0,3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0:52.573"/>
    </inkml:context>
    <inkml:brush xml:id="br0">
      <inkml:brushProperty name="width" value="0.2" units="cm"/>
      <inkml:brushProperty name="height" value="0.2" units="cm"/>
      <inkml:brushProperty name="color" value="#FFC6BA"/>
    </inkml:brush>
  </inkml:definitions>
  <inkml:trace contextRef="#ctx0" brushRef="#br0">35 0 24575,'16'10'0,"-2"-4"0,-8-1 0,0-1 0,1-1 0,-1 2 0,0-1 0,0-1 0,0 3 0,0-3 0,-3 3 0,3-3 0,-3 3 0,3-3 0,0 3 0,-3 0 0,3-2 0,-5 1 0,7-2 0,-4 3 0,2 1 0,-1-4 0,-4 2 0,4-1 0,-4 2 0,4 0 0,-4 0 0,4-3 0,-1 3 0,-1-3 0,0 3 0,-1 0 0,-1 0 0,2 0 0,-1 0 0,-1 8 0,5-3 0,-5 7 0,2-8 0,0 3 0,-3-7 0,3 4 0,0-1 0,-2-2 0,2 3 0,0-1 0,-2 1 0,2 1 0,-3-2 0,3 0 0,-2 2 0,2-1 0,-3 7 0,0-6 0,0 3 0,0-1 0,3-3 0,-2 4 0,2-1 0,-3 1 0,0 0 0,0-1 0,0 5 0,0 0 0,0 5 0,0-5 0,0 0 0,0-4 0,0-1 0,0 1 0,0-1 0,0 1 0,0 0 0,0-1 0,0-2 0,0 1 0,0-5 0,0 3 0,0-4 0,0 0 0,0 0 0,-3 0 0,2 0 0,-2 0 0,3 0 0,0 0 0,0 0 0,-2 0 0,1 0 0,-4 0 0,4 0 0,-2 0 0,0 1 0,3 2 0,-6-2 0,6 2 0,-6 1 0,5 0 0,-5 0 0,6 3 0,-6-6 0,5 6 0,-4-3 0,-2 3 0,-1 1 0,-2 0 0,4-4 0,2-1 0,-2-3 0,6 0 0,-6 0 0,6 1 0,-6-4 0,5 2 0,-1-1 0,-1 2 0,0 0 0,-4 3 0,0 1 0,1 4 0,-1-4 0,-3 3 0,3 1 0,-6 1 0,2 3 0,0-1 0,1-2 0,-1 2 0,7-6 0,-8-2 0,7-3 0,-1 1 0,0-1 0,3 0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1:02.238"/>
    </inkml:context>
    <inkml:brush xml:id="br0">
      <inkml:brushProperty name="width" value="0.2" units="cm"/>
      <inkml:brushProperty name="height" value="0.2" units="cm"/>
      <inkml:brushProperty name="color" value="#FFC6BA"/>
    </inkml:brush>
  </inkml:definitions>
  <inkml:trace contextRef="#ctx0" brushRef="#br0">1214 319 24575,'-16'-6'0,"1"3"0,9 0 0,-3 0 0,2 2 0,-3-5 0,4 6 0,0-6 0,0 6 0,0-3 0,0 0 0,-1 2 0,1-1 0,0-1 0,0 2 0,0-1 0,0-1 0,-1 2 0,1-2 0,0 3 0,0 0 0,0-2 0,0 1 0,0-2 0,-1 3 0,1-2 0,0 1 0,0-2 0,2 0 0,-1 3 0,-1-3 0,-1 0 0,-2 3 0,3-6 0,0 5 0,0-1 0,0-1 0,-1 2 0,1-4 0,0 4 0,0-2 0,0 1 0,0 1 0,-1-2 0,4 0 0,-2 3 0,-2-3 0,3 0 0,-5 0 0,5-1 0,-2 2 0,0-1 0,0 2 0,0-1 0,-1-1 0,1 2 0,0-2 0,-3 0 0,2 3 0,-3-6 0,4 5 0,-3-2 0,2 1 0,-3 1 0,1-5 0,2 5 0,-6-2 0,6 1 0,-3 1 0,4-2 0,0 3 0,0-3 0,0 3 0,-4-3 0,3 0 0,-2 3 0,-1-3 0,3 0 0,-2 2 0,2-1 0,-2 2 0,2 0 0,-3-3 0,4 2 0,0-1 0,3-1 0,-6 2 0,5-2 0,-6 3 0,4-2 0,0 1 0,0-5 0,-1 6 0,-2-3 0,2 3 0,-3-3 0,4 3 0,0-3 0,0 0 0,0 2 0,0-1 0,0 2 0,-1 0 0,-2 0 0,2-3 0,-6 2 0,6-1 0,-6 2 0,6-3 0,-2 2 0,-1-2 0,3 1 0,-2 1 0,-1-2 0,3 3 0,-6-3 0,6 2 0,-5-2 0,5 1 0,-6 1 0,6-4 0,-3 4 0,1-2 0,2 0 0,-3 3 0,1-3 0,2 3 0,-3-3 0,1 3 0,-2-6 0,1 5 0,-3-2 0,6 3 0,-2-3 0,2 2 0,1-1 0,-3 2 0,-2-3 0,1 2 0,1-2 0,-1 3 0,3-3 0,-6-1 0,6 1 0,-2 0 0,3 3 0,-1 0 0,1 0 0,0 0 0,0 0 0,0-3 0,0 2 0,0-1 0,-1-1 0,1 2 0,0-2 0,0 3 0,0 0 0,0 0 0,-1 0 0,1 0 0,0-2 0,0-2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1:03.265"/>
    </inkml:context>
    <inkml:brush xml:id="br0">
      <inkml:brushProperty name="width" value="0.2" units="cm"/>
      <inkml:brushProperty name="height" value="0.2" units="cm"/>
      <inkml:brushProperty name="color" value="#FFC6BA"/>
    </inkml:brush>
  </inkml:definitions>
  <inkml:trace contextRef="#ctx0" brushRef="#br0">332 118 24575,'-25'-4'0,"-1"-2"0,7-2 0,-4-1 0,1-2 0,6 5 0,-5 1 0,10 0 0,-7 1 0,5 0 0,-1-2 0,4 5 0,-3-5 0,6 5 0,-10-5 0,9 5 0,-5-5 0,6 2 0,1 1 0,0 0 0,3 0 0,-3 3 0,0-6 0,-1 6 0,1-6 0,1 5 0,1-1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1:04.673"/>
    </inkml:context>
    <inkml:brush xml:id="br0">
      <inkml:brushProperty name="width" value="0.2" units="cm"/>
      <inkml:brushProperty name="height" value="0.2" units="cm"/>
      <inkml:brushProperty name="color" value="#FFC6BA"/>
    </inkml:brush>
  </inkml:definitions>
  <inkml:trace contextRef="#ctx0" brushRef="#br0">99 1 24575,'-16'0'0,"1"0"0,9 0 0,0 0 0,0 0 0,0 0 0,0 2 0,-1-1 0,4 4 0,-3-4 0,3 4 0,0-1 0,-3-1 0,3 3 0,-1-3 0,2 3 0,2 0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1:06.130"/>
    </inkml:context>
    <inkml:brush xml:id="br0">
      <inkml:brushProperty name="width" value="0.2" units="cm"/>
      <inkml:brushProperty name="height" value="0.2" units="cm"/>
      <inkml:brushProperty name="color" value="#FFC6BA"/>
    </inkml:brush>
  </inkml:definitions>
  <inkml:trace contextRef="#ctx0" brushRef="#br0">354 0 24575,'-13'10'0,"1"-1"0,6-3 0,0-3 0,2 2 0,-1-4 0,2 5 0,-4-3 0,4 3 0,-2-3 0,1 3 0,-2-3 0,0 3 0,0 0 0,-1 0 0,1 0 0,0-2 0,3 1 0,-3-2 0,3 4 0,-1-1 0,-1-3 0,2 2 0,-4-1 0,1 2 0,3 0 0,-3-3 0,6 3 0,-6-3 0,3 3 0,-3 0 0,2 0 0,-1-2 0,4 1 0,-7 2 0,3 0 0,-4 2 0,3 0 0,2-2 0,-2 0 0,3-2 0,-1-1 0,-1-1 0,2 5 0,-4-4 0,1 5 0,3-3 0,-3 0 0,3 0 0,-3 0 0,0 0 0,0 0 0,2 0 0,-1 0 0,1 1 0,-2-1 0,0 0 0,0 0 0,0 0 0,-1 0 0,1 3 0,0-2 0,-1 3 0,4-4 0,-3-3 0,6 2 0,-6-1 0,3 2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1:25.185"/>
    </inkml:context>
    <inkml:brush xml:id="br0">
      <inkml:brushProperty name="width" value="0.05" units="cm"/>
      <inkml:brushProperty name="height" value="0.05" units="cm"/>
      <inkml:brushProperty name="color" value="#FFC6BA"/>
    </inkml:brush>
  </inkml:definitions>
  <inkml:trace contextRef="#ctx0" brushRef="#br0">584 73 24575,'-7'0'0,"1"0"0,-3 3 0,2-2 0,-3 4 0,4-4 0,0 2 0,0-1 0,0-1 0,-1 2 0,1-3 0,0 2 0,0-1 0,0 2 0,2 0 0,-1-3 0,2 3 0,-4-3 0,4 3 0,-2-3 0,1 3 0,-2 0 0,0-3 0,0 6 0,-1-6 0,1 6 0,0-6 0,0 3 0,3 0 0,-3-3 0,3 6 0,-3-5 0,-1 1 0,4 1 0,-3-2 0,3 4 0,-3-4 0,3 4 0,-3-4 0,3 4 0,-4-1 0,1-1 0,3 2 0,-3-1 0,3 2 0,-3-3 0,2 2 0,-1-1 0,2-1 0,-1 3 0,-1-6 0,4 6 0,-5-6 0,6 6 0,-6-6 0,6 6 0,-6-6 0,5 6 0,-4-3 0,2 3 0,-1 0 0,-1 0 0,4 0 0,-4 1 0,4-1 0,-5-3 0,6 2 0,-6-4 0,6 4 0,-6-1 0,3 2 0,-3 0 0,-1-3 0,4 3 0,-3-6 0,6 6 0,-6-6 0,6 6 0,0-6 0,10 3 0,-2-3 0,9-3 0,-10 2 0,2-2 0,-3 3 0,0-2 0,0 1 0,1-2 0,-1 0 0,3 3 0,-2-3 0,2 0 0,-3 3 0,0-3 0,1 3 0,-1-3 0,0 2 0,0-4 0,0 4 0,0-2 0,0 1 0,0 1 0,0-2 0,-3 1 0,3 1 0,-3-2 0,3 3 0,-2-3 0,1 3 0,-2-3 0,1 0 0,1 3 0,-2-6 0,7 5 0,-3-4 0,2 4 0,-3-4 0,0 4 0,0-4 0,0 1 0,0 1 0,-2-3 0,1 6 0,2-6 0,-3 2 0,8-2 0,-8-1 0,6 1 0,-4 2 0,3-1 0,-2 1 0,3-2 0,-4-1 0,3-2 0,-2 2 0,2-3 0,1 7 0,-3-6 0,3 5 0,-1-6 0,-4 4 0,3-1 0,-10 4 0,1 3 0,-5 3 0,-3 4 0,2-4 0,-3 6 0,0-4 0,0 5 0,-4-1 0,4-1 0,-3 1 0,-1 2 0,2-7 0,-5 6 0,7-6 0,0 2 0,-3 1 0,-2 0 0,4-1 0,-6 1 0,7 0 0,-4 0 0,1-1 0,-1-2 0,-4 3 0,3-4 0,-2 5 0,3-5 0,0 3 0,1-5 0,-1 5 0,0-2 0,1 0 0,-1 2 0,0-2 0,4-1 0,9-6 0,7-8 0,17-10 0,-2 1 0,9-5 0,11-3 0,-12 1 0,8 3 0,-19 9 0,-4 8 0,-4 0 0,-1 3 0,-2-1 0,-1 4 0,0-1 0,0 2 0,-3-3 0,2 2 0,-4-4 0,5 4 0,-3-2 0,0 0 0,3 3 0,-3-3 0,0 0 0,3 3 0,-6-6 0,-5 17 0,0-8 0,-7 12 0,6-9 0,0 0 0,-1 3 0,-3-2 0,3 6 0,-3-6 0,0 6 0,0-3 0,0 1 0,0-2 0,4-3 0,-3 1 0,2-1 0,-3 0 0,1 0 0,2 1 0,-3-1 0,1 0 0,2 0 0,-3 1 0,4-1 0,0-3 0,2 3 0,-1-6 0,4 6 0,-4-6 0,1 3 0,1 0 0,-3-2 0,3 1 0,-3 1 0,0-2 0,-1 4 0,1-4 0,0 1 0,3 1 0,-3-2 0,3 4 0,-3-4 0,0 4 0,-1-4 0,1 4 0,0-4 0,0 4 0,0-4 0,0 4 0,-1-4 0,1 4 0,0-4 0,0 4 0,0-4 0,0 5 0,0-3 0,-1 0 0,1 3 0,0-3 0,0 3 0,0-3 0,2 3 0,-1-5 0,1 4 0,-2-4 0,3 4 0,-3-4 0,6 4 0,-6-4 0,6 4 0,-6-4 0,3 1 0,-1 1 0,-1 1 0,1-1 0,1 2 0,-3-4 0,3 4 0,-3-1 0,0-1 0,2 2 0,-1-4 0,1 5 0,-2-6 0,3 6 0,-3-6 0,6 6 0,-6-6 0,8 3 0,2-6 0,6-3 0,3-2 0,0-2 0,1 0 0,3 2 0,-2-5 0,3 5 0,-8-4 0,3 4 0,-6-2 0,3 4 0,-1-1 0,-2 1 0,2 0 0,1-1 0,-3 1 0,5-1 0,-5 1 0,3-1 0,-1 1 0,-2 0 0,2 2 0,-2-5 0,-1 8 0,4-9 0,-3 7 0,2-4 0,0 1 0,-2 2 0,3-1 0,-4 1 0,3-2 0,-2 2 0,3-2 0,-4 6 0,0-6 0,0 6 0,0-6 0,0 5 0,0-1 0,-3-1 0,3 2 0,-3-4 0,3 4 0,0-2 0,0 1 0,0 1 0,0-5 0,4 6 0,-6-6 0,5 6 0,-6-6 0,7 6 0,-4-6 0,4 5 0,-4-4 0,0 4 0,0-2 0,0 1 0,0 1 0,0-4 0,0 1 0,0 1 0,4 0 0,-3 0 0,5 3 0,-5-6 0,6 2 0,-6 1 0,6-3 0,-3 2 0,0 0 0,3-2 0,-3 5 0,0-5 0,0 6 0,-1-3 0,-2 0 0,6 3 0,-3-6 0,4 5 0,-1-5 0,-2 5 0,1-5 0,-1 5 0,2-5 0,1 2 0,-4 0 0,3 1 0,-6 1 0,6-2 0,-3 0 0,0 1 0,3 0 0,-6 0 0,5-1 0,-5-1 0,6 4 0,-6-2 0,2 0 0,-3 3 0,1-6 0,-1 6 0,3-3 0,-2 0 0,2 2 0,-3-4 0,0 4 0,1-2 0,-4 1 0,2 1 0,-7-2 0,-1 6 0,-4 0 0,-5 4 0,5-1 0,-3-2 0,4 1 0,0-4 0,-4 4 0,3-1 0,-5 3 0,5-4 0,-3 3 0,4-6 0,0 6 0,-4-2 0,3-1 0,-2 3 0,3-3 0,-1 0 0,1 3 0,0-3 0,0 1 0,0 1 0,0-4 0,-1 4 0,1-4 0,0 4 0,0-4 0,0 4 0,0-4 0,-4 5 0,3-3 0,-2 1 0,-1 1 0,3-1 0,-6 3 0,6-4 0,-2 3 0,-1-6 0,3 6 0,-5-3 0,1 4 0,-3 0 0,1-3 0,2-1 0,-1 0 0,1 0 0,-2 4 0,-1-3 0,-4 2 0,4-2 0,-8 4 0,7-2 0,-3 2 0,1-1 0,2 0 0,1-1 0,-3-2 0,2 5 0,-4-4 0,1 3 0,4-2 0,1-6 0,-1 6 0,4-2 0,0 0 0,1 1 0,2-4 0,-6 5 0,6-5 0,-6 5 0,6-5 0,-2 4 0,2-4 0,-2 2 0,2-1 0,-6-1 0,6 5 0,-6-3 0,3 1 0,0 1 0,0-1 0,1-1 0,-2 3 0,-3-5 0,1 5 0,2-3 0,-1 4 0,1-4 0,1 3 0,0-5 0,4 1 0,3 1 0,-3-2 0,6 1 0,-3-2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1:26.702"/>
    </inkml:context>
    <inkml:brush xml:id="br0">
      <inkml:brushProperty name="width" value="0.05" units="cm"/>
      <inkml:brushProperty name="height" value="0.05" units="cm"/>
      <inkml:brushProperty name="color" value="#FFC6BA"/>
    </inkml:brush>
  </inkml:definitions>
  <inkml:trace contextRef="#ctx0" brushRef="#br0">0 490 24575,'7'-6'0,"-1"-3"0,-3 2 0,3-3 0,-3 4 0,4 3 0,-4-3 0,2 3 0,-1-3 0,2 0 0,-3-1 0,2 4 0,-4-3 0,5 6 0,-6-6 0,6 3 0,-3-3 0,3 0 0,0-1 0,-3 1 0,3 3 0,-5-3 0,4 6 0,-2-6 0,3 3 0,0-3 0,-2 0 0,1 2 0,-1 1 0,2 1 0,-3-2 0,2-2 0,2 0 0,0-1 0,2 1 0,-3 0 0,1 2 0,-1-1 0,0 1 0,0-2 0,0 0 0,3 0 0,-2-1 0,2 1 0,1-1 0,-3 1 0,2 0 0,1-1 0,-3-2 0,2 4 0,-2-4 0,-1 6 0,0-3 0,0-1 0,0 1 0,0 0 0,0 0 0,4 0 0,-4-1 0,7 0 0,-6-2 0,3 4 0,-4-4 0,0 6 0,0-3 0,0 2 0,1-1 0,-1 2 0,0-4 0,0 1 0,0 0 0,0 3 0,0-3 0,0 3 0,0-1 0,0-1 0,0 4 0,0-4 0,1-2 0,2 3 0,-2-5 0,3 6 0,-4-4 0,0 1 0,0 3 0,0-3 0,0 6 0,-3-6 0,3 5 0,-3-4 0,3 2 0,-2-1 0,-2 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9:48.031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 0 24575,'0'0'0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1:27.586"/>
    </inkml:context>
    <inkml:brush xml:id="br0">
      <inkml:brushProperty name="width" value="0.05" units="cm"/>
      <inkml:brushProperty name="height" value="0.05" units="cm"/>
      <inkml:brushProperty name="color" value="#FFC6BA"/>
    </inkml:brush>
  </inkml:definitions>
  <inkml:trace contextRef="#ctx0" brushRef="#br0">1 143 24575,'2'-6'0,"2"0"0,2 0 0,0 0 0,0 0 0,0-1 0,-3 1 0,3 0 0,-3 3 0,1-3 0,1 6 0,-2-6 0,3 3 0,0-4 0,0 1 0,1 0 0,-1 3 0,-3-3 0,2 6 0,-4-6 0,4 5 0,-4-4 0,4 4 0,-1-4 0,2 1 0,-3-2 0,3 3 0,-3-6 0,1 7 0,-1-4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1:33.194"/>
    </inkml:context>
    <inkml:brush xml:id="br0">
      <inkml:brushProperty name="width" value="0.05" units="cm"/>
      <inkml:brushProperty name="height" value="0.05" units="cm"/>
      <inkml:brushProperty name="color" value="#FFC6BA"/>
    </inkml:brush>
  </inkml:definitions>
  <inkml:trace contextRef="#ctx0" brushRef="#br0">0 454 24575,'9'-6'0,"-2"2"0,6-9 0,1 2 0,1-3 0,3 0 0,-5 0 0,-2-4 0,2 3 0,-5 1 0,1 1 0,1 3 0,4-4 0,-2 0 0,1 3 0,-6 1 0,3-3 0,0 4 0,1-4 0,-1 3 0,-4 3 0,0-2 0,1-1 0,-1 3 0,1-6 0,-1 6 0,1-6 0,-1 6 0,0-6 0,1 6 0,-1-5 0,1 1 0,0-2 0,-1-1 0,1 0 0,0 4 0,-1 0 0,-3 4 0,3 0 0,-6 0 0,6 2 0,-5-1 0,1 2 0,1-1 0,-5 1 0,1 6 0,-5 1 0,0-1 0,-4 6 0,3-5 0,-2 9 0,-1-6 0,2 6 0,-1-6 0,2 2 0,1-3 0,-3 1 0,2-1 0,-3 4 0,3-3 0,4 2 0,-3-3 0,3-3 0,-1 3 0,-1-3 0,2 3 0,-4-2 0,4 1 0,-3-2 0,6 3 0,-6 0 0,6 1 0,-6-4 0,3 2 0,-1-1 0,-1 2 0,1 0 0,1 0 0,-2-3 0,4 3 0,-5-3 0,3 0 0,0 3 0,-3-3 0,5 3 0,-4 0 0,2 0 0,-1 0 0,-5 1 0,5-1 0,-6 4 0,4-3 0,-1 2 0,1-3 0,3 0 0,-3 0 0,6 0 0,-6-2 0,6 1 0,-6-2 0,5 3 0,-4-2 0,4 1 0,-4-2 0,4 4 0,-4-1 0,4 0 0,-2 0 0,3 0 0,-2-3 0,1 3 0,-2-3 0,6 0 0,-3 3 0,6-6 0,-5 6 0,1-3 0,1 0 0,-2 3 0,4-3 0,-4 3 0,1 0 0,1 0 0,-2 0 0,1 1 0,1-4 0,0 0 0,4-3 0,-1-3 0,3-1 0,1-5 0,4-2 0,-1 0 0,1 1 0,-4 4 0,0-4 0,-4 3 0,4-3 0,-3 4 0,2-1 0,-3 1 0,4 0 0,-3 0 0,2-4 0,1 2 0,0-2 0,1 1 0,2-2 0,-3 0 0,1-2 0,2 6 0,-6-3 0,6 3 0,-6 1 0,-1 0 0,0-1 0,-3 4 0,3-3 0,0 3 0,0 0 0,-2-3 0,1 5 0,-2-4 0,4 2 0,-1-1 0,0-1 0,0 4 0,0-4 0,0 4 0,3-5 0,-2 3 0,6-4 0,-6 3 0,2-2 0,1 6 0,-3-6 0,2 6 0,-3-6 0,0 5 0,-3-4 0,3 4 0,-3-4 0,3 4 0,-2-4 0,1 4 0,-2-4 0,3 4 0,1-5 0,-1 3 0,0 0 0,0-3 0,0 5 0,0-1 0,-3 2 0,0 0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1:34.530"/>
    </inkml:context>
    <inkml:brush xml:id="br0">
      <inkml:brushProperty name="width" value="0.05" units="cm"/>
      <inkml:brushProperty name="height" value="0.05" units="cm"/>
      <inkml:brushProperty name="color" value="#FFC6BA"/>
    </inkml:brush>
  </inkml:definitions>
  <inkml:trace contextRef="#ctx0" brushRef="#br0">1 876 24575,'13'-17'0,"-2"3"0,-5 8 0,0-1 0,0 1 0,0 0 0,0 0 0,0 0 0,1 0 0,-1 2 0,0-1 0,0 4 0,0-4 0,0 1 0,0 1 0,0-3 0,0 3 0,0-1 0,0-1 0,0 2 0,0-1 0,0-1 0,0 4 0,-2-4 0,1 1 0,-1 1 0,2-3 0,0 3 0,0-1 0,0-1 0,0 1 0,3-2 0,-2 0 0,3-1 0,-4 1 0,3 0 0,-2-1 0,2 1 0,-3 0 0,4-4 0,-3 3 0,6-3 0,-7 4 0,7-1 0,-6 1 0,6-1 0,-6 1 0,2-4 0,1 3 0,-3-3 0,6 4 0,-6-1 0,2 1 0,1-4 0,0 3 0,0-3 0,3 4 0,-3-4 0,4-1 0,-1 1 0,1-3 0,4 1 0,-4 2 0,8-5 0,-4 4 0,5-4 0,1-5 0,-2 4 0,3-8 0,4 2 0,-8 2 0,13-5 0,-8 3 0,4 1 0,-1-4 0,-5 4 0,1-4 0,5-1 0,-5 5 0,5-4 0,-6 5 0,-4 0 0,-2 1 0,-4 8 0,-1-2 0,-2 6 0,1-3 0,-7 7 0,1 0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1:36.643"/>
    </inkml:context>
    <inkml:brush xml:id="br0">
      <inkml:brushProperty name="width" value="0.05" units="cm"/>
      <inkml:brushProperty name="height" value="0.05" units="cm"/>
      <inkml:brushProperty name="color" value="#FFC6BA"/>
    </inkml:brush>
  </inkml:definitions>
  <inkml:trace contextRef="#ctx0" brushRef="#br0">0 1161 24575,'4'-6'0,"1"3"0,-4-3 0,4 6 0,-4-6 0,4 5 0,-1-4 0,2 2 0,0-4 0,0 1 0,0 0 0,0 0 0,0 0 0,0 2 0,0-1 0,0 4 0,-3-4 0,3 4 0,-3-4 0,3 4 0,0-5 0,0 3 0,0 0 0,1-3 0,-1 3 0,0-4 0,0 4 0,0-2 0,0 1 0,0-2 0,3 0 0,-2-1 0,3 1 0,-4 0 0,0 0 0,0 2 0,0-5 0,0 5 0,1-5 0,2 2 0,-2 1 0,6-4 0,-6 3 0,5-6 0,-1 6 0,2-6 0,1 5 0,-4-5 0,3 3 0,-2-1 0,3-2 0,-1 5 0,1-5 0,-1 3 0,-2-1 0,1-1 0,-1 4 0,7-10 0,-3 6 0,4-6 0,-2 3 0,-2 1 0,2 0 0,1 0 0,-3 0 0,6-1 0,-6 4 0,7-7 0,-7 9 0,4-9 0,-5 7 0,-1 0 0,1-2 0,3 2 0,2-3 0,0-1 0,-2 1 0,1-1 0,-7 5 0,10-4 0,-10 3 0,3 0 0,-1-2 0,-3 6 0,4-3 0,-1 3 0,1-3 0,0 3 0,-1-6 0,1 5 0,-1-5 0,1 6 0,-4-3 0,3 3 0,-3 1 0,1-4 0,2 2 0,-6-2 0,6 4 0,-3-1 0,0-3 0,3 6 0,-5-9 0,5 9 0,-3-6 0,4 0 0,-4 3 0,3-3 0,-6 4 0,2-1 0,1 1 0,-3-1 0,2 1 0,-3 0 0,0 0 0,3-1 0,-1-2 0,1 4 0,-2-4 0,2 2 0,1 0 0,1-6 0,2 5 0,-6-4 0,3 4 0,-1-2 0,-2 4 0,3 2 0,-7-1 0,3 2 0,-3-1 0,0-1 0,3 1 0,-3-2 0,3 0 0,0 0 0,0 0 0,0-1 0,1-2 0,2 2 0,-4 0 0,1 4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1:38.138"/>
    </inkml:context>
    <inkml:brush xml:id="br0">
      <inkml:brushProperty name="width" value="0.05" units="cm"/>
      <inkml:brushProperty name="height" value="0.05" units="cm"/>
      <inkml:brushProperty name="color" value="#FFC6BA"/>
    </inkml:brush>
  </inkml:definitions>
  <inkml:trace contextRef="#ctx0" brushRef="#br0">504 0 24575,'-6'0'0,"-4"3"0,3 1 0,-6-1 0,6 3 0,-5 1 0,5-3 0,-3 5 0,1-6 0,2 1 0,-3 1 0,4-4 0,0 4 0,0-1 0,-1-1 0,4 3 0,-2-6 0,1 6 0,-2-3 0,0 0 0,0 3 0,0-3 0,-1 3 0,1-2 0,3 1 0,-3-4 0,3 4 0,0-2 0,-3 1 0,3-2 0,-1 1 0,-1 1 0,1 2 0,-2-3 0,3 2 0,-3-1 0,3 2 0,-3 0 0,0 0 0,-1 0 0,4 0 0,-3-3 0,3 3 0,0-3 0,-3 1 0,5 1 0,-4-2 0,4 3 0,-4-2 0,1 1 0,1-2 0,-2 4 0,4-1 0,-5-3 0,6 2 0,-6-1 0,6 2 0,-6 0 0,3 0 0,-3 0 0,-1 0 0,1 0 0,0 0 0,0 4 0,-1-4 0,1 7 0,-1-6 0,1 3 0,0-4 0,-1 3 0,1-2 0,-1 2 0,1 1 0,0-3 0,-1 5 0,1-5 0,2 6 0,-2-6 0,3 6 0,-4-6 0,1 5 0,-1-5 0,1 6 0,-1-6 0,1 2 0,2-3 0,-4 3 0,7-2 0,-7-1 0,7-1 0,-2-1 0,1-1 0,1 0 0,-2-3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1:38.947"/>
    </inkml:context>
    <inkml:brush xml:id="br0">
      <inkml:brushProperty name="width" value="0.05" units="cm"/>
      <inkml:brushProperty name="height" value="0.05" units="cm"/>
      <inkml:brushProperty name="color" value="#FFC6BA"/>
    </inkml:brush>
  </inkml:definitions>
  <inkml:trace contextRef="#ctx0" brushRef="#br0">255 0 24575,'-6'7'0,"2"2"0,-13 2 0,5 3 0,-6 0 0,0 5 0,3-4 0,-8 4 0,11-5 0,-5 0 0,7-3 0,-1 1 0,2-4 0,2 1 0,1 1 0,-1-4 0,1 7 0,2-6 0,-2 2 0,3-2 0,-3-1 0,2 0 0,-1-3 0,4 2 0,-4-1 0,4 2 0,-5 0 0,3 0 0,0 0 0,-3 3 0,5-4 0,-2 1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1:40.482"/>
    </inkml:context>
    <inkml:brush xml:id="br0">
      <inkml:brushProperty name="width" value="0.05" units="cm"/>
      <inkml:brushProperty name="height" value="0.05" units="cm"/>
      <inkml:brushProperty name="color" value="#FFC6BA"/>
    </inkml:brush>
  </inkml:definitions>
  <inkml:trace contextRef="#ctx0" brushRef="#br0">28 30 24575,'-3'2'0,"-3"2"0,3 2 0,-1 0 0,-1-3 0,4 3 0,-1-3 0,-1 0 0,2 3 0,1-8 0,3 1 0,4-5 0,-1 0 0,0-1 0,0 1 0,0 0 0,-3 0 0,3 0 0,-3 0 0,3 0 0,-3-1 0,3 4 0,-6 3 0,3 3 0,-6 3 0,3 0 0,-6 1 0,6-1 0,-6 0 0,5 0 0,-1 0 0,-1 0 0,2 0 0,-1-3 0,2 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1:43.914"/>
    </inkml:context>
    <inkml:brush xml:id="br0">
      <inkml:brushProperty name="width" value="0.05" units="cm"/>
      <inkml:brushProperty name="height" value="0.05" units="cm"/>
      <inkml:brushProperty name="color" value="#FFC6BA"/>
    </inkml:brush>
  </inkml:definitions>
  <inkml:trace contextRef="#ctx0" brushRef="#br0">118 19 24575,'0'-6'0,"0"0"0,2 2 0,2 1 0,2 3 0,3 0 0,-2 0 0,6 0 0,-3 3 0,8 2 0,0 2 0,5 0 0,-4-3 0,2 3 0,-2-6 0,3 6 0,-3-3 0,-1 0 0,-5 2 0,-3-3 0,0 1 0,-4-1 0,3 0 0,-2-3 0,6 6 0,-6-2 0,2 2 0,1-2 0,-3 1 0,5 2 0,-1 0 0,2 3 0,-3-4 0,3-2 0,-6 1 0,6-1 0,-3-1 0,0 3 0,0-3 0,-1 1 0,1 1 0,3-1 0,-3 2 0,-1-2 0,-3 1 0,0-1 0,0 2 0,1 3 0,2-2 0,-1 6 0,2-2 0,-1 2 0,2 1 0,3-1 0,-4-2 0,0 1 0,-4-1 0,1-1 0,-1 3 0,4-3 0,-3 4 0,6-1 0,-6-3 0,3 0 0,-4-7 0,-3 3 0,-6-9 0,-9 2 0,-6-10 0,-10 2 0,8-1 0,-6 2 0,11 1 0,-7-1 0,8 1 0,-4 0 0,4 0 0,1 0 0,-1 0 0,0-3 0,-3 2 0,2-5 0,-7 2 0,4-4 0,-5 0 0,0 0 0,1 0 0,-1 0 0,-10-2 0,8 2 0,-12-2 0,13 5 0,-4 0 0,6 4 0,-1 4 0,0-3 0,1 3 0,3 0 0,1-3 0,0 7 0,7-6 0,-6 2 0,7 1 0,-8-4 0,7 4 0,-6-5 0,10 5 0,-2-3 0,8 5 0,14-1 0,8 5 0,12 2 0,5 4 0,-3-1 0,3 0 0,-5 1 0,6-1 0,7 6 0,0-4 0,5 8 0,-6-8 0,1 3 0,-11-5 0,-3 0 0,-13-1 0,3 1 0,-8-4 0,4 2 0,-5-2 0,1 3 0,-1-1 0,5 1 0,-3 0 0,2 0 0,-3 0 0,-1 0 0,5 0 0,-3 3 0,2-2 0,1 5 0,0-5 0,1 6 0,-1-6 0,-5 2 0,-2-4 0,1 1 0,-5-1 0,3 0 0,-4-2 0,0 1 0,0-1 0,0-1 0,0 2 0,0-4 0,0 2 0,3-3 0,2-3 0,6 2 0,-2-5 0,6 5 0,-2-5 0,4 5 0,-5-3 0,4 4 0,-11 0 0,6 0 0,-10 0 0,2 0 0,-3 0 0,0 0 0,0 0 0,-2 3 0,1 0 0,-4 3 0,2 1 0,-1-4 0,-1 2 0,2-1 0,-3 2 0,0 0 0,0 0 0,-3 0 0,2 0 0,-5 3 0,3-2 0,-1 6 0,-1-6 0,1 2 0,1-3 0,-3 0 0,6 1 0,-6-4 0,5 2 0,-1-1 0,-1 2 0,0 0 0,-4 3 0,1-2 0,2 0 0,1-4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2:32.844"/>
    </inkml:context>
    <inkml:brush xml:id="br0">
      <inkml:brushProperty name="width" value="0.2" units="cm"/>
      <inkml:brushProperty name="height" value="0.2" units="cm"/>
      <inkml:brushProperty name="color" value="#4E9BD0"/>
    </inkml:brush>
  </inkml:definitions>
  <inkml:trace contextRef="#ctx0" brushRef="#br0">1631 47 24575,'-18'10'0,"3"2"0,6-5 0,1 6 0,-2-6 0,4 3 0,0-4 0,0 0 0,-1 0 0,1 0 0,0-3 0,3 3 0,-3-3 0,6 3 0,-6 0 0,3 0 0,-4 0 0,4 1 0,-2 1 0,1-4 0,-2 4 0,3-4 0,-3 2 0,3 0 0,-1 0 0,-1 0 0,1 0 0,1 0 0,-2 0 0,1 0 0,1 0 0,-3 0 0,3 1 0,-3-1 0,-1 0 0,1 3 0,0-2 0,-4 6 0,3-6 0,-3 2 0,4-3 0,-3 3 0,1 2 0,-1-4 0,2 2 0,1-6 0,0 3 0,0 1 0,0-1 0,0 0 0,-1 0 0,1 0 0,0 0 0,0 0 0,0 3 0,-1-2 0,1 3 0,0-4 0,-1 0 0,1 0 0,-3 0 0,2 0 0,-3 4 0,4-3 0,-4 6 0,3-6 0,-6 5 0,3-4 0,-4 4 0,4-4 0,-4 8 0,4-7 0,-2 8 0,-1-10 0,3 6 0,-4-6 0,3 6 0,-2-2 0,3-1 0,-4 3 0,0-5 0,1 5 0,-1-6 0,0 6 0,-3-2 0,5 0 0,-8 3 0,8-4 0,-10 5 0,8-1 0,-8 1 0,7-1 0,-2-3 0,-1 2 0,3-2 0,-2 0 0,-1 3 0,3-4 0,-2 5 0,3-2 0,0 1 0,1-4 0,-1 3 0,3-5 0,2 1 0,-5 1 0,6 0 0,-9 5 0,10-5 0,-6 0 0,6-4 0,-3 4 0,1-3 0,1 2 0,-2 1 0,1 0 0,-2 4 0,-2-1 0,2-2 0,-2 1 0,3-1 0,-4 2 0,1 1 0,2-4 0,-2 3 0,6-6 0,-5 6 0,1-6 0,1 2 0,-3 1 0,6-3 0,-6 6 0,6-6 0,-2 2 0,-1 0 0,3-4 0,-2 3 0,-1-1 0,3 0 0,-2 2 0,3-3 0,-1 1 0,1-1 0,0 0 0,-3 3 0,2-2 0,-3 2 0,4-3 0,0-2 0,0 1 0,-1-1 0,1 2 0,0 0 0,0-3 0,0 2 0,0-1 0,0-1 0,2 3 0,-1-3 0,1 3 0,-2-3 0,0 3 0,0-6 0,2 6 0,-1-5 0,1 4 0,-2-2 0,0 3 0,0-2 0,0 1 0,0-2 0,0 1 0,-1 1 0,1-4 0,0 4 0,0-4 0,0 4 0,0-4 0,2 4 0,-1-4 0,1 2 0,-2-1 0,0-1 0,3 5 0,-3-6 0,3 6 0,-3-6 0,-1 3 0,4 0 0,-3-3 0,3 6 0,0-3 0,0 3 0,3 0 0,3 0 0,-3 0 0,6-2 0,-6 1 0,6-2 0,-3 4 0,0-1 0,3 0 0,-5 0 0,4 0 0,-2 0 0,1 0 0,1-3 0,-4 3 0,1-3 0,1 3 0,0-3 0,1 3 0,1-3 0,-1 3 0,-1 0 0,2-2 0,-4 1 0,4-2 0,-1 4 0,2-4 0,-3 2 0,3-1 0,-3-1 0,0 2 0,3-1 0,-3 2 0,3-3 0,0 3 0,-2-3 0,1 0 0,-2 3 0,3-6 0,-2 6 0,1-3 0,2 4 0,0-4 0,0 3 0,-2-6 0,-2 6 0,3-6 0,-2 6 0,1-5 0,-2 4 0,4-2 0,-1 3 0,0-2 0,-3 1 0,2-4 0,-1 4 0,-1-1 0,3 2 0,-3 0 0,3-3 0,-3 2 0,3-1 0,-3 2 0,3-3 0,-2 3 0,1-6 0,-2 8 0,3-6 0,0 6 0,0-5 0,1 3 0,-1-2 0,-3 1 0,2-4 0,-1 4 0,2-4 0,0 1 0,0-2 0,0 0 0,0 0 0,0 0 0,0 0 0,0 0 0,0 0 0,0 0 0,0 0 0,0-2 0,1 1 0,-1-4 0,0 1 0,0-2 0,3-4 0,-2 3 0,2-2 0,1 2 0,-3 1 0,2 0 0,-5 0 0,4-1 0,-6 1 0,7-1 0,-6-2 0,3 2 0,1-3 0,-4 4 0,3 0 0,-3 0 0,0 0 0,3 0 0,-3-1 0,3 1 0,-3 0 0,3 3 0,-3-3 0,1 3 0,1-3 0,-4 0 0,4 2 0,-2-1 0,3 1 0,-2-2 0,1 0 0,2-4 0,0 3 0,2-2 0,-3 3 0,0 0 0,0-1 0,1 1 0,-1-3 0,3 1 0,-1-1 0,1 2 0,-3 1 0,0 0 0,0 0 0,0 0 0,4-4 0,-3 3 0,2-2 0,-3 3 0,0-1 0,0 1 0,0 0 0,0 3 0,0-3 0,0 3 0,1-3 0,-1 0 0,0-1 0,0 1 0,0 3 0,0-3 0,0 3 0,-3-3 0,6-1 0,-5 1 0,9-1 0,-6 1 0,6-1 0,-6 1 0,2-1 0,0 1 0,2-1 0,-1 1 0,3-1 0,-6-3 0,6 3 0,-6-3 0,2 4 0,1-1 0,-3 1 0,5-1 0,-5 1 0,3 0 0,-4-1 0,3 1 0,-2 0 0,2-1 0,-2 1 0,-1 0 0,3-1 0,-2 1 0,2 0 0,-3 0 0,0-1 0,4 1 0,-3 0 0,3-4 0,-1 2 0,-2-1 0,3 2 0,-1-2 0,-2 2 0,2-3 0,-3 4 0,4-3 0,-3 2 0,2-3 0,1 4 0,-3-4 0,6 3 0,-6-3 0,2 3 0,1 1 0,-3-4 0,6 3 0,-6-6 0,3 6 0,0-3 0,0 0 0,0 3 0,7-7 0,-9 4 0,9-5 0,-7 2 0,1 5 0,1-4 0,-1 4 0,2-5 0,1 2 0,-1-2 0,-2 2 0,2 1 0,-3-3 0,4 5 0,-4-1 0,3-1 0,-3 2 0,1-4 0,6 0 0,-9 2 0,9-1 0,-7 2 0,0 1 0,3-5 0,-6 6 0,6-2 0,-6-1 0,6 2 0,-6-1 0,6-1 0,-6 3 0,5-3 0,-5 4 0,6-4 0,-3 0 0,4-1 0,-1-2 0,1 2 0,0-2 0,3-2 0,2 1 0,0-5 0,3 3 0,-7-1 0,3 2 0,-5 2 0,1 2 0,0-2 0,-1 2 0,1 1 0,-1-3 0,-2 5 0,1-1 0,-4-1 0,1 3 0,1-3 0,-3 4 0,2-1 0,-3 1 0,4-1 0,-4 1 0,4 0 0,-4 2 0,0-1 0,0 1 0,0 1 0,-3-2 0,3 4 0,-3-5 0,3 6 0,-2-6 0,1 6 0,-2-3 0,1-3 0,-10 2 0,2-2 0,-8 1 0,2 4 0,3-5 0,-2 6 0,3-6 0,0 6 0,-1-6 0,-2 5 0,2-4 0,-3 4 0,1-5 0,2 3 0,-6-1 0,6-1 0,-6 1 0,6 1 0,-6-4 0,6 7 0,-2-6 0,-1 2 0,3 1 0,-5-4 0,5 7 0,-6-9 0,2 7 0,1-7 0,-3 5 0,3-2 0,-1-1 0,2 4 0,3-3 0,0 5 0,0-4 0,-1 2 0,1-4 0,0 4 0,0-2 0,0 1 0,0 1 0,-1-3 0,1 6 0,3-6 0,-3 5 0,3-1 0,-3-1 0,0-1 0,0-2 0,-1 0 0,1 3 0,3-3 0,-3 6 0,3-6 0,-1 3 0,-1-3 0,2-1 0,-1 1 0,-1 3 0,4-3 0,-4 3 0,4-3 0,-5 2 0,6-1 0,-6 1 0,3-2 0,-1 0 0,-1 3 0,4-3 0,-2 3 0,1-3 0,1 0 0,-4 2 0,4-1 0,-2 1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2:35.861"/>
    </inkml:context>
    <inkml:brush xml:id="br0">
      <inkml:brushProperty name="width" value="0.2" units="cm"/>
      <inkml:brushProperty name="height" value="0.2" units="cm"/>
      <inkml:brushProperty name="color" value="#4E9BD0"/>
    </inkml:brush>
  </inkml:definitions>
  <inkml:trace contextRef="#ctx0" brushRef="#br0">1520 0 24575,'-17'7'0,"1"3"0,7-3 0,1 2 0,-5 1 0,3 0 0,-4 4 0,1 0 0,-1-1 0,0 1 0,0 3 0,0-2 0,0 3 0,-5 0 0,4-3 0,0 0 0,-3 3 0,6-6 0,-3 6 0,2-4 0,2-1 0,-3 5 0,0-3 0,3 2 0,-2-3 0,2-1 0,0 1 0,-2-3 0,6 1 0,-6-1 0,5 3 0,-1-4 0,-1 3 0,2-3 0,-5 0 0,6 3 0,-6-2 0,2 2 0,-2 1 0,-1 0 0,0-1 0,0 1 0,0 3 0,-4-1 0,3 1 0,-3-2 0,5-2 0,-1 1 0,0-1 0,0-2 0,1 2 0,-1-3 0,-4 5 0,4-2 0,-8 2 0,7-1 0,-6-2 0,6 1 0,-7-2 0,4 4 0,-5 0 0,0 0 0,1 0 0,3-1 0,-3 1 0,3-1 0,-3 2 0,-1-1 0,4-1 0,-2-2 0,6 0 0,-7-3 0,4 4 0,-5-1 0,0 3 0,1 0 0,-1 0 0,0 0 0,0 0 0,1 0 0,-1 0 0,0-3 0,5 2 0,-4-3 0,7 0 0,-2 3 0,3-7 0,0 6 0,-3-5 0,2 2 0,1-4 0,1 1 0,2 0 0,1-4 0,-3 3 0,9-2 0,-5 0 0,6-2 0,-4-2 0,1 0 0,3-8 0,3 3 0,7-11 0,0 6 0,6-4 0,-3 0 0,4-3 0,0 2 0,1-7 0,4 2 0,-4 2 0,9-6 0,-3-1 0,0 0 0,3-5 0,-11 11 0,15-10 0,-18 13 0,13-8 0,-13 11 0,1-5 0,3-1 0,-3 1 0,0 0 0,2 7 0,-6-2 0,3 6 0,-3-6 0,2 3 0,-1-4 0,9 0 0,-9 3 0,9-6 0,-6 8 0,4-11 0,-2 8 0,7-11 0,-6 8 0,5-3 0,-1 3 0,-7 5 0,6-4 0,-7 4 0,0-4 0,3 0 0,-5 4 0,4 0 0,-1 1 0,-1 1 0,3-4 0,-7 5 0,7-6 0,-6 2 0,6 1 0,-5-3 0,5 2 0,-3-3 0,9-4 0,-4 3 0,4-8 0,-8 8 0,2-2 0,-2 3 0,-1 0 0,3 1 0,-5-1 0,2 0 0,-1 4 0,-1-3 0,1 5 0,-2-1 0,2-1 0,-2 3 0,3-6 0,-4 6 0,0-2 0,1 3 0,-1 0 0,0-1 0,-3 1 0,2 0 0,-1 3 0,-1-3 0,3 3 0,-3-1 0,0-1 0,3 2 0,-3-4 0,6-2 0,-4 5 0,1-2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7:46.403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290 66 24575,'-13'4'0,"-5"-3"0,8 3 0,-3 0 0,4-3 0,0 7 0,1-7 0,-1 2 0,0 1 0,0-3 0,5 7 0,-4-7 0,3 6 0,-4-6 0,4 7 0,-2-7 0,2 7 0,-9-3 0,4 0 0,1 3 0,1-7 0,11 3 0,-2-12 0,3 2 0,4-7 0,-3 5 0,0-1 0,2 4 0,-6-3 0,3 3 0,0 1 0,-3-4 0,3 3 0,-4-4 0,0 0 0,0 1 0,0-1 0,4 4 0,-4-3 0,4 3 0,-4-3 0,-4 3 0,0 5 0,-5 1 0,0 6 0,0-6 0,1 7 0,-6-3 0,4 4 0,-8 1 0,8-6 0,0 5 0,3-8 0,6 6 0,-7-6 0,3 7 0,-4-7 0,0 6 0,1-6 0,7 3 0,6-4 0,6-8 0,7 1 0,-8-7 0,8 5 0,-3-1 0,-4 1 0,1 4 0,-11-3 0,7 7 0,-7-7 0,6 3 0,-6 1 0,3 0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2:41.044"/>
    </inkml:context>
    <inkml:brush xml:id="br0">
      <inkml:brushProperty name="width" value="0.2" units="cm"/>
      <inkml:brushProperty name="height" value="0.2" units="cm"/>
      <inkml:brushProperty name="color" value="#4E9BD0"/>
    </inkml:brush>
  </inkml:definitions>
  <inkml:trace contextRef="#ctx0" brushRef="#br0">1585 1 24575,'-10'10'0,"4"1"0,1-11 0,4 6 0,-5-3 0,3 3 0,0 0 0,-3-2 0,5 1 0,-4-2 0,1 1 0,1 1 0,-2-1 0,1-1 0,1 2 0,-3-1 0,6 2 0,-6-3 0,5 3 0,-4-3 0,2 0 0,-1 3 0,-1-3 0,1 3 0,-2 0 0,3 0 0,-3 0 0,3 0 0,-3 0 0,2 0 0,-1-2 0,4 1 0,-4-1 0,1 2 0,1 0 0,-3-3 0,6 3 0,-6-3 0,3 3 0,-1 0 0,-1-3 0,4 3 0,-7-3 0,7 3 0,-8 0 0,6 0 0,-3 0 0,2 0 0,-1 1 0,1-1 0,-2 0 0,0 0 0,3 0 0,-3-3 0,3 3 0,-1-3 0,-1 3 0,2 0 0,-4 0 0,1 0 0,0 0 0,3 0 0,-3 0 0,3-2 0,-1 1 0,-1-2 0,1 4 0,-2-1 0,0 0 0,3 0 0,-3-3 0,6 2 0,-6-1 0,3 2 0,-4-3 0,4 3 0,-2-3 0,4 3 0,-5-3 0,3 3 0,0-3 0,-3 1 0,3 4 0,-3-4 0,-1 4 0,1-1 0,3-1 0,-3-3 0,6 2 0,-6-1 0,3-1 0,-1 2 0,-1-1 0,1-1 0,1 3 0,-2-3 0,1 0 0,1 3 0,-3-3 0,3 3 0,-3 0 0,0 0 0,-1 0 0,1 0 0,0 0 0,0 1 0,3-1 0,-3-3 0,3 2 0,-4-1 0,1 2 0,0-3 0,3 3 0,-3-3 0,3 3 0,-3 0 0,0-3 0,2 3 0,-1-6 0,1 6 0,1-3 0,-3 1 0,3 1 0,-1-2 0,-1 1 0,2 1 0,-4-4 0,4 4 0,-2-1 0,1-1 0,1 2 0,-5-1 0,3 2 0,-3-3 0,1 0 0,1 0 0,3 0 0,-3 0 0,3 3 0,-3-3 0,0 0 0,2 3 0,-1-6 0,1 6 0,-2-6 0,3 6 0,-3-3 0,3 1 0,-3 1 0,-1-2 0,1 3 0,0-2 0,0 1 0,0-1 0,0 2 0,0-3 0,2 2 0,-1-1 0,1-1 0,-2 0 0,0 2 0,0-3 0,2 6 0,-1-8 0,1 6 0,-2-6 0,0 6 0,0-3 0,0 3 0,0 0 0,0 0 0,-1-2 0,1 1 0,0-2 0,0 1 0,3 1 0,-3-4 0,3 4 0,-4-1 0,1-1 0,3 2 0,-3-4 0,0 5 0,1-3 0,-3 1 0,4 1 0,-2-1 0,0 2 0,0 0 0,0-3 0,-1 3 0,1-6 0,0 6 0,0-3 0,0 0 0,2 3 0,-1-6 0,1 6 0,-2-3 0,0 3 0,0-2 0,0 1 0,0-2 0,0 3 0,-1-2 0,4 1 0,-3-4 0,3 4 0,-3-1 0,0 2 0,0 0 0,-1 0 0,1-3 0,0 3 0,0-3 0,0 3 0,0-3 0,2 3 0,-1-3 0,1 3 0,-2-2 0,0 1 0,0-2 0,2 3 0,-1-2 0,2 1 0,-1-1 0,-1-1 0,1 2 0,-2-1 0,0 2 0,0 0 0,0-3 0,-1 3 0,4-3 0,-2 0 0,1 3 0,1-3 0,-3 3 0,3-3 0,-1 3 0,-4-2 0,6 2 0,-7 0 0,6-3 0,-1 3 0,-4-3 0,7 3 0,-7-2 0,4 1 0,1-2 0,-3 1 0,3 4 0,-3-7 0,2 7 0,-1-4 0,1 2 0,-2 0 0,0 0 0,3 0 0,-3-3 0,6 3 0,-6-3 0,3 3 0,-1 0 0,-1-2 0,4 1 0,-4-2 0,1 3 0,-2 0 0,3 0 0,-3-2 0,5 1 0,-4-1 0,2-1 0,-1 2 0,-1-1 0,1 2 0,-2 0 0,3 0 0,0 0 0,0-3 0,3 3 0,-6-3 0,5 3 0,-4-2 0,4 1 0,-4-2 0,1 1 0,1 1 0,-3-2 0,6 4 0,-6-4 0,6 2 0,-6-1 0,5 2 0,-4-3 0,4 2 0,-4-1 0,4 2 0,-4 0 0,4 0 0,-4-3 0,4 3 0,-5-3 0,6 3 0,-6 0 0,3-2 0,-1 1 0,2-2 0,-1 3 0,-1 1 0,-2-1 0,3 0 0,-3-3 0,6 2 0,-6-1 0,3 2 0,-3 0 0,2 0 0,-1 0 0,1-3 0,1 3 0,-2-3 0,1 3 0,1 0 0,-3-2 0,6 1 0,-6-2 0,3 3 0,-4 1 0,4-1 0,-2 0 0,1-3 0,1 2 0,-3-1 0,3 2 0,-1 0 0,-1-3 0,4 3 0,-4-3 0,1 3 0,1 0 0,-3-2 0,6 1 0,-3-2 0,3 3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2:48.045"/>
    </inkml:context>
    <inkml:brush xml:id="br0">
      <inkml:brushProperty name="width" value="0.2" units="cm"/>
      <inkml:brushProperty name="height" value="0.2" units="cm"/>
      <inkml:brushProperty name="color" value="#4E9BD0"/>
    </inkml:brush>
  </inkml:definitions>
  <inkml:trace contextRef="#ctx0" brushRef="#br0">879 357 24575,'-17'20'0,"0"3"0,3-9 0,-1 8 0,1-7 0,0 2 0,-5 2 0,-1 1 0,0 4 0,-4 0 0,3 0 0,1 0 0,1-4 0,-1 2 0,5-3 0,-10 11 0,9-10 0,-4 7 0,9-12 0,1-1 0,-1 3 0,4-9 0,-4 9 0,5-7 0,-1 0 0,-3 7 0,-1-6 0,0 7 0,1-8 0,7 3 0,-3-6 0,6 2 0,-3-3 0,20-22 0,-7 3 0,25-25 0,-13 12 0,9-8 0,0-3 0,3-7 0,5-4 0,1-8 0,0 6 0,0-5 0,-6 7 0,-2 2 0,-11 17 0,1-11 0,-11 25 0,1-12 0,-6 13 0,1 0 0,3 1 0,-2-1 0,5-4 0,-5 4 0,5-4 0,-5 4 0,1 4 0,1-3 0,0 3 0,1-4 0,2 0 0,-3 4 0,4-3 0,-1 2 0,-2 1 0,1 0 0,-5 4 0,6-4 0,3-4 0,-4 6 0,7-4 0,-12 8 0,2 0 0,-3 2 0,-2-1 0,1 2 0,1-1 0,1 2 0,2 0 0,-3 0 0,0 0 0,0 0 0,0 0 0,0 0 0,0 0 0,0 0 0,0 0 0,0 0 0,-2 5 0,-2-1 0,-2 12 0,0-8 0,-3 9 0,2-7 0,-8 4 0,4 3 0,-8-2 0,2 6 0,-4-2 0,-4 5 0,-2 0 0,-4 0 0,4 0 0,-2 1 0,-3 0 0,4-1 0,-7 2 0,4-2 0,-2 2 0,-3-1 0,4 5 0,-9 3 0,1 3 0,-3-3 0,-5 9 0,14-14 0,-14 10 0,20-18 0,-1 0 0,8-3 0,-4 3 0,7-5 0,-6 7 0,7-7 0,-1 1 0,-1 0 0,3-5 0,-1 2 0,-2 1 0,6-4 0,-6 3 0,5-3 0,-5 8 0,5-7 0,-2 6 0,0-7 0,3 4 0,-3-4 0,3 3 0,1-7 0,-1 7 0,1-3 0,-4 1 0,2 2 0,-5 1 0,5-2 0,-6 8 0,6-8 0,-2 2 0,3-1 0,-2-3 0,1 0 0,-4 2 0,4-2 0,-1 1 0,-1 1 0,3-5 0,-3 6 0,0-6 0,3 6 0,-3-6 0,4 3 0,-4-1 0,3-2 0,-3 6 0,1-3 0,-2 1 0,0 2 0,-1-6 0,4 6 0,-2-6 0,4 6 0,-1-6 0,1 2 0,-3 0 0,2-2 0,-2 2 0,6-3 0,-3-3 0,6 2 0,-6-1 0,3 2 0,-3 0 0,-1 0 0,4 0 0,-2 0 0,1 0 0,-2 0 0,3 0 0,-3-2 0,5 1 0,-1-2 0,-1 3 0,-1 0 0,1 1 0,-2-1 0,4 0 0,-2 0 0,0 0 0,3 0 0,-3 0 0,0 0 0,3 0 0,-3 0 0,3 0 0,0 0 0,0 0 0,0 0 0,0 0 0,0 1 0,0-1 0,3 0 0,0-3 0,0 2 0,3-1 0,-3-1 0,0 3 0,0-3 0,-3 3 0,0 0 0,0 0 0,0 0 0,0 0 0,0 0 0,0 0 0,0 0 0,0 0 0,0 1 0,0-1 0,0 0 0,-3 0 0,16-17 0,-10 8 0,14-11 0,-11 8 0,0 3 0,-2-3 0,1-1 0,-1 4 0,2-3 0,0 0 0,0 1 0,1-3 0,-1 4 0,0-2 0,0 0 0,3-1 0,-5 1 0,5 0 0,-6 0 0,4-1 0,-1 1 0,0 0 0,0 0 0,0 0 0,0 2 0,-3-1 0,3 1 0,-3-2 0,3 3 0,-3-3 0,3 6 0,-3-8 0,3 6 0,-2-6 0,1 7 0,-2-4 0,3 1 0,-2-2 0,1 3 0,-4-3 0,4 3 0,-1-3 0,2 0 0,0-1 0,0 1 0,0 3 0,-3-3 0,3 3 0,-3 0 0,0-3 0,3 3 0,-3-3 0,3 2 0,0-1 0,0 1 0,0-2 0,0 3 0,-2-3 0,1 3 0,-1-1 0,2-1 0,0 1 0,0-2 0,-3 0 0,3 3 0,-3-3 0,3 3 0,0-1 0,0-1 0,0 2 0,0-4 0,0 1 0,0 0 0,0 0 0,0 0 0,1 2 0,-1-1 0,0 1 0,-3-2 0,6 3 0,-8-3 0,8 3 0,-6-3 0,3 0 0,1 2 0,-1-1 0,0 1 0,0-2 0,0 0 0,0 0 0,0 2 0,-3-1 0,3 2 0,-3-1 0,0-1 0,6 4 0,-7-4 0,6 1 0,-4 1 0,2-3 0,-3 3 0,3-1 0,-3-1 0,3 1 0,-3-2 0,3 3 0,-3-3 0,3 6 0,-2-6 0,1 6 0,-2-6 0,3 3 0,0-3 0,0 2 0,-2-1 0,1 4 0,-1-5 0,-1 3 0,2 0 0,-1-3 0,2 3 0,0-3 0,3-1 0,-5 1 0,5 2 0,-5-1 0,-1 1 0,2 1 0,-1-3 0,2 6 0,-3-6 0,3 3 0,-3-1 0,3-1 0,0 1 0,0-2 0,0 0 0,0 0 0,0 3 0,0-3 0,0 3 0,0-3 0,1 2 0,-1-1 0,-3 1 0,2 1 0,-1-3 0,-1 3 0,3 0 0,-3-3 0,3 3 0,0-4 0,0 1 0,0 3 0,0-3 0,0 3 0,0-3 0,0 0 0,0 0 0,1 2 0,-4-1 0,2 4 0,-1-5 0,2 3 0,0-3 0,0 0 0,0 2 0,0-1 0,0 1 0,0-2 0,0 0 0,0 3 0,0-3 0,0 3 0,0-3 0,0 0 0,1 2 0,-1-1 0,0 1 0,0-2 0,0 0 0,0 0 0,0 0 0,0 2 0,0-1 0,0 1 0,0-2 0,0 3 0,0-3 0,0 3 0,0-1 0,0-1 0,4 1 0,-3-2 0,2-1 0,-3 4 0,0-2 0,-2 1 0,1 1 0,-2-3 0,4 6 0,-1-6 0,0 3 0,0-1 0,0-1 0,0 1 0,0 1 0,0-3 0,0 3 0,0-3 0,0 2 0,1-4 0,-1 6 0,0-7 0,0 6 0,0-1 0,0-1 0,4 1 0,-3-2 0,2 2 0,-3-1 0,0 1 0,0-2 0,0 0 0,0 3 0,0-3 0,0 5 0,0-4 0,1 2 0,-1-1 0,-3-1 0,6 4 0,-5-4 0,5 1 0,-3 1 0,0-3 0,1 3 0,-1-3 0,0 0 0,0 2 0,0-1 0,3 1 0,-2-2 0,3-1 0,-4 1 0,0 3 0,0-3 0,0 3 0,3-4 0,-2 1 0,2 2 0,-2-1 0,-1 1 0,0 1 0,0-3 0,0 3 0,0-3 0,0 2 0,-3-1 0,3 4 0,-3-4 0,3 1 0,0-2 0,0 0 0,0 3 0,0-3 0,0 3 0,0-3 0,1 2 0,-1-1 0,-3 1 0,2 1 0,-1-3 0,2 3 0,0 0 0,-3-3 0,3 3 0,-3-1 0,3-1 0,0 1 0,-3-2 0,3 3 0,-3-3 0,3 6 0,0-6 0,-2 3 0,1-3 0,-1 2 0,-1-1 0,2 1 0,-1-2 0,2 3 0,-3-3 0,2 6 0,-1-6 0,-1 3 0,3-1 0,-3-4 0,0 4 0,3-2 0,-6 0 0,3 3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2:54.436"/>
    </inkml:context>
    <inkml:brush xml:id="br0">
      <inkml:brushProperty name="width" value="0.05" units="cm"/>
      <inkml:brushProperty name="height" value="0.05" units="cm"/>
      <inkml:brushProperty name="color" value="#4E9BD0"/>
    </inkml:brush>
  </inkml:definitions>
  <inkml:trace contextRef="#ctx0" brushRef="#br0">462 259 24575,'-6'0'0,"0"-3"0,0 3 0,0-6 0,-1 5 0,1-4 0,0 2 0,0-1 0,0-1 0,0 1 0,0 1 0,-1-3 0,1 3 0,0-1 0,3-1 0,-3 2 0,3-1 0,-3-1 0,-1 4 0,4-4 0,-2 4 0,4-5 0,-5 6 0,6-6 0,-6 6 0,3-6 0,-3 5 0,2-4 0,-1 4 0,1-1 0,1-1 0,-3 2 0,3-4 0,-3 4 0,0-5 0,0 6 0,2-6 0,-1 6 0,1-3 0,1 0 0,-3 2 0,3-1 0,0-1 0,-3 2 0,3-4 0,-4 4 0,1-4 0,0 4 0,0-4 0,0 4 0,0-5 0,0 6 0,-1-6 0,1 6 0,0-3 0,3 0 0,-3 2 0,3-1 0,-3 2 0,2-3 0,-1 2 0,1-2 0,1 1 0,-3 1 0,3-2 0,-3 1 0,0 1 0,0-2 0,-1 3 0,1-3 0,0 3 0,0-3 0,2 0 0,-1 3 0,2-3 0,-1 0 0,-1 2 0,1-4 0,-2 2 0,0-1 0,3-1 0,-3 4 0,5-4 0,-4 4 0,2-2 0,-1 0 0,-1 3 0,4-6 0,-5 6 0,3-6 0,-3 5 0,2-4 0,-1 4 0,4-2 0,-1 3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2:57.909"/>
    </inkml:context>
    <inkml:brush xml:id="br0">
      <inkml:brushProperty name="width" value="0.05" units="cm"/>
      <inkml:brushProperty name="height" value="0.05" units="cm"/>
      <inkml:brushProperty name="color" value="#4E9BD0"/>
    </inkml:brush>
  </inkml:definitions>
  <inkml:trace contextRef="#ctx0" brushRef="#br0">241 109 24575,'0'6'0,"0"0"0,0 0 0,0 0 0,0 1 0,0-1 0,-2-3 0,1 6 0,-5-8 0,3 8 0,0-6 0,-3 1 0,3 1 0,-1-2 0,-1 1 0,4 1 0,-4-4 0,4 4 0,-5-4 0,3 4 0,-3-4 0,2 4 0,-1-4 0,4 4 0,-4-4 0,1 5 0,1-3 0,-2 0 0,1 3 0,-2-6 0,0 6 0,0-3 0,0 3 0,-1-2 0,1 1 0,0-4 0,3 4 0,-3-4 0,3 4 0,-3-2 0,2 3 0,-1-2 0,1 1 0,-2-1 0,0 2 0,0 0 0,0-3 0,2 2 0,-1-4 0,4 5 0,-4-6 0,12-5 0,-5 0 0,9-7 0,-5 6 0,1 0 0,-1 0 0,-3 0 0,6-1 0,-5 1 0,3-1 0,-2 1 0,-2 0 0,3 0 0,1 0 0,-1-4 0,0 3 0,-2-2 0,1 3 0,-4 0 0,4 2 0,-4-1 0,4 4 0,-4-4 0,4 4 0,-4-5 0,4 3 0,-1 0 0,2-3 0,-3 3 0,3-1 0,-6-1 0,6 4 0,-3-4 0,0 1 0,3 1 0,-6-3 0,6 6 0,-3-6 0,3 3 0,0-1 0,-2-1 0,1 4 0,-4-4 0,4 4 0,-4-5 0,4 3 0,-4-3 0,2 0 0,-6 2 0,-1 2 0,-2 2 0,0-3 0,0 2 0,0-2 0,0 1 0,0 1 0,-1-4 0,1 4 0,0-2 0,0 0 0,0 3 0,0-3 0,2 0 0,-1 3 0,1-3 0,-2 3 0,0 0 0,0-3 0,0 2 0,-1-1 0,1-1 0,0 2 0,0-1 0,0 2 0,0 0 0,0 0 0,-1 0 0,1 0 0,0 0 0,0 0 0,3-3 0,-3 2 0,3-2 0,-4 3 0,4-2 0,-2 1 0,1-2 0,-2 3 0,3-3 0,-3 3 0,3-3 0,-1 0 0,-1 3 0,1-3 0,1 0 0,0 2 0,3-1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2:59.213"/>
    </inkml:context>
    <inkml:brush xml:id="br0">
      <inkml:brushProperty name="width" value="0.05" units="cm"/>
      <inkml:brushProperty name="height" value="0.05" units="cm"/>
      <inkml:brushProperty name="color" value="#4E9BD0"/>
    </inkml:brush>
  </inkml:definitions>
  <inkml:trace contextRef="#ctx0" brushRef="#br0">216 179 24575,'-3'-3'0,"-3"2"0,5-4 0,-4 1 0,2 1 0,-4-2 0,1 1 0,0 1 0,3-3 0,-3 6 0,3-6 0,-3 3 0,-1-3 0,1 2 0,0-1 0,0 1 0,0-2 0,0 0 0,0 2 0,-1-1 0,1 4 0,0-4 0,0 1 0,0-2 0,0 0 0,2 0 0,-1 3 0,1-3 0,-2 3 0,0-3 0,0-1 0,0 1 0,0 0 0,-1 3 0,4-3 0,-3 5 0,3-4 0,-3 4 0,2-4 0,-1 4 0,4-4 0,-1 4 0,2-2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3:00.980"/>
    </inkml:context>
    <inkml:brush xml:id="br0">
      <inkml:brushProperty name="width" value="0.05" units="cm"/>
      <inkml:brushProperty name="height" value="0.05" units="cm"/>
      <inkml:brushProperty name="color" value="#4E9BD0"/>
    </inkml:brush>
  </inkml:definitions>
  <inkml:trace contextRef="#ctx0" brushRef="#br0">136 117 24575,'0'-6'0,"0"0"0,-3 0 0,2 0 0,-4 2 0,4-1 0,-4 4 0,4-4 0,-5 4 0,6-4 0,-6 4 0,6-5 0,-6 6 0,3-6 0,-4 6 0,4-6 0,-2 5 0,4-4 0,-5 4 0,3-4 0,-3 4 0,0-4 0,0 4 0,2-5 0,-1 6 0,4-6 0,-4 6 0,1-3 0,1 0 0,-3 2 0,3-4 0,-3 4 0,2-4 0,-1 4 0,1-2 0,1 3 0,0 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3:04.149"/>
    </inkml:context>
    <inkml:brush xml:id="br0">
      <inkml:brushProperty name="width" value="0.05" units="cm"/>
      <inkml:brushProperty name="height" value="0.05" units="cm"/>
      <inkml:brushProperty name="color" value="#4E9BD0"/>
    </inkml:brush>
  </inkml:definitions>
  <inkml:trace contextRef="#ctx0" brushRef="#br0">677 421 24575,'-4'3'0,"-1"-3"0,1 3 0,-2-3 0,0 0 0,-3 0 0,2 0 0,-6 3 0,6-2 0,-6 2 0,6-3 0,-6 0 0,6 0 0,-3 0 0,4 0 0,-3-3 0,-2-1 0,-2-3 0,2-3 0,-2-1 0,3-2 0,-5-5 0,1 3 0,0-2 0,0-1 0,3 3 0,-3-2 0,4 3 0,-1 4 0,1-3 0,4 6 0,-4-3 0,3 0 0,-3 3 0,4-3 0,0 4 0,-1-3 0,1 5 0,0-5 0,-1 5 0,1-2 0,0 0 0,0 0 0,0 0 0,0 0 0,0-1 0,-1 4 0,4-3 0,-3 3 0,3-3 0,-3 2 0,0-1 0,0 2 0,-1-4 0,1 4 0,0-2 0,3 1 0,-3 1 0,3-3 0,-3 3 0,-4-1 0,3-1 0,-2 2 0,2-1 0,1-1 0,0 4 0,0-2 0,3 0 0,-3 3 0,3-3 0,-1 0 0,-1 3 0,1-3 0,-2 3 0,3-3 0,-3 2 0,3-1 0,-3 2 0,0-3 0,-1 2 0,1-1 0,0-1 0,0 2 0,0-4 0,0 4 0,0-2 0,-1 1 0,1 1 0,0-2 0,3 0 0,-3 3 0,3-3 0,-3 3 0,-1 0 0,1 0 0,9 6 0,-2-4 0,9 10 0,0-8 0,0 6 0,4 0 0,-1 0 0,1 4 0,0-3 0,3 2 0,-2-5 0,2 2 0,-3-3 0,-4-1 0,3 4 0,-6-3 0,6 3 0,-6-4 0,5 1 0,-5-1 0,3 0 0,-4 0 0,0-2 0,0 1 0,0-2 0,0 1 0,0 1 0,0-1 0,-3 2 0,3-3 0,-3 2 0,3-1 0,0 2 0,0-3 0,0 3 0,1-3 0,-1 3 0,3 0 0,-2-2 0,2 2 0,-3-6 0,-2 6 0,1-6 0,-2 6 0,4-3 0,-1 0 0,3 3 0,-2-2 0,6 2 0,-6 0 0,5 1 0,-5-1 0,6 1 0,-6-4 0,2 3 0,-3-2 0,4 2 0,-3 0 0,2-2 0,1 2 0,-4-3 0,7 4 0,-6-1 0,2-2 0,1 1 0,-3-1 0,2-1 0,1 3 0,-3-2 0,5 2 0,-4 4 0,4-3 0,-1 0 0,-1 2 0,3-4 0,-5 4 0,1-2 0,0-1 0,-2 0 0,3 1 0,-4-1 0,0 0 0,3 0 0,-2 0 0,3 1 0,-7-1 0,2-3 0,-4 2 0,4-4 0,-4 2 0,2-3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4:04.2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2208 24575,'6'0'0,"0"0"0,1 0 0,-1-3 0,0 3 0,0-6 0,0 5 0,0-4 0,0 4 0,3-5 0,-2 3 0,3-1 0,-1-2 0,-2 3 0,6-4 0,-6 1 0,2 2 0,0-2 0,-2 6 0,3-6 0,-1 2 0,-2 1 0,2-3 0,1 5 0,-3-4 0,6 4 0,-7-5 0,4 6 0,-1-6 0,-2 5 0,3-5 0,-4 6 0,0-6 0,0 6 0,0-6 0,3 2 0,-2 1 0,3 0 0,-4 3 0,0-3 0,0 2 0,0-4 0,0 4 0,3-2 0,-2 1 0,6 1 0,-6-4 0,2 4 0,-3-2 0,4 0 0,-3 2 0,2-5 0,0 6 0,-2-6 0,3 6 0,-4-3 0,3 3 0,-2-3 0,3 2 0,-1-4 0,-2 4 0,6-5 0,-7 5 0,4-2 0,-1 0 0,2 2 0,-1-5 0,5 3 0,-7-1 0,7-2 0,-8 5 0,6-5 0,-3 5 0,0-4 0,3 4 0,-6-5 0,6 6 0,-6-6 0,2 6 0,1-6 0,-3 5 0,5-5 0,-5 2 0,6 1 0,-6 0 0,6 0 0,-3 2 0,0-5 0,-1 3 0,1-4 0,-3 4 0,2-3 0,-3 5 0,4-4 0,-3 1 0,5 0 0,-5-1 0,6 1 0,-6 1 0,2-3 0,1 2 0,-3 1 0,2-3 0,-3 5 0,0-4 0,0 4 0,4-5 0,-3 5 0,2-4 0,-3 4 0,3-2 0,-2 0 0,6 0 0,0-4 0,1 0 0,-1 3 0,-3-1 0,-1 1 0,-2 0 0,2-1 0,-3 4 0,4-5 0,-3 5 0,2-5 0,-3 3 0,4-3 0,-3 2 0,2-2 0,-3 6 0,0-6 0,3 2 0,-2 1 0,3-3 0,-4 5 0,0-4 0,3 4 0,2-5 0,-1 3 0,3-4 0,-6 4 0,5-4 0,-5 7 0,3-6 0,-4 5 0,0-4 0,0 4 0,0-4 0,0 4 0,0-5 0,0 6 0,0-6 0,3 6 0,-4-6 0,3 5 0,-1-4 0,3 4 0,1-5 0,-2 3 0,0-1 0,2-2 0,-1 3 0,-1-1 0,1-2 0,-3 3 0,2-1 0,-3-1 0,4 1 0,-4 0 0,7-2 0,-6 6 0,6-10 0,-6 9 0,2-5 0,1 3 0,-3 2 0,2-5 0,0 6 0,-2-6 0,3 3 0,-4-1 0,3-2 0,-2 6 0,6-6 0,-6 5 0,5-8 0,-1 7 0,-1-7 0,3 6 0,-6-1 0,5-2 0,-1 2 0,-1 0 0,3-2 0,-3 2 0,3-3 0,-2 4 0,1-4 0,-1 4 0,-1-4 0,3 3 0,-3-1 0,0 1 0,7-3 0,-6 0 0,7 0 0,-5 0 0,1 0 0,0 0 0,-1 0 0,1 1 0,-4-1 0,3 0 0,-6 1 0,5-1 0,-5 4 0,6-3 0,-6 2 0,2-2 0,1 2 0,-3-1 0,2 4 0,-3-5 0,0 3 0,4-3 0,-3 2 0,5-2 0,-5 5 0,6-5 0,-6 5 0,6-5 0,-6 3 0,2-1 0,0-2 0,-2 5 0,3-4 0,-1 4 0,-2-5 0,6 3 0,-3-1 0,0-2 0,3 3 0,-6-4 0,6 4 0,-3-3 0,4 2 0,-4 0 0,3-2 0,-7 3 0,11-1 0,-6-5 0,7 7 0,-4-7 0,-1 5 0,7-5 0,-5 1 0,5-2 0,-7 3 0,1 0 0,3 0 0,-2 0 0,3 0 0,-5 3 0,1-2 0,-4 2 0,0-2 0,-4 2 0,3-1 0,1 1 0,0 0 0,3-2 0,-3 2 0,1 0 0,1-2 0,-1 2 0,-1-2 0,3 2 0,-3-2 0,10-1 0,-5 0 0,1 0 0,-3 1 0,-3 2 0,8-4 0,-4 5 0,4-4 0,-1 3 0,-2-3 0,3 3 0,-8-2 0,3 5 0,-3-4 0,7 0 0,-2-2 0,3 3 0,-1-6 0,2 9 0,-1-9 0,0 9 0,-4-5 0,3 2 0,-2-3 0,2 0 0,-3 3 0,-4-2 0,7 5 0,-6-4 0,4 1 0,1-3 0,-4 0 0,9 0 0,-6 0 0,-1 3 0,-1-2 0,-3 2 0,4 0 0,-1-2 0,1 2 0,-1 0 0,1-2 0,0 2 0,-4-2 0,3-1 0,-3 3 0,3-2 0,1 2 0,2-3 0,-1 1 0,1-1 0,2-1 0,-4 2 0,4-2 0,-8 2 0,3 2 0,-3-5 0,8 4 0,-4-2 0,4 1 0,-5 2 0,1-3 0,0 0 0,-1 0 0,1 0 0,-1 1 0,1-1 0,0 0 0,-1 3 0,1-2 0,-1 2 0,1-3 0,-4 1 0,7-2 0,-3 2 0,4-1 0,-2 0 0,-5 3 0,1-2 0,3-2 0,-1 3 0,1-4 0,-3 5 0,-1-2 0,-1-1 0,3 0 0,-3 4 0,3-3 0,1 2 0,-3-6 0,1 5 0,-1-4 0,-1 6 0,3-4 0,-3 0 0,0 4 0,9-7 0,-7 3 0,4-1 0,-3-1 0,-3 5 0,4-6 0,0 3 0,3-4 0,2 1 0,-1 2 0,0-3 0,0 4 0,-4 0 0,8-4 0,-4 3 0,1-3 0,3 4 0,-8 0 0,8-1 0,-4 1 0,5-4 0,0 2 0,-5-1 0,8-2 0,-6 4 0,7-4 0,-8 5 0,3-1 0,-8 1 0,8 0 0,-8 0 0,8-1 0,-7 1 0,2 0 0,1 0 0,0 0 0,1-1 0,3 1 0,-8 0 0,4 0 0,-5 0 0,1 0 0,0 0 0,-1 0 0,5 0 0,0-4 0,5 3 0,0-3 0,-5 3 0,4 1 0,-4-4 0,10-1 0,-4-4 0,3 1 0,-9 0 0,4 4 0,-7-3 0,-1 10 0,-5-5 0,-3 5 0,0 1 0,-2 0 0,-2 3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4:08.4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2020 24575,'3'3'0,"0"0"0,3-3 0,-2 2 0,4-1 0,-3 2 0,4-3 0,0 0 0,-2-3 0,6-1 0,-3-2 0,1-1 0,1 3 0,-1-4 0,2 3 0,-3-2 0,3-2 0,2 4 0,-1-5 0,4 3 0,-8 0 0,3 4 0,-6-3 0,5 2 0,-5 1 0,6-3 0,-6 2 0,6-3 0,-6 4 0,5-3 0,-1 2 0,-1-3 0,3 1 0,-6-1 0,5 0 0,-1 1 0,2 2 0,1-2 0,-4 2 0,3-2 0,-3-1 0,4 0 0,-1 0 0,1 0 0,-1 1 0,1-1 0,0 0 0,-1 0 0,1 0 0,-1 0 0,1 0 0,0-3 0,-1 3 0,1 0 0,-4 1 0,7 2 0,-9-2 0,8-2 0,-5 2 0,2-1 0,1 0 0,-1 3 0,-2-1 0,1 1 0,-1 0 0,2-2 0,1 2 0,-1-3 0,1 1 0,0-1 0,-1 0 0,-2 3 0,11-6 0,-9 3 0,15-5 0,-14 2 0,4 3 0,-4 0 0,3 0 0,-2 0 0,2 0 0,-3 3 0,-1-2 0,1 2 0,0 0 0,-1-2 0,-2 3 0,5-1 0,-4-2 0,9 2 0,-6-3 0,-1 0 0,-1 0 0,1 4 0,-3-3 0,6 2 0,-10 1 0,6-3 0,-3 2 0,8-3 0,-7 0 0,6 3 0,-7-2 0,3 2 0,-2-2 0,1 2 0,-1-2 0,2 2 0,-3 0 0,7-5 0,-9 7 0,9-8 0,-7 9 0,4-5 0,-1 2 0,-2-2 0,1 2 0,-1-2 0,2 2 0,5-3 0,-4 0 0,8 3 0,-7-2 0,2 2 0,-3-3 0,13-5 0,-10 4 0,8-3 0,-13 7 0,3-2 0,-1 2 0,4-3 0,0 0 0,0-1 0,1 1 0,-5 3 0,-1-2 0,-3 5 0,8-6 0,-7 4 0,6-4 0,-3 3 0,0-2 0,4 2 0,-8 0 0,3-2 0,-3 2 0,8-3 0,-4 0 0,4 3 0,-4-2 0,-4 3 0,3-1 0,-3-2 0,0 5 0,3-5 0,-3 5 0,0-2 0,3 0 0,-3-1 0,4 1 0,0-4 0,-4 7 0,3-6 0,-6 2 0,5 0 0,-5-1 0,6 1 0,-6 1 0,6-4 0,-3 4 0,0-4 0,3 3 0,-3-2 0,0 3 0,3-4 0,-3 1 0,4-1 0,4 0 0,-4 0 0,4-1 0,-5 1 0,-2 1 0,-2-1 0,4 1 0,-5-1 0,13 0 0,-13 0 0,9 0 0,-7 1 0,4-1 0,3-4 0,-2 4 0,2-4 0,-3 4 0,0 0 0,-1 0 0,1 0 0,-1 4 0,1-4 0,-4 4 0,3-4 0,-3 1 0,4-1 0,3-1 0,2-2 0,0 2 0,-2-3 0,-3 1 0,-1 3 0,1 0 0,0 1 0,-4 2 0,3-3 0,-3 1 0,3-1 0,1 0 0,0 3 0,-1-5 0,1 7 0,-1-7 0,5 5 0,1-7 0,3 3 0,-3-3 0,2 4 0,3-1 0,-4-2 0,6 1 0,-12-1 0,8 3 0,-7 0 0,16-6 0,-14 5 0,15-4 0,-13 5 0,-1 0 0,0 2 0,-1-4 0,7 3 0,-1-8 0,5 8 0,-6-7 0,1 8 0,-1-6 0,-3 4 0,-1-1 0,4 1 0,-2-4 0,3 3 0,-1-3 0,-4 3 0,10-3 0,-9 2 0,12-2 0,-6 3 0,3 0 0,-8 3 0,6-2 0,-5-1 0,7-1 0,0-3 0,-6 5 0,-3 2 0,2-1 0,-2 1 0,4-2 0,-1-4 0,1 2 0,-1-2 0,1 4 0,0-1 0,-1 1 0,1-1 0,-1 0 0,1-3 0,0 3 0,-1-3 0,1 3 0,-1 1 0,1-1 0,0 0 0,-1 1 0,1-1 0,4 0 0,-11 4 0,10-3 0,-15 3 0,11-4 0,-8 4 0,8-2 0,-7 2 0,2 0 0,1-3 0,-4 3 0,4-3 0,-8 3 0,3-2 0,-3 5 0,0-5 0,3 6 0,-6-6 0,3 6 0,-4-6 0,0 5 0,0-4 0,3 4 0,-2-4 0,6 4 0,-6-4 0,5 1 0,-5 0 0,6-2 0,-6 6 0,2-6 0,1 2 0,-3 0 0,2-1 0,-3 1 0,0 1 0,4-3 0,-3 3 0,2-4 0,0 4 0,-2-3 0,3 3 0,-4-3 0,3-1 0,-2 4 0,2-3 0,-2 2 0,-1 1 0,0-2 0,0 1 0,3 1 0,-2-3 0,2 6 0,-2-6 0,-1 5 0,-3-4 0,2 4 0,-4-2 0,2 3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4:14.4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544 451 24575,'-6'0'0,"-1"0"0,-2 0 0,2 0 0,-3 0 0,4 2 0,-3-1 0,2 4 0,-3-4 0,4 5 0,0-6 0,-4 3 0,3 0 0,-2-3 0,-1 3 0,3 0 0,-2-3 0,3 3 0,-4 0 0,3-2 0,-6 5 0,6-5 0,-5 5 0,5-6 0,-3 6 0,1-5 0,4 4 0,-7-4 0,8 4 0,-9-4 0,6 4 0,-6-4 0,3 2 0,-4 0 0,0 0 0,1 1 0,-1 2 0,-4-2 0,7 0 0,-6 3 0,10-7 0,-6 6 0,-1-5 0,-1 5 0,1-2 0,5 2 0,2 0 0,1-3 0,-3 0 0,2 0 0,-3-2 0,4 4 0,0-2 0,0 3 0,0-2 0,-1-2 0,4 1 0,-2-2 0,4 4 0,-5-4 0,6 4 0,-6-4 0,8 2 0,2-3 0,2 0 0,3 0 0,-3-3 0,4 2 0,-4-4 0,4 4 0,-4-2 0,3 0 0,-2 2 0,3-2 0,-1 0 0,1 0 0,1-1 0,-2 1 0,0 0 0,-2 2 0,3-2 0,-1 0 0,-2 2 0,6-5 0,-3 2 0,0 0 0,3-2 0,-3 2 0,4 0 0,-1-2 0,1 5 0,0-5 0,-1 3 0,1-1 0,-1-2 0,1 5 0,0-5 0,-4 5 0,3-5 0,-3 5 0,0-5 0,3 6 0,-6-6 0,2 5 0,-3-1 0,0 2 0,-5 0 0,-2 2 0,-8 2 0,-2 2 0,-2 4 0,-1-2 0,0-1 0,1-1 0,-1-3 0,4 1 0,0-1 0,4 0 0,5-2 0,2 1 0,5-2 0,0-2 0,3-2 0,2-3 0,2 0 0,1 1 0,-4-1 0,3 0 0,-3 1 0,4-1 0,-4-3 0,3 2 0,-6-1 0,6 2 0,-6 3 0,6-2 0,-6-1 0,2 3 0,-2-5 0,-1 5 0,0 1 0,0-2 0,0 1 0,0 1 0,-2-3 0,1 6 0,-2-6 0,3 5 0,0-4 0,0 2 0,1-1 0,2-2 0,-2 6 0,2-6 0,-3 5 0,0-2 0,0 1 0,1-2 0,-1 1 0,-3-3 0,2 6 0,-1-3 0,-1 0 0,0 0 0,-3-3 0,0-1 0,0 1 0,0 0 0,-3-3 0,2-2 0,-5 1 0,5-3 0,-4 3 0,4-1 0,-5-1 0,5 1 0,-5 1 0,2-3 0,1 6 0,-3-6 0,2-1 0,-3-1 0,0 1 0,3 1 0,-1 6 0,1-6 0,-2 6 0,-1-6 0,3 6 0,-1-2 0,1 3 0,-2-1 0,0 4 0,0-2 0,-1 1 0,-2-2 0,2 2 0,-6-2 0,3 2 0,-4-3 0,0 3 0,1-2 0,-1 2 0,4 1 0,-3-3 0,6 5 0,-6-2 0,6 0 0,-2 2 0,2-1 0,1 2 0,0-3 0,0 2 0,0-2 0,0 3 0,-1 0 0,1-2 0,0 1 0,5-2 0,5 6 0,3-2 0,3 5 0,-1-6 0,-2 6 0,2-3 0,-3 3 0,4 1 0,-3-4 0,2 3 0,-3-3 0,0 3 0,0-2 0,0 1 0,1-2 0,-1 3 0,0 0 0,0 1 0,3-1 0,-5 0 0,5 0 0,-6 1 0,3-1 0,1 0 0,-1 0 0,0 0 0,0 0 0,0 0 0,0 3 0,-2-2 0,2 6 0,0-6 0,-1 6 0,7-2 0,-8-1 0,6 3 0,-6-6 0,1 2 0,-1-3 0,-1 0 0,0 0 0,-1 0 0,-1 0 0,2 0 0,-3 0 0,0 0 0,0 1 0,0-1 0,0 0 0,0 0 0,0 0 0,0 0 0,0 0 0,0 0 0,-3-3 0,2 3 0,-1-3 0,-1 3 0,2 0 0,-4 0 0,4 0 0,-4 0 0,4 0 0,-2 1 0,0-7 0,3-4 0,-6-3 0,2-6 0,1 3 0,-3 0 0,2-3 0,1 6 0,-3-6 0,5 3 0,-5-1 0,3 2 0,-1-1 0,-1 3 0,1-6 0,1 6 0,-3-6 0,5 7 0,-5-7 0,5 6 0,-5-3 0,5 4 0,-4 0 0,4 0 0,-4 0 0,4-1 0,-4 1 0,1 0 0,1 0 0,-3 2 0,6-1 0,-6 2 0,3-1 0,-1-1 0,-1 4 0,1-4 0,-2 4 0,-3-5 0,-2 2 0,1-2 0,1-1 0,-1 1 0,3 2 0,-6-5 0,6 8 0,-2-8 0,3 5 0,-1 1 0,1-3 0,0 3 0,0 0 0,3-3 0,0 3 0,9 5 0,-2 3 0,5 5 0,-2 3 0,2-6 0,7 11 0,-5-9 0,7 9 0,-8-8 0,1 7 0,6-1 0,-5 1 0,2-6 0,-4 2 0,0-6 0,-3 6 0,3-6 0,-1 3 0,-2-4 0,0 1 0,-2-1 0,-1 0 0,2-3 0,-3 2 0,3-1 0,-3 2 0,0 0 0,3-3 0,-3 3 0,1-3 0,1 3 0,-2 0 0,3 0 0,0 0 0,0 0 0,-2 0 0,1 1 0,-1-4 0,-1 2 0,2-1 0,-1 5 0,2-2 0,1 2 0,-4-3 0,2 1 0,-4-1 0,4 0 0,-7-3 0,2 0 0,-7-3 0,1 0 0,0 0 0,0 0 0,3 0 0,0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37:48.123"/>
    </inkml:context>
    <inkml:brush xml:id="br0">
      <inkml:brushProperty name="width" value="0.1" units="cm"/>
      <inkml:brushProperty name="height" value="0.1" units="cm"/>
      <inkml:brushProperty name="color" value="#FFC6BA"/>
    </inkml:brush>
  </inkml:definitions>
  <inkml:trace contextRef="#ctx0" brushRef="#br0">163 79 24575,'-9'5'0,"0"3"0,1-4 0,-1 5 0,0 0 0,4-1 0,-2-3 0,6 3 0,-3-16 0,7 6 0,3-16 0,-1 8 0,3-4 0,-3 1 0,0 3 0,3-4 0,-3 5 0,4-4 0,-4 3 0,-5 0 0,-5 6 0,-14 14 0,3-3 0,-15 8 0,5-5 0,4 0 0,3 0 0,10-2 0,4 1 0,-3-4 0,7 2 0,10-18 0,3 3 0,11-16 0,-9 10 0,0 4 0,-10 2 0,4 7 0,-7-3 0,3 4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4:14.6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25 24575,'-2'-6'0,"1"-1"0,-5 4 0,6-2 0,-6 4 0,6-2 0,-3 3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4:15.9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133 213 24575,'0'-6'0,"-3"3"0,3-3 0,-3 3 0,0-3 0,2 0 0,-1 0 0,-1-1 0,2 1 0,-1 0 0,-1 3 0,2-3 0,-4 3 0,1-3 0,1-1 0,0 1 0,0 0 0,3 0 0,-6 0 0,5 0 0,-4-1 0,4 1 0,-4 3 0,4-3 0,-2 3 0,1 0 0,1-3 0,-4 5 0,4-4 0,-5 2 0,3-4 0,-3 1 0,0 0 0,0 0 0,-1 3 0,1-3 0,3 3 0,-3-4 0,3 1 0,-1 0 0,-1 3 0,4 3 0,1 3 0,4 6 0,5 2 0,-1 2 0,5 1 0,-6-4 0,3 7 0,-4-9 0,5 13 0,-4-10 0,4 6 0,-5-6 0,1-2 0,-1-3 0,-3 0 0,3 0 0,-6 0 0,6 0 0,-6 0 0,6 1 0,-6-1 0,3 0 0,0 0 0,-2 0 0,4 0 0,-4 0 0,4 0 0,-4 0 0,1-3 0,-2 0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4:34.0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1789 0 24575,'-6'3'0,"0"1"0,0 2 0,-1 0 0,1 0 0,0 0 0,3 0 0,-3-3 0,3 3 0,-1-3 0,-1 0 0,2 3 0,-4-6 0,1 6 0,0-3 0,0 3 0,3 0 0,-3 0 0,3-2 0,-1 1 0,-1-2 0,1 4 0,1-1 0,-3 0 0,3 0 0,-3 0 0,0 0 0,0 0 0,2 0 0,-1-3 0,1 3 0,-2-3 0,3 3 0,-3-2 0,5 1 0,-4-2 0,2 1 0,-1 1 0,-1-4 0,4 4 0,-4-4 0,4 4 0,-5-1 0,3-1 0,0 2 0,-3-1 0,3-1 0,-1 2 0,-1-1 0,1 2 0,-2 0 0,0 0 0,0 0 0,0 0 0,0 0 0,-1 0 0,1 0 0,0 0 0,3 0 0,-3-2 0,6 1 0,-6-4 0,5 4 0,-4-4 0,4 4 0,-4-1 0,1 2 0,-2-3 0,3 2 0,-3-4 0,6 5 0,-6-6 0,3 6 0,-1-3 0,-1 3 0,1 0 0,-2 0 0,0 0 0,0 0 0,0 0 0,0 0 0,-1-2 0,4 1 0,-2-4 0,4 4 0,-5-4 0,3 4 0,-3-1 0,2 2 0,-1 0 0,2-3 0,-4 6 0,1-8 0,-1 8 0,1-5 0,0 2 0,0-3 0,0 2 0,2-1 0,-1-1 0,4 2 0,-4-4 0,1 5 0,-2-3 0,0 0 0,3 3 0,-3-6 0,3 6 0,-4-3 0,1 3 0,0-2 0,0 1 0,0-4 0,2 4 0,-1-2 0,2 3 0,-7-2 0,6 1 0,-8-1 0,7 2 0,-4-2 0,3 1 0,2-2 0,-1 1 0,1 1 0,-2-1 0,0 2 0,0-3 0,0 2 0,0-1 0,-1-1 0,1 3 0,0-3 0,0 3 0,-3 0 0,2-2 0,0 2 0,1-3 0,3 0 0,-3 3 0,0-3 0,-1 3 0,1-3 0,0 3 0,-3-2 0,2 2 0,-3 0 0,4-3 0,0 3 0,0-3 0,-1 3 0,1 0 0,-3 1 0,2-1 0,-3 0 0,4 0 0,-3 1 0,4-1 0,-7 1 0,8 2 0,-6-4 0,4 3 0,-1-4 0,-2 2 0,5 0 0,-5 1 0,5-4 0,-2 2 0,0-1 0,0 2 0,0 0 0,0 0 0,-1 0 0,1 0 0,0-3 0,3 3 0,-6-2 0,5 2 0,-6-3 0,7 3 0,-3-3 0,3 3 0,-3 0 0,0-2 0,-1 1 0,1-4 0,0 7 0,0-3 0,-1 4 0,1-3 0,0-3 0,2 3 0,-1-3 0,1 1 0,1 1 0,-2-2 0,1 1 0,-2 1 0,0-2 0,0 4 0,2-1 0,-1 0 0,1-3 0,1 2 0,-3-1 0,3-1 0,0 3 0,-3-6 0,5 6 0,-4-3 0,2 0 0,-1 3 0,-1-3 0,1 0 0,1 3 0,-3-3 0,3 3 0,-3 0 0,2 0 0,-1-2 0,1 1 0,1-1 0,-2 2 0,1-3 0,-2 2 0,0-1 0,2 2 0,-1 0 0,2-3 0,-4 3 0,1-3 0,0 3 0,0 0 0,0-2 0,0 1 0,-1 2 0,1 0 0,-1 2 0,-2-3 0,2 0 0,-3 1 0,1-1 0,2 0 0,-3 1 0,4 2 0,0-2 0,-1 0 0,-2-1 0,2-3 0,-3 7 0,0-3 0,0 3 0,2-4 0,-4 1 0,8-1 0,-9 1 0,5 2 0,-1-1 0,2 1 0,-2-3 0,2 0 0,-6 4 0,6-3 0,-6 6 0,6-6 0,-2 2 0,3-3 0,-1 0 0,1-2 0,0 4 0,0-4 0,0 5 0,0-6 0,2 2 0,-1-1 0,1 2 0,-2-3 0,0 3 0,3-3 0,-3 3 0,3 0 0,-3 0 0,-1 0 0,4 0 0,-3 0 0,3 0 0,-3 0 0,2 0 0,-1 1 0,2-1 0,-4 3 0,1-2 0,-1 6 0,1-6 0,-1 2 0,4 0 0,-3-2 0,3 3 0,0-4 0,-3 0 0,3 0 0,-1 3 0,-1-5 0,4 5 0,-4-5 0,1 5 0,-2-5 0,2 5 0,-2-6 0,3 7 0,-1-3 0,-2-1 0,6 0 0,-6-3 0,6 3 0,-6 0 0,3 0 0,-1 0 0,2 0 0,-1-2 0,2 1 0,-2-1 0,1 2 0,-2 0 0,1 0 0,0 0 0,0 0 0,3 0 0,-6-3 0,5 3 0,-1-3 0,-1 0 0,2 3 0,-1-6 0,2 3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4:39.3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1365 24575,'6'0'0,"3"-3"0,5-1 0,1-3 0,-1 3 0,-1 1 0,-6 0 0,2-1 0,-3 1 0,4-3 0,-3 3 0,2-1 0,-3-1 0,0 4 0,0-5 0,0 3 0,0 0 0,0 0 0,0 0 0,1 0 0,-1-1 0,-3-1 0,6 4 0,-8-4 0,11 4 0,-8-5 0,6 3 0,-4 0 0,0-3 0,0 5 0,0-4 0,0 4 0,-2-4 0,1 4 0,-2-4 0,3 4 0,0-4 0,1 1 0,-1 1 0,0-3 0,0 6 0,-3-6 0,2 5 0,-1-4 0,2 1 0,0 1 0,0-2 0,0 4 0,0-2 0,0 0 0,0 0 0,0 0 0,0-3 0,0 3 0,1-1 0,-1-1 0,3 1 0,-2-2 0,2 2 0,-3-1 0,0 4 0,1-5 0,-1 6 0,0-6 0,0 6 0,0-6 0,0 5 0,0-4 0,0 4 0,0-4 0,3 1 0,-2-2 0,3-1 0,-4 4 0,0-3 0,0 3 0,0-3 0,0 2 0,0-1 0,0 4 0,0-4 0,0 1 0,4-2 0,-3 0 0,5-1 0,-5 1 0,6-1 0,-6 1 0,2-1 0,1 4 0,-3-6 0,3 7 0,-4-6 0,3 4 0,-2-2 0,3-1 0,-4 1 0,0 3 0,0-3 0,0 3 0,0-4 0,0 4 0,0-2 0,3 1 0,-2-2 0,3-1 0,-4 1 0,3-1 0,-2 4 0,3-3 0,-1 2 0,-2-2 0,2 0 0,-3 2 0,0-1 0,0 1 0,1-2 0,-1 3 0,-3-3 0,6 6 0,-5-6 0,5 3 0,-3-3 0,1-4 0,-1 3 0,4-3 0,-6 4 0,8-1 0,-11 1 0,12 2 0,-9-5 0,9 5 0,-6-6 0,6 0 0,-3 3 0,4-6 0,-1 3 0,1-1 0,0-2 0,-4 6 0,-1-3 0,-3 4 0,4-1 0,-3 1 0,2 0 0,-3 0 0,3-1 0,-2 1 0,3-1 0,-1 1 0,-5 0 0,8-1 0,-7 1 0,4-1 0,-3 1 0,-2 0 0,1 2 0,-2-1 0,3 2 0,0-4 0,0 1 0,1 0 0,-1 0 0,0 0 0,3 2 0,-5-1 0,5 1 0,-6-2 0,3 0 0,1 0 0,-1 0 0,0 2 0,0-1 0,0 2 0,0-4 0,0 1 0,0 0 0,0 0 0,0 0 0,0 0 0,0-1 0,0 1 0,0 0 0,4 0 0,-3-1 0,2 1 0,0-4 0,-1 0 0,1 2 0,-2 0 0,-1 4 0,0-2 0,0 0 0,0 0 0,0 2 0,-3-1 0,3 1 0,0-2 0,-1 0 0,3-1 0,-4 4 0,2-3 0,0 3 0,0 0 0,-3-3 0,3 3 0,-3-4 0,3 1 0,0 3 0,0-3 0,-2 3 0,1-3 0,-2 2 0,3-1 0,-2 2 0,1-1 0,-1-1 0,2 1 0,-3-2 0,2 0 0,-1 3 0,2-3 0,0 3 0,0-4 0,0 1 0,0-3 0,1 2 0,-1-3 0,0 4 0,-3 0 0,3 3 0,-6-3 0,6 3 0,-3-3 0,3-1 0,0 1 0,0 0 0,-2 0 0,1 2 0,-4-1 0,4 2 0,-1-4 0,2 1 0,0-3 0,0 2 0,-2-3 0,1 4 0,-1 0 0,2 0 0,0-4 0,0 3 0,-2-2 0,1 3 0,-1 2 0,-1-1 0,2 1 0,-1-2 0,2 0 0,-3 0 0,3 2 0,-6-1 0,3 4 0,-3-1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4:42.6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1 463 24575,'6'0'0,"0"0"0,0 0 0,3 0 0,-2 0 0,6 0 0,-6 0 0,2 0 0,-3 0 0,4 0 0,-4 0 0,7 0 0,-6 0 0,3 0 0,-4 0 0,0 0 0,3-3 0,-2 2 0,2-2 0,1 3 0,-3 0 0,5-3 0,-5 3 0,3-3 0,-4 3 0,3-4 0,-2 4 0,3-3 0,-4 3 0,3-3 0,-2 2 0,2-2 0,-3 0 0,0 2 0,1-4 0,-1 4 0,0-2 0,3 0 0,-2 3 0,6-7 0,-6 7 0,5-6 0,-5 5 0,3-5 0,-4 5 0,0-1 0,0 2 0,0-3 0,0 2 0,0-4 0,4 4 0,-4-4 0,7 1 0,-3-2 0,-1 2 0,1-2 0,-4 6 0,0-3 0,0 0 0,3-1 0,-2 1 0,3-3 0,-1 5 0,-2-4 0,2 4 0,1-4 0,-3 1 0,2 0 0,-3-1 0,3 4 0,-2-4 0,6 4 0,-6-5 0,2 3 0,1 0 0,-3-3 0,5 3 0,-2-4 0,0 1 0,-1 2 0,0-2 0,-2 6 0,3-6 0,-1 2 0,-2 1 0,6-3 0,-6 5 0,2-5 0,-3 5 0,4-4 0,-4 1 0,4 0 0,-4-1 0,3 4 0,-2-4 0,3 4 0,-4-2 0,3 0 0,-2 2 0,2-4 0,3 4 0,-4-5 0,4 6 0,-2-6 0,-4 2 0,7 1 0,-3 0 0,1 0 0,-2 3 0,1-6 0,-4 5 0,7-5 0,-6 5 0,3-5 0,-4 6 0,0-6 0,0 5 0,0-1 0,0-1 0,0 2 0,0-4 0,0 4 0,-3-4 0,3 4 0,-3-4 0,3 4 0,0-5 0,0 3 0,-2-3 0,1 2 0,-4-1 0,4 4 0,-4-4 0,4 1 0,-4-2 0,2 0 0,-3 0 0,0 0 0,0 0 0,2-1 0,-1 1 0,2 0 0,-3 0 0,0 0 0,0 0 0,0-1 0,0 1 0,0 0 0,-3 3 0,0 0 0,-4 3 0,4 3 0,-3-3 0,3 3 0,0-3 0,0 0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4:17.2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4:17.4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24575,'-4'0'0,"2"0"0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4:18.7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1 139 24575,'6'0'0,"0"0"0,0 0 0,0 0 0,3 0 0,-2 0 0,6-3 0,-3-4 0,4 0 0,-4-3 0,3 3 0,-3 1 0,4-1 0,-4 0 0,3 1 0,-3-1 0,0 3 0,3-2 0,-3 2 0,0-2 0,3-1 0,-6 1 0,6-1 0,-6 3 0,2-1 0,-3 4 0,0-5 0,0 6 0,-2-6 0,1 6 0,-4-6 0,4 5 0,-4-1 0,2 2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4:19.9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370 0 24575,'-12'6'0,"2"0"0,1-2 0,3 1 0,-3-1 0,4 2 0,-3-3 0,4 3 0,-2-5 0,0 4 0,0-2 0,0 3 0,-4 1 0,3-1 0,-2 0 0,2 0 0,-2 1 0,2-1 0,-3 0 0,4 0 0,0 0 0,0 0 0,0 1 0,0-1 0,-4 0 0,3-3 0,0 3 0,-1 1 0,3 0 0,-4 2 0,3-3 0,-1 0 0,1-2 0,0 1 0,0-2 0,0 4 0,0-1 0,0 0 0,-1-3 0,4 2 0,-2-1 0,1-1 0,-2 3 0,0-3 0,0 3 0,-1 0 0,1 0 0,0 0 0,0 0 0,0 0 0,2 0 0,-1 0 0,2-2 0,-4 1 0,1-4 0,3 4 0,0-4 0,3 2 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3T14:44:23.4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210 190 24575,'-3'3'0,"2"3"0,-4-6 0,1 6 0,-2-3 0,0 0 0,3 3 0,-3-3 0,3 1 0,-1 1 0,-1-4 0,4 4 0,-4-2 0,1 1 0,-2 1 0,0-1 0,0 2 0,0-3 0,0 2 0,-1-1 0,1 2 0,0 0 0,0 0 0,0 0 0,0 0 0,-1-3 0,4 3 0,-2-3 0,1 3 0,-2 0 0,0 0 0,0 0 0,0 0 0,2 1 0,-1-4 0,4 2 0,-4-4 0,4 4 0,-2-1 0,0 2 0,0 0 0,0 0 0,0 0 0,0-3 0,2 3 0,-4-6 0,4 6 0,-2-3 0,6 3 0,1-2 0,-1 1 0,6-4 0,-5 4 0,5-4 0,-3 1 0,0-2 0,0 3 0,1-2 0,-1 2 0,0-3 0,0 2 0,0-1 0,0 2 0,0-3 0,0 0 0,3 0 0,-2 0 0,3 0 0,-4 2 0,0-1 0,0 2 0,0-3 0,0 0 0,0 0 0,0 0 0,0 0 0,0 0 0,0 0 0,0 0 0,0 0 0,1 0 0,-1 0 0,3 0 0,-2 0 0,6 0 0,-3 0 0,3 0 0,1 0 0,-4 0 0,7 0 0,-6 0 0,7 0 0,-4 0 0,-4 0 0,7 0 0,-10 0 0,14 0 0,-10 0 0,7 0 0,0 0 0,0 0 0,1 0 0,2 0 0,-6 0 0,7 0 0,-8 0 0,8 0 0,-8 0 0,8 0 0,-7-3 0,2 2 0,-7-2 0,3 3 0,-3 0 0,1 0 0,2 0 0,-7 0 0,7 0 0,-3 0 0,4 0 0,-4 0 0,3 0 0,-3 0 0,4 0 0,-4 0 0,3 0 0,-3 0 0,0 0 0,3 0 0,-6 0 0,2-3 0,-2 2 0,-1-1 0,0 2 0,0 0 0,0 0 0,0 0 0,0-3 0,0 2 0,0-2 0,0 3 0,0 0 0,-2-2 0,-2-2 0,-5-2 0,0 0 0,0-4 0,-3 3 0,3-2 0,-4-5 0,1 6 0,2-5 0,-2 7 0,5 0 0,-4-1 0,4 1 0,-4 0 0,1 0 0,1 0 0,-3-4 0,3 3 0,-4-2 0,1-1 0,-1 3 0,1-5 0,-1 5 0,1-6 0,-4 5 0,-1-9 0,0 6 0,0-7 0,4 4 0,1 4 0,-1-3 0,-3 6 0,6-6 0,-5 6 0,6-3 0,-4 4 0,1 0 0,0 0 0,0 0 0,0-1 0,0 1 0,0 0 0,-1 0 0,1 0 0,-3-1 0,2 1 0,-3 0 0,1-1 0,2 1 0,-3 2 0,7-1 0,-3 4 0,3-2 0,-3 3 0,2-3 0,-1 3 0,4-3 0,-2 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D4F2B-C79D-514F-9F71-9D331023CF1B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EDD7C-0CFD-004A-9A13-04948A1A5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841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CEDD7C-0CFD-004A-9A13-04948A1A544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276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B0F6A27-57D0-4249-9D84-B95FB8038083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A845BDB-76AD-A540-B904-FC73BE2C4A4A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5000256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6A27-57D0-4249-9D84-B95FB8038083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5BDB-76AD-A540-B904-FC73BE2C4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618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6A27-57D0-4249-9D84-B95FB8038083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5BDB-76AD-A540-B904-FC73BE2C4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52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6A27-57D0-4249-9D84-B95FB8038083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5BDB-76AD-A540-B904-FC73BE2C4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874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B0F6A27-57D0-4249-9D84-B95FB8038083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845BDB-76AD-A540-B904-FC73BE2C4A4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5072211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6A27-57D0-4249-9D84-B95FB8038083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5BDB-76AD-A540-B904-FC73BE2C4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97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6A27-57D0-4249-9D84-B95FB8038083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5BDB-76AD-A540-B904-FC73BE2C4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24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6A27-57D0-4249-9D84-B95FB8038083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5BDB-76AD-A540-B904-FC73BE2C4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509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6A27-57D0-4249-9D84-B95FB8038083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5BDB-76AD-A540-B904-FC73BE2C4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781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B0F6A27-57D0-4249-9D84-B95FB8038083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845BDB-76AD-A540-B904-FC73BE2C4A4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1236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B0F6A27-57D0-4249-9D84-B95FB8038083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845BDB-76AD-A540-B904-FC73BE2C4A4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7033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BB0F6A27-57D0-4249-9D84-B95FB8038083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1A845BDB-76AD-A540-B904-FC73BE2C4A4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65164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68.xml"/><Relationship Id="rId21" Type="http://schemas.openxmlformats.org/officeDocument/2006/relationships/image" Target="../media/image10.png"/><Relationship Id="rId42" Type="http://schemas.openxmlformats.org/officeDocument/2006/relationships/image" Target="../media/image19.png"/><Relationship Id="rId63" Type="http://schemas.openxmlformats.org/officeDocument/2006/relationships/customXml" Target="../ink/ink36.xml"/><Relationship Id="rId84" Type="http://schemas.openxmlformats.org/officeDocument/2006/relationships/customXml" Target="../ink/ink50.xml"/><Relationship Id="rId138" Type="http://schemas.openxmlformats.org/officeDocument/2006/relationships/image" Target="../media/image57.png"/><Relationship Id="rId159" Type="http://schemas.openxmlformats.org/officeDocument/2006/relationships/customXml" Target="../ink/ink89.xml"/><Relationship Id="rId170" Type="http://schemas.openxmlformats.org/officeDocument/2006/relationships/image" Target="../media/image73.png"/><Relationship Id="rId107" Type="http://schemas.openxmlformats.org/officeDocument/2006/relationships/customXml" Target="../ink/ink63.xml"/><Relationship Id="rId11" Type="http://schemas.openxmlformats.org/officeDocument/2006/relationships/image" Target="../media/image5.png"/><Relationship Id="rId32" Type="http://schemas.openxmlformats.org/officeDocument/2006/relationships/image" Target="../media/image14.png"/><Relationship Id="rId53" Type="http://schemas.openxmlformats.org/officeDocument/2006/relationships/customXml" Target="../ink/ink27.xml"/><Relationship Id="rId74" Type="http://schemas.openxmlformats.org/officeDocument/2006/relationships/customXml" Target="../ink/ink43.xml"/><Relationship Id="rId128" Type="http://schemas.openxmlformats.org/officeDocument/2006/relationships/image" Target="../media/image52.png"/><Relationship Id="rId149" Type="http://schemas.openxmlformats.org/officeDocument/2006/relationships/customXml" Target="../ink/ink84.xml"/><Relationship Id="rId5" Type="http://schemas.microsoft.com/office/2007/relationships/hdphoto" Target="../media/hdphoto1.wdp"/><Relationship Id="rId95" Type="http://schemas.openxmlformats.org/officeDocument/2006/relationships/image" Target="../media/image36.png"/><Relationship Id="rId160" Type="http://schemas.openxmlformats.org/officeDocument/2006/relationships/image" Target="../media/image68.png"/><Relationship Id="rId181" Type="http://schemas.openxmlformats.org/officeDocument/2006/relationships/image" Target="../media/image78.png"/><Relationship Id="rId22" Type="http://schemas.openxmlformats.org/officeDocument/2006/relationships/customXml" Target="../ink/ink9.xml"/><Relationship Id="rId43" Type="http://schemas.openxmlformats.org/officeDocument/2006/relationships/customXml" Target="../ink/ink21.xml"/><Relationship Id="rId64" Type="http://schemas.openxmlformats.org/officeDocument/2006/relationships/customXml" Target="../ink/ink37.xml"/><Relationship Id="rId118" Type="http://schemas.openxmlformats.org/officeDocument/2006/relationships/image" Target="../media/image47.png"/><Relationship Id="rId139" Type="http://schemas.openxmlformats.org/officeDocument/2006/relationships/customXml" Target="../ink/ink79.xml"/><Relationship Id="rId85" Type="http://schemas.openxmlformats.org/officeDocument/2006/relationships/customXml" Target="../ink/ink51.xml"/><Relationship Id="rId150" Type="http://schemas.openxmlformats.org/officeDocument/2006/relationships/image" Target="../media/image63.png"/><Relationship Id="rId171" Type="http://schemas.openxmlformats.org/officeDocument/2006/relationships/customXml" Target="../ink/ink95.xml"/><Relationship Id="rId12" Type="http://schemas.openxmlformats.org/officeDocument/2006/relationships/customXml" Target="../ink/ink4.xml"/><Relationship Id="rId33" Type="http://schemas.openxmlformats.org/officeDocument/2006/relationships/customXml" Target="../ink/ink16.xml"/><Relationship Id="rId108" Type="http://schemas.openxmlformats.org/officeDocument/2006/relationships/image" Target="../media/image42.png"/><Relationship Id="rId129" Type="http://schemas.openxmlformats.org/officeDocument/2006/relationships/customXml" Target="../ink/ink74.xml"/><Relationship Id="rId54" Type="http://schemas.openxmlformats.org/officeDocument/2006/relationships/customXml" Target="../ink/ink28.xml"/><Relationship Id="rId75" Type="http://schemas.openxmlformats.org/officeDocument/2006/relationships/image" Target="../media/image29.png"/><Relationship Id="rId96" Type="http://schemas.openxmlformats.org/officeDocument/2006/relationships/customXml" Target="../ink/ink57.xml"/><Relationship Id="rId140" Type="http://schemas.openxmlformats.org/officeDocument/2006/relationships/image" Target="../media/image58.png"/><Relationship Id="rId161" Type="http://schemas.openxmlformats.org/officeDocument/2006/relationships/customXml" Target="../ink/ink90.xml"/><Relationship Id="rId182" Type="http://schemas.openxmlformats.org/officeDocument/2006/relationships/customXml" Target="../ink/ink101.xml"/><Relationship Id="rId6" Type="http://schemas.openxmlformats.org/officeDocument/2006/relationships/customXml" Target="../ink/ink1.xml"/><Relationship Id="rId23" Type="http://schemas.openxmlformats.org/officeDocument/2006/relationships/image" Target="../media/image11.png"/><Relationship Id="rId119" Type="http://schemas.openxmlformats.org/officeDocument/2006/relationships/customXml" Target="../ink/ink69.xml"/><Relationship Id="rId44" Type="http://schemas.openxmlformats.org/officeDocument/2006/relationships/customXml" Target="../ink/ink22.xml"/><Relationship Id="rId65" Type="http://schemas.openxmlformats.org/officeDocument/2006/relationships/customXml" Target="../ink/ink38.xml"/><Relationship Id="rId86" Type="http://schemas.openxmlformats.org/officeDocument/2006/relationships/customXml" Target="../ink/ink52.xml"/><Relationship Id="rId130" Type="http://schemas.openxmlformats.org/officeDocument/2006/relationships/image" Target="../media/image53.png"/><Relationship Id="rId151" Type="http://schemas.openxmlformats.org/officeDocument/2006/relationships/customXml" Target="../ink/ink85.xml"/><Relationship Id="rId172" Type="http://schemas.openxmlformats.org/officeDocument/2006/relationships/image" Target="../media/image74.png"/><Relationship Id="rId13" Type="http://schemas.openxmlformats.org/officeDocument/2006/relationships/image" Target="../media/image6.png"/><Relationship Id="rId18" Type="http://schemas.openxmlformats.org/officeDocument/2006/relationships/customXml" Target="../ink/ink7.xml"/><Relationship Id="rId39" Type="http://schemas.openxmlformats.org/officeDocument/2006/relationships/customXml" Target="../ink/ink19.xml"/><Relationship Id="rId109" Type="http://schemas.openxmlformats.org/officeDocument/2006/relationships/customXml" Target="../ink/ink64.xml"/><Relationship Id="rId34" Type="http://schemas.openxmlformats.org/officeDocument/2006/relationships/image" Target="../media/image15.png"/><Relationship Id="rId50" Type="http://schemas.openxmlformats.org/officeDocument/2006/relationships/customXml" Target="../ink/ink25.xml"/><Relationship Id="rId55" Type="http://schemas.openxmlformats.org/officeDocument/2006/relationships/customXml" Target="../ink/ink29.xml"/><Relationship Id="rId76" Type="http://schemas.openxmlformats.org/officeDocument/2006/relationships/customXml" Target="../ink/ink44.xml"/><Relationship Id="rId97" Type="http://schemas.openxmlformats.org/officeDocument/2006/relationships/customXml" Target="../ink/ink58.xml"/><Relationship Id="rId104" Type="http://schemas.openxmlformats.org/officeDocument/2006/relationships/image" Target="../media/image40.png"/><Relationship Id="rId120" Type="http://schemas.openxmlformats.org/officeDocument/2006/relationships/image" Target="../media/image48.png"/><Relationship Id="rId125" Type="http://schemas.openxmlformats.org/officeDocument/2006/relationships/customXml" Target="../ink/ink72.xml"/><Relationship Id="rId141" Type="http://schemas.openxmlformats.org/officeDocument/2006/relationships/customXml" Target="../ink/ink80.xml"/><Relationship Id="rId146" Type="http://schemas.openxmlformats.org/officeDocument/2006/relationships/image" Target="../media/image61.png"/><Relationship Id="rId167" Type="http://schemas.openxmlformats.org/officeDocument/2006/relationships/customXml" Target="../ink/ink93.xml"/><Relationship Id="rId188" Type="http://schemas.openxmlformats.org/officeDocument/2006/relationships/customXml" Target="../ink/ink104.xml"/><Relationship Id="rId7" Type="http://schemas.openxmlformats.org/officeDocument/2006/relationships/image" Target="../media/image3.png"/><Relationship Id="rId71" Type="http://schemas.openxmlformats.org/officeDocument/2006/relationships/image" Target="../media/image27.png"/><Relationship Id="rId92" Type="http://schemas.openxmlformats.org/officeDocument/2006/relationships/customXml" Target="../ink/ink55.xml"/><Relationship Id="rId162" Type="http://schemas.openxmlformats.org/officeDocument/2006/relationships/image" Target="../media/image69.png"/><Relationship Id="rId183" Type="http://schemas.openxmlformats.org/officeDocument/2006/relationships/image" Target="../media/image79.png"/><Relationship Id="rId2" Type="http://schemas.openxmlformats.org/officeDocument/2006/relationships/notesSlide" Target="../notesSlides/notesSlide1.xml"/><Relationship Id="rId29" Type="http://schemas.openxmlformats.org/officeDocument/2006/relationships/customXml" Target="../ink/ink13.xml"/><Relationship Id="rId24" Type="http://schemas.openxmlformats.org/officeDocument/2006/relationships/customXml" Target="../ink/ink10.xml"/><Relationship Id="rId40" Type="http://schemas.openxmlformats.org/officeDocument/2006/relationships/image" Target="../media/image18.png"/><Relationship Id="rId45" Type="http://schemas.openxmlformats.org/officeDocument/2006/relationships/image" Target="../media/image20.png"/><Relationship Id="rId66" Type="http://schemas.openxmlformats.org/officeDocument/2006/relationships/image" Target="../media/image25.png"/><Relationship Id="rId87" Type="http://schemas.openxmlformats.org/officeDocument/2006/relationships/image" Target="../media/image32.png"/><Relationship Id="rId110" Type="http://schemas.openxmlformats.org/officeDocument/2006/relationships/image" Target="../media/image43.png"/><Relationship Id="rId115" Type="http://schemas.openxmlformats.org/officeDocument/2006/relationships/customXml" Target="../ink/ink67.xml"/><Relationship Id="rId131" Type="http://schemas.openxmlformats.org/officeDocument/2006/relationships/customXml" Target="../ink/ink75.xml"/><Relationship Id="rId136" Type="http://schemas.openxmlformats.org/officeDocument/2006/relationships/image" Target="../media/image56.png"/><Relationship Id="rId157" Type="http://schemas.openxmlformats.org/officeDocument/2006/relationships/customXml" Target="../ink/ink88.xml"/><Relationship Id="rId178" Type="http://schemas.openxmlformats.org/officeDocument/2006/relationships/customXml" Target="../ink/ink99.xml"/><Relationship Id="rId61" Type="http://schemas.openxmlformats.org/officeDocument/2006/relationships/customXml" Target="../ink/ink34.xml"/><Relationship Id="rId82" Type="http://schemas.openxmlformats.org/officeDocument/2006/relationships/image" Target="../media/image31.png"/><Relationship Id="rId152" Type="http://schemas.openxmlformats.org/officeDocument/2006/relationships/image" Target="../media/image64.png"/><Relationship Id="rId173" Type="http://schemas.openxmlformats.org/officeDocument/2006/relationships/customXml" Target="../ink/ink96.xml"/><Relationship Id="rId19" Type="http://schemas.openxmlformats.org/officeDocument/2006/relationships/image" Target="../media/image9.png"/><Relationship Id="rId14" Type="http://schemas.openxmlformats.org/officeDocument/2006/relationships/customXml" Target="../ink/ink5.xml"/><Relationship Id="rId30" Type="http://schemas.openxmlformats.org/officeDocument/2006/relationships/customXml" Target="../ink/ink14.xml"/><Relationship Id="rId35" Type="http://schemas.openxmlformats.org/officeDocument/2006/relationships/customXml" Target="../ink/ink17.xml"/><Relationship Id="rId56" Type="http://schemas.openxmlformats.org/officeDocument/2006/relationships/customXml" Target="../ink/ink30.xml"/><Relationship Id="rId77" Type="http://schemas.openxmlformats.org/officeDocument/2006/relationships/customXml" Target="../ink/ink45.xml"/><Relationship Id="rId100" Type="http://schemas.openxmlformats.org/officeDocument/2006/relationships/image" Target="../media/image38.png"/><Relationship Id="rId105" Type="http://schemas.openxmlformats.org/officeDocument/2006/relationships/customXml" Target="../ink/ink62.xml"/><Relationship Id="rId126" Type="http://schemas.openxmlformats.org/officeDocument/2006/relationships/image" Target="../media/image51.png"/><Relationship Id="rId147" Type="http://schemas.openxmlformats.org/officeDocument/2006/relationships/customXml" Target="../ink/ink83.xml"/><Relationship Id="rId168" Type="http://schemas.openxmlformats.org/officeDocument/2006/relationships/image" Target="../media/image72.png"/><Relationship Id="rId8" Type="http://schemas.openxmlformats.org/officeDocument/2006/relationships/customXml" Target="../ink/ink2.xml"/><Relationship Id="rId51" Type="http://schemas.openxmlformats.org/officeDocument/2006/relationships/image" Target="../media/image23.png"/><Relationship Id="rId72" Type="http://schemas.openxmlformats.org/officeDocument/2006/relationships/customXml" Target="../ink/ink42.xml"/><Relationship Id="rId93" Type="http://schemas.openxmlformats.org/officeDocument/2006/relationships/image" Target="../media/image35.png"/><Relationship Id="rId98" Type="http://schemas.openxmlformats.org/officeDocument/2006/relationships/image" Target="../media/image37.png"/><Relationship Id="rId121" Type="http://schemas.openxmlformats.org/officeDocument/2006/relationships/customXml" Target="../ink/ink70.xml"/><Relationship Id="rId142" Type="http://schemas.openxmlformats.org/officeDocument/2006/relationships/image" Target="../media/image59.png"/><Relationship Id="rId163" Type="http://schemas.openxmlformats.org/officeDocument/2006/relationships/customXml" Target="../ink/ink91.xml"/><Relationship Id="rId184" Type="http://schemas.openxmlformats.org/officeDocument/2006/relationships/customXml" Target="../ink/ink102.xml"/><Relationship Id="rId189" Type="http://schemas.openxmlformats.org/officeDocument/2006/relationships/image" Target="../media/image82.png"/><Relationship Id="rId3" Type="http://schemas.openxmlformats.org/officeDocument/2006/relationships/image" Target="../media/image1.tiff"/><Relationship Id="rId25" Type="http://schemas.openxmlformats.org/officeDocument/2006/relationships/image" Target="../media/image12.png"/><Relationship Id="rId46" Type="http://schemas.openxmlformats.org/officeDocument/2006/relationships/customXml" Target="../ink/ink23.xml"/><Relationship Id="rId67" Type="http://schemas.openxmlformats.org/officeDocument/2006/relationships/customXml" Target="../ink/ink39.xml"/><Relationship Id="rId116" Type="http://schemas.openxmlformats.org/officeDocument/2006/relationships/image" Target="../media/image46.png"/><Relationship Id="rId137" Type="http://schemas.openxmlformats.org/officeDocument/2006/relationships/customXml" Target="../ink/ink78.xml"/><Relationship Id="rId158" Type="http://schemas.openxmlformats.org/officeDocument/2006/relationships/image" Target="../media/image67.png"/><Relationship Id="rId20" Type="http://schemas.openxmlformats.org/officeDocument/2006/relationships/customXml" Target="../ink/ink8.xml"/><Relationship Id="rId41" Type="http://schemas.openxmlformats.org/officeDocument/2006/relationships/customXml" Target="../ink/ink20.xml"/><Relationship Id="rId62" Type="http://schemas.openxmlformats.org/officeDocument/2006/relationships/customXml" Target="../ink/ink35.xml"/><Relationship Id="rId83" Type="http://schemas.openxmlformats.org/officeDocument/2006/relationships/customXml" Target="../ink/ink49.xml"/><Relationship Id="rId88" Type="http://schemas.openxmlformats.org/officeDocument/2006/relationships/customXml" Target="../ink/ink53.xml"/><Relationship Id="rId111" Type="http://schemas.openxmlformats.org/officeDocument/2006/relationships/customXml" Target="../ink/ink65.xml"/><Relationship Id="rId132" Type="http://schemas.openxmlformats.org/officeDocument/2006/relationships/image" Target="../media/image54.png"/><Relationship Id="rId153" Type="http://schemas.openxmlformats.org/officeDocument/2006/relationships/customXml" Target="../ink/ink86.xml"/><Relationship Id="rId174" Type="http://schemas.openxmlformats.org/officeDocument/2006/relationships/customXml" Target="../ink/ink97.xml"/><Relationship Id="rId179" Type="http://schemas.openxmlformats.org/officeDocument/2006/relationships/image" Target="../media/image77.png"/><Relationship Id="rId190" Type="http://schemas.openxmlformats.org/officeDocument/2006/relationships/hyperlink" Target="https://foreignpolicy.com/2016/07/27/geopolitics-russia-mackinder-eurasia-heartland-dugin-ukraine-eurasianism-manifest-destiny-putin/" TargetMode="External"/><Relationship Id="rId15" Type="http://schemas.openxmlformats.org/officeDocument/2006/relationships/image" Target="../media/image7.png"/><Relationship Id="rId36" Type="http://schemas.openxmlformats.org/officeDocument/2006/relationships/image" Target="../media/image16.png"/><Relationship Id="rId57" Type="http://schemas.openxmlformats.org/officeDocument/2006/relationships/customXml" Target="../ink/ink31.xml"/><Relationship Id="rId106" Type="http://schemas.openxmlformats.org/officeDocument/2006/relationships/image" Target="../media/image41.png"/><Relationship Id="rId127" Type="http://schemas.openxmlformats.org/officeDocument/2006/relationships/customXml" Target="../ink/ink73.xml"/><Relationship Id="rId10" Type="http://schemas.openxmlformats.org/officeDocument/2006/relationships/customXml" Target="../ink/ink3.xml"/><Relationship Id="rId31" Type="http://schemas.openxmlformats.org/officeDocument/2006/relationships/customXml" Target="../ink/ink15.xml"/><Relationship Id="rId52" Type="http://schemas.openxmlformats.org/officeDocument/2006/relationships/customXml" Target="../ink/ink26.xml"/><Relationship Id="rId73" Type="http://schemas.openxmlformats.org/officeDocument/2006/relationships/image" Target="../media/image28.png"/><Relationship Id="rId78" Type="http://schemas.openxmlformats.org/officeDocument/2006/relationships/customXml" Target="../ink/ink46.xml"/><Relationship Id="rId94" Type="http://schemas.openxmlformats.org/officeDocument/2006/relationships/customXml" Target="../ink/ink56.xml"/><Relationship Id="rId99" Type="http://schemas.openxmlformats.org/officeDocument/2006/relationships/customXml" Target="../ink/ink59.xml"/><Relationship Id="rId101" Type="http://schemas.openxmlformats.org/officeDocument/2006/relationships/customXml" Target="../ink/ink60.xml"/><Relationship Id="rId122" Type="http://schemas.openxmlformats.org/officeDocument/2006/relationships/image" Target="../media/image49.png"/><Relationship Id="rId143" Type="http://schemas.openxmlformats.org/officeDocument/2006/relationships/customXml" Target="../ink/ink81.xml"/><Relationship Id="rId148" Type="http://schemas.openxmlformats.org/officeDocument/2006/relationships/image" Target="../media/image62.png"/><Relationship Id="rId164" Type="http://schemas.openxmlformats.org/officeDocument/2006/relationships/image" Target="../media/image70.png"/><Relationship Id="rId169" Type="http://schemas.openxmlformats.org/officeDocument/2006/relationships/customXml" Target="../ink/ink94.xml"/><Relationship Id="rId185" Type="http://schemas.openxmlformats.org/officeDocument/2006/relationships/image" Target="../media/image80.png"/><Relationship Id="rId4" Type="http://schemas.openxmlformats.org/officeDocument/2006/relationships/image" Target="../media/image2.png"/><Relationship Id="rId9" Type="http://schemas.openxmlformats.org/officeDocument/2006/relationships/image" Target="../media/image4.png"/><Relationship Id="rId180" Type="http://schemas.openxmlformats.org/officeDocument/2006/relationships/customXml" Target="../ink/ink100.xml"/><Relationship Id="rId26" Type="http://schemas.openxmlformats.org/officeDocument/2006/relationships/customXml" Target="../ink/ink11.xml"/><Relationship Id="rId47" Type="http://schemas.openxmlformats.org/officeDocument/2006/relationships/image" Target="../media/image21.png"/><Relationship Id="rId68" Type="http://schemas.openxmlformats.org/officeDocument/2006/relationships/customXml" Target="../ink/ink40.xml"/><Relationship Id="rId89" Type="http://schemas.openxmlformats.org/officeDocument/2006/relationships/image" Target="../media/image33.png"/><Relationship Id="rId112" Type="http://schemas.openxmlformats.org/officeDocument/2006/relationships/image" Target="../media/image44.png"/><Relationship Id="rId133" Type="http://schemas.openxmlformats.org/officeDocument/2006/relationships/customXml" Target="../ink/ink76.xml"/><Relationship Id="rId154" Type="http://schemas.openxmlformats.org/officeDocument/2006/relationships/image" Target="../media/image65.png"/><Relationship Id="rId175" Type="http://schemas.openxmlformats.org/officeDocument/2006/relationships/image" Target="../media/image75.png"/><Relationship Id="rId16" Type="http://schemas.openxmlformats.org/officeDocument/2006/relationships/customXml" Target="../ink/ink6.xml"/><Relationship Id="rId37" Type="http://schemas.openxmlformats.org/officeDocument/2006/relationships/customXml" Target="../ink/ink18.xml"/><Relationship Id="rId58" Type="http://schemas.openxmlformats.org/officeDocument/2006/relationships/customXml" Target="../ink/ink32.xml"/><Relationship Id="rId79" Type="http://schemas.openxmlformats.org/officeDocument/2006/relationships/customXml" Target="../ink/ink47.xml"/><Relationship Id="rId102" Type="http://schemas.openxmlformats.org/officeDocument/2006/relationships/image" Target="../media/image39.png"/><Relationship Id="rId123" Type="http://schemas.openxmlformats.org/officeDocument/2006/relationships/customXml" Target="../ink/ink71.xml"/><Relationship Id="rId144" Type="http://schemas.openxmlformats.org/officeDocument/2006/relationships/image" Target="../media/image60.png"/><Relationship Id="rId90" Type="http://schemas.openxmlformats.org/officeDocument/2006/relationships/customXml" Target="../ink/ink54.xml"/><Relationship Id="rId165" Type="http://schemas.openxmlformats.org/officeDocument/2006/relationships/customXml" Target="../ink/ink92.xml"/><Relationship Id="rId186" Type="http://schemas.openxmlformats.org/officeDocument/2006/relationships/customXml" Target="../ink/ink103.xml"/><Relationship Id="rId27" Type="http://schemas.openxmlformats.org/officeDocument/2006/relationships/image" Target="../media/image13.png"/><Relationship Id="rId48" Type="http://schemas.openxmlformats.org/officeDocument/2006/relationships/customXml" Target="../ink/ink24.xml"/><Relationship Id="rId69" Type="http://schemas.openxmlformats.org/officeDocument/2006/relationships/image" Target="../media/image26.png"/><Relationship Id="rId113" Type="http://schemas.openxmlformats.org/officeDocument/2006/relationships/customXml" Target="../ink/ink66.xml"/><Relationship Id="rId134" Type="http://schemas.openxmlformats.org/officeDocument/2006/relationships/image" Target="../media/image55.png"/><Relationship Id="rId80" Type="http://schemas.openxmlformats.org/officeDocument/2006/relationships/image" Target="../media/image30.png"/><Relationship Id="rId155" Type="http://schemas.openxmlformats.org/officeDocument/2006/relationships/customXml" Target="../ink/ink87.xml"/><Relationship Id="rId176" Type="http://schemas.openxmlformats.org/officeDocument/2006/relationships/customXml" Target="../ink/ink98.xml"/><Relationship Id="rId17" Type="http://schemas.openxmlformats.org/officeDocument/2006/relationships/image" Target="../media/image8.png"/><Relationship Id="rId38" Type="http://schemas.openxmlformats.org/officeDocument/2006/relationships/image" Target="../media/image17.png"/><Relationship Id="rId59" Type="http://schemas.openxmlformats.org/officeDocument/2006/relationships/customXml" Target="../ink/ink33.xml"/><Relationship Id="rId103" Type="http://schemas.openxmlformats.org/officeDocument/2006/relationships/customXml" Target="../ink/ink61.xml"/><Relationship Id="rId124" Type="http://schemas.openxmlformats.org/officeDocument/2006/relationships/image" Target="../media/image50.png"/><Relationship Id="rId70" Type="http://schemas.openxmlformats.org/officeDocument/2006/relationships/customXml" Target="../ink/ink41.xml"/><Relationship Id="rId91" Type="http://schemas.openxmlformats.org/officeDocument/2006/relationships/image" Target="../media/image34.png"/><Relationship Id="rId145" Type="http://schemas.openxmlformats.org/officeDocument/2006/relationships/customXml" Target="../ink/ink82.xml"/><Relationship Id="rId166" Type="http://schemas.openxmlformats.org/officeDocument/2006/relationships/image" Target="../media/image71.png"/><Relationship Id="rId187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28" Type="http://schemas.openxmlformats.org/officeDocument/2006/relationships/customXml" Target="../ink/ink12.xml"/><Relationship Id="rId49" Type="http://schemas.openxmlformats.org/officeDocument/2006/relationships/image" Target="../media/image22.png"/><Relationship Id="rId114" Type="http://schemas.openxmlformats.org/officeDocument/2006/relationships/image" Target="../media/image45.png"/><Relationship Id="rId60" Type="http://schemas.openxmlformats.org/officeDocument/2006/relationships/image" Target="../media/image24.png"/><Relationship Id="rId81" Type="http://schemas.openxmlformats.org/officeDocument/2006/relationships/customXml" Target="../ink/ink48.xml"/><Relationship Id="rId135" Type="http://schemas.openxmlformats.org/officeDocument/2006/relationships/customXml" Target="../ink/ink77.xml"/><Relationship Id="rId156" Type="http://schemas.openxmlformats.org/officeDocument/2006/relationships/image" Target="../media/image66.png"/><Relationship Id="rId177" Type="http://schemas.openxmlformats.org/officeDocument/2006/relationships/image" Target="../media/image7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>
            <a:extLst>
              <a:ext uri="{FF2B5EF4-FFF2-40B4-BE49-F238E27FC236}">
                <a16:creationId xmlns:a16="http://schemas.microsoft.com/office/drawing/2014/main" id="{56C94072-1B34-48FB-9A9C-5A9A0FFC8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7EE05D-2920-E14D-B2B6-7E89A52F2E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9" r="535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CE2D76-C314-8048-8BCE-8CAE0E85BC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634" b="94194" l="6960" r="95029">
                        <a14:foregroundMark x1="35191" y1="27226" x2="30762" y2="22065"/>
                        <a14:foregroundMark x1="28856" y1="12491" x2="28260" y2="9500"/>
                        <a14:foregroundMark x1="31402" y1="25280" x2="30243" y2="19459"/>
                        <a14:foregroundMark x1="30762" y1="22065" x2="30312" y2="19804"/>
                        <a14:foregroundMark x1="24383" y1="7842" x2="17204" y2="6366"/>
                        <a14:foregroundMark x1="7761" y1="23335" x2="7080" y2="24559"/>
                        <a14:foregroundMark x1="14719" y1="10831" x2="10319" y2="18739"/>
                        <a14:foregroundMark x1="17204" y1="6366" x2="15472" y2="9479"/>
                        <a14:foregroundMark x1="7080" y1="24559" x2="12865" y2="23785"/>
                        <a14:foregroundMark x1="18381" y1="20731" x2="20789" y2="19398"/>
                        <a14:foregroundMark x1="12865" y1="23785" x2="16305" y2="21880"/>
                        <a14:foregroundMark x1="17772" y1="25403" x2="17505" y2="25935"/>
                        <a14:foregroundMark x1="20889" y1="19199" x2="22377" y2="16237"/>
                        <a14:foregroundMark x1="17505" y1="25935" x2="12588" y2="26813"/>
                        <a14:foregroundMark x1="11961" y1="26925" x2="17535" y2="28645"/>
                        <a14:foregroundMark x1="23221" y1="35381" x2="26213" y2="38925"/>
                        <a14:foregroundMark x1="17535" y1="28645" x2="20417" y2="32059"/>
                        <a14:foregroundMark x1="26213" y1="38925" x2="25851" y2="42323"/>
                        <a14:foregroundMark x1="25459" y1="14581" x2="29346" y2="20172"/>
                        <a14:foregroundMark x1="29346" y1="20172" x2="25098" y2="32086"/>
                        <a14:foregroundMark x1="19403" y1="6839" x2="18138" y2="5763"/>
                        <a14:foregroundMark x1="26092" y1="9548" x2="28111" y2="8817"/>
                        <a14:foregroundMark x1="26845" y1="7742" x2="26092" y2="8817"/>
                        <a14:foregroundMark x1="16752" y1="19828" x2="12835" y2="22151"/>
                        <a14:foregroundMark x1="88822" y1="77677" x2="93793" y2="80344"/>
                        <a14:foregroundMark x1="93793" y1="80344" x2="91383" y2="95140"/>
                        <a14:foregroundMark x1="91383" y1="95140" x2="83158" y2="94194"/>
                        <a14:foregroundMark x1="83158" y1="94194" x2="77855" y2="90624"/>
                        <a14:foregroundMark x1="94637" y1="82323" x2="92588" y2="88688"/>
                        <a14:foregroundMark x1="92588" y1="88688" x2="92227" y2="88989"/>
                        <a14:foregroundMark x1="95029" y1="82538" x2="95029" y2="82538"/>
                        <a14:foregroundMark x1="26363" y1="12430" x2="30762" y2="20731"/>
                        <a14:foregroundMark x1="27358" y1="12989" x2="29647" y2="18022"/>
                        <a14:foregroundMark x1="27749" y1="12430" x2="29768" y2="16215"/>
                        <a14:backgroundMark x1="15246" y1="9204" x2="13980" y2="10796"/>
                        <a14:backgroundMark x1="10334" y1="20731" x2="8557" y2="23054"/>
                        <a14:backgroundMark x1="10696" y1="20731" x2="8798" y2="20344"/>
                        <a14:backgroundMark x1="10334" y1="18753" x2="8436" y2="22538"/>
                        <a14:backgroundMark x1="8045" y1="22882" x2="7683" y2="23226"/>
                        <a14:backgroundMark x1="22175" y1="20344" x2="18319" y2="24774"/>
                        <a14:backgroundMark x1="18319" y1="24774" x2="12835" y2="24860"/>
                        <a14:backgroundMark x1="12835" y1="24860" x2="21814" y2="20731"/>
                        <a14:backgroundMark x1="20548" y1="20344" x2="12835" y2="23613"/>
                        <a14:backgroundMark x1="21302" y1="19656" x2="15246" y2="21634"/>
                        <a14:backgroundMark x1="19795" y1="21247" x2="18921" y2="23441"/>
                        <a14:backgroundMark x1="23200" y1="35312" x2="20307" y2="31699"/>
                        <a14:backgroundMark x1="27937" y1="9268" x2="29135" y2="9720"/>
                        <a14:backgroundMark x1="24345" y1="7914" x2="25658" y2="8409"/>
                        <a14:backgroundMark x1="30142" y1="15868" x2="30915" y2="20590"/>
                        <a14:backgroundMark x1="29135" y1="9720" x2="30105" y2="15641"/>
                        <a14:backgroundMark x1="28951" y1="13478" x2="28713" y2="12344"/>
                        <a14:backgroundMark x1="28713" y1="12344" x2="28894" y2="11183"/>
                        <a14:backgroundMark x1="28262" y1="12258" x2="28623" y2="10624"/>
                        <a14:backgroundMark x1="28484" y1="12602" x2="29015" y2="12602"/>
                        <a14:backgroundMark x1="28262" y1="12774" x2="28382" y2="9720"/>
                        <a14:backgroundMark x1="21061" y1="19828" x2="16180" y2="21247"/>
                        <a14:backgroundMark x1="16180" y1="21247" x2="20428" y2="21462"/>
                        <a14:backgroundMark x1="11449" y1="26839" x2="12082" y2="27570"/>
                        <a14:backgroundMark x1="12233" y1="26667" x2="12835" y2="28129"/>
                        <a14:backgroundMark x1="11449" y1="26667" x2="10967" y2="27398"/>
                        <a14:backgroundMark x1="11329" y1="27011" x2="12715" y2="27570"/>
                        <a14:backgroundMark x1="19916" y1="31527" x2="19916" y2="3243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06378" y="448233"/>
            <a:ext cx="9286563" cy="5092920"/>
          </a:xfrm>
          <a:prstGeom prst="rect">
            <a:avLst/>
          </a:prstGeom>
        </p:spPr>
      </p:pic>
      <p:sp>
        <p:nvSpPr>
          <p:cNvPr id="7" name="Rectangle 10">
            <a:extLst>
              <a:ext uri="{FF2B5EF4-FFF2-40B4-BE49-F238E27FC236}">
                <a16:creationId xmlns:a16="http://schemas.microsoft.com/office/drawing/2014/main" id="{1D5941F3-0256-4E90-BBBC-5A6EDEB8E0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38004" y="4166755"/>
            <a:ext cx="5607908" cy="2040066"/>
          </a:xfrm>
          <a:prstGeom prst="rect">
            <a:avLst/>
          </a:prstGeom>
          <a:solidFill>
            <a:srgbClr val="0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17E9A-C57A-E845-93CC-8F77A4623E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74293" y="4321149"/>
            <a:ext cx="5268177" cy="1664649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FFFFFF"/>
                </a:solidFill>
              </a:rPr>
              <a:t>De-</a:t>
            </a:r>
            <a:r>
              <a:rPr lang="en-US" sz="2800" b="1" dirty="0" err="1">
                <a:solidFill>
                  <a:srgbClr val="FFFFFF"/>
                </a:solidFill>
              </a:rPr>
              <a:t>Sovereignisation</a:t>
            </a:r>
            <a:br>
              <a:rPr lang="en-US" sz="2800" dirty="0">
                <a:solidFill>
                  <a:srgbClr val="FFFFFF"/>
                </a:solidFill>
              </a:rPr>
            </a:br>
            <a:r>
              <a:rPr lang="en-US" sz="2800" dirty="0">
                <a:solidFill>
                  <a:srgbClr val="FFFFFF"/>
                </a:solidFill>
              </a:rPr>
              <a:t>As AN INSTRUMENT OF</a:t>
            </a:r>
            <a:br>
              <a:rPr lang="en-US" sz="2800" dirty="0">
                <a:solidFill>
                  <a:srgbClr val="FFFFFF"/>
                </a:solidFill>
              </a:rPr>
            </a:br>
            <a:r>
              <a:rPr lang="en-US" sz="2800" dirty="0">
                <a:solidFill>
                  <a:srgbClr val="FFFFFF"/>
                </a:solidFill>
              </a:rPr>
              <a:t>RUSSIA’S FOREIGN POLICY</a:t>
            </a:r>
            <a:br>
              <a:rPr lang="en-US" sz="2800" dirty="0">
                <a:solidFill>
                  <a:srgbClr val="FFFFFF"/>
                </a:solidFill>
              </a:rPr>
            </a:br>
            <a:r>
              <a:rPr lang="en-US" sz="2800" dirty="0">
                <a:solidFill>
                  <a:srgbClr val="FFFFFF"/>
                </a:solidFill>
              </a:rPr>
              <a:t>in the post-soviet region 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5019358-4900-4555-99FF-EF6AE90B8E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5670146" y="3710250"/>
            <a:ext cx="2131466" cy="1830903"/>
          </a:xfrm>
          <a:custGeom>
            <a:avLst/>
            <a:gdLst>
              <a:gd name="connsiteX0" fmla="*/ 2308583 w 2308583"/>
              <a:gd name="connsiteY0" fmla="*/ 1983044 h 1983044"/>
              <a:gd name="connsiteX1" fmla="*/ 462 w 2308583"/>
              <a:gd name="connsiteY1" fmla="*/ 1983044 h 1983044"/>
              <a:gd name="connsiteX2" fmla="*/ 0 w 2308583"/>
              <a:gd name="connsiteY2" fmla="*/ 1711185 h 1983044"/>
              <a:gd name="connsiteX3" fmla="*/ 2022607 w 2308583"/>
              <a:gd name="connsiteY3" fmla="*/ 1712117 h 1983044"/>
              <a:gd name="connsiteX4" fmla="*/ 2022607 w 2308583"/>
              <a:gd name="connsiteY4" fmla="*/ 0 h 1983044"/>
              <a:gd name="connsiteX5" fmla="*/ 2308583 w 2308583"/>
              <a:gd name="connsiteY5" fmla="*/ 0 h 198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8583" h="1983044">
                <a:moveTo>
                  <a:pt x="2308583" y="1983044"/>
                </a:moveTo>
                <a:lnTo>
                  <a:pt x="462" y="1983044"/>
                </a:lnTo>
                <a:cubicBezTo>
                  <a:pt x="-462" y="1889214"/>
                  <a:pt x="923" y="1805015"/>
                  <a:pt x="0" y="1711185"/>
                </a:cubicBezTo>
                <a:lnTo>
                  <a:pt x="2022607" y="1712117"/>
                </a:lnTo>
                <a:lnTo>
                  <a:pt x="2022607" y="0"/>
                </a:lnTo>
                <a:lnTo>
                  <a:pt x="2308583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0">
            <a:noFill/>
            <a:prstDash val="solid"/>
            <a:round/>
            <a:headEnd/>
            <a:tailEnd/>
          </a:ln>
        </p:spPr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97174945-827D-034F-8136-2F1268771C49}"/>
                  </a:ext>
                </a:extLst>
              </p14:cNvPr>
              <p14:cNvContentPartPr/>
              <p14:nvPr/>
            </p14:nvContentPartPr>
            <p14:xfrm>
              <a:off x="2871606" y="1280994"/>
              <a:ext cx="1478520" cy="82188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97174945-827D-034F-8136-2F1268771C4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53606" y="1263354"/>
                <a:ext cx="1514160" cy="85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9BD6CDEA-1D4A-F94C-BEE2-0E2F60909B37}"/>
                  </a:ext>
                </a:extLst>
              </p14:cNvPr>
              <p14:cNvContentPartPr/>
              <p14:nvPr/>
            </p14:nvContentPartPr>
            <p14:xfrm>
              <a:off x="3794646" y="1111434"/>
              <a:ext cx="669240" cy="69444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9BD6CDEA-1D4A-F94C-BEE2-0E2F60909B3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777006" y="1093794"/>
                <a:ext cx="704880" cy="73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2" name="Ink 91">
                <a:extLst>
                  <a:ext uri="{FF2B5EF4-FFF2-40B4-BE49-F238E27FC236}">
                    <a16:creationId xmlns:a16="http://schemas.microsoft.com/office/drawing/2014/main" id="{AAE051D1-D775-3B46-AF95-554873094CA1}"/>
                  </a:ext>
                </a:extLst>
              </p14:cNvPr>
              <p14:cNvContentPartPr/>
              <p14:nvPr/>
            </p14:nvContentPartPr>
            <p14:xfrm>
              <a:off x="3254680" y="1818627"/>
              <a:ext cx="360" cy="360"/>
            </p14:xfrm>
          </p:contentPart>
        </mc:Choice>
        <mc:Fallback xmlns="">
          <p:pic>
            <p:nvPicPr>
              <p:cNvPr id="92" name="Ink 91">
                <a:extLst>
                  <a:ext uri="{FF2B5EF4-FFF2-40B4-BE49-F238E27FC236}">
                    <a16:creationId xmlns:a16="http://schemas.microsoft.com/office/drawing/2014/main" id="{AAE051D1-D775-3B46-AF95-554873094CA1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218680" y="178298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10" name="Ink 109">
                <a:extLst>
                  <a:ext uri="{FF2B5EF4-FFF2-40B4-BE49-F238E27FC236}">
                    <a16:creationId xmlns:a16="http://schemas.microsoft.com/office/drawing/2014/main" id="{F9E955A2-7D84-C445-BDEC-7980F29BBDC7}"/>
                  </a:ext>
                </a:extLst>
              </p14:cNvPr>
              <p14:cNvContentPartPr/>
              <p14:nvPr/>
            </p14:nvContentPartPr>
            <p14:xfrm>
              <a:off x="3907000" y="1129227"/>
              <a:ext cx="354600" cy="432000"/>
            </p14:xfrm>
          </p:contentPart>
        </mc:Choice>
        <mc:Fallback xmlns="">
          <p:pic>
            <p:nvPicPr>
              <p:cNvPr id="110" name="Ink 109">
                <a:extLst>
                  <a:ext uri="{FF2B5EF4-FFF2-40B4-BE49-F238E27FC236}">
                    <a16:creationId xmlns:a16="http://schemas.microsoft.com/office/drawing/2014/main" id="{F9E955A2-7D84-C445-BDEC-7980F29BBDC7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871000" y="1093587"/>
                <a:ext cx="426240" cy="503640"/>
              </a:xfrm>
              <a:prstGeom prst="rect">
                <a:avLst/>
              </a:prstGeom>
            </p:spPr>
          </p:pic>
        </mc:Fallback>
      </mc:AlternateContent>
      <p:grpSp>
        <p:nvGrpSpPr>
          <p:cNvPr id="137" name="Group 136">
            <a:extLst>
              <a:ext uri="{FF2B5EF4-FFF2-40B4-BE49-F238E27FC236}">
                <a16:creationId xmlns:a16="http://schemas.microsoft.com/office/drawing/2014/main" id="{42454098-C0CE-2D4A-9A65-ABCC36831175}"/>
              </a:ext>
            </a:extLst>
          </p:cNvPr>
          <p:cNvGrpSpPr/>
          <p:nvPr/>
        </p:nvGrpSpPr>
        <p:grpSpPr>
          <a:xfrm>
            <a:off x="2656360" y="757627"/>
            <a:ext cx="1754280" cy="1388807"/>
            <a:chOff x="2656360" y="757627"/>
            <a:chExt cx="1754280" cy="1388807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28334FBD-25BA-BB4B-8859-DC46E2B4A7B3}"/>
                    </a:ext>
                  </a:extLst>
                </p14:cNvPr>
                <p14:cNvContentPartPr/>
                <p14:nvPr/>
              </p14:nvContentPartPr>
              <p14:xfrm>
                <a:off x="3783846" y="2083434"/>
                <a:ext cx="143280" cy="6300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28334FBD-25BA-BB4B-8859-DC46E2B4A7B3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765846" y="2065434"/>
                  <a:ext cx="178920" cy="9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B73E8F04-78DF-264F-9AAB-684B2C3B4F5C}"/>
                    </a:ext>
                  </a:extLst>
                </p14:cNvPr>
                <p14:cNvContentPartPr/>
                <p14:nvPr/>
              </p14:nvContentPartPr>
              <p14:xfrm>
                <a:off x="3770166" y="1342554"/>
                <a:ext cx="28800" cy="35388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B73E8F04-78DF-264F-9AAB-684B2C3B4F5C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752166" y="1324914"/>
                  <a:ext cx="64440" cy="38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0173C0EE-A6EF-364D-85B5-7E129E9F64A1}"/>
                    </a:ext>
                  </a:extLst>
                </p14:cNvPr>
                <p14:cNvContentPartPr/>
                <p14:nvPr/>
              </p14:nvContentPartPr>
              <p14:xfrm>
                <a:off x="2924886" y="1842954"/>
                <a:ext cx="360" cy="36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0173C0EE-A6EF-364D-85B5-7E129E9F64A1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907246" y="1824954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4497959A-E787-B147-A6A8-E1682EFABCDD}"/>
                    </a:ext>
                  </a:extLst>
                </p14:cNvPr>
                <p14:cNvContentPartPr/>
                <p14:nvPr/>
              </p14:nvContentPartPr>
              <p14:xfrm>
                <a:off x="3001926" y="1054914"/>
                <a:ext cx="104760" cy="5544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4497959A-E787-B147-A6A8-E1682EFABCDD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984286" y="1037274"/>
                  <a:ext cx="140400" cy="9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9FC326CF-3CFC-E24E-AACE-DB6240DA53B5}"/>
                    </a:ext>
                  </a:extLst>
                </p14:cNvPr>
                <p14:cNvContentPartPr/>
                <p14:nvPr/>
              </p14:nvContentPartPr>
              <p14:xfrm>
                <a:off x="2900046" y="1175874"/>
                <a:ext cx="59040" cy="4860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9FC326CF-3CFC-E24E-AACE-DB6240DA53B5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882046" y="1157874"/>
                  <a:ext cx="94680" cy="8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14CD10A8-ED5C-7F48-86D8-A7FF0E0B1843}"/>
                    </a:ext>
                  </a:extLst>
                </p14:cNvPr>
                <p14:cNvContentPartPr/>
                <p14:nvPr/>
              </p14:nvContentPartPr>
              <p14:xfrm>
                <a:off x="2741646" y="1317714"/>
                <a:ext cx="104760" cy="6552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14CD10A8-ED5C-7F48-86D8-A7FF0E0B1843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723646" y="1300074"/>
                  <a:ext cx="140400" cy="10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48E377F4-5FB0-D24F-8995-7CA4F8A9A066}"/>
                    </a:ext>
                  </a:extLst>
                </p14:cNvPr>
                <p14:cNvContentPartPr/>
                <p14:nvPr/>
              </p14:nvContentPartPr>
              <p14:xfrm>
                <a:off x="3165726" y="791754"/>
                <a:ext cx="660240" cy="19584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48E377F4-5FB0-D24F-8995-7CA4F8A9A066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147726" y="774114"/>
                  <a:ext cx="695880" cy="23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3C6F1DAB-45B4-B14B-878A-5B9E06CC3A09}"/>
                    </a:ext>
                  </a:extLst>
                </p14:cNvPr>
                <p14:cNvContentPartPr/>
                <p14:nvPr/>
              </p14:nvContentPartPr>
              <p14:xfrm>
                <a:off x="3853326" y="935754"/>
                <a:ext cx="360" cy="36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3C6F1DAB-45B4-B14B-878A-5B9E06CC3A0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835326" y="918114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45B57872-E7E6-554C-AD5F-5D6CC086F0C8}"/>
                    </a:ext>
                  </a:extLst>
                </p14:cNvPr>
                <p14:cNvContentPartPr/>
                <p14:nvPr/>
              </p14:nvContentPartPr>
              <p14:xfrm>
                <a:off x="3890406" y="926394"/>
                <a:ext cx="360" cy="36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45B57872-E7E6-554C-AD5F-5D6CC086F0C8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872766" y="908394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DBBF5E71-99DF-6E4E-A4AF-2A2E0DDCA2F5}"/>
                    </a:ext>
                  </a:extLst>
                </p14:cNvPr>
                <p14:cNvContentPartPr/>
                <p14:nvPr/>
              </p14:nvContentPartPr>
              <p14:xfrm>
                <a:off x="3782046" y="913434"/>
                <a:ext cx="360" cy="36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DBBF5E71-99DF-6E4E-A4AF-2A2E0DDCA2F5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764406" y="895434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320C0700-74B2-234D-8250-5FF3BB595824}"/>
                    </a:ext>
                  </a:extLst>
                </p14:cNvPr>
                <p14:cNvContentPartPr/>
                <p14:nvPr/>
              </p14:nvContentPartPr>
              <p14:xfrm>
                <a:off x="3828486" y="913434"/>
                <a:ext cx="15840" cy="36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320C0700-74B2-234D-8250-5FF3BB595824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3810846" y="895434"/>
                  <a:ext cx="5148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2C6B1F98-5609-3141-84F7-49729EB1EE70}"/>
                    </a:ext>
                  </a:extLst>
                </p14:cNvPr>
                <p14:cNvContentPartPr/>
                <p14:nvPr/>
              </p14:nvContentPartPr>
              <p14:xfrm>
                <a:off x="3881406" y="928914"/>
                <a:ext cx="6480" cy="36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2C6B1F98-5609-3141-84F7-49729EB1EE70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863406" y="910914"/>
                  <a:ext cx="4212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A0D35AC2-7C88-5D41-91D4-385A302B2667}"/>
                    </a:ext>
                  </a:extLst>
                </p14:cNvPr>
                <p14:cNvContentPartPr/>
                <p14:nvPr/>
              </p14:nvContentPartPr>
              <p14:xfrm>
                <a:off x="3698886" y="905874"/>
                <a:ext cx="19800" cy="360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A0D35AC2-7C88-5D41-91D4-385A302B2667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3681246" y="888234"/>
                  <a:ext cx="5544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0E9DE07F-E003-F54D-8112-E1377D5CF20F}"/>
                    </a:ext>
                  </a:extLst>
                </p14:cNvPr>
                <p14:cNvContentPartPr/>
                <p14:nvPr/>
              </p14:nvContentPartPr>
              <p14:xfrm>
                <a:off x="3541926" y="880314"/>
                <a:ext cx="23040" cy="396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0E9DE07F-E003-F54D-8112-E1377D5CF20F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3523926" y="862314"/>
                  <a:ext cx="58680" cy="3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F49D149D-FF23-8641-9A68-E0E9F4EA3A5E}"/>
                    </a:ext>
                  </a:extLst>
                </p14:cNvPr>
                <p14:cNvContentPartPr/>
                <p14:nvPr/>
              </p14:nvContentPartPr>
              <p14:xfrm>
                <a:off x="3473526" y="857274"/>
                <a:ext cx="16200" cy="360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F49D149D-FF23-8641-9A68-E0E9F4EA3A5E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3455526" y="839634"/>
                  <a:ext cx="5184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BCDDDE22-611D-8D42-867C-3AA728BD362C}"/>
                    </a:ext>
                  </a:extLst>
                </p14:cNvPr>
                <p14:cNvContentPartPr/>
                <p14:nvPr/>
              </p14:nvContentPartPr>
              <p14:xfrm>
                <a:off x="3419166" y="844314"/>
                <a:ext cx="12960" cy="360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BCDDDE22-611D-8D42-867C-3AA728BD362C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3401526" y="826674"/>
                  <a:ext cx="4860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6C85499C-84C1-634A-A986-88718818B915}"/>
                    </a:ext>
                  </a:extLst>
                </p14:cNvPr>
                <p14:cNvContentPartPr/>
                <p14:nvPr/>
              </p14:nvContentPartPr>
              <p14:xfrm>
                <a:off x="3390366" y="834954"/>
                <a:ext cx="360" cy="36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6C85499C-84C1-634A-A986-88718818B915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372366" y="817314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9B48C722-804A-C742-A4A1-8A1F67B537C4}"/>
                    </a:ext>
                  </a:extLst>
                </p14:cNvPr>
                <p14:cNvContentPartPr/>
                <p14:nvPr/>
              </p14:nvContentPartPr>
              <p14:xfrm>
                <a:off x="3358686" y="828834"/>
                <a:ext cx="16200" cy="36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9B48C722-804A-C742-A4A1-8A1F67B537C4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3341046" y="810834"/>
                  <a:ext cx="5184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6C29A941-45CD-B045-A716-99F4239FD76E}"/>
                    </a:ext>
                  </a:extLst>
                </p14:cNvPr>
                <p14:cNvContentPartPr/>
                <p14:nvPr/>
              </p14:nvContentPartPr>
              <p14:xfrm>
                <a:off x="3295326" y="835674"/>
                <a:ext cx="16200" cy="972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6C29A941-45CD-B045-A716-99F4239FD76E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3277686" y="818034"/>
                  <a:ext cx="5184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6213A5B2-30DB-DC47-B49E-8C98DE17BC03}"/>
                    </a:ext>
                  </a:extLst>
                </p14:cNvPr>
                <p14:cNvContentPartPr/>
                <p14:nvPr/>
              </p14:nvContentPartPr>
              <p14:xfrm>
                <a:off x="3257526" y="857274"/>
                <a:ext cx="19080" cy="1584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6213A5B2-30DB-DC47-B49E-8C98DE17BC03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3239886" y="839634"/>
                  <a:ext cx="5472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174552B1-57E1-CF4E-A703-89FDF0751AD5}"/>
                    </a:ext>
                  </a:extLst>
                </p14:cNvPr>
                <p14:cNvContentPartPr/>
                <p14:nvPr/>
              </p14:nvContentPartPr>
              <p14:xfrm>
                <a:off x="3248166" y="879234"/>
                <a:ext cx="6480" cy="1584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174552B1-57E1-CF4E-A703-89FDF0751AD5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3230166" y="861234"/>
                  <a:ext cx="4212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B50BEABC-867E-9243-A01B-D85E42E2725C}"/>
                    </a:ext>
                  </a:extLst>
                </p14:cNvPr>
                <p14:cNvContentPartPr/>
                <p14:nvPr/>
              </p14:nvContentPartPr>
              <p14:xfrm>
                <a:off x="3313686" y="876354"/>
                <a:ext cx="360" cy="36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B50BEABC-867E-9243-A01B-D85E42E2725C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296046" y="858714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2C9DCACB-DAD8-6C46-8C9C-5AEB91225E66}"/>
                    </a:ext>
                  </a:extLst>
                </p14:cNvPr>
                <p14:cNvContentPartPr/>
                <p14:nvPr/>
              </p14:nvContentPartPr>
              <p14:xfrm>
                <a:off x="3364446" y="840714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2C9DCACB-DAD8-6C46-8C9C-5AEB91225E66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346806" y="823074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DFCEF06C-21DD-4C49-B7A0-031510A90305}"/>
                    </a:ext>
                  </a:extLst>
                </p14:cNvPr>
                <p14:cNvContentPartPr/>
                <p14:nvPr/>
              </p14:nvContentPartPr>
              <p14:xfrm>
                <a:off x="3279846" y="904794"/>
                <a:ext cx="3600" cy="360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DFCEF06C-21DD-4C49-B7A0-031510A90305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262206" y="886794"/>
                  <a:ext cx="3924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203D34F-5B15-634C-A356-1CF368FD8CFE}"/>
                    </a:ext>
                  </a:extLst>
                </p14:cNvPr>
                <p14:cNvContentPartPr/>
                <p14:nvPr/>
              </p14:nvContentPartPr>
              <p14:xfrm>
                <a:off x="3254646" y="914154"/>
                <a:ext cx="9720" cy="360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203D34F-5B15-634C-A356-1CF368FD8CFE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237006" y="896154"/>
                  <a:ext cx="4536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2189E2A8-0BE2-4E42-8413-2E1458DD0C25}"/>
                    </a:ext>
                  </a:extLst>
                </p14:cNvPr>
                <p14:cNvContentPartPr/>
                <p14:nvPr/>
              </p14:nvContentPartPr>
              <p14:xfrm>
                <a:off x="3210726" y="923514"/>
                <a:ext cx="9720" cy="360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2189E2A8-0BE2-4E42-8413-2E1458DD0C25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192726" y="905514"/>
                  <a:ext cx="4536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B83F2996-759C-A84A-B45C-AC43FCF5D812}"/>
                    </a:ext>
                  </a:extLst>
                </p14:cNvPr>
                <p14:cNvContentPartPr/>
                <p14:nvPr/>
              </p14:nvContentPartPr>
              <p14:xfrm>
                <a:off x="3194886" y="929634"/>
                <a:ext cx="3600" cy="360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B83F2996-759C-A84A-B45C-AC43FCF5D812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177246" y="911634"/>
                  <a:ext cx="3924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36D6169F-0A1B-E346-A952-C81091B94FA5}"/>
                    </a:ext>
                  </a:extLst>
                </p14:cNvPr>
                <p14:cNvContentPartPr/>
                <p14:nvPr/>
              </p14:nvContentPartPr>
              <p14:xfrm>
                <a:off x="3179046" y="941874"/>
                <a:ext cx="360" cy="36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36D6169F-0A1B-E346-A952-C81091B94FA5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161406" y="924234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F239ACA0-2C16-4E49-A248-4596B7B595DC}"/>
                    </a:ext>
                  </a:extLst>
                </p14:cNvPr>
                <p14:cNvContentPartPr/>
                <p14:nvPr/>
              </p14:nvContentPartPr>
              <p14:xfrm>
                <a:off x="3135126" y="954474"/>
                <a:ext cx="28800" cy="1584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F239ACA0-2C16-4E49-A248-4596B7B595DC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117126" y="936474"/>
                  <a:ext cx="6444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FD46F37E-686F-864A-A722-9DB84444BD3A}"/>
                    </a:ext>
                  </a:extLst>
                </p14:cNvPr>
                <p14:cNvContentPartPr/>
                <p14:nvPr/>
              </p14:nvContentPartPr>
              <p14:xfrm>
                <a:off x="3119286" y="976074"/>
                <a:ext cx="3600" cy="360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FD46F37E-686F-864A-A722-9DB84444BD3A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3101646" y="958074"/>
                  <a:ext cx="3924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94BCFC1B-1D16-FB4F-B992-FBD4F28613D0}"/>
                    </a:ext>
                  </a:extLst>
                </p14:cNvPr>
                <p14:cNvContentPartPr/>
                <p14:nvPr/>
              </p14:nvContentPartPr>
              <p14:xfrm>
                <a:off x="3116046" y="982194"/>
                <a:ext cx="3600" cy="972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94BCFC1B-1D16-FB4F-B992-FBD4F28613D0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3098406" y="964554"/>
                  <a:ext cx="3924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6F6F398D-0352-A04D-9884-9638D4EBF89C}"/>
                    </a:ext>
                  </a:extLst>
                </p14:cNvPr>
                <p14:cNvContentPartPr/>
                <p14:nvPr/>
              </p14:nvContentPartPr>
              <p14:xfrm>
                <a:off x="3103446" y="1022514"/>
                <a:ext cx="3600" cy="972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6F6F398D-0352-A04D-9884-9638D4EBF89C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3085806" y="1004874"/>
                  <a:ext cx="3924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CE0174A3-733A-0744-A034-E1C98F1C42F4}"/>
                    </a:ext>
                  </a:extLst>
                </p14:cNvPr>
                <p14:cNvContentPartPr/>
                <p14:nvPr/>
              </p14:nvContentPartPr>
              <p14:xfrm>
                <a:off x="3208926" y="1017474"/>
                <a:ext cx="360" cy="36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CE0174A3-733A-0744-A034-E1C98F1C42F4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190926" y="999474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B397BD4C-657D-C94A-A054-2EF6D00E5928}"/>
                    </a:ext>
                  </a:extLst>
                </p14:cNvPr>
                <p14:cNvContentPartPr/>
                <p14:nvPr/>
              </p14:nvContentPartPr>
              <p14:xfrm>
                <a:off x="3176526" y="1017474"/>
                <a:ext cx="32400" cy="1260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B397BD4C-657D-C94A-A054-2EF6D00E5928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3158886" y="999474"/>
                  <a:ext cx="68040" cy="4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68366450-4BE1-9244-84F6-37CCC86F9D02}"/>
                    </a:ext>
                  </a:extLst>
                </p14:cNvPr>
                <p14:cNvContentPartPr/>
                <p14:nvPr/>
              </p14:nvContentPartPr>
              <p14:xfrm>
                <a:off x="3119646" y="1049874"/>
                <a:ext cx="6480" cy="360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68366450-4BE1-9244-84F6-37CCC86F9D02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3101646" y="1032234"/>
                  <a:ext cx="4212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416ADB78-C17C-7248-842F-5148838DB0DF}"/>
                    </a:ext>
                  </a:extLst>
                </p14:cNvPr>
                <p14:cNvContentPartPr/>
                <p14:nvPr/>
              </p14:nvContentPartPr>
              <p14:xfrm>
                <a:off x="2743806" y="933234"/>
                <a:ext cx="510120" cy="44172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416ADB78-C17C-7248-842F-5148838DB0DF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2725806" y="915594"/>
                  <a:ext cx="545760" cy="47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3CAC9B0E-2E5C-0D4D-90C0-2D766660389B}"/>
                    </a:ext>
                  </a:extLst>
                </p14:cNvPr>
                <p14:cNvContentPartPr/>
                <p14:nvPr/>
              </p14:nvContentPartPr>
              <p14:xfrm>
                <a:off x="2857926" y="947994"/>
                <a:ext cx="345600" cy="33408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3CAC9B0E-2E5C-0D4D-90C0-2D766660389B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2840286" y="930354"/>
                  <a:ext cx="381240" cy="36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C956A25C-AA39-F84B-8048-C6A929047A79}"/>
                    </a:ext>
                  </a:extLst>
                </p14:cNvPr>
                <p14:cNvContentPartPr/>
                <p14:nvPr/>
              </p14:nvContentPartPr>
              <p14:xfrm>
                <a:off x="3159606" y="986154"/>
                <a:ext cx="442440" cy="25128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C956A25C-AA39-F84B-8048-C6A929047A79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3141606" y="968514"/>
                  <a:ext cx="478080" cy="28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5C40F810-3304-3E48-86E3-554E62F2FEA9}"/>
                    </a:ext>
                  </a:extLst>
                </p14:cNvPr>
                <p14:cNvContentPartPr/>
                <p14:nvPr/>
              </p14:nvContentPartPr>
              <p14:xfrm>
                <a:off x="3766206" y="1252194"/>
                <a:ext cx="30240" cy="3024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5C40F810-3304-3E48-86E3-554E62F2FEA9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3748566" y="1234554"/>
                  <a:ext cx="65880" cy="6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7007B587-3502-754B-AF53-2AA278137059}"/>
                    </a:ext>
                  </a:extLst>
                </p14:cNvPr>
                <p14:cNvContentPartPr/>
                <p14:nvPr/>
              </p14:nvContentPartPr>
              <p14:xfrm>
                <a:off x="3617526" y="1336434"/>
                <a:ext cx="360" cy="36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7007B587-3502-754B-AF53-2AA27813705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599526" y="1318434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33844CC2-63CE-B445-A22D-1AD2CACF7BB5}"/>
                    </a:ext>
                  </a:extLst>
                </p14:cNvPr>
                <p14:cNvContentPartPr/>
                <p14:nvPr/>
              </p14:nvContentPartPr>
              <p14:xfrm>
                <a:off x="3537246" y="1364154"/>
                <a:ext cx="360" cy="360"/>
              </p14:xfrm>
            </p:contentPart>
          </mc:Choice>
          <mc:Fallback xmlns=""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33844CC2-63CE-B445-A22D-1AD2CACF7BB5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519606" y="1346154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5B101EBD-2D2C-9542-9222-E12845ECB54E}"/>
                    </a:ext>
                  </a:extLst>
                </p14:cNvPr>
                <p14:cNvContentPartPr/>
                <p14:nvPr/>
              </p14:nvContentPartPr>
              <p14:xfrm>
                <a:off x="3612486" y="1345074"/>
                <a:ext cx="360" cy="36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5B101EBD-2D2C-9542-9222-E12845ECB54E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594846" y="1327434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4FEE136B-7BF8-2946-AE0B-5C7AD928B241}"/>
                    </a:ext>
                  </a:extLst>
                </p14:cNvPr>
                <p14:cNvContentPartPr/>
                <p14:nvPr/>
              </p14:nvContentPartPr>
              <p14:xfrm>
                <a:off x="3546606" y="1357674"/>
                <a:ext cx="31680" cy="1260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4FEE136B-7BF8-2946-AE0B-5C7AD928B241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3528606" y="1339674"/>
                  <a:ext cx="67320" cy="4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1881230E-10B6-2747-939F-899828E1320F}"/>
                    </a:ext>
                  </a:extLst>
                </p14:cNvPr>
                <p14:cNvContentPartPr/>
                <p14:nvPr/>
              </p14:nvContentPartPr>
              <p14:xfrm>
                <a:off x="3394686" y="1385394"/>
                <a:ext cx="119880" cy="40680"/>
              </p14:xfrm>
            </p:contentPart>
          </mc:Choice>
          <mc:Fallback xmlns=""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1881230E-10B6-2747-939F-899828E1320F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376686" y="1367754"/>
                  <a:ext cx="155520" cy="76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7EE6AA68-630C-F54D-99EB-3261ECEE496D}"/>
                    </a:ext>
                  </a:extLst>
                </p14:cNvPr>
                <p14:cNvContentPartPr/>
                <p14:nvPr/>
              </p14:nvContentPartPr>
              <p14:xfrm>
                <a:off x="3349326" y="1443354"/>
                <a:ext cx="360" cy="36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7EE6AA68-630C-F54D-99EB-3261ECEE496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331326" y="1425714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34DA6C43-106D-4C4D-B7C2-92206675273B}"/>
                    </a:ext>
                  </a:extLst>
                </p14:cNvPr>
                <p14:cNvContentPartPr/>
                <p14:nvPr/>
              </p14:nvContentPartPr>
              <p14:xfrm>
                <a:off x="3669006" y="1328874"/>
                <a:ext cx="360" cy="36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34DA6C43-106D-4C4D-B7C2-92206675273B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651366" y="1311234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898987EA-CDD7-514D-85BC-95E2CD70162D}"/>
                    </a:ext>
                  </a:extLst>
                </p14:cNvPr>
                <p14:cNvContentPartPr/>
                <p14:nvPr/>
              </p14:nvContentPartPr>
              <p14:xfrm>
                <a:off x="3376686" y="1429314"/>
                <a:ext cx="360" cy="36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898987EA-CDD7-514D-85BC-95E2CD70162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358686" y="1411674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CC591742-E7A7-9B44-B710-0C322A795C55}"/>
                    </a:ext>
                  </a:extLst>
                </p14:cNvPr>
                <p14:cNvContentPartPr/>
                <p14:nvPr/>
              </p14:nvContentPartPr>
              <p14:xfrm>
                <a:off x="3638766" y="1327794"/>
                <a:ext cx="54720" cy="360"/>
              </p14:xfrm>
            </p:contentPart>
          </mc:Choice>
          <mc:Fallback xmlns=""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CC591742-E7A7-9B44-B710-0C322A795C55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3621126" y="1310154"/>
                  <a:ext cx="9036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98A42C56-E802-2046-BC68-F568973F32BD}"/>
                    </a:ext>
                  </a:extLst>
                </p14:cNvPr>
                <p14:cNvContentPartPr/>
                <p14:nvPr/>
              </p14:nvContentPartPr>
              <p14:xfrm>
                <a:off x="2986446" y="1274874"/>
                <a:ext cx="904320" cy="596520"/>
              </p14:xfrm>
            </p:contentPart>
          </mc:Choice>
          <mc:Fallback xmlns=""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98A42C56-E802-2046-BC68-F568973F32BD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2950446" y="1238874"/>
                  <a:ext cx="975960" cy="66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1D9DDF35-6655-F846-8ED6-E4448862CD72}"/>
                    </a:ext>
                  </a:extLst>
                </p14:cNvPr>
                <p14:cNvContentPartPr/>
                <p14:nvPr/>
              </p14:nvContentPartPr>
              <p14:xfrm>
                <a:off x="3105966" y="1824954"/>
                <a:ext cx="281160" cy="19800"/>
              </p14:xfrm>
            </p:contentPart>
          </mc:Choice>
          <mc:Fallback xmlns=""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1D9DDF35-6655-F846-8ED6-E4448862CD72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3069966" y="1788954"/>
                  <a:ext cx="352800" cy="9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010F8064-3A16-D044-ADB0-3458D6F8DC0E}"/>
                    </a:ext>
                  </a:extLst>
                </p14:cNvPr>
                <p14:cNvContentPartPr/>
                <p14:nvPr/>
              </p14:nvContentPartPr>
              <p14:xfrm>
                <a:off x="2913040" y="1799187"/>
                <a:ext cx="475920" cy="4140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010F8064-3A16-D044-ADB0-3458D6F8DC0E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2877400" y="1763187"/>
                  <a:ext cx="547560" cy="11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684F59F3-D2A4-C34D-BBB9-EF39E457ED38}"/>
                    </a:ext>
                  </a:extLst>
                </p14:cNvPr>
                <p14:cNvContentPartPr/>
                <p14:nvPr/>
              </p14:nvContentPartPr>
              <p14:xfrm>
                <a:off x="3704680" y="1275027"/>
                <a:ext cx="40320" cy="252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684F59F3-D2A4-C34D-BBB9-EF39E457ED38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3669040" y="1239027"/>
                  <a:ext cx="111960" cy="7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E7B6A0E6-541C-324B-99D2-E2B434C0EEAD}"/>
                    </a:ext>
                  </a:extLst>
                </p14:cNvPr>
                <p14:cNvContentPartPr/>
                <p14:nvPr/>
              </p14:nvContentPartPr>
              <p14:xfrm>
                <a:off x="3782800" y="1261347"/>
                <a:ext cx="360" cy="360"/>
              </p14:xfrm>
            </p:contentPart>
          </mc:Choice>
          <mc:Fallback xmlns=""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E7B6A0E6-541C-324B-99D2-E2B434C0EEAD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3746800" y="1225707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4B95C379-D802-DC41-BE2B-529D7E3A271B}"/>
                    </a:ext>
                  </a:extLst>
                </p14:cNvPr>
                <p14:cNvContentPartPr/>
                <p14:nvPr/>
              </p14:nvContentPartPr>
              <p14:xfrm>
                <a:off x="3473920" y="1231467"/>
                <a:ext cx="537480" cy="66456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4B95C379-D802-DC41-BE2B-529D7E3A271B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3438280" y="1195467"/>
                  <a:ext cx="609120" cy="73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D30C0C0A-3EDE-C74D-9074-7D165546C643}"/>
                    </a:ext>
                  </a:extLst>
                </p14:cNvPr>
                <p14:cNvContentPartPr/>
                <p14:nvPr/>
              </p14:nvContentPartPr>
              <p14:xfrm>
                <a:off x="3223720" y="1900707"/>
                <a:ext cx="709560" cy="24048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D30C0C0A-3EDE-C74D-9074-7D165546C643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3188080" y="1865067"/>
                  <a:ext cx="781200" cy="31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F9470355-DA06-3D47-A424-071D84374E41}"/>
                    </a:ext>
                  </a:extLst>
                </p14:cNvPr>
                <p14:cNvContentPartPr/>
                <p14:nvPr/>
              </p14:nvContentPartPr>
              <p14:xfrm>
                <a:off x="3282400" y="1897467"/>
                <a:ext cx="488880" cy="108720"/>
              </p14:xfrm>
            </p:contentPart>
          </mc:Choice>
          <mc:Fallback xmlns=""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F9470355-DA06-3D47-A424-071D84374E41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3246760" y="1861467"/>
                  <a:ext cx="560520" cy="18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613769F4-E4DB-C345-9D08-EB364F026035}"/>
                    </a:ext>
                  </a:extLst>
                </p14:cNvPr>
                <p14:cNvContentPartPr/>
                <p14:nvPr/>
              </p14:nvContentPartPr>
              <p14:xfrm>
                <a:off x="3734560" y="1554027"/>
                <a:ext cx="616680" cy="365760"/>
              </p14:xfrm>
            </p:contentPart>
          </mc:Choice>
          <mc:Fallback xmlns=""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613769F4-E4DB-C345-9D08-EB364F026035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3698560" y="1518027"/>
                  <a:ext cx="688320" cy="43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D6FF49BA-9314-2C4A-A223-D657E18D3B7F}"/>
                    </a:ext>
                  </a:extLst>
                </p14:cNvPr>
                <p14:cNvContentPartPr/>
                <p14:nvPr/>
              </p14:nvContentPartPr>
              <p14:xfrm>
                <a:off x="3725920" y="1326507"/>
                <a:ext cx="684720" cy="727200"/>
              </p14:xfrm>
            </p:contentPart>
          </mc:Choice>
          <mc:Fallback xmlns=""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D6FF49BA-9314-2C4A-A223-D657E18D3B7F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3690280" y="1290867"/>
                  <a:ext cx="756360" cy="79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AA4789DF-35A1-2949-A891-EB9F6C19364B}"/>
                    </a:ext>
                  </a:extLst>
                </p14:cNvPr>
                <p14:cNvContentPartPr/>
                <p14:nvPr/>
              </p14:nvContentPartPr>
              <p14:xfrm>
                <a:off x="3734560" y="1313187"/>
                <a:ext cx="90720" cy="43596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AA4789DF-35A1-2949-A891-EB9F6C19364B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3698920" y="1277187"/>
                  <a:ext cx="162360" cy="50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87921F59-C41A-4943-9717-98FFC725EA8A}"/>
                    </a:ext>
                  </a:extLst>
                </p14:cNvPr>
                <p14:cNvContentPartPr/>
                <p14:nvPr/>
              </p14:nvContentPartPr>
              <p14:xfrm>
                <a:off x="3309040" y="781027"/>
                <a:ext cx="437400" cy="115200"/>
              </p14:xfrm>
            </p:contentPart>
          </mc:Choice>
          <mc:Fallback xmlns=""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87921F59-C41A-4943-9717-98FFC725EA8A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3273040" y="745027"/>
                  <a:ext cx="509040" cy="18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3D690654-2C98-E940-AAEC-E0F958C05D43}"/>
                    </a:ext>
                  </a:extLst>
                </p14:cNvPr>
                <p14:cNvContentPartPr/>
                <p14:nvPr/>
              </p14:nvContentPartPr>
              <p14:xfrm>
                <a:off x="3592000" y="876067"/>
                <a:ext cx="119880" cy="42480"/>
              </p14:xfrm>
            </p:contentPart>
          </mc:Choice>
          <mc:Fallback xmlns=""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3D690654-2C98-E940-AAEC-E0F958C05D43}"/>
                    </a:ext>
                  </a:extLst>
                </p:cNvPr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3556000" y="840427"/>
                  <a:ext cx="191520" cy="11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0E7A78F6-DA6B-A242-A076-DF4651C2C6A1}"/>
                    </a:ext>
                  </a:extLst>
                </p14:cNvPr>
                <p14:cNvContentPartPr/>
                <p14:nvPr/>
              </p14:nvContentPartPr>
              <p14:xfrm>
                <a:off x="3324880" y="812347"/>
                <a:ext cx="35640" cy="15480"/>
              </p14:xfrm>
            </p:contentPart>
          </mc:Choice>
          <mc:Fallback xmlns=""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0E7A78F6-DA6B-A242-A076-DF4651C2C6A1}"/>
                    </a:ext>
                  </a:extLst>
                </p:cNvPr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3289240" y="776707"/>
                  <a:ext cx="107280" cy="8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78375348-980C-9943-A7E1-4043107516A2}"/>
                    </a:ext>
                  </a:extLst>
                </p14:cNvPr>
                <p14:cNvContentPartPr/>
                <p14:nvPr/>
              </p14:nvContentPartPr>
              <p14:xfrm>
                <a:off x="3034000" y="946987"/>
                <a:ext cx="127440" cy="139320"/>
              </p14:xfrm>
            </p:contentPart>
          </mc:Choice>
          <mc:Fallback xmlns=""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78375348-980C-9943-A7E1-4043107516A2}"/>
                    </a:ext>
                  </a:extLst>
                </p:cNvPr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2998360" y="910987"/>
                  <a:ext cx="199080" cy="21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7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7E7BEC71-BB8E-CB4B-8674-E85CBA19613F}"/>
                    </a:ext>
                  </a:extLst>
                </p14:cNvPr>
                <p14:cNvContentPartPr/>
                <p14:nvPr/>
              </p14:nvContentPartPr>
              <p14:xfrm>
                <a:off x="2949400" y="1181707"/>
                <a:ext cx="352440" cy="168840"/>
              </p14:xfrm>
            </p:contentPart>
          </mc:Choice>
          <mc:Fallback xmlns=""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7E7BEC71-BB8E-CB4B-8674-E85CBA19613F}"/>
                    </a:ext>
                  </a:extLst>
                </p:cNvPr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2940400" y="1172707"/>
                  <a:ext cx="370080" cy="18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C64FCE09-400E-5644-AA95-C4EB937C2356}"/>
                    </a:ext>
                  </a:extLst>
                </p14:cNvPr>
                <p14:cNvContentPartPr/>
                <p14:nvPr/>
              </p14:nvContentPartPr>
              <p14:xfrm>
                <a:off x="3321280" y="1006027"/>
                <a:ext cx="199440" cy="176760"/>
              </p14:xfrm>
            </p:contentPart>
          </mc:Choice>
          <mc:Fallback xmlns=""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C64FCE09-400E-5644-AA95-C4EB937C2356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3312280" y="997027"/>
                  <a:ext cx="217080" cy="19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33F4BCCF-29E6-5B4D-A4E8-CEF8C202E96D}"/>
                    </a:ext>
                  </a:extLst>
                </p14:cNvPr>
                <p14:cNvContentPartPr/>
                <p14:nvPr/>
              </p14:nvContentPartPr>
              <p14:xfrm>
                <a:off x="3298240" y="1135987"/>
                <a:ext cx="48600" cy="51840"/>
              </p14:xfrm>
            </p:contentPart>
          </mc:Choice>
          <mc:Fallback xmlns=""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33F4BCCF-29E6-5B4D-A4E8-CEF8C202E96D}"/>
                    </a:ext>
                  </a:extLst>
                </p:cNvPr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3289600" y="1126987"/>
                  <a:ext cx="66240" cy="6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3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4ED9B2A0-4441-8341-810A-9B8FE30BE77F}"/>
                    </a:ext>
                  </a:extLst>
                </p14:cNvPr>
                <p14:cNvContentPartPr/>
                <p14:nvPr/>
              </p14:nvContentPartPr>
              <p14:xfrm>
                <a:off x="2656360" y="1238587"/>
                <a:ext cx="211680" cy="163440"/>
              </p14:xfrm>
            </p:contentPart>
          </mc:Choice>
          <mc:Fallback xmlns=""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4ED9B2A0-4441-8341-810A-9B8FE30BE77F}"/>
                    </a:ext>
                  </a:extLst>
                </p:cNvPr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2647360" y="1229587"/>
                  <a:ext cx="229320" cy="18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5">
              <p14:nvContentPartPr>
                <p14:cNvPr id="128" name="Ink 127">
                  <a:extLst>
                    <a:ext uri="{FF2B5EF4-FFF2-40B4-BE49-F238E27FC236}">
                      <a16:creationId xmlns:a16="http://schemas.microsoft.com/office/drawing/2014/main" id="{C765CEEC-A826-AF4B-A269-C7DF88B0C821}"/>
                    </a:ext>
                  </a:extLst>
                </p14:cNvPr>
                <p14:cNvContentPartPr/>
                <p14:nvPr/>
              </p14:nvContentPartPr>
              <p14:xfrm>
                <a:off x="2738800" y="970387"/>
                <a:ext cx="387000" cy="315360"/>
              </p14:xfrm>
            </p:contentPart>
          </mc:Choice>
          <mc:Fallback xmlns="">
            <p:pic>
              <p:nvPicPr>
                <p:cNvPr id="128" name="Ink 127">
                  <a:extLst>
                    <a:ext uri="{FF2B5EF4-FFF2-40B4-BE49-F238E27FC236}">
                      <a16:creationId xmlns:a16="http://schemas.microsoft.com/office/drawing/2014/main" id="{C765CEEC-A826-AF4B-A269-C7DF88B0C821}"/>
                    </a:ext>
                  </a:extLst>
                </p:cNvPr>
                <p:cNvPicPr/>
                <p:nvPr/>
              </p:nvPicPr>
              <p:blipFill>
                <a:blip r:embed="rId126"/>
                <a:stretch>
                  <a:fillRect/>
                </a:stretch>
              </p:blipFill>
              <p:spPr>
                <a:xfrm>
                  <a:off x="2730160" y="961747"/>
                  <a:ext cx="404640" cy="33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7">
              <p14:nvContentPartPr>
                <p14:cNvPr id="130" name="Ink 129">
                  <a:extLst>
                    <a:ext uri="{FF2B5EF4-FFF2-40B4-BE49-F238E27FC236}">
                      <a16:creationId xmlns:a16="http://schemas.microsoft.com/office/drawing/2014/main" id="{6B92FD9A-395C-6849-9C82-75CE8F24D3B7}"/>
                    </a:ext>
                  </a:extLst>
                </p14:cNvPr>
                <p14:cNvContentPartPr/>
                <p14:nvPr/>
              </p14:nvContentPartPr>
              <p14:xfrm>
                <a:off x="2778760" y="827827"/>
                <a:ext cx="504360" cy="418320"/>
              </p14:xfrm>
            </p:contentPart>
          </mc:Choice>
          <mc:Fallback xmlns="">
            <p:pic>
              <p:nvPicPr>
                <p:cNvPr id="130" name="Ink 129">
                  <a:extLst>
                    <a:ext uri="{FF2B5EF4-FFF2-40B4-BE49-F238E27FC236}">
                      <a16:creationId xmlns:a16="http://schemas.microsoft.com/office/drawing/2014/main" id="{6B92FD9A-395C-6849-9C82-75CE8F24D3B7}"/>
                    </a:ext>
                  </a:extLst>
                </p:cNvPr>
                <p:cNvPicPr/>
                <p:nvPr/>
              </p:nvPicPr>
              <p:blipFill>
                <a:blip r:embed="rId128"/>
                <a:stretch>
                  <a:fillRect/>
                </a:stretch>
              </p:blipFill>
              <p:spPr>
                <a:xfrm>
                  <a:off x="2769760" y="819187"/>
                  <a:ext cx="522000" cy="43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9">
              <p14:nvContentPartPr>
                <p14:cNvPr id="132" name="Ink 131">
                  <a:extLst>
                    <a:ext uri="{FF2B5EF4-FFF2-40B4-BE49-F238E27FC236}">
                      <a16:creationId xmlns:a16="http://schemas.microsoft.com/office/drawing/2014/main" id="{E4046F07-BC62-7743-89B3-57A44F4C27E9}"/>
                    </a:ext>
                  </a:extLst>
                </p14:cNvPr>
                <p14:cNvContentPartPr/>
                <p14:nvPr/>
              </p14:nvContentPartPr>
              <p14:xfrm>
                <a:off x="3118960" y="757627"/>
                <a:ext cx="181800" cy="189360"/>
              </p14:xfrm>
            </p:contentPart>
          </mc:Choice>
          <mc:Fallback xmlns="">
            <p:pic>
              <p:nvPicPr>
                <p:cNvPr id="132" name="Ink 131">
                  <a:extLst>
                    <a:ext uri="{FF2B5EF4-FFF2-40B4-BE49-F238E27FC236}">
                      <a16:creationId xmlns:a16="http://schemas.microsoft.com/office/drawing/2014/main" id="{E4046F07-BC62-7743-89B3-57A44F4C27E9}"/>
                    </a:ext>
                  </a:extLst>
                </p:cNvPr>
                <p:cNvPicPr/>
                <p:nvPr/>
              </p:nvPicPr>
              <p:blipFill>
                <a:blip r:embed="rId130"/>
                <a:stretch>
                  <a:fillRect/>
                </a:stretch>
              </p:blipFill>
              <p:spPr>
                <a:xfrm>
                  <a:off x="3109960" y="748627"/>
                  <a:ext cx="199440" cy="20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1">
              <p14:nvContentPartPr>
                <p14:cNvPr id="133" name="Ink 132">
                  <a:extLst>
                    <a:ext uri="{FF2B5EF4-FFF2-40B4-BE49-F238E27FC236}">
                      <a16:creationId xmlns:a16="http://schemas.microsoft.com/office/drawing/2014/main" id="{AEF53D23-D137-7243-9066-B723C8F74205}"/>
                    </a:ext>
                  </a:extLst>
                </p14:cNvPr>
                <p14:cNvContentPartPr/>
                <p14:nvPr/>
              </p14:nvContentPartPr>
              <p14:xfrm>
                <a:off x="3171520" y="778147"/>
                <a:ext cx="92160" cy="106920"/>
              </p14:xfrm>
            </p:contentPart>
          </mc:Choice>
          <mc:Fallback xmlns="">
            <p:pic>
              <p:nvPicPr>
                <p:cNvPr id="133" name="Ink 132">
                  <a:extLst>
                    <a:ext uri="{FF2B5EF4-FFF2-40B4-BE49-F238E27FC236}">
                      <a16:creationId xmlns:a16="http://schemas.microsoft.com/office/drawing/2014/main" id="{AEF53D23-D137-7243-9066-B723C8F74205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3162520" y="769147"/>
                  <a:ext cx="109800" cy="12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3">
              <p14:nvContentPartPr>
                <p14:cNvPr id="134" name="Ink 133">
                  <a:extLst>
                    <a:ext uri="{FF2B5EF4-FFF2-40B4-BE49-F238E27FC236}">
                      <a16:creationId xmlns:a16="http://schemas.microsoft.com/office/drawing/2014/main" id="{8DCABDE0-61E4-AE40-97BA-A3205331350C}"/>
                    </a:ext>
                  </a:extLst>
                </p14:cNvPr>
                <p14:cNvContentPartPr/>
                <p14:nvPr/>
              </p14:nvContentPartPr>
              <p14:xfrm>
                <a:off x="2704240" y="1348747"/>
                <a:ext cx="23400" cy="24840"/>
              </p14:xfrm>
            </p:contentPart>
          </mc:Choice>
          <mc:Fallback xmlns="">
            <p:pic>
              <p:nvPicPr>
                <p:cNvPr id="134" name="Ink 133">
                  <a:extLst>
                    <a:ext uri="{FF2B5EF4-FFF2-40B4-BE49-F238E27FC236}">
                      <a16:creationId xmlns:a16="http://schemas.microsoft.com/office/drawing/2014/main" id="{8DCABDE0-61E4-AE40-97BA-A3205331350C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2695240" y="1340107"/>
                  <a:ext cx="41040" cy="4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5">
              <p14:nvContentPartPr>
                <p14:cNvPr id="136" name="Ink 135">
                  <a:extLst>
                    <a:ext uri="{FF2B5EF4-FFF2-40B4-BE49-F238E27FC236}">
                      <a16:creationId xmlns:a16="http://schemas.microsoft.com/office/drawing/2014/main" id="{1C36E7DB-BE9E-F147-AF84-3873E1EE66F3}"/>
                    </a:ext>
                  </a:extLst>
                </p14:cNvPr>
                <p14:cNvContentPartPr/>
                <p14:nvPr/>
              </p14:nvContentPartPr>
              <p14:xfrm>
                <a:off x="3608920" y="1925467"/>
                <a:ext cx="430560" cy="186840"/>
              </p14:xfrm>
            </p:contentPart>
          </mc:Choice>
          <mc:Fallback xmlns="">
            <p:pic>
              <p:nvPicPr>
                <p:cNvPr id="136" name="Ink 135">
                  <a:extLst>
                    <a:ext uri="{FF2B5EF4-FFF2-40B4-BE49-F238E27FC236}">
                      <a16:creationId xmlns:a16="http://schemas.microsoft.com/office/drawing/2014/main" id="{1C36E7DB-BE9E-F147-AF84-3873E1EE66F3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3600280" y="1916467"/>
                  <a:ext cx="448200" cy="2044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37">
            <p14:nvContentPartPr>
              <p14:cNvPr id="138" name="Ink 137">
                <a:extLst>
                  <a:ext uri="{FF2B5EF4-FFF2-40B4-BE49-F238E27FC236}">
                    <a16:creationId xmlns:a16="http://schemas.microsoft.com/office/drawing/2014/main" id="{E39F2624-B4F7-D84F-9232-EEE2377D9D70}"/>
                  </a:ext>
                </a:extLst>
              </p14:cNvPr>
              <p14:cNvContentPartPr/>
              <p14:nvPr/>
            </p14:nvContentPartPr>
            <p14:xfrm>
              <a:off x="3990880" y="1737907"/>
              <a:ext cx="759240" cy="672120"/>
            </p14:xfrm>
          </p:contentPart>
        </mc:Choice>
        <mc:Fallback xmlns="">
          <p:pic>
            <p:nvPicPr>
              <p:cNvPr id="138" name="Ink 137">
                <a:extLst>
                  <a:ext uri="{FF2B5EF4-FFF2-40B4-BE49-F238E27FC236}">
                    <a16:creationId xmlns:a16="http://schemas.microsoft.com/office/drawing/2014/main" id="{E39F2624-B4F7-D84F-9232-EEE2377D9D70}"/>
                  </a:ext>
                </a:extLst>
              </p:cNvPr>
              <p:cNvPicPr/>
              <p:nvPr/>
            </p:nvPicPr>
            <p:blipFill>
              <a:blip r:embed="rId138"/>
              <a:stretch>
                <a:fillRect/>
              </a:stretch>
            </p:blipFill>
            <p:spPr>
              <a:xfrm>
                <a:off x="3955240" y="1701907"/>
                <a:ext cx="830880" cy="74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9">
            <p14:nvContentPartPr>
              <p14:cNvPr id="139" name="Ink 138">
                <a:extLst>
                  <a:ext uri="{FF2B5EF4-FFF2-40B4-BE49-F238E27FC236}">
                    <a16:creationId xmlns:a16="http://schemas.microsoft.com/office/drawing/2014/main" id="{C1889553-E118-8B43-84DC-B6280EDF1845}"/>
                  </a:ext>
                </a:extLst>
              </p14:cNvPr>
              <p14:cNvContentPartPr/>
              <p14:nvPr/>
            </p14:nvContentPartPr>
            <p14:xfrm>
              <a:off x="4070440" y="1866787"/>
              <a:ext cx="547200" cy="445680"/>
            </p14:xfrm>
          </p:contentPart>
        </mc:Choice>
        <mc:Fallback xmlns="">
          <p:pic>
            <p:nvPicPr>
              <p:cNvPr id="139" name="Ink 138">
                <a:extLst>
                  <a:ext uri="{FF2B5EF4-FFF2-40B4-BE49-F238E27FC236}">
                    <a16:creationId xmlns:a16="http://schemas.microsoft.com/office/drawing/2014/main" id="{C1889553-E118-8B43-84DC-B6280EDF1845}"/>
                  </a:ext>
                </a:extLst>
              </p:cNvPr>
              <p:cNvPicPr/>
              <p:nvPr/>
            </p:nvPicPr>
            <p:blipFill>
              <a:blip r:embed="rId140"/>
              <a:stretch>
                <a:fillRect/>
              </a:stretch>
            </p:blipFill>
            <p:spPr>
              <a:xfrm>
                <a:off x="4034800" y="1830787"/>
                <a:ext cx="618840" cy="51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1">
            <p14:nvContentPartPr>
              <p14:cNvPr id="140" name="Ink 139">
                <a:extLst>
                  <a:ext uri="{FF2B5EF4-FFF2-40B4-BE49-F238E27FC236}">
                    <a16:creationId xmlns:a16="http://schemas.microsoft.com/office/drawing/2014/main" id="{9D369829-F6DB-834B-AE72-C9E61ED05A23}"/>
                  </a:ext>
                </a:extLst>
              </p14:cNvPr>
              <p14:cNvContentPartPr/>
              <p14:nvPr/>
            </p14:nvContentPartPr>
            <p14:xfrm>
              <a:off x="3971800" y="1708387"/>
              <a:ext cx="570960" cy="585720"/>
            </p14:xfrm>
          </p:contentPart>
        </mc:Choice>
        <mc:Fallback xmlns="">
          <p:pic>
            <p:nvPicPr>
              <p:cNvPr id="140" name="Ink 139">
                <a:extLst>
                  <a:ext uri="{FF2B5EF4-FFF2-40B4-BE49-F238E27FC236}">
                    <a16:creationId xmlns:a16="http://schemas.microsoft.com/office/drawing/2014/main" id="{9D369829-F6DB-834B-AE72-C9E61ED05A23}"/>
                  </a:ext>
                </a:extLst>
              </p:cNvPr>
              <p:cNvPicPr/>
              <p:nvPr/>
            </p:nvPicPr>
            <p:blipFill>
              <a:blip r:embed="rId142"/>
              <a:stretch>
                <a:fillRect/>
              </a:stretch>
            </p:blipFill>
            <p:spPr>
              <a:xfrm>
                <a:off x="3935800" y="1672747"/>
                <a:ext cx="642600" cy="65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3">
            <p14:nvContentPartPr>
              <p14:cNvPr id="141" name="Ink 140">
                <a:extLst>
                  <a:ext uri="{FF2B5EF4-FFF2-40B4-BE49-F238E27FC236}">
                    <a16:creationId xmlns:a16="http://schemas.microsoft.com/office/drawing/2014/main" id="{1A70A997-2D86-CB41-B4CC-242989EA8FBF}"/>
                  </a:ext>
                </a:extLst>
              </p14:cNvPr>
              <p14:cNvContentPartPr/>
              <p14:nvPr/>
            </p14:nvContentPartPr>
            <p14:xfrm>
              <a:off x="4136320" y="1801627"/>
              <a:ext cx="612360" cy="608400"/>
            </p14:xfrm>
          </p:contentPart>
        </mc:Choice>
        <mc:Fallback xmlns="">
          <p:pic>
            <p:nvPicPr>
              <p:cNvPr id="141" name="Ink 140">
                <a:extLst>
                  <a:ext uri="{FF2B5EF4-FFF2-40B4-BE49-F238E27FC236}">
                    <a16:creationId xmlns:a16="http://schemas.microsoft.com/office/drawing/2014/main" id="{1A70A997-2D86-CB41-B4CC-242989EA8FBF}"/>
                  </a:ext>
                </a:extLst>
              </p:cNvPr>
              <p:cNvPicPr/>
              <p:nvPr/>
            </p:nvPicPr>
            <p:blipFill>
              <a:blip r:embed="rId144"/>
              <a:stretch>
                <a:fillRect/>
              </a:stretch>
            </p:blipFill>
            <p:spPr>
              <a:xfrm>
                <a:off x="4100680" y="1765987"/>
                <a:ext cx="684000" cy="68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5">
            <p14:nvContentPartPr>
              <p14:cNvPr id="142" name="Ink 141">
                <a:extLst>
                  <a:ext uri="{FF2B5EF4-FFF2-40B4-BE49-F238E27FC236}">
                    <a16:creationId xmlns:a16="http://schemas.microsoft.com/office/drawing/2014/main" id="{097ED93C-BD1F-5848-A96F-FDD291478581}"/>
                  </a:ext>
                </a:extLst>
              </p14:cNvPr>
              <p14:cNvContentPartPr/>
              <p14:nvPr/>
            </p14:nvContentPartPr>
            <p14:xfrm>
              <a:off x="4709440" y="1724947"/>
              <a:ext cx="166680" cy="93600"/>
            </p14:xfrm>
          </p:contentPart>
        </mc:Choice>
        <mc:Fallback xmlns="">
          <p:pic>
            <p:nvPicPr>
              <p:cNvPr id="142" name="Ink 141">
                <a:extLst>
                  <a:ext uri="{FF2B5EF4-FFF2-40B4-BE49-F238E27FC236}">
                    <a16:creationId xmlns:a16="http://schemas.microsoft.com/office/drawing/2014/main" id="{097ED93C-BD1F-5848-A96F-FDD291478581}"/>
                  </a:ext>
                </a:extLst>
              </p:cNvPr>
              <p:cNvPicPr/>
              <p:nvPr/>
            </p:nvPicPr>
            <p:blipFill>
              <a:blip r:embed="rId146"/>
              <a:stretch>
                <a:fillRect/>
              </a:stretch>
            </p:blipFill>
            <p:spPr>
              <a:xfrm>
                <a:off x="4700800" y="1715947"/>
                <a:ext cx="184320" cy="111240"/>
              </a:xfrm>
              <a:prstGeom prst="rect">
                <a:avLst/>
              </a:prstGeom>
            </p:spPr>
          </p:pic>
        </mc:Fallback>
      </mc:AlternateContent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DEDAF49-B621-DD44-80CF-830C88B731ED}"/>
              </a:ext>
            </a:extLst>
          </p:cNvPr>
          <p:cNvGrpSpPr/>
          <p:nvPr/>
        </p:nvGrpSpPr>
        <p:grpSpPr>
          <a:xfrm>
            <a:off x="4654000" y="1747627"/>
            <a:ext cx="220680" cy="145440"/>
            <a:chOff x="4654000" y="1747627"/>
            <a:chExt cx="220680" cy="145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7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32A87171-A9FD-024F-BA6A-41CCCDFDF2C5}"/>
                    </a:ext>
                  </a:extLst>
                </p14:cNvPr>
                <p14:cNvContentPartPr/>
                <p14:nvPr/>
              </p14:nvContentPartPr>
              <p14:xfrm>
                <a:off x="4778920" y="1777867"/>
                <a:ext cx="91080" cy="115200"/>
              </p14:xfrm>
            </p:contentPart>
          </mc:Choice>
          <mc:Fallback xmlns=""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32A87171-A9FD-024F-BA6A-41CCCDFDF2C5}"/>
                    </a:ext>
                  </a:extLst>
                </p:cNvPr>
                <p:cNvPicPr/>
                <p:nvPr/>
              </p:nvPicPr>
              <p:blipFill>
                <a:blip r:embed="rId148"/>
                <a:stretch>
                  <a:fillRect/>
                </a:stretch>
              </p:blipFill>
              <p:spPr>
                <a:xfrm>
                  <a:off x="4769920" y="1769227"/>
                  <a:ext cx="108720" cy="13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9">
              <p14:nvContentPartPr>
                <p14:cNvPr id="144" name="Ink 143">
                  <a:extLst>
                    <a:ext uri="{FF2B5EF4-FFF2-40B4-BE49-F238E27FC236}">
                      <a16:creationId xmlns:a16="http://schemas.microsoft.com/office/drawing/2014/main" id="{017721E4-6BCF-2942-8621-3C390A9C4BD9}"/>
                    </a:ext>
                  </a:extLst>
                </p14:cNvPr>
                <p14:cNvContentPartPr/>
                <p14:nvPr/>
              </p14:nvContentPartPr>
              <p14:xfrm>
                <a:off x="4796920" y="1780747"/>
                <a:ext cx="77760" cy="64800"/>
              </p14:xfrm>
            </p:contentPart>
          </mc:Choice>
          <mc:Fallback xmlns="">
            <p:pic>
              <p:nvPicPr>
                <p:cNvPr id="144" name="Ink 143">
                  <a:extLst>
                    <a:ext uri="{FF2B5EF4-FFF2-40B4-BE49-F238E27FC236}">
                      <a16:creationId xmlns:a16="http://schemas.microsoft.com/office/drawing/2014/main" id="{017721E4-6BCF-2942-8621-3C390A9C4BD9}"/>
                    </a:ext>
                  </a:extLst>
                </p:cNvPr>
                <p:cNvPicPr/>
                <p:nvPr/>
              </p:nvPicPr>
              <p:blipFill>
                <a:blip r:embed="rId150"/>
                <a:stretch>
                  <a:fillRect/>
                </a:stretch>
              </p:blipFill>
              <p:spPr>
                <a:xfrm>
                  <a:off x="4788280" y="1771747"/>
                  <a:ext cx="95400" cy="8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1">
              <p14:nvContentPartPr>
                <p14:cNvPr id="146" name="Ink 145">
                  <a:extLst>
                    <a:ext uri="{FF2B5EF4-FFF2-40B4-BE49-F238E27FC236}">
                      <a16:creationId xmlns:a16="http://schemas.microsoft.com/office/drawing/2014/main" id="{6F0508A4-FED3-494A-85D2-6B613624DC6C}"/>
                    </a:ext>
                  </a:extLst>
                </p14:cNvPr>
                <p14:cNvContentPartPr/>
                <p14:nvPr/>
              </p14:nvContentPartPr>
              <p14:xfrm>
                <a:off x="4654000" y="1747627"/>
                <a:ext cx="48960" cy="42480"/>
              </p14:xfrm>
            </p:contentPart>
          </mc:Choice>
          <mc:Fallback xmlns="">
            <p:pic>
              <p:nvPicPr>
                <p:cNvPr id="146" name="Ink 145">
                  <a:extLst>
                    <a:ext uri="{FF2B5EF4-FFF2-40B4-BE49-F238E27FC236}">
                      <a16:creationId xmlns:a16="http://schemas.microsoft.com/office/drawing/2014/main" id="{6F0508A4-FED3-494A-85D2-6B613624DC6C}"/>
                    </a:ext>
                  </a:extLst>
                </p:cNvPr>
                <p:cNvPicPr/>
                <p:nvPr/>
              </p:nvPicPr>
              <p:blipFill>
                <a:blip r:embed="rId152"/>
                <a:stretch>
                  <a:fillRect/>
                </a:stretch>
              </p:blipFill>
              <p:spPr>
                <a:xfrm>
                  <a:off x="4645000" y="1738627"/>
                  <a:ext cx="66600" cy="601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53">
            <p14:nvContentPartPr>
              <p14:cNvPr id="148" name="Ink 147">
                <a:extLst>
                  <a:ext uri="{FF2B5EF4-FFF2-40B4-BE49-F238E27FC236}">
                    <a16:creationId xmlns:a16="http://schemas.microsoft.com/office/drawing/2014/main" id="{6BB0A6BD-EBE1-C745-92BC-D7262E27AB19}"/>
                  </a:ext>
                </a:extLst>
              </p14:cNvPr>
              <p14:cNvContentPartPr/>
              <p14:nvPr/>
            </p14:nvContentPartPr>
            <p14:xfrm>
              <a:off x="3926440" y="2311387"/>
              <a:ext cx="268920" cy="190800"/>
            </p14:xfrm>
          </p:contentPart>
        </mc:Choice>
        <mc:Fallback xmlns="">
          <p:pic>
            <p:nvPicPr>
              <p:cNvPr id="148" name="Ink 147">
                <a:extLst>
                  <a:ext uri="{FF2B5EF4-FFF2-40B4-BE49-F238E27FC236}">
                    <a16:creationId xmlns:a16="http://schemas.microsoft.com/office/drawing/2014/main" id="{6BB0A6BD-EBE1-C745-92BC-D7262E27AB19}"/>
                  </a:ext>
                </a:extLst>
              </p:cNvPr>
              <p:cNvPicPr/>
              <p:nvPr/>
            </p:nvPicPr>
            <p:blipFill>
              <a:blip r:embed="rId154"/>
              <a:stretch>
                <a:fillRect/>
              </a:stretch>
            </p:blipFill>
            <p:spPr>
              <a:xfrm>
                <a:off x="3917440" y="2302747"/>
                <a:ext cx="286560" cy="20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5">
            <p14:nvContentPartPr>
              <p14:cNvPr id="153" name="Ink 152">
                <a:extLst>
                  <a:ext uri="{FF2B5EF4-FFF2-40B4-BE49-F238E27FC236}">
                    <a16:creationId xmlns:a16="http://schemas.microsoft.com/office/drawing/2014/main" id="{7DBD666A-F446-0D4B-BA5E-CAE95BF449A0}"/>
                  </a:ext>
                </a:extLst>
              </p14:cNvPr>
              <p14:cNvContentPartPr/>
              <p14:nvPr/>
            </p14:nvContentPartPr>
            <p14:xfrm>
              <a:off x="2427040" y="838267"/>
              <a:ext cx="1824480" cy="795240"/>
            </p14:xfrm>
          </p:contentPart>
        </mc:Choice>
        <mc:Fallback xmlns="">
          <p:pic>
            <p:nvPicPr>
              <p:cNvPr id="153" name="Ink 152">
                <a:extLst>
                  <a:ext uri="{FF2B5EF4-FFF2-40B4-BE49-F238E27FC236}">
                    <a16:creationId xmlns:a16="http://schemas.microsoft.com/office/drawing/2014/main" id="{7DBD666A-F446-0D4B-BA5E-CAE95BF449A0}"/>
                  </a:ext>
                </a:extLst>
              </p:cNvPr>
              <p:cNvPicPr/>
              <p:nvPr/>
            </p:nvPicPr>
            <p:blipFill>
              <a:blip r:embed="rId156"/>
              <a:stretch>
                <a:fillRect/>
              </a:stretch>
            </p:blipFill>
            <p:spPr>
              <a:xfrm>
                <a:off x="2418040" y="829267"/>
                <a:ext cx="1842120" cy="81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7">
            <p14:nvContentPartPr>
              <p14:cNvPr id="154" name="Ink 153">
                <a:extLst>
                  <a:ext uri="{FF2B5EF4-FFF2-40B4-BE49-F238E27FC236}">
                    <a16:creationId xmlns:a16="http://schemas.microsoft.com/office/drawing/2014/main" id="{48FD9870-E3CE-0044-A496-B13872A6CE42}"/>
                  </a:ext>
                </a:extLst>
              </p14:cNvPr>
              <p14:cNvContentPartPr/>
              <p14:nvPr/>
            </p14:nvContentPartPr>
            <p14:xfrm>
              <a:off x="2495800" y="973627"/>
              <a:ext cx="1751760" cy="731520"/>
            </p14:xfrm>
          </p:contentPart>
        </mc:Choice>
        <mc:Fallback xmlns="">
          <p:pic>
            <p:nvPicPr>
              <p:cNvPr id="154" name="Ink 153">
                <a:extLst>
                  <a:ext uri="{FF2B5EF4-FFF2-40B4-BE49-F238E27FC236}">
                    <a16:creationId xmlns:a16="http://schemas.microsoft.com/office/drawing/2014/main" id="{48FD9870-E3CE-0044-A496-B13872A6CE42}"/>
                  </a:ext>
                </a:extLst>
              </p:cNvPr>
              <p:cNvPicPr/>
              <p:nvPr/>
            </p:nvPicPr>
            <p:blipFill>
              <a:blip r:embed="rId158"/>
              <a:stretch>
                <a:fillRect/>
              </a:stretch>
            </p:blipFill>
            <p:spPr>
              <a:xfrm>
                <a:off x="2486800" y="964627"/>
                <a:ext cx="1769400" cy="749160"/>
              </a:xfrm>
              <a:prstGeom prst="rect">
                <a:avLst/>
              </a:prstGeom>
            </p:spPr>
          </p:pic>
        </mc:Fallback>
      </mc:AlternateContent>
      <p:grpSp>
        <p:nvGrpSpPr>
          <p:cNvPr id="158" name="Group 157">
            <a:extLst>
              <a:ext uri="{FF2B5EF4-FFF2-40B4-BE49-F238E27FC236}">
                <a16:creationId xmlns:a16="http://schemas.microsoft.com/office/drawing/2014/main" id="{A84B5810-0E7A-B345-9A71-414BB95D2323}"/>
              </a:ext>
            </a:extLst>
          </p:cNvPr>
          <p:cNvGrpSpPr/>
          <p:nvPr/>
        </p:nvGrpSpPr>
        <p:grpSpPr>
          <a:xfrm>
            <a:off x="4032640" y="806227"/>
            <a:ext cx="233640" cy="228600"/>
            <a:chOff x="4032640" y="806227"/>
            <a:chExt cx="233640" cy="228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9">
              <p14:nvContentPartPr>
                <p14:cNvPr id="155" name="Ink 154">
                  <a:extLst>
                    <a:ext uri="{FF2B5EF4-FFF2-40B4-BE49-F238E27FC236}">
                      <a16:creationId xmlns:a16="http://schemas.microsoft.com/office/drawing/2014/main" id="{2149528F-444D-7F44-A26E-3AA10928C7C3}"/>
                    </a:ext>
                  </a:extLst>
                </p14:cNvPr>
                <p14:cNvContentPartPr/>
                <p14:nvPr/>
              </p14:nvContentPartPr>
              <p14:xfrm>
                <a:off x="4032640" y="806227"/>
                <a:ext cx="233640" cy="228600"/>
              </p14:xfrm>
            </p:contentPart>
          </mc:Choice>
          <mc:Fallback xmlns="">
            <p:pic>
              <p:nvPicPr>
                <p:cNvPr id="155" name="Ink 154">
                  <a:extLst>
                    <a:ext uri="{FF2B5EF4-FFF2-40B4-BE49-F238E27FC236}">
                      <a16:creationId xmlns:a16="http://schemas.microsoft.com/office/drawing/2014/main" id="{2149528F-444D-7F44-A26E-3AA10928C7C3}"/>
                    </a:ext>
                  </a:extLst>
                </p:cNvPr>
                <p:cNvPicPr/>
                <p:nvPr/>
              </p:nvPicPr>
              <p:blipFill>
                <a:blip r:embed="rId160"/>
                <a:stretch>
                  <a:fillRect/>
                </a:stretch>
              </p:blipFill>
              <p:spPr>
                <a:xfrm>
                  <a:off x="4023640" y="797227"/>
                  <a:ext cx="251280" cy="24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1">
              <p14:nvContentPartPr>
                <p14:cNvPr id="156" name="Ink 155">
                  <a:extLst>
                    <a:ext uri="{FF2B5EF4-FFF2-40B4-BE49-F238E27FC236}">
                      <a16:creationId xmlns:a16="http://schemas.microsoft.com/office/drawing/2014/main" id="{58EF3650-B6D4-4348-803F-8B546D279E7D}"/>
                    </a:ext>
                  </a:extLst>
                </p14:cNvPr>
                <p14:cNvContentPartPr/>
                <p14:nvPr/>
              </p14:nvContentPartPr>
              <p14:xfrm>
                <a:off x="4227400" y="934387"/>
                <a:ext cx="6840" cy="9360"/>
              </p14:xfrm>
            </p:contentPart>
          </mc:Choice>
          <mc:Fallback xmlns="">
            <p:pic>
              <p:nvPicPr>
                <p:cNvPr id="156" name="Ink 155">
                  <a:extLst>
                    <a:ext uri="{FF2B5EF4-FFF2-40B4-BE49-F238E27FC236}">
                      <a16:creationId xmlns:a16="http://schemas.microsoft.com/office/drawing/2014/main" id="{58EF3650-B6D4-4348-803F-8B546D279E7D}"/>
                    </a:ext>
                  </a:extLst>
                </p:cNvPr>
                <p:cNvPicPr/>
                <p:nvPr/>
              </p:nvPicPr>
              <p:blipFill>
                <a:blip r:embed="rId162"/>
                <a:stretch>
                  <a:fillRect/>
                </a:stretch>
              </p:blipFill>
              <p:spPr>
                <a:xfrm>
                  <a:off x="4218760" y="925387"/>
                  <a:ext cx="24480" cy="2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3">
              <p14:nvContentPartPr>
                <p14:cNvPr id="157" name="Ink 156">
                  <a:extLst>
                    <a:ext uri="{FF2B5EF4-FFF2-40B4-BE49-F238E27FC236}">
                      <a16:creationId xmlns:a16="http://schemas.microsoft.com/office/drawing/2014/main" id="{B8125B09-C7C5-BC49-8755-E12625769EE4}"/>
                    </a:ext>
                  </a:extLst>
                </p14:cNvPr>
                <p14:cNvContentPartPr/>
                <p14:nvPr/>
              </p14:nvContentPartPr>
              <p14:xfrm>
                <a:off x="4168720" y="833227"/>
                <a:ext cx="53280" cy="90720"/>
              </p14:xfrm>
            </p:contentPart>
          </mc:Choice>
          <mc:Fallback xmlns="">
            <p:pic>
              <p:nvPicPr>
                <p:cNvPr id="157" name="Ink 156">
                  <a:extLst>
                    <a:ext uri="{FF2B5EF4-FFF2-40B4-BE49-F238E27FC236}">
                      <a16:creationId xmlns:a16="http://schemas.microsoft.com/office/drawing/2014/main" id="{B8125B09-C7C5-BC49-8755-E12625769EE4}"/>
                    </a:ext>
                  </a:extLst>
                </p:cNvPr>
                <p:cNvPicPr/>
                <p:nvPr/>
              </p:nvPicPr>
              <p:blipFill>
                <a:blip r:embed="rId164"/>
                <a:stretch>
                  <a:fillRect/>
                </a:stretch>
              </p:blipFill>
              <p:spPr>
                <a:xfrm>
                  <a:off x="4159720" y="824587"/>
                  <a:ext cx="70920" cy="108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5">
            <p14:nvContentPartPr>
              <p14:cNvPr id="170" name="Ink 169">
                <a:extLst>
                  <a:ext uri="{FF2B5EF4-FFF2-40B4-BE49-F238E27FC236}">
                    <a16:creationId xmlns:a16="http://schemas.microsoft.com/office/drawing/2014/main" id="{FDE54989-BB54-8E42-B361-66240F59303C}"/>
                  </a:ext>
                </a:extLst>
              </p14:cNvPr>
              <p14:cNvContentPartPr/>
              <p14:nvPr/>
            </p14:nvContentPartPr>
            <p14:xfrm>
              <a:off x="3873880" y="1670587"/>
              <a:ext cx="644400" cy="630360"/>
            </p14:xfrm>
          </p:contentPart>
        </mc:Choice>
        <mc:Fallback xmlns="">
          <p:pic>
            <p:nvPicPr>
              <p:cNvPr id="170" name="Ink 169">
                <a:extLst>
                  <a:ext uri="{FF2B5EF4-FFF2-40B4-BE49-F238E27FC236}">
                    <a16:creationId xmlns:a16="http://schemas.microsoft.com/office/drawing/2014/main" id="{FDE54989-BB54-8E42-B361-66240F59303C}"/>
                  </a:ext>
                </a:extLst>
              </p:cNvPr>
              <p:cNvPicPr/>
              <p:nvPr/>
            </p:nvPicPr>
            <p:blipFill>
              <a:blip r:embed="rId166"/>
              <a:stretch>
                <a:fillRect/>
              </a:stretch>
            </p:blipFill>
            <p:spPr>
              <a:xfrm>
                <a:off x="3865240" y="1661587"/>
                <a:ext cx="662040" cy="64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7">
            <p14:nvContentPartPr>
              <p14:cNvPr id="171" name="Ink 170">
                <a:extLst>
                  <a:ext uri="{FF2B5EF4-FFF2-40B4-BE49-F238E27FC236}">
                    <a16:creationId xmlns:a16="http://schemas.microsoft.com/office/drawing/2014/main" id="{928F2048-B71E-5440-AC21-9C17A0B2F530}"/>
                  </a:ext>
                </a:extLst>
              </p14:cNvPr>
              <p14:cNvContentPartPr/>
              <p14:nvPr/>
            </p14:nvContentPartPr>
            <p14:xfrm>
              <a:off x="2683360" y="942667"/>
              <a:ext cx="620280" cy="491400"/>
            </p14:xfrm>
          </p:contentPart>
        </mc:Choice>
        <mc:Fallback xmlns="">
          <p:pic>
            <p:nvPicPr>
              <p:cNvPr id="171" name="Ink 170">
                <a:extLst>
                  <a:ext uri="{FF2B5EF4-FFF2-40B4-BE49-F238E27FC236}">
                    <a16:creationId xmlns:a16="http://schemas.microsoft.com/office/drawing/2014/main" id="{928F2048-B71E-5440-AC21-9C17A0B2F530}"/>
                  </a:ext>
                </a:extLst>
              </p:cNvPr>
              <p:cNvPicPr/>
              <p:nvPr/>
            </p:nvPicPr>
            <p:blipFill>
              <a:blip r:embed="rId168"/>
              <a:stretch>
                <a:fillRect/>
              </a:stretch>
            </p:blipFill>
            <p:spPr>
              <a:xfrm>
                <a:off x="2674720" y="934027"/>
                <a:ext cx="637920" cy="50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9">
            <p14:nvContentPartPr>
              <p14:cNvPr id="172" name="Ink 171">
                <a:extLst>
                  <a:ext uri="{FF2B5EF4-FFF2-40B4-BE49-F238E27FC236}">
                    <a16:creationId xmlns:a16="http://schemas.microsoft.com/office/drawing/2014/main" id="{7222CF74-3366-E940-9654-161F8B52BAFD}"/>
                  </a:ext>
                </a:extLst>
              </p14:cNvPr>
              <p14:cNvContentPartPr/>
              <p14:nvPr/>
            </p14:nvContentPartPr>
            <p14:xfrm>
              <a:off x="2618920" y="1245427"/>
              <a:ext cx="384480" cy="167040"/>
            </p14:xfrm>
          </p:contentPart>
        </mc:Choice>
        <mc:Fallback xmlns="">
          <p:pic>
            <p:nvPicPr>
              <p:cNvPr id="172" name="Ink 171">
                <a:extLst>
                  <a:ext uri="{FF2B5EF4-FFF2-40B4-BE49-F238E27FC236}">
                    <a16:creationId xmlns:a16="http://schemas.microsoft.com/office/drawing/2014/main" id="{7222CF74-3366-E940-9654-161F8B52BAFD}"/>
                  </a:ext>
                </a:extLst>
              </p:cNvPr>
              <p:cNvPicPr/>
              <p:nvPr/>
            </p:nvPicPr>
            <p:blipFill>
              <a:blip r:embed="rId170"/>
              <a:stretch>
                <a:fillRect/>
              </a:stretch>
            </p:blipFill>
            <p:spPr>
              <a:xfrm>
                <a:off x="2610280" y="1236427"/>
                <a:ext cx="402120" cy="184680"/>
              </a:xfrm>
              <a:prstGeom prst="rect">
                <a:avLst/>
              </a:prstGeom>
            </p:spPr>
          </p:pic>
        </mc:Fallback>
      </mc:AlternateContent>
      <p:grpSp>
        <p:nvGrpSpPr>
          <p:cNvPr id="174" name="Group 173">
            <a:extLst>
              <a:ext uri="{FF2B5EF4-FFF2-40B4-BE49-F238E27FC236}">
                <a16:creationId xmlns:a16="http://schemas.microsoft.com/office/drawing/2014/main" id="{6FBB1CC0-7D87-2E4A-BE0C-1CEFCC0F8008}"/>
              </a:ext>
            </a:extLst>
          </p:cNvPr>
          <p:cNvGrpSpPr/>
          <p:nvPr/>
        </p:nvGrpSpPr>
        <p:grpSpPr>
          <a:xfrm>
            <a:off x="2108440" y="1315627"/>
            <a:ext cx="1658160" cy="545400"/>
            <a:chOff x="2108440" y="1315627"/>
            <a:chExt cx="1658160" cy="545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1">
              <p14:nvContentPartPr>
                <p14:cNvPr id="159" name="Ink 158">
                  <a:extLst>
                    <a:ext uri="{FF2B5EF4-FFF2-40B4-BE49-F238E27FC236}">
                      <a16:creationId xmlns:a16="http://schemas.microsoft.com/office/drawing/2014/main" id="{3CE34DED-C3BB-FA49-B0F9-2222A23694AF}"/>
                    </a:ext>
                  </a:extLst>
                </p14:cNvPr>
                <p14:cNvContentPartPr/>
                <p14:nvPr/>
              </p14:nvContentPartPr>
              <p14:xfrm>
                <a:off x="2196280" y="1831867"/>
                <a:ext cx="360" cy="360"/>
              </p14:xfrm>
            </p:contentPart>
          </mc:Choice>
          <mc:Fallback xmlns="">
            <p:pic>
              <p:nvPicPr>
                <p:cNvPr id="159" name="Ink 158">
                  <a:extLst>
                    <a:ext uri="{FF2B5EF4-FFF2-40B4-BE49-F238E27FC236}">
                      <a16:creationId xmlns:a16="http://schemas.microsoft.com/office/drawing/2014/main" id="{3CE34DED-C3BB-FA49-B0F9-2222A23694AF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2187640" y="182322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3">
              <p14:nvContentPartPr>
                <p14:cNvPr id="160" name="Ink 159">
                  <a:extLst>
                    <a:ext uri="{FF2B5EF4-FFF2-40B4-BE49-F238E27FC236}">
                      <a16:creationId xmlns:a16="http://schemas.microsoft.com/office/drawing/2014/main" id="{2A187334-2E61-5F46-8E0F-1BB428706C41}"/>
                    </a:ext>
                  </a:extLst>
                </p14:cNvPr>
                <p14:cNvContentPartPr/>
                <p14:nvPr/>
              </p14:nvContentPartPr>
              <p14:xfrm>
                <a:off x="2194120" y="1831867"/>
                <a:ext cx="2520" cy="360"/>
              </p14:xfrm>
            </p:contentPart>
          </mc:Choice>
          <mc:Fallback xmlns="">
            <p:pic>
              <p:nvPicPr>
                <p:cNvPr id="160" name="Ink 159">
                  <a:extLst>
                    <a:ext uri="{FF2B5EF4-FFF2-40B4-BE49-F238E27FC236}">
                      <a16:creationId xmlns:a16="http://schemas.microsoft.com/office/drawing/2014/main" id="{2A187334-2E61-5F46-8E0F-1BB428706C41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2185480" y="1823227"/>
                  <a:ext cx="2016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4">
              <p14:nvContentPartPr>
                <p14:cNvPr id="161" name="Ink 160">
                  <a:extLst>
                    <a:ext uri="{FF2B5EF4-FFF2-40B4-BE49-F238E27FC236}">
                      <a16:creationId xmlns:a16="http://schemas.microsoft.com/office/drawing/2014/main" id="{25CF9A0B-63CA-7A47-BC5A-F88F81DCA9B7}"/>
                    </a:ext>
                  </a:extLst>
                </p14:cNvPr>
                <p14:cNvContentPartPr/>
                <p14:nvPr/>
              </p14:nvContentPartPr>
              <p14:xfrm>
                <a:off x="2108440" y="1810627"/>
                <a:ext cx="103320" cy="50400"/>
              </p14:xfrm>
            </p:contentPart>
          </mc:Choice>
          <mc:Fallback xmlns="">
            <p:pic>
              <p:nvPicPr>
                <p:cNvPr id="161" name="Ink 160">
                  <a:extLst>
                    <a:ext uri="{FF2B5EF4-FFF2-40B4-BE49-F238E27FC236}">
                      <a16:creationId xmlns:a16="http://schemas.microsoft.com/office/drawing/2014/main" id="{25CF9A0B-63CA-7A47-BC5A-F88F81DCA9B7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2099800" y="1801987"/>
                  <a:ext cx="12096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6">
              <p14:nvContentPartPr>
                <p14:cNvPr id="163" name="Ink 162">
                  <a:extLst>
                    <a:ext uri="{FF2B5EF4-FFF2-40B4-BE49-F238E27FC236}">
                      <a16:creationId xmlns:a16="http://schemas.microsoft.com/office/drawing/2014/main" id="{D2362C45-4872-5143-A7F6-0715E6E43926}"/>
                    </a:ext>
                  </a:extLst>
                </p14:cNvPr>
                <p14:cNvContentPartPr/>
                <p14:nvPr/>
              </p14:nvContentPartPr>
              <p14:xfrm>
                <a:off x="2164600" y="1677067"/>
                <a:ext cx="133560" cy="109080"/>
              </p14:xfrm>
            </p:contentPart>
          </mc:Choice>
          <mc:Fallback xmlns="">
            <p:pic>
              <p:nvPicPr>
                <p:cNvPr id="163" name="Ink 162">
                  <a:extLst>
                    <a:ext uri="{FF2B5EF4-FFF2-40B4-BE49-F238E27FC236}">
                      <a16:creationId xmlns:a16="http://schemas.microsoft.com/office/drawing/2014/main" id="{D2362C45-4872-5143-A7F6-0715E6E43926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2155600" y="1668067"/>
                  <a:ext cx="151200" cy="12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8">
              <p14:nvContentPartPr>
                <p14:cNvPr id="165" name="Ink 164">
                  <a:extLst>
                    <a:ext uri="{FF2B5EF4-FFF2-40B4-BE49-F238E27FC236}">
                      <a16:creationId xmlns:a16="http://schemas.microsoft.com/office/drawing/2014/main" id="{4A642552-973D-984C-9320-E691E51ABE42}"/>
                    </a:ext>
                  </a:extLst>
                </p14:cNvPr>
                <p14:cNvContentPartPr/>
                <p14:nvPr/>
              </p14:nvContentPartPr>
              <p14:xfrm>
                <a:off x="2109880" y="1693627"/>
                <a:ext cx="338400" cy="162720"/>
              </p14:xfrm>
            </p:contentPart>
          </mc:Choice>
          <mc:Fallback xmlns="">
            <p:pic>
              <p:nvPicPr>
                <p:cNvPr id="165" name="Ink 164">
                  <a:extLst>
                    <a:ext uri="{FF2B5EF4-FFF2-40B4-BE49-F238E27FC236}">
                      <a16:creationId xmlns:a16="http://schemas.microsoft.com/office/drawing/2014/main" id="{4A642552-973D-984C-9320-E691E51ABE42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2100880" y="1684627"/>
                  <a:ext cx="356040" cy="18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0">
              <p14:nvContentPartPr>
                <p14:cNvPr id="166" name="Ink 165">
                  <a:extLst>
                    <a:ext uri="{FF2B5EF4-FFF2-40B4-BE49-F238E27FC236}">
                      <a16:creationId xmlns:a16="http://schemas.microsoft.com/office/drawing/2014/main" id="{7C6598BF-CBBB-FC45-8AF2-E49A3AC659DA}"/>
                    </a:ext>
                  </a:extLst>
                </p14:cNvPr>
                <p14:cNvContentPartPr/>
                <p14:nvPr/>
              </p14:nvContentPartPr>
              <p14:xfrm>
                <a:off x="2322640" y="1555747"/>
                <a:ext cx="344520" cy="133560"/>
              </p14:xfrm>
            </p:contentPart>
          </mc:Choice>
          <mc:Fallback xmlns="">
            <p:pic>
              <p:nvPicPr>
                <p:cNvPr id="166" name="Ink 165">
                  <a:extLst>
                    <a:ext uri="{FF2B5EF4-FFF2-40B4-BE49-F238E27FC236}">
                      <a16:creationId xmlns:a16="http://schemas.microsoft.com/office/drawing/2014/main" id="{7C6598BF-CBBB-FC45-8AF2-E49A3AC659DA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2313640" y="1547107"/>
                  <a:ext cx="362160" cy="15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2">
              <p14:nvContentPartPr>
                <p14:cNvPr id="168" name="Ink 167">
                  <a:extLst>
                    <a:ext uri="{FF2B5EF4-FFF2-40B4-BE49-F238E27FC236}">
                      <a16:creationId xmlns:a16="http://schemas.microsoft.com/office/drawing/2014/main" id="{9F018827-129B-B746-BD12-2ED150E75C73}"/>
                    </a:ext>
                  </a:extLst>
                </p14:cNvPr>
                <p14:cNvContentPartPr/>
                <p14:nvPr/>
              </p14:nvContentPartPr>
              <p14:xfrm>
                <a:off x="2444320" y="1315627"/>
                <a:ext cx="1020600" cy="504720"/>
              </p14:xfrm>
            </p:contentPart>
          </mc:Choice>
          <mc:Fallback xmlns="">
            <p:pic>
              <p:nvPicPr>
                <p:cNvPr id="168" name="Ink 167">
                  <a:extLst>
                    <a:ext uri="{FF2B5EF4-FFF2-40B4-BE49-F238E27FC236}">
                      <a16:creationId xmlns:a16="http://schemas.microsoft.com/office/drawing/2014/main" id="{9F018827-129B-B746-BD12-2ED150E75C73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2435680" y="1306987"/>
                  <a:ext cx="1038240" cy="52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4">
              <p14:nvContentPartPr>
                <p14:cNvPr id="173" name="Ink 172">
                  <a:extLst>
                    <a:ext uri="{FF2B5EF4-FFF2-40B4-BE49-F238E27FC236}">
                      <a16:creationId xmlns:a16="http://schemas.microsoft.com/office/drawing/2014/main" id="{B0304A8B-3F7D-9C41-BC6D-3701644790EF}"/>
                    </a:ext>
                  </a:extLst>
                </p14:cNvPr>
                <p14:cNvContentPartPr/>
                <p14:nvPr/>
              </p14:nvContentPartPr>
              <p14:xfrm>
                <a:off x="2820880" y="1361707"/>
                <a:ext cx="945720" cy="419400"/>
              </p14:xfrm>
            </p:contentPart>
          </mc:Choice>
          <mc:Fallback xmlns="">
            <p:pic>
              <p:nvPicPr>
                <p:cNvPr id="173" name="Ink 172">
                  <a:extLst>
                    <a:ext uri="{FF2B5EF4-FFF2-40B4-BE49-F238E27FC236}">
                      <a16:creationId xmlns:a16="http://schemas.microsoft.com/office/drawing/2014/main" id="{B0304A8B-3F7D-9C41-BC6D-3701644790EF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2811880" y="1352707"/>
                  <a:ext cx="963360" cy="437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6">
            <p14:nvContentPartPr>
              <p14:cNvPr id="175" name="Ink 174">
                <a:extLst>
                  <a:ext uri="{FF2B5EF4-FFF2-40B4-BE49-F238E27FC236}">
                    <a16:creationId xmlns:a16="http://schemas.microsoft.com/office/drawing/2014/main" id="{48E4B9EB-E5BB-0C4E-B74F-9AFC87C12F31}"/>
                  </a:ext>
                </a:extLst>
              </p14:cNvPr>
              <p14:cNvContentPartPr/>
              <p14:nvPr/>
            </p14:nvContentPartPr>
            <p14:xfrm>
              <a:off x="3583720" y="1562587"/>
              <a:ext cx="167400" cy="214200"/>
            </p14:xfrm>
          </p:contentPart>
        </mc:Choice>
        <mc:Fallback xmlns="">
          <p:pic>
            <p:nvPicPr>
              <p:cNvPr id="175" name="Ink 174">
                <a:extLst>
                  <a:ext uri="{FF2B5EF4-FFF2-40B4-BE49-F238E27FC236}">
                    <a16:creationId xmlns:a16="http://schemas.microsoft.com/office/drawing/2014/main" id="{48E4B9EB-E5BB-0C4E-B74F-9AFC87C12F31}"/>
                  </a:ext>
                </a:extLst>
              </p:cNvPr>
              <p:cNvPicPr/>
              <p:nvPr/>
            </p:nvPicPr>
            <p:blipFill>
              <a:blip r:embed="rId187"/>
              <a:stretch>
                <a:fillRect/>
              </a:stretch>
            </p:blipFill>
            <p:spPr>
              <a:xfrm>
                <a:off x="3574720" y="1553587"/>
                <a:ext cx="185040" cy="23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8">
            <p14:nvContentPartPr>
              <p14:cNvPr id="176" name="Ink 175">
                <a:extLst>
                  <a:ext uri="{FF2B5EF4-FFF2-40B4-BE49-F238E27FC236}">
                    <a16:creationId xmlns:a16="http://schemas.microsoft.com/office/drawing/2014/main" id="{7BE0D1D5-37E1-104F-B28A-90E9023EB75B}"/>
                  </a:ext>
                </a:extLst>
              </p14:cNvPr>
              <p14:cNvContentPartPr/>
              <p14:nvPr/>
            </p14:nvContentPartPr>
            <p14:xfrm>
              <a:off x="2794960" y="1814227"/>
              <a:ext cx="1148040" cy="377280"/>
            </p14:xfrm>
          </p:contentPart>
        </mc:Choice>
        <mc:Fallback xmlns="">
          <p:pic>
            <p:nvPicPr>
              <p:cNvPr id="176" name="Ink 175">
                <a:extLst>
                  <a:ext uri="{FF2B5EF4-FFF2-40B4-BE49-F238E27FC236}">
                    <a16:creationId xmlns:a16="http://schemas.microsoft.com/office/drawing/2014/main" id="{7BE0D1D5-37E1-104F-B28A-90E9023EB75B}"/>
                  </a:ext>
                </a:extLst>
              </p:cNvPr>
              <p:cNvPicPr/>
              <p:nvPr/>
            </p:nvPicPr>
            <p:blipFill>
              <a:blip r:embed="rId189"/>
              <a:stretch>
                <a:fillRect/>
              </a:stretch>
            </p:blipFill>
            <p:spPr>
              <a:xfrm>
                <a:off x="2786320" y="1805587"/>
                <a:ext cx="1165680" cy="39492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222D4B1-9C19-E346-8875-AE2EB41CD906}"/>
              </a:ext>
            </a:extLst>
          </p:cNvPr>
          <p:cNvSpPr txBox="1"/>
          <p:nvPr/>
        </p:nvSpPr>
        <p:spPr>
          <a:xfrm>
            <a:off x="9589169" y="6509437"/>
            <a:ext cx="3558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Photo credit</a:t>
            </a:r>
            <a:r>
              <a:rPr lang="en-US" sz="1400" dirty="0">
                <a:solidFill>
                  <a:schemeClr val="bg1"/>
                </a:solidFill>
              </a:rPr>
              <a:t>: </a:t>
            </a:r>
            <a:r>
              <a:rPr lang="en-US" sz="1400" dirty="0" err="1">
                <a:solidFill>
                  <a:schemeClr val="bg1"/>
                </a:solidFill>
                <a:hlinkClick r:id="rId190"/>
              </a:rPr>
              <a:t>foreignpolicy.com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745269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D6B55E92C21B4CB6E510D8EA572678" ma:contentTypeVersion="26937" ma:contentTypeDescription="Create a new document." ma:contentTypeScope="" ma:versionID="7e6e6d8258d22fb60c6b37909eebc3e8">
  <xsd:schema xmlns:xsd="http://www.w3.org/2001/XMLSchema" xmlns:xs="http://www.w3.org/2001/XMLSchema" xmlns:p="http://schemas.microsoft.com/office/2006/metadata/properties" xmlns:ns1="http://schemas.microsoft.com/sharepoint/v3" xmlns:ns2="8befa8e6-0c44-4bfe-9779-8d7a84fb3175" xmlns:ns3="b23f4bd6-92e6-49eb-a7e9-323548f63770" targetNamespace="http://schemas.microsoft.com/office/2006/metadata/properties" ma:root="true" ma:fieldsID="7963e86e1dd2b2cf146a33b2845ef6d8" ns1:_="" ns2:_="" ns3:_="">
    <xsd:import namespace="http://schemas.microsoft.com/sharepoint/v3"/>
    <xsd:import namespace="8befa8e6-0c44-4bfe-9779-8d7a84fb3175"/>
    <xsd:import namespace="b23f4bd6-92e6-49eb-a7e9-323548f6377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2:SharedWithUsers" minOccurs="0"/>
                <xsd:element ref="ns2:SharedWithDetails" minOccurs="0"/>
                <xsd:element ref="ns1:_ip_UnifiedCompliancePolicyProperties" minOccurs="0"/>
                <xsd:element ref="ns1:_ip_UnifiedCompliancePolicyUIAc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efa8e6-0c44-4bfe-9779-8d7a84fb317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3f4bd6-92e6-49eb-a7e9-323548f637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befa8e6-0c44-4bfe-9779-8d7a84fb3175">ZNTPA22U26M5-508161713-232107</_dlc_DocId>
    <_dlc_DocIdUrl xmlns="8befa8e6-0c44-4bfe-9779-8d7a84fb3175">
      <Url>https://cranfield.sharepoint.com/sites/CDSShare/_layouts/15/DocIdRedir.aspx?ID=ZNTPA22U26M5-508161713-232107</Url>
      <Description>ZNTPA22U26M5-508161713-232107</Description>
    </_dlc_DocIdUrl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C45DCE5-375D-4ADA-BE4C-3364F4E047B4}"/>
</file>

<file path=customXml/itemProps2.xml><?xml version="1.0" encoding="utf-8"?>
<ds:datastoreItem xmlns:ds="http://schemas.openxmlformats.org/officeDocument/2006/customXml" ds:itemID="{63B22E2C-E975-4F99-8728-3CCA9403D701}"/>
</file>

<file path=customXml/itemProps3.xml><?xml version="1.0" encoding="utf-8"?>
<ds:datastoreItem xmlns:ds="http://schemas.openxmlformats.org/officeDocument/2006/customXml" ds:itemID="{360EEF5C-8AC3-4C43-BBF7-89B871460E5E}"/>
</file>

<file path=customXml/itemProps4.xml><?xml version="1.0" encoding="utf-8"?>
<ds:datastoreItem xmlns:ds="http://schemas.openxmlformats.org/officeDocument/2006/customXml" ds:itemID="{F3969B03-8357-4779-A1C9-390A3127F040}"/>
</file>

<file path=docProps/app.xml><?xml version="1.0" encoding="utf-8"?>
<Properties xmlns="http://schemas.openxmlformats.org/officeDocument/2006/extended-properties" xmlns:vt="http://schemas.openxmlformats.org/officeDocument/2006/docPropsVTypes">
  <Template>{0021A3D6-308B-FB40-83A6-69ECDE45A646}tf10001072</Template>
  <TotalTime>45</TotalTime>
  <Words>22</Words>
  <Application>Microsoft Macintosh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Franklin Gothic Book</vt:lpstr>
      <vt:lpstr>Crop</vt:lpstr>
      <vt:lpstr>De-Sovereignisation As AN INSTRUMENT OF RUSSIA’S FOREIGN POLICY in the post-soviet region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states are sovereign, but some are more sovereign than others</dc:title>
  <dc:creator>Jaroslava Barbieri (PhD Dept of POLSIS FT)</dc:creator>
  <cp:lastModifiedBy>Jaroslava Barbieri (PhD Dept of POLSIS FT)</cp:lastModifiedBy>
  <cp:revision>5</cp:revision>
  <dcterms:created xsi:type="dcterms:W3CDTF">2021-09-23T10:53:22Z</dcterms:created>
  <dcterms:modified xsi:type="dcterms:W3CDTF">2021-10-14T22:16:00Z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0x0101008FD6B55E92C21B4CB6E510D8EA572678</vt:lpwstr>
  </property>
  <property fmtid="{D5CDD505-2E9C-101B-9397-08002B2CF9AE}" pid="3" name="_dlc_DocIdItemGuid">
    <vt:lpwstr>ed90e6ea-2805-49d9-a3a4-db71c3f1d81b</vt:lpwstr>
  </property>
</Properties>
</file>