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8.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69" r:id="rId3"/>
    <p:sldId id="257" r:id="rId4"/>
    <p:sldId id="271" r:id="rId5"/>
    <p:sldId id="261" r:id="rId6"/>
    <p:sldId id="360" r:id="rId7"/>
    <p:sldId id="275" r:id="rId8"/>
    <p:sldId id="272" r:id="rId9"/>
    <p:sldId id="273" r:id="rId10"/>
    <p:sldId id="274" r:id="rId11"/>
    <p:sldId id="262" r:id="rId12"/>
    <p:sldId id="26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PINALL Timothy" initials="AT" lastIdx="1" clrIdx="0">
    <p:extLst>
      <p:ext uri="{19B8F6BF-5375-455C-9EA6-DF929625EA0E}">
        <p15:presenceInfo xmlns:p15="http://schemas.microsoft.com/office/powerpoint/2012/main" userId="ASPINALL Timoth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69801" autoAdjust="0"/>
  </p:normalViewPr>
  <p:slideViewPr>
    <p:cSldViewPr snapToGrid="0">
      <p:cViewPr varScale="1">
        <p:scale>
          <a:sx n="115" d="100"/>
          <a:sy n="115" d="100"/>
        </p:scale>
        <p:origin x="472" y="19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https://uoe-my.sharepoint.com/personal/s1794517_ed_ac_uk/Documents/Papers%20&amp;%20Posters/2020/Cranfield%20Defence%20and%20Security%20Doctoral%20Symposium%20(10%20-%2011%20Nov%202020)/Data/Load-displacement%20.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https://uoe-my.sharepoint.com/personal/s1794517_ed_ac_uk/Documents/Papers%20&amp;%20Posters/2020/Cranfield%20Defence%20and%20Security%20Doctoral%20Symposium%20(10%20-%2011%20Nov%202020)/Data/Load-displacement%20.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1" Type="http://schemas.openxmlformats.org/officeDocument/2006/relationships/oleObject" Target="https://uoe-my.sharepoint.com/personal/s1794517_ed_ac_uk/Documents/Papers%20&amp;%20Posters/2020/Cranfield%20Defence%20and%20Security%20Doctoral%20Symposium%20(10%20-%2011%20Nov%202020)/Data/Load-displacement%20.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https://uoe-my.sharepoint.com/personal/s1794517_ed_ac_uk/Documents/Papers%20&amp;%20Posters/2020/Cranfield%20Defence%20and%20Security%20Doctoral%20Symposium%20(10%20-%2011%20Nov%202020)/Data/Load-displacement%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ysClr val="windowText" lastClr="000000"/>
                </a:solidFill>
                <a:latin typeface="+mn-lt"/>
                <a:ea typeface="+mn-ea"/>
                <a:cs typeface="+mn-cs"/>
              </a:defRPr>
            </a:pPr>
            <a:r>
              <a:rPr lang="en-GB"/>
              <a:t>Mid-span displacment [mm]</a:t>
            </a:r>
          </a:p>
        </c:rich>
      </c:tx>
      <c:overlay val="0"/>
      <c:spPr>
        <a:noFill/>
        <a:ln>
          <a:noFill/>
        </a:ln>
        <a:effectLst/>
      </c:spPr>
      <c:txPr>
        <a:bodyPr rot="0" spcFirstLastPara="1" vertOverflow="ellipsis" vert="horz" wrap="square" anchor="ctr" anchorCtr="1"/>
        <a:lstStyle/>
        <a:p>
          <a:pPr>
            <a:defRPr sz="1200" b="0" i="0" u="none" strike="noStrike" kern="1200" spc="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7.823677777777778E-2"/>
          <c:y val="0.10207963619466012"/>
          <c:w val="0.89619388888888885"/>
          <c:h val="0.7420159040736436"/>
        </c:manualLayout>
      </c:layout>
      <c:scatterChart>
        <c:scatterStyle val="lineMarker"/>
        <c:varyColors val="0"/>
        <c:ser>
          <c:idx val="0"/>
          <c:order val="0"/>
          <c:tx>
            <c:v>10 kW/m²</c:v>
          </c:tx>
          <c:spPr>
            <a:ln w="19050" cap="rnd">
              <a:noFill/>
              <a:round/>
            </a:ln>
            <a:effectLst/>
          </c:spPr>
          <c:marker>
            <c:symbol val="x"/>
            <c:size val="4"/>
            <c:spPr>
              <a:noFill/>
              <a:ln w="9525">
                <a:solidFill>
                  <a:schemeClr val="tx1"/>
                </a:solidFill>
              </a:ln>
              <a:effectLst/>
            </c:spPr>
          </c:marker>
          <c:xVal>
            <c:numRef>
              <c:f>'Sheet2 (2)'!$C$5:$C$275</c:f>
              <c:numCache>
                <c:formatCode>General</c:formatCode>
                <c:ptCount val="271"/>
                <c:pt idx="0">
                  <c:v>0</c:v>
                </c:pt>
                <c:pt idx="1">
                  <c:v>0.66666666669999997</c:v>
                </c:pt>
                <c:pt idx="2">
                  <c:v>1.3333333329999999</c:v>
                </c:pt>
                <c:pt idx="3">
                  <c:v>2</c:v>
                </c:pt>
                <c:pt idx="4">
                  <c:v>2.6666666669999999</c:v>
                </c:pt>
                <c:pt idx="5">
                  <c:v>3.3333333330000001</c:v>
                </c:pt>
                <c:pt idx="6">
                  <c:v>4</c:v>
                </c:pt>
                <c:pt idx="7">
                  <c:v>4.6666666670000003</c:v>
                </c:pt>
                <c:pt idx="8">
                  <c:v>5.3333333329999997</c:v>
                </c:pt>
                <c:pt idx="9">
                  <c:v>6</c:v>
                </c:pt>
                <c:pt idx="10">
                  <c:v>6.6666666670000003</c:v>
                </c:pt>
                <c:pt idx="11">
                  <c:v>7.3333333329999997</c:v>
                </c:pt>
                <c:pt idx="12">
                  <c:v>8</c:v>
                </c:pt>
                <c:pt idx="13">
                  <c:v>8.6666666669999994</c:v>
                </c:pt>
                <c:pt idx="14">
                  <c:v>9.3333333330000006</c:v>
                </c:pt>
                <c:pt idx="15">
                  <c:v>10</c:v>
                </c:pt>
                <c:pt idx="16">
                  <c:v>10.66666667</c:v>
                </c:pt>
                <c:pt idx="17">
                  <c:v>11.33333333</c:v>
                </c:pt>
                <c:pt idx="18">
                  <c:v>12</c:v>
                </c:pt>
                <c:pt idx="19">
                  <c:v>12.66666667</c:v>
                </c:pt>
                <c:pt idx="20">
                  <c:v>13.33333333</c:v>
                </c:pt>
                <c:pt idx="21">
                  <c:v>14</c:v>
                </c:pt>
                <c:pt idx="22">
                  <c:v>14.66666667</c:v>
                </c:pt>
                <c:pt idx="23">
                  <c:v>15.33333333</c:v>
                </c:pt>
                <c:pt idx="24">
                  <c:v>16</c:v>
                </c:pt>
                <c:pt idx="25">
                  <c:v>16.666666670000001</c:v>
                </c:pt>
                <c:pt idx="26">
                  <c:v>17.333333329999999</c:v>
                </c:pt>
                <c:pt idx="27">
                  <c:v>18</c:v>
                </c:pt>
                <c:pt idx="28">
                  <c:v>18.666666670000001</c:v>
                </c:pt>
                <c:pt idx="29">
                  <c:v>19.333333329999999</c:v>
                </c:pt>
                <c:pt idx="30">
                  <c:v>20</c:v>
                </c:pt>
                <c:pt idx="31">
                  <c:v>20.666666670000001</c:v>
                </c:pt>
                <c:pt idx="32">
                  <c:v>21.333333329999999</c:v>
                </c:pt>
                <c:pt idx="33">
                  <c:v>22</c:v>
                </c:pt>
                <c:pt idx="34">
                  <c:v>22.666666670000001</c:v>
                </c:pt>
                <c:pt idx="35">
                  <c:v>23.333333329999999</c:v>
                </c:pt>
                <c:pt idx="36">
                  <c:v>24</c:v>
                </c:pt>
                <c:pt idx="37">
                  <c:v>24.666666670000001</c:v>
                </c:pt>
                <c:pt idx="38">
                  <c:v>25.333333329999999</c:v>
                </c:pt>
                <c:pt idx="39">
                  <c:v>26</c:v>
                </c:pt>
                <c:pt idx="40">
                  <c:v>26.666666670000001</c:v>
                </c:pt>
                <c:pt idx="41">
                  <c:v>27.333333329999999</c:v>
                </c:pt>
                <c:pt idx="42">
                  <c:v>28</c:v>
                </c:pt>
                <c:pt idx="43">
                  <c:v>28.666666670000001</c:v>
                </c:pt>
                <c:pt idx="44">
                  <c:v>29.333333329999999</c:v>
                </c:pt>
                <c:pt idx="45">
                  <c:v>30</c:v>
                </c:pt>
                <c:pt idx="46">
                  <c:v>30.666666670000001</c:v>
                </c:pt>
                <c:pt idx="47">
                  <c:v>31.333333329999999</c:v>
                </c:pt>
                <c:pt idx="48">
                  <c:v>32</c:v>
                </c:pt>
                <c:pt idx="49">
                  <c:v>32.666666669999998</c:v>
                </c:pt>
                <c:pt idx="50">
                  <c:v>33.333333330000002</c:v>
                </c:pt>
                <c:pt idx="51">
                  <c:v>34</c:v>
                </c:pt>
                <c:pt idx="52">
                  <c:v>34.666666669999998</c:v>
                </c:pt>
                <c:pt idx="53">
                  <c:v>35.333333330000002</c:v>
                </c:pt>
                <c:pt idx="54">
                  <c:v>36</c:v>
                </c:pt>
                <c:pt idx="55">
                  <c:v>36.666666669999998</c:v>
                </c:pt>
                <c:pt idx="56">
                  <c:v>37.333333330000002</c:v>
                </c:pt>
                <c:pt idx="57">
                  <c:v>38</c:v>
                </c:pt>
                <c:pt idx="58">
                  <c:v>38.666666669999998</c:v>
                </c:pt>
                <c:pt idx="59">
                  <c:v>39.333333330000002</c:v>
                </c:pt>
                <c:pt idx="60">
                  <c:v>40</c:v>
                </c:pt>
                <c:pt idx="61">
                  <c:v>40.666666669999998</c:v>
                </c:pt>
                <c:pt idx="62">
                  <c:v>41.333333330000002</c:v>
                </c:pt>
                <c:pt idx="63">
                  <c:v>42</c:v>
                </c:pt>
                <c:pt idx="64">
                  <c:v>42.666666669999998</c:v>
                </c:pt>
                <c:pt idx="65">
                  <c:v>43.333333330000002</c:v>
                </c:pt>
                <c:pt idx="66">
                  <c:v>44</c:v>
                </c:pt>
                <c:pt idx="67">
                  <c:v>44.666666669999998</c:v>
                </c:pt>
                <c:pt idx="68">
                  <c:v>45.333333330000002</c:v>
                </c:pt>
                <c:pt idx="69">
                  <c:v>46</c:v>
                </c:pt>
                <c:pt idx="70">
                  <c:v>46.666666669999998</c:v>
                </c:pt>
                <c:pt idx="71">
                  <c:v>47.333333330000002</c:v>
                </c:pt>
                <c:pt idx="72">
                  <c:v>48</c:v>
                </c:pt>
                <c:pt idx="73">
                  <c:v>48.666666669999998</c:v>
                </c:pt>
                <c:pt idx="74">
                  <c:v>49.333333330000002</c:v>
                </c:pt>
                <c:pt idx="75">
                  <c:v>50</c:v>
                </c:pt>
                <c:pt idx="76">
                  <c:v>50.666666669999998</c:v>
                </c:pt>
                <c:pt idx="77">
                  <c:v>51.333333330000002</c:v>
                </c:pt>
                <c:pt idx="78">
                  <c:v>52</c:v>
                </c:pt>
                <c:pt idx="79">
                  <c:v>52.666666669999998</c:v>
                </c:pt>
                <c:pt idx="80">
                  <c:v>53.333333330000002</c:v>
                </c:pt>
                <c:pt idx="81">
                  <c:v>54</c:v>
                </c:pt>
                <c:pt idx="82">
                  <c:v>54.666666669999998</c:v>
                </c:pt>
                <c:pt idx="83">
                  <c:v>55.333333330000002</c:v>
                </c:pt>
                <c:pt idx="84">
                  <c:v>56</c:v>
                </c:pt>
                <c:pt idx="85">
                  <c:v>56.666666669999998</c:v>
                </c:pt>
                <c:pt idx="86">
                  <c:v>57.333333330000002</c:v>
                </c:pt>
                <c:pt idx="87">
                  <c:v>58</c:v>
                </c:pt>
                <c:pt idx="88">
                  <c:v>58.666666669999998</c:v>
                </c:pt>
                <c:pt idx="89">
                  <c:v>59.333333330000002</c:v>
                </c:pt>
                <c:pt idx="90">
                  <c:v>60</c:v>
                </c:pt>
                <c:pt idx="91">
                  <c:v>60.666666669999998</c:v>
                </c:pt>
                <c:pt idx="92">
                  <c:v>61.333333330000002</c:v>
                </c:pt>
                <c:pt idx="93">
                  <c:v>62</c:v>
                </c:pt>
                <c:pt idx="94">
                  <c:v>62.666666669999998</c:v>
                </c:pt>
                <c:pt idx="95">
                  <c:v>63.333333330000002</c:v>
                </c:pt>
                <c:pt idx="96">
                  <c:v>64</c:v>
                </c:pt>
                <c:pt idx="97">
                  <c:v>64.666666669999998</c:v>
                </c:pt>
                <c:pt idx="98">
                  <c:v>65.333333330000002</c:v>
                </c:pt>
                <c:pt idx="99">
                  <c:v>66</c:v>
                </c:pt>
                <c:pt idx="100">
                  <c:v>66.666666669999998</c:v>
                </c:pt>
                <c:pt idx="101">
                  <c:v>67.333333330000002</c:v>
                </c:pt>
                <c:pt idx="102">
                  <c:v>68</c:v>
                </c:pt>
                <c:pt idx="103">
                  <c:v>68.666666669999998</c:v>
                </c:pt>
                <c:pt idx="104">
                  <c:v>69.333333330000002</c:v>
                </c:pt>
                <c:pt idx="105">
                  <c:v>70</c:v>
                </c:pt>
                <c:pt idx="106">
                  <c:v>70.666666669999998</c:v>
                </c:pt>
                <c:pt idx="107">
                  <c:v>71.333333330000002</c:v>
                </c:pt>
                <c:pt idx="108">
                  <c:v>72</c:v>
                </c:pt>
                <c:pt idx="109">
                  <c:v>72.666666669999998</c:v>
                </c:pt>
                <c:pt idx="110">
                  <c:v>73.333333330000002</c:v>
                </c:pt>
                <c:pt idx="111">
                  <c:v>74</c:v>
                </c:pt>
                <c:pt idx="112">
                  <c:v>74.666666669999998</c:v>
                </c:pt>
                <c:pt idx="113">
                  <c:v>75.333333330000002</c:v>
                </c:pt>
                <c:pt idx="114">
                  <c:v>76</c:v>
                </c:pt>
                <c:pt idx="115">
                  <c:v>76.666666669999998</c:v>
                </c:pt>
                <c:pt idx="116">
                  <c:v>77.333333330000002</c:v>
                </c:pt>
                <c:pt idx="117">
                  <c:v>78</c:v>
                </c:pt>
                <c:pt idx="118">
                  <c:v>78.666666669999998</c:v>
                </c:pt>
                <c:pt idx="119">
                  <c:v>79.333333330000002</c:v>
                </c:pt>
                <c:pt idx="120">
                  <c:v>80</c:v>
                </c:pt>
                <c:pt idx="121">
                  <c:v>80.666666669999998</c:v>
                </c:pt>
                <c:pt idx="122">
                  <c:v>81.333333330000002</c:v>
                </c:pt>
                <c:pt idx="123">
                  <c:v>82</c:v>
                </c:pt>
                <c:pt idx="124">
                  <c:v>82.666666669999998</c:v>
                </c:pt>
                <c:pt idx="125">
                  <c:v>83.333333330000002</c:v>
                </c:pt>
                <c:pt idx="126">
                  <c:v>84</c:v>
                </c:pt>
                <c:pt idx="127">
                  <c:v>84.666666669999998</c:v>
                </c:pt>
                <c:pt idx="128">
                  <c:v>85.333333330000002</c:v>
                </c:pt>
                <c:pt idx="129">
                  <c:v>86</c:v>
                </c:pt>
                <c:pt idx="130">
                  <c:v>86.666666669999998</c:v>
                </c:pt>
                <c:pt idx="131">
                  <c:v>87.333333330000002</c:v>
                </c:pt>
                <c:pt idx="132">
                  <c:v>88</c:v>
                </c:pt>
                <c:pt idx="133">
                  <c:v>88.666666669999998</c:v>
                </c:pt>
                <c:pt idx="134">
                  <c:v>89.333333330000002</c:v>
                </c:pt>
                <c:pt idx="135">
                  <c:v>90</c:v>
                </c:pt>
                <c:pt idx="136">
                  <c:v>90.666666669999998</c:v>
                </c:pt>
                <c:pt idx="137">
                  <c:v>91.333333330000002</c:v>
                </c:pt>
                <c:pt idx="138">
                  <c:v>92</c:v>
                </c:pt>
                <c:pt idx="139">
                  <c:v>92.666666669999998</c:v>
                </c:pt>
                <c:pt idx="140">
                  <c:v>93.333333330000002</c:v>
                </c:pt>
                <c:pt idx="141">
                  <c:v>94</c:v>
                </c:pt>
                <c:pt idx="142">
                  <c:v>94.666666669999998</c:v>
                </c:pt>
                <c:pt idx="143">
                  <c:v>95.333333330000002</c:v>
                </c:pt>
                <c:pt idx="144">
                  <c:v>96</c:v>
                </c:pt>
                <c:pt idx="145">
                  <c:v>96.666666669999998</c:v>
                </c:pt>
                <c:pt idx="146">
                  <c:v>97.333333330000002</c:v>
                </c:pt>
                <c:pt idx="147">
                  <c:v>98</c:v>
                </c:pt>
                <c:pt idx="148">
                  <c:v>98.666666669999998</c:v>
                </c:pt>
                <c:pt idx="149">
                  <c:v>99.333333330000002</c:v>
                </c:pt>
                <c:pt idx="150">
                  <c:v>100</c:v>
                </c:pt>
                <c:pt idx="151">
                  <c:v>100.66666669999999</c:v>
                </c:pt>
                <c:pt idx="152">
                  <c:v>101.33333330000001</c:v>
                </c:pt>
                <c:pt idx="153">
                  <c:v>102</c:v>
                </c:pt>
                <c:pt idx="154">
                  <c:v>102.66666669999999</c:v>
                </c:pt>
                <c:pt idx="155">
                  <c:v>103.33333330000001</c:v>
                </c:pt>
                <c:pt idx="156">
                  <c:v>104</c:v>
                </c:pt>
                <c:pt idx="157">
                  <c:v>104.66666669999999</c:v>
                </c:pt>
                <c:pt idx="158">
                  <c:v>105.33333330000001</c:v>
                </c:pt>
                <c:pt idx="159">
                  <c:v>106</c:v>
                </c:pt>
                <c:pt idx="160">
                  <c:v>106.66666669999999</c:v>
                </c:pt>
                <c:pt idx="161">
                  <c:v>107.33333330000001</c:v>
                </c:pt>
                <c:pt idx="162">
                  <c:v>108</c:v>
                </c:pt>
                <c:pt idx="163">
                  <c:v>108.66666669999999</c:v>
                </c:pt>
                <c:pt idx="164">
                  <c:v>109.33333330000001</c:v>
                </c:pt>
                <c:pt idx="165">
                  <c:v>110</c:v>
                </c:pt>
                <c:pt idx="166">
                  <c:v>110.66666669999999</c:v>
                </c:pt>
                <c:pt idx="167">
                  <c:v>111.33333330000001</c:v>
                </c:pt>
                <c:pt idx="168">
                  <c:v>112</c:v>
                </c:pt>
                <c:pt idx="169">
                  <c:v>112.66666669999999</c:v>
                </c:pt>
                <c:pt idx="170">
                  <c:v>113.33333330000001</c:v>
                </c:pt>
                <c:pt idx="171">
                  <c:v>114</c:v>
                </c:pt>
                <c:pt idx="172">
                  <c:v>114.66666669999999</c:v>
                </c:pt>
                <c:pt idx="173">
                  <c:v>115.33333330000001</c:v>
                </c:pt>
                <c:pt idx="174">
                  <c:v>116</c:v>
                </c:pt>
                <c:pt idx="175">
                  <c:v>116.66666669999999</c:v>
                </c:pt>
                <c:pt idx="176">
                  <c:v>117.33333330000001</c:v>
                </c:pt>
                <c:pt idx="177">
                  <c:v>118</c:v>
                </c:pt>
                <c:pt idx="178">
                  <c:v>118.66666669999999</c:v>
                </c:pt>
                <c:pt idx="179">
                  <c:v>119.33333330000001</c:v>
                </c:pt>
                <c:pt idx="180">
                  <c:v>120</c:v>
                </c:pt>
                <c:pt idx="181">
                  <c:v>120.66666669999999</c:v>
                </c:pt>
                <c:pt idx="182">
                  <c:v>121.33333330000001</c:v>
                </c:pt>
                <c:pt idx="183">
                  <c:v>122</c:v>
                </c:pt>
                <c:pt idx="184">
                  <c:v>122.66666669999999</c:v>
                </c:pt>
                <c:pt idx="185">
                  <c:v>123.33333330000001</c:v>
                </c:pt>
                <c:pt idx="186">
                  <c:v>124</c:v>
                </c:pt>
                <c:pt idx="187">
                  <c:v>124.66666669999999</c:v>
                </c:pt>
                <c:pt idx="188">
                  <c:v>125.33333330000001</c:v>
                </c:pt>
                <c:pt idx="189">
                  <c:v>126</c:v>
                </c:pt>
                <c:pt idx="190">
                  <c:v>126.66666669999999</c:v>
                </c:pt>
                <c:pt idx="191">
                  <c:v>127.33333330000001</c:v>
                </c:pt>
                <c:pt idx="192">
                  <c:v>128</c:v>
                </c:pt>
                <c:pt idx="193">
                  <c:v>128.66666670000001</c:v>
                </c:pt>
                <c:pt idx="194">
                  <c:v>129.33333329999999</c:v>
                </c:pt>
                <c:pt idx="195">
                  <c:v>130</c:v>
                </c:pt>
                <c:pt idx="196">
                  <c:v>130.66666670000001</c:v>
                </c:pt>
                <c:pt idx="197">
                  <c:v>131.33333329999999</c:v>
                </c:pt>
                <c:pt idx="198">
                  <c:v>132</c:v>
                </c:pt>
                <c:pt idx="199">
                  <c:v>132.66666670000001</c:v>
                </c:pt>
                <c:pt idx="200">
                  <c:v>133.33333329999999</c:v>
                </c:pt>
                <c:pt idx="201">
                  <c:v>134</c:v>
                </c:pt>
                <c:pt idx="202">
                  <c:v>134.66666670000001</c:v>
                </c:pt>
                <c:pt idx="203">
                  <c:v>135.33333329999999</c:v>
                </c:pt>
                <c:pt idx="204">
                  <c:v>136</c:v>
                </c:pt>
                <c:pt idx="205">
                  <c:v>136.66666670000001</c:v>
                </c:pt>
                <c:pt idx="206">
                  <c:v>137.33333329999999</c:v>
                </c:pt>
                <c:pt idx="207">
                  <c:v>138</c:v>
                </c:pt>
                <c:pt idx="208">
                  <c:v>138.66666670000001</c:v>
                </c:pt>
                <c:pt idx="209">
                  <c:v>139.33333329999999</c:v>
                </c:pt>
                <c:pt idx="210">
                  <c:v>140</c:v>
                </c:pt>
                <c:pt idx="211">
                  <c:v>140.66666670000001</c:v>
                </c:pt>
                <c:pt idx="212">
                  <c:v>141.33333329999999</c:v>
                </c:pt>
                <c:pt idx="213">
                  <c:v>142</c:v>
                </c:pt>
                <c:pt idx="214">
                  <c:v>142.66666670000001</c:v>
                </c:pt>
                <c:pt idx="215">
                  <c:v>143.33333329999999</c:v>
                </c:pt>
                <c:pt idx="216">
                  <c:v>144</c:v>
                </c:pt>
                <c:pt idx="217">
                  <c:v>144.66666670000001</c:v>
                </c:pt>
                <c:pt idx="218">
                  <c:v>145.33333329999999</c:v>
                </c:pt>
                <c:pt idx="219">
                  <c:v>146</c:v>
                </c:pt>
                <c:pt idx="220">
                  <c:v>146.66666670000001</c:v>
                </c:pt>
                <c:pt idx="221">
                  <c:v>147.33333329999999</c:v>
                </c:pt>
                <c:pt idx="222">
                  <c:v>148</c:v>
                </c:pt>
                <c:pt idx="223">
                  <c:v>148.66666670000001</c:v>
                </c:pt>
                <c:pt idx="224">
                  <c:v>149.33333329999999</c:v>
                </c:pt>
                <c:pt idx="225">
                  <c:v>150</c:v>
                </c:pt>
                <c:pt idx="226">
                  <c:v>150.66666670000001</c:v>
                </c:pt>
                <c:pt idx="227">
                  <c:v>151.33333329999999</c:v>
                </c:pt>
                <c:pt idx="228">
                  <c:v>152</c:v>
                </c:pt>
                <c:pt idx="229">
                  <c:v>152.66666670000001</c:v>
                </c:pt>
                <c:pt idx="230">
                  <c:v>153.33333329999999</c:v>
                </c:pt>
                <c:pt idx="231">
                  <c:v>154</c:v>
                </c:pt>
                <c:pt idx="232">
                  <c:v>154.66666670000001</c:v>
                </c:pt>
                <c:pt idx="233">
                  <c:v>155.33333329999999</c:v>
                </c:pt>
                <c:pt idx="234">
                  <c:v>156</c:v>
                </c:pt>
                <c:pt idx="235">
                  <c:v>156.66666670000001</c:v>
                </c:pt>
                <c:pt idx="236">
                  <c:v>157.33333329999999</c:v>
                </c:pt>
                <c:pt idx="237">
                  <c:v>158</c:v>
                </c:pt>
                <c:pt idx="238">
                  <c:v>158.66666670000001</c:v>
                </c:pt>
                <c:pt idx="239">
                  <c:v>159.33333329999999</c:v>
                </c:pt>
                <c:pt idx="240">
                  <c:v>160</c:v>
                </c:pt>
                <c:pt idx="241">
                  <c:v>160.66666670000001</c:v>
                </c:pt>
                <c:pt idx="242">
                  <c:v>161.33333329999999</c:v>
                </c:pt>
                <c:pt idx="243">
                  <c:v>162</c:v>
                </c:pt>
                <c:pt idx="244">
                  <c:v>162.66666670000001</c:v>
                </c:pt>
                <c:pt idx="245">
                  <c:v>163.33333329999999</c:v>
                </c:pt>
                <c:pt idx="246">
                  <c:v>164</c:v>
                </c:pt>
                <c:pt idx="247">
                  <c:v>164.66666670000001</c:v>
                </c:pt>
                <c:pt idx="248">
                  <c:v>165.33333329999999</c:v>
                </c:pt>
                <c:pt idx="249">
                  <c:v>166</c:v>
                </c:pt>
                <c:pt idx="250">
                  <c:v>166.66666670000001</c:v>
                </c:pt>
                <c:pt idx="251">
                  <c:v>167.33333329999999</c:v>
                </c:pt>
                <c:pt idx="252">
                  <c:v>168</c:v>
                </c:pt>
                <c:pt idx="253">
                  <c:v>168.66666670000001</c:v>
                </c:pt>
                <c:pt idx="254">
                  <c:v>169.33333329999999</c:v>
                </c:pt>
                <c:pt idx="255">
                  <c:v>170</c:v>
                </c:pt>
                <c:pt idx="256">
                  <c:v>170.66666670000001</c:v>
                </c:pt>
                <c:pt idx="257">
                  <c:v>171.33333329999999</c:v>
                </c:pt>
                <c:pt idx="258">
                  <c:v>172</c:v>
                </c:pt>
                <c:pt idx="259">
                  <c:v>172.66666670000001</c:v>
                </c:pt>
                <c:pt idx="260">
                  <c:v>173.33333329999999</c:v>
                </c:pt>
                <c:pt idx="261">
                  <c:v>174</c:v>
                </c:pt>
                <c:pt idx="262">
                  <c:v>174.66666670000001</c:v>
                </c:pt>
                <c:pt idx="263">
                  <c:v>175.33333329999999</c:v>
                </c:pt>
                <c:pt idx="264">
                  <c:v>176</c:v>
                </c:pt>
                <c:pt idx="265">
                  <c:v>176.66666670000001</c:v>
                </c:pt>
                <c:pt idx="266">
                  <c:v>177.33333329999999</c:v>
                </c:pt>
                <c:pt idx="267">
                  <c:v>178</c:v>
                </c:pt>
                <c:pt idx="268">
                  <c:v>178.66666670000001</c:v>
                </c:pt>
                <c:pt idx="269">
                  <c:v>179.33333329999999</c:v>
                </c:pt>
                <c:pt idx="270">
                  <c:v>180</c:v>
                </c:pt>
              </c:numCache>
            </c:numRef>
          </c:xVal>
          <c:yVal>
            <c:numRef>
              <c:f>'Sheet2 (2)'!$D$5:$D$275</c:f>
              <c:numCache>
                <c:formatCode>General</c:formatCode>
                <c:ptCount val="271"/>
                <c:pt idx="0">
                  <c:v>0</c:v>
                </c:pt>
                <c:pt idx="1">
                  <c:v>0.64429647970000004</c:v>
                </c:pt>
                <c:pt idx="2">
                  <c:v>0.79803540660000005</c:v>
                </c:pt>
                <c:pt idx="3">
                  <c:v>0.91333526440000001</c:v>
                </c:pt>
                <c:pt idx="4">
                  <c:v>0.95175698399999997</c:v>
                </c:pt>
                <c:pt idx="5">
                  <c:v>0.95175698399999997</c:v>
                </c:pt>
                <c:pt idx="6">
                  <c:v>0.95175698399999997</c:v>
                </c:pt>
                <c:pt idx="7">
                  <c:v>0.95173963449999999</c:v>
                </c:pt>
                <c:pt idx="8">
                  <c:v>0.95173963449999999</c:v>
                </c:pt>
                <c:pt idx="9">
                  <c:v>0.91330056540000004</c:v>
                </c:pt>
                <c:pt idx="10">
                  <c:v>0.91330056540000004</c:v>
                </c:pt>
                <c:pt idx="11">
                  <c:v>0.91330056540000004</c:v>
                </c:pt>
                <c:pt idx="12">
                  <c:v>0.8231833476</c:v>
                </c:pt>
                <c:pt idx="13">
                  <c:v>0.79597442159999998</c:v>
                </c:pt>
                <c:pt idx="14">
                  <c:v>0.79597442159999998</c:v>
                </c:pt>
                <c:pt idx="15">
                  <c:v>0.79597442159999998</c:v>
                </c:pt>
                <c:pt idx="16">
                  <c:v>0.79597442159999998</c:v>
                </c:pt>
                <c:pt idx="17">
                  <c:v>0.65990525170000003</c:v>
                </c:pt>
                <c:pt idx="18">
                  <c:v>0.71459303709999999</c:v>
                </c:pt>
                <c:pt idx="19">
                  <c:v>0.76888819239999995</c:v>
                </c:pt>
                <c:pt idx="20">
                  <c:v>0.76888819239999995</c:v>
                </c:pt>
                <c:pt idx="21">
                  <c:v>0.7959989609</c:v>
                </c:pt>
                <c:pt idx="22">
                  <c:v>1.1222606799999999</c:v>
                </c:pt>
                <c:pt idx="23">
                  <c:v>1.176629454</c:v>
                </c:pt>
                <c:pt idx="24">
                  <c:v>1.176629454</c:v>
                </c:pt>
                <c:pt idx="25">
                  <c:v>1.176629454</c:v>
                </c:pt>
                <c:pt idx="26">
                  <c:v>1.176629454</c:v>
                </c:pt>
                <c:pt idx="27">
                  <c:v>1.176629454</c:v>
                </c:pt>
                <c:pt idx="28">
                  <c:v>1.1766049139999999</c:v>
                </c:pt>
                <c:pt idx="29">
                  <c:v>1.1766049139999999</c:v>
                </c:pt>
                <c:pt idx="30">
                  <c:v>1.1766049139999999</c:v>
                </c:pt>
                <c:pt idx="31">
                  <c:v>1.1494205280000001</c:v>
                </c:pt>
                <c:pt idx="32">
                  <c:v>1.040682981</c:v>
                </c:pt>
                <c:pt idx="33">
                  <c:v>1.040682981</c:v>
                </c:pt>
                <c:pt idx="34">
                  <c:v>1.040682981</c:v>
                </c:pt>
                <c:pt idx="35">
                  <c:v>1.040682981</c:v>
                </c:pt>
                <c:pt idx="36">
                  <c:v>1.040682981</c:v>
                </c:pt>
                <c:pt idx="37">
                  <c:v>1.040682981</c:v>
                </c:pt>
                <c:pt idx="38">
                  <c:v>1.040682981</c:v>
                </c:pt>
                <c:pt idx="39">
                  <c:v>1.040682981</c:v>
                </c:pt>
                <c:pt idx="40">
                  <c:v>1.0678182890000001</c:v>
                </c:pt>
                <c:pt idx="41">
                  <c:v>1.067793749</c:v>
                </c:pt>
                <c:pt idx="42">
                  <c:v>1.067793749</c:v>
                </c:pt>
                <c:pt idx="43">
                  <c:v>1.067793749</c:v>
                </c:pt>
                <c:pt idx="44">
                  <c:v>1.0949535969999999</c:v>
                </c:pt>
                <c:pt idx="45">
                  <c:v>1.1492732910000001</c:v>
                </c:pt>
                <c:pt idx="46">
                  <c:v>1.1492732910000001</c:v>
                </c:pt>
                <c:pt idx="47">
                  <c:v>1.1492732910000001</c:v>
                </c:pt>
                <c:pt idx="48">
                  <c:v>1.1492732910000001</c:v>
                </c:pt>
                <c:pt idx="49">
                  <c:v>1.1492732910000001</c:v>
                </c:pt>
                <c:pt idx="50">
                  <c:v>1.1492732910000001</c:v>
                </c:pt>
                <c:pt idx="51">
                  <c:v>1.1492732910000001</c:v>
                </c:pt>
                <c:pt idx="52">
                  <c:v>1.1492732910000001</c:v>
                </c:pt>
                <c:pt idx="53">
                  <c:v>1.149371449</c:v>
                </c:pt>
                <c:pt idx="54">
                  <c:v>1.149371449</c:v>
                </c:pt>
                <c:pt idx="55">
                  <c:v>1.149371449</c:v>
                </c:pt>
                <c:pt idx="56">
                  <c:v>1.149371449</c:v>
                </c:pt>
                <c:pt idx="57">
                  <c:v>1.1221870620000001</c:v>
                </c:pt>
                <c:pt idx="58">
                  <c:v>1.1221870620000001</c:v>
                </c:pt>
                <c:pt idx="59">
                  <c:v>1.1221870620000001</c:v>
                </c:pt>
                <c:pt idx="60">
                  <c:v>1.1221870620000001</c:v>
                </c:pt>
                <c:pt idx="61">
                  <c:v>1.1221870620000001</c:v>
                </c:pt>
                <c:pt idx="62">
                  <c:v>1.1221870620000001</c:v>
                </c:pt>
                <c:pt idx="63">
                  <c:v>1.1221870620000001</c:v>
                </c:pt>
                <c:pt idx="64">
                  <c:v>1.1221870620000001</c:v>
                </c:pt>
                <c:pt idx="65">
                  <c:v>1.1221870620000001</c:v>
                </c:pt>
                <c:pt idx="66">
                  <c:v>1.1221870620000001</c:v>
                </c:pt>
                <c:pt idx="67">
                  <c:v>1.1221870620000001</c:v>
                </c:pt>
                <c:pt idx="68">
                  <c:v>1.1221870620000001</c:v>
                </c:pt>
                <c:pt idx="69">
                  <c:v>1.1221870620000001</c:v>
                </c:pt>
                <c:pt idx="70">
                  <c:v>1.1221870620000001</c:v>
                </c:pt>
                <c:pt idx="71">
                  <c:v>1.1221870620000001</c:v>
                </c:pt>
                <c:pt idx="72">
                  <c:v>1.1221870620000001</c:v>
                </c:pt>
                <c:pt idx="73">
                  <c:v>1.1221870620000001</c:v>
                </c:pt>
                <c:pt idx="74">
                  <c:v>1.176703072</c:v>
                </c:pt>
                <c:pt idx="75">
                  <c:v>1.176703072</c:v>
                </c:pt>
                <c:pt idx="76">
                  <c:v>1.176703072</c:v>
                </c:pt>
                <c:pt idx="77">
                  <c:v>1.176703072</c:v>
                </c:pt>
                <c:pt idx="78">
                  <c:v>1.176703072</c:v>
                </c:pt>
                <c:pt idx="79">
                  <c:v>1.2038874580000001</c:v>
                </c:pt>
                <c:pt idx="80">
                  <c:v>1.231071845</c:v>
                </c:pt>
                <c:pt idx="81">
                  <c:v>1.231047306</c:v>
                </c:pt>
                <c:pt idx="82">
                  <c:v>1.2310227659999999</c:v>
                </c:pt>
                <c:pt idx="83">
                  <c:v>1.203789301</c:v>
                </c:pt>
                <c:pt idx="84">
                  <c:v>1.1494205280000001</c:v>
                </c:pt>
                <c:pt idx="85">
                  <c:v>1.1494205280000001</c:v>
                </c:pt>
                <c:pt idx="86">
                  <c:v>1.1494205280000001</c:v>
                </c:pt>
                <c:pt idx="87">
                  <c:v>1.1494205280000001</c:v>
                </c:pt>
                <c:pt idx="88">
                  <c:v>1.1494205280000001</c:v>
                </c:pt>
                <c:pt idx="89">
                  <c:v>1.1494205280000001</c:v>
                </c:pt>
                <c:pt idx="90">
                  <c:v>1.1494205280000001</c:v>
                </c:pt>
                <c:pt idx="91">
                  <c:v>1.1221625230000001</c:v>
                </c:pt>
                <c:pt idx="92">
                  <c:v>1.122113444</c:v>
                </c:pt>
                <c:pt idx="93">
                  <c:v>1.122039826</c:v>
                </c:pt>
                <c:pt idx="94">
                  <c:v>1.122039826</c:v>
                </c:pt>
                <c:pt idx="95">
                  <c:v>1.122039826</c:v>
                </c:pt>
                <c:pt idx="96">
                  <c:v>1.122039826</c:v>
                </c:pt>
                <c:pt idx="97">
                  <c:v>1.1224079170000001</c:v>
                </c:pt>
                <c:pt idx="98">
                  <c:v>1.4210926189999999</c:v>
                </c:pt>
                <c:pt idx="99">
                  <c:v>1.339563998</c:v>
                </c:pt>
                <c:pt idx="100">
                  <c:v>1.339563998</c:v>
                </c:pt>
                <c:pt idx="101">
                  <c:v>1.339563998</c:v>
                </c:pt>
                <c:pt idx="102">
                  <c:v>1.4211171579999999</c:v>
                </c:pt>
                <c:pt idx="103">
                  <c:v>1.4210926189999999</c:v>
                </c:pt>
                <c:pt idx="104">
                  <c:v>1.4210926189999999</c:v>
                </c:pt>
                <c:pt idx="105">
                  <c:v>1.4210926189999999</c:v>
                </c:pt>
                <c:pt idx="106">
                  <c:v>1.366797464</c:v>
                </c:pt>
                <c:pt idx="107">
                  <c:v>1.3667729239999999</c:v>
                </c:pt>
                <c:pt idx="108">
                  <c:v>1.3667729239999999</c:v>
                </c:pt>
                <c:pt idx="109">
                  <c:v>1.3667729239999999</c:v>
                </c:pt>
                <c:pt idx="110">
                  <c:v>1.3666993059999999</c:v>
                </c:pt>
                <c:pt idx="111">
                  <c:v>1.3666993059999999</c:v>
                </c:pt>
                <c:pt idx="112">
                  <c:v>1.3668956210000001</c:v>
                </c:pt>
                <c:pt idx="113">
                  <c:v>1.3667729239999999</c:v>
                </c:pt>
                <c:pt idx="114">
                  <c:v>1.475584089</c:v>
                </c:pt>
                <c:pt idx="115">
                  <c:v>1.502768476</c:v>
                </c:pt>
                <c:pt idx="116">
                  <c:v>1.5571372489999999</c:v>
                </c:pt>
                <c:pt idx="117">
                  <c:v>1.5571372489999999</c:v>
                </c:pt>
                <c:pt idx="118">
                  <c:v>1.5571372489999999</c:v>
                </c:pt>
                <c:pt idx="119">
                  <c:v>1.6386904090000001</c:v>
                </c:pt>
                <c:pt idx="120">
                  <c:v>1.6930591829999999</c:v>
                </c:pt>
                <c:pt idx="121">
                  <c:v>1.6930591829999999</c:v>
                </c:pt>
                <c:pt idx="122">
                  <c:v>1.69315734</c:v>
                </c:pt>
                <c:pt idx="123">
                  <c:v>1.69315734</c:v>
                </c:pt>
                <c:pt idx="124">
                  <c:v>1.69315734</c:v>
                </c:pt>
                <c:pt idx="125">
                  <c:v>1.720292648</c:v>
                </c:pt>
                <c:pt idx="126">
                  <c:v>1.7474279559999999</c:v>
                </c:pt>
                <c:pt idx="127">
                  <c:v>1.828932038</c:v>
                </c:pt>
                <c:pt idx="128">
                  <c:v>1.9104851979999999</c:v>
                </c:pt>
                <c:pt idx="129">
                  <c:v>2.019247284</c:v>
                </c:pt>
                <c:pt idx="130">
                  <c:v>2.019247284</c:v>
                </c:pt>
                <c:pt idx="131">
                  <c:v>2.019247284</c:v>
                </c:pt>
                <c:pt idx="132">
                  <c:v>2.019247284</c:v>
                </c:pt>
                <c:pt idx="133">
                  <c:v>2.127984831</c:v>
                </c:pt>
                <c:pt idx="134">
                  <c:v>2.2911156899999998</c:v>
                </c:pt>
                <c:pt idx="135">
                  <c:v>2.3998532369999999</c:v>
                </c:pt>
                <c:pt idx="136">
                  <c:v>2.3998532369999999</c:v>
                </c:pt>
                <c:pt idx="137">
                  <c:v>2.3998532369999999</c:v>
                </c:pt>
                <c:pt idx="138">
                  <c:v>2.3998532369999999</c:v>
                </c:pt>
                <c:pt idx="139">
                  <c:v>2.6172792519999999</c:v>
                </c:pt>
                <c:pt idx="140">
                  <c:v>2.6716480260000002</c:v>
                </c:pt>
                <c:pt idx="141">
                  <c:v>2.834754346</c:v>
                </c:pt>
                <c:pt idx="142">
                  <c:v>2.8891231190000002</c:v>
                </c:pt>
                <c:pt idx="143">
                  <c:v>2.9978606659999998</c:v>
                </c:pt>
                <c:pt idx="144">
                  <c:v>3.052229439</c:v>
                </c:pt>
                <c:pt idx="145">
                  <c:v>3.2425201459999999</c:v>
                </c:pt>
                <c:pt idx="146">
                  <c:v>3.3513558510000001</c:v>
                </c:pt>
                <c:pt idx="147">
                  <c:v>3.3513558510000001</c:v>
                </c:pt>
                <c:pt idx="148">
                  <c:v>3.4328599319999999</c:v>
                </c:pt>
                <c:pt idx="149">
                  <c:v>3.54157294</c:v>
                </c:pt>
                <c:pt idx="150">
                  <c:v>3.650310486</c:v>
                </c:pt>
                <c:pt idx="151">
                  <c:v>3.731863647</c:v>
                </c:pt>
                <c:pt idx="152">
                  <c:v>3.8677855800000001</c:v>
                </c:pt>
                <c:pt idx="153">
                  <c:v>3.8949699670000002</c:v>
                </c:pt>
                <c:pt idx="154">
                  <c:v>4.0308919000000003</c:v>
                </c:pt>
                <c:pt idx="155">
                  <c:v>4.0852606739999997</c:v>
                </c:pt>
                <c:pt idx="156">
                  <c:v>4.1939982210000002</c:v>
                </c:pt>
                <c:pt idx="157">
                  <c:v>4.1939982210000002</c:v>
                </c:pt>
                <c:pt idx="158">
                  <c:v>4.3299201539999999</c:v>
                </c:pt>
                <c:pt idx="159">
                  <c:v>4.3299201539999999</c:v>
                </c:pt>
                <c:pt idx="160">
                  <c:v>4.6289484080000003</c:v>
                </c:pt>
                <c:pt idx="161">
                  <c:v>4.6289484080000003</c:v>
                </c:pt>
                <c:pt idx="162">
                  <c:v>4.7920792680000002</c:v>
                </c:pt>
                <c:pt idx="163">
                  <c:v>4.8192636540000002</c:v>
                </c:pt>
                <c:pt idx="164">
                  <c:v>4.9008168139999997</c:v>
                </c:pt>
                <c:pt idx="165">
                  <c:v>4.9008168139999997</c:v>
                </c:pt>
                <c:pt idx="166">
                  <c:v>4.955185588</c:v>
                </c:pt>
                <c:pt idx="167">
                  <c:v>4.955185588</c:v>
                </c:pt>
                <c:pt idx="168">
                  <c:v>5.2542629200000004</c:v>
                </c:pt>
                <c:pt idx="169">
                  <c:v>5.2542629200000004</c:v>
                </c:pt>
                <c:pt idx="170">
                  <c:v>5.4989224009999997</c:v>
                </c:pt>
                <c:pt idx="171">
                  <c:v>5.4989224009999997</c:v>
                </c:pt>
                <c:pt idx="172">
                  <c:v>5.6076108690000002</c:v>
                </c:pt>
                <c:pt idx="173">
                  <c:v>5.6076108690000002</c:v>
                </c:pt>
                <c:pt idx="174">
                  <c:v>5.9881922830000001</c:v>
                </c:pt>
                <c:pt idx="175">
                  <c:v>5.9881922830000001</c:v>
                </c:pt>
                <c:pt idx="176">
                  <c:v>6.0969543689999997</c:v>
                </c:pt>
                <c:pt idx="177">
                  <c:v>6.0969543689999997</c:v>
                </c:pt>
                <c:pt idx="178">
                  <c:v>6.4503023170000002</c:v>
                </c:pt>
                <c:pt idx="179">
                  <c:v>6.4503023170000002</c:v>
                </c:pt>
                <c:pt idx="180">
                  <c:v>6.7493551099999998</c:v>
                </c:pt>
                <c:pt idx="181">
                  <c:v>6.7493551099999998</c:v>
                </c:pt>
                <c:pt idx="182">
                  <c:v>7.0755186720000003</c:v>
                </c:pt>
                <c:pt idx="183">
                  <c:v>7.1298874459999997</c:v>
                </c:pt>
                <c:pt idx="184">
                  <c:v>7.211440606</c:v>
                </c:pt>
                <c:pt idx="185">
                  <c:v>7.3474606969999998</c:v>
                </c:pt>
                <c:pt idx="186">
                  <c:v>7.4833335520000004</c:v>
                </c:pt>
                <c:pt idx="187">
                  <c:v>7.5648376329999998</c:v>
                </c:pt>
                <c:pt idx="188">
                  <c:v>7.9998368989999999</c:v>
                </c:pt>
                <c:pt idx="189">
                  <c:v>8.1085744460000004</c:v>
                </c:pt>
                <c:pt idx="190">
                  <c:v>8.3260740789999996</c:v>
                </c:pt>
                <c:pt idx="191">
                  <c:v>8.3532830049999998</c:v>
                </c:pt>
                <c:pt idx="192">
                  <c:v>8.5978443280000008</c:v>
                </c:pt>
                <c:pt idx="193">
                  <c:v>8.5978443280000008</c:v>
                </c:pt>
                <c:pt idx="194">
                  <c:v>8.7066554929999995</c:v>
                </c:pt>
                <c:pt idx="195">
                  <c:v>8.8152948819999999</c:v>
                </c:pt>
                <c:pt idx="196">
                  <c:v>9.0327208970000008</c:v>
                </c:pt>
                <c:pt idx="197">
                  <c:v>9.25022053</c:v>
                </c:pt>
                <c:pt idx="198">
                  <c:v>9.3317736900000003</c:v>
                </c:pt>
                <c:pt idx="199">
                  <c:v>9.4404130790000007</c:v>
                </c:pt>
                <c:pt idx="200">
                  <c:v>9.5490770079999994</c:v>
                </c:pt>
                <c:pt idx="201">
                  <c:v>9.6306056289999997</c:v>
                </c:pt>
                <c:pt idx="202">
                  <c:v>9.6849744019999999</c:v>
                </c:pt>
                <c:pt idx="203">
                  <c:v>10.09288744</c:v>
                </c:pt>
                <c:pt idx="204">
                  <c:v>10.09288744</c:v>
                </c:pt>
                <c:pt idx="205">
                  <c:v>10.283227220000001</c:v>
                </c:pt>
                <c:pt idx="206">
                  <c:v>10.283227220000001</c:v>
                </c:pt>
                <c:pt idx="207">
                  <c:v>10.337596</c:v>
                </c:pt>
                <c:pt idx="208">
                  <c:v>10.337596</c:v>
                </c:pt>
                <c:pt idx="209">
                  <c:v>10.55502201</c:v>
                </c:pt>
                <c:pt idx="210">
                  <c:v>10.690894869999999</c:v>
                </c:pt>
                <c:pt idx="211">
                  <c:v>10.71803018</c:v>
                </c:pt>
                <c:pt idx="212">
                  <c:v>10.71803018</c:v>
                </c:pt>
                <c:pt idx="213">
                  <c:v>11.153029439999999</c:v>
                </c:pt>
                <c:pt idx="214">
                  <c:v>11.153029439999999</c:v>
                </c:pt>
                <c:pt idx="215">
                  <c:v>11.20739822</c:v>
                </c:pt>
                <c:pt idx="216">
                  <c:v>11.20739822</c:v>
                </c:pt>
                <c:pt idx="217">
                  <c:v>11.5336354</c:v>
                </c:pt>
                <c:pt idx="218">
                  <c:v>11.452033159999999</c:v>
                </c:pt>
                <c:pt idx="219">
                  <c:v>11.66963095</c:v>
                </c:pt>
                <c:pt idx="220">
                  <c:v>11.66963095</c:v>
                </c:pt>
                <c:pt idx="221">
                  <c:v>11.66968003</c:v>
                </c:pt>
                <c:pt idx="222">
                  <c:v>11.887155119999999</c:v>
                </c:pt>
                <c:pt idx="223">
                  <c:v>12.07739675</c:v>
                </c:pt>
                <c:pt idx="224">
                  <c:v>12.07739675</c:v>
                </c:pt>
                <c:pt idx="225">
                  <c:v>12.21329414</c:v>
                </c:pt>
                <c:pt idx="226">
                  <c:v>12.21329414</c:v>
                </c:pt>
                <c:pt idx="227">
                  <c:v>12.349265150000001</c:v>
                </c:pt>
                <c:pt idx="228">
                  <c:v>12.45807632</c:v>
                </c:pt>
                <c:pt idx="229">
                  <c:v>12.45807632</c:v>
                </c:pt>
                <c:pt idx="230">
                  <c:v>12.51244509</c:v>
                </c:pt>
                <c:pt idx="231">
                  <c:v>12.648367029999999</c:v>
                </c:pt>
                <c:pt idx="232">
                  <c:v>12.730018340000001</c:v>
                </c:pt>
                <c:pt idx="233">
                  <c:v>12.86594028</c:v>
                </c:pt>
                <c:pt idx="234">
                  <c:v>13.19210384</c:v>
                </c:pt>
                <c:pt idx="235">
                  <c:v>13.30084139</c:v>
                </c:pt>
                <c:pt idx="236">
                  <c:v>13.40957893</c:v>
                </c:pt>
                <c:pt idx="237">
                  <c:v>13.518316479999999</c:v>
                </c:pt>
                <c:pt idx="238">
                  <c:v>13.68147188</c:v>
                </c:pt>
                <c:pt idx="239">
                  <c:v>13.68147188</c:v>
                </c:pt>
                <c:pt idx="240">
                  <c:v>13.68147188</c:v>
                </c:pt>
                <c:pt idx="241">
                  <c:v>13.81739381</c:v>
                </c:pt>
                <c:pt idx="242">
                  <c:v>13.844578200000001</c:v>
                </c:pt>
                <c:pt idx="243">
                  <c:v>13.844504580000001</c:v>
                </c:pt>
                <c:pt idx="244">
                  <c:v>13.84440642</c:v>
                </c:pt>
                <c:pt idx="245">
                  <c:v>13.84438188</c:v>
                </c:pt>
                <c:pt idx="246">
                  <c:v>13.844308270000001</c:v>
                </c:pt>
                <c:pt idx="247">
                  <c:v>13.898677040000001</c:v>
                </c:pt>
                <c:pt idx="248">
                  <c:v>13.953119429999999</c:v>
                </c:pt>
                <c:pt idx="249">
                  <c:v>13.98032836</c:v>
                </c:pt>
                <c:pt idx="250">
                  <c:v>14.0618079</c:v>
                </c:pt>
                <c:pt idx="251">
                  <c:v>14.061955129999999</c:v>
                </c:pt>
                <c:pt idx="252">
                  <c:v>14.08916406</c:v>
                </c:pt>
                <c:pt idx="253">
                  <c:v>14.11629937</c:v>
                </c:pt>
                <c:pt idx="254">
                  <c:v>14.11629937</c:v>
                </c:pt>
                <c:pt idx="255">
                  <c:v>14.11625029</c:v>
                </c:pt>
                <c:pt idx="256">
                  <c:v>14.067518850000001</c:v>
                </c:pt>
                <c:pt idx="257">
                  <c:v>10.38453775</c:v>
                </c:pt>
                <c:pt idx="258">
                  <c:v>10.09380372</c:v>
                </c:pt>
                <c:pt idx="259">
                  <c:v>10.09380372</c:v>
                </c:pt>
                <c:pt idx="260">
                  <c:v>10.09380372</c:v>
                </c:pt>
                <c:pt idx="261">
                  <c:v>2.2439846509999999</c:v>
                </c:pt>
                <c:pt idx="262">
                  <c:v>1.177872357</c:v>
                </c:pt>
                <c:pt idx="263">
                  <c:v>1.75907799</c:v>
                </c:pt>
                <c:pt idx="264">
                  <c:v>2.340371105</c:v>
                </c:pt>
                <c:pt idx="265">
                  <c:v>3.4063959160000001</c:v>
                </c:pt>
                <c:pt idx="266">
                  <c:v>3.115661877</c:v>
                </c:pt>
                <c:pt idx="267">
                  <c:v>2.4374574149999999</c:v>
                </c:pt>
                <c:pt idx="268">
                  <c:v>2.4374574149999999</c:v>
                </c:pt>
                <c:pt idx="269">
                  <c:v>2.1466358940000001</c:v>
                </c:pt>
                <c:pt idx="270">
                  <c:v>2.2434597580000002</c:v>
                </c:pt>
              </c:numCache>
            </c:numRef>
          </c:yVal>
          <c:smooth val="1"/>
          <c:extLst>
            <c:ext xmlns:c16="http://schemas.microsoft.com/office/drawing/2014/chart" uri="{C3380CC4-5D6E-409C-BE32-E72D297353CC}">
              <c16:uniqueId val="{00000000-98F5-4CF3-8488-F0B4AA08FCD6}"/>
            </c:ext>
          </c:extLst>
        </c:ser>
        <c:dLbls>
          <c:showLegendKey val="0"/>
          <c:showVal val="0"/>
          <c:showCatName val="0"/>
          <c:showSerName val="0"/>
          <c:showPercent val="0"/>
          <c:showBubbleSize val="0"/>
        </c:dLbls>
        <c:axId val="1984929903"/>
        <c:axId val="1985366191"/>
      </c:scatterChart>
      <c:valAx>
        <c:axId val="1984929903"/>
        <c:scaling>
          <c:orientation val="minMax"/>
        </c:scaling>
        <c:delete val="0"/>
        <c:axPos val="b"/>
        <c:title>
          <c:tx>
            <c:rich>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GB" sz="1200"/>
                  <a:t>Time [s]</a:t>
                </a:r>
              </a:p>
            </c:rich>
          </c:tx>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1985366191"/>
        <c:crosses val="autoZero"/>
        <c:crossBetween val="midCat"/>
        <c:majorUnit val="20"/>
      </c:valAx>
      <c:valAx>
        <c:axId val="1985366191"/>
        <c:scaling>
          <c:orientation val="minMax"/>
        </c:scaling>
        <c:delete val="0"/>
        <c:axPos val="l"/>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GB" sz="1200"/>
                  <a:t>Displacement [mm]</a:t>
                </a:r>
              </a:p>
            </c:rich>
          </c:tx>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1984929903"/>
        <c:crosses val="autoZero"/>
        <c:crossBetween val="midCat"/>
      </c:valAx>
      <c:spPr>
        <a:noFill/>
        <a:ln w="12700">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solidFill>
            <a:sysClr val="windowText" lastClr="000000"/>
          </a:solidFill>
          <a:latin typeface="+mn-lt"/>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Failure Time [s]</c:v>
          </c:tx>
          <c:spPr>
            <a:ln w="19050">
              <a:noFill/>
            </a:ln>
          </c:spPr>
          <c:marker>
            <c:symbol val="x"/>
            <c:size val="5"/>
            <c:spPr>
              <a:noFill/>
              <a:ln>
                <a:solidFill>
                  <a:schemeClr val="tx1"/>
                </a:solidFill>
              </a:ln>
            </c:spPr>
          </c:marker>
          <c:xVal>
            <c:numRef>
              <c:f>'Sheet2 (3)'!$AG$7:$AG$18</c:f>
              <c:numCache>
                <c:formatCode>General</c:formatCode>
                <c:ptCount val="12"/>
                <c:pt idx="0">
                  <c:v>10</c:v>
                </c:pt>
                <c:pt idx="1">
                  <c:v>10</c:v>
                </c:pt>
                <c:pt idx="2">
                  <c:v>10</c:v>
                </c:pt>
                <c:pt idx="3">
                  <c:v>20</c:v>
                </c:pt>
                <c:pt idx="4">
                  <c:v>20</c:v>
                </c:pt>
                <c:pt idx="5">
                  <c:v>20</c:v>
                </c:pt>
                <c:pt idx="6">
                  <c:v>30</c:v>
                </c:pt>
                <c:pt idx="7">
                  <c:v>30</c:v>
                </c:pt>
                <c:pt idx="8">
                  <c:v>30</c:v>
                </c:pt>
                <c:pt idx="9">
                  <c:v>40</c:v>
                </c:pt>
                <c:pt idx="10">
                  <c:v>40</c:v>
                </c:pt>
                <c:pt idx="11">
                  <c:v>40</c:v>
                </c:pt>
              </c:numCache>
            </c:numRef>
          </c:xVal>
          <c:yVal>
            <c:numRef>
              <c:f>'Sheet2 (3)'!$AF$7:$AF$18</c:f>
              <c:numCache>
                <c:formatCode>General</c:formatCode>
                <c:ptCount val="12"/>
                <c:pt idx="0">
                  <c:v>209</c:v>
                </c:pt>
                <c:pt idx="1">
                  <c:v>165</c:v>
                </c:pt>
                <c:pt idx="2">
                  <c:v>183</c:v>
                </c:pt>
                <c:pt idx="3">
                  <c:v>128</c:v>
                </c:pt>
                <c:pt idx="4">
                  <c:v>145</c:v>
                </c:pt>
                <c:pt idx="5">
                  <c:v>124</c:v>
                </c:pt>
                <c:pt idx="6">
                  <c:v>107</c:v>
                </c:pt>
                <c:pt idx="7">
                  <c:v>98.999799999999993</c:v>
                </c:pt>
                <c:pt idx="8">
                  <c:v>90</c:v>
                </c:pt>
                <c:pt idx="9">
                  <c:v>83.333333330000002</c:v>
                </c:pt>
                <c:pt idx="10">
                  <c:v>80.555599999999998</c:v>
                </c:pt>
                <c:pt idx="11">
                  <c:v>72.99969999999999</c:v>
                </c:pt>
              </c:numCache>
            </c:numRef>
          </c:yVal>
          <c:smooth val="0"/>
          <c:extLst>
            <c:ext xmlns:c16="http://schemas.microsoft.com/office/drawing/2014/chart" uri="{C3380CC4-5D6E-409C-BE32-E72D297353CC}">
              <c16:uniqueId val="{00000000-D6EF-45A4-9EC2-E4E4FFEDDEB0}"/>
            </c:ext>
          </c:extLst>
        </c:ser>
        <c:ser>
          <c:idx val="1"/>
          <c:order val="1"/>
          <c:tx>
            <c:v>Average Failure Time [s]</c:v>
          </c:tx>
          <c:spPr>
            <a:ln w="19050">
              <a:noFill/>
            </a:ln>
          </c:spPr>
          <c:marker>
            <c:symbol val="circle"/>
            <c:size val="4"/>
            <c:spPr>
              <a:solidFill>
                <a:srgbClr val="C00000"/>
              </a:solidFill>
              <a:ln>
                <a:noFill/>
              </a:ln>
            </c:spPr>
          </c:marker>
          <c:trendline>
            <c:trendlineType val="movingAvg"/>
            <c:period val="2"/>
            <c:dispRSqr val="0"/>
            <c:dispEq val="0"/>
          </c:trendline>
          <c:xVal>
            <c:numRef>
              <c:f>'Sheet2 (3)'!$AG$7:$AG$18</c:f>
              <c:numCache>
                <c:formatCode>General</c:formatCode>
                <c:ptCount val="12"/>
                <c:pt idx="0">
                  <c:v>10</c:v>
                </c:pt>
                <c:pt idx="1">
                  <c:v>10</c:v>
                </c:pt>
                <c:pt idx="2">
                  <c:v>10</c:v>
                </c:pt>
                <c:pt idx="3">
                  <c:v>20</c:v>
                </c:pt>
                <c:pt idx="4">
                  <c:v>20</c:v>
                </c:pt>
                <c:pt idx="5">
                  <c:v>20</c:v>
                </c:pt>
                <c:pt idx="6">
                  <c:v>30</c:v>
                </c:pt>
                <c:pt idx="7">
                  <c:v>30</c:v>
                </c:pt>
                <c:pt idx="8">
                  <c:v>30</c:v>
                </c:pt>
                <c:pt idx="9">
                  <c:v>40</c:v>
                </c:pt>
                <c:pt idx="10">
                  <c:v>40</c:v>
                </c:pt>
                <c:pt idx="11">
                  <c:v>40</c:v>
                </c:pt>
              </c:numCache>
            </c:numRef>
          </c:xVal>
          <c:yVal>
            <c:numRef>
              <c:f>'Sheet2 (3)'!$AH$7:$AH$18</c:f>
              <c:numCache>
                <c:formatCode>General</c:formatCode>
                <c:ptCount val="12"/>
                <c:pt idx="1">
                  <c:v>185.66666666666666</c:v>
                </c:pt>
                <c:pt idx="4">
                  <c:v>132.33333333333334</c:v>
                </c:pt>
                <c:pt idx="7">
                  <c:v>98.666600000000003</c:v>
                </c:pt>
                <c:pt idx="10">
                  <c:v>78.962877776666659</c:v>
                </c:pt>
              </c:numCache>
            </c:numRef>
          </c:yVal>
          <c:smooth val="0"/>
          <c:extLst>
            <c:ext xmlns:c16="http://schemas.microsoft.com/office/drawing/2014/chart" uri="{C3380CC4-5D6E-409C-BE32-E72D297353CC}">
              <c16:uniqueId val="{00000002-D6EF-45A4-9EC2-E4E4FFEDDEB0}"/>
            </c:ext>
          </c:extLst>
        </c:ser>
        <c:dLbls>
          <c:showLegendKey val="0"/>
          <c:showVal val="0"/>
          <c:showCatName val="0"/>
          <c:showSerName val="0"/>
          <c:showPercent val="0"/>
          <c:showBubbleSize val="0"/>
        </c:dLbls>
        <c:axId val="1890270271"/>
        <c:axId val="1737480287"/>
      </c:scatterChart>
      <c:valAx>
        <c:axId val="189027027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vert="horz"/>
              <a:lstStyle/>
              <a:p>
                <a:pPr>
                  <a:defRPr b="0"/>
                </a:pPr>
                <a:r>
                  <a:rPr lang="en-GB" b="0"/>
                  <a:t>Heat Flux [kW/m²)</a:t>
                </a:r>
              </a:p>
            </c:rich>
          </c:tx>
          <c:overlay val="0"/>
          <c:spPr>
            <a:noFill/>
            <a:ln>
              <a:noFill/>
            </a:ln>
            <a:effectLst/>
          </c:spPr>
        </c:title>
        <c:numFmt formatCode="General" sourceLinked="1"/>
        <c:majorTickMark val="none"/>
        <c:minorTickMark val="none"/>
        <c:tickLblPos val="nextTo"/>
        <c:spPr>
          <a:noFill/>
          <a:ln w="9525" cap="flat" cmpd="sng" algn="ctr">
            <a:noFill/>
            <a:round/>
          </a:ln>
          <a:effectLst/>
        </c:spPr>
        <c:txPr>
          <a:bodyPr rot="-60000000" vert="horz"/>
          <a:lstStyle/>
          <a:p>
            <a:pPr>
              <a:defRPr/>
            </a:pPr>
            <a:endParaRPr lang="en-US"/>
          </a:p>
        </c:txPr>
        <c:crossAx val="1737480287"/>
        <c:crosses val="autoZero"/>
        <c:crossBetween val="midCat"/>
        <c:majorUnit val="10"/>
      </c:valAx>
      <c:valAx>
        <c:axId val="173748028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b="0"/>
                </a:pPr>
                <a:r>
                  <a:rPr lang="en-GB" b="0"/>
                  <a:t>Time-to-Failure [s]</a:t>
                </a:r>
              </a:p>
            </c:rich>
          </c:tx>
          <c:overlay val="0"/>
          <c:spPr>
            <a:noFill/>
            <a:ln>
              <a:noFill/>
            </a:ln>
            <a:effectLst/>
          </c:spPr>
        </c:title>
        <c:numFmt formatCode="General" sourceLinked="1"/>
        <c:majorTickMark val="none"/>
        <c:minorTickMark val="none"/>
        <c:tickLblPos val="nextTo"/>
        <c:spPr>
          <a:noFill/>
          <a:ln w="9525" cap="flat" cmpd="sng" algn="ctr">
            <a:noFill/>
            <a:round/>
          </a:ln>
          <a:effectLst/>
        </c:spPr>
        <c:txPr>
          <a:bodyPr rot="-60000000" vert="horz"/>
          <a:lstStyle/>
          <a:p>
            <a:pPr>
              <a:defRPr/>
            </a:pPr>
            <a:endParaRPr lang="en-US"/>
          </a:p>
        </c:txPr>
        <c:crossAx val="1890270271"/>
        <c:crosses val="autoZero"/>
        <c:crossBetween val="midCat"/>
        <c:majorUnit val="50"/>
      </c:valAx>
      <c:spPr>
        <a:ln w="3175">
          <a:solidFill>
            <a:schemeClr val="tx1"/>
          </a:solidFill>
        </a:ln>
      </c:spPr>
    </c:plotArea>
    <c:legend>
      <c:legendPos val="r"/>
      <c:legendEntry>
        <c:idx val="2"/>
        <c:delete val="1"/>
      </c:legendEntry>
      <c:layout>
        <c:manualLayout>
          <c:xMode val="edge"/>
          <c:yMode val="edge"/>
          <c:x val="0.55008106060606066"/>
          <c:y val="7.2421913580246924E-2"/>
          <c:w val="0.36974217171717177"/>
          <c:h val="9.8643827160493816E-2"/>
        </c:manualLayout>
      </c:layout>
      <c:overlay val="1"/>
      <c:spPr>
        <a:solidFill>
          <a:sysClr val="window" lastClr="FFFFFF"/>
        </a:solidFill>
        <a:ln w="6350">
          <a:solidFill>
            <a:schemeClr val="tx1"/>
          </a:solidFill>
        </a:ln>
      </c:spPr>
    </c:legend>
    <c:plotVisOnly val="1"/>
    <c:dispBlanksAs val="gap"/>
    <c:showDLblsOverMax val="0"/>
    <c:extLst/>
  </c:chart>
  <c:spPr>
    <a:ln>
      <a:noFill/>
    </a:ln>
  </c:spPr>
  <c:txPr>
    <a:bodyPr/>
    <a:lstStyle/>
    <a:p>
      <a:pPr>
        <a:defRPr>
          <a:latin typeface="+mn-lt"/>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10 kW/m²</c:v>
          </c:tx>
          <c:spPr>
            <a:ln w="19050" cap="rnd">
              <a:noFill/>
              <a:round/>
            </a:ln>
            <a:effectLst/>
          </c:spPr>
          <c:marker>
            <c:symbol val="x"/>
            <c:size val="3"/>
            <c:spPr>
              <a:noFill/>
              <a:ln w="9525">
                <a:solidFill>
                  <a:schemeClr val="accent1"/>
                </a:solidFill>
              </a:ln>
              <a:effectLst/>
            </c:spPr>
          </c:marker>
          <c:xVal>
            <c:numLit>
              <c:formatCode>General</c:formatCode>
              <c:ptCount val="302"/>
              <c:pt idx="0">
                <c:v>0</c:v>
              </c:pt>
              <c:pt idx="1">
                <c:v>0.66666666669999997</c:v>
              </c:pt>
              <c:pt idx="2">
                <c:v>1.3333333329999999</c:v>
              </c:pt>
              <c:pt idx="3">
                <c:v>2</c:v>
              </c:pt>
              <c:pt idx="4">
                <c:v>2.6666666669999999</c:v>
              </c:pt>
              <c:pt idx="5">
                <c:v>3.3333333330000001</c:v>
              </c:pt>
              <c:pt idx="6">
                <c:v>4</c:v>
              </c:pt>
              <c:pt idx="7">
                <c:v>4.6666666670000003</c:v>
              </c:pt>
              <c:pt idx="8">
                <c:v>5.3333333329999997</c:v>
              </c:pt>
              <c:pt idx="9">
                <c:v>6</c:v>
              </c:pt>
              <c:pt idx="10">
                <c:v>6.6666666670000003</c:v>
              </c:pt>
              <c:pt idx="11">
                <c:v>7.3333333329999997</c:v>
              </c:pt>
              <c:pt idx="12">
                <c:v>8</c:v>
              </c:pt>
              <c:pt idx="13">
                <c:v>8.6666666669999994</c:v>
              </c:pt>
              <c:pt idx="14">
                <c:v>9.3333333330000006</c:v>
              </c:pt>
              <c:pt idx="15">
                <c:v>10</c:v>
              </c:pt>
              <c:pt idx="16">
                <c:v>10.66666667</c:v>
              </c:pt>
              <c:pt idx="17">
                <c:v>11.33333333</c:v>
              </c:pt>
              <c:pt idx="18">
                <c:v>12</c:v>
              </c:pt>
              <c:pt idx="19">
                <c:v>12.66666667</c:v>
              </c:pt>
              <c:pt idx="20">
                <c:v>13.33333333</c:v>
              </c:pt>
              <c:pt idx="21">
                <c:v>14</c:v>
              </c:pt>
              <c:pt idx="22">
                <c:v>14.66666667</c:v>
              </c:pt>
              <c:pt idx="23">
                <c:v>15.33333333</c:v>
              </c:pt>
              <c:pt idx="24">
                <c:v>16</c:v>
              </c:pt>
              <c:pt idx="25">
                <c:v>16.666666670000001</c:v>
              </c:pt>
              <c:pt idx="26">
                <c:v>17.333333329999999</c:v>
              </c:pt>
              <c:pt idx="27">
                <c:v>18</c:v>
              </c:pt>
              <c:pt idx="28">
                <c:v>18.666666670000001</c:v>
              </c:pt>
              <c:pt idx="29">
                <c:v>19.333333329999999</c:v>
              </c:pt>
              <c:pt idx="30">
                <c:v>20</c:v>
              </c:pt>
              <c:pt idx="31">
                <c:v>20.666666670000001</c:v>
              </c:pt>
              <c:pt idx="32">
                <c:v>21.333333329999999</c:v>
              </c:pt>
              <c:pt idx="33">
                <c:v>22</c:v>
              </c:pt>
              <c:pt idx="34">
                <c:v>22.666666670000001</c:v>
              </c:pt>
              <c:pt idx="35">
                <c:v>23.333333329999999</c:v>
              </c:pt>
              <c:pt idx="36">
                <c:v>24</c:v>
              </c:pt>
              <c:pt idx="37">
                <c:v>24.666666670000001</c:v>
              </c:pt>
              <c:pt idx="38">
                <c:v>25.333333329999999</c:v>
              </c:pt>
              <c:pt idx="39">
                <c:v>26</c:v>
              </c:pt>
              <c:pt idx="40">
                <c:v>26.666666670000001</c:v>
              </c:pt>
              <c:pt idx="41">
                <c:v>27.333333329999999</c:v>
              </c:pt>
              <c:pt idx="42">
                <c:v>28</c:v>
              </c:pt>
              <c:pt idx="43">
                <c:v>28.666666670000001</c:v>
              </c:pt>
              <c:pt idx="44">
                <c:v>29.333333329999999</c:v>
              </c:pt>
              <c:pt idx="45">
                <c:v>30</c:v>
              </c:pt>
              <c:pt idx="46">
                <c:v>30.666666670000001</c:v>
              </c:pt>
              <c:pt idx="47">
                <c:v>31.333333329999999</c:v>
              </c:pt>
              <c:pt idx="48">
                <c:v>32</c:v>
              </c:pt>
              <c:pt idx="49">
                <c:v>32.666666669999998</c:v>
              </c:pt>
              <c:pt idx="50">
                <c:v>33.333333330000002</c:v>
              </c:pt>
              <c:pt idx="51">
                <c:v>34</c:v>
              </c:pt>
              <c:pt idx="52">
                <c:v>34.666666669999998</c:v>
              </c:pt>
              <c:pt idx="53">
                <c:v>35.333333330000002</c:v>
              </c:pt>
              <c:pt idx="54">
                <c:v>36</c:v>
              </c:pt>
              <c:pt idx="55">
                <c:v>36.666666669999998</c:v>
              </c:pt>
              <c:pt idx="56">
                <c:v>37.333333330000002</c:v>
              </c:pt>
              <c:pt idx="57">
                <c:v>38</c:v>
              </c:pt>
              <c:pt idx="58">
                <c:v>38.666666669999998</c:v>
              </c:pt>
              <c:pt idx="59">
                <c:v>39.333333330000002</c:v>
              </c:pt>
              <c:pt idx="60">
                <c:v>40</c:v>
              </c:pt>
              <c:pt idx="61">
                <c:v>40.666666669999998</c:v>
              </c:pt>
              <c:pt idx="62">
                <c:v>41.333333330000002</c:v>
              </c:pt>
              <c:pt idx="63">
                <c:v>42</c:v>
              </c:pt>
              <c:pt idx="64">
                <c:v>42.666666669999998</c:v>
              </c:pt>
              <c:pt idx="65">
                <c:v>43.333333330000002</c:v>
              </c:pt>
              <c:pt idx="66">
                <c:v>44</c:v>
              </c:pt>
              <c:pt idx="67">
                <c:v>44.666666669999998</c:v>
              </c:pt>
              <c:pt idx="68">
                <c:v>45.333333330000002</c:v>
              </c:pt>
              <c:pt idx="69">
                <c:v>46</c:v>
              </c:pt>
              <c:pt idx="70">
                <c:v>46.666666669999998</c:v>
              </c:pt>
              <c:pt idx="71">
                <c:v>47.333333330000002</c:v>
              </c:pt>
              <c:pt idx="72">
                <c:v>48</c:v>
              </c:pt>
              <c:pt idx="73">
                <c:v>48.666666669999998</c:v>
              </c:pt>
              <c:pt idx="74">
                <c:v>49.333333330000002</c:v>
              </c:pt>
              <c:pt idx="75">
                <c:v>50</c:v>
              </c:pt>
              <c:pt idx="76">
                <c:v>50.666666669999998</c:v>
              </c:pt>
              <c:pt idx="77">
                <c:v>51.333333330000002</c:v>
              </c:pt>
              <c:pt idx="78">
                <c:v>52</c:v>
              </c:pt>
              <c:pt idx="79">
                <c:v>52.666666669999998</c:v>
              </c:pt>
              <c:pt idx="80">
                <c:v>53.333333330000002</c:v>
              </c:pt>
              <c:pt idx="81">
                <c:v>54</c:v>
              </c:pt>
              <c:pt idx="82">
                <c:v>54.666666669999998</c:v>
              </c:pt>
              <c:pt idx="83">
                <c:v>55.333333330000002</c:v>
              </c:pt>
              <c:pt idx="84">
                <c:v>56</c:v>
              </c:pt>
              <c:pt idx="85">
                <c:v>56.666666669999998</c:v>
              </c:pt>
              <c:pt idx="86">
                <c:v>57.333333330000002</c:v>
              </c:pt>
              <c:pt idx="87">
                <c:v>58</c:v>
              </c:pt>
              <c:pt idx="88">
                <c:v>58.666666669999998</c:v>
              </c:pt>
              <c:pt idx="89">
                <c:v>59.333333330000002</c:v>
              </c:pt>
              <c:pt idx="90">
                <c:v>60</c:v>
              </c:pt>
              <c:pt idx="91">
                <c:v>60.666666669999998</c:v>
              </c:pt>
              <c:pt idx="92">
                <c:v>61.333333330000002</c:v>
              </c:pt>
              <c:pt idx="93">
                <c:v>62</c:v>
              </c:pt>
              <c:pt idx="94">
                <c:v>62.666666669999998</c:v>
              </c:pt>
              <c:pt idx="95">
                <c:v>63.333333330000002</c:v>
              </c:pt>
              <c:pt idx="96">
                <c:v>64</c:v>
              </c:pt>
              <c:pt idx="97">
                <c:v>64.666666669999998</c:v>
              </c:pt>
              <c:pt idx="98">
                <c:v>65.333333330000002</c:v>
              </c:pt>
              <c:pt idx="99">
                <c:v>66</c:v>
              </c:pt>
              <c:pt idx="100">
                <c:v>66.666666669999998</c:v>
              </c:pt>
              <c:pt idx="101">
                <c:v>67.333333330000002</c:v>
              </c:pt>
              <c:pt idx="102">
                <c:v>68</c:v>
              </c:pt>
              <c:pt idx="103">
                <c:v>68.666666669999998</c:v>
              </c:pt>
              <c:pt idx="104">
                <c:v>69.333333330000002</c:v>
              </c:pt>
              <c:pt idx="105">
                <c:v>70</c:v>
              </c:pt>
              <c:pt idx="106">
                <c:v>70.666666669999998</c:v>
              </c:pt>
              <c:pt idx="107">
                <c:v>71.333333330000002</c:v>
              </c:pt>
              <c:pt idx="108">
                <c:v>72</c:v>
              </c:pt>
              <c:pt idx="109">
                <c:v>72.666666669999998</c:v>
              </c:pt>
              <c:pt idx="110">
                <c:v>73.333333330000002</c:v>
              </c:pt>
              <c:pt idx="111">
                <c:v>74</c:v>
              </c:pt>
              <c:pt idx="112">
                <c:v>74.666666669999998</c:v>
              </c:pt>
              <c:pt idx="113">
                <c:v>75.333333330000002</c:v>
              </c:pt>
              <c:pt idx="114">
                <c:v>76</c:v>
              </c:pt>
              <c:pt idx="115">
                <c:v>76.666666669999998</c:v>
              </c:pt>
              <c:pt idx="116">
                <c:v>77.333333330000002</c:v>
              </c:pt>
              <c:pt idx="117">
                <c:v>78</c:v>
              </c:pt>
              <c:pt idx="118">
                <c:v>78.666666669999998</c:v>
              </c:pt>
              <c:pt idx="119">
                <c:v>79.333333330000002</c:v>
              </c:pt>
              <c:pt idx="120">
                <c:v>80</c:v>
              </c:pt>
              <c:pt idx="121">
                <c:v>80.666666669999998</c:v>
              </c:pt>
              <c:pt idx="122">
                <c:v>81.333333330000002</c:v>
              </c:pt>
              <c:pt idx="123">
                <c:v>82</c:v>
              </c:pt>
              <c:pt idx="124">
                <c:v>82.666666669999998</c:v>
              </c:pt>
              <c:pt idx="125">
                <c:v>83.333333330000002</c:v>
              </c:pt>
              <c:pt idx="126">
                <c:v>84</c:v>
              </c:pt>
              <c:pt idx="127">
                <c:v>84.666666669999998</c:v>
              </c:pt>
              <c:pt idx="128">
                <c:v>85.333333330000002</c:v>
              </c:pt>
              <c:pt idx="129">
                <c:v>86</c:v>
              </c:pt>
              <c:pt idx="130">
                <c:v>86.666666669999998</c:v>
              </c:pt>
              <c:pt idx="131">
                <c:v>87.333333330000002</c:v>
              </c:pt>
              <c:pt idx="132">
                <c:v>88</c:v>
              </c:pt>
              <c:pt idx="133">
                <c:v>88.666666669999998</c:v>
              </c:pt>
              <c:pt idx="134">
                <c:v>89.333333330000002</c:v>
              </c:pt>
              <c:pt idx="135">
                <c:v>90</c:v>
              </c:pt>
              <c:pt idx="136">
                <c:v>90.666666669999998</c:v>
              </c:pt>
              <c:pt idx="137">
                <c:v>91.333333330000002</c:v>
              </c:pt>
              <c:pt idx="138">
                <c:v>92</c:v>
              </c:pt>
              <c:pt idx="139">
                <c:v>92.666666669999998</c:v>
              </c:pt>
              <c:pt idx="140">
                <c:v>93.333333330000002</c:v>
              </c:pt>
              <c:pt idx="141">
                <c:v>94</c:v>
              </c:pt>
              <c:pt idx="142">
                <c:v>94.666666669999998</c:v>
              </c:pt>
              <c:pt idx="143">
                <c:v>95.333333330000002</c:v>
              </c:pt>
              <c:pt idx="144">
                <c:v>96</c:v>
              </c:pt>
              <c:pt idx="145">
                <c:v>96.666666669999998</c:v>
              </c:pt>
              <c:pt idx="146">
                <c:v>97.333333330000002</c:v>
              </c:pt>
              <c:pt idx="147">
                <c:v>98</c:v>
              </c:pt>
              <c:pt idx="148">
                <c:v>98.666666669999998</c:v>
              </c:pt>
              <c:pt idx="149">
                <c:v>99.333333330000002</c:v>
              </c:pt>
              <c:pt idx="150">
                <c:v>100</c:v>
              </c:pt>
              <c:pt idx="151">
                <c:v>100.66666669999999</c:v>
              </c:pt>
              <c:pt idx="152">
                <c:v>101.33333330000001</c:v>
              </c:pt>
              <c:pt idx="153">
                <c:v>102</c:v>
              </c:pt>
              <c:pt idx="154">
                <c:v>102.66666669999999</c:v>
              </c:pt>
              <c:pt idx="155">
                <c:v>103.33333330000001</c:v>
              </c:pt>
              <c:pt idx="156">
                <c:v>104</c:v>
              </c:pt>
              <c:pt idx="157">
                <c:v>104.66666669999999</c:v>
              </c:pt>
              <c:pt idx="158">
                <c:v>105.33333330000001</c:v>
              </c:pt>
              <c:pt idx="159">
                <c:v>106</c:v>
              </c:pt>
              <c:pt idx="160">
                <c:v>106.66666669999999</c:v>
              </c:pt>
              <c:pt idx="161">
                <c:v>107.33333330000001</c:v>
              </c:pt>
              <c:pt idx="162">
                <c:v>108</c:v>
              </c:pt>
              <c:pt idx="163">
                <c:v>108.66666669999999</c:v>
              </c:pt>
              <c:pt idx="164">
                <c:v>109.33333330000001</c:v>
              </c:pt>
              <c:pt idx="165">
                <c:v>110</c:v>
              </c:pt>
              <c:pt idx="166">
                <c:v>110.66666669999999</c:v>
              </c:pt>
              <c:pt idx="167">
                <c:v>111.33333330000001</c:v>
              </c:pt>
              <c:pt idx="168">
                <c:v>112</c:v>
              </c:pt>
              <c:pt idx="169">
                <c:v>112.66666669999999</c:v>
              </c:pt>
              <c:pt idx="170">
                <c:v>113.33333330000001</c:v>
              </c:pt>
              <c:pt idx="171">
                <c:v>114</c:v>
              </c:pt>
              <c:pt idx="172">
                <c:v>114.66666669999999</c:v>
              </c:pt>
              <c:pt idx="173">
                <c:v>115.33333330000001</c:v>
              </c:pt>
              <c:pt idx="174">
                <c:v>116</c:v>
              </c:pt>
              <c:pt idx="175">
                <c:v>116.66666669999999</c:v>
              </c:pt>
              <c:pt idx="176">
                <c:v>117.33333330000001</c:v>
              </c:pt>
              <c:pt idx="177">
                <c:v>118</c:v>
              </c:pt>
              <c:pt idx="178">
                <c:v>118.66666669999999</c:v>
              </c:pt>
              <c:pt idx="179">
                <c:v>119.33333330000001</c:v>
              </c:pt>
              <c:pt idx="180">
                <c:v>120</c:v>
              </c:pt>
              <c:pt idx="181">
                <c:v>120.66666669999999</c:v>
              </c:pt>
              <c:pt idx="182">
                <c:v>121.33333330000001</c:v>
              </c:pt>
              <c:pt idx="183">
                <c:v>122</c:v>
              </c:pt>
              <c:pt idx="184">
                <c:v>122.66666669999999</c:v>
              </c:pt>
              <c:pt idx="185">
                <c:v>123.33333330000001</c:v>
              </c:pt>
              <c:pt idx="186">
                <c:v>124</c:v>
              </c:pt>
              <c:pt idx="187">
                <c:v>124.66666669999999</c:v>
              </c:pt>
              <c:pt idx="188">
                <c:v>125.33333330000001</c:v>
              </c:pt>
              <c:pt idx="189">
                <c:v>126</c:v>
              </c:pt>
              <c:pt idx="190">
                <c:v>126.66666669999999</c:v>
              </c:pt>
              <c:pt idx="191">
                <c:v>127.33333330000001</c:v>
              </c:pt>
              <c:pt idx="192">
                <c:v>128</c:v>
              </c:pt>
              <c:pt idx="193">
                <c:v>128.66666670000001</c:v>
              </c:pt>
              <c:pt idx="194">
                <c:v>129.33333329999999</c:v>
              </c:pt>
              <c:pt idx="195">
                <c:v>130</c:v>
              </c:pt>
              <c:pt idx="196">
                <c:v>130.66666670000001</c:v>
              </c:pt>
              <c:pt idx="197">
                <c:v>131.33333329999999</c:v>
              </c:pt>
              <c:pt idx="198">
                <c:v>132</c:v>
              </c:pt>
              <c:pt idx="199">
                <c:v>132.66666670000001</c:v>
              </c:pt>
              <c:pt idx="200">
                <c:v>133.33333329999999</c:v>
              </c:pt>
              <c:pt idx="201">
                <c:v>134</c:v>
              </c:pt>
              <c:pt idx="202">
                <c:v>134.66666670000001</c:v>
              </c:pt>
              <c:pt idx="203">
                <c:v>135.33333329999999</c:v>
              </c:pt>
              <c:pt idx="204">
                <c:v>136</c:v>
              </c:pt>
              <c:pt idx="205">
                <c:v>136.66666670000001</c:v>
              </c:pt>
              <c:pt idx="206">
                <c:v>137.33333329999999</c:v>
              </c:pt>
              <c:pt idx="207">
                <c:v>138</c:v>
              </c:pt>
              <c:pt idx="208">
                <c:v>138.66666670000001</c:v>
              </c:pt>
              <c:pt idx="209">
                <c:v>139.33333329999999</c:v>
              </c:pt>
              <c:pt idx="210">
                <c:v>140</c:v>
              </c:pt>
              <c:pt idx="211">
                <c:v>140.66666670000001</c:v>
              </c:pt>
              <c:pt idx="212">
                <c:v>141.33333329999999</c:v>
              </c:pt>
              <c:pt idx="213">
                <c:v>142</c:v>
              </c:pt>
              <c:pt idx="214">
                <c:v>142.66666670000001</c:v>
              </c:pt>
              <c:pt idx="215">
                <c:v>143.33333329999999</c:v>
              </c:pt>
              <c:pt idx="216">
                <c:v>144</c:v>
              </c:pt>
              <c:pt idx="217">
                <c:v>144.66666670000001</c:v>
              </c:pt>
              <c:pt idx="218">
                <c:v>145.33333329999999</c:v>
              </c:pt>
              <c:pt idx="219">
                <c:v>146</c:v>
              </c:pt>
              <c:pt idx="220">
                <c:v>146.66666670000001</c:v>
              </c:pt>
              <c:pt idx="221">
                <c:v>147.33333329999999</c:v>
              </c:pt>
              <c:pt idx="222">
                <c:v>148</c:v>
              </c:pt>
              <c:pt idx="223">
                <c:v>148.66666670000001</c:v>
              </c:pt>
              <c:pt idx="224">
                <c:v>149.33333329999999</c:v>
              </c:pt>
              <c:pt idx="225">
                <c:v>150</c:v>
              </c:pt>
              <c:pt idx="226">
                <c:v>150.66666670000001</c:v>
              </c:pt>
              <c:pt idx="227">
                <c:v>151.33333329999999</c:v>
              </c:pt>
              <c:pt idx="228">
                <c:v>152</c:v>
              </c:pt>
              <c:pt idx="229">
                <c:v>152.66666670000001</c:v>
              </c:pt>
              <c:pt idx="230">
                <c:v>153.33333329999999</c:v>
              </c:pt>
              <c:pt idx="231">
                <c:v>154</c:v>
              </c:pt>
              <c:pt idx="232">
                <c:v>154.66666670000001</c:v>
              </c:pt>
              <c:pt idx="233">
                <c:v>155.33333329999999</c:v>
              </c:pt>
              <c:pt idx="234">
                <c:v>156</c:v>
              </c:pt>
              <c:pt idx="235">
                <c:v>156.66666670000001</c:v>
              </c:pt>
              <c:pt idx="236">
                <c:v>157.33333329999999</c:v>
              </c:pt>
              <c:pt idx="237">
                <c:v>158</c:v>
              </c:pt>
              <c:pt idx="238">
                <c:v>158.66666670000001</c:v>
              </c:pt>
              <c:pt idx="239">
                <c:v>159.33333329999999</c:v>
              </c:pt>
              <c:pt idx="240">
                <c:v>160</c:v>
              </c:pt>
              <c:pt idx="241">
                <c:v>160.66666670000001</c:v>
              </c:pt>
              <c:pt idx="242">
                <c:v>161.33333329999999</c:v>
              </c:pt>
              <c:pt idx="243">
                <c:v>162</c:v>
              </c:pt>
              <c:pt idx="244">
                <c:v>162.66666670000001</c:v>
              </c:pt>
              <c:pt idx="245">
                <c:v>163.33333329999999</c:v>
              </c:pt>
              <c:pt idx="246">
                <c:v>164</c:v>
              </c:pt>
              <c:pt idx="247">
                <c:v>164.66666670000001</c:v>
              </c:pt>
              <c:pt idx="248">
                <c:v>165.33333329999999</c:v>
              </c:pt>
              <c:pt idx="249">
                <c:v>166</c:v>
              </c:pt>
              <c:pt idx="250">
                <c:v>166.66666670000001</c:v>
              </c:pt>
              <c:pt idx="251">
                <c:v>167.33333329999999</c:v>
              </c:pt>
              <c:pt idx="252">
                <c:v>168</c:v>
              </c:pt>
              <c:pt idx="253">
                <c:v>168.66666670000001</c:v>
              </c:pt>
              <c:pt idx="254">
                <c:v>169.33333329999999</c:v>
              </c:pt>
              <c:pt idx="255">
                <c:v>170</c:v>
              </c:pt>
              <c:pt idx="256">
                <c:v>170.66666670000001</c:v>
              </c:pt>
              <c:pt idx="257">
                <c:v>171.33333329999999</c:v>
              </c:pt>
              <c:pt idx="258">
                <c:v>172</c:v>
              </c:pt>
              <c:pt idx="259">
                <c:v>172.66666670000001</c:v>
              </c:pt>
              <c:pt idx="260">
                <c:v>173.33333329999999</c:v>
              </c:pt>
              <c:pt idx="261">
                <c:v>174</c:v>
              </c:pt>
              <c:pt idx="262">
                <c:v>174.66666670000001</c:v>
              </c:pt>
              <c:pt idx="263">
                <c:v>175.33333329999999</c:v>
              </c:pt>
              <c:pt idx="264">
                <c:v>176</c:v>
              </c:pt>
              <c:pt idx="265">
                <c:v>176.66666670000001</c:v>
              </c:pt>
              <c:pt idx="266">
                <c:v>177.33333329999999</c:v>
              </c:pt>
              <c:pt idx="267">
                <c:v>178</c:v>
              </c:pt>
              <c:pt idx="268">
                <c:v>178.66666670000001</c:v>
              </c:pt>
              <c:pt idx="269">
                <c:v>179.33333329999999</c:v>
              </c:pt>
              <c:pt idx="270">
                <c:v>180</c:v>
              </c:pt>
              <c:pt idx="271">
                <c:v>180.66666667569999</c:v>
              </c:pt>
              <c:pt idx="272">
                <c:v>181.33333334240001</c:v>
              </c:pt>
              <c:pt idx="273">
                <c:v>182.00000000910001</c:v>
              </c:pt>
              <c:pt idx="274">
                <c:v>182.6666666758</c:v>
              </c:pt>
              <c:pt idx="275">
                <c:v>183.3333333425</c:v>
              </c:pt>
              <c:pt idx="276">
                <c:v>184.00000000919999</c:v>
              </c:pt>
              <c:pt idx="277">
                <c:v>184.66666667589999</c:v>
              </c:pt>
              <c:pt idx="278">
                <c:v>185.33333334260001</c:v>
              </c:pt>
              <c:pt idx="279">
                <c:v>186.00000000930001</c:v>
              </c:pt>
              <c:pt idx="280">
                <c:v>186.66666667600001</c:v>
              </c:pt>
              <c:pt idx="281">
                <c:v>187.3333333427</c:v>
              </c:pt>
              <c:pt idx="282">
                <c:v>188.0000000094</c:v>
              </c:pt>
              <c:pt idx="283">
                <c:v>188.66666667609999</c:v>
              </c:pt>
              <c:pt idx="284">
                <c:v>189.33333334279999</c:v>
              </c:pt>
              <c:pt idx="285">
                <c:v>190.00000000950001</c:v>
              </c:pt>
              <c:pt idx="286">
                <c:v>190.66666667620001</c:v>
              </c:pt>
              <c:pt idx="287">
                <c:v>191.3333333429</c:v>
              </c:pt>
              <c:pt idx="288">
                <c:v>192.0000000096</c:v>
              </c:pt>
              <c:pt idx="289">
                <c:v>192.6666666763</c:v>
              </c:pt>
              <c:pt idx="290">
                <c:v>193.33333334299999</c:v>
              </c:pt>
              <c:pt idx="291">
                <c:v>194.00000000969999</c:v>
              </c:pt>
              <c:pt idx="292">
                <c:v>194.66666667640001</c:v>
              </c:pt>
              <c:pt idx="293">
                <c:v>195.33333334310001</c:v>
              </c:pt>
              <c:pt idx="294">
                <c:v>196.0000000098</c:v>
              </c:pt>
              <c:pt idx="295">
                <c:v>196.6666666765</c:v>
              </c:pt>
              <c:pt idx="296">
                <c:v>197.3333333432</c:v>
              </c:pt>
              <c:pt idx="297">
                <c:v>198.00000000989999</c:v>
              </c:pt>
              <c:pt idx="298">
                <c:v>198.66666667659999</c:v>
              </c:pt>
              <c:pt idx="299">
                <c:v>199.33333334330001</c:v>
              </c:pt>
              <c:pt idx="300">
                <c:v>200.00000001000001</c:v>
              </c:pt>
              <c:pt idx="301">
                <c:v>200.6666666767</c:v>
              </c:pt>
            </c:numLit>
          </c:xVal>
          <c:yVal>
            <c:numLit>
              <c:formatCode>General</c:formatCode>
              <c:ptCount val="302"/>
              <c:pt idx="0">
                <c:v>0</c:v>
              </c:pt>
              <c:pt idx="1">
                <c:v>0</c:v>
              </c:pt>
              <c:pt idx="2">
                <c:v>0</c:v>
              </c:pt>
              <c:pt idx="3">
                <c:v>0.91330056540000004</c:v>
              </c:pt>
              <c:pt idx="4">
                <c:v>0.8231833476</c:v>
              </c:pt>
              <c:pt idx="5">
                <c:v>0.91330056540000004</c:v>
              </c:pt>
              <c:pt idx="6">
                <c:v>0.8231833476</c:v>
              </c:pt>
              <c:pt idx="7">
                <c:v>0.79597442159999998</c:v>
              </c:pt>
              <c:pt idx="8">
                <c:v>0.65990525170000003</c:v>
              </c:pt>
              <c:pt idx="9">
                <c:v>0.71459303709999999</c:v>
              </c:pt>
              <c:pt idx="10">
                <c:v>0.76888819239999995</c:v>
              </c:pt>
              <c:pt idx="11">
                <c:v>0.76888819239999995</c:v>
              </c:pt>
              <c:pt idx="12">
                <c:v>0.7959989609</c:v>
              </c:pt>
              <c:pt idx="13">
                <c:v>0.79597442159999998</c:v>
              </c:pt>
              <c:pt idx="14">
                <c:v>0.79597442159999998</c:v>
              </c:pt>
              <c:pt idx="15">
                <c:v>0.79597442159999998</c:v>
              </c:pt>
              <c:pt idx="16">
                <c:v>0</c:v>
              </c:pt>
              <c:pt idx="17">
                <c:v>0.64429647970000004</c:v>
              </c:pt>
              <c:pt idx="18">
                <c:v>0.79803540660000005</c:v>
              </c:pt>
              <c:pt idx="19">
                <c:v>0.91333526440000001</c:v>
              </c:pt>
              <c:pt idx="20">
                <c:v>0.91330056540000004</c:v>
              </c:pt>
              <c:pt idx="21">
                <c:v>0.8231833476</c:v>
              </c:pt>
              <c:pt idx="22">
                <c:v>0.79597442159999998</c:v>
              </c:pt>
              <c:pt idx="23">
                <c:v>0.79597442159999998</c:v>
              </c:pt>
              <c:pt idx="24">
                <c:v>0.79597442159999998</c:v>
              </c:pt>
              <c:pt idx="25">
                <c:v>0.91330056540000004</c:v>
              </c:pt>
              <c:pt idx="26">
                <c:v>0.8231833476</c:v>
              </c:pt>
              <c:pt idx="27">
                <c:v>0.79597442159999998</c:v>
              </c:pt>
              <c:pt idx="28">
                <c:v>0.79803540660000005</c:v>
              </c:pt>
              <c:pt idx="29">
                <c:v>0.91333526440000001</c:v>
              </c:pt>
              <c:pt idx="31">
                <c:v>0</c:v>
              </c:pt>
              <c:pt idx="32">
                <c:v>0.64429647970000004</c:v>
              </c:pt>
              <c:pt idx="33">
                <c:v>0.79803540660000005</c:v>
              </c:pt>
              <c:pt idx="34">
                <c:v>0.91333526440000001</c:v>
              </c:pt>
              <c:pt idx="35">
                <c:v>0.95175698399999997</c:v>
              </c:pt>
              <c:pt idx="36">
                <c:v>0.95175698399999997</c:v>
              </c:pt>
              <c:pt idx="37">
                <c:v>0.95175698399999997</c:v>
              </c:pt>
              <c:pt idx="38">
                <c:v>0.95173963449999999</c:v>
              </c:pt>
              <c:pt idx="39">
                <c:v>0.95173963449999999</c:v>
              </c:pt>
              <c:pt idx="40">
                <c:v>0.91330056540000004</c:v>
              </c:pt>
              <c:pt idx="41">
                <c:v>0.91330056540000004</c:v>
              </c:pt>
              <c:pt idx="42">
                <c:v>0.91330056540000004</c:v>
              </c:pt>
              <c:pt idx="43">
                <c:v>0.8231833476</c:v>
              </c:pt>
              <c:pt idx="44">
                <c:v>0.79597442159999998</c:v>
              </c:pt>
              <c:pt idx="45">
                <c:v>0.79597442159999998</c:v>
              </c:pt>
              <c:pt idx="46">
                <c:v>0.79597442159999998</c:v>
              </c:pt>
              <c:pt idx="47">
                <c:v>0.79597442159999998</c:v>
              </c:pt>
              <c:pt idx="48">
                <c:v>0.65990525170000003</c:v>
              </c:pt>
              <c:pt idx="49">
                <c:v>0.71459303709999999</c:v>
              </c:pt>
              <c:pt idx="50">
                <c:v>0.76888819239999995</c:v>
              </c:pt>
              <c:pt idx="51">
                <c:v>0.76888819239999995</c:v>
              </c:pt>
              <c:pt idx="52">
                <c:v>0.7959989609</c:v>
              </c:pt>
              <c:pt idx="53">
                <c:v>1.1222606799999999</c:v>
              </c:pt>
              <c:pt idx="54">
                <c:v>1.176629454</c:v>
              </c:pt>
              <c:pt idx="55">
                <c:v>1.176629454</c:v>
              </c:pt>
              <c:pt idx="56">
                <c:v>1.176629454</c:v>
              </c:pt>
              <c:pt idx="57">
                <c:v>1.176629454</c:v>
              </c:pt>
              <c:pt idx="58">
                <c:v>1.176629454</c:v>
              </c:pt>
              <c:pt idx="59">
                <c:v>1.1766049139999999</c:v>
              </c:pt>
              <c:pt idx="60">
                <c:v>1.1766049139999999</c:v>
              </c:pt>
              <c:pt idx="61">
                <c:v>1.1766049139999999</c:v>
              </c:pt>
              <c:pt idx="62">
                <c:v>1.1494205280000001</c:v>
              </c:pt>
              <c:pt idx="63">
                <c:v>1.040682981</c:v>
              </c:pt>
              <c:pt idx="64">
                <c:v>1.040682981</c:v>
              </c:pt>
              <c:pt idx="65">
                <c:v>1.040682981</c:v>
              </c:pt>
              <c:pt idx="66">
                <c:v>1.040682981</c:v>
              </c:pt>
              <c:pt idx="67">
                <c:v>1.040682981</c:v>
              </c:pt>
              <c:pt idx="68">
                <c:v>1.040682981</c:v>
              </c:pt>
              <c:pt idx="69">
                <c:v>1.040682981</c:v>
              </c:pt>
              <c:pt idx="70">
                <c:v>1.040682981</c:v>
              </c:pt>
              <c:pt idx="71">
                <c:v>1.0678182890000001</c:v>
              </c:pt>
              <c:pt idx="72">
                <c:v>1.067793749</c:v>
              </c:pt>
              <c:pt idx="73">
                <c:v>1.067793749</c:v>
              </c:pt>
              <c:pt idx="74">
                <c:v>1.067793749</c:v>
              </c:pt>
              <c:pt idx="75">
                <c:v>1.0949535969999999</c:v>
              </c:pt>
              <c:pt idx="76">
                <c:v>1.1492732910000001</c:v>
              </c:pt>
              <c:pt idx="77">
                <c:v>1.1492732910000001</c:v>
              </c:pt>
              <c:pt idx="78">
                <c:v>1.1492732910000001</c:v>
              </c:pt>
              <c:pt idx="79">
                <c:v>1.1492732910000001</c:v>
              </c:pt>
              <c:pt idx="80">
                <c:v>1.1492732910000001</c:v>
              </c:pt>
              <c:pt idx="81">
                <c:v>1.1492732910000001</c:v>
              </c:pt>
              <c:pt idx="82">
                <c:v>1.1492732910000001</c:v>
              </c:pt>
              <c:pt idx="83">
                <c:v>1.1492732910000001</c:v>
              </c:pt>
              <c:pt idx="84">
                <c:v>1.149371449</c:v>
              </c:pt>
              <c:pt idx="85">
                <c:v>1.149371449</c:v>
              </c:pt>
              <c:pt idx="86">
                <c:v>1.149371449</c:v>
              </c:pt>
              <c:pt idx="87">
                <c:v>1.149371449</c:v>
              </c:pt>
              <c:pt idx="88">
                <c:v>1.1221870620000001</c:v>
              </c:pt>
              <c:pt idx="89">
                <c:v>1.1221870620000001</c:v>
              </c:pt>
              <c:pt idx="90">
                <c:v>1.1221870620000001</c:v>
              </c:pt>
              <c:pt idx="91">
                <c:v>1.1221870620000001</c:v>
              </c:pt>
              <c:pt idx="92">
                <c:v>1.1221870620000001</c:v>
              </c:pt>
              <c:pt idx="93">
                <c:v>1.1221870620000001</c:v>
              </c:pt>
              <c:pt idx="94">
                <c:v>1.1221870620000001</c:v>
              </c:pt>
              <c:pt idx="95">
                <c:v>1.1221870620000001</c:v>
              </c:pt>
              <c:pt idx="96">
                <c:v>1.1221870620000001</c:v>
              </c:pt>
              <c:pt idx="97">
                <c:v>1.1221870620000001</c:v>
              </c:pt>
              <c:pt idx="98">
                <c:v>1.1221870620000001</c:v>
              </c:pt>
              <c:pt idx="99">
                <c:v>1.1221870620000001</c:v>
              </c:pt>
              <c:pt idx="100">
                <c:v>1.1221870620000001</c:v>
              </c:pt>
              <c:pt idx="101">
                <c:v>1.1221870620000001</c:v>
              </c:pt>
              <c:pt idx="102">
                <c:v>1.1221870620000001</c:v>
              </c:pt>
              <c:pt idx="103">
                <c:v>1.1221870620000001</c:v>
              </c:pt>
              <c:pt idx="104">
                <c:v>1.1221870620000001</c:v>
              </c:pt>
              <c:pt idx="105">
                <c:v>1.176703072</c:v>
              </c:pt>
              <c:pt idx="106">
                <c:v>1.176703072</c:v>
              </c:pt>
              <c:pt idx="107">
                <c:v>1.176703072</c:v>
              </c:pt>
              <c:pt idx="108">
                <c:v>1.176703072</c:v>
              </c:pt>
              <c:pt idx="109">
                <c:v>1.176703072</c:v>
              </c:pt>
              <c:pt idx="110">
                <c:v>1.2038874580000001</c:v>
              </c:pt>
              <c:pt idx="111">
                <c:v>1.231071845</c:v>
              </c:pt>
              <c:pt idx="112">
                <c:v>1.231047306</c:v>
              </c:pt>
              <c:pt idx="113">
                <c:v>1.2310227659999999</c:v>
              </c:pt>
              <c:pt idx="114">
                <c:v>1.203789301</c:v>
              </c:pt>
              <c:pt idx="115">
                <c:v>1.1494205280000001</c:v>
              </c:pt>
              <c:pt idx="116">
                <c:v>1.1494205280000001</c:v>
              </c:pt>
              <c:pt idx="117">
                <c:v>1.1494205280000001</c:v>
              </c:pt>
              <c:pt idx="118">
                <c:v>1.1494205280000001</c:v>
              </c:pt>
              <c:pt idx="119">
                <c:v>1.1494205280000001</c:v>
              </c:pt>
              <c:pt idx="120">
                <c:v>1.1494205280000001</c:v>
              </c:pt>
              <c:pt idx="121">
                <c:v>1.1494205280000001</c:v>
              </c:pt>
              <c:pt idx="122">
                <c:v>1.1221625230000001</c:v>
              </c:pt>
              <c:pt idx="123">
                <c:v>1.122113444</c:v>
              </c:pt>
              <c:pt idx="124">
                <c:v>1.122039826</c:v>
              </c:pt>
              <c:pt idx="125">
                <c:v>1.122039826</c:v>
              </c:pt>
              <c:pt idx="126">
                <c:v>1.122039826</c:v>
              </c:pt>
              <c:pt idx="127">
                <c:v>1.122039826</c:v>
              </c:pt>
              <c:pt idx="128">
                <c:v>1.1224079170000001</c:v>
              </c:pt>
              <c:pt idx="129">
                <c:v>1.4210926189999999</c:v>
              </c:pt>
              <c:pt idx="130">
                <c:v>1.339563998</c:v>
              </c:pt>
              <c:pt idx="131">
                <c:v>1.339563998</c:v>
              </c:pt>
              <c:pt idx="132">
                <c:v>1.339563998</c:v>
              </c:pt>
              <c:pt idx="133">
                <c:v>1.4211171579999999</c:v>
              </c:pt>
              <c:pt idx="134">
                <c:v>1.4210926189999999</c:v>
              </c:pt>
              <c:pt idx="135">
                <c:v>1.4210926189999999</c:v>
              </c:pt>
              <c:pt idx="136">
                <c:v>1.4210926189999999</c:v>
              </c:pt>
              <c:pt idx="137">
                <c:v>1.366797464</c:v>
              </c:pt>
              <c:pt idx="138">
                <c:v>1.3667729239999999</c:v>
              </c:pt>
              <c:pt idx="139">
                <c:v>1.3667729239999999</c:v>
              </c:pt>
              <c:pt idx="140">
                <c:v>1.3667729239999999</c:v>
              </c:pt>
              <c:pt idx="141">
                <c:v>1.3666993059999999</c:v>
              </c:pt>
              <c:pt idx="142">
                <c:v>1.3666993059999999</c:v>
              </c:pt>
              <c:pt idx="143">
                <c:v>1.3668956210000001</c:v>
              </c:pt>
              <c:pt idx="144">
                <c:v>1.3667729239999999</c:v>
              </c:pt>
              <c:pt idx="145">
                <c:v>1.475584089</c:v>
              </c:pt>
              <c:pt idx="146">
                <c:v>1.502768476</c:v>
              </c:pt>
              <c:pt idx="147">
                <c:v>1.5571372489999999</c:v>
              </c:pt>
              <c:pt idx="148">
                <c:v>1.5571372489999999</c:v>
              </c:pt>
              <c:pt idx="149">
                <c:v>1.5571372489999999</c:v>
              </c:pt>
              <c:pt idx="150">
                <c:v>1.6386904090000001</c:v>
              </c:pt>
              <c:pt idx="151">
                <c:v>1.6930591829999999</c:v>
              </c:pt>
              <c:pt idx="152">
                <c:v>1.6930591829999999</c:v>
              </c:pt>
              <c:pt idx="153">
                <c:v>1.69315734</c:v>
              </c:pt>
              <c:pt idx="154">
                <c:v>1.69315734</c:v>
              </c:pt>
              <c:pt idx="155">
                <c:v>1.69315734</c:v>
              </c:pt>
              <c:pt idx="156">
                <c:v>1.720292648</c:v>
              </c:pt>
              <c:pt idx="157">
                <c:v>1.7474279559999999</c:v>
              </c:pt>
              <c:pt idx="158">
                <c:v>1.828932038</c:v>
              </c:pt>
              <c:pt idx="159">
                <c:v>1.9104851979999999</c:v>
              </c:pt>
              <c:pt idx="160">
                <c:v>2.019247284</c:v>
              </c:pt>
              <c:pt idx="161">
                <c:v>2.019247284</c:v>
              </c:pt>
              <c:pt idx="162">
                <c:v>2.019247284</c:v>
              </c:pt>
              <c:pt idx="163">
                <c:v>2.019247284</c:v>
              </c:pt>
              <c:pt idx="164">
                <c:v>2.127984831</c:v>
              </c:pt>
              <c:pt idx="165">
                <c:v>2.2911156899999998</c:v>
              </c:pt>
              <c:pt idx="166">
                <c:v>2.3998532369999999</c:v>
              </c:pt>
              <c:pt idx="167">
                <c:v>2.3998532369999999</c:v>
              </c:pt>
              <c:pt idx="168">
                <c:v>2.3998532369999999</c:v>
              </c:pt>
              <c:pt idx="169">
                <c:v>2.3998532369999999</c:v>
              </c:pt>
              <c:pt idx="170">
                <c:v>2.6172792519999999</c:v>
              </c:pt>
              <c:pt idx="171">
                <c:v>2.6716480260000002</c:v>
              </c:pt>
              <c:pt idx="172">
                <c:v>2.834754346</c:v>
              </c:pt>
              <c:pt idx="173">
                <c:v>2.8891231190000002</c:v>
              </c:pt>
              <c:pt idx="174">
                <c:v>2.9978606659999998</c:v>
              </c:pt>
              <c:pt idx="175">
                <c:v>3.052229439</c:v>
              </c:pt>
              <c:pt idx="176">
                <c:v>3.2425201459999999</c:v>
              </c:pt>
              <c:pt idx="177">
                <c:v>3.3513558510000001</c:v>
              </c:pt>
              <c:pt idx="178">
                <c:v>3.3513558510000001</c:v>
              </c:pt>
              <c:pt idx="179">
                <c:v>3.4328599319999999</c:v>
              </c:pt>
              <c:pt idx="180">
                <c:v>3.54157294</c:v>
              </c:pt>
              <c:pt idx="181">
                <c:v>3.650310486</c:v>
              </c:pt>
              <c:pt idx="182">
                <c:v>3.731863647</c:v>
              </c:pt>
              <c:pt idx="183">
                <c:v>3.8677855800000001</c:v>
              </c:pt>
              <c:pt idx="184">
                <c:v>3.8949699670000002</c:v>
              </c:pt>
              <c:pt idx="185">
                <c:v>4.0308919000000003</c:v>
              </c:pt>
              <c:pt idx="186">
                <c:v>4.0852606739999997</c:v>
              </c:pt>
              <c:pt idx="187">
                <c:v>4.1939982210000002</c:v>
              </c:pt>
              <c:pt idx="188">
                <c:v>4.1939982210000002</c:v>
              </c:pt>
              <c:pt idx="189">
                <c:v>4.3299201539999999</c:v>
              </c:pt>
              <c:pt idx="190">
                <c:v>4.3299201539999999</c:v>
              </c:pt>
              <c:pt idx="191">
                <c:v>4.6289484080000003</c:v>
              </c:pt>
              <c:pt idx="192">
                <c:v>4.6289484080000003</c:v>
              </c:pt>
              <c:pt idx="193">
                <c:v>4.7920792680000002</c:v>
              </c:pt>
              <c:pt idx="194">
                <c:v>4.8192636540000002</c:v>
              </c:pt>
              <c:pt idx="195">
                <c:v>4.9008168139999997</c:v>
              </c:pt>
              <c:pt idx="196">
                <c:v>4.9008168139999997</c:v>
              </c:pt>
              <c:pt idx="197">
                <c:v>4.955185588</c:v>
              </c:pt>
              <c:pt idx="198">
                <c:v>4.955185588</c:v>
              </c:pt>
              <c:pt idx="199">
                <c:v>5.2542629200000004</c:v>
              </c:pt>
              <c:pt idx="200">
                <c:v>5.2542629200000004</c:v>
              </c:pt>
              <c:pt idx="201">
                <c:v>5.4989224009999997</c:v>
              </c:pt>
              <c:pt idx="202">
                <c:v>5.4989224009999997</c:v>
              </c:pt>
              <c:pt idx="203">
                <c:v>5.6076108690000002</c:v>
              </c:pt>
              <c:pt idx="204">
                <c:v>5.6076108690000002</c:v>
              </c:pt>
              <c:pt idx="205">
                <c:v>5.9881922830000001</c:v>
              </c:pt>
              <c:pt idx="206">
                <c:v>5.9881922830000001</c:v>
              </c:pt>
              <c:pt idx="207">
                <c:v>6.0969543689999997</c:v>
              </c:pt>
              <c:pt idx="208">
                <c:v>6.0969543689999997</c:v>
              </c:pt>
              <c:pt idx="209">
                <c:v>6.4503023170000002</c:v>
              </c:pt>
              <c:pt idx="210">
                <c:v>6.4503023170000002</c:v>
              </c:pt>
              <c:pt idx="211">
                <c:v>6.7493551099999998</c:v>
              </c:pt>
              <c:pt idx="212">
                <c:v>6.7493551099999998</c:v>
              </c:pt>
              <c:pt idx="213">
                <c:v>7.0755186720000003</c:v>
              </c:pt>
              <c:pt idx="214">
                <c:v>7.1298874459999997</c:v>
              </c:pt>
              <c:pt idx="215">
                <c:v>7.211440606</c:v>
              </c:pt>
              <c:pt idx="216">
                <c:v>7.3474606969999998</c:v>
              </c:pt>
              <c:pt idx="217">
                <c:v>7.4833335520000004</c:v>
              </c:pt>
              <c:pt idx="218">
                <c:v>7.5648376329999998</c:v>
              </c:pt>
              <c:pt idx="219">
                <c:v>7.9998368989999999</c:v>
              </c:pt>
              <c:pt idx="220">
                <c:v>8.1085744460000004</c:v>
              </c:pt>
              <c:pt idx="221">
                <c:v>8.3260740789999996</c:v>
              </c:pt>
              <c:pt idx="222">
                <c:v>8.3532830049999998</c:v>
              </c:pt>
              <c:pt idx="223">
                <c:v>8.5978443280000008</c:v>
              </c:pt>
              <c:pt idx="224">
                <c:v>8.5978443280000008</c:v>
              </c:pt>
              <c:pt idx="225">
                <c:v>8.7066554929999995</c:v>
              </c:pt>
              <c:pt idx="226">
                <c:v>8.8152948819999999</c:v>
              </c:pt>
              <c:pt idx="227">
                <c:v>9.0327208970000008</c:v>
              </c:pt>
              <c:pt idx="228">
                <c:v>9.25022053</c:v>
              </c:pt>
              <c:pt idx="229">
                <c:v>9.3317736900000003</c:v>
              </c:pt>
              <c:pt idx="230">
                <c:v>9.4404130790000007</c:v>
              </c:pt>
              <c:pt idx="231">
                <c:v>9.5490770079999994</c:v>
              </c:pt>
              <c:pt idx="232">
                <c:v>9.6306056289999997</c:v>
              </c:pt>
              <c:pt idx="233">
                <c:v>9.6849744019999999</c:v>
              </c:pt>
              <c:pt idx="234">
                <c:v>10.09288744</c:v>
              </c:pt>
              <c:pt idx="235">
                <c:v>10.09288744</c:v>
              </c:pt>
              <c:pt idx="236">
                <c:v>10.283227220000001</c:v>
              </c:pt>
              <c:pt idx="237">
                <c:v>10.283227220000001</c:v>
              </c:pt>
              <c:pt idx="238">
                <c:v>10.337596</c:v>
              </c:pt>
              <c:pt idx="239">
                <c:v>10.337596</c:v>
              </c:pt>
              <c:pt idx="240">
                <c:v>10.55502201</c:v>
              </c:pt>
              <c:pt idx="241">
                <c:v>10.690894869999999</c:v>
              </c:pt>
              <c:pt idx="242">
                <c:v>10.71803018</c:v>
              </c:pt>
              <c:pt idx="243">
                <c:v>10.71803018</c:v>
              </c:pt>
              <c:pt idx="244">
                <c:v>11.153029439999999</c:v>
              </c:pt>
              <c:pt idx="245">
                <c:v>11.153029439999999</c:v>
              </c:pt>
              <c:pt idx="246">
                <c:v>11.20739822</c:v>
              </c:pt>
              <c:pt idx="247">
                <c:v>11.20739822</c:v>
              </c:pt>
              <c:pt idx="248">
                <c:v>11.5336354</c:v>
              </c:pt>
              <c:pt idx="249">
                <c:v>11.452033159999999</c:v>
              </c:pt>
              <c:pt idx="250">
                <c:v>11.66963095</c:v>
              </c:pt>
              <c:pt idx="251">
                <c:v>11.66963095</c:v>
              </c:pt>
              <c:pt idx="252">
                <c:v>11.66968003</c:v>
              </c:pt>
              <c:pt idx="253">
                <c:v>11.887155119999999</c:v>
              </c:pt>
              <c:pt idx="254">
                <c:v>12.07739675</c:v>
              </c:pt>
              <c:pt idx="255">
                <c:v>12.07739675</c:v>
              </c:pt>
              <c:pt idx="256">
                <c:v>12.21329414</c:v>
              </c:pt>
              <c:pt idx="257">
                <c:v>12.21329414</c:v>
              </c:pt>
              <c:pt idx="258">
                <c:v>12.349265150000001</c:v>
              </c:pt>
              <c:pt idx="259">
                <c:v>12.45807632</c:v>
              </c:pt>
              <c:pt idx="260">
                <c:v>12.45807632</c:v>
              </c:pt>
              <c:pt idx="261">
                <c:v>12.51244509</c:v>
              </c:pt>
              <c:pt idx="262">
                <c:v>12.648367029999999</c:v>
              </c:pt>
              <c:pt idx="263">
                <c:v>12.730018340000001</c:v>
              </c:pt>
              <c:pt idx="264">
                <c:v>12.86594028</c:v>
              </c:pt>
              <c:pt idx="265">
                <c:v>13.19210384</c:v>
              </c:pt>
              <c:pt idx="266">
                <c:v>13.30084139</c:v>
              </c:pt>
              <c:pt idx="267">
                <c:v>13.40957893</c:v>
              </c:pt>
              <c:pt idx="268">
                <c:v>13.518316479999999</c:v>
              </c:pt>
              <c:pt idx="269">
                <c:v>13.68147188</c:v>
              </c:pt>
              <c:pt idx="270">
                <c:v>13.68147188</c:v>
              </c:pt>
              <c:pt idx="271">
                <c:v>13.68147188</c:v>
              </c:pt>
              <c:pt idx="272">
                <c:v>13.81739381</c:v>
              </c:pt>
              <c:pt idx="273">
                <c:v>13.844578200000001</c:v>
              </c:pt>
              <c:pt idx="274">
                <c:v>13.844504580000001</c:v>
              </c:pt>
              <c:pt idx="275">
                <c:v>13.84440642</c:v>
              </c:pt>
              <c:pt idx="276">
                <c:v>13.84438188</c:v>
              </c:pt>
              <c:pt idx="277">
                <c:v>13.844308270000001</c:v>
              </c:pt>
              <c:pt idx="278">
                <c:v>13.898677040000001</c:v>
              </c:pt>
              <c:pt idx="279">
                <c:v>13.953119429999999</c:v>
              </c:pt>
              <c:pt idx="280">
                <c:v>13.98032836</c:v>
              </c:pt>
              <c:pt idx="281">
                <c:v>14.0618079</c:v>
              </c:pt>
              <c:pt idx="282">
                <c:v>14.061955129999999</c:v>
              </c:pt>
              <c:pt idx="283">
                <c:v>14.08916406</c:v>
              </c:pt>
              <c:pt idx="284">
                <c:v>14.11629937</c:v>
              </c:pt>
              <c:pt idx="285">
                <c:v>14.11629937</c:v>
              </c:pt>
              <c:pt idx="286">
                <c:v>14.11625029</c:v>
              </c:pt>
              <c:pt idx="287">
                <c:v>14.067518850000001</c:v>
              </c:pt>
              <c:pt idx="288">
                <c:v>10.38453775</c:v>
              </c:pt>
              <c:pt idx="289">
                <c:v>10.09380372</c:v>
              </c:pt>
              <c:pt idx="290">
                <c:v>10.09380372</c:v>
              </c:pt>
              <c:pt idx="291">
                <c:v>10.09380372</c:v>
              </c:pt>
              <c:pt idx="292">
                <c:v>2.2439846509999999</c:v>
              </c:pt>
              <c:pt idx="293">
                <c:v>1.177872357</c:v>
              </c:pt>
              <c:pt idx="294">
                <c:v>1.75907799</c:v>
              </c:pt>
              <c:pt idx="295">
                <c:v>2.340371105</c:v>
              </c:pt>
              <c:pt idx="296">
                <c:v>3.4063959160000001</c:v>
              </c:pt>
              <c:pt idx="297">
                <c:v>3.115661877</c:v>
              </c:pt>
              <c:pt idx="298">
                <c:v>2.4374574149999999</c:v>
              </c:pt>
              <c:pt idx="299">
                <c:v>2.4374574149999999</c:v>
              </c:pt>
              <c:pt idx="300">
                <c:v>2.1466358940000001</c:v>
              </c:pt>
              <c:pt idx="301">
                <c:v>2.2434597580000002</c:v>
              </c:pt>
            </c:numLit>
          </c:yVal>
          <c:smooth val="1"/>
          <c:extLst>
            <c:ext xmlns:c16="http://schemas.microsoft.com/office/drawing/2014/chart" uri="{C3380CC4-5D6E-409C-BE32-E72D297353CC}">
              <c16:uniqueId val="{00000000-E0AA-4F77-A5AA-841833F001A0}"/>
            </c:ext>
          </c:extLst>
        </c:ser>
        <c:ser>
          <c:idx val="1"/>
          <c:order val="1"/>
          <c:tx>
            <c:v>20 kW/m²</c:v>
          </c:tx>
          <c:spPr>
            <a:ln w="19050" cap="rnd">
              <a:noFill/>
              <a:round/>
            </a:ln>
            <a:effectLst/>
          </c:spPr>
          <c:marker>
            <c:symbol val="x"/>
            <c:size val="3"/>
            <c:spPr>
              <a:noFill/>
              <a:ln w="9525">
                <a:solidFill>
                  <a:schemeClr val="accent6"/>
                </a:solidFill>
              </a:ln>
              <a:effectLst/>
            </c:spPr>
          </c:marker>
          <c:xVal>
            <c:numLit>
              <c:formatCode>General</c:formatCode>
              <c:ptCount val="195"/>
              <c:pt idx="0">
                <c:v>0</c:v>
              </c:pt>
              <c:pt idx="1">
                <c:v>0.66666666669999997</c:v>
              </c:pt>
              <c:pt idx="2">
                <c:v>1.3333333329999999</c:v>
              </c:pt>
              <c:pt idx="3">
                <c:v>2</c:v>
              </c:pt>
              <c:pt idx="4">
                <c:v>2.6666666669999999</c:v>
              </c:pt>
              <c:pt idx="5">
                <c:v>3.3333333330000001</c:v>
              </c:pt>
              <c:pt idx="6">
                <c:v>4</c:v>
              </c:pt>
              <c:pt idx="7">
                <c:v>4.6666666670000003</c:v>
              </c:pt>
              <c:pt idx="8">
                <c:v>5.3333333329999997</c:v>
              </c:pt>
              <c:pt idx="9">
                <c:v>6</c:v>
              </c:pt>
              <c:pt idx="10">
                <c:v>6.6666666670000003</c:v>
              </c:pt>
              <c:pt idx="11">
                <c:v>7.3333333329999997</c:v>
              </c:pt>
              <c:pt idx="12">
                <c:v>8</c:v>
              </c:pt>
              <c:pt idx="13">
                <c:v>8.6666666669999994</c:v>
              </c:pt>
              <c:pt idx="14">
                <c:v>9.3333333330000006</c:v>
              </c:pt>
              <c:pt idx="15">
                <c:v>10</c:v>
              </c:pt>
              <c:pt idx="16">
                <c:v>10.66666667</c:v>
              </c:pt>
              <c:pt idx="17">
                <c:v>11.33333333</c:v>
              </c:pt>
              <c:pt idx="18">
                <c:v>12</c:v>
              </c:pt>
              <c:pt idx="19">
                <c:v>12.66666667</c:v>
              </c:pt>
              <c:pt idx="20">
                <c:v>13.33333333</c:v>
              </c:pt>
              <c:pt idx="21">
                <c:v>14</c:v>
              </c:pt>
              <c:pt idx="22">
                <c:v>14.66666667</c:v>
              </c:pt>
              <c:pt idx="23">
                <c:v>15.33333333</c:v>
              </c:pt>
              <c:pt idx="24">
                <c:v>16</c:v>
              </c:pt>
              <c:pt idx="25">
                <c:v>16.666666670000001</c:v>
              </c:pt>
              <c:pt idx="26">
                <c:v>17.333333329999999</c:v>
              </c:pt>
              <c:pt idx="27">
                <c:v>18</c:v>
              </c:pt>
              <c:pt idx="28">
                <c:v>18.666666670000001</c:v>
              </c:pt>
              <c:pt idx="29">
                <c:v>19.333333329999999</c:v>
              </c:pt>
              <c:pt idx="30">
                <c:v>20</c:v>
              </c:pt>
              <c:pt idx="31">
                <c:v>20.666666670000001</c:v>
              </c:pt>
              <c:pt idx="32">
                <c:v>21.333333329999999</c:v>
              </c:pt>
              <c:pt idx="33">
                <c:v>22</c:v>
              </c:pt>
              <c:pt idx="34">
                <c:v>22.666666670000001</c:v>
              </c:pt>
              <c:pt idx="35">
                <c:v>23.333333329999999</c:v>
              </c:pt>
              <c:pt idx="36">
                <c:v>24</c:v>
              </c:pt>
              <c:pt idx="37">
                <c:v>24.666666670000001</c:v>
              </c:pt>
              <c:pt idx="38">
                <c:v>25.333333329999999</c:v>
              </c:pt>
              <c:pt idx="39">
                <c:v>26</c:v>
              </c:pt>
              <c:pt idx="40">
                <c:v>26.666666670000001</c:v>
              </c:pt>
              <c:pt idx="41">
                <c:v>27.333333329999999</c:v>
              </c:pt>
              <c:pt idx="42">
                <c:v>28</c:v>
              </c:pt>
              <c:pt idx="43">
                <c:v>28.666666670000001</c:v>
              </c:pt>
              <c:pt idx="44">
                <c:v>29.333333329999999</c:v>
              </c:pt>
              <c:pt idx="45">
                <c:v>30</c:v>
              </c:pt>
              <c:pt idx="46">
                <c:v>30.666666670000001</c:v>
              </c:pt>
              <c:pt idx="47">
                <c:v>31.333333329999999</c:v>
              </c:pt>
              <c:pt idx="48">
                <c:v>32</c:v>
              </c:pt>
              <c:pt idx="49">
                <c:v>32.666666669999998</c:v>
              </c:pt>
              <c:pt idx="50">
                <c:v>33.333333330000002</c:v>
              </c:pt>
              <c:pt idx="51">
                <c:v>34</c:v>
              </c:pt>
              <c:pt idx="52">
                <c:v>34.666666669999998</c:v>
              </c:pt>
              <c:pt idx="53">
                <c:v>35.333333330000002</c:v>
              </c:pt>
              <c:pt idx="54">
                <c:v>36</c:v>
              </c:pt>
              <c:pt idx="55">
                <c:v>36.666666669999998</c:v>
              </c:pt>
              <c:pt idx="56">
                <c:v>37.333333330000002</c:v>
              </c:pt>
              <c:pt idx="57">
                <c:v>38</c:v>
              </c:pt>
              <c:pt idx="58">
                <c:v>38.666666669999998</c:v>
              </c:pt>
              <c:pt idx="59">
                <c:v>39.333333330000002</c:v>
              </c:pt>
              <c:pt idx="60">
                <c:v>40</c:v>
              </c:pt>
              <c:pt idx="61">
                <c:v>40.666666669999998</c:v>
              </c:pt>
              <c:pt idx="62">
                <c:v>41.333333330000002</c:v>
              </c:pt>
              <c:pt idx="63">
                <c:v>42</c:v>
              </c:pt>
              <c:pt idx="64">
                <c:v>42.666666669999998</c:v>
              </c:pt>
              <c:pt idx="65">
                <c:v>43.333333330000002</c:v>
              </c:pt>
              <c:pt idx="66">
                <c:v>44</c:v>
              </c:pt>
              <c:pt idx="67">
                <c:v>44.666666669999998</c:v>
              </c:pt>
              <c:pt idx="68">
                <c:v>45.333333330000002</c:v>
              </c:pt>
              <c:pt idx="69">
                <c:v>46</c:v>
              </c:pt>
              <c:pt idx="70">
                <c:v>46.666666669999998</c:v>
              </c:pt>
              <c:pt idx="71">
                <c:v>47.333333330000002</c:v>
              </c:pt>
              <c:pt idx="72">
                <c:v>48</c:v>
              </c:pt>
              <c:pt idx="73">
                <c:v>48.666666669999998</c:v>
              </c:pt>
              <c:pt idx="74">
                <c:v>49.333333330000002</c:v>
              </c:pt>
              <c:pt idx="75">
                <c:v>50</c:v>
              </c:pt>
              <c:pt idx="76">
                <c:v>50.666666669999998</c:v>
              </c:pt>
              <c:pt idx="77">
                <c:v>51.333333330000002</c:v>
              </c:pt>
              <c:pt idx="78">
                <c:v>52</c:v>
              </c:pt>
              <c:pt idx="79">
                <c:v>52.666666669999998</c:v>
              </c:pt>
              <c:pt idx="80">
                <c:v>53.333333330000002</c:v>
              </c:pt>
              <c:pt idx="81">
                <c:v>54</c:v>
              </c:pt>
              <c:pt idx="82">
                <c:v>54.666666669999998</c:v>
              </c:pt>
              <c:pt idx="83">
                <c:v>55.333333330000002</c:v>
              </c:pt>
              <c:pt idx="84">
                <c:v>56</c:v>
              </c:pt>
              <c:pt idx="85">
                <c:v>56.666666669999998</c:v>
              </c:pt>
              <c:pt idx="86">
                <c:v>57.333333330000002</c:v>
              </c:pt>
              <c:pt idx="87">
                <c:v>58</c:v>
              </c:pt>
              <c:pt idx="88">
                <c:v>58.666666669999998</c:v>
              </c:pt>
              <c:pt idx="89">
                <c:v>59.333333330000002</c:v>
              </c:pt>
              <c:pt idx="90">
                <c:v>60</c:v>
              </c:pt>
              <c:pt idx="91">
                <c:v>60.666666669999998</c:v>
              </c:pt>
              <c:pt idx="92">
                <c:v>61.333333330000002</c:v>
              </c:pt>
              <c:pt idx="93">
                <c:v>62</c:v>
              </c:pt>
              <c:pt idx="94">
                <c:v>62.666666669999998</c:v>
              </c:pt>
              <c:pt idx="95">
                <c:v>63.333333330000002</c:v>
              </c:pt>
              <c:pt idx="96">
                <c:v>64</c:v>
              </c:pt>
              <c:pt idx="97">
                <c:v>64.666666669999998</c:v>
              </c:pt>
              <c:pt idx="98">
                <c:v>65.333333330000002</c:v>
              </c:pt>
              <c:pt idx="99">
                <c:v>66</c:v>
              </c:pt>
              <c:pt idx="100">
                <c:v>66.666666669999998</c:v>
              </c:pt>
              <c:pt idx="101">
                <c:v>67.333333330000002</c:v>
              </c:pt>
              <c:pt idx="102">
                <c:v>68</c:v>
              </c:pt>
              <c:pt idx="103">
                <c:v>68.666666669999998</c:v>
              </c:pt>
              <c:pt idx="104">
                <c:v>69.333333330000002</c:v>
              </c:pt>
              <c:pt idx="105">
                <c:v>70</c:v>
              </c:pt>
              <c:pt idx="106">
                <c:v>70.666666669999998</c:v>
              </c:pt>
              <c:pt idx="107">
                <c:v>71.333333330000002</c:v>
              </c:pt>
              <c:pt idx="108">
                <c:v>72</c:v>
              </c:pt>
              <c:pt idx="109">
                <c:v>72.666666669999998</c:v>
              </c:pt>
              <c:pt idx="110">
                <c:v>73.333333330000002</c:v>
              </c:pt>
              <c:pt idx="111">
                <c:v>74</c:v>
              </c:pt>
              <c:pt idx="112">
                <c:v>74.666666669999998</c:v>
              </c:pt>
              <c:pt idx="113">
                <c:v>75.333333330000002</c:v>
              </c:pt>
              <c:pt idx="114">
                <c:v>76</c:v>
              </c:pt>
              <c:pt idx="115">
                <c:v>76.666666669999998</c:v>
              </c:pt>
              <c:pt idx="116">
                <c:v>77.333333330000002</c:v>
              </c:pt>
              <c:pt idx="117">
                <c:v>78</c:v>
              </c:pt>
              <c:pt idx="118">
                <c:v>78.666666669999998</c:v>
              </c:pt>
              <c:pt idx="119">
                <c:v>79.333333330000002</c:v>
              </c:pt>
              <c:pt idx="120">
                <c:v>80</c:v>
              </c:pt>
              <c:pt idx="121">
                <c:v>80.666666669999998</c:v>
              </c:pt>
              <c:pt idx="122">
                <c:v>81.333333330000002</c:v>
              </c:pt>
              <c:pt idx="123">
                <c:v>82</c:v>
              </c:pt>
              <c:pt idx="124">
                <c:v>82.666666669999998</c:v>
              </c:pt>
              <c:pt idx="125">
                <c:v>83.333333330000002</c:v>
              </c:pt>
              <c:pt idx="126">
                <c:v>84</c:v>
              </c:pt>
              <c:pt idx="127">
                <c:v>84.666666669999998</c:v>
              </c:pt>
              <c:pt idx="128">
                <c:v>85.333333330000002</c:v>
              </c:pt>
              <c:pt idx="129">
                <c:v>86</c:v>
              </c:pt>
              <c:pt idx="130">
                <c:v>86.666666669999998</c:v>
              </c:pt>
              <c:pt idx="131">
                <c:v>87.333333330000002</c:v>
              </c:pt>
              <c:pt idx="132">
                <c:v>88</c:v>
              </c:pt>
              <c:pt idx="133">
                <c:v>88.666666669999998</c:v>
              </c:pt>
              <c:pt idx="134">
                <c:v>89.333333330000002</c:v>
              </c:pt>
              <c:pt idx="135">
                <c:v>90</c:v>
              </c:pt>
              <c:pt idx="136">
                <c:v>90.666666669999998</c:v>
              </c:pt>
              <c:pt idx="137">
                <c:v>91.333333330000002</c:v>
              </c:pt>
              <c:pt idx="138">
                <c:v>92</c:v>
              </c:pt>
              <c:pt idx="139">
                <c:v>92.666666669999998</c:v>
              </c:pt>
              <c:pt idx="140">
                <c:v>93.333333330000002</c:v>
              </c:pt>
              <c:pt idx="141">
                <c:v>94</c:v>
              </c:pt>
              <c:pt idx="142">
                <c:v>94.666666669999998</c:v>
              </c:pt>
              <c:pt idx="143">
                <c:v>95.333333330000002</c:v>
              </c:pt>
              <c:pt idx="144">
                <c:v>96</c:v>
              </c:pt>
              <c:pt idx="145">
                <c:v>96.666666669999998</c:v>
              </c:pt>
              <c:pt idx="146">
                <c:v>97.333333330000002</c:v>
              </c:pt>
              <c:pt idx="147">
                <c:v>98</c:v>
              </c:pt>
              <c:pt idx="148">
                <c:v>98.666666669999998</c:v>
              </c:pt>
              <c:pt idx="149">
                <c:v>99.333333330000002</c:v>
              </c:pt>
              <c:pt idx="150">
                <c:v>100</c:v>
              </c:pt>
              <c:pt idx="151">
                <c:v>100.6666666717</c:v>
              </c:pt>
              <c:pt idx="152">
                <c:v>101.3333333384</c:v>
              </c:pt>
              <c:pt idx="153">
                <c:v>102.00000000510001</c:v>
              </c:pt>
              <c:pt idx="154">
                <c:v>102.6666666718</c:v>
              </c:pt>
              <c:pt idx="155">
                <c:v>103.3333333385</c:v>
              </c:pt>
              <c:pt idx="156">
                <c:v>104.00000000519999</c:v>
              </c:pt>
              <c:pt idx="157">
                <c:v>104.6666666719</c:v>
              </c:pt>
              <c:pt idx="158">
                <c:v>105.3333333386</c:v>
              </c:pt>
              <c:pt idx="159">
                <c:v>106.0000000053</c:v>
              </c:pt>
              <c:pt idx="160">
                <c:v>106.66666667200001</c:v>
              </c:pt>
              <c:pt idx="161">
                <c:v>107.3333333387</c:v>
              </c:pt>
              <c:pt idx="162">
                <c:v>108.0000000054</c:v>
              </c:pt>
              <c:pt idx="163">
                <c:v>108.66666667210001</c:v>
              </c:pt>
              <c:pt idx="164">
                <c:v>109.3333333388</c:v>
              </c:pt>
              <c:pt idx="165">
                <c:v>110.0000000055</c:v>
              </c:pt>
              <c:pt idx="166">
                <c:v>110.66666667219999</c:v>
              </c:pt>
              <c:pt idx="167">
                <c:v>111.3333333389</c:v>
              </c:pt>
              <c:pt idx="168">
                <c:v>112.0000000056</c:v>
              </c:pt>
              <c:pt idx="169">
                <c:v>112.6666666723</c:v>
              </c:pt>
              <c:pt idx="170">
                <c:v>113.33333333900001</c:v>
              </c:pt>
              <c:pt idx="171">
                <c:v>114.0000000057</c:v>
              </c:pt>
              <c:pt idx="172">
                <c:v>114.6666666724</c:v>
              </c:pt>
              <c:pt idx="173">
                <c:v>115.33333333909999</c:v>
              </c:pt>
              <c:pt idx="174">
                <c:v>116.0000000058</c:v>
              </c:pt>
              <c:pt idx="175">
                <c:v>116.6666666725</c:v>
              </c:pt>
              <c:pt idx="176">
                <c:v>117.3333333392</c:v>
              </c:pt>
              <c:pt idx="177">
                <c:v>118.00000000590001</c:v>
              </c:pt>
              <c:pt idx="178">
                <c:v>118.6666666726</c:v>
              </c:pt>
              <c:pt idx="179">
                <c:v>119.3333333393</c:v>
              </c:pt>
              <c:pt idx="180">
                <c:v>120.00000000599999</c:v>
              </c:pt>
              <c:pt idx="181">
                <c:v>120.6666666727</c:v>
              </c:pt>
              <c:pt idx="182">
                <c:v>121.3333333394</c:v>
              </c:pt>
              <c:pt idx="183">
                <c:v>122.0000000061</c:v>
              </c:pt>
              <c:pt idx="184">
                <c:v>122.66666667280001</c:v>
              </c:pt>
              <c:pt idx="185">
                <c:v>123.3333333395</c:v>
              </c:pt>
              <c:pt idx="186">
                <c:v>124.0000000062</c:v>
              </c:pt>
              <c:pt idx="187">
                <c:v>124.66666667290001</c:v>
              </c:pt>
              <c:pt idx="188">
                <c:v>125.3333333396</c:v>
              </c:pt>
              <c:pt idx="189">
                <c:v>126.0000000063</c:v>
              </c:pt>
              <c:pt idx="190">
                <c:v>126.66666667299999</c:v>
              </c:pt>
              <c:pt idx="191">
                <c:v>127.3333333397</c:v>
              </c:pt>
              <c:pt idx="192">
                <c:v>128.0000000064</c:v>
              </c:pt>
              <c:pt idx="193">
                <c:v>128.6666666731</c:v>
              </c:pt>
              <c:pt idx="194">
                <c:v>129.33333333979999</c:v>
              </c:pt>
            </c:numLit>
          </c:xVal>
          <c:yVal>
            <c:numLit>
              <c:formatCode>General</c:formatCode>
              <c:ptCount val="195"/>
              <c:pt idx="0">
                <c:v>0</c:v>
              </c:pt>
              <c:pt idx="1">
                <c:v>0.18211400599999994</c:v>
              </c:pt>
              <c:pt idx="2">
                <c:v>0.18211400599999994</c:v>
              </c:pt>
              <c:pt idx="3">
                <c:v>0.25563057000000011</c:v>
              </c:pt>
              <c:pt idx="4">
                <c:v>0.3291471330000002</c:v>
              </c:pt>
              <c:pt idx="5">
                <c:v>0</c:v>
              </c:pt>
              <c:pt idx="6">
                <c:v>0.18211400599999994</c:v>
              </c:pt>
              <c:pt idx="7">
                <c:v>0.18211400599999994</c:v>
              </c:pt>
              <c:pt idx="8">
                <c:v>0.25563057000000011</c:v>
              </c:pt>
              <c:pt idx="9">
                <c:v>0.3291471330000002</c:v>
              </c:pt>
              <c:pt idx="10">
                <c:v>0.3291471330000002</c:v>
              </c:pt>
              <c:pt idx="11">
                <c:v>0.3291471330000002</c:v>
              </c:pt>
              <c:pt idx="12">
                <c:v>0.18211400599999994</c:v>
              </c:pt>
              <c:pt idx="13">
                <c:v>0.25563057000000011</c:v>
              </c:pt>
              <c:pt idx="14">
                <c:v>0.18211400666666699</c:v>
              </c:pt>
              <c:pt idx="15">
                <c:v>0.145355725166667</c:v>
              </c:pt>
              <c:pt idx="16">
                <c:v>0.108597443666667</c:v>
              </c:pt>
              <c:pt idx="17">
                <c:v>9.6344681333333002E-2</c:v>
              </c:pt>
              <c:pt idx="18">
                <c:v>0.13310296333333299</c:v>
              </c:pt>
              <c:pt idx="19">
                <c:v>0.18211400599999994</c:v>
              </c:pt>
              <c:pt idx="20">
                <c:v>0.18211400599999994</c:v>
              </c:pt>
              <c:pt idx="21">
                <c:v>0.25563057000000011</c:v>
              </c:pt>
              <c:pt idx="22">
                <c:v>0.3291471330000002</c:v>
              </c:pt>
              <c:pt idx="23">
                <c:v>0.3291471330000002</c:v>
              </c:pt>
              <c:pt idx="24">
                <c:v>0.3291471330000002</c:v>
              </c:pt>
              <c:pt idx="25">
                <c:v>0.18211400666666699</c:v>
              </c:pt>
              <c:pt idx="26">
                <c:v>0.145355725166667</c:v>
              </c:pt>
              <c:pt idx="27">
                <c:v>0.108597443666667</c:v>
              </c:pt>
              <c:pt idx="28">
                <c:v>9.6344681333333002E-2</c:v>
              </c:pt>
              <c:pt idx="29">
                <c:v>0.13310296333333299</c:v>
              </c:pt>
              <c:pt idx="30">
                <c:v>0.18211400599999994</c:v>
              </c:pt>
              <c:pt idx="31">
                <c:v>0</c:v>
              </c:pt>
              <c:pt idx="32">
                <c:v>0.18211400599999994</c:v>
              </c:pt>
              <c:pt idx="33">
                <c:v>0.18211400599999994</c:v>
              </c:pt>
              <c:pt idx="34">
                <c:v>0.25563057000000011</c:v>
              </c:pt>
              <c:pt idx="35">
                <c:v>0.3291471330000002</c:v>
              </c:pt>
              <c:pt idx="36">
                <c:v>0.3291471330000002</c:v>
              </c:pt>
              <c:pt idx="37">
                <c:v>0.3291471330000002</c:v>
              </c:pt>
              <c:pt idx="38">
                <c:v>0.18211400599999994</c:v>
              </c:pt>
              <c:pt idx="39">
                <c:v>0.25563057000000011</c:v>
              </c:pt>
              <c:pt idx="40">
                <c:v>0.3291471330000002</c:v>
              </c:pt>
              <c:pt idx="41">
                <c:v>0.3291471330000002</c:v>
              </c:pt>
              <c:pt idx="42">
                <c:v>0.3291471330000002</c:v>
              </c:pt>
              <c:pt idx="43">
                <c:v>0.3291471330000002</c:v>
              </c:pt>
              <c:pt idx="44">
                <c:v>0.25563057000000011</c:v>
              </c:pt>
              <c:pt idx="45">
                <c:v>0.3291471330000002</c:v>
              </c:pt>
              <c:pt idx="46">
                <c:v>0.3291471330000002</c:v>
              </c:pt>
              <c:pt idx="47">
                <c:v>0.3291471330000002</c:v>
              </c:pt>
              <c:pt idx="48">
                <c:v>0.18211400599999994</c:v>
              </c:pt>
              <c:pt idx="49">
                <c:v>0.3291471330000002</c:v>
              </c:pt>
              <c:pt idx="50">
                <c:v>0.3291471330000002</c:v>
              </c:pt>
              <c:pt idx="51">
                <c:v>0.25563057000000011</c:v>
              </c:pt>
              <c:pt idx="52">
                <c:v>0.25563057000000011</c:v>
              </c:pt>
              <c:pt idx="53">
                <c:v>0.3291471330000002</c:v>
              </c:pt>
              <c:pt idx="54">
                <c:v>0.3291471330000002</c:v>
              </c:pt>
              <c:pt idx="55">
                <c:v>0.3291471330000002</c:v>
              </c:pt>
              <c:pt idx="56">
                <c:v>0.18211400599999994</c:v>
              </c:pt>
              <c:pt idx="57">
                <c:v>0.3291471330000002</c:v>
              </c:pt>
              <c:pt idx="58">
                <c:v>0.25563057000000011</c:v>
              </c:pt>
              <c:pt idx="59">
                <c:v>0.25563057000000011</c:v>
              </c:pt>
              <c:pt idx="60">
                <c:v>0.3291471330000002</c:v>
              </c:pt>
              <c:pt idx="61">
                <c:v>0.3291471330000002</c:v>
              </c:pt>
              <c:pt idx="62">
                <c:v>0.3291471330000002</c:v>
              </c:pt>
              <c:pt idx="63">
                <c:v>0.18211400599999994</c:v>
              </c:pt>
              <c:pt idx="64">
                <c:v>0.25563057000000011</c:v>
              </c:pt>
              <c:pt idx="65">
                <c:v>0.18211400599999994</c:v>
              </c:pt>
              <c:pt idx="66">
                <c:v>0.18211400599999994</c:v>
              </c:pt>
              <c:pt idx="67">
                <c:v>0.18211400599999994</c:v>
              </c:pt>
              <c:pt idx="68">
                <c:v>0.25563057000000011</c:v>
              </c:pt>
              <c:pt idx="69">
                <c:v>0.3291471330000002</c:v>
              </c:pt>
              <c:pt idx="70">
                <c:v>0.3291471330000002</c:v>
              </c:pt>
              <c:pt idx="71">
                <c:v>0.3291471330000002</c:v>
              </c:pt>
              <c:pt idx="72">
                <c:v>0.3291471330000002</c:v>
              </c:pt>
              <c:pt idx="73">
                <c:v>0.25563057000000011</c:v>
              </c:pt>
              <c:pt idx="74">
                <c:v>0.25563057000000011</c:v>
              </c:pt>
              <c:pt idx="75">
                <c:v>0.54969682400000019</c:v>
              </c:pt>
              <c:pt idx="76">
                <c:v>0.62321338799999992</c:v>
              </c:pt>
              <c:pt idx="77">
                <c:v>0.62321338799999992</c:v>
              </c:pt>
              <c:pt idx="78">
                <c:v>0.6967299520000001</c:v>
              </c:pt>
              <c:pt idx="79">
                <c:v>0.6967299520000001</c:v>
              </c:pt>
              <c:pt idx="80">
                <c:v>0.6967299520000001</c:v>
              </c:pt>
              <c:pt idx="81">
                <c:v>0.6967299520000001</c:v>
              </c:pt>
              <c:pt idx="82">
                <c:v>0.6967299520000001</c:v>
              </c:pt>
              <c:pt idx="83">
                <c:v>0.6967299520000001</c:v>
              </c:pt>
              <c:pt idx="84">
                <c:v>0.6967299520000001</c:v>
              </c:pt>
              <c:pt idx="85">
                <c:v>0.6967299520000001</c:v>
              </c:pt>
              <c:pt idx="86">
                <c:v>0.6967299520000001</c:v>
              </c:pt>
              <c:pt idx="87">
                <c:v>0.6967299520000001</c:v>
              </c:pt>
              <c:pt idx="88">
                <c:v>0.6967299520000001</c:v>
              </c:pt>
              <c:pt idx="89">
                <c:v>0.6967299520000001</c:v>
              </c:pt>
              <c:pt idx="90">
                <c:v>0.6967299520000001</c:v>
              </c:pt>
              <c:pt idx="91">
                <c:v>0.6967299520000001</c:v>
              </c:pt>
              <c:pt idx="92">
                <c:v>0.6967299520000001</c:v>
              </c:pt>
              <c:pt idx="93">
                <c:v>0.6967299520000001</c:v>
              </c:pt>
              <c:pt idx="94">
                <c:v>0.6967299520000001</c:v>
              </c:pt>
              <c:pt idx="95">
                <c:v>0.73348823400000018</c:v>
              </c:pt>
              <c:pt idx="96">
                <c:v>0.77024651599999983</c:v>
              </c:pt>
              <c:pt idx="97">
                <c:v>0.77024651599999983</c:v>
              </c:pt>
              <c:pt idx="98">
                <c:v>0.77024651599999983</c:v>
              </c:pt>
              <c:pt idx="99">
                <c:v>0.77024651599999983</c:v>
              </c:pt>
              <c:pt idx="100">
                <c:v>0.77024651599999983</c:v>
              </c:pt>
              <c:pt idx="101">
                <c:v>0.77024651599999983</c:v>
              </c:pt>
              <c:pt idx="102">
                <c:v>0.84376307899999992</c:v>
              </c:pt>
              <c:pt idx="103">
                <c:v>0.84376307899999992</c:v>
              </c:pt>
              <c:pt idx="104">
                <c:v>0.84376307899999992</c:v>
              </c:pt>
              <c:pt idx="105">
                <c:v>0.84376307899999992</c:v>
              </c:pt>
              <c:pt idx="106">
                <c:v>0.84376307899999992</c:v>
              </c:pt>
              <c:pt idx="107">
                <c:v>0.84376307899999992</c:v>
              </c:pt>
              <c:pt idx="108">
                <c:v>0.84376307899999992</c:v>
              </c:pt>
              <c:pt idx="109">
                <c:v>0.84376307899999992</c:v>
              </c:pt>
              <c:pt idx="110">
                <c:v>0.84376307899999992</c:v>
              </c:pt>
              <c:pt idx="111">
                <c:v>0.84376307899999992</c:v>
              </c:pt>
              <c:pt idx="112">
                <c:v>0.84376307899999992</c:v>
              </c:pt>
              <c:pt idx="113">
                <c:v>0.84376307899999992</c:v>
              </c:pt>
              <c:pt idx="114">
                <c:v>0.84376307899999992</c:v>
              </c:pt>
              <c:pt idx="115">
                <c:v>0.84376307899999992</c:v>
              </c:pt>
              <c:pt idx="116">
                <c:v>0.84376307899999992</c:v>
              </c:pt>
              <c:pt idx="117">
                <c:v>0.95403792500000018</c:v>
              </c:pt>
              <c:pt idx="118">
                <c:v>0.95403792500000018</c:v>
              </c:pt>
              <c:pt idx="119">
                <c:v>0.95403792500000018</c:v>
              </c:pt>
              <c:pt idx="120">
                <c:v>1.101071052</c:v>
              </c:pt>
              <c:pt idx="121">
                <c:v>1.1745876160000002</c:v>
              </c:pt>
              <c:pt idx="122">
                <c:v>1.2113458980000003</c:v>
              </c:pt>
              <c:pt idx="123">
                <c:v>1.2113458980000003</c:v>
              </c:pt>
              <c:pt idx="124">
                <c:v>1.2481041790000003</c:v>
              </c:pt>
              <c:pt idx="125">
                <c:v>1.2848624610000003</c:v>
              </c:pt>
              <c:pt idx="126">
                <c:v>1.3951373069999997</c:v>
              </c:pt>
              <c:pt idx="127">
                <c:v>1.5054121519999999</c:v>
              </c:pt>
              <c:pt idx="128">
                <c:v>1.5054121519999999</c:v>
              </c:pt>
              <c:pt idx="129">
                <c:v>1.5789287160000001</c:v>
              </c:pt>
              <c:pt idx="130">
                <c:v>1.6156869980000002</c:v>
              </c:pt>
              <c:pt idx="131">
                <c:v>1.7627201250000004</c:v>
              </c:pt>
              <c:pt idx="132">
                <c:v>1.7627201250000004</c:v>
              </c:pt>
              <c:pt idx="133">
                <c:v>2.020028098</c:v>
              </c:pt>
              <c:pt idx="134">
                <c:v>2.2405777889999996</c:v>
              </c:pt>
              <c:pt idx="135">
                <c:v>2.7551937349999998</c:v>
              </c:pt>
              <c:pt idx="136">
                <c:v>3.6373924989999997</c:v>
              </c:pt>
              <c:pt idx="137">
                <c:v>4.703382672</c:v>
              </c:pt>
              <c:pt idx="138">
                <c:v>5.4017900270000005</c:v>
              </c:pt>
              <c:pt idx="139">
                <c:v>5.8796476910000006</c:v>
              </c:pt>
              <c:pt idx="140">
                <c:v>6.1737139459999995</c:v>
              </c:pt>
              <c:pt idx="141">
                <c:v>6.6883298910000004</c:v>
              </c:pt>
              <c:pt idx="142">
                <c:v>7.1661875599999991</c:v>
              </c:pt>
              <c:pt idx="143">
                <c:v>7.7175617800000005</c:v>
              </c:pt>
              <c:pt idx="144">
                <c:v>8.0483863200000005</c:v>
              </c:pt>
              <c:pt idx="145">
                <c:v>8.7467936700000006</c:v>
              </c:pt>
              <c:pt idx="146">
                <c:v>9.1878930600000004</c:v>
              </c:pt>
              <c:pt idx="147">
                <c:v>9.5554758700000004</c:v>
              </c:pt>
              <c:pt idx="148">
                <c:v>9.9965752600000002</c:v>
              </c:pt>
              <c:pt idx="149">
                <c:v>10.437674639999999</c:v>
              </c:pt>
              <c:pt idx="150">
                <c:v>10.915532300000001</c:v>
              </c:pt>
              <c:pt idx="151">
                <c:v>11.02580715</c:v>
              </c:pt>
              <c:pt idx="152">
                <c:v>11.466906529999999</c:v>
              </c:pt>
              <c:pt idx="153">
                <c:v>11.83448935</c:v>
              </c:pt>
              <c:pt idx="154">
                <c:v>12.1285556</c:v>
              </c:pt>
              <c:pt idx="155">
                <c:v>12.275588730000001</c:v>
              </c:pt>
              <c:pt idx="156">
                <c:v>12.679929830000001</c:v>
              </c:pt>
              <c:pt idx="157">
                <c:v>12.86372124</c:v>
              </c:pt>
              <c:pt idx="158">
                <c:v>13.231304059999999</c:v>
              </c:pt>
              <c:pt idx="159">
                <c:v>13.598886879999998</c:v>
              </c:pt>
              <c:pt idx="160">
                <c:v>13.856194850000001</c:v>
              </c:pt>
              <c:pt idx="161">
                <c:v>14.113502820000001</c:v>
              </c:pt>
              <c:pt idx="162">
                <c:v>14.407569079999998</c:v>
              </c:pt>
              <c:pt idx="163">
                <c:v>14.59136049</c:v>
              </c:pt>
              <c:pt idx="164">
                <c:v>14.59136049</c:v>
              </c:pt>
              <c:pt idx="165">
                <c:v>14.59136049</c:v>
              </c:pt>
              <c:pt idx="166">
                <c:v>14.738393609999999</c:v>
              </c:pt>
              <c:pt idx="167">
                <c:v>14.738393609999999</c:v>
              </c:pt>
              <c:pt idx="168">
                <c:v>14.848668459999999</c:v>
              </c:pt>
              <c:pt idx="169">
                <c:v>14.88542674</c:v>
              </c:pt>
              <c:pt idx="170">
                <c:v>14.922185020000001</c:v>
              </c:pt>
              <c:pt idx="171">
                <c:v>14.922185020000001</c:v>
              </c:pt>
              <c:pt idx="172">
                <c:v>14.922185020000001</c:v>
              </c:pt>
              <c:pt idx="173">
                <c:v>14.922185020000001</c:v>
              </c:pt>
              <c:pt idx="174">
                <c:v>14.995701589999999</c:v>
              </c:pt>
              <c:pt idx="175">
                <c:v>14.995701589999999</c:v>
              </c:pt>
              <c:pt idx="176">
                <c:v>14.995701589999999</c:v>
              </c:pt>
              <c:pt idx="177">
                <c:v>14.995701589999999</c:v>
              </c:pt>
              <c:pt idx="178">
                <c:v>14.995701589999999</c:v>
              </c:pt>
              <c:pt idx="179">
                <c:v>14.995701589999999</c:v>
              </c:pt>
              <c:pt idx="180">
                <c:v>14.995701589999999</c:v>
              </c:pt>
              <c:pt idx="181">
                <c:v>14.995701589999999</c:v>
              </c:pt>
              <c:pt idx="182">
                <c:v>14.995701589999999</c:v>
              </c:pt>
              <c:pt idx="183">
                <c:v>14.995701589999999</c:v>
              </c:pt>
              <c:pt idx="184">
                <c:v>15.069218150000001</c:v>
              </c:pt>
              <c:pt idx="185">
                <c:v>15.105976429999998</c:v>
              </c:pt>
              <c:pt idx="186">
                <c:v>15.105976429999998</c:v>
              </c:pt>
              <c:pt idx="187">
                <c:v>15.105976429999998</c:v>
              </c:pt>
              <c:pt idx="188">
                <c:v>15.142734709999999</c:v>
              </c:pt>
              <c:pt idx="189">
                <c:v>15.253009559999999</c:v>
              </c:pt>
              <c:pt idx="190">
                <c:v>15.253009559999999</c:v>
              </c:pt>
              <c:pt idx="191">
                <c:v>15.253009559999999</c:v>
              </c:pt>
              <c:pt idx="192">
                <c:v>14.003227979999998</c:v>
              </c:pt>
              <c:pt idx="193">
                <c:v>13.341578899999998</c:v>
              </c:pt>
              <c:pt idx="194">
                <c:v>0.73348823400000018</c:v>
              </c:pt>
            </c:numLit>
          </c:yVal>
          <c:smooth val="1"/>
          <c:extLst>
            <c:ext xmlns:c16="http://schemas.microsoft.com/office/drawing/2014/chart" uri="{C3380CC4-5D6E-409C-BE32-E72D297353CC}">
              <c16:uniqueId val="{00000001-E0AA-4F77-A5AA-841833F001A0}"/>
            </c:ext>
          </c:extLst>
        </c:ser>
        <c:ser>
          <c:idx val="2"/>
          <c:order val="2"/>
          <c:tx>
            <c:v>30 kW/m²</c:v>
          </c:tx>
          <c:spPr>
            <a:ln w="19050" cap="rnd">
              <a:noFill/>
              <a:round/>
            </a:ln>
            <a:effectLst/>
          </c:spPr>
          <c:marker>
            <c:symbol val="x"/>
            <c:size val="3"/>
            <c:spPr>
              <a:noFill/>
              <a:ln w="9525">
                <a:solidFill>
                  <a:schemeClr val="tx2"/>
                </a:solidFill>
              </a:ln>
              <a:effectLst/>
            </c:spPr>
          </c:marker>
          <c:dLbls>
            <c:dLbl>
              <c:idx val="140"/>
              <c:layout>
                <c:manualLayout>
                  <c:x val="-0.23492575757575757"/>
                  <c:y val="9.1976854302861108E-2"/>
                </c:manualLayout>
              </c:layout>
              <c:tx>
                <c:rich>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r>
                      <a:rPr lang="en-US" dirty="0"/>
                      <a:t>Ignition </a:t>
                    </a:r>
                  </a:p>
                </c:rich>
              </c:tx>
              <c:spPr>
                <a:solidFill>
                  <a:sysClr val="window" lastClr="FFFFFF"/>
                </a:solidFill>
                <a:ln w="6350">
                  <a:solidFill>
                    <a:schemeClr val="tx1"/>
                  </a:solidFill>
                </a:ln>
                <a:effectLst/>
              </c:spPr>
              <c:txPr>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E0AA-4F77-A5AA-841833F001A0}"/>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olidFill>
                      <a:round/>
                    </a:ln>
                    <a:effectLst/>
                  </c:spPr>
                </c15:leaderLines>
              </c:ext>
            </c:extLst>
          </c:dLbls>
          <c:xVal>
            <c:numLit>
              <c:formatCode>General</c:formatCode>
              <c:ptCount val="155"/>
              <c:pt idx="0">
                <c:v>0</c:v>
              </c:pt>
              <c:pt idx="1">
                <c:v>0.66666666669999997</c:v>
              </c:pt>
              <c:pt idx="2">
                <c:v>1.3333333329999999</c:v>
              </c:pt>
              <c:pt idx="3">
                <c:v>2</c:v>
              </c:pt>
              <c:pt idx="4">
                <c:v>2.6666666669999999</c:v>
              </c:pt>
              <c:pt idx="5">
                <c:v>3.3333333330000001</c:v>
              </c:pt>
              <c:pt idx="6">
                <c:v>4</c:v>
              </c:pt>
              <c:pt idx="7">
                <c:v>4.6666666670000003</c:v>
              </c:pt>
              <c:pt idx="8">
                <c:v>5.3333333329999997</c:v>
              </c:pt>
              <c:pt idx="9">
                <c:v>6</c:v>
              </c:pt>
              <c:pt idx="10">
                <c:v>6.6666666670000003</c:v>
              </c:pt>
              <c:pt idx="11">
                <c:v>7.3333333329999997</c:v>
              </c:pt>
              <c:pt idx="12">
                <c:v>8</c:v>
              </c:pt>
              <c:pt idx="13">
                <c:v>8.6666666669999994</c:v>
              </c:pt>
              <c:pt idx="14">
                <c:v>9.3333333330000006</c:v>
              </c:pt>
              <c:pt idx="15">
                <c:v>10</c:v>
              </c:pt>
              <c:pt idx="16">
                <c:v>10.66666667</c:v>
              </c:pt>
              <c:pt idx="17">
                <c:v>11.33333333</c:v>
              </c:pt>
              <c:pt idx="18">
                <c:v>12</c:v>
              </c:pt>
              <c:pt idx="19">
                <c:v>12.66666667</c:v>
              </c:pt>
              <c:pt idx="20">
                <c:v>13.33333333</c:v>
              </c:pt>
              <c:pt idx="21">
                <c:v>14</c:v>
              </c:pt>
              <c:pt idx="22">
                <c:v>14.66666667</c:v>
              </c:pt>
              <c:pt idx="23">
                <c:v>15.33333333</c:v>
              </c:pt>
              <c:pt idx="24">
                <c:v>16</c:v>
              </c:pt>
              <c:pt idx="25">
                <c:v>16.666666670000001</c:v>
              </c:pt>
              <c:pt idx="26">
                <c:v>17.333333329999999</c:v>
              </c:pt>
              <c:pt idx="27">
                <c:v>18</c:v>
              </c:pt>
              <c:pt idx="28">
                <c:v>18.666666670000001</c:v>
              </c:pt>
              <c:pt idx="29">
                <c:v>19.333333329999999</c:v>
              </c:pt>
              <c:pt idx="30">
                <c:v>20</c:v>
              </c:pt>
              <c:pt idx="31">
                <c:v>20.666666670000001</c:v>
              </c:pt>
              <c:pt idx="32">
                <c:v>21.333333329999999</c:v>
              </c:pt>
              <c:pt idx="33">
                <c:v>22</c:v>
              </c:pt>
              <c:pt idx="34">
                <c:v>22.666666670000001</c:v>
              </c:pt>
              <c:pt idx="35">
                <c:v>23.333333329999999</c:v>
              </c:pt>
              <c:pt idx="36">
                <c:v>24</c:v>
              </c:pt>
              <c:pt idx="37">
                <c:v>24.666666670000001</c:v>
              </c:pt>
              <c:pt idx="38">
                <c:v>25.333333329999999</c:v>
              </c:pt>
              <c:pt idx="39">
                <c:v>26</c:v>
              </c:pt>
              <c:pt idx="40">
                <c:v>26.666666670000001</c:v>
              </c:pt>
              <c:pt idx="41">
                <c:v>27.333333329999999</c:v>
              </c:pt>
              <c:pt idx="42">
                <c:v>28</c:v>
              </c:pt>
              <c:pt idx="43">
                <c:v>28.666666670000001</c:v>
              </c:pt>
              <c:pt idx="44">
                <c:v>29.333333329999999</c:v>
              </c:pt>
              <c:pt idx="45">
                <c:v>30</c:v>
              </c:pt>
              <c:pt idx="46">
                <c:v>30.666666670000001</c:v>
              </c:pt>
              <c:pt idx="47">
                <c:v>31.333333329999999</c:v>
              </c:pt>
              <c:pt idx="48">
                <c:v>32</c:v>
              </c:pt>
              <c:pt idx="49">
                <c:v>32.666666669999998</c:v>
              </c:pt>
              <c:pt idx="50">
                <c:v>33.333333330000002</c:v>
              </c:pt>
              <c:pt idx="51">
                <c:v>34</c:v>
              </c:pt>
              <c:pt idx="52">
                <c:v>34.666666669999998</c:v>
              </c:pt>
              <c:pt idx="53">
                <c:v>35.333333330000002</c:v>
              </c:pt>
              <c:pt idx="54">
                <c:v>36</c:v>
              </c:pt>
              <c:pt idx="55">
                <c:v>36.666666669999998</c:v>
              </c:pt>
              <c:pt idx="56">
                <c:v>37.333333330000002</c:v>
              </c:pt>
              <c:pt idx="57">
                <c:v>38</c:v>
              </c:pt>
              <c:pt idx="58">
                <c:v>38.666666669999998</c:v>
              </c:pt>
              <c:pt idx="59">
                <c:v>39.333333330000002</c:v>
              </c:pt>
              <c:pt idx="60">
                <c:v>40</c:v>
              </c:pt>
              <c:pt idx="61">
                <c:v>40.666666669999998</c:v>
              </c:pt>
              <c:pt idx="62">
                <c:v>41.333333330000002</c:v>
              </c:pt>
              <c:pt idx="63">
                <c:v>42</c:v>
              </c:pt>
              <c:pt idx="64">
                <c:v>42.666666669999998</c:v>
              </c:pt>
              <c:pt idx="65">
                <c:v>43.333333330000002</c:v>
              </c:pt>
              <c:pt idx="66">
                <c:v>44</c:v>
              </c:pt>
              <c:pt idx="67">
                <c:v>44.666666669999998</c:v>
              </c:pt>
              <c:pt idx="68">
                <c:v>45.333333330000002</c:v>
              </c:pt>
              <c:pt idx="69">
                <c:v>46</c:v>
              </c:pt>
              <c:pt idx="70">
                <c:v>46.666666669999998</c:v>
              </c:pt>
              <c:pt idx="71">
                <c:v>47.333333330000002</c:v>
              </c:pt>
              <c:pt idx="72">
                <c:v>48</c:v>
              </c:pt>
              <c:pt idx="73">
                <c:v>48.666666669999998</c:v>
              </c:pt>
              <c:pt idx="74">
                <c:v>49.333333330000002</c:v>
              </c:pt>
              <c:pt idx="75">
                <c:v>50</c:v>
              </c:pt>
              <c:pt idx="76">
                <c:v>50.666666669999998</c:v>
              </c:pt>
              <c:pt idx="77">
                <c:v>51.333333330000002</c:v>
              </c:pt>
              <c:pt idx="78">
                <c:v>52</c:v>
              </c:pt>
              <c:pt idx="79">
                <c:v>52.666666669999998</c:v>
              </c:pt>
              <c:pt idx="80">
                <c:v>53.333333330000002</c:v>
              </c:pt>
              <c:pt idx="81">
                <c:v>54</c:v>
              </c:pt>
              <c:pt idx="82">
                <c:v>54.666666669999998</c:v>
              </c:pt>
              <c:pt idx="83">
                <c:v>55.333333330000002</c:v>
              </c:pt>
              <c:pt idx="84">
                <c:v>56</c:v>
              </c:pt>
              <c:pt idx="85">
                <c:v>56.666666669999998</c:v>
              </c:pt>
              <c:pt idx="86">
                <c:v>57.333333330000002</c:v>
              </c:pt>
              <c:pt idx="87">
                <c:v>58</c:v>
              </c:pt>
              <c:pt idx="88">
                <c:v>58.666666669999998</c:v>
              </c:pt>
              <c:pt idx="89">
                <c:v>59.333333330000002</c:v>
              </c:pt>
              <c:pt idx="90">
                <c:v>60</c:v>
              </c:pt>
              <c:pt idx="91">
                <c:v>60.666666669999998</c:v>
              </c:pt>
              <c:pt idx="92">
                <c:v>61.333333330000002</c:v>
              </c:pt>
              <c:pt idx="93">
                <c:v>62</c:v>
              </c:pt>
              <c:pt idx="94">
                <c:v>62.666666669999998</c:v>
              </c:pt>
              <c:pt idx="95">
                <c:v>63.333333330000002</c:v>
              </c:pt>
              <c:pt idx="96">
                <c:v>64</c:v>
              </c:pt>
              <c:pt idx="97">
                <c:v>64.666666669999998</c:v>
              </c:pt>
              <c:pt idx="98">
                <c:v>65.333333330000002</c:v>
              </c:pt>
              <c:pt idx="99">
                <c:v>66</c:v>
              </c:pt>
              <c:pt idx="100">
                <c:v>66.666666669999998</c:v>
              </c:pt>
              <c:pt idx="101">
                <c:v>67.333333330000002</c:v>
              </c:pt>
              <c:pt idx="102">
                <c:v>68</c:v>
              </c:pt>
              <c:pt idx="103">
                <c:v>68.666666669999998</c:v>
              </c:pt>
              <c:pt idx="104">
                <c:v>69.333333330000002</c:v>
              </c:pt>
              <c:pt idx="105">
                <c:v>70</c:v>
              </c:pt>
              <c:pt idx="106">
                <c:v>70.666666670200001</c:v>
              </c:pt>
              <c:pt idx="107">
                <c:v>71.333333336899997</c:v>
              </c:pt>
              <c:pt idx="108">
                <c:v>72.000000003599993</c:v>
              </c:pt>
              <c:pt idx="109">
                <c:v>72.666666670300003</c:v>
              </c:pt>
              <c:pt idx="110">
                <c:v>73.333333336999999</c:v>
              </c:pt>
              <c:pt idx="111">
                <c:v>74.000000003699995</c:v>
              </c:pt>
              <c:pt idx="112">
                <c:v>74.666666670400005</c:v>
              </c:pt>
              <c:pt idx="113">
                <c:v>75.333333337100001</c:v>
              </c:pt>
              <c:pt idx="114">
                <c:v>76.000000003799997</c:v>
              </c:pt>
              <c:pt idx="115">
                <c:v>76.666666670500007</c:v>
              </c:pt>
              <c:pt idx="116">
                <c:v>77.333333337200003</c:v>
              </c:pt>
              <c:pt idx="117">
                <c:v>78.000000003899999</c:v>
              </c:pt>
              <c:pt idx="118">
                <c:v>78.666666670599994</c:v>
              </c:pt>
              <c:pt idx="119">
                <c:v>79.333333337300004</c:v>
              </c:pt>
              <c:pt idx="120">
                <c:v>80.000000004</c:v>
              </c:pt>
              <c:pt idx="121">
                <c:v>80.666666670699996</c:v>
              </c:pt>
              <c:pt idx="122">
                <c:v>81.333333337400006</c:v>
              </c:pt>
              <c:pt idx="123">
                <c:v>82.000000004100002</c:v>
              </c:pt>
              <c:pt idx="124">
                <c:v>82.666666670799998</c:v>
              </c:pt>
              <c:pt idx="125">
                <c:v>83.333333337499994</c:v>
              </c:pt>
              <c:pt idx="126">
                <c:v>84.000000004200004</c:v>
              </c:pt>
              <c:pt idx="127">
                <c:v>84.6666666709</c:v>
              </c:pt>
              <c:pt idx="128">
                <c:v>85.333333337599996</c:v>
              </c:pt>
              <c:pt idx="129">
                <c:v>86.000000004300006</c:v>
              </c:pt>
              <c:pt idx="130">
                <c:v>86.666666671000002</c:v>
              </c:pt>
              <c:pt idx="131">
                <c:v>87.333333337699997</c:v>
              </c:pt>
              <c:pt idx="132">
                <c:v>88.000000004399993</c:v>
              </c:pt>
              <c:pt idx="133">
                <c:v>88.666666671100003</c:v>
              </c:pt>
              <c:pt idx="134">
                <c:v>89.333333337799999</c:v>
              </c:pt>
              <c:pt idx="135">
                <c:v>90.000000004499995</c:v>
              </c:pt>
              <c:pt idx="136">
                <c:v>90.666666671200005</c:v>
              </c:pt>
              <c:pt idx="137">
                <c:v>91.333333337900001</c:v>
              </c:pt>
              <c:pt idx="138">
                <c:v>92.000000004599997</c:v>
              </c:pt>
              <c:pt idx="139">
                <c:v>92.666666671300007</c:v>
              </c:pt>
              <c:pt idx="140">
                <c:v>93.333333338000003</c:v>
              </c:pt>
              <c:pt idx="141">
                <c:v>94.000000004699999</c:v>
              </c:pt>
              <c:pt idx="142">
                <c:v>94.666666671399994</c:v>
              </c:pt>
              <c:pt idx="143">
                <c:v>95.333333338100005</c:v>
              </c:pt>
              <c:pt idx="144">
                <c:v>96.0000000048</c:v>
              </c:pt>
              <c:pt idx="145">
                <c:v>96.666666671499996</c:v>
              </c:pt>
              <c:pt idx="146">
                <c:v>97.333333338200006</c:v>
              </c:pt>
              <c:pt idx="147">
                <c:v>98.000000004900002</c:v>
              </c:pt>
              <c:pt idx="148">
                <c:v>98.666666671599998</c:v>
              </c:pt>
              <c:pt idx="149">
                <c:v>99.333333338299994</c:v>
              </c:pt>
              <c:pt idx="150">
                <c:v>100.000000005</c:v>
              </c:pt>
              <c:pt idx="151">
                <c:v>100.6666666717</c:v>
              </c:pt>
              <c:pt idx="152">
                <c:v>101.3333333384</c:v>
              </c:pt>
              <c:pt idx="153">
                <c:v>102.00000000510001</c:v>
              </c:pt>
              <c:pt idx="154">
                <c:v>102.6666666718</c:v>
              </c:pt>
            </c:numLit>
          </c:xVal>
          <c:yVal>
            <c:numLit>
              <c:formatCode>General</c:formatCode>
              <c:ptCount val="155"/>
              <c:pt idx="0">
                <c:v>0</c:v>
              </c:pt>
              <c:pt idx="1">
                <c:v>0</c:v>
              </c:pt>
              <c:pt idx="2">
                <c:v>0.40593489400000005</c:v>
              </c:pt>
              <c:pt idx="3">
                <c:v>0.64740314199999993</c:v>
              </c:pt>
              <c:pt idx="4">
                <c:v>0.707796176</c:v>
              </c:pt>
              <c:pt idx="5">
                <c:v>0.73814852400000008</c:v>
              </c:pt>
              <c:pt idx="6">
                <c:v>0.91969123000000019</c:v>
              </c:pt>
              <c:pt idx="7">
                <c:v>0.91974317400000016</c:v>
              </c:pt>
              <c:pt idx="8">
                <c:v>0.34595740799999986</c:v>
              </c:pt>
              <c:pt idx="9">
                <c:v>0.46653570199999983</c:v>
              </c:pt>
              <c:pt idx="10">
                <c:v>0.43633918500000002</c:v>
              </c:pt>
              <c:pt idx="11">
                <c:v>0.40614266799999998</c:v>
              </c:pt>
              <c:pt idx="12">
                <c:v>0.37594615100000001</c:v>
              </c:pt>
              <c:pt idx="13">
                <c:v>0.64740314199999993</c:v>
              </c:pt>
              <c:pt idx="14">
                <c:v>0.707796176</c:v>
              </c:pt>
              <c:pt idx="15">
                <c:v>0.73814852400000008</c:v>
              </c:pt>
              <c:pt idx="16">
                <c:v>0.91969123000000019</c:v>
              </c:pt>
              <c:pt idx="17">
                <c:v>0.64740314199999993</c:v>
              </c:pt>
              <c:pt idx="18">
                <c:v>0.707796176</c:v>
              </c:pt>
              <c:pt idx="19">
                <c:v>0.73814852400000008</c:v>
              </c:pt>
              <c:pt idx="20">
                <c:v>0.16446664599999999</c:v>
              </c:pt>
              <c:pt idx="21">
                <c:v>0.40593489400000005</c:v>
              </c:pt>
              <c:pt idx="22">
                <c:v>0.64740314199999993</c:v>
              </c:pt>
              <c:pt idx="23">
                <c:v>0.707796176</c:v>
              </c:pt>
              <c:pt idx="24">
                <c:v>0.73814852400000008</c:v>
              </c:pt>
              <c:pt idx="25">
                <c:v>0.91969123000000019</c:v>
              </c:pt>
              <c:pt idx="26">
                <c:v>0.64740314199999993</c:v>
              </c:pt>
              <c:pt idx="27">
                <c:v>0.707796176</c:v>
              </c:pt>
              <c:pt idx="28">
                <c:v>0.73814852400000008</c:v>
              </c:pt>
              <c:pt idx="29">
                <c:v>0.78852799600000001</c:v>
              </c:pt>
              <c:pt idx="30">
                <c:v>0.83390068699999997</c:v>
              </c:pt>
              <c:pt idx="31">
                <c:v>0</c:v>
              </c:pt>
              <c:pt idx="32">
                <c:v>0.67796326400000018</c:v>
              </c:pt>
              <c:pt idx="33">
                <c:v>0.67796326400000018</c:v>
              </c:pt>
              <c:pt idx="34">
                <c:v>0.40593489400000005</c:v>
              </c:pt>
              <c:pt idx="35">
                <c:v>0.64740314199999993</c:v>
              </c:pt>
              <c:pt idx="36">
                <c:v>0.707796176</c:v>
              </c:pt>
              <c:pt idx="37">
                <c:v>0.73814852400000008</c:v>
              </c:pt>
              <c:pt idx="38">
                <c:v>0.67796326400000018</c:v>
              </c:pt>
              <c:pt idx="39">
                <c:v>0.67796326400000018</c:v>
              </c:pt>
              <c:pt idx="40">
                <c:v>0.67796326400000018</c:v>
              </c:pt>
              <c:pt idx="41">
                <c:v>0.67796326400000018</c:v>
              </c:pt>
              <c:pt idx="42">
                <c:v>0.85929819600000013</c:v>
              </c:pt>
              <c:pt idx="43">
                <c:v>0.91969123000000019</c:v>
              </c:pt>
              <c:pt idx="44">
                <c:v>0.91974317400000016</c:v>
              </c:pt>
              <c:pt idx="45">
                <c:v>0.34595740799999986</c:v>
              </c:pt>
              <c:pt idx="46">
                <c:v>0.46653570199999983</c:v>
              </c:pt>
              <c:pt idx="47">
                <c:v>0.43633918500000002</c:v>
              </c:pt>
              <c:pt idx="48">
                <c:v>0.46674347599999999</c:v>
              </c:pt>
              <c:pt idx="49">
                <c:v>0.46674347599999999</c:v>
              </c:pt>
              <c:pt idx="50">
                <c:v>0.4969399929999998</c:v>
              </c:pt>
              <c:pt idx="51">
                <c:v>0.67796326400000018</c:v>
              </c:pt>
              <c:pt idx="52">
                <c:v>0.67796326400000018</c:v>
              </c:pt>
              <c:pt idx="53">
                <c:v>0.43633918500000002</c:v>
              </c:pt>
              <c:pt idx="54">
                <c:v>0.46674347599999999</c:v>
              </c:pt>
              <c:pt idx="55">
                <c:v>0.67796326400000018</c:v>
              </c:pt>
              <c:pt idx="56">
                <c:v>0.67796326400000018</c:v>
              </c:pt>
              <c:pt idx="57">
                <c:v>0.85929819600000013</c:v>
              </c:pt>
              <c:pt idx="58">
                <c:v>0.91969123000000019</c:v>
              </c:pt>
              <c:pt idx="59">
                <c:v>0.91974317400000016</c:v>
              </c:pt>
              <c:pt idx="60">
                <c:v>0.34595740799999986</c:v>
              </c:pt>
              <c:pt idx="61">
                <c:v>0.46653570199999983</c:v>
              </c:pt>
              <c:pt idx="62">
                <c:v>0.43633918500000002</c:v>
              </c:pt>
              <c:pt idx="63">
                <c:v>0.40593489400000005</c:v>
              </c:pt>
              <c:pt idx="64">
                <c:v>0.64740314199999993</c:v>
              </c:pt>
              <c:pt idx="65">
                <c:v>0.707796176</c:v>
              </c:pt>
              <c:pt idx="66">
                <c:v>0.73814852400000008</c:v>
              </c:pt>
              <c:pt idx="67">
                <c:v>0.67796326400000018</c:v>
              </c:pt>
              <c:pt idx="68">
                <c:v>0.67796326400000018</c:v>
              </c:pt>
              <c:pt idx="69">
                <c:v>0.67796326400000018</c:v>
              </c:pt>
              <c:pt idx="70">
                <c:v>0.67796326400000018</c:v>
              </c:pt>
              <c:pt idx="71">
                <c:v>0.85929819600000013</c:v>
              </c:pt>
              <c:pt idx="72">
                <c:v>0.91969123000000019</c:v>
              </c:pt>
              <c:pt idx="73">
                <c:v>0.91974317400000016</c:v>
              </c:pt>
              <c:pt idx="74">
                <c:v>0.34595740799999986</c:v>
              </c:pt>
              <c:pt idx="75">
                <c:v>0.46653570199999983</c:v>
              </c:pt>
              <c:pt idx="76">
                <c:v>0.43633918500000002</c:v>
              </c:pt>
              <c:pt idx="77">
                <c:v>0.46674347599999999</c:v>
              </c:pt>
              <c:pt idx="78">
                <c:v>0.46674347599999999</c:v>
              </c:pt>
              <c:pt idx="79">
                <c:v>0.4969399929999998</c:v>
              </c:pt>
              <c:pt idx="80">
                <c:v>0.61762217400000008</c:v>
              </c:pt>
              <c:pt idx="81">
                <c:v>0.5270326230000002</c:v>
              </c:pt>
              <c:pt idx="82">
                <c:v>0.61762217400000008</c:v>
              </c:pt>
              <c:pt idx="83">
                <c:v>0.61762217400000008</c:v>
              </c:pt>
              <c:pt idx="84">
                <c:v>0.61762217400000008</c:v>
              </c:pt>
              <c:pt idx="85">
                <c:v>0.61762217400000008</c:v>
              </c:pt>
              <c:pt idx="86">
                <c:v>0.67791132099999984</c:v>
              </c:pt>
              <c:pt idx="87">
                <c:v>0.73830435399999983</c:v>
              </c:pt>
              <c:pt idx="88">
                <c:v>0.7986973879999999</c:v>
              </c:pt>
              <c:pt idx="89">
                <c:v>0.73809658000000011</c:v>
              </c:pt>
              <c:pt idx="90">
                <c:v>0.73820046699999997</c:v>
              </c:pt>
              <c:pt idx="91">
                <c:v>0.85909042199999996</c:v>
              </c:pt>
              <c:pt idx="92">
                <c:v>0.79848961400000018</c:v>
              </c:pt>
              <c:pt idx="93">
                <c:v>0.79848961400000018</c:v>
              </c:pt>
              <c:pt idx="94">
                <c:v>0.82884196199999982</c:v>
              </c:pt>
              <c:pt idx="95">
                <c:v>0.82884196199999982</c:v>
              </c:pt>
              <c:pt idx="96">
                <c:v>0.82884196199999982</c:v>
              </c:pt>
              <c:pt idx="97">
                <c:v>0.91937956900000017</c:v>
              </c:pt>
              <c:pt idx="98">
                <c:v>1.0099691200000001</c:v>
              </c:pt>
              <c:pt idx="99">
                <c:v>1.0099691200000001</c:v>
              </c:pt>
              <c:pt idx="100">
                <c:v>1.1608478180000001</c:v>
              </c:pt>
              <c:pt idx="101">
                <c:v>1.1005586709999999</c:v>
              </c:pt>
              <c:pt idx="102">
                <c:v>1.281529999</c:v>
              </c:pt>
              <c:pt idx="103">
                <c:v>1.341923033</c:v>
              </c:pt>
              <c:pt idx="104">
                <c:v>1.523206021</c:v>
              </c:pt>
              <c:pt idx="105">
                <c:v>1.523206021</c:v>
              </c:pt>
              <c:pt idx="106">
                <c:v>1.6439920890000002</c:v>
              </c:pt>
              <c:pt idx="107">
                <c:v>1.6439920890000002</c:v>
              </c:pt>
              <c:pt idx="108">
                <c:v>1.7043851229999998</c:v>
              </c:pt>
              <c:pt idx="109">
                <c:v>1.8251711909999999</c:v>
              </c:pt>
              <c:pt idx="110">
                <c:v>1.9459572590000001</c:v>
              </c:pt>
              <c:pt idx="111">
                <c:v>2.1271363609999998</c:v>
              </c:pt>
              <c:pt idx="112">
                <c:v>2.3687084970000001</c:v>
              </c:pt>
              <c:pt idx="113">
                <c:v>2.5498356549999999</c:v>
              </c:pt>
              <c:pt idx="114">
                <c:v>2.8519566550000004</c:v>
              </c:pt>
              <c:pt idx="115">
                <c:v>3.1539737680000002</c:v>
              </c:pt>
              <c:pt idx="116">
                <c:v>3.3954939599999996</c:v>
              </c:pt>
              <c:pt idx="117">
                <c:v>3.6371180399999998</c:v>
              </c:pt>
              <c:pt idx="118">
                <c:v>3.8785343450000003</c:v>
              </c:pt>
              <c:pt idx="119">
                <c:v>3.8785343450000003</c:v>
              </c:pt>
              <c:pt idx="120">
                <c:v>4.0597653899999999</c:v>
              </c:pt>
              <c:pt idx="121">
                <c:v>4.3920309639999999</c:v>
              </c:pt>
              <c:pt idx="122">
                <c:v>4.6033026960000001</c:v>
              </c:pt>
              <c:pt idx="123">
                <c:v>4.6334992130000003</c:v>
              </c:pt>
              <c:pt idx="124">
                <c:v>4.8449267750000002</c:v>
              </c:pt>
              <c:pt idx="125">
                <c:v>5.026105877</c:v>
              </c:pt>
              <c:pt idx="126">
                <c:v>5.2676780120000002</c:v>
              </c:pt>
              <c:pt idx="127">
                <c:v>5.3281229899999998</c:v>
              </c:pt>
              <c:pt idx="128">
                <c:v>5.4489090579999999</c:v>
              </c:pt>
              <c:pt idx="129">
                <c:v>5.4489090579999999</c:v>
              </c:pt>
              <c:pt idx="130">
                <c:v>5.7508222839999998</c:v>
              </c:pt>
              <c:pt idx="131">
                <c:v>5.9922905320000002</c:v>
              </c:pt>
              <c:pt idx="132">
                <c:v>7.3815380869999991</c:v>
              </c:pt>
              <c:pt idx="133">
                <c:v>8.5891909900000005</c:v>
              </c:pt>
              <c:pt idx="134">
                <c:v>9.0723872100000005</c:v>
              </c:pt>
              <c:pt idx="135">
                <c:v>9.6160283999999994</c:v>
              </c:pt>
              <c:pt idx="136">
                <c:v>10.25015526</c:v>
              </c:pt>
              <c:pt idx="137">
                <c:v>10.793744500000001</c:v>
              </c:pt>
              <c:pt idx="138">
                <c:v>11.24684809</c:v>
              </c:pt>
              <c:pt idx="139">
                <c:v>12.0925064</c:v>
              </c:pt>
              <c:pt idx="140">
                <c:v>12.36427505</c:v>
              </c:pt>
              <c:pt idx="141">
                <c:v>12.57565067</c:v>
              </c:pt>
              <c:pt idx="142">
                <c:v>12.72658131</c:v>
              </c:pt>
              <c:pt idx="143">
                <c:v>12.84736738</c:v>
              </c:pt>
              <c:pt idx="144">
                <c:v>12.93795693</c:v>
              </c:pt>
              <c:pt idx="145">
                <c:v>13.05869105</c:v>
              </c:pt>
              <c:pt idx="146">
                <c:v>13.11908408</c:v>
              </c:pt>
              <c:pt idx="147">
                <c:v>13.23929877</c:v>
              </c:pt>
              <c:pt idx="148">
                <c:v>13.29979569</c:v>
              </c:pt>
              <c:pt idx="149">
                <c:v>13.39054108</c:v>
              </c:pt>
              <c:pt idx="150">
                <c:v>13.420789539999999</c:v>
              </c:pt>
              <c:pt idx="151">
                <c:v>13.541627549999999</c:v>
              </c:pt>
              <c:pt idx="152">
                <c:v>13.60202058</c:v>
              </c:pt>
              <c:pt idx="153">
                <c:v>13.69266208</c:v>
              </c:pt>
              <c:pt idx="154">
                <c:v>3.0037703359999997</c:v>
              </c:pt>
            </c:numLit>
          </c:yVal>
          <c:smooth val="0"/>
          <c:extLst>
            <c:ext xmlns:c16="http://schemas.microsoft.com/office/drawing/2014/chart" uri="{C3380CC4-5D6E-409C-BE32-E72D297353CC}">
              <c16:uniqueId val="{00000003-E0AA-4F77-A5AA-841833F001A0}"/>
            </c:ext>
          </c:extLst>
        </c:ser>
        <c:ser>
          <c:idx val="3"/>
          <c:order val="3"/>
          <c:tx>
            <c:v>40 kW/m²</c:v>
          </c:tx>
          <c:spPr>
            <a:ln w="19050" cap="rnd">
              <a:noFill/>
              <a:round/>
            </a:ln>
            <a:effectLst/>
          </c:spPr>
          <c:marker>
            <c:symbol val="x"/>
            <c:size val="3"/>
            <c:spPr>
              <a:noFill/>
              <a:ln w="9525">
                <a:solidFill>
                  <a:srgbClr val="C00000"/>
                </a:solidFill>
              </a:ln>
              <a:effectLst/>
            </c:spPr>
          </c:marker>
          <c:dLbls>
            <c:dLbl>
              <c:idx val="116"/>
              <c:layout>
                <c:manualLayout>
                  <c:x val="-9.5880982905982903E-2"/>
                  <c:y val="0.16689621212121211"/>
                </c:manualLayout>
              </c:layout>
              <c:tx>
                <c:rich>
                  <a:bodyPr rot="0" spcFirstLastPara="1" vertOverflow="ellipsis" vert="horz" wrap="square" lIns="38100" tIns="19050" rIns="38100" bIns="19050" anchor="ctr" anchorCtr="1">
                    <a:noAutofit/>
                  </a:bodyPr>
                  <a:lstStyle/>
                  <a:p>
                    <a:pPr>
                      <a:defRPr sz="1000" b="0" i="0" u="none" strike="noStrike" kern="1200" baseline="0">
                        <a:solidFill>
                          <a:sysClr val="windowText" lastClr="000000"/>
                        </a:solidFill>
                        <a:latin typeface="+mn-lt"/>
                        <a:ea typeface="+mn-ea"/>
                        <a:cs typeface="+mn-cs"/>
                      </a:defRPr>
                    </a:pPr>
                    <a:r>
                      <a:rPr lang="en-US" sz="100">
                        <a:solidFill>
                          <a:schemeClr val="bg1"/>
                        </a:solidFill>
                      </a:rPr>
                      <a:t>I</a:t>
                    </a:r>
                  </a:p>
                </c:rich>
              </c:tx>
              <c:spPr>
                <a:noFill/>
                <a:ln>
                  <a:noFill/>
                </a:ln>
                <a:effectLst/>
              </c:spPr>
              <c:txPr>
                <a:bodyPr rot="0" spcFirstLastPara="1" vertOverflow="ellipsis" vert="horz" wrap="square" lIns="38100" tIns="19050" rIns="38100" bIns="19050" anchor="ctr" anchorCtr="1">
                  <a:noAutofit/>
                </a:bodyPr>
                <a:lstStyle/>
                <a:p>
                  <a:pPr>
                    <a:defRPr sz="1000" b="0" i="0" u="none" strike="noStrike" kern="1200" baseline="0">
                      <a:solidFill>
                        <a:sysClr val="windowText" lastClr="000000"/>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1.4246794871794873E-2"/>
                      <c:h val="1.0326767676767677E-2"/>
                    </c:manualLayout>
                  </c15:layout>
                  <c15:showDataLabelsRange val="0"/>
                </c:ext>
                <c:ext xmlns:c16="http://schemas.microsoft.com/office/drawing/2014/chart" uri="{C3380CC4-5D6E-409C-BE32-E72D297353CC}">
                  <c16:uniqueId val="{00000004-E0AA-4F77-A5AA-841833F001A0}"/>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olidFill>
                      <a:round/>
                    </a:ln>
                    <a:effectLst/>
                  </c:spPr>
                </c15:leaderLines>
              </c:ext>
            </c:extLst>
          </c:dLbls>
          <c:xVal>
            <c:numLit>
              <c:formatCode>General</c:formatCode>
              <c:ptCount val="140"/>
              <c:pt idx="0">
                <c:v>0</c:v>
              </c:pt>
              <c:pt idx="1">
                <c:v>0.66666666669999997</c:v>
              </c:pt>
              <c:pt idx="2">
                <c:v>1.3333333329999999</c:v>
              </c:pt>
              <c:pt idx="3">
                <c:v>2</c:v>
              </c:pt>
              <c:pt idx="4">
                <c:v>2.6666666669999999</c:v>
              </c:pt>
              <c:pt idx="5">
                <c:v>3.3333333330000001</c:v>
              </c:pt>
              <c:pt idx="6">
                <c:v>4</c:v>
              </c:pt>
              <c:pt idx="7">
                <c:v>4.6666666670000003</c:v>
              </c:pt>
              <c:pt idx="8">
                <c:v>5.3333333329999997</c:v>
              </c:pt>
              <c:pt idx="9">
                <c:v>6</c:v>
              </c:pt>
              <c:pt idx="10">
                <c:v>6.6666666670000003</c:v>
              </c:pt>
              <c:pt idx="11">
                <c:v>7.3333333329999997</c:v>
              </c:pt>
              <c:pt idx="12">
                <c:v>8</c:v>
              </c:pt>
              <c:pt idx="13">
                <c:v>8.6666666669999994</c:v>
              </c:pt>
              <c:pt idx="14">
                <c:v>9.3333333330000006</c:v>
              </c:pt>
              <c:pt idx="15">
                <c:v>10</c:v>
              </c:pt>
              <c:pt idx="16">
                <c:v>10.66666667</c:v>
              </c:pt>
              <c:pt idx="17">
                <c:v>11.33333333</c:v>
              </c:pt>
              <c:pt idx="18">
                <c:v>12</c:v>
              </c:pt>
              <c:pt idx="19">
                <c:v>12.66666667</c:v>
              </c:pt>
              <c:pt idx="20">
                <c:v>13.33333333</c:v>
              </c:pt>
              <c:pt idx="21">
                <c:v>14</c:v>
              </c:pt>
              <c:pt idx="22">
                <c:v>14.66666667</c:v>
              </c:pt>
              <c:pt idx="23">
                <c:v>15.33333333</c:v>
              </c:pt>
              <c:pt idx="24">
                <c:v>16</c:v>
              </c:pt>
              <c:pt idx="25">
                <c:v>16.666666670000001</c:v>
              </c:pt>
              <c:pt idx="26">
                <c:v>17.333333329999999</c:v>
              </c:pt>
              <c:pt idx="27">
                <c:v>18</c:v>
              </c:pt>
              <c:pt idx="28">
                <c:v>18.666666670000001</c:v>
              </c:pt>
              <c:pt idx="29">
                <c:v>19.333333329999999</c:v>
              </c:pt>
              <c:pt idx="30">
                <c:v>20</c:v>
              </c:pt>
              <c:pt idx="31">
                <c:v>20.666666670000001</c:v>
              </c:pt>
              <c:pt idx="32">
                <c:v>21.333333329999999</c:v>
              </c:pt>
              <c:pt idx="33">
                <c:v>22</c:v>
              </c:pt>
              <c:pt idx="34">
                <c:v>22.666666670000001</c:v>
              </c:pt>
              <c:pt idx="35">
                <c:v>23.333333329999999</c:v>
              </c:pt>
              <c:pt idx="36">
                <c:v>24</c:v>
              </c:pt>
              <c:pt idx="37">
                <c:v>24.666666670000001</c:v>
              </c:pt>
              <c:pt idx="38">
                <c:v>25.333333329999999</c:v>
              </c:pt>
              <c:pt idx="39">
                <c:v>26</c:v>
              </c:pt>
              <c:pt idx="40">
                <c:v>26.666666670000001</c:v>
              </c:pt>
              <c:pt idx="41">
                <c:v>27.333333329999999</c:v>
              </c:pt>
              <c:pt idx="42">
                <c:v>28</c:v>
              </c:pt>
              <c:pt idx="43">
                <c:v>28.666666670000001</c:v>
              </c:pt>
              <c:pt idx="44">
                <c:v>29.333333329999999</c:v>
              </c:pt>
              <c:pt idx="45">
                <c:v>30</c:v>
              </c:pt>
              <c:pt idx="46">
                <c:v>30.666666670000001</c:v>
              </c:pt>
              <c:pt idx="47">
                <c:v>31.333333329999999</c:v>
              </c:pt>
              <c:pt idx="48">
                <c:v>32</c:v>
              </c:pt>
              <c:pt idx="49">
                <c:v>32.666666669999998</c:v>
              </c:pt>
              <c:pt idx="50">
                <c:v>33.333333330000002</c:v>
              </c:pt>
              <c:pt idx="51">
                <c:v>34</c:v>
              </c:pt>
              <c:pt idx="52">
                <c:v>34.666666669999998</c:v>
              </c:pt>
              <c:pt idx="53">
                <c:v>35.333333330000002</c:v>
              </c:pt>
              <c:pt idx="54">
                <c:v>36</c:v>
              </c:pt>
              <c:pt idx="55">
                <c:v>36.666666669999998</c:v>
              </c:pt>
              <c:pt idx="56">
                <c:v>37.333333330000002</c:v>
              </c:pt>
              <c:pt idx="57">
                <c:v>38</c:v>
              </c:pt>
              <c:pt idx="58">
                <c:v>38.666666669999998</c:v>
              </c:pt>
              <c:pt idx="59">
                <c:v>39.333333330000002</c:v>
              </c:pt>
              <c:pt idx="60">
                <c:v>40</c:v>
              </c:pt>
              <c:pt idx="61">
                <c:v>40.666666669999998</c:v>
              </c:pt>
              <c:pt idx="62">
                <c:v>41.333333330000002</c:v>
              </c:pt>
              <c:pt idx="63">
                <c:v>42</c:v>
              </c:pt>
              <c:pt idx="64">
                <c:v>42.666666669999998</c:v>
              </c:pt>
              <c:pt idx="65">
                <c:v>43.333333330000002</c:v>
              </c:pt>
              <c:pt idx="66">
                <c:v>44</c:v>
              </c:pt>
              <c:pt idx="67">
                <c:v>44.666666669999998</c:v>
              </c:pt>
              <c:pt idx="68">
                <c:v>45.333333330000002</c:v>
              </c:pt>
              <c:pt idx="69">
                <c:v>46</c:v>
              </c:pt>
              <c:pt idx="70">
                <c:v>46.666666669999998</c:v>
              </c:pt>
              <c:pt idx="71">
                <c:v>47.333333330000002</c:v>
              </c:pt>
              <c:pt idx="72">
                <c:v>48</c:v>
              </c:pt>
              <c:pt idx="73">
                <c:v>48.666666669999998</c:v>
              </c:pt>
              <c:pt idx="74">
                <c:v>49.333333330000002</c:v>
              </c:pt>
              <c:pt idx="75">
                <c:v>50</c:v>
              </c:pt>
              <c:pt idx="76">
                <c:v>50.666666669999998</c:v>
              </c:pt>
              <c:pt idx="77">
                <c:v>51.333333330000002</c:v>
              </c:pt>
              <c:pt idx="78">
                <c:v>52</c:v>
              </c:pt>
              <c:pt idx="79">
                <c:v>52.6666666693</c:v>
              </c:pt>
              <c:pt idx="80">
                <c:v>53.333333336000003</c:v>
              </c:pt>
              <c:pt idx="81">
                <c:v>54.000000002699998</c:v>
              </c:pt>
              <c:pt idx="82">
                <c:v>54.666666669400001</c:v>
              </c:pt>
              <c:pt idx="83">
                <c:v>55.333333336099997</c:v>
              </c:pt>
              <c:pt idx="84">
                <c:v>56.0000000028</c:v>
              </c:pt>
              <c:pt idx="85">
                <c:v>56.666666669500003</c:v>
              </c:pt>
              <c:pt idx="86">
                <c:v>57.333333336199999</c:v>
              </c:pt>
              <c:pt idx="87">
                <c:v>58.000000002900002</c:v>
              </c:pt>
              <c:pt idx="88">
                <c:v>58.666666669599998</c:v>
              </c:pt>
              <c:pt idx="89">
                <c:v>59.333333336300001</c:v>
              </c:pt>
              <c:pt idx="90">
                <c:v>60.000000002999997</c:v>
              </c:pt>
              <c:pt idx="91">
                <c:v>60.6666666697</c:v>
              </c:pt>
              <c:pt idx="92">
                <c:v>61.333333336400003</c:v>
              </c:pt>
              <c:pt idx="93">
                <c:v>62.000000003099998</c:v>
              </c:pt>
              <c:pt idx="94">
                <c:v>62.666666669800001</c:v>
              </c:pt>
              <c:pt idx="95">
                <c:v>63.333333336499997</c:v>
              </c:pt>
              <c:pt idx="96">
                <c:v>64.0000000032</c:v>
              </c:pt>
              <c:pt idx="97">
                <c:v>64.666666669899996</c:v>
              </c:pt>
              <c:pt idx="98">
                <c:v>65.333333336600006</c:v>
              </c:pt>
              <c:pt idx="99">
                <c:v>66.000000003300002</c:v>
              </c:pt>
              <c:pt idx="100">
                <c:v>66.666666669999998</c:v>
              </c:pt>
              <c:pt idx="101">
                <c:v>67.333333336699994</c:v>
              </c:pt>
              <c:pt idx="102">
                <c:v>68.000000003400004</c:v>
              </c:pt>
              <c:pt idx="103">
                <c:v>68.6666666701</c:v>
              </c:pt>
              <c:pt idx="104">
                <c:v>69.333333336799996</c:v>
              </c:pt>
              <c:pt idx="105">
                <c:v>70.000000003500006</c:v>
              </c:pt>
              <c:pt idx="106">
                <c:v>70.666666670200001</c:v>
              </c:pt>
              <c:pt idx="107">
                <c:v>71.333333336899997</c:v>
              </c:pt>
              <c:pt idx="108">
                <c:v>72.000000003599993</c:v>
              </c:pt>
              <c:pt idx="109">
                <c:v>72.666666670300003</c:v>
              </c:pt>
              <c:pt idx="110">
                <c:v>73.333333336999999</c:v>
              </c:pt>
              <c:pt idx="111">
                <c:v>74.000000003699995</c:v>
              </c:pt>
              <c:pt idx="112">
                <c:v>74.666666670400005</c:v>
              </c:pt>
              <c:pt idx="113">
                <c:v>75.333333337100001</c:v>
              </c:pt>
              <c:pt idx="114">
                <c:v>76.000000003799997</c:v>
              </c:pt>
              <c:pt idx="115">
                <c:v>76.666666670500007</c:v>
              </c:pt>
              <c:pt idx="116">
                <c:v>77.333333337200003</c:v>
              </c:pt>
              <c:pt idx="117">
                <c:v>78.000000003899999</c:v>
              </c:pt>
              <c:pt idx="118">
                <c:v>78.666666670599994</c:v>
              </c:pt>
              <c:pt idx="119">
                <c:v>79.333333337300004</c:v>
              </c:pt>
              <c:pt idx="120">
                <c:v>80.000000004</c:v>
              </c:pt>
              <c:pt idx="121">
                <c:v>80.666666670699996</c:v>
              </c:pt>
              <c:pt idx="122">
                <c:v>81.333333337400006</c:v>
              </c:pt>
              <c:pt idx="123">
                <c:v>82.000000004100002</c:v>
              </c:pt>
              <c:pt idx="124">
                <c:v>82.666666670799998</c:v>
              </c:pt>
              <c:pt idx="125">
                <c:v>83.333333337499994</c:v>
              </c:pt>
              <c:pt idx="126">
                <c:v>84.000000004200004</c:v>
              </c:pt>
              <c:pt idx="127">
                <c:v>84.6666666709</c:v>
              </c:pt>
              <c:pt idx="128">
                <c:v>85.333333337599996</c:v>
              </c:pt>
              <c:pt idx="129">
                <c:v>86.000000004300006</c:v>
              </c:pt>
              <c:pt idx="130">
                <c:v>86.666666671000002</c:v>
              </c:pt>
              <c:pt idx="131">
                <c:v>87.333333337699997</c:v>
              </c:pt>
              <c:pt idx="132">
                <c:v>88.000000004399993</c:v>
              </c:pt>
              <c:pt idx="133">
                <c:v>88.666666671100003</c:v>
              </c:pt>
              <c:pt idx="134">
                <c:v>89.333333337799999</c:v>
              </c:pt>
              <c:pt idx="135">
                <c:v>90.000000004499995</c:v>
              </c:pt>
              <c:pt idx="136">
                <c:v>90.666666671200005</c:v>
              </c:pt>
              <c:pt idx="137">
                <c:v>91.333333337900001</c:v>
              </c:pt>
              <c:pt idx="138">
                <c:v>92.000000004599997</c:v>
              </c:pt>
              <c:pt idx="139">
                <c:v>92.666666671300007</c:v>
              </c:pt>
            </c:numLit>
          </c:xVal>
          <c:yVal>
            <c:numLit>
              <c:formatCode>General</c:formatCode>
              <c:ptCount val="140"/>
              <c:pt idx="0">
                <c:v>0</c:v>
              </c:pt>
              <c:pt idx="1">
                <c:v>2.4546985999999826E-2</c:v>
              </c:pt>
              <c:pt idx="2">
                <c:v>0.27111683800000019</c:v>
              </c:pt>
              <c:pt idx="3">
                <c:v>0.22210321199999994</c:v>
              </c:pt>
              <c:pt idx="4">
                <c:v>0.17576887299999999</c:v>
              </c:pt>
              <c:pt idx="5">
                <c:v>0.10015792899999987</c:v>
              </c:pt>
              <c:pt idx="6">
                <c:v>0.22210321199999994</c:v>
              </c:pt>
              <c:pt idx="7">
                <c:v>0.26964466299999978</c:v>
              </c:pt>
              <c:pt idx="8">
                <c:v>2.4546985999999826E-2</c:v>
              </c:pt>
              <c:pt idx="9">
                <c:v>0.27111683800000019</c:v>
              </c:pt>
              <c:pt idx="10">
                <c:v>0.22210321199999994</c:v>
              </c:pt>
              <c:pt idx="11">
                <c:v>0.26964466299999978</c:v>
              </c:pt>
              <c:pt idx="12">
                <c:v>0.26964466299999978</c:v>
              </c:pt>
              <c:pt idx="13">
                <c:v>2.4546985999999826E-2</c:v>
              </c:pt>
              <c:pt idx="14">
                <c:v>0.27111683800000019</c:v>
              </c:pt>
              <c:pt idx="15">
                <c:v>0.22210321199999994</c:v>
              </c:pt>
              <c:pt idx="16">
                <c:v>0.26964466299999978</c:v>
              </c:pt>
              <c:pt idx="17">
                <c:v>0.25281606266666601</c:v>
              </c:pt>
              <c:pt idx="18">
                <c:v>0.25207997516666603</c:v>
              </c:pt>
              <c:pt idx="19">
                <c:v>0.26964466299999978</c:v>
              </c:pt>
              <c:pt idx="20">
                <c:v>2.4546985999999826E-2</c:v>
              </c:pt>
              <c:pt idx="21">
                <c:v>0.27111683800000019</c:v>
              </c:pt>
              <c:pt idx="22">
                <c:v>0.22210321199999994</c:v>
              </c:pt>
              <c:pt idx="23">
                <c:v>0.26964466299999978</c:v>
              </c:pt>
              <c:pt idx="24">
                <c:v>2.4546985999999826E-2</c:v>
              </c:pt>
              <c:pt idx="25">
                <c:v>0.32625467200000013</c:v>
              </c:pt>
              <c:pt idx="26">
                <c:v>0.17576887299999999</c:v>
              </c:pt>
              <c:pt idx="27">
                <c:v>0.32674539733333302</c:v>
              </c:pt>
              <c:pt idx="28">
                <c:v>0.40235634083333299</c:v>
              </c:pt>
              <c:pt idx="29">
                <c:v>0.47796728433333302</c:v>
              </c:pt>
              <c:pt idx="30">
                <c:v>0.55357822783333299</c:v>
              </c:pt>
              <c:pt idx="31">
                <c:v>0.62918917133333396</c:v>
              </c:pt>
              <c:pt idx="32">
                <c:v>0.32625467200000013</c:v>
              </c:pt>
              <c:pt idx="33">
                <c:v>0.17576887299999999</c:v>
              </c:pt>
              <c:pt idx="34">
                <c:v>0.17576887299999999</c:v>
              </c:pt>
              <c:pt idx="35">
                <c:v>0.10015792899999987</c:v>
              </c:pt>
              <c:pt idx="36">
                <c:v>0.27111683800000019</c:v>
              </c:pt>
              <c:pt idx="37">
                <c:v>0.22210321199999994</c:v>
              </c:pt>
              <c:pt idx="38">
                <c:v>0.26964466299999978</c:v>
              </c:pt>
              <c:pt idx="39">
                <c:v>2.4546985999999826E-2</c:v>
              </c:pt>
              <c:pt idx="40">
                <c:v>0.27111683800000019</c:v>
              </c:pt>
              <c:pt idx="41">
                <c:v>0.22210321199999994</c:v>
              </c:pt>
              <c:pt idx="42">
                <c:v>0.26964466299999978</c:v>
              </c:pt>
              <c:pt idx="43">
                <c:v>2.4546985999999826E-2</c:v>
              </c:pt>
              <c:pt idx="44">
                <c:v>0.32625467200000013</c:v>
              </c:pt>
              <c:pt idx="45">
                <c:v>0.17576887299999999</c:v>
              </c:pt>
              <c:pt idx="46">
                <c:v>0.17576887299999999</c:v>
              </c:pt>
              <c:pt idx="47">
                <c:v>0.10015792899999987</c:v>
              </c:pt>
              <c:pt idx="48">
                <c:v>0.22210321199999994</c:v>
              </c:pt>
              <c:pt idx="49">
                <c:v>0.26964466299999978</c:v>
              </c:pt>
              <c:pt idx="50">
                <c:v>2.4546985999999826E-2</c:v>
              </c:pt>
              <c:pt idx="51">
                <c:v>0.27111683800000019</c:v>
              </c:pt>
              <c:pt idx="52">
                <c:v>0.22210321199999994</c:v>
              </c:pt>
              <c:pt idx="53">
                <c:v>0.26964466299999978</c:v>
              </c:pt>
              <c:pt idx="54">
                <c:v>0.26964466299999978</c:v>
              </c:pt>
              <c:pt idx="55">
                <c:v>2.4546985999999826E-2</c:v>
              </c:pt>
              <c:pt idx="56">
                <c:v>0.27111683800000019</c:v>
              </c:pt>
              <c:pt idx="57">
                <c:v>0.22210321199999994</c:v>
              </c:pt>
              <c:pt idx="58">
                <c:v>0.26964466299999978</c:v>
              </c:pt>
              <c:pt idx="59">
                <c:v>0.25281606266666601</c:v>
              </c:pt>
              <c:pt idx="60">
                <c:v>0.25207997516666603</c:v>
              </c:pt>
              <c:pt idx="61">
                <c:v>0.25134388766666599</c:v>
              </c:pt>
              <c:pt idx="62">
                <c:v>9.8685754999999986E-2</c:v>
              </c:pt>
              <c:pt idx="63">
                <c:v>0.3277268470000001</c:v>
              </c:pt>
              <c:pt idx="64">
                <c:v>0.3277268470000001</c:v>
              </c:pt>
              <c:pt idx="65">
                <c:v>0.32625467200000013</c:v>
              </c:pt>
              <c:pt idx="66">
                <c:v>0.17576887299999999</c:v>
              </c:pt>
              <c:pt idx="67">
                <c:v>0.17576887299999999</c:v>
              </c:pt>
              <c:pt idx="68">
                <c:v>0.10015792899999987</c:v>
              </c:pt>
              <c:pt idx="69">
                <c:v>0.27111683800000019</c:v>
              </c:pt>
              <c:pt idx="70">
                <c:v>0.22210321199999994</c:v>
              </c:pt>
              <c:pt idx="71">
                <c:v>0.26964466299999978</c:v>
              </c:pt>
              <c:pt idx="72">
                <c:v>2.4546985999999826E-2</c:v>
              </c:pt>
              <c:pt idx="73">
                <c:v>0.32625467200000013</c:v>
              </c:pt>
              <c:pt idx="74">
                <c:v>0.3277268470000001</c:v>
              </c:pt>
              <c:pt idx="75">
                <c:v>0.3277268470000001</c:v>
              </c:pt>
              <c:pt idx="76">
                <c:v>0.32846293400000004</c:v>
              </c:pt>
              <c:pt idx="77">
                <c:v>0.32846293400000004</c:v>
              </c:pt>
              <c:pt idx="78">
                <c:v>0.32993510799999992</c:v>
              </c:pt>
              <c:pt idx="79">
                <c:v>0.63458714300000008</c:v>
              </c:pt>
              <c:pt idx="80">
                <c:v>0.6353232310000001</c:v>
              </c:pt>
              <c:pt idx="81">
                <c:v>0.63679540499999998</c:v>
              </c:pt>
              <c:pt idx="82">
                <c:v>0.63679540499999998</c:v>
              </c:pt>
              <c:pt idx="83">
                <c:v>0.78948946600000003</c:v>
              </c:pt>
              <c:pt idx="84">
                <c:v>0.78948946600000003</c:v>
              </c:pt>
              <c:pt idx="85">
                <c:v>0.86510040900000007</c:v>
              </c:pt>
              <c:pt idx="86">
                <c:v>0.94144744000000014</c:v>
              </c:pt>
              <c:pt idx="87">
                <c:v>1.0177944710000002</c:v>
              </c:pt>
              <c:pt idx="88">
                <c:v>1.0934054140000002</c:v>
              </c:pt>
              <c:pt idx="89">
                <c:v>1.0934054140000002</c:v>
              </c:pt>
              <c:pt idx="90">
                <c:v>1.2446273010000004</c:v>
              </c:pt>
              <c:pt idx="91">
                <c:v>1.2446273010000004</c:v>
              </c:pt>
              <c:pt idx="92">
                <c:v>1.5470710749999999</c:v>
              </c:pt>
              <c:pt idx="93">
                <c:v>1.5470710749999999</c:v>
              </c:pt>
              <c:pt idx="94">
                <c:v>1.6226820179999999</c:v>
              </c:pt>
              <c:pt idx="95">
                <c:v>1.8552976990000003</c:v>
              </c:pt>
              <c:pt idx="96">
                <c:v>2.1518700649999998</c:v>
              </c:pt>
              <c:pt idx="97">
                <c:v>2.6198004900000003</c:v>
              </c:pt>
              <c:pt idx="98">
                <c:v>3.2137712809999996</c:v>
              </c:pt>
              <c:pt idx="99">
                <c:v>3.8505815869999998</c:v>
              </c:pt>
              <c:pt idx="100">
                <c:v>4.6130192289999998</c:v>
              </c:pt>
              <c:pt idx="101">
                <c:v>5.6329069900000004</c:v>
              </c:pt>
              <c:pt idx="102">
                <c:v>6.2277038410000003</c:v>
              </c:pt>
              <c:pt idx="103">
                <c:v>7.1182470000000002</c:v>
              </c:pt>
              <c:pt idx="104">
                <c:v>7.9680157900000008</c:v>
              </c:pt>
              <c:pt idx="105">
                <c:v>8.9429988900000001</c:v>
              </c:pt>
              <c:pt idx="106">
                <c:v>9.4096902199999999</c:v>
              </c:pt>
              <c:pt idx="107">
                <c:v>9.9175689499999997</c:v>
              </c:pt>
              <c:pt idx="108">
                <c:v>10.298581260000001</c:v>
              </c:pt>
              <c:pt idx="109">
                <c:v>10.9345655</c:v>
              </c:pt>
              <c:pt idx="110">
                <c:v>11.74066872</c:v>
              </c:pt>
              <c:pt idx="111">
                <c:v>12.62997279</c:v>
              </c:pt>
              <c:pt idx="112">
                <c:v>13.351636060000001</c:v>
              </c:pt>
              <c:pt idx="113">
                <c:v>13.606194970000001</c:v>
              </c:pt>
              <c:pt idx="114">
                <c:v>13.776313940000001</c:v>
              </c:pt>
              <c:pt idx="115">
                <c:v>13.861166910000001</c:v>
              </c:pt>
              <c:pt idx="116">
                <c:v>14.030872850000002</c:v>
              </c:pt>
              <c:pt idx="117">
                <c:v>14.030872850000002</c:v>
              </c:pt>
              <c:pt idx="118">
                <c:v>14.115725820000002</c:v>
              </c:pt>
              <c:pt idx="119">
                <c:v>14.242179220000001</c:v>
              </c:pt>
              <c:pt idx="120">
                <c:v>14.11489976</c:v>
              </c:pt>
              <c:pt idx="121">
                <c:v>14.19975273</c:v>
              </c:pt>
              <c:pt idx="122">
                <c:v>14.285844789999999</c:v>
              </c:pt>
              <c:pt idx="123">
                <c:v>14.285844789999999</c:v>
              </c:pt>
              <c:pt idx="124">
                <c:v>14.36945867</c:v>
              </c:pt>
              <c:pt idx="125">
                <c:v>14.36945867</c:v>
              </c:pt>
              <c:pt idx="126">
                <c:v>14.413950310000001</c:v>
              </c:pt>
              <c:pt idx="127">
                <c:v>13.862406</c:v>
              </c:pt>
              <c:pt idx="128">
                <c:v>13.64986055</c:v>
              </c:pt>
              <c:pt idx="129">
                <c:v>13.64820843</c:v>
              </c:pt>
              <c:pt idx="130">
                <c:v>13.521755030000001</c:v>
              </c:pt>
              <c:pt idx="131">
                <c:v>13.352462119999998</c:v>
              </c:pt>
              <c:pt idx="132">
                <c:v>13.352462119999998</c:v>
              </c:pt>
              <c:pt idx="133">
                <c:v>13.311274730000001</c:v>
              </c:pt>
              <c:pt idx="134">
                <c:v>13.354114240000001</c:v>
              </c:pt>
              <c:pt idx="135">
                <c:v>13.354114240000001</c:v>
              </c:pt>
              <c:pt idx="136">
                <c:v>13.354114240000001</c:v>
              </c:pt>
              <c:pt idx="137">
                <c:v>13.354114240000001</c:v>
              </c:pt>
              <c:pt idx="138">
                <c:v>13.437315089999998</c:v>
              </c:pt>
              <c:pt idx="139">
                <c:v>13.437315089999998</c:v>
              </c:pt>
            </c:numLit>
          </c:yVal>
          <c:smooth val="1"/>
          <c:extLst>
            <c:ext xmlns:c16="http://schemas.microsoft.com/office/drawing/2014/chart" uri="{C3380CC4-5D6E-409C-BE32-E72D297353CC}">
              <c16:uniqueId val="{00000005-E0AA-4F77-A5AA-841833F001A0}"/>
            </c:ext>
          </c:extLst>
        </c:ser>
        <c:dLbls>
          <c:showLegendKey val="0"/>
          <c:showVal val="0"/>
          <c:showCatName val="0"/>
          <c:showSerName val="0"/>
          <c:showPercent val="0"/>
          <c:showBubbleSize val="0"/>
        </c:dLbls>
        <c:axId val="1984929903"/>
        <c:axId val="1985366191"/>
      </c:scatterChart>
      <c:valAx>
        <c:axId val="198492990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GB"/>
                  <a:t>Time [s]</a:t>
                </a:r>
              </a:p>
            </c:rich>
          </c:tx>
          <c:overlay val="0"/>
          <c:spPr>
            <a:noFill/>
            <a:ln>
              <a:noFill/>
            </a:ln>
            <a:effectLst/>
          </c:spPr>
          <c:txPr>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12700" cap="flat" cmpd="sng" algn="ctr">
            <a:no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crossAx val="1985366191"/>
        <c:crosses val="autoZero"/>
        <c:crossBetween val="midCat"/>
        <c:majorUnit val="50"/>
      </c:valAx>
      <c:valAx>
        <c:axId val="19853661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GB"/>
                  <a:t>Displacement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12700" cap="flat" cmpd="sng" algn="ctr">
            <a:no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crossAx val="1984929903"/>
        <c:crosses val="autoZero"/>
        <c:crossBetween val="midCat"/>
      </c:valAx>
      <c:spPr>
        <a:solidFill>
          <a:sysClr val="window" lastClr="FFFFFF"/>
        </a:solidFill>
        <a:ln w="3175">
          <a:solidFill>
            <a:schemeClr val="tx1"/>
          </a:solidFill>
        </a:ln>
        <a:effectLst/>
      </c:spPr>
    </c:plotArea>
    <c:legend>
      <c:legendPos val="r"/>
      <c:layout>
        <c:manualLayout>
          <c:xMode val="edge"/>
          <c:yMode val="edge"/>
          <c:x val="0.16288813131313132"/>
          <c:y val="6.620203446452419E-2"/>
          <c:w val="0.17997323232323229"/>
          <c:h val="0.18706820987654324"/>
        </c:manualLayout>
      </c:layout>
      <c:overlay val="1"/>
      <c:spPr>
        <a:solidFill>
          <a:sysClr val="window" lastClr="FFFFFF"/>
        </a:solidFill>
        <a:ln w="6350">
          <a:solidFill>
            <a:schemeClr val="tx1"/>
          </a:solidFill>
        </a:ln>
        <a:effectLst/>
      </c:spPr>
      <c:txPr>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Calibri" panose="020F050202020403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000">
          <a:solidFill>
            <a:sysClr val="windowText" lastClr="000000"/>
          </a:solidFill>
          <a:latin typeface="+mn-lt"/>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2"/>
          <c:order val="0"/>
          <c:tx>
            <c:v>Exposed Surface (x=1 mm)</c:v>
          </c:tx>
          <c:spPr>
            <a:ln w="19050">
              <a:noFill/>
            </a:ln>
          </c:spPr>
          <c:marker>
            <c:symbol val="x"/>
            <c:size val="3"/>
          </c:marker>
          <c:dLbls>
            <c:dLbl>
              <c:idx val="1276"/>
              <c:layout>
                <c:manualLayout>
                  <c:x val="-9.5676045430301126E-3"/>
                  <c:y val="-6.6920296346257277E-2"/>
                </c:manualLayout>
              </c:layout>
              <c:tx>
                <c:rich>
                  <a:bodyPr wrap="square" lIns="38100" tIns="19050" rIns="38100" bIns="19050" anchor="ctr">
                    <a:spAutoFit/>
                  </a:bodyPr>
                  <a:lstStyle/>
                  <a:p>
                    <a:pPr>
                      <a:defRPr/>
                    </a:pPr>
                    <a:r>
                      <a:rPr lang="en-US"/>
                      <a:t>Failure</a:t>
                    </a:r>
                  </a:p>
                </c:rich>
              </c:tx>
              <c:spPr>
                <a:solidFill>
                  <a:sysClr val="window" lastClr="FFFFFF"/>
                </a:solidFill>
                <a:ln w="6350">
                  <a:solidFill>
                    <a:schemeClr val="tx1"/>
                  </a:solid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3968-421C-AAEB-E432F8B1578F}"/>
                </c:ext>
              </c:extLst>
            </c:dLbl>
            <c:spPr>
              <a:noFill/>
              <a:ln w="6350">
                <a:solidFill>
                  <a:schemeClr val="tx1"/>
                </a:solidFill>
              </a:ln>
              <a:effectLst/>
            </c:spPr>
            <c:showLegendKey val="0"/>
            <c:showVal val="0"/>
            <c:showCatName val="0"/>
            <c:showSerName val="0"/>
            <c:showPercent val="0"/>
            <c:showBubbleSize val="0"/>
            <c:extLst>
              <c:ext xmlns:c15="http://schemas.microsoft.com/office/drawing/2012/chart" uri="{CE6537A1-D6FC-4f65-9D91-7224C49458BB}">
                <c15:showLeaderLines val="1"/>
                <c15:leaderLines>
                  <c:spPr>
                    <a:ln w="12700"/>
                  </c:spPr>
                </c15:leaderLines>
              </c:ext>
            </c:extLst>
          </c:dLbls>
          <c:xVal>
            <c:numLit>
              <c:formatCode>General</c:formatCode>
              <c:ptCount val="2013"/>
              <c:pt idx="0">
                <c:v>0</c:v>
              </c:pt>
              <c:pt idx="1">
                <c:v>0.14899999999999999</c:v>
              </c:pt>
              <c:pt idx="2">
                <c:v>0.29799999999999999</c:v>
              </c:pt>
              <c:pt idx="3">
                <c:v>0.44699999999999995</c:v>
              </c:pt>
              <c:pt idx="4">
                <c:v>0.59599999999999997</c:v>
              </c:pt>
              <c:pt idx="5">
                <c:v>0.745</c:v>
              </c:pt>
              <c:pt idx="6">
                <c:v>0.89400000000000002</c:v>
              </c:pt>
              <c:pt idx="7">
                <c:v>1.0429999999999999</c:v>
              </c:pt>
              <c:pt idx="8">
                <c:v>1.1919999999999999</c:v>
              </c:pt>
              <c:pt idx="9">
                <c:v>1.341</c:v>
              </c:pt>
              <c:pt idx="10">
                <c:v>1.49</c:v>
              </c:pt>
              <c:pt idx="11">
                <c:v>1.639</c:v>
              </c:pt>
              <c:pt idx="12">
                <c:v>1.788</c:v>
              </c:pt>
              <c:pt idx="13">
                <c:v>1.9370000000000001</c:v>
              </c:pt>
              <c:pt idx="14">
                <c:v>2.0859999999999999</c:v>
              </c:pt>
              <c:pt idx="15">
                <c:v>2.2349999999999999</c:v>
              </c:pt>
              <c:pt idx="16">
                <c:v>2.3839999999999999</c:v>
              </c:pt>
              <c:pt idx="17">
                <c:v>2.5329999999999999</c:v>
              </c:pt>
              <c:pt idx="18">
                <c:v>2.6819999999999999</c:v>
              </c:pt>
              <c:pt idx="19">
                <c:v>2.831</c:v>
              </c:pt>
              <c:pt idx="20">
                <c:v>2.98</c:v>
              </c:pt>
              <c:pt idx="21">
                <c:v>3.129</c:v>
              </c:pt>
              <c:pt idx="22">
                <c:v>3.278</c:v>
              </c:pt>
              <c:pt idx="23">
                <c:v>3.427</c:v>
              </c:pt>
              <c:pt idx="24">
                <c:v>3.5760000000000001</c:v>
              </c:pt>
              <c:pt idx="25">
                <c:v>3.7250000000000001</c:v>
              </c:pt>
              <c:pt idx="26">
                <c:v>3.8740000000000001</c:v>
              </c:pt>
              <c:pt idx="27">
                <c:v>4.0229999999999997</c:v>
              </c:pt>
              <c:pt idx="28">
                <c:v>4.1719999999999997</c:v>
              </c:pt>
              <c:pt idx="29">
                <c:v>4.3209999999999997</c:v>
              </c:pt>
              <c:pt idx="30">
                <c:v>4.47</c:v>
              </c:pt>
              <c:pt idx="31">
                <c:v>4.6189999999999998</c:v>
              </c:pt>
              <c:pt idx="32">
                <c:v>4.7679999999999998</c:v>
              </c:pt>
              <c:pt idx="33">
                <c:v>4.9169999999999998</c:v>
              </c:pt>
              <c:pt idx="34">
                <c:v>5.0659999999999998</c:v>
              </c:pt>
              <c:pt idx="35">
                <c:v>5.2149999999999999</c:v>
              </c:pt>
              <c:pt idx="36">
                <c:v>5.3639999999999999</c:v>
              </c:pt>
              <c:pt idx="37">
                <c:v>5.5129999999999999</c:v>
              </c:pt>
              <c:pt idx="38">
                <c:v>5.6619999999999999</c:v>
              </c:pt>
              <c:pt idx="39">
                <c:v>5.8109999999999999</c:v>
              </c:pt>
              <c:pt idx="40">
                <c:v>5.96</c:v>
              </c:pt>
              <c:pt idx="41">
                <c:v>6.109</c:v>
              </c:pt>
              <c:pt idx="42">
                <c:v>6.258</c:v>
              </c:pt>
              <c:pt idx="43">
                <c:v>6.407</c:v>
              </c:pt>
              <c:pt idx="44">
                <c:v>6.556</c:v>
              </c:pt>
              <c:pt idx="45">
                <c:v>6.7050000000000001</c:v>
              </c:pt>
              <c:pt idx="46">
                <c:v>6.8540000000000001</c:v>
              </c:pt>
              <c:pt idx="47">
                <c:v>7.0030000000000001</c:v>
              </c:pt>
              <c:pt idx="48">
                <c:v>7.1520000000000001</c:v>
              </c:pt>
              <c:pt idx="49">
                <c:v>7.3010000000000002</c:v>
              </c:pt>
              <c:pt idx="50">
                <c:v>7.45</c:v>
              </c:pt>
              <c:pt idx="51">
                <c:v>7.5990000000000002</c:v>
              </c:pt>
              <c:pt idx="52">
                <c:v>7.7480000000000002</c:v>
              </c:pt>
              <c:pt idx="53">
                <c:v>7.8970000000000002</c:v>
              </c:pt>
              <c:pt idx="54">
                <c:v>8.0459999999999994</c:v>
              </c:pt>
              <c:pt idx="55">
                <c:v>8.1949999999999985</c:v>
              </c:pt>
              <c:pt idx="56">
                <c:v>8.3439999999999976</c:v>
              </c:pt>
              <c:pt idx="57">
                <c:v>8.4929999999999968</c:v>
              </c:pt>
              <c:pt idx="58">
                <c:v>8.6419999999999959</c:v>
              </c:pt>
              <c:pt idx="59">
                <c:v>8.790999999999995</c:v>
              </c:pt>
              <c:pt idx="60">
                <c:v>8.9399999999999942</c:v>
              </c:pt>
              <c:pt idx="61">
                <c:v>9.0889999999999933</c:v>
              </c:pt>
              <c:pt idx="62">
                <c:v>9.2379999999999924</c:v>
              </c:pt>
              <c:pt idx="63">
                <c:v>9.3869999999999916</c:v>
              </c:pt>
              <c:pt idx="64">
                <c:v>9.5359999999999907</c:v>
              </c:pt>
              <c:pt idx="65">
                <c:v>9.6849999999999898</c:v>
              </c:pt>
              <c:pt idx="66">
                <c:v>9.833999999999989</c:v>
              </c:pt>
              <c:pt idx="67">
                <c:v>9.9829999999999881</c:v>
              </c:pt>
              <c:pt idx="68">
                <c:v>10.131999999999987</c:v>
              </c:pt>
              <c:pt idx="69">
                <c:v>10.280999999999986</c:v>
              </c:pt>
              <c:pt idx="70">
                <c:v>10.429999999999986</c:v>
              </c:pt>
              <c:pt idx="71">
                <c:v>10.578999999999985</c:v>
              </c:pt>
              <c:pt idx="72">
                <c:v>10.727999999999984</c:v>
              </c:pt>
              <c:pt idx="73">
                <c:v>10.876999999999983</c:v>
              </c:pt>
              <c:pt idx="74">
                <c:v>11.025999999999982</c:v>
              </c:pt>
              <c:pt idx="75">
                <c:v>11.174999999999981</c:v>
              </c:pt>
              <c:pt idx="76">
                <c:v>11.32399999999998</c:v>
              </c:pt>
              <c:pt idx="77">
                <c:v>11.472999999999979</c:v>
              </c:pt>
              <c:pt idx="78">
                <c:v>11.621999999999979</c:v>
              </c:pt>
              <c:pt idx="79">
                <c:v>11.770999999999978</c:v>
              </c:pt>
              <c:pt idx="80">
                <c:v>11.919999999999977</c:v>
              </c:pt>
              <c:pt idx="81">
                <c:v>12.068999999999976</c:v>
              </c:pt>
              <c:pt idx="82">
                <c:v>12.217999999999975</c:v>
              </c:pt>
              <c:pt idx="83">
                <c:v>12.366999999999974</c:v>
              </c:pt>
              <c:pt idx="84">
                <c:v>12.515999999999973</c:v>
              </c:pt>
              <c:pt idx="85">
                <c:v>12.664999999999973</c:v>
              </c:pt>
              <c:pt idx="86">
                <c:v>12.813999999999972</c:v>
              </c:pt>
              <c:pt idx="87">
                <c:v>12.962999999999971</c:v>
              </c:pt>
              <c:pt idx="88">
                <c:v>13.11199999999997</c:v>
              </c:pt>
              <c:pt idx="89">
                <c:v>13.260999999999969</c:v>
              </c:pt>
              <c:pt idx="90">
                <c:v>13.409999999999968</c:v>
              </c:pt>
              <c:pt idx="91">
                <c:v>13.558999999999967</c:v>
              </c:pt>
              <c:pt idx="92">
                <c:v>13.707999999999966</c:v>
              </c:pt>
              <c:pt idx="93">
                <c:v>13.856999999999966</c:v>
              </c:pt>
              <c:pt idx="94">
                <c:v>14.005999999999965</c:v>
              </c:pt>
              <c:pt idx="95">
                <c:v>14.154999999999964</c:v>
              </c:pt>
              <c:pt idx="96">
                <c:v>14.303999999999963</c:v>
              </c:pt>
              <c:pt idx="97">
                <c:v>14.452999999999962</c:v>
              </c:pt>
              <c:pt idx="98">
                <c:v>14.601999999999961</c:v>
              </c:pt>
              <c:pt idx="99">
                <c:v>14.75099999999996</c:v>
              </c:pt>
              <c:pt idx="100">
                <c:v>14.899999999999959</c:v>
              </c:pt>
              <c:pt idx="101">
                <c:v>15.048999999999959</c:v>
              </c:pt>
              <c:pt idx="102">
                <c:v>15.197999999999958</c:v>
              </c:pt>
              <c:pt idx="103">
                <c:v>15.346999999999957</c:v>
              </c:pt>
              <c:pt idx="104">
                <c:v>15.495999999999956</c:v>
              </c:pt>
              <c:pt idx="105">
                <c:v>15.644999999999955</c:v>
              </c:pt>
              <c:pt idx="106">
                <c:v>15.793999999999954</c:v>
              </c:pt>
              <c:pt idx="107">
                <c:v>15.942999999999953</c:v>
              </c:pt>
              <c:pt idx="108">
                <c:v>16.091999999999953</c:v>
              </c:pt>
              <c:pt idx="109">
                <c:v>16.240999999999953</c:v>
              </c:pt>
              <c:pt idx="110">
                <c:v>16.389999999999954</c:v>
              </c:pt>
              <c:pt idx="111">
                <c:v>16.538999999999955</c:v>
              </c:pt>
              <c:pt idx="112">
                <c:v>16.687999999999956</c:v>
              </c:pt>
              <c:pt idx="113">
                <c:v>16.836999999999957</c:v>
              </c:pt>
              <c:pt idx="114">
                <c:v>16.985999999999958</c:v>
              </c:pt>
              <c:pt idx="115">
                <c:v>17.134999999999959</c:v>
              </c:pt>
              <c:pt idx="116">
                <c:v>17.28399999999996</c:v>
              </c:pt>
              <c:pt idx="117">
                <c:v>17.432999999999961</c:v>
              </c:pt>
              <c:pt idx="118">
                <c:v>17.581999999999962</c:v>
              </c:pt>
              <c:pt idx="119">
                <c:v>17.730999999999963</c:v>
              </c:pt>
              <c:pt idx="120">
                <c:v>17.879999999999963</c:v>
              </c:pt>
              <c:pt idx="121">
                <c:v>18.028999999999964</c:v>
              </c:pt>
              <c:pt idx="122">
                <c:v>18.177999999999965</c:v>
              </c:pt>
              <c:pt idx="123">
                <c:v>18.326999999999966</c:v>
              </c:pt>
              <c:pt idx="124">
                <c:v>18.475999999999967</c:v>
              </c:pt>
              <c:pt idx="125">
                <c:v>18.624999999999968</c:v>
              </c:pt>
              <c:pt idx="126">
                <c:v>18.773999999999969</c:v>
              </c:pt>
              <c:pt idx="127">
                <c:v>18.92299999999997</c:v>
              </c:pt>
              <c:pt idx="128">
                <c:v>19.071999999999971</c:v>
              </c:pt>
              <c:pt idx="129">
                <c:v>19.220999999999972</c:v>
              </c:pt>
              <c:pt idx="130">
                <c:v>19.369999999999973</c:v>
              </c:pt>
              <c:pt idx="131">
                <c:v>19.518999999999973</c:v>
              </c:pt>
              <c:pt idx="132">
                <c:v>19.667999999999974</c:v>
              </c:pt>
              <c:pt idx="133">
                <c:v>19.816999999999975</c:v>
              </c:pt>
              <c:pt idx="134">
                <c:v>19.965999999999976</c:v>
              </c:pt>
              <c:pt idx="135">
                <c:v>20.114999999999977</c:v>
              </c:pt>
              <c:pt idx="136">
                <c:v>20.263999999999978</c:v>
              </c:pt>
              <c:pt idx="137">
                <c:v>20.412999999999979</c:v>
              </c:pt>
              <c:pt idx="138">
                <c:v>20.56199999999998</c:v>
              </c:pt>
              <c:pt idx="139">
                <c:v>20.710999999999981</c:v>
              </c:pt>
              <c:pt idx="140">
                <c:v>20.859999999999982</c:v>
              </c:pt>
              <c:pt idx="141">
                <c:v>21.008999999999983</c:v>
              </c:pt>
              <c:pt idx="142">
                <c:v>21.157999999999983</c:v>
              </c:pt>
              <c:pt idx="143">
                <c:v>21.306999999999984</c:v>
              </c:pt>
              <c:pt idx="144">
                <c:v>21.455999999999985</c:v>
              </c:pt>
              <c:pt idx="145">
                <c:v>21.604999999999986</c:v>
              </c:pt>
              <c:pt idx="146">
                <c:v>21.753999999999987</c:v>
              </c:pt>
              <c:pt idx="147">
                <c:v>21.902999999999988</c:v>
              </c:pt>
              <c:pt idx="148">
                <c:v>22.051999999999989</c:v>
              </c:pt>
              <c:pt idx="149">
                <c:v>22.20099999999999</c:v>
              </c:pt>
              <c:pt idx="150">
                <c:v>22.349999999999991</c:v>
              </c:pt>
              <c:pt idx="151">
                <c:v>22.498999999999992</c:v>
              </c:pt>
              <c:pt idx="152">
                <c:v>22.647999999999993</c:v>
              </c:pt>
              <c:pt idx="153">
                <c:v>22.796999999999993</c:v>
              </c:pt>
              <c:pt idx="154">
                <c:v>22.945999999999994</c:v>
              </c:pt>
              <c:pt idx="155">
                <c:v>23.094999999999995</c:v>
              </c:pt>
              <c:pt idx="156">
                <c:v>23.243999999999996</c:v>
              </c:pt>
              <c:pt idx="157">
                <c:v>23.392999999999997</c:v>
              </c:pt>
              <c:pt idx="158">
                <c:v>23.541999999999998</c:v>
              </c:pt>
              <c:pt idx="159">
                <c:v>23.690999999999999</c:v>
              </c:pt>
              <c:pt idx="160">
                <c:v>23.84</c:v>
              </c:pt>
              <c:pt idx="161">
                <c:v>23.989000000000001</c:v>
              </c:pt>
              <c:pt idx="162">
                <c:v>24.138000000000002</c:v>
              </c:pt>
              <c:pt idx="163">
                <c:v>24.287000000000003</c:v>
              </c:pt>
              <c:pt idx="164">
                <c:v>24.436000000000003</c:v>
              </c:pt>
              <c:pt idx="165">
                <c:v>24.585000000000004</c:v>
              </c:pt>
              <c:pt idx="166">
                <c:v>24.734000000000005</c:v>
              </c:pt>
              <c:pt idx="167">
                <c:v>24.883000000000006</c:v>
              </c:pt>
              <c:pt idx="168">
                <c:v>25.032000000000007</c:v>
              </c:pt>
              <c:pt idx="169">
                <c:v>25.181000000000008</c:v>
              </c:pt>
              <c:pt idx="170">
                <c:v>25.330000000000009</c:v>
              </c:pt>
              <c:pt idx="171">
                <c:v>25.47900000000001</c:v>
              </c:pt>
              <c:pt idx="172">
                <c:v>25.628000000000011</c:v>
              </c:pt>
              <c:pt idx="173">
                <c:v>25.777000000000012</c:v>
              </c:pt>
              <c:pt idx="174">
                <c:v>25.926000000000013</c:v>
              </c:pt>
              <c:pt idx="175">
                <c:v>26.075000000000014</c:v>
              </c:pt>
              <c:pt idx="176">
                <c:v>26.224000000000014</c:v>
              </c:pt>
              <c:pt idx="177">
                <c:v>26.373000000000015</c:v>
              </c:pt>
              <c:pt idx="178">
                <c:v>26.522000000000016</c:v>
              </c:pt>
              <c:pt idx="179">
                <c:v>26.671000000000017</c:v>
              </c:pt>
              <c:pt idx="180">
                <c:v>26.820000000000018</c:v>
              </c:pt>
              <c:pt idx="181">
                <c:v>26.969000000000019</c:v>
              </c:pt>
              <c:pt idx="182">
                <c:v>27.11800000000002</c:v>
              </c:pt>
              <c:pt idx="183">
                <c:v>27.267000000000021</c:v>
              </c:pt>
              <c:pt idx="184">
                <c:v>27.416000000000022</c:v>
              </c:pt>
              <c:pt idx="185">
                <c:v>27.565000000000023</c:v>
              </c:pt>
              <c:pt idx="186">
                <c:v>27.714000000000024</c:v>
              </c:pt>
              <c:pt idx="187">
                <c:v>27.863000000000024</c:v>
              </c:pt>
              <c:pt idx="188">
                <c:v>28.012000000000025</c:v>
              </c:pt>
              <c:pt idx="189">
                <c:v>28.161000000000026</c:v>
              </c:pt>
              <c:pt idx="190">
                <c:v>28.310000000000027</c:v>
              </c:pt>
              <c:pt idx="191">
                <c:v>28.459000000000028</c:v>
              </c:pt>
              <c:pt idx="192">
                <c:v>28.608000000000029</c:v>
              </c:pt>
              <c:pt idx="193">
                <c:v>28.75700000000003</c:v>
              </c:pt>
              <c:pt idx="194">
                <c:v>28.906000000000031</c:v>
              </c:pt>
              <c:pt idx="195">
                <c:v>29.055000000000032</c:v>
              </c:pt>
              <c:pt idx="196">
                <c:v>29.204000000000033</c:v>
              </c:pt>
              <c:pt idx="197">
                <c:v>29.353000000000034</c:v>
              </c:pt>
              <c:pt idx="198">
                <c:v>29.502000000000034</c:v>
              </c:pt>
              <c:pt idx="199">
                <c:v>29.651000000000035</c:v>
              </c:pt>
              <c:pt idx="200">
                <c:v>29.800000000000036</c:v>
              </c:pt>
              <c:pt idx="201">
                <c:v>29.949000000000037</c:v>
              </c:pt>
              <c:pt idx="202">
                <c:v>30.098000000000038</c:v>
              </c:pt>
              <c:pt idx="203">
                <c:v>30.247000000000039</c:v>
              </c:pt>
              <c:pt idx="204">
                <c:v>30.39600000000004</c:v>
              </c:pt>
              <c:pt idx="205">
                <c:v>30.545000000000041</c:v>
              </c:pt>
              <c:pt idx="206">
                <c:v>30.694000000000042</c:v>
              </c:pt>
              <c:pt idx="207">
                <c:v>30.843000000000043</c:v>
              </c:pt>
              <c:pt idx="208">
                <c:v>30.992000000000044</c:v>
              </c:pt>
              <c:pt idx="209">
                <c:v>31.141000000000044</c:v>
              </c:pt>
              <c:pt idx="210">
                <c:v>31.290000000000045</c:v>
              </c:pt>
              <c:pt idx="211">
                <c:v>31.439000000000046</c:v>
              </c:pt>
              <c:pt idx="212">
                <c:v>31.588000000000047</c:v>
              </c:pt>
              <c:pt idx="213">
                <c:v>31.737000000000048</c:v>
              </c:pt>
              <c:pt idx="214">
                <c:v>31.886000000000049</c:v>
              </c:pt>
              <c:pt idx="215">
                <c:v>32.035000000000046</c:v>
              </c:pt>
              <c:pt idx="216">
                <c:v>32.184000000000047</c:v>
              </c:pt>
              <c:pt idx="217">
                <c:v>32.333000000000048</c:v>
              </c:pt>
              <c:pt idx="218">
                <c:v>32.482000000000049</c:v>
              </c:pt>
              <c:pt idx="219">
                <c:v>32.63100000000005</c:v>
              </c:pt>
              <c:pt idx="220">
                <c:v>32.780000000000051</c:v>
              </c:pt>
              <c:pt idx="221">
                <c:v>32.929000000000052</c:v>
              </c:pt>
              <c:pt idx="222">
                <c:v>33.078000000000053</c:v>
              </c:pt>
              <c:pt idx="223">
                <c:v>33.227000000000054</c:v>
              </c:pt>
              <c:pt idx="224">
                <c:v>33.376000000000055</c:v>
              </c:pt>
              <c:pt idx="225">
                <c:v>33.525000000000055</c:v>
              </c:pt>
              <c:pt idx="226">
                <c:v>33.674000000000056</c:v>
              </c:pt>
              <c:pt idx="227">
                <c:v>33.823000000000057</c:v>
              </c:pt>
              <c:pt idx="228">
                <c:v>33.972000000000058</c:v>
              </c:pt>
              <c:pt idx="229">
                <c:v>34.121000000000059</c:v>
              </c:pt>
              <c:pt idx="230">
                <c:v>34.27000000000006</c:v>
              </c:pt>
              <c:pt idx="231">
                <c:v>34.419000000000061</c:v>
              </c:pt>
              <c:pt idx="232">
                <c:v>34.568000000000062</c:v>
              </c:pt>
              <c:pt idx="233">
                <c:v>34.717000000000063</c:v>
              </c:pt>
              <c:pt idx="234">
                <c:v>34.866000000000064</c:v>
              </c:pt>
              <c:pt idx="235">
                <c:v>35.015000000000065</c:v>
              </c:pt>
              <c:pt idx="236">
                <c:v>35.164000000000065</c:v>
              </c:pt>
              <c:pt idx="237">
                <c:v>35.313000000000066</c:v>
              </c:pt>
              <c:pt idx="238">
                <c:v>35.462000000000067</c:v>
              </c:pt>
              <c:pt idx="239">
                <c:v>35.611000000000068</c:v>
              </c:pt>
              <c:pt idx="240">
                <c:v>35.760000000000069</c:v>
              </c:pt>
              <c:pt idx="241">
                <c:v>35.90900000000007</c:v>
              </c:pt>
              <c:pt idx="242">
                <c:v>36.058000000000071</c:v>
              </c:pt>
              <c:pt idx="243">
                <c:v>36.207000000000072</c:v>
              </c:pt>
              <c:pt idx="244">
                <c:v>36.356000000000073</c:v>
              </c:pt>
              <c:pt idx="245">
                <c:v>36.505000000000074</c:v>
              </c:pt>
              <c:pt idx="246">
                <c:v>36.654000000000075</c:v>
              </c:pt>
              <c:pt idx="247">
                <c:v>36.803000000000075</c:v>
              </c:pt>
              <c:pt idx="248">
                <c:v>36.952000000000076</c:v>
              </c:pt>
              <c:pt idx="249">
                <c:v>37.101000000000077</c:v>
              </c:pt>
              <c:pt idx="250">
                <c:v>37.250000000000078</c:v>
              </c:pt>
              <c:pt idx="251">
                <c:v>37.399000000000079</c:v>
              </c:pt>
              <c:pt idx="252">
                <c:v>37.54800000000008</c:v>
              </c:pt>
              <c:pt idx="253">
                <c:v>37.697000000000081</c:v>
              </c:pt>
              <c:pt idx="254">
                <c:v>37.846000000000082</c:v>
              </c:pt>
              <c:pt idx="255">
                <c:v>37.995000000000083</c:v>
              </c:pt>
              <c:pt idx="256">
                <c:v>38.144000000000084</c:v>
              </c:pt>
              <c:pt idx="257">
                <c:v>38.293000000000085</c:v>
              </c:pt>
              <c:pt idx="258">
                <c:v>38.442000000000085</c:v>
              </c:pt>
              <c:pt idx="259">
                <c:v>38.591000000000086</c:v>
              </c:pt>
              <c:pt idx="260">
                <c:v>38.740000000000087</c:v>
              </c:pt>
              <c:pt idx="261">
                <c:v>38.889000000000088</c:v>
              </c:pt>
              <c:pt idx="262">
                <c:v>39.038000000000089</c:v>
              </c:pt>
              <c:pt idx="263">
                <c:v>39.18700000000009</c:v>
              </c:pt>
              <c:pt idx="264">
                <c:v>39.336000000000091</c:v>
              </c:pt>
              <c:pt idx="265">
                <c:v>39.485000000000092</c:v>
              </c:pt>
              <c:pt idx="266">
                <c:v>39.634000000000093</c:v>
              </c:pt>
              <c:pt idx="267">
                <c:v>39.783000000000094</c:v>
              </c:pt>
              <c:pt idx="268">
                <c:v>39.932000000000095</c:v>
              </c:pt>
              <c:pt idx="269">
                <c:v>40.081000000000095</c:v>
              </c:pt>
              <c:pt idx="270">
                <c:v>40.230000000000096</c:v>
              </c:pt>
              <c:pt idx="271">
                <c:v>40.379000000000097</c:v>
              </c:pt>
              <c:pt idx="272">
                <c:v>40.528000000000098</c:v>
              </c:pt>
              <c:pt idx="273">
                <c:v>40.677000000000099</c:v>
              </c:pt>
              <c:pt idx="274">
                <c:v>40.8260000000001</c:v>
              </c:pt>
              <c:pt idx="275">
                <c:v>40.975000000000101</c:v>
              </c:pt>
              <c:pt idx="276">
                <c:v>41.124000000000102</c:v>
              </c:pt>
              <c:pt idx="277">
                <c:v>41.273000000000103</c:v>
              </c:pt>
              <c:pt idx="278">
                <c:v>41.422000000000104</c:v>
              </c:pt>
              <c:pt idx="279">
                <c:v>41.571000000000105</c:v>
              </c:pt>
              <c:pt idx="280">
                <c:v>41.720000000000105</c:v>
              </c:pt>
              <c:pt idx="281">
                <c:v>41.869000000000106</c:v>
              </c:pt>
              <c:pt idx="282">
                <c:v>42.018000000000107</c:v>
              </c:pt>
              <c:pt idx="283">
                <c:v>42.167000000000108</c:v>
              </c:pt>
              <c:pt idx="284">
                <c:v>42.316000000000109</c:v>
              </c:pt>
              <c:pt idx="285">
                <c:v>42.46500000000011</c:v>
              </c:pt>
              <c:pt idx="286">
                <c:v>42.614000000000111</c:v>
              </c:pt>
              <c:pt idx="287">
                <c:v>42.763000000000112</c:v>
              </c:pt>
              <c:pt idx="288">
                <c:v>42.912000000000113</c:v>
              </c:pt>
              <c:pt idx="289">
                <c:v>43.061000000000114</c:v>
              </c:pt>
              <c:pt idx="290">
                <c:v>43.210000000000115</c:v>
              </c:pt>
              <c:pt idx="291">
                <c:v>43.359000000000115</c:v>
              </c:pt>
              <c:pt idx="292">
                <c:v>43.508000000000116</c:v>
              </c:pt>
              <c:pt idx="293">
                <c:v>43.657000000000117</c:v>
              </c:pt>
              <c:pt idx="294">
                <c:v>43.806000000000118</c:v>
              </c:pt>
              <c:pt idx="295">
                <c:v>43.955000000000119</c:v>
              </c:pt>
              <c:pt idx="296">
                <c:v>44.10400000000012</c:v>
              </c:pt>
              <c:pt idx="297">
                <c:v>44.253000000000121</c:v>
              </c:pt>
              <c:pt idx="298">
                <c:v>44.402000000000122</c:v>
              </c:pt>
              <c:pt idx="299">
                <c:v>44.551000000000123</c:v>
              </c:pt>
              <c:pt idx="300">
                <c:v>44.700000000000124</c:v>
              </c:pt>
              <c:pt idx="301">
                <c:v>44.849000000000125</c:v>
              </c:pt>
              <c:pt idx="302">
                <c:v>44.998000000000125</c:v>
              </c:pt>
              <c:pt idx="303">
                <c:v>45.147000000000126</c:v>
              </c:pt>
              <c:pt idx="304">
                <c:v>45.296000000000127</c:v>
              </c:pt>
              <c:pt idx="305">
                <c:v>45.445000000000128</c:v>
              </c:pt>
              <c:pt idx="306">
                <c:v>45.594000000000129</c:v>
              </c:pt>
              <c:pt idx="307">
                <c:v>45.74300000000013</c:v>
              </c:pt>
              <c:pt idx="308">
                <c:v>45.892000000000131</c:v>
              </c:pt>
              <c:pt idx="309">
                <c:v>46.041000000000132</c:v>
              </c:pt>
              <c:pt idx="310">
                <c:v>46.190000000000133</c:v>
              </c:pt>
              <c:pt idx="311">
                <c:v>46.339000000000134</c:v>
              </c:pt>
              <c:pt idx="312">
                <c:v>46.488000000000135</c:v>
              </c:pt>
              <c:pt idx="313">
                <c:v>46.637000000000135</c:v>
              </c:pt>
              <c:pt idx="314">
                <c:v>46.786000000000136</c:v>
              </c:pt>
              <c:pt idx="315">
                <c:v>46.935000000000137</c:v>
              </c:pt>
              <c:pt idx="316">
                <c:v>47.084000000000138</c:v>
              </c:pt>
              <c:pt idx="317">
                <c:v>47.233000000000139</c:v>
              </c:pt>
              <c:pt idx="318">
                <c:v>47.38200000000014</c:v>
              </c:pt>
              <c:pt idx="319">
                <c:v>47.531000000000141</c:v>
              </c:pt>
              <c:pt idx="320">
                <c:v>47.680000000000142</c:v>
              </c:pt>
              <c:pt idx="321">
                <c:v>47.829000000000143</c:v>
              </c:pt>
              <c:pt idx="322">
                <c:v>47.978000000000144</c:v>
              </c:pt>
              <c:pt idx="323">
                <c:v>48.127000000000145</c:v>
              </c:pt>
              <c:pt idx="324">
                <c:v>48.276000000000145</c:v>
              </c:pt>
              <c:pt idx="325">
                <c:v>48.425000000000146</c:v>
              </c:pt>
              <c:pt idx="326">
                <c:v>48.574000000000147</c:v>
              </c:pt>
              <c:pt idx="327">
                <c:v>48.723000000000148</c:v>
              </c:pt>
              <c:pt idx="328">
                <c:v>48.872000000000149</c:v>
              </c:pt>
              <c:pt idx="329">
                <c:v>49.02100000000015</c:v>
              </c:pt>
              <c:pt idx="330">
                <c:v>49.170000000000151</c:v>
              </c:pt>
              <c:pt idx="331">
                <c:v>49.319000000000152</c:v>
              </c:pt>
              <c:pt idx="332">
                <c:v>49.468000000000153</c:v>
              </c:pt>
              <c:pt idx="333">
                <c:v>49.617000000000154</c:v>
              </c:pt>
              <c:pt idx="334">
                <c:v>49.766000000000155</c:v>
              </c:pt>
              <c:pt idx="335">
                <c:v>49.915000000000155</c:v>
              </c:pt>
              <c:pt idx="336">
                <c:v>50.064000000000156</c:v>
              </c:pt>
              <c:pt idx="337">
                <c:v>50.213000000000157</c:v>
              </c:pt>
              <c:pt idx="338">
                <c:v>50.362000000000158</c:v>
              </c:pt>
              <c:pt idx="339">
                <c:v>50.511000000000159</c:v>
              </c:pt>
              <c:pt idx="340">
                <c:v>50.66000000000016</c:v>
              </c:pt>
              <c:pt idx="341">
                <c:v>50.809000000000161</c:v>
              </c:pt>
              <c:pt idx="342">
                <c:v>50.958000000000162</c:v>
              </c:pt>
              <c:pt idx="343">
                <c:v>51.107000000000163</c:v>
              </c:pt>
              <c:pt idx="344">
                <c:v>51.256000000000164</c:v>
              </c:pt>
              <c:pt idx="345">
                <c:v>51.405000000000165</c:v>
              </c:pt>
              <c:pt idx="346">
                <c:v>51.554000000000165</c:v>
              </c:pt>
              <c:pt idx="347">
                <c:v>51.703000000000166</c:v>
              </c:pt>
              <c:pt idx="348">
                <c:v>51.852000000000167</c:v>
              </c:pt>
              <c:pt idx="349">
                <c:v>52.001000000000168</c:v>
              </c:pt>
              <c:pt idx="350">
                <c:v>52.150000000000169</c:v>
              </c:pt>
              <c:pt idx="351">
                <c:v>52.29900000000017</c:v>
              </c:pt>
              <c:pt idx="352">
                <c:v>52.448000000000171</c:v>
              </c:pt>
              <c:pt idx="353">
                <c:v>52.597000000000172</c:v>
              </c:pt>
              <c:pt idx="354">
                <c:v>52.746000000000173</c:v>
              </c:pt>
              <c:pt idx="355">
                <c:v>52.895000000000174</c:v>
              </c:pt>
              <c:pt idx="356">
                <c:v>53.044000000000175</c:v>
              </c:pt>
              <c:pt idx="357">
                <c:v>53.193000000000175</c:v>
              </c:pt>
              <c:pt idx="358">
                <c:v>53.342000000000176</c:v>
              </c:pt>
              <c:pt idx="359">
                <c:v>53.491000000000177</c:v>
              </c:pt>
              <c:pt idx="360">
                <c:v>53.640000000000178</c:v>
              </c:pt>
              <c:pt idx="361">
                <c:v>53.789000000000179</c:v>
              </c:pt>
              <c:pt idx="362">
                <c:v>53.93800000000018</c:v>
              </c:pt>
              <c:pt idx="363">
                <c:v>54.087000000000181</c:v>
              </c:pt>
              <c:pt idx="364">
                <c:v>54.236000000000182</c:v>
              </c:pt>
              <c:pt idx="365">
                <c:v>54.385000000000183</c:v>
              </c:pt>
              <c:pt idx="366">
                <c:v>54.534000000000184</c:v>
              </c:pt>
              <c:pt idx="367">
                <c:v>54.683000000000185</c:v>
              </c:pt>
              <c:pt idx="368">
                <c:v>54.832000000000185</c:v>
              </c:pt>
              <c:pt idx="369">
                <c:v>54.981000000000186</c:v>
              </c:pt>
              <c:pt idx="370">
                <c:v>55.130000000000187</c:v>
              </c:pt>
              <c:pt idx="371">
                <c:v>55.279000000000188</c:v>
              </c:pt>
              <c:pt idx="372">
                <c:v>55.428000000000189</c:v>
              </c:pt>
              <c:pt idx="373">
                <c:v>55.57700000000019</c:v>
              </c:pt>
              <c:pt idx="374">
                <c:v>55.726000000000191</c:v>
              </c:pt>
              <c:pt idx="375">
                <c:v>55.875000000000192</c:v>
              </c:pt>
              <c:pt idx="376">
                <c:v>56.024000000000193</c:v>
              </c:pt>
              <c:pt idx="377">
                <c:v>56.173000000000194</c:v>
              </c:pt>
              <c:pt idx="378">
                <c:v>56.322000000000195</c:v>
              </c:pt>
              <c:pt idx="379">
                <c:v>56.471000000000195</c:v>
              </c:pt>
              <c:pt idx="380">
                <c:v>56.620000000000196</c:v>
              </c:pt>
              <c:pt idx="381">
                <c:v>56.769000000000197</c:v>
              </c:pt>
              <c:pt idx="382">
                <c:v>56.918000000000198</c:v>
              </c:pt>
              <c:pt idx="383">
                <c:v>57.067000000000199</c:v>
              </c:pt>
              <c:pt idx="384">
                <c:v>57.2160000000002</c:v>
              </c:pt>
              <c:pt idx="385">
                <c:v>57.365000000000201</c:v>
              </c:pt>
              <c:pt idx="386">
                <c:v>57.514000000000202</c:v>
              </c:pt>
              <c:pt idx="387">
                <c:v>57.663000000000203</c:v>
              </c:pt>
              <c:pt idx="388">
                <c:v>57.812000000000204</c:v>
              </c:pt>
              <c:pt idx="389">
                <c:v>57.961000000000205</c:v>
              </c:pt>
              <c:pt idx="390">
                <c:v>58.110000000000205</c:v>
              </c:pt>
              <c:pt idx="391">
                <c:v>58.259000000000206</c:v>
              </c:pt>
              <c:pt idx="392">
                <c:v>58.408000000000207</c:v>
              </c:pt>
              <c:pt idx="393">
                <c:v>58.557000000000208</c:v>
              </c:pt>
              <c:pt idx="394">
                <c:v>58.706000000000209</c:v>
              </c:pt>
              <c:pt idx="395">
                <c:v>58.85500000000021</c:v>
              </c:pt>
              <c:pt idx="396">
                <c:v>59.004000000000211</c:v>
              </c:pt>
              <c:pt idx="397">
                <c:v>59.153000000000212</c:v>
              </c:pt>
              <c:pt idx="398">
                <c:v>59.302000000000213</c:v>
              </c:pt>
              <c:pt idx="399">
                <c:v>59.451000000000214</c:v>
              </c:pt>
              <c:pt idx="400">
                <c:v>59.600000000000215</c:v>
              </c:pt>
              <c:pt idx="401">
                <c:v>59.749000000000215</c:v>
              </c:pt>
              <c:pt idx="402">
                <c:v>59.898000000000216</c:v>
              </c:pt>
              <c:pt idx="403">
                <c:v>60.047000000000217</c:v>
              </c:pt>
              <c:pt idx="404">
                <c:v>60.196000000000218</c:v>
              </c:pt>
              <c:pt idx="405">
                <c:v>60.345000000000219</c:v>
              </c:pt>
              <c:pt idx="406">
                <c:v>60.49400000000022</c:v>
              </c:pt>
              <c:pt idx="407">
                <c:v>60.643000000000221</c:v>
              </c:pt>
              <c:pt idx="408">
                <c:v>60.792000000000222</c:v>
              </c:pt>
              <c:pt idx="409">
                <c:v>60.941000000000223</c:v>
              </c:pt>
              <c:pt idx="410">
                <c:v>61.090000000000224</c:v>
              </c:pt>
              <c:pt idx="411">
                <c:v>61.239000000000225</c:v>
              </c:pt>
              <c:pt idx="412">
                <c:v>61.388000000000225</c:v>
              </c:pt>
              <c:pt idx="413">
                <c:v>61.537000000000226</c:v>
              </c:pt>
              <c:pt idx="414">
                <c:v>61.686000000000227</c:v>
              </c:pt>
              <c:pt idx="415">
                <c:v>61.835000000000228</c:v>
              </c:pt>
              <c:pt idx="416">
                <c:v>61.984000000000229</c:v>
              </c:pt>
              <c:pt idx="417">
                <c:v>62.13300000000023</c:v>
              </c:pt>
              <c:pt idx="418">
                <c:v>62.282000000000231</c:v>
              </c:pt>
              <c:pt idx="419">
                <c:v>62.431000000000232</c:v>
              </c:pt>
              <c:pt idx="420">
                <c:v>62.580000000000233</c:v>
              </c:pt>
              <c:pt idx="421">
                <c:v>62.729000000000234</c:v>
              </c:pt>
              <c:pt idx="422">
                <c:v>62.878000000000235</c:v>
              </c:pt>
              <c:pt idx="423">
                <c:v>63.027000000000236</c:v>
              </c:pt>
              <c:pt idx="424">
                <c:v>63.176000000000236</c:v>
              </c:pt>
              <c:pt idx="425">
                <c:v>63.325000000000237</c:v>
              </c:pt>
              <c:pt idx="426">
                <c:v>63.474000000000238</c:v>
              </c:pt>
              <c:pt idx="427">
                <c:v>63.623000000000239</c:v>
              </c:pt>
              <c:pt idx="428">
                <c:v>63.77200000000024</c:v>
              </c:pt>
              <c:pt idx="429">
                <c:v>63.921000000000241</c:v>
              </c:pt>
              <c:pt idx="430">
                <c:v>64.070000000000235</c:v>
              </c:pt>
              <c:pt idx="431">
                <c:v>64.219000000000236</c:v>
              </c:pt>
              <c:pt idx="432">
                <c:v>64.368000000000237</c:v>
              </c:pt>
              <c:pt idx="433">
                <c:v>64.517000000000237</c:v>
              </c:pt>
              <c:pt idx="434">
                <c:v>64.666000000000238</c:v>
              </c:pt>
              <c:pt idx="435">
                <c:v>64.815000000000239</c:v>
              </c:pt>
              <c:pt idx="436">
                <c:v>64.96400000000024</c:v>
              </c:pt>
              <c:pt idx="437">
                <c:v>65.113000000000241</c:v>
              </c:pt>
              <c:pt idx="438">
                <c:v>65.262000000000242</c:v>
              </c:pt>
              <c:pt idx="439">
                <c:v>65.411000000000243</c:v>
              </c:pt>
              <c:pt idx="440">
                <c:v>65.560000000000244</c:v>
              </c:pt>
              <c:pt idx="441">
                <c:v>65.709000000000245</c:v>
              </c:pt>
              <c:pt idx="442">
                <c:v>65.858000000000246</c:v>
              </c:pt>
              <c:pt idx="443">
                <c:v>66.007000000000247</c:v>
              </c:pt>
              <c:pt idx="444">
                <c:v>66.156000000000247</c:v>
              </c:pt>
              <c:pt idx="445">
                <c:v>66.305000000000248</c:v>
              </c:pt>
              <c:pt idx="446">
                <c:v>66.454000000000249</c:v>
              </c:pt>
              <c:pt idx="447">
                <c:v>66.60300000000025</c:v>
              </c:pt>
              <c:pt idx="448">
                <c:v>66.752000000000251</c:v>
              </c:pt>
              <c:pt idx="449">
                <c:v>66.901000000000252</c:v>
              </c:pt>
              <c:pt idx="450">
                <c:v>67.050000000000253</c:v>
              </c:pt>
              <c:pt idx="451">
                <c:v>67.199000000000254</c:v>
              </c:pt>
              <c:pt idx="452">
                <c:v>67.348000000000255</c:v>
              </c:pt>
              <c:pt idx="453">
                <c:v>67.497000000000256</c:v>
              </c:pt>
              <c:pt idx="454">
                <c:v>67.646000000000257</c:v>
              </c:pt>
              <c:pt idx="455">
                <c:v>67.795000000000258</c:v>
              </c:pt>
              <c:pt idx="456">
                <c:v>67.944000000000258</c:v>
              </c:pt>
              <c:pt idx="457">
                <c:v>68.093000000000259</c:v>
              </c:pt>
              <c:pt idx="458">
                <c:v>68.24200000000026</c:v>
              </c:pt>
              <c:pt idx="459">
                <c:v>68.391000000000261</c:v>
              </c:pt>
              <c:pt idx="460">
                <c:v>68.540000000000262</c:v>
              </c:pt>
              <c:pt idx="461">
                <c:v>68.689000000000263</c:v>
              </c:pt>
              <c:pt idx="462">
                <c:v>68.838000000000264</c:v>
              </c:pt>
              <c:pt idx="463">
                <c:v>68.987000000000265</c:v>
              </c:pt>
              <c:pt idx="464">
                <c:v>69.136000000000266</c:v>
              </c:pt>
              <c:pt idx="465">
                <c:v>69.285000000000267</c:v>
              </c:pt>
              <c:pt idx="466">
                <c:v>69.434000000000268</c:v>
              </c:pt>
              <c:pt idx="467">
                <c:v>69.583000000000268</c:v>
              </c:pt>
              <c:pt idx="468">
                <c:v>69.732000000000269</c:v>
              </c:pt>
              <c:pt idx="469">
                <c:v>69.88100000000027</c:v>
              </c:pt>
              <c:pt idx="470">
                <c:v>70.030000000000271</c:v>
              </c:pt>
              <c:pt idx="471">
                <c:v>70.179000000000272</c:v>
              </c:pt>
              <c:pt idx="472">
                <c:v>70.328000000000273</c:v>
              </c:pt>
              <c:pt idx="473">
                <c:v>70.477000000000274</c:v>
              </c:pt>
              <c:pt idx="474">
                <c:v>70.626000000000275</c:v>
              </c:pt>
              <c:pt idx="475">
                <c:v>70.775000000000276</c:v>
              </c:pt>
              <c:pt idx="476">
                <c:v>70.924000000000277</c:v>
              </c:pt>
              <c:pt idx="477">
                <c:v>71.073000000000278</c:v>
              </c:pt>
              <c:pt idx="478">
                <c:v>71.222000000000278</c:v>
              </c:pt>
              <c:pt idx="479">
                <c:v>71.371000000000279</c:v>
              </c:pt>
              <c:pt idx="480">
                <c:v>71.52000000000028</c:v>
              </c:pt>
              <c:pt idx="481">
                <c:v>71.669000000000281</c:v>
              </c:pt>
              <c:pt idx="482">
                <c:v>71.818000000000282</c:v>
              </c:pt>
              <c:pt idx="483">
                <c:v>71.967000000000283</c:v>
              </c:pt>
              <c:pt idx="484">
                <c:v>72.116000000000284</c:v>
              </c:pt>
              <c:pt idx="485">
                <c:v>72.265000000000285</c:v>
              </c:pt>
              <c:pt idx="486">
                <c:v>72.414000000000286</c:v>
              </c:pt>
              <c:pt idx="487">
                <c:v>72.563000000000287</c:v>
              </c:pt>
              <c:pt idx="488">
                <c:v>72.712000000000288</c:v>
              </c:pt>
              <c:pt idx="489">
                <c:v>72.861000000000288</c:v>
              </c:pt>
              <c:pt idx="490">
                <c:v>73.010000000000289</c:v>
              </c:pt>
              <c:pt idx="491">
                <c:v>73.15900000000029</c:v>
              </c:pt>
              <c:pt idx="492">
                <c:v>73.308000000000291</c:v>
              </c:pt>
              <c:pt idx="493">
                <c:v>73.457000000000292</c:v>
              </c:pt>
              <c:pt idx="494">
                <c:v>73.606000000000293</c:v>
              </c:pt>
              <c:pt idx="495">
                <c:v>73.755000000000294</c:v>
              </c:pt>
              <c:pt idx="496">
                <c:v>73.904000000000295</c:v>
              </c:pt>
              <c:pt idx="497">
                <c:v>74.053000000000296</c:v>
              </c:pt>
              <c:pt idx="498">
                <c:v>74.202000000000297</c:v>
              </c:pt>
              <c:pt idx="499">
                <c:v>74.351000000000298</c:v>
              </c:pt>
              <c:pt idx="500">
                <c:v>74.500000000000298</c:v>
              </c:pt>
              <c:pt idx="501">
                <c:v>74.649000000000299</c:v>
              </c:pt>
              <c:pt idx="502">
                <c:v>74.7980000000003</c:v>
              </c:pt>
              <c:pt idx="503">
                <c:v>74.947000000000301</c:v>
              </c:pt>
              <c:pt idx="504">
                <c:v>75.096000000000302</c:v>
              </c:pt>
              <c:pt idx="505">
                <c:v>75.245000000000303</c:v>
              </c:pt>
              <c:pt idx="506">
                <c:v>75.394000000000304</c:v>
              </c:pt>
              <c:pt idx="507">
                <c:v>75.543000000000305</c:v>
              </c:pt>
              <c:pt idx="508">
                <c:v>75.692000000000306</c:v>
              </c:pt>
              <c:pt idx="509">
                <c:v>75.841000000000307</c:v>
              </c:pt>
              <c:pt idx="510">
                <c:v>75.990000000000308</c:v>
              </c:pt>
              <c:pt idx="511">
                <c:v>76.139000000000308</c:v>
              </c:pt>
              <c:pt idx="512">
                <c:v>76.288000000000309</c:v>
              </c:pt>
              <c:pt idx="513">
                <c:v>76.43700000000031</c:v>
              </c:pt>
              <c:pt idx="514">
                <c:v>76.586000000000311</c:v>
              </c:pt>
              <c:pt idx="515">
                <c:v>76.735000000000312</c:v>
              </c:pt>
              <c:pt idx="516">
                <c:v>76.884000000000313</c:v>
              </c:pt>
              <c:pt idx="517">
                <c:v>77.033000000000314</c:v>
              </c:pt>
              <c:pt idx="518">
                <c:v>77.182000000000315</c:v>
              </c:pt>
              <c:pt idx="519">
                <c:v>77.331000000000316</c:v>
              </c:pt>
              <c:pt idx="520">
                <c:v>77.480000000000317</c:v>
              </c:pt>
              <c:pt idx="521">
                <c:v>77.629000000000318</c:v>
              </c:pt>
              <c:pt idx="522">
                <c:v>77.778000000000318</c:v>
              </c:pt>
              <c:pt idx="523">
                <c:v>77.927000000000319</c:v>
              </c:pt>
              <c:pt idx="524">
                <c:v>78.07600000000032</c:v>
              </c:pt>
              <c:pt idx="525">
                <c:v>78.225000000000321</c:v>
              </c:pt>
              <c:pt idx="526">
                <c:v>78.374000000000322</c:v>
              </c:pt>
              <c:pt idx="527">
                <c:v>78.523000000000323</c:v>
              </c:pt>
              <c:pt idx="528">
                <c:v>78.672000000000324</c:v>
              </c:pt>
              <c:pt idx="529">
                <c:v>78.821000000000325</c:v>
              </c:pt>
              <c:pt idx="530">
                <c:v>78.970000000000326</c:v>
              </c:pt>
              <c:pt idx="531">
                <c:v>79.119000000000327</c:v>
              </c:pt>
              <c:pt idx="532">
                <c:v>79.268000000000328</c:v>
              </c:pt>
              <c:pt idx="533">
                <c:v>79.417000000000328</c:v>
              </c:pt>
              <c:pt idx="534">
                <c:v>79.566000000000329</c:v>
              </c:pt>
              <c:pt idx="535">
                <c:v>79.71500000000033</c:v>
              </c:pt>
              <c:pt idx="536">
                <c:v>79.864000000000331</c:v>
              </c:pt>
              <c:pt idx="537">
                <c:v>80.013000000000332</c:v>
              </c:pt>
              <c:pt idx="538">
                <c:v>80.162000000000333</c:v>
              </c:pt>
              <c:pt idx="539">
                <c:v>80.311000000000334</c:v>
              </c:pt>
              <c:pt idx="540">
                <c:v>80.460000000000335</c:v>
              </c:pt>
              <c:pt idx="541">
                <c:v>80.609000000000336</c:v>
              </c:pt>
              <c:pt idx="542">
                <c:v>80.758000000000337</c:v>
              </c:pt>
              <c:pt idx="543">
                <c:v>80.907000000000338</c:v>
              </c:pt>
              <c:pt idx="544">
                <c:v>81.056000000000338</c:v>
              </c:pt>
              <c:pt idx="545">
                <c:v>81.205000000000339</c:v>
              </c:pt>
              <c:pt idx="546">
                <c:v>81.35400000000034</c:v>
              </c:pt>
              <c:pt idx="547">
                <c:v>81.503000000000341</c:v>
              </c:pt>
              <c:pt idx="548">
                <c:v>81.652000000000342</c:v>
              </c:pt>
              <c:pt idx="549">
                <c:v>81.801000000000343</c:v>
              </c:pt>
              <c:pt idx="550">
                <c:v>81.950000000000344</c:v>
              </c:pt>
              <c:pt idx="551">
                <c:v>82.099000000000345</c:v>
              </c:pt>
              <c:pt idx="552">
                <c:v>82.248000000000346</c:v>
              </c:pt>
              <c:pt idx="553">
                <c:v>82.397000000000347</c:v>
              </c:pt>
              <c:pt idx="554">
                <c:v>82.546000000000348</c:v>
              </c:pt>
              <c:pt idx="555">
                <c:v>82.695000000000348</c:v>
              </c:pt>
              <c:pt idx="556">
                <c:v>82.844000000000349</c:v>
              </c:pt>
              <c:pt idx="557">
                <c:v>82.99300000000035</c:v>
              </c:pt>
              <c:pt idx="558">
                <c:v>83.142000000000351</c:v>
              </c:pt>
              <c:pt idx="559">
                <c:v>83.291000000000352</c:v>
              </c:pt>
              <c:pt idx="560">
                <c:v>83.440000000000353</c:v>
              </c:pt>
              <c:pt idx="561">
                <c:v>83.589000000000354</c:v>
              </c:pt>
              <c:pt idx="562">
                <c:v>83.738000000000355</c:v>
              </c:pt>
              <c:pt idx="563">
                <c:v>83.887000000000356</c:v>
              </c:pt>
              <c:pt idx="564">
                <c:v>84.036000000000357</c:v>
              </c:pt>
              <c:pt idx="565">
                <c:v>84.185000000000358</c:v>
              </c:pt>
              <c:pt idx="566">
                <c:v>84.334000000000358</c:v>
              </c:pt>
              <c:pt idx="567">
                <c:v>84.483000000000359</c:v>
              </c:pt>
              <c:pt idx="568">
                <c:v>84.63200000000036</c:v>
              </c:pt>
              <c:pt idx="569">
                <c:v>84.781000000000361</c:v>
              </c:pt>
              <c:pt idx="570">
                <c:v>84.930000000000362</c:v>
              </c:pt>
              <c:pt idx="571">
                <c:v>85.079000000000363</c:v>
              </c:pt>
              <c:pt idx="572">
                <c:v>85.228000000000364</c:v>
              </c:pt>
              <c:pt idx="573">
                <c:v>85.377000000000365</c:v>
              </c:pt>
              <c:pt idx="574">
                <c:v>85.526000000000366</c:v>
              </c:pt>
              <c:pt idx="575">
                <c:v>85.675000000000367</c:v>
              </c:pt>
              <c:pt idx="576">
                <c:v>85.824000000000368</c:v>
              </c:pt>
              <c:pt idx="577">
                <c:v>85.973000000000368</c:v>
              </c:pt>
              <c:pt idx="578">
                <c:v>86.122000000000369</c:v>
              </c:pt>
              <c:pt idx="579">
                <c:v>86.27100000000037</c:v>
              </c:pt>
              <c:pt idx="580">
                <c:v>86.420000000000371</c:v>
              </c:pt>
              <c:pt idx="581">
                <c:v>86.569000000000372</c:v>
              </c:pt>
              <c:pt idx="582">
                <c:v>86.718000000000373</c:v>
              </c:pt>
              <c:pt idx="583">
                <c:v>86.867000000000374</c:v>
              </c:pt>
              <c:pt idx="584">
                <c:v>87.016000000000375</c:v>
              </c:pt>
              <c:pt idx="585">
                <c:v>87.165000000000376</c:v>
              </c:pt>
              <c:pt idx="586">
                <c:v>87.314000000000377</c:v>
              </c:pt>
              <c:pt idx="587">
                <c:v>87.463000000000378</c:v>
              </c:pt>
              <c:pt idx="588">
                <c:v>87.612000000000378</c:v>
              </c:pt>
              <c:pt idx="589">
                <c:v>87.761000000000379</c:v>
              </c:pt>
              <c:pt idx="590">
                <c:v>87.91000000000038</c:v>
              </c:pt>
              <c:pt idx="591">
                <c:v>88.059000000000381</c:v>
              </c:pt>
              <c:pt idx="592">
                <c:v>88.208000000000382</c:v>
              </c:pt>
              <c:pt idx="593">
                <c:v>88.357000000000383</c:v>
              </c:pt>
              <c:pt idx="594">
                <c:v>88.506000000000384</c:v>
              </c:pt>
              <c:pt idx="595">
                <c:v>88.655000000000385</c:v>
              </c:pt>
              <c:pt idx="596">
                <c:v>88.804000000000386</c:v>
              </c:pt>
              <c:pt idx="597">
                <c:v>88.953000000000387</c:v>
              </c:pt>
              <c:pt idx="598">
                <c:v>89.102000000000388</c:v>
              </c:pt>
              <c:pt idx="599">
                <c:v>89.251000000000388</c:v>
              </c:pt>
              <c:pt idx="600">
                <c:v>89.400000000000389</c:v>
              </c:pt>
              <c:pt idx="601">
                <c:v>89.54900000000039</c:v>
              </c:pt>
              <c:pt idx="602">
                <c:v>89.698000000000391</c:v>
              </c:pt>
              <c:pt idx="603">
                <c:v>89.847000000000392</c:v>
              </c:pt>
              <c:pt idx="604">
                <c:v>89.996000000000393</c:v>
              </c:pt>
              <c:pt idx="605">
                <c:v>90.145000000000394</c:v>
              </c:pt>
              <c:pt idx="606">
                <c:v>90.294000000000395</c:v>
              </c:pt>
              <c:pt idx="607">
                <c:v>90.443000000000396</c:v>
              </c:pt>
              <c:pt idx="608">
                <c:v>90.592000000000397</c:v>
              </c:pt>
              <c:pt idx="609">
                <c:v>90.741000000000398</c:v>
              </c:pt>
              <c:pt idx="610">
                <c:v>90.890000000000398</c:v>
              </c:pt>
              <c:pt idx="611">
                <c:v>91.039000000000399</c:v>
              </c:pt>
              <c:pt idx="612">
                <c:v>91.1880000000004</c:v>
              </c:pt>
              <c:pt idx="613">
                <c:v>91.337000000000401</c:v>
              </c:pt>
              <c:pt idx="614">
                <c:v>91.486000000000402</c:v>
              </c:pt>
              <c:pt idx="615">
                <c:v>91.635000000000403</c:v>
              </c:pt>
              <c:pt idx="616">
                <c:v>91.784000000000404</c:v>
              </c:pt>
              <c:pt idx="617">
                <c:v>91.933000000000405</c:v>
              </c:pt>
              <c:pt idx="618">
                <c:v>92.082000000000406</c:v>
              </c:pt>
              <c:pt idx="619">
                <c:v>92.231000000000407</c:v>
              </c:pt>
              <c:pt idx="620">
                <c:v>92.380000000000408</c:v>
              </c:pt>
              <c:pt idx="621">
                <c:v>92.529000000000408</c:v>
              </c:pt>
              <c:pt idx="622">
                <c:v>92.678000000000409</c:v>
              </c:pt>
              <c:pt idx="623">
                <c:v>92.82700000000041</c:v>
              </c:pt>
              <c:pt idx="624">
                <c:v>92.976000000000411</c:v>
              </c:pt>
              <c:pt idx="625">
                <c:v>93.125000000000412</c:v>
              </c:pt>
              <c:pt idx="626">
                <c:v>93.274000000000413</c:v>
              </c:pt>
              <c:pt idx="627">
                <c:v>93.423000000000414</c:v>
              </c:pt>
              <c:pt idx="628">
                <c:v>93.572000000000415</c:v>
              </c:pt>
              <c:pt idx="629">
                <c:v>93.721000000000416</c:v>
              </c:pt>
              <c:pt idx="630">
                <c:v>93.870000000000417</c:v>
              </c:pt>
              <c:pt idx="631">
                <c:v>94.019000000000418</c:v>
              </c:pt>
              <c:pt idx="632">
                <c:v>94.168000000000418</c:v>
              </c:pt>
              <c:pt idx="633">
                <c:v>94.317000000000419</c:v>
              </c:pt>
              <c:pt idx="634">
                <c:v>94.46600000000042</c:v>
              </c:pt>
              <c:pt idx="635">
                <c:v>94.615000000000421</c:v>
              </c:pt>
              <c:pt idx="636">
                <c:v>94.764000000000422</c:v>
              </c:pt>
              <c:pt idx="637">
                <c:v>94.913000000000423</c:v>
              </c:pt>
              <c:pt idx="638">
                <c:v>95.062000000000424</c:v>
              </c:pt>
              <c:pt idx="639">
                <c:v>95.211000000000425</c:v>
              </c:pt>
              <c:pt idx="640">
                <c:v>95.360000000000426</c:v>
              </c:pt>
              <c:pt idx="641">
                <c:v>95.509000000000427</c:v>
              </c:pt>
              <c:pt idx="642">
                <c:v>95.658000000000428</c:v>
              </c:pt>
              <c:pt idx="643">
                <c:v>95.807000000000428</c:v>
              </c:pt>
              <c:pt idx="644">
                <c:v>95.956000000000429</c:v>
              </c:pt>
              <c:pt idx="645">
                <c:v>96.10500000000043</c:v>
              </c:pt>
              <c:pt idx="646">
                <c:v>96.254000000000431</c:v>
              </c:pt>
              <c:pt idx="647">
                <c:v>96.403000000000432</c:v>
              </c:pt>
              <c:pt idx="648">
                <c:v>96.552000000000433</c:v>
              </c:pt>
              <c:pt idx="649">
                <c:v>96.701000000000434</c:v>
              </c:pt>
              <c:pt idx="650">
                <c:v>96.850000000000435</c:v>
              </c:pt>
              <c:pt idx="651">
                <c:v>96.999000000000436</c:v>
              </c:pt>
              <c:pt idx="652">
                <c:v>97.148000000000437</c:v>
              </c:pt>
              <c:pt idx="653">
                <c:v>97.297000000000438</c:v>
              </c:pt>
              <c:pt idx="654">
                <c:v>97.446000000000438</c:v>
              </c:pt>
              <c:pt idx="655">
                <c:v>97.595000000000439</c:v>
              </c:pt>
              <c:pt idx="656">
                <c:v>97.74400000000044</c:v>
              </c:pt>
              <c:pt idx="657">
                <c:v>97.893000000000441</c:v>
              </c:pt>
              <c:pt idx="658">
                <c:v>98.042000000000442</c:v>
              </c:pt>
              <c:pt idx="659">
                <c:v>98.191000000000443</c:v>
              </c:pt>
              <c:pt idx="660">
                <c:v>98.340000000000444</c:v>
              </c:pt>
              <c:pt idx="661">
                <c:v>98.489000000000445</c:v>
              </c:pt>
              <c:pt idx="662">
                <c:v>98.638000000000446</c:v>
              </c:pt>
              <c:pt idx="663">
                <c:v>98.787000000000447</c:v>
              </c:pt>
              <c:pt idx="664">
                <c:v>98.936000000000448</c:v>
              </c:pt>
              <c:pt idx="665">
                <c:v>99.085000000000448</c:v>
              </c:pt>
              <c:pt idx="666">
                <c:v>99.234000000000449</c:v>
              </c:pt>
              <c:pt idx="667">
                <c:v>99.38300000000045</c:v>
              </c:pt>
              <c:pt idx="668">
                <c:v>99.532000000000451</c:v>
              </c:pt>
              <c:pt idx="669">
                <c:v>99.681000000000452</c:v>
              </c:pt>
              <c:pt idx="670">
                <c:v>99.830000000000453</c:v>
              </c:pt>
              <c:pt idx="671">
                <c:v>99.979000000000454</c:v>
              </c:pt>
              <c:pt idx="672">
                <c:v>100.12800000000045</c:v>
              </c:pt>
              <c:pt idx="673">
                <c:v>100.27700000000046</c:v>
              </c:pt>
              <c:pt idx="674">
                <c:v>100.42600000000046</c:v>
              </c:pt>
              <c:pt idx="675">
                <c:v>100.57500000000046</c:v>
              </c:pt>
              <c:pt idx="676">
                <c:v>100.72400000000046</c:v>
              </c:pt>
              <c:pt idx="677">
                <c:v>100.87300000000046</c:v>
              </c:pt>
              <c:pt idx="678">
                <c:v>101.02200000000046</c:v>
              </c:pt>
              <c:pt idx="679">
                <c:v>101.17100000000046</c:v>
              </c:pt>
              <c:pt idx="680">
                <c:v>101.32000000000046</c:v>
              </c:pt>
              <c:pt idx="681">
                <c:v>101.46900000000046</c:v>
              </c:pt>
              <c:pt idx="682">
                <c:v>101.61800000000046</c:v>
              </c:pt>
              <c:pt idx="683">
                <c:v>101.76700000000046</c:v>
              </c:pt>
              <c:pt idx="684">
                <c:v>101.91600000000047</c:v>
              </c:pt>
              <c:pt idx="685">
                <c:v>102.06500000000047</c:v>
              </c:pt>
              <c:pt idx="686">
                <c:v>102.21400000000047</c:v>
              </c:pt>
              <c:pt idx="687">
                <c:v>102.36300000000047</c:v>
              </c:pt>
              <c:pt idx="688">
                <c:v>102.51200000000047</c:v>
              </c:pt>
              <c:pt idx="689">
                <c:v>102.66100000000047</c:v>
              </c:pt>
              <c:pt idx="690">
                <c:v>102.81000000000047</c:v>
              </c:pt>
              <c:pt idx="691">
                <c:v>102.95900000000047</c:v>
              </c:pt>
              <c:pt idx="692">
                <c:v>103.10800000000047</c:v>
              </c:pt>
              <c:pt idx="693">
                <c:v>103.25700000000047</c:v>
              </c:pt>
              <c:pt idx="694">
                <c:v>103.40600000000047</c:v>
              </c:pt>
              <c:pt idx="695">
                <c:v>103.55500000000048</c:v>
              </c:pt>
              <c:pt idx="696">
                <c:v>103.70400000000048</c:v>
              </c:pt>
              <c:pt idx="697">
                <c:v>103.85300000000048</c:v>
              </c:pt>
              <c:pt idx="698">
                <c:v>104.00200000000048</c:v>
              </c:pt>
              <c:pt idx="699">
                <c:v>104.15100000000048</c:v>
              </c:pt>
              <c:pt idx="700">
                <c:v>104.30000000000048</c:v>
              </c:pt>
              <c:pt idx="701">
                <c:v>104.44900000000048</c:v>
              </c:pt>
              <c:pt idx="702">
                <c:v>104.59800000000048</c:v>
              </c:pt>
              <c:pt idx="703">
                <c:v>104.74700000000048</c:v>
              </c:pt>
              <c:pt idx="704">
                <c:v>104.89600000000048</c:v>
              </c:pt>
              <c:pt idx="705">
                <c:v>105.04500000000048</c:v>
              </c:pt>
              <c:pt idx="706">
                <c:v>105.19400000000049</c:v>
              </c:pt>
              <c:pt idx="707">
                <c:v>105.34300000000049</c:v>
              </c:pt>
              <c:pt idx="708">
                <c:v>105.49200000000049</c:v>
              </c:pt>
              <c:pt idx="709">
                <c:v>105.64100000000049</c:v>
              </c:pt>
              <c:pt idx="710">
                <c:v>105.79000000000049</c:v>
              </c:pt>
              <c:pt idx="711">
                <c:v>105.93900000000049</c:v>
              </c:pt>
              <c:pt idx="712">
                <c:v>106.08800000000049</c:v>
              </c:pt>
              <c:pt idx="713">
                <c:v>106.23700000000049</c:v>
              </c:pt>
              <c:pt idx="714">
                <c:v>106.38600000000049</c:v>
              </c:pt>
              <c:pt idx="715">
                <c:v>106.53500000000049</c:v>
              </c:pt>
              <c:pt idx="716">
                <c:v>106.68400000000049</c:v>
              </c:pt>
              <c:pt idx="717">
                <c:v>106.8330000000005</c:v>
              </c:pt>
              <c:pt idx="718">
                <c:v>106.9820000000005</c:v>
              </c:pt>
              <c:pt idx="719">
                <c:v>107.1310000000005</c:v>
              </c:pt>
              <c:pt idx="720">
                <c:v>107.2800000000005</c:v>
              </c:pt>
              <c:pt idx="721">
                <c:v>107.4290000000005</c:v>
              </c:pt>
              <c:pt idx="722">
                <c:v>107.5780000000005</c:v>
              </c:pt>
              <c:pt idx="723">
                <c:v>107.7270000000005</c:v>
              </c:pt>
              <c:pt idx="724">
                <c:v>107.8760000000005</c:v>
              </c:pt>
              <c:pt idx="725">
                <c:v>108.0250000000005</c:v>
              </c:pt>
              <c:pt idx="726">
                <c:v>108.1740000000005</c:v>
              </c:pt>
              <c:pt idx="727">
                <c:v>108.3230000000005</c:v>
              </c:pt>
              <c:pt idx="728">
                <c:v>108.47200000000051</c:v>
              </c:pt>
              <c:pt idx="729">
                <c:v>108.62100000000051</c:v>
              </c:pt>
              <c:pt idx="730">
                <c:v>108.77000000000051</c:v>
              </c:pt>
              <c:pt idx="731">
                <c:v>108.91900000000051</c:v>
              </c:pt>
              <c:pt idx="732">
                <c:v>109.06800000000051</c:v>
              </c:pt>
              <c:pt idx="733">
                <c:v>109.21700000000051</c:v>
              </c:pt>
              <c:pt idx="734">
                <c:v>109.36600000000051</c:v>
              </c:pt>
              <c:pt idx="735">
                <c:v>109.51500000000051</c:v>
              </c:pt>
              <c:pt idx="736">
                <c:v>109.66400000000051</c:v>
              </c:pt>
              <c:pt idx="737">
                <c:v>109.81300000000051</c:v>
              </c:pt>
              <c:pt idx="738">
                <c:v>109.96200000000051</c:v>
              </c:pt>
              <c:pt idx="739">
                <c:v>110.11100000000052</c:v>
              </c:pt>
              <c:pt idx="740">
                <c:v>110.26000000000052</c:v>
              </c:pt>
              <c:pt idx="741">
                <c:v>110.40900000000052</c:v>
              </c:pt>
              <c:pt idx="742">
                <c:v>110.55800000000052</c:v>
              </c:pt>
              <c:pt idx="743">
                <c:v>110.70700000000052</c:v>
              </c:pt>
              <c:pt idx="744">
                <c:v>110.85600000000052</c:v>
              </c:pt>
              <c:pt idx="745">
                <c:v>111.00500000000052</c:v>
              </c:pt>
              <c:pt idx="746">
                <c:v>111.15400000000052</c:v>
              </c:pt>
              <c:pt idx="747">
                <c:v>111.30300000000052</c:v>
              </c:pt>
              <c:pt idx="748">
                <c:v>111.45200000000052</c:v>
              </c:pt>
              <c:pt idx="749">
                <c:v>111.60100000000052</c:v>
              </c:pt>
              <c:pt idx="750">
                <c:v>111.75000000000053</c:v>
              </c:pt>
              <c:pt idx="751">
                <c:v>111.89900000000053</c:v>
              </c:pt>
              <c:pt idx="752">
                <c:v>112.04800000000053</c:v>
              </c:pt>
              <c:pt idx="753">
                <c:v>112.19700000000053</c:v>
              </c:pt>
              <c:pt idx="754">
                <c:v>112.34600000000053</c:v>
              </c:pt>
              <c:pt idx="755">
                <c:v>112.49500000000053</c:v>
              </c:pt>
              <c:pt idx="756">
                <c:v>112.64400000000053</c:v>
              </c:pt>
              <c:pt idx="757">
                <c:v>112.79300000000053</c:v>
              </c:pt>
              <c:pt idx="758">
                <c:v>112.94200000000053</c:v>
              </c:pt>
              <c:pt idx="759">
                <c:v>113.09100000000053</c:v>
              </c:pt>
              <c:pt idx="760">
                <c:v>113.24000000000053</c:v>
              </c:pt>
              <c:pt idx="761">
                <c:v>113.38900000000054</c:v>
              </c:pt>
              <c:pt idx="762">
                <c:v>113.53800000000054</c:v>
              </c:pt>
              <c:pt idx="763">
                <c:v>113.68700000000054</c:v>
              </c:pt>
              <c:pt idx="764">
                <c:v>113.83600000000054</c:v>
              </c:pt>
              <c:pt idx="765">
                <c:v>113.98500000000054</c:v>
              </c:pt>
              <c:pt idx="766">
                <c:v>114.13400000000054</c:v>
              </c:pt>
              <c:pt idx="767">
                <c:v>114.28300000000054</c:v>
              </c:pt>
              <c:pt idx="768">
                <c:v>114.43200000000054</c:v>
              </c:pt>
              <c:pt idx="769">
                <c:v>114.58100000000054</c:v>
              </c:pt>
              <c:pt idx="770">
                <c:v>114.73000000000054</c:v>
              </c:pt>
              <c:pt idx="771">
                <c:v>114.87900000000054</c:v>
              </c:pt>
              <c:pt idx="772">
                <c:v>115.02800000000055</c:v>
              </c:pt>
              <c:pt idx="773">
                <c:v>115.17700000000055</c:v>
              </c:pt>
              <c:pt idx="774">
                <c:v>115.32600000000055</c:v>
              </c:pt>
              <c:pt idx="775">
                <c:v>115.47500000000055</c:v>
              </c:pt>
              <c:pt idx="776">
                <c:v>115.62400000000055</c:v>
              </c:pt>
              <c:pt idx="777">
                <c:v>115.77300000000055</c:v>
              </c:pt>
              <c:pt idx="778">
                <c:v>115.92200000000055</c:v>
              </c:pt>
              <c:pt idx="779">
                <c:v>116.07100000000055</c:v>
              </c:pt>
              <c:pt idx="780">
                <c:v>116.22000000000055</c:v>
              </c:pt>
              <c:pt idx="781">
                <c:v>116.36900000000055</c:v>
              </c:pt>
              <c:pt idx="782">
                <c:v>116.51800000000055</c:v>
              </c:pt>
              <c:pt idx="783">
                <c:v>116.66700000000056</c:v>
              </c:pt>
              <c:pt idx="784">
                <c:v>116.81600000000056</c:v>
              </c:pt>
              <c:pt idx="785">
                <c:v>116.96500000000056</c:v>
              </c:pt>
              <c:pt idx="786">
                <c:v>117.11400000000056</c:v>
              </c:pt>
              <c:pt idx="787">
                <c:v>117.26300000000056</c:v>
              </c:pt>
              <c:pt idx="788">
                <c:v>117.41200000000056</c:v>
              </c:pt>
              <c:pt idx="789">
                <c:v>117.56100000000056</c:v>
              </c:pt>
              <c:pt idx="790">
                <c:v>117.71000000000056</c:v>
              </c:pt>
              <c:pt idx="791">
                <c:v>117.85900000000056</c:v>
              </c:pt>
              <c:pt idx="792">
                <c:v>118.00800000000056</c:v>
              </c:pt>
              <c:pt idx="793">
                <c:v>118.15700000000056</c:v>
              </c:pt>
              <c:pt idx="794">
                <c:v>118.30600000000057</c:v>
              </c:pt>
              <c:pt idx="795">
                <c:v>118.45500000000057</c:v>
              </c:pt>
              <c:pt idx="796">
                <c:v>118.60400000000057</c:v>
              </c:pt>
              <c:pt idx="797">
                <c:v>118.75300000000057</c:v>
              </c:pt>
              <c:pt idx="798">
                <c:v>118.90200000000057</c:v>
              </c:pt>
              <c:pt idx="799">
                <c:v>119.05100000000057</c:v>
              </c:pt>
              <c:pt idx="800">
                <c:v>119.20000000000057</c:v>
              </c:pt>
              <c:pt idx="801">
                <c:v>119.34900000000057</c:v>
              </c:pt>
              <c:pt idx="802">
                <c:v>119.49800000000057</c:v>
              </c:pt>
              <c:pt idx="803">
                <c:v>119.64700000000057</c:v>
              </c:pt>
              <c:pt idx="804">
                <c:v>119.79600000000057</c:v>
              </c:pt>
              <c:pt idx="805">
                <c:v>119.94500000000058</c:v>
              </c:pt>
              <c:pt idx="806">
                <c:v>120.09400000000058</c:v>
              </c:pt>
              <c:pt idx="807">
                <c:v>120.24300000000058</c:v>
              </c:pt>
              <c:pt idx="808">
                <c:v>120.39200000000058</c:v>
              </c:pt>
              <c:pt idx="809">
                <c:v>120.54100000000058</c:v>
              </c:pt>
              <c:pt idx="810">
                <c:v>120.69000000000058</c:v>
              </c:pt>
              <c:pt idx="811">
                <c:v>120.83900000000058</c:v>
              </c:pt>
              <c:pt idx="812">
                <c:v>120.98800000000058</c:v>
              </c:pt>
              <c:pt idx="813">
                <c:v>121.13700000000058</c:v>
              </c:pt>
              <c:pt idx="814">
                <c:v>121.28600000000058</c:v>
              </c:pt>
              <c:pt idx="815">
                <c:v>121.43500000000058</c:v>
              </c:pt>
              <c:pt idx="816">
                <c:v>121.58400000000059</c:v>
              </c:pt>
              <c:pt idx="817">
                <c:v>121.73300000000059</c:v>
              </c:pt>
              <c:pt idx="818">
                <c:v>121.88200000000059</c:v>
              </c:pt>
              <c:pt idx="819">
                <c:v>122.03100000000059</c:v>
              </c:pt>
              <c:pt idx="820">
                <c:v>122.18000000000059</c:v>
              </c:pt>
              <c:pt idx="821">
                <c:v>122.32900000000059</c:v>
              </c:pt>
              <c:pt idx="822">
                <c:v>122.47800000000059</c:v>
              </c:pt>
              <c:pt idx="823">
                <c:v>122.62700000000059</c:v>
              </c:pt>
              <c:pt idx="824">
                <c:v>122.77600000000059</c:v>
              </c:pt>
              <c:pt idx="825">
                <c:v>122.92500000000059</c:v>
              </c:pt>
              <c:pt idx="826">
                <c:v>123.07400000000059</c:v>
              </c:pt>
              <c:pt idx="827">
                <c:v>123.2230000000006</c:v>
              </c:pt>
              <c:pt idx="828">
                <c:v>123.3720000000006</c:v>
              </c:pt>
              <c:pt idx="829">
                <c:v>123.5210000000006</c:v>
              </c:pt>
              <c:pt idx="830">
                <c:v>123.6700000000006</c:v>
              </c:pt>
              <c:pt idx="831">
                <c:v>123.8190000000006</c:v>
              </c:pt>
              <c:pt idx="832">
                <c:v>123.9680000000006</c:v>
              </c:pt>
              <c:pt idx="833">
                <c:v>124.1170000000006</c:v>
              </c:pt>
              <c:pt idx="834">
                <c:v>124.2660000000006</c:v>
              </c:pt>
              <c:pt idx="835">
                <c:v>124.4150000000006</c:v>
              </c:pt>
              <c:pt idx="836">
                <c:v>124.5640000000006</c:v>
              </c:pt>
              <c:pt idx="837">
                <c:v>124.7130000000006</c:v>
              </c:pt>
              <c:pt idx="838">
                <c:v>124.86200000000061</c:v>
              </c:pt>
              <c:pt idx="839">
                <c:v>125.01100000000061</c:v>
              </c:pt>
              <c:pt idx="840">
                <c:v>125.16000000000061</c:v>
              </c:pt>
              <c:pt idx="841">
                <c:v>125.30900000000061</c:v>
              </c:pt>
              <c:pt idx="842">
                <c:v>125.45800000000061</c:v>
              </c:pt>
              <c:pt idx="843">
                <c:v>125.60700000000061</c:v>
              </c:pt>
              <c:pt idx="844">
                <c:v>125.75600000000061</c:v>
              </c:pt>
              <c:pt idx="845">
                <c:v>125.90500000000061</c:v>
              </c:pt>
              <c:pt idx="846">
                <c:v>126.05400000000061</c:v>
              </c:pt>
              <c:pt idx="847">
                <c:v>126.20300000000061</c:v>
              </c:pt>
              <c:pt idx="848">
                <c:v>126.35200000000061</c:v>
              </c:pt>
              <c:pt idx="849">
                <c:v>126.50100000000062</c:v>
              </c:pt>
              <c:pt idx="850">
                <c:v>126.65000000000062</c:v>
              </c:pt>
              <c:pt idx="851">
                <c:v>126.79900000000062</c:v>
              </c:pt>
              <c:pt idx="852">
                <c:v>126.94800000000062</c:v>
              </c:pt>
              <c:pt idx="853">
                <c:v>127.09700000000062</c:v>
              </c:pt>
              <c:pt idx="854">
                <c:v>127.24600000000062</c:v>
              </c:pt>
              <c:pt idx="855">
                <c:v>127.39500000000062</c:v>
              </c:pt>
              <c:pt idx="856">
                <c:v>127.54400000000062</c:v>
              </c:pt>
              <c:pt idx="857">
                <c:v>127.69300000000062</c:v>
              </c:pt>
              <c:pt idx="858">
                <c:v>127.84200000000062</c:v>
              </c:pt>
              <c:pt idx="859">
                <c:v>127.99100000000062</c:v>
              </c:pt>
              <c:pt idx="860">
                <c:v>128.14000000000061</c:v>
              </c:pt>
              <c:pt idx="861">
                <c:v>128.28900000000061</c:v>
              </c:pt>
              <c:pt idx="862">
                <c:v>128.43800000000061</c:v>
              </c:pt>
              <c:pt idx="863">
                <c:v>128.58700000000061</c:v>
              </c:pt>
              <c:pt idx="864">
                <c:v>128.73600000000062</c:v>
              </c:pt>
              <c:pt idx="865">
                <c:v>128.88500000000062</c:v>
              </c:pt>
              <c:pt idx="866">
                <c:v>129.03400000000062</c:v>
              </c:pt>
              <c:pt idx="867">
                <c:v>129.18300000000062</c:v>
              </c:pt>
              <c:pt idx="868">
                <c:v>129.33200000000062</c:v>
              </c:pt>
              <c:pt idx="869">
                <c:v>129.48100000000062</c:v>
              </c:pt>
              <c:pt idx="870">
                <c:v>129.63000000000062</c:v>
              </c:pt>
              <c:pt idx="871">
                <c:v>129.77900000000062</c:v>
              </c:pt>
              <c:pt idx="872">
                <c:v>129.92800000000062</c:v>
              </c:pt>
              <c:pt idx="873">
                <c:v>130.07700000000062</c:v>
              </c:pt>
              <c:pt idx="874">
                <c:v>130.22600000000062</c:v>
              </c:pt>
              <c:pt idx="875">
                <c:v>130.37500000000063</c:v>
              </c:pt>
              <c:pt idx="876">
                <c:v>130.52400000000063</c:v>
              </c:pt>
              <c:pt idx="877">
                <c:v>130.67300000000063</c:v>
              </c:pt>
              <c:pt idx="878">
                <c:v>130.82200000000063</c:v>
              </c:pt>
              <c:pt idx="879">
                <c:v>130.97100000000063</c:v>
              </c:pt>
              <c:pt idx="880">
                <c:v>131.12000000000063</c:v>
              </c:pt>
              <c:pt idx="881">
                <c:v>131.26900000000063</c:v>
              </c:pt>
              <c:pt idx="882">
                <c:v>131.41800000000063</c:v>
              </c:pt>
              <c:pt idx="883">
                <c:v>131.56700000000063</c:v>
              </c:pt>
              <c:pt idx="884">
                <c:v>131.71600000000063</c:v>
              </c:pt>
              <c:pt idx="885">
                <c:v>131.86500000000063</c:v>
              </c:pt>
              <c:pt idx="886">
                <c:v>132.01400000000064</c:v>
              </c:pt>
              <c:pt idx="887">
                <c:v>132.16300000000064</c:v>
              </c:pt>
              <c:pt idx="888">
                <c:v>132.31200000000064</c:v>
              </c:pt>
              <c:pt idx="889">
                <c:v>132.46100000000064</c:v>
              </c:pt>
              <c:pt idx="890">
                <c:v>132.61000000000064</c:v>
              </c:pt>
              <c:pt idx="891">
                <c:v>132.75900000000064</c:v>
              </c:pt>
              <c:pt idx="892">
                <c:v>132.90800000000064</c:v>
              </c:pt>
              <c:pt idx="893">
                <c:v>133.05700000000064</c:v>
              </c:pt>
              <c:pt idx="894">
                <c:v>133.20600000000064</c:v>
              </c:pt>
              <c:pt idx="895">
                <c:v>133.35500000000064</c:v>
              </c:pt>
              <c:pt idx="896">
                <c:v>133.50400000000064</c:v>
              </c:pt>
              <c:pt idx="897">
                <c:v>133.65300000000065</c:v>
              </c:pt>
              <c:pt idx="898">
                <c:v>133.80200000000065</c:v>
              </c:pt>
              <c:pt idx="899">
                <c:v>133.95100000000065</c:v>
              </c:pt>
              <c:pt idx="900">
                <c:v>134.10000000000065</c:v>
              </c:pt>
              <c:pt idx="901">
                <c:v>134.24900000000065</c:v>
              </c:pt>
              <c:pt idx="902">
                <c:v>134.39800000000065</c:v>
              </c:pt>
              <c:pt idx="903">
                <c:v>134.54700000000065</c:v>
              </c:pt>
              <c:pt idx="904">
                <c:v>134.69600000000065</c:v>
              </c:pt>
              <c:pt idx="905">
                <c:v>134.84500000000065</c:v>
              </c:pt>
              <c:pt idx="906">
                <c:v>134.99400000000065</c:v>
              </c:pt>
              <c:pt idx="907">
                <c:v>135.14300000000065</c:v>
              </c:pt>
              <c:pt idx="908">
                <c:v>135.29200000000066</c:v>
              </c:pt>
              <c:pt idx="909">
                <c:v>135.44100000000066</c:v>
              </c:pt>
              <c:pt idx="910">
                <c:v>135.59000000000066</c:v>
              </c:pt>
              <c:pt idx="911">
                <c:v>135.73900000000066</c:v>
              </c:pt>
              <c:pt idx="912">
                <c:v>135.88800000000066</c:v>
              </c:pt>
              <c:pt idx="913">
                <c:v>136.03700000000066</c:v>
              </c:pt>
              <c:pt idx="914">
                <c:v>136.18600000000066</c:v>
              </c:pt>
              <c:pt idx="915">
                <c:v>136.33500000000066</c:v>
              </c:pt>
              <c:pt idx="916">
                <c:v>136.48400000000066</c:v>
              </c:pt>
              <c:pt idx="917">
                <c:v>136.63300000000066</c:v>
              </c:pt>
              <c:pt idx="918">
                <c:v>136.78200000000066</c:v>
              </c:pt>
              <c:pt idx="919">
                <c:v>136.93100000000067</c:v>
              </c:pt>
              <c:pt idx="920">
                <c:v>137.08000000000067</c:v>
              </c:pt>
              <c:pt idx="921">
                <c:v>137.22900000000067</c:v>
              </c:pt>
              <c:pt idx="922">
                <c:v>137.37800000000067</c:v>
              </c:pt>
              <c:pt idx="923">
                <c:v>137.52700000000067</c:v>
              </c:pt>
              <c:pt idx="924">
                <c:v>137.67600000000067</c:v>
              </c:pt>
              <c:pt idx="925">
                <c:v>137.82500000000067</c:v>
              </c:pt>
              <c:pt idx="926">
                <c:v>137.97400000000067</c:v>
              </c:pt>
              <c:pt idx="927">
                <c:v>138.12300000000067</c:v>
              </c:pt>
              <c:pt idx="928">
                <c:v>138.27200000000067</c:v>
              </c:pt>
              <c:pt idx="929">
                <c:v>138.42100000000067</c:v>
              </c:pt>
              <c:pt idx="930">
                <c:v>138.57000000000068</c:v>
              </c:pt>
              <c:pt idx="931">
                <c:v>138.71900000000068</c:v>
              </c:pt>
              <c:pt idx="932">
                <c:v>138.86800000000068</c:v>
              </c:pt>
              <c:pt idx="933">
                <c:v>139.01700000000068</c:v>
              </c:pt>
              <c:pt idx="934">
                <c:v>139.16600000000068</c:v>
              </c:pt>
              <c:pt idx="935">
                <c:v>139.31500000000068</c:v>
              </c:pt>
              <c:pt idx="936">
                <c:v>139.46400000000068</c:v>
              </c:pt>
              <c:pt idx="937">
                <c:v>139.61300000000068</c:v>
              </c:pt>
              <c:pt idx="938">
                <c:v>139.76200000000068</c:v>
              </c:pt>
              <c:pt idx="939">
                <c:v>139.91100000000068</c:v>
              </c:pt>
              <c:pt idx="940">
                <c:v>140.06000000000068</c:v>
              </c:pt>
              <c:pt idx="941">
                <c:v>140.20900000000069</c:v>
              </c:pt>
              <c:pt idx="942">
                <c:v>140.35800000000069</c:v>
              </c:pt>
              <c:pt idx="943">
                <c:v>140.50700000000069</c:v>
              </c:pt>
              <c:pt idx="944">
                <c:v>140.65600000000069</c:v>
              </c:pt>
              <c:pt idx="945">
                <c:v>140.80500000000069</c:v>
              </c:pt>
              <c:pt idx="946">
                <c:v>140.95400000000069</c:v>
              </c:pt>
              <c:pt idx="947">
                <c:v>141.10300000000069</c:v>
              </c:pt>
              <c:pt idx="948">
                <c:v>141.25200000000069</c:v>
              </c:pt>
              <c:pt idx="949">
                <c:v>141.40100000000069</c:v>
              </c:pt>
              <c:pt idx="950">
                <c:v>141.55000000000069</c:v>
              </c:pt>
              <c:pt idx="951">
                <c:v>141.69900000000069</c:v>
              </c:pt>
              <c:pt idx="952">
                <c:v>141.8480000000007</c:v>
              </c:pt>
              <c:pt idx="953">
                <c:v>141.9970000000007</c:v>
              </c:pt>
              <c:pt idx="954">
                <c:v>142.1460000000007</c:v>
              </c:pt>
              <c:pt idx="955">
                <c:v>142.2950000000007</c:v>
              </c:pt>
              <c:pt idx="956">
                <c:v>142.4440000000007</c:v>
              </c:pt>
              <c:pt idx="957">
                <c:v>142.5930000000007</c:v>
              </c:pt>
              <c:pt idx="958">
                <c:v>142.7420000000007</c:v>
              </c:pt>
              <c:pt idx="959">
                <c:v>142.8910000000007</c:v>
              </c:pt>
              <c:pt idx="960">
                <c:v>143.0400000000007</c:v>
              </c:pt>
              <c:pt idx="961">
                <c:v>143.1890000000007</c:v>
              </c:pt>
              <c:pt idx="962">
                <c:v>143.3380000000007</c:v>
              </c:pt>
              <c:pt idx="963">
                <c:v>143.48700000000071</c:v>
              </c:pt>
              <c:pt idx="964">
                <c:v>143.63600000000071</c:v>
              </c:pt>
              <c:pt idx="965">
                <c:v>143.78500000000071</c:v>
              </c:pt>
              <c:pt idx="966">
                <c:v>143.93400000000071</c:v>
              </c:pt>
              <c:pt idx="967">
                <c:v>144.08300000000071</c:v>
              </c:pt>
              <c:pt idx="968">
                <c:v>144.23200000000071</c:v>
              </c:pt>
              <c:pt idx="969">
                <c:v>144.38100000000071</c:v>
              </c:pt>
              <c:pt idx="970">
                <c:v>144.53000000000071</c:v>
              </c:pt>
              <c:pt idx="971">
                <c:v>144.67900000000071</c:v>
              </c:pt>
              <c:pt idx="972">
                <c:v>144.82800000000071</c:v>
              </c:pt>
              <c:pt idx="973">
                <c:v>144.97700000000071</c:v>
              </c:pt>
              <c:pt idx="974">
                <c:v>145.12600000000072</c:v>
              </c:pt>
              <c:pt idx="975">
                <c:v>145.27500000000072</c:v>
              </c:pt>
              <c:pt idx="976">
                <c:v>145.42400000000072</c:v>
              </c:pt>
              <c:pt idx="977">
                <c:v>145.57300000000072</c:v>
              </c:pt>
              <c:pt idx="978">
                <c:v>145.72200000000072</c:v>
              </c:pt>
              <c:pt idx="979">
                <c:v>145.87100000000072</c:v>
              </c:pt>
              <c:pt idx="980">
                <c:v>146.02000000000072</c:v>
              </c:pt>
              <c:pt idx="981">
                <c:v>146.16900000000072</c:v>
              </c:pt>
              <c:pt idx="982">
                <c:v>146.31800000000072</c:v>
              </c:pt>
              <c:pt idx="983">
                <c:v>146.46700000000072</c:v>
              </c:pt>
              <c:pt idx="984">
                <c:v>146.61600000000072</c:v>
              </c:pt>
              <c:pt idx="985">
                <c:v>146.76500000000073</c:v>
              </c:pt>
              <c:pt idx="986">
                <c:v>146.91400000000073</c:v>
              </c:pt>
              <c:pt idx="987">
                <c:v>147.06300000000073</c:v>
              </c:pt>
              <c:pt idx="988">
                <c:v>147.21200000000073</c:v>
              </c:pt>
              <c:pt idx="989">
                <c:v>147.36100000000073</c:v>
              </c:pt>
              <c:pt idx="990">
                <c:v>147.51000000000073</c:v>
              </c:pt>
              <c:pt idx="991">
                <c:v>147.65900000000073</c:v>
              </c:pt>
              <c:pt idx="992">
                <c:v>147.80800000000073</c:v>
              </c:pt>
              <c:pt idx="993">
                <c:v>147.95700000000073</c:v>
              </c:pt>
              <c:pt idx="994">
                <c:v>148.10600000000073</c:v>
              </c:pt>
              <c:pt idx="995">
                <c:v>148.25500000000073</c:v>
              </c:pt>
              <c:pt idx="996">
                <c:v>148.40400000000074</c:v>
              </c:pt>
              <c:pt idx="997">
                <c:v>148.55300000000074</c:v>
              </c:pt>
              <c:pt idx="998">
                <c:v>148.70200000000074</c:v>
              </c:pt>
              <c:pt idx="999">
                <c:v>148.85100000000074</c:v>
              </c:pt>
              <c:pt idx="1000">
                <c:v>149.00000000000074</c:v>
              </c:pt>
              <c:pt idx="1001">
                <c:v>149.14900000000074</c:v>
              </c:pt>
              <c:pt idx="1002">
                <c:v>149.29800000000074</c:v>
              </c:pt>
              <c:pt idx="1003">
                <c:v>149.44700000000074</c:v>
              </c:pt>
              <c:pt idx="1004">
                <c:v>149.59600000000074</c:v>
              </c:pt>
              <c:pt idx="1005">
                <c:v>149.74500000000074</c:v>
              </c:pt>
              <c:pt idx="1006">
                <c:v>149.89400000000074</c:v>
              </c:pt>
              <c:pt idx="1007">
                <c:v>150.04300000000075</c:v>
              </c:pt>
              <c:pt idx="1008">
                <c:v>150.19200000000075</c:v>
              </c:pt>
              <c:pt idx="1009">
                <c:v>150.34100000000075</c:v>
              </c:pt>
              <c:pt idx="1010">
                <c:v>150.49000000000075</c:v>
              </c:pt>
              <c:pt idx="1011">
                <c:v>150.63900000000075</c:v>
              </c:pt>
              <c:pt idx="1012">
                <c:v>150.78800000000075</c:v>
              </c:pt>
              <c:pt idx="1013">
                <c:v>150.93700000000075</c:v>
              </c:pt>
              <c:pt idx="1014">
                <c:v>151.08600000000075</c:v>
              </c:pt>
              <c:pt idx="1015">
                <c:v>151.23500000000075</c:v>
              </c:pt>
              <c:pt idx="1016">
                <c:v>151.38400000000075</c:v>
              </c:pt>
              <c:pt idx="1017">
                <c:v>151.53300000000075</c:v>
              </c:pt>
              <c:pt idx="1018">
                <c:v>151.68200000000076</c:v>
              </c:pt>
              <c:pt idx="1019">
                <c:v>151.83100000000076</c:v>
              </c:pt>
              <c:pt idx="1020">
                <c:v>151.98000000000076</c:v>
              </c:pt>
              <c:pt idx="1021">
                <c:v>152.12900000000076</c:v>
              </c:pt>
              <c:pt idx="1022">
                <c:v>152.27800000000076</c:v>
              </c:pt>
              <c:pt idx="1023">
                <c:v>152.42700000000076</c:v>
              </c:pt>
              <c:pt idx="1024">
                <c:v>152.57600000000076</c:v>
              </c:pt>
              <c:pt idx="1025">
                <c:v>152.72500000000076</c:v>
              </c:pt>
              <c:pt idx="1026">
                <c:v>152.87400000000076</c:v>
              </c:pt>
              <c:pt idx="1027">
                <c:v>153.02300000000076</c:v>
              </c:pt>
              <c:pt idx="1028">
                <c:v>153.17200000000076</c:v>
              </c:pt>
              <c:pt idx="1029">
                <c:v>153.32100000000077</c:v>
              </c:pt>
              <c:pt idx="1030">
                <c:v>153.47000000000077</c:v>
              </c:pt>
              <c:pt idx="1031">
                <c:v>153.61900000000077</c:v>
              </c:pt>
              <c:pt idx="1032">
                <c:v>153.76800000000077</c:v>
              </c:pt>
              <c:pt idx="1033">
                <c:v>153.91700000000077</c:v>
              </c:pt>
              <c:pt idx="1034">
                <c:v>154.06600000000077</c:v>
              </c:pt>
              <c:pt idx="1035">
                <c:v>154.21500000000077</c:v>
              </c:pt>
              <c:pt idx="1036">
                <c:v>154.36400000000077</c:v>
              </c:pt>
              <c:pt idx="1037">
                <c:v>154.51300000000077</c:v>
              </c:pt>
              <c:pt idx="1038">
                <c:v>154.66200000000077</c:v>
              </c:pt>
              <c:pt idx="1039">
                <c:v>154.81100000000077</c:v>
              </c:pt>
              <c:pt idx="1040">
                <c:v>154.96000000000078</c:v>
              </c:pt>
              <c:pt idx="1041">
                <c:v>155.10900000000078</c:v>
              </c:pt>
              <c:pt idx="1042">
                <c:v>155.25800000000078</c:v>
              </c:pt>
              <c:pt idx="1043">
                <c:v>155.40700000000078</c:v>
              </c:pt>
              <c:pt idx="1044">
                <c:v>155.55600000000078</c:v>
              </c:pt>
              <c:pt idx="1045">
                <c:v>155.70500000000078</c:v>
              </c:pt>
              <c:pt idx="1046">
                <c:v>155.85400000000078</c:v>
              </c:pt>
              <c:pt idx="1047">
                <c:v>156.00300000000078</c:v>
              </c:pt>
              <c:pt idx="1048">
                <c:v>156.15200000000078</c:v>
              </c:pt>
              <c:pt idx="1049">
                <c:v>156.30100000000078</c:v>
              </c:pt>
              <c:pt idx="1050">
                <c:v>156.45000000000078</c:v>
              </c:pt>
              <c:pt idx="1051">
                <c:v>156.59900000000079</c:v>
              </c:pt>
              <c:pt idx="1052">
                <c:v>156.74800000000079</c:v>
              </c:pt>
              <c:pt idx="1053">
                <c:v>156.89700000000079</c:v>
              </c:pt>
              <c:pt idx="1054">
                <c:v>157.04600000000079</c:v>
              </c:pt>
              <c:pt idx="1055">
                <c:v>157.19500000000079</c:v>
              </c:pt>
              <c:pt idx="1056">
                <c:v>157.34400000000079</c:v>
              </c:pt>
              <c:pt idx="1057">
                <c:v>157.49300000000079</c:v>
              </c:pt>
              <c:pt idx="1058">
                <c:v>157.64200000000079</c:v>
              </c:pt>
              <c:pt idx="1059">
                <c:v>157.79100000000079</c:v>
              </c:pt>
              <c:pt idx="1060">
                <c:v>157.94000000000079</c:v>
              </c:pt>
              <c:pt idx="1061">
                <c:v>158.08900000000079</c:v>
              </c:pt>
              <c:pt idx="1062">
                <c:v>158.2380000000008</c:v>
              </c:pt>
              <c:pt idx="1063">
                <c:v>158.3870000000008</c:v>
              </c:pt>
              <c:pt idx="1064">
                <c:v>158.5360000000008</c:v>
              </c:pt>
              <c:pt idx="1065">
                <c:v>158.6850000000008</c:v>
              </c:pt>
              <c:pt idx="1066">
                <c:v>158.8340000000008</c:v>
              </c:pt>
              <c:pt idx="1067">
                <c:v>158.9830000000008</c:v>
              </c:pt>
              <c:pt idx="1068">
                <c:v>159.1320000000008</c:v>
              </c:pt>
              <c:pt idx="1069">
                <c:v>159.2810000000008</c:v>
              </c:pt>
              <c:pt idx="1070">
                <c:v>159.4300000000008</c:v>
              </c:pt>
              <c:pt idx="1071">
                <c:v>159.5790000000008</c:v>
              </c:pt>
              <c:pt idx="1072">
                <c:v>159.7280000000008</c:v>
              </c:pt>
              <c:pt idx="1073">
                <c:v>159.87700000000081</c:v>
              </c:pt>
              <c:pt idx="1074">
                <c:v>160.02600000000081</c:v>
              </c:pt>
              <c:pt idx="1075">
                <c:v>160.17500000000081</c:v>
              </c:pt>
              <c:pt idx="1076">
                <c:v>160.32400000000081</c:v>
              </c:pt>
              <c:pt idx="1077">
                <c:v>160.47300000000081</c:v>
              </c:pt>
              <c:pt idx="1078">
                <c:v>160.62200000000081</c:v>
              </c:pt>
              <c:pt idx="1079">
                <c:v>160.77100000000081</c:v>
              </c:pt>
              <c:pt idx="1080">
                <c:v>160.92000000000081</c:v>
              </c:pt>
              <c:pt idx="1081">
                <c:v>161.06900000000081</c:v>
              </c:pt>
              <c:pt idx="1082">
                <c:v>161.21800000000081</c:v>
              </c:pt>
              <c:pt idx="1083">
                <c:v>161.36700000000081</c:v>
              </c:pt>
              <c:pt idx="1084">
                <c:v>161.51600000000082</c:v>
              </c:pt>
              <c:pt idx="1085">
                <c:v>161.66500000000082</c:v>
              </c:pt>
              <c:pt idx="1086">
                <c:v>161.81400000000082</c:v>
              </c:pt>
              <c:pt idx="1087">
                <c:v>161.96300000000082</c:v>
              </c:pt>
              <c:pt idx="1088">
                <c:v>162.11200000000082</c:v>
              </c:pt>
              <c:pt idx="1089">
                <c:v>162.26100000000082</c:v>
              </c:pt>
              <c:pt idx="1090">
                <c:v>162.41000000000082</c:v>
              </c:pt>
              <c:pt idx="1091">
                <c:v>162.55900000000082</c:v>
              </c:pt>
              <c:pt idx="1092">
                <c:v>162.70800000000082</c:v>
              </c:pt>
              <c:pt idx="1093">
                <c:v>162.85700000000082</c:v>
              </c:pt>
              <c:pt idx="1094">
                <c:v>163.00600000000082</c:v>
              </c:pt>
              <c:pt idx="1095">
                <c:v>163.15500000000083</c:v>
              </c:pt>
              <c:pt idx="1096">
                <c:v>163.30400000000083</c:v>
              </c:pt>
              <c:pt idx="1097">
                <c:v>163.45300000000083</c:v>
              </c:pt>
              <c:pt idx="1098">
                <c:v>163.60200000000083</c:v>
              </c:pt>
              <c:pt idx="1099">
                <c:v>163.75100000000083</c:v>
              </c:pt>
              <c:pt idx="1100">
                <c:v>163.90000000000083</c:v>
              </c:pt>
              <c:pt idx="1101">
                <c:v>164.04900000000083</c:v>
              </c:pt>
              <c:pt idx="1102">
                <c:v>164.19800000000083</c:v>
              </c:pt>
              <c:pt idx="1103">
                <c:v>164.34700000000083</c:v>
              </c:pt>
              <c:pt idx="1104">
                <c:v>164.49600000000083</c:v>
              </c:pt>
              <c:pt idx="1105">
                <c:v>164.64500000000083</c:v>
              </c:pt>
              <c:pt idx="1106">
                <c:v>164.79400000000084</c:v>
              </c:pt>
              <c:pt idx="1107">
                <c:v>164.94300000000084</c:v>
              </c:pt>
              <c:pt idx="1108">
                <c:v>165.09200000000084</c:v>
              </c:pt>
              <c:pt idx="1109">
                <c:v>165.24100000000084</c:v>
              </c:pt>
              <c:pt idx="1110">
                <c:v>165.39000000000084</c:v>
              </c:pt>
              <c:pt idx="1111">
                <c:v>165.53900000000084</c:v>
              </c:pt>
              <c:pt idx="1112">
                <c:v>165.68800000000084</c:v>
              </c:pt>
              <c:pt idx="1113">
                <c:v>165.83700000000084</c:v>
              </c:pt>
              <c:pt idx="1114">
                <c:v>165.98600000000084</c:v>
              </c:pt>
              <c:pt idx="1115">
                <c:v>166.13500000000084</c:v>
              </c:pt>
              <c:pt idx="1116">
                <c:v>166.28400000000084</c:v>
              </c:pt>
              <c:pt idx="1117">
                <c:v>166.43300000000085</c:v>
              </c:pt>
              <c:pt idx="1118">
                <c:v>166.58200000000085</c:v>
              </c:pt>
              <c:pt idx="1119">
                <c:v>166.73100000000085</c:v>
              </c:pt>
              <c:pt idx="1120">
                <c:v>166.88000000000085</c:v>
              </c:pt>
              <c:pt idx="1121">
                <c:v>167.02900000000085</c:v>
              </c:pt>
              <c:pt idx="1122">
                <c:v>167.17800000000085</c:v>
              </c:pt>
              <c:pt idx="1123">
                <c:v>167.32700000000085</c:v>
              </c:pt>
              <c:pt idx="1124">
                <c:v>167.47600000000085</c:v>
              </c:pt>
              <c:pt idx="1125">
                <c:v>167.62500000000085</c:v>
              </c:pt>
              <c:pt idx="1126">
                <c:v>167.77400000000085</c:v>
              </c:pt>
              <c:pt idx="1127">
                <c:v>167.92300000000085</c:v>
              </c:pt>
              <c:pt idx="1128">
                <c:v>168.07200000000086</c:v>
              </c:pt>
              <c:pt idx="1129">
                <c:v>168.22100000000086</c:v>
              </c:pt>
              <c:pt idx="1130">
                <c:v>168.37000000000086</c:v>
              </c:pt>
              <c:pt idx="1131">
                <c:v>168.51900000000086</c:v>
              </c:pt>
              <c:pt idx="1132">
                <c:v>168.66800000000086</c:v>
              </c:pt>
              <c:pt idx="1133">
                <c:v>168.81700000000086</c:v>
              </c:pt>
              <c:pt idx="1134">
                <c:v>168.96600000000086</c:v>
              </c:pt>
              <c:pt idx="1135">
                <c:v>169.11500000000086</c:v>
              </c:pt>
              <c:pt idx="1136">
                <c:v>169.26400000000086</c:v>
              </c:pt>
              <c:pt idx="1137">
                <c:v>169.41300000000086</c:v>
              </c:pt>
              <c:pt idx="1138">
                <c:v>169.56200000000086</c:v>
              </c:pt>
              <c:pt idx="1139">
                <c:v>169.71100000000087</c:v>
              </c:pt>
              <c:pt idx="1140">
                <c:v>169.86000000000087</c:v>
              </c:pt>
              <c:pt idx="1141">
                <c:v>170.00900000000087</c:v>
              </c:pt>
              <c:pt idx="1142">
                <c:v>170.15800000000087</c:v>
              </c:pt>
              <c:pt idx="1143">
                <c:v>170.30700000000087</c:v>
              </c:pt>
              <c:pt idx="1144">
                <c:v>170.45600000000087</c:v>
              </c:pt>
              <c:pt idx="1145">
                <c:v>170.60500000000087</c:v>
              </c:pt>
              <c:pt idx="1146">
                <c:v>170.75400000000087</c:v>
              </c:pt>
              <c:pt idx="1147">
                <c:v>170.90300000000087</c:v>
              </c:pt>
              <c:pt idx="1148">
                <c:v>171.05200000000087</c:v>
              </c:pt>
              <c:pt idx="1149">
                <c:v>171.20100000000087</c:v>
              </c:pt>
              <c:pt idx="1150">
                <c:v>171.35000000000088</c:v>
              </c:pt>
              <c:pt idx="1151">
                <c:v>171.49900000000088</c:v>
              </c:pt>
              <c:pt idx="1152">
                <c:v>171.64800000000088</c:v>
              </c:pt>
              <c:pt idx="1153">
                <c:v>171.79700000000088</c:v>
              </c:pt>
              <c:pt idx="1154">
                <c:v>171.94600000000088</c:v>
              </c:pt>
              <c:pt idx="1155">
                <c:v>172.09500000000088</c:v>
              </c:pt>
              <c:pt idx="1156">
                <c:v>172.24400000000088</c:v>
              </c:pt>
              <c:pt idx="1157">
                <c:v>172.39300000000088</c:v>
              </c:pt>
              <c:pt idx="1158">
                <c:v>172.54200000000088</c:v>
              </c:pt>
              <c:pt idx="1159">
                <c:v>172.69100000000088</c:v>
              </c:pt>
              <c:pt idx="1160">
                <c:v>172.84000000000088</c:v>
              </c:pt>
              <c:pt idx="1161">
                <c:v>172.98900000000089</c:v>
              </c:pt>
              <c:pt idx="1162">
                <c:v>173.13800000000089</c:v>
              </c:pt>
              <c:pt idx="1163">
                <c:v>173.28700000000089</c:v>
              </c:pt>
              <c:pt idx="1164">
                <c:v>173.43600000000089</c:v>
              </c:pt>
              <c:pt idx="1165">
                <c:v>173.58500000000089</c:v>
              </c:pt>
              <c:pt idx="1166">
                <c:v>173.73400000000089</c:v>
              </c:pt>
              <c:pt idx="1167">
                <c:v>173.88300000000089</c:v>
              </c:pt>
              <c:pt idx="1168">
                <c:v>174.03200000000089</c:v>
              </c:pt>
              <c:pt idx="1169">
                <c:v>174.18100000000089</c:v>
              </c:pt>
              <c:pt idx="1170">
                <c:v>174.33000000000089</c:v>
              </c:pt>
              <c:pt idx="1171">
                <c:v>174.47900000000089</c:v>
              </c:pt>
              <c:pt idx="1172">
                <c:v>174.6280000000009</c:v>
              </c:pt>
              <c:pt idx="1173">
                <c:v>174.7770000000009</c:v>
              </c:pt>
              <c:pt idx="1174">
                <c:v>174.9260000000009</c:v>
              </c:pt>
              <c:pt idx="1175">
                <c:v>175.0750000000009</c:v>
              </c:pt>
              <c:pt idx="1176">
                <c:v>175.2240000000009</c:v>
              </c:pt>
              <c:pt idx="1177">
                <c:v>175.3730000000009</c:v>
              </c:pt>
              <c:pt idx="1178">
                <c:v>175.5220000000009</c:v>
              </c:pt>
              <c:pt idx="1179">
                <c:v>175.6710000000009</c:v>
              </c:pt>
              <c:pt idx="1180">
                <c:v>175.8200000000009</c:v>
              </c:pt>
              <c:pt idx="1181">
                <c:v>175.9690000000009</c:v>
              </c:pt>
              <c:pt idx="1182">
                <c:v>176.1180000000009</c:v>
              </c:pt>
              <c:pt idx="1183">
                <c:v>176.26700000000091</c:v>
              </c:pt>
              <c:pt idx="1184">
                <c:v>176.41600000000091</c:v>
              </c:pt>
              <c:pt idx="1185">
                <c:v>176.56500000000091</c:v>
              </c:pt>
              <c:pt idx="1186">
                <c:v>176.71400000000091</c:v>
              </c:pt>
              <c:pt idx="1187">
                <c:v>176.86300000000091</c:v>
              </c:pt>
              <c:pt idx="1188">
                <c:v>177.01200000000091</c:v>
              </c:pt>
              <c:pt idx="1189">
                <c:v>177.16100000000091</c:v>
              </c:pt>
              <c:pt idx="1190">
                <c:v>177.31000000000091</c:v>
              </c:pt>
              <c:pt idx="1191">
                <c:v>177.45900000000091</c:v>
              </c:pt>
              <c:pt idx="1192">
                <c:v>177.60800000000091</c:v>
              </c:pt>
              <c:pt idx="1193">
                <c:v>177.75700000000091</c:v>
              </c:pt>
              <c:pt idx="1194">
                <c:v>177.90600000000092</c:v>
              </c:pt>
              <c:pt idx="1195">
                <c:v>178.05500000000092</c:v>
              </c:pt>
              <c:pt idx="1196">
                <c:v>178.20400000000092</c:v>
              </c:pt>
              <c:pt idx="1197">
                <c:v>178.35300000000092</c:v>
              </c:pt>
              <c:pt idx="1198">
                <c:v>178.50200000000092</c:v>
              </c:pt>
              <c:pt idx="1199">
                <c:v>178.65100000000092</c:v>
              </c:pt>
              <c:pt idx="1200">
                <c:v>178.80000000000092</c:v>
              </c:pt>
              <c:pt idx="1201">
                <c:v>178.94900000000092</c:v>
              </c:pt>
              <c:pt idx="1202">
                <c:v>179.09800000000092</c:v>
              </c:pt>
              <c:pt idx="1203">
                <c:v>179.24700000000092</c:v>
              </c:pt>
              <c:pt idx="1204">
                <c:v>179.39600000000092</c:v>
              </c:pt>
              <c:pt idx="1205">
                <c:v>179.54500000000093</c:v>
              </c:pt>
              <c:pt idx="1206">
                <c:v>179.69400000000093</c:v>
              </c:pt>
              <c:pt idx="1207">
                <c:v>179.84300000000093</c:v>
              </c:pt>
              <c:pt idx="1208">
                <c:v>179.99200000000093</c:v>
              </c:pt>
              <c:pt idx="1209">
                <c:v>180.14100000000093</c:v>
              </c:pt>
              <c:pt idx="1210">
                <c:v>180.29000000000093</c:v>
              </c:pt>
              <c:pt idx="1211">
                <c:v>180.43900000000093</c:v>
              </c:pt>
              <c:pt idx="1212">
                <c:v>180.58800000000093</c:v>
              </c:pt>
              <c:pt idx="1213">
                <c:v>180.73700000000093</c:v>
              </c:pt>
              <c:pt idx="1214">
                <c:v>180.88600000000093</c:v>
              </c:pt>
              <c:pt idx="1215">
                <c:v>181.03500000000093</c:v>
              </c:pt>
              <c:pt idx="1216">
                <c:v>181.18400000000094</c:v>
              </c:pt>
              <c:pt idx="1217">
                <c:v>181.33300000000094</c:v>
              </c:pt>
              <c:pt idx="1218">
                <c:v>181.48200000000094</c:v>
              </c:pt>
              <c:pt idx="1219">
                <c:v>181.63100000000094</c:v>
              </c:pt>
              <c:pt idx="1220">
                <c:v>181.78000000000094</c:v>
              </c:pt>
              <c:pt idx="1221">
                <c:v>181.92900000000094</c:v>
              </c:pt>
              <c:pt idx="1222">
                <c:v>182.07800000000094</c:v>
              </c:pt>
              <c:pt idx="1223">
                <c:v>182.22700000000094</c:v>
              </c:pt>
              <c:pt idx="1224">
                <c:v>182.37600000000094</c:v>
              </c:pt>
              <c:pt idx="1225">
                <c:v>182.52500000000094</c:v>
              </c:pt>
              <c:pt idx="1226">
                <c:v>182.67400000000094</c:v>
              </c:pt>
              <c:pt idx="1227">
                <c:v>182.82300000000095</c:v>
              </c:pt>
              <c:pt idx="1228">
                <c:v>182.97200000000095</c:v>
              </c:pt>
              <c:pt idx="1229">
                <c:v>183.12100000000095</c:v>
              </c:pt>
              <c:pt idx="1230">
                <c:v>183.27000000000095</c:v>
              </c:pt>
              <c:pt idx="1231">
                <c:v>183.41900000000095</c:v>
              </c:pt>
              <c:pt idx="1232">
                <c:v>183.56800000000095</c:v>
              </c:pt>
              <c:pt idx="1233">
                <c:v>183.71700000000095</c:v>
              </c:pt>
              <c:pt idx="1234">
                <c:v>183.86600000000095</c:v>
              </c:pt>
              <c:pt idx="1235">
                <c:v>184.01500000000095</c:v>
              </c:pt>
              <c:pt idx="1236">
                <c:v>184.16400000000095</c:v>
              </c:pt>
              <c:pt idx="1237">
                <c:v>184.31300000000095</c:v>
              </c:pt>
              <c:pt idx="1238">
                <c:v>184.46200000000096</c:v>
              </c:pt>
              <c:pt idx="1239">
                <c:v>184.61100000000096</c:v>
              </c:pt>
              <c:pt idx="1240">
                <c:v>184.76000000000096</c:v>
              </c:pt>
              <c:pt idx="1241">
                <c:v>184.90900000000096</c:v>
              </c:pt>
              <c:pt idx="1242">
                <c:v>185.05800000000096</c:v>
              </c:pt>
              <c:pt idx="1243">
                <c:v>185.20700000000096</c:v>
              </c:pt>
              <c:pt idx="1244">
                <c:v>185.35600000000096</c:v>
              </c:pt>
              <c:pt idx="1245">
                <c:v>185.50500000000096</c:v>
              </c:pt>
              <c:pt idx="1246">
                <c:v>185.65400000000096</c:v>
              </c:pt>
              <c:pt idx="1247">
                <c:v>185.80300000000096</c:v>
              </c:pt>
              <c:pt idx="1248">
                <c:v>185.95200000000096</c:v>
              </c:pt>
              <c:pt idx="1249">
                <c:v>186.10100000000097</c:v>
              </c:pt>
              <c:pt idx="1250">
                <c:v>186.25000000000097</c:v>
              </c:pt>
              <c:pt idx="1251">
                <c:v>186.39900000000097</c:v>
              </c:pt>
              <c:pt idx="1252">
                <c:v>186.54800000000097</c:v>
              </c:pt>
              <c:pt idx="1253">
                <c:v>186.69700000000097</c:v>
              </c:pt>
              <c:pt idx="1254">
                <c:v>186.84600000000097</c:v>
              </c:pt>
              <c:pt idx="1255">
                <c:v>186.99500000000097</c:v>
              </c:pt>
              <c:pt idx="1256">
                <c:v>187.14400000000097</c:v>
              </c:pt>
              <c:pt idx="1257">
                <c:v>187.29300000000097</c:v>
              </c:pt>
              <c:pt idx="1258">
                <c:v>187.44200000000097</c:v>
              </c:pt>
              <c:pt idx="1259">
                <c:v>187.59100000000097</c:v>
              </c:pt>
              <c:pt idx="1260">
                <c:v>187.74000000000098</c:v>
              </c:pt>
              <c:pt idx="1261">
                <c:v>187.88900000000098</c:v>
              </c:pt>
              <c:pt idx="1262">
                <c:v>188.03800000000098</c:v>
              </c:pt>
              <c:pt idx="1263">
                <c:v>188.18700000000098</c:v>
              </c:pt>
              <c:pt idx="1264">
                <c:v>188.33600000000098</c:v>
              </c:pt>
              <c:pt idx="1265">
                <c:v>188.48500000000098</c:v>
              </c:pt>
              <c:pt idx="1266">
                <c:v>188.63400000000098</c:v>
              </c:pt>
              <c:pt idx="1267">
                <c:v>188.78300000000098</c:v>
              </c:pt>
              <c:pt idx="1268">
                <c:v>188.93200000000098</c:v>
              </c:pt>
              <c:pt idx="1269">
                <c:v>189.08100000000098</c:v>
              </c:pt>
              <c:pt idx="1270">
                <c:v>189.23000000000098</c:v>
              </c:pt>
              <c:pt idx="1271">
                <c:v>189.37900000000099</c:v>
              </c:pt>
              <c:pt idx="1272">
                <c:v>189.52800000000099</c:v>
              </c:pt>
              <c:pt idx="1273">
                <c:v>189.67700000000099</c:v>
              </c:pt>
              <c:pt idx="1274">
                <c:v>189.82600000000099</c:v>
              </c:pt>
              <c:pt idx="1275">
                <c:v>189.97500000000099</c:v>
              </c:pt>
              <c:pt idx="1276">
                <c:v>190.12400000000099</c:v>
              </c:pt>
              <c:pt idx="1277">
                <c:v>190.27300000000099</c:v>
              </c:pt>
              <c:pt idx="1278">
                <c:v>190.42200000000099</c:v>
              </c:pt>
              <c:pt idx="1279">
                <c:v>190.57100000000099</c:v>
              </c:pt>
              <c:pt idx="1280">
                <c:v>190.72000000000099</c:v>
              </c:pt>
              <c:pt idx="1281">
                <c:v>190.86900000000099</c:v>
              </c:pt>
              <c:pt idx="1282">
                <c:v>191.018000000001</c:v>
              </c:pt>
              <c:pt idx="1283">
                <c:v>191.167000000001</c:v>
              </c:pt>
              <c:pt idx="1284">
                <c:v>191.316000000001</c:v>
              </c:pt>
              <c:pt idx="1285">
                <c:v>191.465000000001</c:v>
              </c:pt>
              <c:pt idx="1286">
                <c:v>191.614000000001</c:v>
              </c:pt>
              <c:pt idx="1287">
                <c:v>191.763000000001</c:v>
              </c:pt>
              <c:pt idx="1288">
                <c:v>191.912000000001</c:v>
              </c:pt>
              <c:pt idx="1289">
                <c:v>192.061000000001</c:v>
              </c:pt>
              <c:pt idx="1290">
                <c:v>192.210000000001</c:v>
              </c:pt>
              <c:pt idx="1291">
                <c:v>192.359000000001</c:v>
              </c:pt>
              <c:pt idx="1292">
                <c:v>192.508000000001</c:v>
              </c:pt>
              <c:pt idx="1293">
                <c:v>192.65700000000101</c:v>
              </c:pt>
              <c:pt idx="1294">
                <c:v>192.80600000000101</c:v>
              </c:pt>
              <c:pt idx="1295">
                <c:v>192.95500000000101</c:v>
              </c:pt>
              <c:pt idx="1296">
                <c:v>193.10400000000101</c:v>
              </c:pt>
              <c:pt idx="1297">
                <c:v>193.25300000000101</c:v>
              </c:pt>
              <c:pt idx="1298">
                <c:v>193.40200000000101</c:v>
              </c:pt>
              <c:pt idx="1299">
                <c:v>193.55100000000101</c:v>
              </c:pt>
              <c:pt idx="1300">
                <c:v>193.70000000000101</c:v>
              </c:pt>
              <c:pt idx="1301">
                <c:v>193.84900000000101</c:v>
              </c:pt>
              <c:pt idx="1302">
                <c:v>193.99800000000101</c:v>
              </c:pt>
              <c:pt idx="1303">
                <c:v>194.14700000000101</c:v>
              </c:pt>
              <c:pt idx="1304">
                <c:v>194.29600000000102</c:v>
              </c:pt>
              <c:pt idx="1305">
                <c:v>194.44500000000102</c:v>
              </c:pt>
              <c:pt idx="1306">
                <c:v>194.59400000000102</c:v>
              </c:pt>
              <c:pt idx="1307">
                <c:v>194.74300000000102</c:v>
              </c:pt>
              <c:pt idx="1308">
                <c:v>194.89200000000102</c:v>
              </c:pt>
              <c:pt idx="1309">
                <c:v>195.04100000000102</c:v>
              </c:pt>
              <c:pt idx="1310">
                <c:v>195.19000000000102</c:v>
              </c:pt>
              <c:pt idx="1311">
                <c:v>195.33900000000102</c:v>
              </c:pt>
              <c:pt idx="1312">
                <c:v>195.48800000000102</c:v>
              </c:pt>
              <c:pt idx="1313">
                <c:v>195.63700000000102</c:v>
              </c:pt>
              <c:pt idx="1314">
                <c:v>195.78600000000102</c:v>
              </c:pt>
              <c:pt idx="1315">
                <c:v>195.93500000000103</c:v>
              </c:pt>
              <c:pt idx="1316">
                <c:v>196.08400000000103</c:v>
              </c:pt>
              <c:pt idx="1317">
                <c:v>196.23300000000103</c:v>
              </c:pt>
              <c:pt idx="1318">
                <c:v>196.38200000000103</c:v>
              </c:pt>
              <c:pt idx="1319">
                <c:v>196.53100000000103</c:v>
              </c:pt>
              <c:pt idx="1320">
                <c:v>196.68000000000103</c:v>
              </c:pt>
              <c:pt idx="1321">
                <c:v>196.82900000000103</c:v>
              </c:pt>
              <c:pt idx="1322">
                <c:v>196.97800000000103</c:v>
              </c:pt>
              <c:pt idx="1323">
                <c:v>197.12700000000103</c:v>
              </c:pt>
              <c:pt idx="1324">
                <c:v>197.27600000000103</c:v>
              </c:pt>
              <c:pt idx="1325">
                <c:v>197.42500000000103</c:v>
              </c:pt>
              <c:pt idx="1326">
                <c:v>197.57400000000104</c:v>
              </c:pt>
              <c:pt idx="1327">
                <c:v>197.72300000000104</c:v>
              </c:pt>
              <c:pt idx="1328">
                <c:v>197.87200000000104</c:v>
              </c:pt>
              <c:pt idx="1329">
                <c:v>198.02100000000104</c:v>
              </c:pt>
              <c:pt idx="1330">
                <c:v>198.17000000000104</c:v>
              </c:pt>
              <c:pt idx="1331">
                <c:v>198.31900000000104</c:v>
              </c:pt>
              <c:pt idx="1332">
                <c:v>198.46800000000104</c:v>
              </c:pt>
              <c:pt idx="1333">
                <c:v>198.61700000000104</c:v>
              </c:pt>
              <c:pt idx="1334">
                <c:v>198.76600000000104</c:v>
              </c:pt>
              <c:pt idx="1335">
                <c:v>198.91500000000104</c:v>
              </c:pt>
              <c:pt idx="1336">
                <c:v>199.06400000000104</c:v>
              </c:pt>
              <c:pt idx="1337">
                <c:v>199.21300000000105</c:v>
              </c:pt>
              <c:pt idx="1338">
                <c:v>199.36200000000105</c:v>
              </c:pt>
              <c:pt idx="1339">
                <c:v>199.51100000000105</c:v>
              </c:pt>
              <c:pt idx="1340">
                <c:v>199.66000000000105</c:v>
              </c:pt>
              <c:pt idx="1341">
                <c:v>199.80900000000105</c:v>
              </c:pt>
              <c:pt idx="1342">
                <c:v>199.95800000000105</c:v>
              </c:pt>
              <c:pt idx="1343">
                <c:v>200.10700000000105</c:v>
              </c:pt>
              <c:pt idx="1344">
                <c:v>200.25600000000105</c:v>
              </c:pt>
              <c:pt idx="1345">
                <c:v>200.40500000000105</c:v>
              </c:pt>
              <c:pt idx="1346">
                <c:v>200.55400000000105</c:v>
              </c:pt>
              <c:pt idx="1347">
                <c:v>200.70300000000105</c:v>
              </c:pt>
              <c:pt idx="1348">
                <c:v>200.85200000000106</c:v>
              </c:pt>
              <c:pt idx="1349">
                <c:v>201.00100000000106</c:v>
              </c:pt>
              <c:pt idx="1350">
                <c:v>201.15000000000106</c:v>
              </c:pt>
              <c:pt idx="1351">
                <c:v>201.29900000000106</c:v>
              </c:pt>
              <c:pt idx="1352">
                <c:v>201.44800000000106</c:v>
              </c:pt>
              <c:pt idx="1353">
                <c:v>201.59700000000106</c:v>
              </c:pt>
              <c:pt idx="1354">
                <c:v>201.74600000000106</c:v>
              </c:pt>
              <c:pt idx="1355">
                <c:v>201.89500000000106</c:v>
              </c:pt>
              <c:pt idx="1356">
                <c:v>202.04400000000106</c:v>
              </c:pt>
              <c:pt idx="1357">
                <c:v>202.19300000000106</c:v>
              </c:pt>
              <c:pt idx="1358">
                <c:v>202.34200000000106</c:v>
              </c:pt>
              <c:pt idx="1359">
                <c:v>202.49100000000107</c:v>
              </c:pt>
              <c:pt idx="1360">
                <c:v>202.64000000000107</c:v>
              </c:pt>
              <c:pt idx="1361">
                <c:v>202.78900000000107</c:v>
              </c:pt>
              <c:pt idx="1362">
                <c:v>202.93800000000107</c:v>
              </c:pt>
              <c:pt idx="1363">
                <c:v>203.08700000000107</c:v>
              </c:pt>
              <c:pt idx="1364">
                <c:v>203.23600000000107</c:v>
              </c:pt>
              <c:pt idx="1365">
                <c:v>203.38500000000107</c:v>
              </c:pt>
              <c:pt idx="1366">
                <c:v>203.53400000000107</c:v>
              </c:pt>
              <c:pt idx="1367">
                <c:v>203.68300000000107</c:v>
              </c:pt>
              <c:pt idx="1368">
                <c:v>203.83200000000107</c:v>
              </c:pt>
              <c:pt idx="1369">
                <c:v>203.98100000000107</c:v>
              </c:pt>
              <c:pt idx="1370">
                <c:v>204.13000000000108</c:v>
              </c:pt>
              <c:pt idx="1371">
                <c:v>204.27900000000108</c:v>
              </c:pt>
              <c:pt idx="1372">
                <c:v>204.42800000000108</c:v>
              </c:pt>
              <c:pt idx="1373">
                <c:v>204.57700000000108</c:v>
              </c:pt>
              <c:pt idx="1374">
                <c:v>204.72600000000108</c:v>
              </c:pt>
              <c:pt idx="1375">
                <c:v>204.87500000000108</c:v>
              </c:pt>
              <c:pt idx="1376">
                <c:v>205.02400000000108</c:v>
              </c:pt>
              <c:pt idx="1377">
                <c:v>205.17300000000108</c:v>
              </c:pt>
              <c:pt idx="1378">
                <c:v>205.32200000000108</c:v>
              </c:pt>
              <c:pt idx="1379">
                <c:v>205.47100000000108</c:v>
              </c:pt>
              <c:pt idx="1380">
                <c:v>205.62000000000108</c:v>
              </c:pt>
              <c:pt idx="1381">
                <c:v>205.76900000000109</c:v>
              </c:pt>
              <c:pt idx="1382">
                <c:v>205.91800000000109</c:v>
              </c:pt>
              <c:pt idx="1383">
                <c:v>206.06700000000109</c:v>
              </c:pt>
              <c:pt idx="1384">
                <c:v>206.21600000000109</c:v>
              </c:pt>
              <c:pt idx="1385">
                <c:v>206.36500000000109</c:v>
              </c:pt>
              <c:pt idx="1386">
                <c:v>206.51400000000109</c:v>
              </c:pt>
              <c:pt idx="1387">
                <c:v>206.66300000000109</c:v>
              </c:pt>
              <c:pt idx="1388">
                <c:v>206.81200000000109</c:v>
              </c:pt>
              <c:pt idx="1389">
                <c:v>206.96100000000109</c:v>
              </c:pt>
              <c:pt idx="1390">
                <c:v>207.11000000000109</c:v>
              </c:pt>
              <c:pt idx="1391">
                <c:v>207.25900000000109</c:v>
              </c:pt>
              <c:pt idx="1392">
                <c:v>207.4080000000011</c:v>
              </c:pt>
              <c:pt idx="1393">
                <c:v>207.5570000000011</c:v>
              </c:pt>
              <c:pt idx="1394">
                <c:v>207.7060000000011</c:v>
              </c:pt>
              <c:pt idx="1395">
                <c:v>207.8550000000011</c:v>
              </c:pt>
              <c:pt idx="1396">
                <c:v>208.0040000000011</c:v>
              </c:pt>
              <c:pt idx="1397">
                <c:v>208.1530000000011</c:v>
              </c:pt>
              <c:pt idx="1398">
                <c:v>208.3020000000011</c:v>
              </c:pt>
              <c:pt idx="1399">
                <c:v>208.4510000000011</c:v>
              </c:pt>
              <c:pt idx="1400">
                <c:v>208.6000000000011</c:v>
              </c:pt>
              <c:pt idx="1401">
                <c:v>208.7490000000011</c:v>
              </c:pt>
              <c:pt idx="1402">
                <c:v>208.8980000000011</c:v>
              </c:pt>
              <c:pt idx="1403">
                <c:v>209.04700000000111</c:v>
              </c:pt>
              <c:pt idx="1404">
                <c:v>209.19600000000111</c:v>
              </c:pt>
              <c:pt idx="1405">
                <c:v>209.34500000000111</c:v>
              </c:pt>
              <c:pt idx="1406">
                <c:v>209.49400000000111</c:v>
              </c:pt>
              <c:pt idx="1407">
                <c:v>209.64300000000111</c:v>
              </c:pt>
              <c:pt idx="1408">
                <c:v>209.79200000000111</c:v>
              </c:pt>
              <c:pt idx="1409">
                <c:v>209.94100000000111</c:v>
              </c:pt>
              <c:pt idx="1410">
                <c:v>210.09000000000111</c:v>
              </c:pt>
              <c:pt idx="1411">
                <c:v>210.23900000000111</c:v>
              </c:pt>
              <c:pt idx="1412">
                <c:v>210.38800000000111</c:v>
              </c:pt>
              <c:pt idx="1413">
                <c:v>210.53700000000111</c:v>
              </c:pt>
              <c:pt idx="1414">
                <c:v>210.68600000000112</c:v>
              </c:pt>
              <c:pt idx="1415">
                <c:v>210.83500000000112</c:v>
              </c:pt>
              <c:pt idx="1416">
                <c:v>210.98400000000112</c:v>
              </c:pt>
              <c:pt idx="1417">
                <c:v>211.13300000000112</c:v>
              </c:pt>
              <c:pt idx="1418">
                <c:v>211.28200000000112</c:v>
              </c:pt>
              <c:pt idx="1419">
                <c:v>211.43100000000112</c:v>
              </c:pt>
              <c:pt idx="1420">
                <c:v>211.58000000000112</c:v>
              </c:pt>
              <c:pt idx="1421">
                <c:v>211.72900000000112</c:v>
              </c:pt>
              <c:pt idx="1422">
                <c:v>211.87800000000112</c:v>
              </c:pt>
              <c:pt idx="1423">
                <c:v>212.02700000000112</c:v>
              </c:pt>
              <c:pt idx="1424">
                <c:v>212.17600000000112</c:v>
              </c:pt>
              <c:pt idx="1425">
                <c:v>212.32500000000113</c:v>
              </c:pt>
              <c:pt idx="1426">
                <c:v>212.47400000000113</c:v>
              </c:pt>
              <c:pt idx="1427">
                <c:v>212.62300000000113</c:v>
              </c:pt>
              <c:pt idx="1428">
                <c:v>212.77200000000113</c:v>
              </c:pt>
              <c:pt idx="1429">
                <c:v>212.92100000000113</c:v>
              </c:pt>
              <c:pt idx="1430">
                <c:v>213.07000000000113</c:v>
              </c:pt>
              <c:pt idx="1431">
                <c:v>213.21900000000113</c:v>
              </c:pt>
              <c:pt idx="1432">
                <c:v>213.36800000000113</c:v>
              </c:pt>
              <c:pt idx="1433">
                <c:v>213.51700000000113</c:v>
              </c:pt>
              <c:pt idx="1434">
                <c:v>213.66600000000113</c:v>
              </c:pt>
              <c:pt idx="1435">
                <c:v>213.81500000000113</c:v>
              </c:pt>
              <c:pt idx="1436">
                <c:v>213.96400000000114</c:v>
              </c:pt>
              <c:pt idx="1437">
                <c:v>214.11300000000114</c:v>
              </c:pt>
              <c:pt idx="1438">
                <c:v>214.26200000000114</c:v>
              </c:pt>
              <c:pt idx="1439">
                <c:v>214.41100000000114</c:v>
              </c:pt>
              <c:pt idx="1440">
                <c:v>214.56000000000114</c:v>
              </c:pt>
              <c:pt idx="1441">
                <c:v>214.70900000000114</c:v>
              </c:pt>
              <c:pt idx="1442">
                <c:v>214.85800000000114</c:v>
              </c:pt>
              <c:pt idx="1443">
                <c:v>215.00700000000114</c:v>
              </c:pt>
              <c:pt idx="1444">
                <c:v>215.15600000000114</c:v>
              </c:pt>
              <c:pt idx="1445">
                <c:v>215.30500000000114</c:v>
              </c:pt>
              <c:pt idx="1446">
                <c:v>215.45400000000114</c:v>
              </c:pt>
              <c:pt idx="1447">
                <c:v>215.60300000000115</c:v>
              </c:pt>
              <c:pt idx="1448">
                <c:v>215.75200000000115</c:v>
              </c:pt>
              <c:pt idx="1449">
                <c:v>215.90100000000115</c:v>
              </c:pt>
              <c:pt idx="1450">
                <c:v>216.05000000000115</c:v>
              </c:pt>
              <c:pt idx="1451">
                <c:v>216.19900000000115</c:v>
              </c:pt>
              <c:pt idx="1452">
                <c:v>216.34800000000115</c:v>
              </c:pt>
              <c:pt idx="1453">
                <c:v>216.49700000000115</c:v>
              </c:pt>
              <c:pt idx="1454">
                <c:v>216.64600000000115</c:v>
              </c:pt>
              <c:pt idx="1455">
                <c:v>216.79500000000115</c:v>
              </c:pt>
              <c:pt idx="1456">
                <c:v>216.94400000000115</c:v>
              </c:pt>
              <c:pt idx="1457">
                <c:v>217.09300000000115</c:v>
              </c:pt>
              <c:pt idx="1458">
                <c:v>217.24200000000116</c:v>
              </c:pt>
              <c:pt idx="1459">
                <c:v>217.39100000000116</c:v>
              </c:pt>
              <c:pt idx="1460">
                <c:v>217.54000000000116</c:v>
              </c:pt>
              <c:pt idx="1461">
                <c:v>217.68900000000116</c:v>
              </c:pt>
              <c:pt idx="1462">
                <c:v>217.83800000000116</c:v>
              </c:pt>
              <c:pt idx="1463">
                <c:v>217.98700000000116</c:v>
              </c:pt>
              <c:pt idx="1464">
                <c:v>218.13600000000116</c:v>
              </c:pt>
              <c:pt idx="1465">
                <c:v>218.28500000000116</c:v>
              </c:pt>
              <c:pt idx="1466">
                <c:v>218.43400000000116</c:v>
              </c:pt>
              <c:pt idx="1467">
                <c:v>218.58300000000116</c:v>
              </c:pt>
              <c:pt idx="1468">
                <c:v>218.73200000000116</c:v>
              </c:pt>
              <c:pt idx="1469">
                <c:v>218.88100000000117</c:v>
              </c:pt>
              <c:pt idx="1470">
                <c:v>219.03000000000117</c:v>
              </c:pt>
              <c:pt idx="1471">
                <c:v>219.17900000000117</c:v>
              </c:pt>
              <c:pt idx="1472">
                <c:v>219.32800000000117</c:v>
              </c:pt>
              <c:pt idx="1473">
                <c:v>219.47700000000117</c:v>
              </c:pt>
              <c:pt idx="1474">
                <c:v>219.62600000000117</c:v>
              </c:pt>
              <c:pt idx="1475">
                <c:v>219.77500000000117</c:v>
              </c:pt>
              <c:pt idx="1476">
                <c:v>219.92400000000117</c:v>
              </c:pt>
              <c:pt idx="1477">
                <c:v>220.07300000000117</c:v>
              </c:pt>
              <c:pt idx="1478">
                <c:v>220.22200000000117</c:v>
              </c:pt>
              <c:pt idx="1479">
                <c:v>220.37100000000117</c:v>
              </c:pt>
              <c:pt idx="1480">
                <c:v>220.52000000000118</c:v>
              </c:pt>
              <c:pt idx="1481">
                <c:v>220.66900000000118</c:v>
              </c:pt>
              <c:pt idx="1482">
                <c:v>220.81800000000118</c:v>
              </c:pt>
              <c:pt idx="1483">
                <c:v>220.96700000000118</c:v>
              </c:pt>
              <c:pt idx="1484">
                <c:v>221.11600000000118</c:v>
              </c:pt>
              <c:pt idx="1485">
                <c:v>221.26500000000118</c:v>
              </c:pt>
              <c:pt idx="1486">
                <c:v>221.41400000000118</c:v>
              </c:pt>
              <c:pt idx="1487">
                <c:v>221.56300000000118</c:v>
              </c:pt>
              <c:pt idx="1488">
                <c:v>221.71200000000118</c:v>
              </c:pt>
              <c:pt idx="1489">
                <c:v>221.86100000000118</c:v>
              </c:pt>
              <c:pt idx="1490">
                <c:v>222.01000000000118</c:v>
              </c:pt>
              <c:pt idx="1491">
                <c:v>222.15900000000119</c:v>
              </c:pt>
              <c:pt idx="1492">
                <c:v>222.30800000000119</c:v>
              </c:pt>
              <c:pt idx="1493">
                <c:v>222.45700000000119</c:v>
              </c:pt>
              <c:pt idx="1494">
                <c:v>222.60600000000119</c:v>
              </c:pt>
              <c:pt idx="1495">
                <c:v>222.75500000000119</c:v>
              </c:pt>
              <c:pt idx="1496">
                <c:v>222.90400000000119</c:v>
              </c:pt>
              <c:pt idx="1497">
                <c:v>223.05300000000119</c:v>
              </c:pt>
              <c:pt idx="1498">
                <c:v>223.20200000000119</c:v>
              </c:pt>
              <c:pt idx="1499">
                <c:v>223.35100000000119</c:v>
              </c:pt>
              <c:pt idx="1500">
                <c:v>223.50000000000119</c:v>
              </c:pt>
              <c:pt idx="1501">
                <c:v>223.64900000000119</c:v>
              </c:pt>
              <c:pt idx="1502">
                <c:v>223.7980000000012</c:v>
              </c:pt>
              <c:pt idx="1503">
                <c:v>223.9470000000012</c:v>
              </c:pt>
              <c:pt idx="1504">
                <c:v>224.0960000000012</c:v>
              </c:pt>
              <c:pt idx="1505">
                <c:v>224.2450000000012</c:v>
              </c:pt>
              <c:pt idx="1506">
                <c:v>224.3940000000012</c:v>
              </c:pt>
              <c:pt idx="1507">
                <c:v>224.5430000000012</c:v>
              </c:pt>
              <c:pt idx="1508">
                <c:v>224.6920000000012</c:v>
              </c:pt>
              <c:pt idx="1509">
                <c:v>224.8410000000012</c:v>
              </c:pt>
              <c:pt idx="1510">
                <c:v>224.9900000000012</c:v>
              </c:pt>
              <c:pt idx="1511">
                <c:v>225.1390000000012</c:v>
              </c:pt>
              <c:pt idx="1512">
                <c:v>225.2880000000012</c:v>
              </c:pt>
              <c:pt idx="1513">
                <c:v>225.43700000000121</c:v>
              </c:pt>
              <c:pt idx="1514">
                <c:v>225.58600000000121</c:v>
              </c:pt>
              <c:pt idx="1515">
                <c:v>225.73500000000121</c:v>
              </c:pt>
              <c:pt idx="1516">
                <c:v>225.88400000000121</c:v>
              </c:pt>
              <c:pt idx="1517">
                <c:v>226.03300000000121</c:v>
              </c:pt>
              <c:pt idx="1518">
                <c:v>226.18200000000121</c:v>
              </c:pt>
              <c:pt idx="1519">
                <c:v>226.33100000000121</c:v>
              </c:pt>
              <c:pt idx="1520">
                <c:v>226.48000000000121</c:v>
              </c:pt>
              <c:pt idx="1521">
                <c:v>226.62900000000121</c:v>
              </c:pt>
              <c:pt idx="1522">
                <c:v>226.77800000000121</c:v>
              </c:pt>
              <c:pt idx="1523">
                <c:v>226.92700000000121</c:v>
              </c:pt>
              <c:pt idx="1524">
                <c:v>227.07600000000122</c:v>
              </c:pt>
              <c:pt idx="1525">
                <c:v>227.22500000000122</c:v>
              </c:pt>
              <c:pt idx="1526">
                <c:v>227.37400000000122</c:v>
              </c:pt>
              <c:pt idx="1527">
                <c:v>227.52300000000122</c:v>
              </c:pt>
              <c:pt idx="1528">
                <c:v>227.67200000000122</c:v>
              </c:pt>
              <c:pt idx="1529">
                <c:v>227.82100000000122</c:v>
              </c:pt>
              <c:pt idx="1530">
                <c:v>227.97000000000122</c:v>
              </c:pt>
              <c:pt idx="1531">
                <c:v>228.11900000000122</c:v>
              </c:pt>
              <c:pt idx="1532">
                <c:v>228.26800000000122</c:v>
              </c:pt>
              <c:pt idx="1533">
                <c:v>228.41700000000122</c:v>
              </c:pt>
              <c:pt idx="1534">
                <c:v>228.56600000000122</c:v>
              </c:pt>
              <c:pt idx="1535">
                <c:v>228.71500000000123</c:v>
              </c:pt>
              <c:pt idx="1536">
                <c:v>228.86400000000123</c:v>
              </c:pt>
              <c:pt idx="1537">
                <c:v>229.01300000000123</c:v>
              </c:pt>
              <c:pt idx="1538">
                <c:v>229.16200000000123</c:v>
              </c:pt>
              <c:pt idx="1539">
                <c:v>229.31100000000123</c:v>
              </c:pt>
              <c:pt idx="1540">
                <c:v>229.46000000000123</c:v>
              </c:pt>
              <c:pt idx="1541">
                <c:v>229.60900000000123</c:v>
              </c:pt>
              <c:pt idx="1542">
                <c:v>229.75800000000123</c:v>
              </c:pt>
              <c:pt idx="1543">
                <c:v>229.90700000000123</c:v>
              </c:pt>
              <c:pt idx="1544">
                <c:v>230.05600000000123</c:v>
              </c:pt>
              <c:pt idx="1545">
                <c:v>230.20500000000123</c:v>
              </c:pt>
              <c:pt idx="1546">
                <c:v>230.35400000000124</c:v>
              </c:pt>
              <c:pt idx="1547">
                <c:v>230.50300000000124</c:v>
              </c:pt>
              <c:pt idx="1548">
                <c:v>230.65200000000124</c:v>
              </c:pt>
              <c:pt idx="1549">
                <c:v>230.80100000000124</c:v>
              </c:pt>
              <c:pt idx="1550">
                <c:v>230.95000000000124</c:v>
              </c:pt>
              <c:pt idx="1551">
                <c:v>231.09900000000124</c:v>
              </c:pt>
              <c:pt idx="1552">
                <c:v>231.24800000000124</c:v>
              </c:pt>
              <c:pt idx="1553">
                <c:v>231.39700000000124</c:v>
              </c:pt>
              <c:pt idx="1554">
                <c:v>231.54600000000124</c:v>
              </c:pt>
              <c:pt idx="1555">
                <c:v>231.69500000000124</c:v>
              </c:pt>
              <c:pt idx="1556">
                <c:v>231.84400000000124</c:v>
              </c:pt>
              <c:pt idx="1557">
                <c:v>231.99300000000125</c:v>
              </c:pt>
              <c:pt idx="1558">
                <c:v>232.14200000000125</c:v>
              </c:pt>
              <c:pt idx="1559">
                <c:v>232.29100000000125</c:v>
              </c:pt>
              <c:pt idx="1560">
                <c:v>232.44000000000125</c:v>
              </c:pt>
              <c:pt idx="1561">
                <c:v>232.58900000000125</c:v>
              </c:pt>
              <c:pt idx="1562">
                <c:v>232.73800000000125</c:v>
              </c:pt>
              <c:pt idx="1563">
                <c:v>232.88700000000125</c:v>
              </c:pt>
              <c:pt idx="1564">
                <c:v>233.03600000000125</c:v>
              </c:pt>
              <c:pt idx="1565">
                <c:v>233.18500000000125</c:v>
              </c:pt>
              <c:pt idx="1566">
                <c:v>233.33400000000125</c:v>
              </c:pt>
              <c:pt idx="1567">
                <c:v>233.48300000000125</c:v>
              </c:pt>
              <c:pt idx="1568">
                <c:v>233.63200000000126</c:v>
              </c:pt>
              <c:pt idx="1569">
                <c:v>233.78100000000126</c:v>
              </c:pt>
              <c:pt idx="1570">
                <c:v>233.93000000000126</c:v>
              </c:pt>
              <c:pt idx="1571">
                <c:v>234.07900000000126</c:v>
              </c:pt>
              <c:pt idx="1572">
                <c:v>234.22800000000126</c:v>
              </c:pt>
              <c:pt idx="1573">
                <c:v>234.37700000000126</c:v>
              </c:pt>
              <c:pt idx="1574">
                <c:v>234.52600000000126</c:v>
              </c:pt>
              <c:pt idx="1575">
                <c:v>234.67500000000126</c:v>
              </c:pt>
              <c:pt idx="1576">
                <c:v>234.82400000000126</c:v>
              </c:pt>
              <c:pt idx="1577">
                <c:v>234.97300000000126</c:v>
              </c:pt>
              <c:pt idx="1578">
                <c:v>235.12200000000126</c:v>
              </c:pt>
              <c:pt idx="1579">
                <c:v>235.27100000000127</c:v>
              </c:pt>
              <c:pt idx="1580">
                <c:v>235.42000000000127</c:v>
              </c:pt>
              <c:pt idx="1581">
                <c:v>235.56900000000127</c:v>
              </c:pt>
              <c:pt idx="1582">
                <c:v>235.71800000000127</c:v>
              </c:pt>
              <c:pt idx="1583">
                <c:v>235.86700000000127</c:v>
              </c:pt>
              <c:pt idx="1584">
                <c:v>236.01600000000127</c:v>
              </c:pt>
              <c:pt idx="1585">
                <c:v>236.16500000000127</c:v>
              </c:pt>
              <c:pt idx="1586">
                <c:v>236.31400000000127</c:v>
              </c:pt>
              <c:pt idx="1587">
                <c:v>236.46300000000127</c:v>
              </c:pt>
              <c:pt idx="1588">
                <c:v>236.61200000000127</c:v>
              </c:pt>
              <c:pt idx="1589">
                <c:v>236.76100000000127</c:v>
              </c:pt>
              <c:pt idx="1590">
                <c:v>236.91000000000128</c:v>
              </c:pt>
              <c:pt idx="1591">
                <c:v>237.05900000000128</c:v>
              </c:pt>
              <c:pt idx="1592">
                <c:v>237.20800000000128</c:v>
              </c:pt>
              <c:pt idx="1593">
                <c:v>237.35700000000128</c:v>
              </c:pt>
              <c:pt idx="1594">
                <c:v>237.50600000000128</c:v>
              </c:pt>
              <c:pt idx="1595">
                <c:v>237.65500000000128</c:v>
              </c:pt>
              <c:pt idx="1596">
                <c:v>237.80400000000128</c:v>
              </c:pt>
              <c:pt idx="1597">
                <c:v>237.95300000000128</c:v>
              </c:pt>
              <c:pt idx="1598">
                <c:v>238.10200000000128</c:v>
              </c:pt>
              <c:pt idx="1599">
                <c:v>238.25100000000128</c:v>
              </c:pt>
              <c:pt idx="1600">
                <c:v>238.40000000000128</c:v>
              </c:pt>
              <c:pt idx="1601">
                <c:v>238.54900000000129</c:v>
              </c:pt>
              <c:pt idx="1602">
                <c:v>238.69800000000129</c:v>
              </c:pt>
              <c:pt idx="1603">
                <c:v>238.84700000000129</c:v>
              </c:pt>
              <c:pt idx="1604">
                <c:v>238.99600000000129</c:v>
              </c:pt>
              <c:pt idx="1605">
                <c:v>239.14500000000129</c:v>
              </c:pt>
              <c:pt idx="1606">
                <c:v>239.29400000000129</c:v>
              </c:pt>
              <c:pt idx="1607">
                <c:v>239.44300000000129</c:v>
              </c:pt>
              <c:pt idx="1608">
                <c:v>239.59200000000129</c:v>
              </c:pt>
              <c:pt idx="1609">
                <c:v>239.74100000000129</c:v>
              </c:pt>
              <c:pt idx="1610">
                <c:v>239.89000000000129</c:v>
              </c:pt>
              <c:pt idx="1611">
                <c:v>240.03900000000129</c:v>
              </c:pt>
              <c:pt idx="1612">
                <c:v>240.1880000000013</c:v>
              </c:pt>
              <c:pt idx="1613">
                <c:v>240.3370000000013</c:v>
              </c:pt>
              <c:pt idx="1614">
                <c:v>240.4860000000013</c:v>
              </c:pt>
              <c:pt idx="1615">
                <c:v>240.6350000000013</c:v>
              </c:pt>
              <c:pt idx="1616">
                <c:v>240.7840000000013</c:v>
              </c:pt>
              <c:pt idx="1617">
                <c:v>240.9330000000013</c:v>
              </c:pt>
              <c:pt idx="1618">
                <c:v>241.0820000000013</c:v>
              </c:pt>
              <c:pt idx="1619">
                <c:v>241.2310000000013</c:v>
              </c:pt>
              <c:pt idx="1620">
                <c:v>241.3800000000013</c:v>
              </c:pt>
              <c:pt idx="1621">
                <c:v>241.5290000000013</c:v>
              </c:pt>
              <c:pt idx="1622">
                <c:v>241.6780000000013</c:v>
              </c:pt>
              <c:pt idx="1623">
                <c:v>241.82700000000131</c:v>
              </c:pt>
              <c:pt idx="1624">
                <c:v>241.97600000000131</c:v>
              </c:pt>
              <c:pt idx="1625">
                <c:v>242.12500000000131</c:v>
              </c:pt>
              <c:pt idx="1626">
                <c:v>242.27400000000131</c:v>
              </c:pt>
              <c:pt idx="1627">
                <c:v>242.42300000000131</c:v>
              </c:pt>
              <c:pt idx="1628">
                <c:v>242.57200000000131</c:v>
              </c:pt>
              <c:pt idx="1629">
                <c:v>242.72100000000131</c:v>
              </c:pt>
              <c:pt idx="1630">
                <c:v>242.87000000000131</c:v>
              </c:pt>
              <c:pt idx="1631">
                <c:v>243.01900000000131</c:v>
              </c:pt>
              <c:pt idx="1632">
                <c:v>243.16800000000131</c:v>
              </c:pt>
              <c:pt idx="1633">
                <c:v>243.31700000000131</c:v>
              </c:pt>
              <c:pt idx="1634">
                <c:v>243.46600000000132</c:v>
              </c:pt>
              <c:pt idx="1635">
                <c:v>243.61500000000132</c:v>
              </c:pt>
              <c:pt idx="1636">
                <c:v>243.76400000000132</c:v>
              </c:pt>
              <c:pt idx="1637">
                <c:v>243.91300000000132</c:v>
              </c:pt>
              <c:pt idx="1638">
                <c:v>244.06200000000132</c:v>
              </c:pt>
              <c:pt idx="1639">
                <c:v>244.21100000000132</c:v>
              </c:pt>
              <c:pt idx="1640">
                <c:v>244.36000000000132</c:v>
              </c:pt>
              <c:pt idx="1641">
                <c:v>244.50900000000132</c:v>
              </c:pt>
              <c:pt idx="1642">
                <c:v>244.65800000000132</c:v>
              </c:pt>
              <c:pt idx="1643">
                <c:v>244.80700000000132</c:v>
              </c:pt>
              <c:pt idx="1644">
                <c:v>244.95600000000132</c:v>
              </c:pt>
              <c:pt idx="1645">
                <c:v>245.10500000000133</c:v>
              </c:pt>
              <c:pt idx="1646">
                <c:v>245.25400000000133</c:v>
              </c:pt>
              <c:pt idx="1647">
                <c:v>245.40300000000133</c:v>
              </c:pt>
              <c:pt idx="1648">
                <c:v>245.55200000000133</c:v>
              </c:pt>
              <c:pt idx="1649">
                <c:v>245.70100000000133</c:v>
              </c:pt>
              <c:pt idx="1650">
                <c:v>245.85000000000133</c:v>
              </c:pt>
              <c:pt idx="1651">
                <c:v>245.99900000000133</c:v>
              </c:pt>
              <c:pt idx="1652">
                <c:v>246.14800000000133</c:v>
              </c:pt>
              <c:pt idx="1653">
                <c:v>246.29700000000133</c:v>
              </c:pt>
              <c:pt idx="1654">
                <c:v>246.44600000000133</c:v>
              </c:pt>
              <c:pt idx="1655">
                <c:v>246.59500000000133</c:v>
              </c:pt>
              <c:pt idx="1656">
                <c:v>246.74400000000134</c:v>
              </c:pt>
              <c:pt idx="1657">
                <c:v>246.89300000000134</c:v>
              </c:pt>
              <c:pt idx="1658">
                <c:v>247.04200000000134</c:v>
              </c:pt>
              <c:pt idx="1659">
                <c:v>247.19100000000134</c:v>
              </c:pt>
              <c:pt idx="1660">
                <c:v>247.34000000000134</c:v>
              </c:pt>
              <c:pt idx="1661">
                <c:v>247.48900000000134</c:v>
              </c:pt>
              <c:pt idx="1662">
                <c:v>247.63800000000134</c:v>
              </c:pt>
              <c:pt idx="1663">
                <c:v>247.78700000000134</c:v>
              </c:pt>
              <c:pt idx="1664">
                <c:v>247.93600000000134</c:v>
              </c:pt>
              <c:pt idx="1665">
                <c:v>248.08500000000134</c:v>
              </c:pt>
              <c:pt idx="1666">
                <c:v>248.23400000000134</c:v>
              </c:pt>
              <c:pt idx="1667">
                <c:v>248.38300000000135</c:v>
              </c:pt>
              <c:pt idx="1668">
                <c:v>248.53200000000135</c:v>
              </c:pt>
              <c:pt idx="1669">
                <c:v>248.68100000000135</c:v>
              </c:pt>
              <c:pt idx="1670">
                <c:v>248.83000000000135</c:v>
              </c:pt>
              <c:pt idx="1671">
                <c:v>248.97900000000135</c:v>
              </c:pt>
              <c:pt idx="1672">
                <c:v>249.12800000000135</c:v>
              </c:pt>
              <c:pt idx="1673">
                <c:v>249.27700000000135</c:v>
              </c:pt>
              <c:pt idx="1674">
                <c:v>249.42600000000135</c:v>
              </c:pt>
              <c:pt idx="1675">
                <c:v>249.57500000000135</c:v>
              </c:pt>
              <c:pt idx="1676">
                <c:v>249.72400000000135</c:v>
              </c:pt>
              <c:pt idx="1677">
                <c:v>249.87300000000135</c:v>
              </c:pt>
              <c:pt idx="1678">
                <c:v>250.02200000000136</c:v>
              </c:pt>
              <c:pt idx="1679">
                <c:v>250.17100000000136</c:v>
              </c:pt>
              <c:pt idx="1680">
                <c:v>250.32000000000136</c:v>
              </c:pt>
              <c:pt idx="1681">
                <c:v>250.46900000000136</c:v>
              </c:pt>
              <c:pt idx="1682">
                <c:v>250.61800000000136</c:v>
              </c:pt>
              <c:pt idx="1683">
                <c:v>250.76700000000136</c:v>
              </c:pt>
              <c:pt idx="1684">
                <c:v>250.91600000000136</c:v>
              </c:pt>
              <c:pt idx="1685">
                <c:v>251.06500000000136</c:v>
              </c:pt>
              <c:pt idx="1686">
                <c:v>251.21400000000136</c:v>
              </c:pt>
              <c:pt idx="1687">
                <c:v>251.36300000000136</c:v>
              </c:pt>
              <c:pt idx="1688">
                <c:v>251.51200000000136</c:v>
              </c:pt>
              <c:pt idx="1689">
                <c:v>251.66100000000137</c:v>
              </c:pt>
              <c:pt idx="1690">
                <c:v>251.81000000000137</c:v>
              </c:pt>
              <c:pt idx="1691">
                <c:v>251.95900000000137</c:v>
              </c:pt>
              <c:pt idx="1692">
                <c:v>252.10800000000137</c:v>
              </c:pt>
              <c:pt idx="1693">
                <c:v>252.25700000000137</c:v>
              </c:pt>
              <c:pt idx="1694">
                <c:v>252.40600000000137</c:v>
              </c:pt>
              <c:pt idx="1695">
                <c:v>252.55500000000137</c:v>
              </c:pt>
              <c:pt idx="1696">
                <c:v>252.70400000000137</c:v>
              </c:pt>
              <c:pt idx="1697">
                <c:v>252.85300000000137</c:v>
              </c:pt>
              <c:pt idx="1698">
                <c:v>253.00200000000137</c:v>
              </c:pt>
              <c:pt idx="1699">
                <c:v>253.15100000000137</c:v>
              </c:pt>
              <c:pt idx="1700">
                <c:v>253.30000000000138</c:v>
              </c:pt>
              <c:pt idx="1701">
                <c:v>253.44900000000138</c:v>
              </c:pt>
              <c:pt idx="1702">
                <c:v>253.59800000000138</c:v>
              </c:pt>
              <c:pt idx="1703">
                <c:v>253.74700000000138</c:v>
              </c:pt>
              <c:pt idx="1704">
                <c:v>253.89600000000138</c:v>
              </c:pt>
              <c:pt idx="1705">
                <c:v>254.04500000000138</c:v>
              </c:pt>
              <c:pt idx="1706">
                <c:v>254.19400000000138</c:v>
              </c:pt>
              <c:pt idx="1707">
                <c:v>254.34300000000138</c:v>
              </c:pt>
              <c:pt idx="1708">
                <c:v>254.49200000000138</c:v>
              </c:pt>
              <c:pt idx="1709">
                <c:v>254.64100000000138</c:v>
              </c:pt>
              <c:pt idx="1710">
                <c:v>254.79000000000138</c:v>
              </c:pt>
              <c:pt idx="1711">
                <c:v>254.93900000000139</c:v>
              </c:pt>
              <c:pt idx="1712">
                <c:v>255.08800000000139</c:v>
              </c:pt>
              <c:pt idx="1713">
                <c:v>255.23700000000139</c:v>
              </c:pt>
              <c:pt idx="1714">
                <c:v>255.38600000000139</c:v>
              </c:pt>
              <c:pt idx="1715">
                <c:v>255.53500000000139</c:v>
              </c:pt>
              <c:pt idx="1716">
                <c:v>255.68400000000139</c:v>
              </c:pt>
              <c:pt idx="1717">
                <c:v>255.83300000000139</c:v>
              </c:pt>
              <c:pt idx="1718">
                <c:v>255.98200000000139</c:v>
              </c:pt>
              <c:pt idx="1719">
                <c:v>256.13100000000139</c:v>
              </c:pt>
              <c:pt idx="1720">
                <c:v>256.28000000000139</c:v>
              </c:pt>
              <c:pt idx="1721">
                <c:v>256.42900000000139</c:v>
              </c:pt>
              <c:pt idx="1722">
                <c:v>256.5780000000014</c:v>
              </c:pt>
              <c:pt idx="1723">
                <c:v>256.7270000000014</c:v>
              </c:pt>
              <c:pt idx="1724">
                <c:v>256.8760000000014</c:v>
              </c:pt>
              <c:pt idx="1725">
                <c:v>257.0250000000014</c:v>
              </c:pt>
              <c:pt idx="1726">
                <c:v>257.1740000000014</c:v>
              </c:pt>
              <c:pt idx="1727">
                <c:v>257.3230000000014</c:v>
              </c:pt>
              <c:pt idx="1728">
                <c:v>257.4720000000014</c:v>
              </c:pt>
              <c:pt idx="1729">
                <c:v>257.6210000000014</c:v>
              </c:pt>
              <c:pt idx="1730">
                <c:v>257.7700000000014</c:v>
              </c:pt>
              <c:pt idx="1731">
                <c:v>257.9190000000014</c:v>
              </c:pt>
              <c:pt idx="1732">
                <c:v>258.0680000000014</c:v>
              </c:pt>
              <c:pt idx="1733">
                <c:v>258.21700000000141</c:v>
              </c:pt>
              <c:pt idx="1734">
                <c:v>258.36600000000141</c:v>
              </c:pt>
              <c:pt idx="1735">
                <c:v>258.51500000000141</c:v>
              </c:pt>
              <c:pt idx="1736">
                <c:v>258.66400000000141</c:v>
              </c:pt>
              <c:pt idx="1737">
                <c:v>258.81300000000141</c:v>
              </c:pt>
              <c:pt idx="1738">
                <c:v>258.96200000000141</c:v>
              </c:pt>
              <c:pt idx="1739">
                <c:v>259.11100000000141</c:v>
              </c:pt>
              <c:pt idx="1740">
                <c:v>259.26000000000141</c:v>
              </c:pt>
              <c:pt idx="1741">
                <c:v>259.40900000000141</c:v>
              </c:pt>
              <c:pt idx="1742">
                <c:v>259.55800000000141</c:v>
              </c:pt>
              <c:pt idx="1743">
                <c:v>259.70700000000141</c:v>
              </c:pt>
              <c:pt idx="1744">
                <c:v>259.85600000000142</c:v>
              </c:pt>
              <c:pt idx="1745">
                <c:v>260.00500000000142</c:v>
              </c:pt>
              <c:pt idx="1746">
                <c:v>260.15400000000142</c:v>
              </c:pt>
              <c:pt idx="1747">
                <c:v>260.30300000000142</c:v>
              </c:pt>
              <c:pt idx="1748">
                <c:v>260.45200000000142</c:v>
              </c:pt>
              <c:pt idx="1749">
                <c:v>260.60100000000142</c:v>
              </c:pt>
              <c:pt idx="1750">
                <c:v>260.75000000000142</c:v>
              </c:pt>
              <c:pt idx="1751">
                <c:v>260.89900000000142</c:v>
              </c:pt>
              <c:pt idx="1752">
                <c:v>261.04800000000142</c:v>
              </c:pt>
              <c:pt idx="1753">
                <c:v>261.19700000000142</c:v>
              </c:pt>
              <c:pt idx="1754">
                <c:v>261.34600000000142</c:v>
              </c:pt>
              <c:pt idx="1755">
                <c:v>261.49500000000143</c:v>
              </c:pt>
              <c:pt idx="1756">
                <c:v>261.64400000000143</c:v>
              </c:pt>
              <c:pt idx="1757">
                <c:v>261.79300000000143</c:v>
              </c:pt>
              <c:pt idx="1758">
                <c:v>261.94200000000143</c:v>
              </c:pt>
              <c:pt idx="1759">
                <c:v>262.09100000000143</c:v>
              </c:pt>
              <c:pt idx="1760">
                <c:v>262.24000000000143</c:v>
              </c:pt>
              <c:pt idx="1761">
                <c:v>262.38900000000143</c:v>
              </c:pt>
              <c:pt idx="1762">
                <c:v>262.53800000000143</c:v>
              </c:pt>
              <c:pt idx="1763">
                <c:v>262.68700000000143</c:v>
              </c:pt>
              <c:pt idx="1764">
                <c:v>262.83600000000143</c:v>
              </c:pt>
              <c:pt idx="1765">
                <c:v>262.98500000000143</c:v>
              </c:pt>
              <c:pt idx="1766">
                <c:v>263.13400000000144</c:v>
              </c:pt>
              <c:pt idx="1767">
                <c:v>263.28300000000144</c:v>
              </c:pt>
              <c:pt idx="1768">
                <c:v>263.43200000000144</c:v>
              </c:pt>
              <c:pt idx="1769">
                <c:v>263.58100000000144</c:v>
              </c:pt>
              <c:pt idx="1770">
                <c:v>263.73000000000144</c:v>
              </c:pt>
              <c:pt idx="1771">
                <c:v>263.87900000000144</c:v>
              </c:pt>
              <c:pt idx="1772">
                <c:v>264.02800000000144</c:v>
              </c:pt>
              <c:pt idx="1773">
                <c:v>264.17700000000144</c:v>
              </c:pt>
              <c:pt idx="1774">
                <c:v>264.32600000000144</c:v>
              </c:pt>
              <c:pt idx="1775">
                <c:v>264.47500000000144</c:v>
              </c:pt>
              <c:pt idx="1776">
                <c:v>264.62400000000144</c:v>
              </c:pt>
              <c:pt idx="1777">
                <c:v>264.77300000000145</c:v>
              </c:pt>
              <c:pt idx="1778">
                <c:v>264.92200000000145</c:v>
              </c:pt>
              <c:pt idx="1779">
                <c:v>265.07100000000145</c:v>
              </c:pt>
              <c:pt idx="1780">
                <c:v>265.22000000000145</c:v>
              </c:pt>
              <c:pt idx="1781">
                <c:v>265.36900000000145</c:v>
              </c:pt>
              <c:pt idx="1782">
                <c:v>265.51800000000145</c:v>
              </c:pt>
              <c:pt idx="1783">
                <c:v>265.66700000000145</c:v>
              </c:pt>
              <c:pt idx="1784">
                <c:v>265.81600000000145</c:v>
              </c:pt>
              <c:pt idx="1785">
                <c:v>265.96500000000145</c:v>
              </c:pt>
              <c:pt idx="1786">
                <c:v>266.11400000000145</c:v>
              </c:pt>
              <c:pt idx="1787">
                <c:v>266.26300000000145</c:v>
              </c:pt>
              <c:pt idx="1788">
                <c:v>266.41200000000146</c:v>
              </c:pt>
              <c:pt idx="1789">
                <c:v>266.56100000000146</c:v>
              </c:pt>
              <c:pt idx="1790">
                <c:v>266.71000000000146</c:v>
              </c:pt>
              <c:pt idx="1791">
                <c:v>266.85900000000146</c:v>
              </c:pt>
              <c:pt idx="1792">
                <c:v>267.00800000000146</c:v>
              </c:pt>
              <c:pt idx="1793">
                <c:v>267.15700000000146</c:v>
              </c:pt>
              <c:pt idx="1794">
                <c:v>267.30600000000146</c:v>
              </c:pt>
              <c:pt idx="1795">
                <c:v>267.45500000000146</c:v>
              </c:pt>
              <c:pt idx="1796">
                <c:v>267.60400000000146</c:v>
              </c:pt>
              <c:pt idx="1797">
                <c:v>267.75300000000146</c:v>
              </c:pt>
              <c:pt idx="1798">
                <c:v>267.90200000000146</c:v>
              </c:pt>
              <c:pt idx="1799">
                <c:v>268.05100000000147</c:v>
              </c:pt>
              <c:pt idx="1800">
                <c:v>268.20000000000147</c:v>
              </c:pt>
              <c:pt idx="1801">
                <c:v>268.34900000000147</c:v>
              </c:pt>
              <c:pt idx="1802">
                <c:v>268.49800000000147</c:v>
              </c:pt>
              <c:pt idx="1803">
                <c:v>268.64700000000147</c:v>
              </c:pt>
              <c:pt idx="1804">
                <c:v>268.79600000000147</c:v>
              </c:pt>
              <c:pt idx="1805">
                <c:v>268.94500000000147</c:v>
              </c:pt>
              <c:pt idx="1806">
                <c:v>269.09400000000147</c:v>
              </c:pt>
              <c:pt idx="1807">
                <c:v>269.24300000000147</c:v>
              </c:pt>
              <c:pt idx="1808">
                <c:v>269.39200000000147</c:v>
              </c:pt>
              <c:pt idx="1809">
                <c:v>269.54100000000147</c:v>
              </c:pt>
              <c:pt idx="1810">
                <c:v>269.69000000000148</c:v>
              </c:pt>
              <c:pt idx="1811">
                <c:v>269.83900000000148</c:v>
              </c:pt>
              <c:pt idx="1812">
                <c:v>269.98800000000148</c:v>
              </c:pt>
              <c:pt idx="1813">
                <c:v>270.13700000000148</c:v>
              </c:pt>
              <c:pt idx="1814">
                <c:v>270.28600000000148</c:v>
              </c:pt>
              <c:pt idx="1815">
                <c:v>270.43500000000148</c:v>
              </c:pt>
              <c:pt idx="1816">
                <c:v>270.58400000000148</c:v>
              </c:pt>
              <c:pt idx="1817">
                <c:v>270.73300000000148</c:v>
              </c:pt>
              <c:pt idx="1818">
                <c:v>270.88200000000148</c:v>
              </c:pt>
              <c:pt idx="1819">
                <c:v>271.03100000000148</c:v>
              </c:pt>
              <c:pt idx="1820">
                <c:v>271.18000000000148</c:v>
              </c:pt>
              <c:pt idx="1821">
                <c:v>271.32900000000149</c:v>
              </c:pt>
              <c:pt idx="1822">
                <c:v>271.47800000000149</c:v>
              </c:pt>
              <c:pt idx="1823">
                <c:v>271.62700000000149</c:v>
              </c:pt>
              <c:pt idx="1824">
                <c:v>271.77600000000149</c:v>
              </c:pt>
              <c:pt idx="1825">
                <c:v>271.92500000000149</c:v>
              </c:pt>
              <c:pt idx="1826">
                <c:v>272.07400000000149</c:v>
              </c:pt>
              <c:pt idx="1827">
                <c:v>272.22300000000149</c:v>
              </c:pt>
              <c:pt idx="1828">
                <c:v>272.37200000000149</c:v>
              </c:pt>
              <c:pt idx="1829">
                <c:v>272.52100000000149</c:v>
              </c:pt>
              <c:pt idx="1830">
                <c:v>272.67000000000149</c:v>
              </c:pt>
              <c:pt idx="1831">
                <c:v>272.81900000000149</c:v>
              </c:pt>
              <c:pt idx="1832">
                <c:v>272.9680000000015</c:v>
              </c:pt>
              <c:pt idx="1833">
                <c:v>273.1170000000015</c:v>
              </c:pt>
              <c:pt idx="1834">
                <c:v>273.2660000000015</c:v>
              </c:pt>
              <c:pt idx="1835">
                <c:v>273.4150000000015</c:v>
              </c:pt>
              <c:pt idx="1836">
                <c:v>273.5640000000015</c:v>
              </c:pt>
              <c:pt idx="1837">
                <c:v>273.7130000000015</c:v>
              </c:pt>
              <c:pt idx="1838">
                <c:v>273.8620000000015</c:v>
              </c:pt>
              <c:pt idx="1839">
                <c:v>274.0110000000015</c:v>
              </c:pt>
              <c:pt idx="1840">
                <c:v>274.1600000000015</c:v>
              </c:pt>
              <c:pt idx="1841">
                <c:v>274.3090000000015</c:v>
              </c:pt>
              <c:pt idx="1842">
                <c:v>274.4580000000015</c:v>
              </c:pt>
              <c:pt idx="1843">
                <c:v>274.60700000000151</c:v>
              </c:pt>
              <c:pt idx="1844">
                <c:v>274.75600000000151</c:v>
              </c:pt>
              <c:pt idx="1845">
                <c:v>274.90500000000151</c:v>
              </c:pt>
              <c:pt idx="1846">
                <c:v>275.05400000000151</c:v>
              </c:pt>
              <c:pt idx="1847">
                <c:v>275.20300000000151</c:v>
              </c:pt>
              <c:pt idx="1848">
                <c:v>275.35200000000151</c:v>
              </c:pt>
              <c:pt idx="1849">
                <c:v>275.50100000000151</c:v>
              </c:pt>
              <c:pt idx="1850">
                <c:v>275.65000000000151</c:v>
              </c:pt>
              <c:pt idx="1851">
                <c:v>275.79900000000151</c:v>
              </c:pt>
              <c:pt idx="1852">
                <c:v>275.94800000000151</c:v>
              </c:pt>
              <c:pt idx="1853">
                <c:v>276.09700000000151</c:v>
              </c:pt>
              <c:pt idx="1854">
                <c:v>276.24600000000152</c:v>
              </c:pt>
              <c:pt idx="1855">
                <c:v>276.39500000000152</c:v>
              </c:pt>
              <c:pt idx="1856">
                <c:v>276.54400000000152</c:v>
              </c:pt>
              <c:pt idx="1857">
                <c:v>276.69300000000152</c:v>
              </c:pt>
              <c:pt idx="1858">
                <c:v>276.84200000000152</c:v>
              </c:pt>
              <c:pt idx="1859">
                <c:v>276.99100000000152</c:v>
              </c:pt>
              <c:pt idx="1860">
                <c:v>277.14000000000152</c:v>
              </c:pt>
              <c:pt idx="1861">
                <c:v>277.28900000000152</c:v>
              </c:pt>
              <c:pt idx="1862">
                <c:v>277.43800000000152</c:v>
              </c:pt>
              <c:pt idx="1863">
                <c:v>277.58700000000152</c:v>
              </c:pt>
              <c:pt idx="1864">
                <c:v>277.73600000000152</c:v>
              </c:pt>
              <c:pt idx="1865">
                <c:v>277.88500000000153</c:v>
              </c:pt>
              <c:pt idx="1866">
                <c:v>278.03400000000153</c:v>
              </c:pt>
              <c:pt idx="1867">
                <c:v>278.18300000000153</c:v>
              </c:pt>
              <c:pt idx="1868">
                <c:v>278.33200000000153</c:v>
              </c:pt>
              <c:pt idx="1869">
                <c:v>278.48100000000153</c:v>
              </c:pt>
              <c:pt idx="1870">
                <c:v>278.63000000000153</c:v>
              </c:pt>
              <c:pt idx="1871">
                <c:v>278.77900000000153</c:v>
              </c:pt>
              <c:pt idx="1872">
                <c:v>278.92800000000153</c:v>
              </c:pt>
              <c:pt idx="1873">
                <c:v>279.07700000000153</c:v>
              </c:pt>
              <c:pt idx="1874">
                <c:v>279.22600000000153</c:v>
              </c:pt>
              <c:pt idx="1875">
                <c:v>279.37500000000153</c:v>
              </c:pt>
              <c:pt idx="1876">
                <c:v>279.52400000000154</c:v>
              </c:pt>
              <c:pt idx="1877">
                <c:v>279.67300000000154</c:v>
              </c:pt>
              <c:pt idx="1878">
                <c:v>279.82200000000154</c:v>
              </c:pt>
              <c:pt idx="1879">
                <c:v>279.97100000000154</c:v>
              </c:pt>
              <c:pt idx="1880">
                <c:v>280.12000000000154</c:v>
              </c:pt>
              <c:pt idx="1881">
                <c:v>280.26900000000154</c:v>
              </c:pt>
              <c:pt idx="1882">
                <c:v>280.41800000000154</c:v>
              </c:pt>
              <c:pt idx="1883">
                <c:v>280.56700000000154</c:v>
              </c:pt>
              <c:pt idx="1884">
                <c:v>280.71600000000154</c:v>
              </c:pt>
              <c:pt idx="1885">
                <c:v>280.86500000000154</c:v>
              </c:pt>
              <c:pt idx="1886">
                <c:v>281.01400000000154</c:v>
              </c:pt>
              <c:pt idx="1887">
                <c:v>281.16300000000155</c:v>
              </c:pt>
              <c:pt idx="1888">
                <c:v>281.31200000000155</c:v>
              </c:pt>
              <c:pt idx="1889">
                <c:v>281.46100000000155</c:v>
              </c:pt>
              <c:pt idx="1890">
                <c:v>281.61000000000155</c:v>
              </c:pt>
              <c:pt idx="1891">
                <c:v>281.75900000000155</c:v>
              </c:pt>
              <c:pt idx="1892">
                <c:v>281.90800000000155</c:v>
              </c:pt>
              <c:pt idx="1893">
                <c:v>282.05700000000155</c:v>
              </c:pt>
              <c:pt idx="1894">
                <c:v>282.20600000000155</c:v>
              </c:pt>
              <c:pt idx="1895">
                <c:v>282.35500000000155</c:v>
              </c:pt>
              <c:pt idx="1896">
                <c:v>282.50400000000155</c:v>
              </c:pt>
              <c:pt idx="1897">
                <c:v>282.65300000000155</c:v>
              </c:pt>
              <c:pt idx="1898">
                <c:v>282.80200000000156</c:v>
              </c:pt>
              <c:pt idx="1899">
                <c:v>282.95100000000156</c:v>
              </c:pt>
              <c:pt idx="1900">
                <c:v>283.10000000000156</c:v>
              </c:pt>
              <c:pt idx="1901">
                <c:v>283.24900000000156</c:v>
              </c:pt>
              <c:pt idx="1902">
                <c:v>283.39800000000156</c:v>
              </c:pt>
              <c:pt idx="1903">
                <c:v>283.54700000000156</c:v>
              </c:pt>
              <c:pt idx="1904">
                <c:v>283.69600000000156</c:v>
              </c:pt>
              <c:pt idx="1905">
                <c:v>283.84500000000156</c:v>
              </c:pt>
              <c:pt idx="1906">
                <c:v>283.99400000000156</c:v>
              </c:pt>
              <c:pt idx="1907">
                <c:v>284.14300000000156</c:v>
              </c:pt>
              <c:pt idx="1908">
                <c:v>284.29200000000156</c:v>
              </c:pt>
              <c:pt idx="1909">
                <c:v>284.44100000000157</c:v>
              </c:pt>
              <c:pt idx="1910">
                <c:v>284.59000000000157</c:v>
              </c:pt>
              <c:pt idx="1911">
                <c:v>284.73900000000157</c:v>
              </c:pt>
              <c:pt idx="1912">
                <c:v>284.88800000000157</c:v>
              </c:pt>
              <c:pt idx="1913">
                <c:v>285.03700000000157</c:v>
              </c:pt>
              <c:pt idx="1914">
                <c:v>285.18600000000157</c:v>
              </c:pt>
              <c:pt idx="1915">
                <c:v>285.33500000000157</c:v>
              </c:pt>
              <c:pt idx="1916">
                <c:v>285.48400000000157</c:v>
              </c:pt>
              <c:pt idx="1917">
                <c:v>285.63300000000157</c:v>
              </c:pt>
              <c:pt idx="1918">
                <c:v>285.78200000000157</c:v>
              </c:pt>
              <c:pt idx="1919">
                <c:v>285.93100000000157</c:v>
              </c:pt>
              <c:pt idx="1920">
                <c:v>286.08000000000158</c:v>
              </c:pt>
              <c:pt idx="1921">
                <c:v>286.22900000000158</c:v>
              </c:pt>
              <c:pt idx="1922">
                <c:v>286.37800000000158</c:v>
              </c:pt>
              <c:pt idx="1923">
                <c:v>286.52700000000158</c:v>
              </c:pt>
              <c:pt idx="1924">
                <c:v>286.67600000000158</c:v>
              </c:pt>
              <c:pt idx="1925">
                <c:v>286.82500000000158</c:v>
              </c:pt>
              <c:pt idx="1926">
                <c:v>286.97400000000158</c:v>
              </c:pt>
              <c:pt idx="1927">
                <c:v>287.12300000000158</c:v>
              </c:pt>
              <c:pt idx="1928">
                <c:v>287.27200000000158</c:v>
              </c:pt>
              <c:pt idx="1929">
                <c:v>287.42100000000158</c:v>
              </c:pt>
              <c:pt idx="1930">
                <c:v>287.57000000000158</c:v>
              </c:pt>
              <c:pt idx="1931">
                <c:v>287.71900000000159</c:v>
              </c:pt>
              <c:pt idx="1932">
                <c:v>287.86800000000159</c:v>
              </c:pt>
              <c:pt idx="1933">
                <c:v>288.01700000000159</c:v>
              </c:pt>
              <c:pt idx="1934">
                <c:v>288.16600000000159</c:v>
              </c:pt>
              <c:pt idx="1935">
                <c:v>288.31500000000159</c:v>
              </c:pt>
              <c:pt idx="1936">
                <c:v>288.46400000000159</c:v>
              </c:pt>
              <c:pt idx="1937">
                <c:v>288.61300000000159</c:v>
              </c:pt>
              <c:pt idx="1938">
                <c:v>288.76200000000159</c:v>
              </c:pt>
              <c:pt idx="1939">
                <c:v>288.91100000000159</c:v>
              </c:pt>
              <c:pt idx="1940">
                <c:v>289.06000000000159</c:v>
              </c:pt>
              <c:pt idx="1941">
                <c:v>289.20900000000159</c:v>
              </c:pt>
              <c:pt idx="1942">
                <c:v>289.3580000000016</c:v>
              </c:pt>
              <c:pt idx="1943">
                <c:v>289.5070000000016</c:v>
              </c:pt>
              <c:pt idx="1944">
                <c:v>289.6560000000016</c:v>
              </c:pt>
              <c:pt idx="1945">
                <c:v>289.8050000000016</c:v>
              </c:pt>
              <c:pt idx="1946">
                <c:v>289.9540000000016</c:v>
              </c:pt>
              <c:pt idx="1947">
                <c:v>290.1030000000016</c:v>
              </c:pt>
              <c:pt idx="1948">
                <c:v>290.2520000000016</c:v>
              </c:pt>
              <c:pt idx="1949">
                <c:v>290.4010000000016</c:v>
              </c:pt>
              <c:pt idx="1950">
                <c:v>290.5500000000016</c:v>
              </c:pt>
              <c:pt idx="1951">
                <c:v>290.6990000000016</c:v>
              </c:pt>
              <c:pt idx="1952">
                <c:v>290.8480000000016</c:v>
              </c:pt>
              <c:pt idx="1953">
                <c:v>290.99700000000161</c:v>
              </c:pt>
              <c:pt idx="1954">
                <c:v>291.14600000000161</c:v>
              </c:pt>
              <c:pt idx="1955">
                <c:v>291.29500000000161</c:v>
              </c:pt>
              <c:pt idx="1956">
                <c:v>291.44400000000161</c:v>
              </c:pt>
              <c:pt idx="1957">
                <c:v>291.59300000000161</c:v>
              </c:pt>
              <c:pt idx="1958">
                <c:v>291.74200000000161</c:v>
              </c:pt>
              <c:pt idx="1959">
                <c:v>291.89100000000161</c:v>
              </c:pt>
              <c:pt idx="1960">
                <c:v>292.04000000000161</c:v>
              </c:pt>
              <c:pt idx="1961">
                <c:v>292.18900000000161</c:v>
              </c:pt>
              <c:pt idx="1962">
                <c:v>292.33800000000161</c:v>
              </c:pt>
              <c:pt idx="1963">
                <c:v>292.48700000000161</c:v>
              </c:pt>
              <c:pt idx="1964">
                <c:v>292.63600000000162</c:v>
              </c:pt>
              <c:pt idx="1965">
                <c:v>292.78500000000162</c:v>
              </c:pt>
              <c:pt idx="1966">
                <c:v>292.93400000000162</c:v>
              </c:pt>
              <c:pt idx="1967">
                <c:v>293.08300000000162</c:v>
              </c:pt>
              <c:pt idx="1968">
                <c:v>293.23200000000162</c:v>
              </c:pt>
              <c:pt idx="1969">
                <c:v>293.38100000000162</c:v>
              </c:pt>
              <c:pt idx="1970">
                <c:v>293.53000000000162</c:v>
              </c:pt>
              <c:pt idx="1971">
                <c:v>293.67900000000162</c:v>
              </c:pt>
              <c:pt idx="1972">
                <c:v>293.82800000000162</c:v>
              </c:pt>
              <c:pt idx="1973">
                <c:v>293.97700000000162</c:v>
              </c:pt>
              <c:pt idx="1974">
                <c:v>294.12600000000162</c:v>
              </c:pt>
              <c:pt idx="1975">
                <c:v>294.27500000000163</c:v>
              </c:pt>
              <c:pt idx="1976">
                <c:v>294.42400000000163</c:v>
              </c:pt>
              <c:pt idx="1977">
                <c:v>294.57300000000163</c:v>
              </c:pt>
              <c:pt idx="1978">
                <c:v>294.72200000000163</c:v>
              </c:pt>
              <c:pt idx="1979">
                <c:v>294.87100000000163</c:v>
              </c:pt>
              <c:pt idx="1980">
                <c:v>295.02000000000163</c:v>
              </c:pt>
              <c:pt idx="1981">
                <c:v>295.16900000000163</c:v>
              </c:pt>
              <c:pt idx="1982">
                <c:v>295.31800000000163</c:v>
              </c:pt>
              <c:pt idx="1983">
                <c:v>295.46700000000163</c:v>
              </c:pt>
              <c:pt idx="1984">
                <c:v>295.61600000000163</c:v>
              </c:pt>
              <c:pt idx="1985">
                <c:v>295.76500000000163</c:v>
              </c:pt>
              <c:pt idx="1986">
                <c:v>295.91400000000164</c:v>
              </c:pt>
              <c:pt idx="1987">
                <c:v>296.06300000000164</c:v>
              </c:pt>
              <c:pt idx="1988">
                <c:v>296.21200000000164</c:v>
              </c:pt>
              <c:pt idx="1989">
                <c:v>296.36100000000164</c:v>
              </c:pt>
              <c:pt idx="1990">
                <c:v>296.51000000000164</c:v>
              </c:pt>
              <c:pt idx="1991">
                <c:v>296.65900000000164</c:v>
              </c:pt>
              <c:pt idx="1992">
                <c:v>296.80800000000164</c:v>
              </c:pt>
              <c:pt idx="1993">
                <c:v>296.95700000000164</c:v>
              </c:pt>
              <c:pt idx="1994">
                <c:v>297.10600000000164</c:v>
              </c:pt>
              <c:pt idx="1995">
                <c:v>297.25500000000164</c:v>
              </c:pt>
              <c:pt idx="1996">
                <c:v>297.40400000000164</c:v>
              </c:pt>
              <c:pt idx="1997">
                <c:v>297.55300000000165</c:v>
              </c:pt>
              <c:pt idx="1998">
                <c:v>297.70200000000165</c:v>
              </c:pt>
              <c:pt idx="1999">
                <c:v>297.85100000000165</c:v>
              </c:pt>
              <c:pt idx="2000">
                <c:v>298.00000000000165</c:v>
              </c:pt>
              <c:pt idx="2001">
                <c:v>298.14900000000165</c:v>
              </c:pt>
              <c:pt idx="2002">
                <c:v>298.29800000000165</c:v>
              </c:pt>
              <c:pt idx="2003">
                <c:v>298.44700000000165</c:v>
              </c:pt>
              <c:pt idx="2004">
                <c:v>298.59600000000165</c:v>
              </c:pt>
              <c:pt idx="2005">
                <c:v>298.74500000000165</c:v>
              </c:pt>
              <c:pt idx="2006">
                <c:v>298.89400000000165</c:v>
              </c:pt>
              <c:pt idx="2007">
                <c:v>299.04300000000165</c:v>
              </c:pt>
              <c:pt idx="2008">
                <c:v>299.19200000000166</c:v>
              </c:pt>
              <c:pt idx="2009">
                <c:v>299.34100000000166</c:v>
              </c:pt>
              <c:pt idx="2010">
                <c:v>299.49000000000166</c:v>
              </c:pt>
              <c:pt idx="2011">
                <c:v>299.63900000000166</c:v>
              </c:pt>
              <c:pt idx="2012">
                <c:v>300</c:v>
              </c:pt>
            </c:numLit>
          </c:xVal>
          <c:yVal>
            <c:numLit>
              <c:formatCode>General</c:formatCode>
              <c:ptCount val="2009"/>
              <c:pt idx="0">
                <c:v>31.7</c:v>
              </c:pt>
              <c:pt idx="1">
                <c:v>31.7</c:v>
              </c:pt>
              <c:pt idx="2">
                <c:v>31.7</c:v>
              </c:pt>
              <c:pt idx="3">
                <c:v>31.7</c:v>
              </c:pt>
              <c:pt idx="4">
                <c:v>31.8</c:v>
              </c:pt>
              <c:pt idx="5">
                <c:v>31.8</c:v>
              </c:pt>
              <c:pt idx="6">
                <c:v>31.8</c:v>
              </c:pt>
              <c:pt idx="7">
                <c:v>31.9</c:v>
              </c:pt>
              <c:pt idx="8">
                <c:v>31.8</c:v>
              </c:pt>
              <c:pt idx="9">
                <c:v>31.9</c:v>
              </c:pt>
              <c:pt idx="10">
                <c:v>31.9</c:v>
              </c:pt>
              <c:pt idx="11">
                <c:v>32</c:v>
              </c:pt>
              <c:pt idx="12">
                <c:v>32</c:v>
              </c:pt>
              <c:pt idx="13">
                <c:v>32.1</c:v>
              </c:pt>
              <c:pt idx="14">
                <c:v>32.1</c:v>
              </c:pt>
              <c:pt idx="15">
                <c:v>32.1</c:v>
              </c:pt>
              <c:pt idx="16">
                <c:v>32.200000000000003</c:v>
              </c:pt>
              <c:pt idx="17">
                <c:v>32.299999999999997</c:v>
              </c:pt>
              <c:pt idx="18">
                <c:v>32.4</c:v>
              </c:pt>
              <c:pt idx="19">
                <c:v>32.5</c:v>
              </c:pt>
              <c:pt idx="20">
                <c:v>32.700000000000003</c:v>
              </c:pt>
              <c:pt idx="21">
                <c:v>32.9</c:v>
              </c:pt>
              <c:pt idx="22">
                <c:v>33.1</c:v>
              </c:pt>
              <c:pt idx="23">
                <c:v>33.200000000000003</c:v>
              </c:pt>
              <c:pt idx="24">
                <c:v>33.4</c:v>
              </c:pt>
              <c:pt idx="25">
                <c:v>33.700000000000003</c:v>
              </c:pt>
              <c:pt idx="26">
                <c:v>33.9</c:v>
              </c:pt>
              <c:pt idx="27">
                <c:v>34.1</c:v>
              </c:pt>
              <c:pt idx="28">
                <c:v>34.299999999999997</c:v>
              </c:pt>
              <c:pt idx="29">
                <c:v>34.5</c:v>
              </c:pt>
              <c:pt idx="30">
                <c:v>34.700000000000003</c:v>
              </c:pt>
              <c:pt idx="31">
                <c:v>35</c:v>
              </c:pt>
              <c:pt idx="32">
                <c:v>35.200000000000003</c:v>
              </c:pt>
              <c:pt idx="33">
                <c:v>35.4</c:v>
              </c:pt>
              <c:pt idx="34">
                <c:v>35.5</c:v>
              </c:pt>
              <c:pt idx="35">
                <c:v>35.700000000000003</c:v>
              </c:pt>
              <c:pt idx="36">
                <c:v>36</c:v>
              </c:pt>
              <c:pt idx="37">
                <c:v>36.200000000000003</c:v>
              </c:pt>
              <c:pt idx="38">
                <c:v>36.4</c:v>
              </c:pt>
              <c:pt idx="39">
                <c:v>36.5</c:v>
              </c:pt>
              <c:pt idx="40">
                <c:v>36.700000000000003</c:v>
              </c:pt>
              <c:pt idx="41">
                <c:v>37</c:v>
              </c:pt>
              <c:pt idx="42">
                <c:v>37.1</c:v>
              </c:pt>
              <c:pt idx="43">
                <c:v>37.299999999999997</c:v>
              </c:pt>
              <c:pt idx="44">
                <c:v>37.5</c:v>
              </c:pt>
              <c:pt idx="45">
                <c:v>37.700000000000003</c:v>
              </c:pt>
              <c:pt idx="46">
                <c:v>37.799999999999997</c:v>
              </c:pt>
              <c:pt idx="47">
                <c:v>38</c:v>
              </c:pt>
              <c:pt idx="48">
                <c:v>38.299999999999997</c:v>
              </c:pt>
              <c:pt idx="49">
                <c:v>38.4</c:v>
              </c:pt>
              <c:pt idx="50">
                <c:v>38.6</c:v>
              </c:pt>
              <c:pt idx="51">
                <c:v>38.799999999999997</c:v>
              </c:pt>
              <c:pt idx="52">
                <c:v>39</c:v>
              </c:pt>
              <c:pt idx="53">
                <c:v>39.1</c:v>
              </c:pt>
              <c:pt idx="54">
                <c:v>39.299999999999997</c:v>
              </c:pt>
              <c:pt idx="55">
                <c:v>39.4</c:v>
              </c:pt>
              <c:pt idx="56">
                <c:v>39.700000000000003</c:v>
              </c:pt>
              <c:pt idx="57">
                <c:v>39.799999999999997</c:v>
              </c:pt>
              <c:pt idx="58">
                <c:v>40</c:v>
              </c:pt>
              <c:pt idx="59">
                <c:v>40.1</c:v>
              </c:pt>
              <c:pt idx="60">
                <c:v>40.299999999999997</c:v>
              </c:pt>
              <c:pt idx="61">
                <c:v>40.4</c:v>
              </c:pt>
              <c:pt idx="62">
                <c:v>40.6</c:v>
              </c:pt>
              <c:pt idx="63">
                <c:v>40.700000000000003</c:v>
              </c:pt>
              <c:pt idx="64">
                <c:v>40.9</c:v>
              </c:pt>
              <c:pt idx="65">
                <c:v>41</c:v>
              </c:pt>
              <c:pt idx="66">
                <c:v>41.2</c:v>
              </c:pt>
              <c:pt idx="67">
                <c:v>41.3</c:v>
              </c:pt>
              <c:pt idx="68">
                <c:v>41.4</c:v>
              </c:pt>
              <c:pt idx="69">
                <c:v>41.6</c:v>
              </c:pt>
              <c:pt idx="70">
                <c:v>41.7</c:v>
              </c:pt>
              <c:pt idx="71">
                <c:v>41.8</c:v>
              </c:pt>
              <c:pt idx="72">
                <c:v>42</c:v>
              </c:pt>
              <c:pt idx="73">
                <c:v>42.2</c:v>
              </c:pt>
              <c:pt idx="74">
                <c:v>42.3</c:v>
              </c:pt>
              <c:pt idx="75">
                <c:v>42.5</c:v>
              </c:pt>
              <c:pt idx="76">
                <c:v>42.6</c:v>
              </c:pt>
              <c:pt idx="77">
                <c:v>42.7</c:v>
              </c:pt>
              <c:pt idx="78">
                <c:v>42.9</c:v>
              </c:pt>
              <c:pt idx="79">
                <c:v>43</c:v>
              </c:pt>
              <c:pt idx="80">
                <c:v>43.1</c:v>
              </c:pt>
              <c:pt idx="81">
                <c:v>43.2</c:v>
              </c:pt>
              <c:pt idx="82">
                <c:v>43.4</c:v>
              </c:pt>
              <c:pt idx="83">
                <c:v>43.6</c:v>
              </c:pt>
              <c:pt idx="84">
                <c:v>43.7</c:v>
              </c:pt>
              <c:pt idx="85">
                <c:v>43.9</c:v>
              </c:pt>
              <c:pt idx="86">
                <c:v>44</c:v>
              </c:pt>
              <c:pt idx="87">
                <c:v>44.2</c:v>
              </c:pt>
              <c:pt idx="88">
                <c:v>44.4</c:v>
              </c:pt>
              <c:pt idx="89">
                <c:v>44.6</c:v>
              </c:pt>
              <c:pt idx="90">
                <c:v>44.7</c:v>
              </c:pt>
              <c:pt idx="91">
                <c:v>44.9</c:v>
              </c:pt>
              <c:pt idx="92">
                <c:v>45.1</c:v>
              </c:pt>
              <c:pt idx="93">
                <c:v>45.2</c:v>
              </c:pt>
              <c:pt idx="94">
                <c:v>45.4</c:v>
              </c:pt>
              <c:pt idx="95">
                <c:v>45.5</c:v>
              </c:pt>
              <c:pt idx="96">
                <c:v>45.7</c:v>
              </c:pt>
              <c:pt idx="97">
                <c:v>45.8</c:v>
              </c:pt>
              <c:pt idx="98">
                <c:v>46.1</c:v>
              </c:pt>
              <c:pt idx="99">
                <c:v>46.3</c:v>
              </c:pt>
              <c:pt idx="100">
                <c:v>46.5</c:v>
              </c:pt>
              <c:pt idx="101">
                <c:v>46.6</c:v>
              </c:pt>
              <c:pt idx="102">
                <c:v>46.8</c:v>
              </c:pt>
              <c:pt idx="103">
                <c:v>47.1</c:v>
              </c:pt>
              <c:pt idx="104">
                <c:v>47.2</c:v>
              </c:pt>
              <c:pt idx="105">
                <c:v>47.5</c:v>
              </c:pt>
              <c:pt idx="106">
                <c:v>47.7</c:v>
              </c:pt>
              <c:pt idx="107">
                <c:v>47.8</c:v>
              </c:pt>
              <c:pt idx="108">
                <c:v>48.1</c:v>
              </c:pt>
              <c:pt idx="109">
                <c:v>48.3</c:v>
              </c:pt>
              <c:pt idx="110">
                <c:v>48.5</c:v>
              </c:pt>
              <c:pt idx="111">
                <c:v>48.8</c:v>
              </c:pt>
              <c:pt idx="112">
                <c:v>48.9</c:v>
              </c:pt>
              <c:pt idx="113">
                <c:v>49.2</c:v>
              </c:pt>
              <c:pt idx="114">
                <c:v>49.4</c:v>
              </c:pt>
              <c:pt idx="115">
                <c:v>49.6</c:v>
              </c:pt>
              <c:pt idx="116">
                <c:v>49.8</c:v>
              </c:pt>
              <c:pt idx="117">
                <c:v>50</c:v>
              </c:pt>
              <c:pt idx="118">
                <c:v>50.3</c:v>
              </c:pt>
              <c:pt idx="119">
                <c:v>50.6</c:v>
              </c:pt>
              <c:pt idx="120">
                <c:v>50.8</c:v>
              </c:pt>
              <c:pt idx="121">
                <c:v>51</c:v>
              </c:pt>
              <c:pt idx="122">
                <c:v>51.3</c:v>
              </c:pt>
              <c:pt idx="123">
                <c:v>51.5</c:v>
              </c:pt>
              <c:pt idx="124">
                <c:v>51.8</c:v>
              </c:pt>
              <c:pt idx="125">
                <c:v>52</c:v>
              </c:pt>
              <c:pt idx="126">
                <c:v>52.3</c:v>
              </c:pt>
              <c:pt idx="127">
                <c:v>52.5</c:v>
              </c:pt>
              <c:pt idx="128">
                <c:v>52.8</c:v>
              </c:pt>
              <c:pt idx="129">
                <c:v>53</c:v>
              </c:pt>
              <c:pt idx="130">
                <c:v>53.2</c:v>
              </c:pt>
              <c:pt idx="131">
                <c:v>53.5</c:v>
              </c:pt>
              <c:pt idx="132">
                <c:v>53.8</c:v>
              </c:pt>
              <c:pt idx="133">
                <c:v>54.1</c:v>
              </c:pt>
              <c:pt idx="134">
                <c:v>54.3</c:v>
              </c:pt>
              <c:pt idx="135">
                <c:v>54.6</c:v>
              </c:pt>
              <c:pt idx="136">
                <c:v>54.9</c:v>
              </c:pt>
              <c:pt idx="137">
                <c:v>55.2</c:v>
              </c:pt>
              <c:pt idx="138">
                <c:v>55.5</c:v>
              </c:pt>
              <c:pt idx="139">
                <c:v>55.8</c:v>
              </c:pt>
              <c:pt idx="140">
                <c:v>56.1</c:v>
              </c:pt>
              <c:pt idx="141">
                <c:v>56.4</c:v>
              </c:pt>
              <c:pt idx="142">
                <c:v>56.7</c:v>
              </c:pt>
              <c:pt idx="143">
                <c:v>57</c:v>
              </c:pt>
              <c:pt idx="144">
                <c:v>57.3</c:v>
              </c:pt>
              <c:pt idx="145">
                <c:v>57.7</c:v>
              </c:pt>
              <c:pt idx="146">
                <c:v>58</c:v>
              </c:pt>
              <c:pt idx="147">
                <c:v>58.3</c:v>
              </c:pt>
              <c:pt idx="148">
                <c:v>58.6</c:v>
              </c:pt>
              <c:pt idx="149">
                <c:v>58.9</c:v>
              </c:pt>
              <c:pt idx="150">
                <c:v>59.2</c:v>
              </c:pt>
              <c:pt idx="151">
                <c:v>59.5</c:v>
              </c:pt>
              <c:pt idx="152">
                <c:v>59.9</c:v>
              </c:pt>
              <c:pt idx="153">
                <c:v>60.2</c:v>
              </c:pt>
              <c:pt idx="154">
                <c:v>60.6</c:v>
              </c:pt>
              <c:pt idx="155">
                <c:v>60.9</c:v>
              </c:pt>
              <c:pt idx="156">
                <c:v>61.2</c:v>
              </c:pt>
              <c:pt idx="157">
                <c:v>61.6</c:v>
              </c:pt>
              <c:pt idx="158">
                <c:v>62</c:v>
              </c:pt>
              <c:pt idx="159">
                <c:v>62.3</c:v>
              </c:pt>
              <c:pt idx="160">
                <c:v>62.6</c:v>
              </c:pt>
              <c:pt idx="161">
                <c:v>63.1</c:v>
              </c:pt>
              <c:pt idx="162">
                <c:v>63.4</c:v>
              </c:pt>
              <c:pt idx="163">
                <c:v>63.8</c:v>
              </c:pt>
              <c:pt idx="164">
                <c:v>64.099999999999994</c:v>
              </c:pt>
              <c:pt idx="165">
                <c:v>64.5</c:v>
              </c:pt>
              <c:pt idx="166">
                <c:v>64.900000000000006</c:v>
              </c:pt>
              <c:pt idx="167">
                <c:v>65.2</c:v>
              </c:pt>
              <c:pt idx="168">
                <c:v>65.599999999999994</c:v>
              </c:pt>
              <c:pt idx="169">
                <c:v>66</c:v>
              </c:pt>
              <c:pt idx="170">
                <c:v>66.400000000000006</c:v>
              </c:pt>
              <c:pt idx="171">
                <c:v>66.7</c:v>
              </c:pt>
              <c:pt idx="172">
                <c:v>67.099999999999994</c:v>
              </c:pt>
              <c:pt idx="173">
                <c:v>67.5</c:v>
              </c:pt>
              <c:pt idx="174">
                <c:v>68</c:v>
              </c:pt>
              <c:pt idx="175">
                <c:v>68.3</c:v>
              </c:pt>
              <c:pt idx="176">
                <c:v>68.7</c:v>
              </c:pt>
              <c:pt idx="177">
                <c:v>69.099999999999994</c:v>
              </c:pt>
              <c:pt idx="178">
                <c:v>69.5</c:v>
              </c:pt>
              <c:pt idx="179">
                <c:v>70</c:v>
              </c:pt>
              <c:pt idx="180">
                <c:v>70.3</c:v>
              </c:pt>
              <c:pt idx="181">
                <c:v>70.7</c:v>
              </c:pt>
              <c:pt idx="182">
                <c:v>71.2</c:v>
              </c:pt>
              <c:pt idx="183">
                <c:v>71.599999999999994</c:v>
              </c:pt>
              <c:pt idx="184">
                <c:v>72</c:v>
              </c:pt>
              <c:pt idx="185">
                <c:v>72.400000000000006</c:v>
              </c:pt>
              <c:pt idx="186">
                <c:v>72.900000000000006</c:v>
              </c:pt>
              <c:pt idx="187">
                <c:v>73.3</c:v>
              </c:pt>
              <c:pt idx="188">
                <c:v>73.8</c:v>
              </c:pt>
              <c:pt idx="189">
                <c:v>74.3</c:v>
              </c:pt>
              <c:pt idx="190">
                <c:v>74.7</c:v>
              </c:pt>
              <c:pt idx="191">
                <c:v>75.2</c:v>
              </c:pt>
              <c:pt idx="192">
                <c:v>75.7</c:v>
              </c:pt>
              <c:pt idx="193">
                <c:v>76.099999999999994</c:v>
              </c:pt>
              <c:pt idx="194">
                <c:v>76.599999999999994</c:v>
              </c:pt>
              <c:pt idx="195">
                <c:v>77</c:v>
              </c:pt>
              <c:pt idx="196">
                <c:v>77.5</c:v>
              </c:pt>
              <c:pt idx="197">
                <c:v>78</c:v>
              </c:pt>
              <c:pt idx="198">
                <c:v>78.400000000000006</c:v>
              </c:pt>
              <c:pt idx="199">
                <c:v>78.8</c:v>
              </c:pt>
              <c:pt idx="200">
                <c:v>79.400000000000006</c:v>
              </c:pt>
              <c:pt idx="201">
                <c:v>79.8</c:v>
              </c:pt>
              <c:pt idx="202">
                <c:v>80.3</c:v>
              </c:pt>
              <c:pt idx="203">
                <c:v>80.7</c:v>
              </c:pt>
              <c:pt idx="204">
                <c:v>81.2</c:v>
              </c:pt>
              <c:pt idx="205">
                <c:v>81.7</c:v>
              </c:pt>
              <c:pt idx="206">
                <c:v>82.2</c:v>
              </c:pt>
              <c:pt idx="207">
                <c:v>82.7</c:v>
              </c:pt>
              <c:pt idx="208">
                <c:v>83.2</c:v>
              </c:pt>
              <c:pt idx="209">
                <c:v>83.7</c:v>
              </c:pt>
              <c:pt idx="210">
                <c:v>84.2</c:v>
              </c:pt>
              <c:pt idx="211">
                <c:v>84.7</c:v>
              </c:pt>
              <c:pt idx="212">
                <c:v>85.2</c:v>
              </c:pt>
              <c:pt idx="213">
                <c:v>85.7</c:v>
              </c:pt>
              <c:pt idx="214">
                <c:v>86.2</c:v>
              </c:pt>
              <c:pt idx="215">
                <c:v>86.8</c:v>
              </c:pt>
              <c:pt idx="216">
                <c:v>87.3</c:v>
              </c:pt>
              <c:pt idx="217">
                <c:v>87.8</c:v>
              </c:pt>
              <c:pt idx="218">
                <c:v>88.3</c:v>
              </c:pt>
              <c:pt idx="219">
                <c:v>88.8</c:v>
              </c:pt>
              <c:pt idx="220">
                <c:v>89.3</c:v>
              </c:pt>
              <c:pt idx="221">
                <c:v>89.9</c:v>
              </c:pt>
              <c:pt idx="222">
                <c:v>90.4</c:v>
              </c:pt>
              <c:pt idx="223">
                <c:v>91</c:v>
              </c:pt>
              <c:pt idx="224">
                <c:v>91.5</c:v>
              </c:pt>
              <c:pt idx="225">
                <c:v>92</c:v>
              </c:pt>
              <c:pt idx="226">
                <c:v>92.6</c:v>
              </c:pt>
              <c:pt idx="227">
                <c:v>93.1</c:v>
              </c:pt>
              <c:pt idx="228">
                <c:v>93.6</c:v>
              </c:pt>
              <c:pt idx="229">
                <c:v>94.2</c:v>
              </c:pt>
              <c:pt idx="230">
                <c:v>94.8</c:v>
              </c:pt>
              <c:pt idx="231">
                <c:v>95.3</c:v>
              </c:pt>
              <c:pt idx="232">
                <c:v>95.9</c:v>
              </c:pt>
              <c:pt idx="233">
                <c:v>96.4</c:v>
              </c:pt>
              <c:pt idx="234">
                <c:v>97</c:v>
              </c:pt>
              <c:pt idx="235">
                <c:v>97.6</c:v>
              </c:pt>
              <c:pt idx="236">
                <c:v>98.3</c:v>
              </c:pt>
              <c:pt idx="237">
                <c:v>98.9</c:v>
              </c:pt>
              <c:pt idx="238">
                <c:v>99.5</c:v>
              </c:pt>
              <c:pt idx="239">
                <c:v>100</c:v>
              </c:pt>
              <c:pt idx="240">
                <c:v>100.6</c:v>
              </c:pt>
              <c:pt idx="241">
                <c:v>101.2</c:v>
              </c:pt>
              <c:pt idx="242">
                <c:v>101.8</c:v>
              </c:pt>
              <c:pt idx="243">
                <c:v>102.4</c:v>
              </c:pt>
              <c:pt idx="244">
                <c:v>103</c:v>
              </c:pt>
              <c:pt idx="245">
                <c:v>103.5</c:v>
              </c:pt>
              <c:pt idx="246">
                <c:v>104.2</c:v>
              </c:pt>
              <c:pt idx="247">
                <c:v>104.8</c:v>
              </c:pt>
              <c:pt idx="248">
                <c:v>105.4</c:v>
              </c:pt>
              <c:pt idx="249">
                <c:v>106</c:v>
              </c:pt>
              <c:pt idx="250">
                <c:v>106.6</c:v>
              </c:pt>
              <c:pt idx="251">
                <c:v>107.2</c:v>
              </c:pt>
              <c:pt idx="252">
                <c:v>107.9</c:v>
              </c:pt>
              <c:pt idx="253">
                <c:v>108.5</c:v>
              </c:pt>
              <c:pt idx="254">
                <c:v>109.1</c:v>
              </c:pt>
              <c:pt idx="255">
                <c:v>109.7</c:v>
              </c:pt>
              <c:pt idx="256">
                <c:v>110.4</c:v>
              </c:pt>
              <c:pt idx="257">
                <c:v>110.9</c:v>
              </c:pt>
              <c:pt idx="258">
                <c:v>111.6</c:v>
              </c:pt>
              <c:pt idx="259">
                <c:v>112.2</c:v>
              </c:pt>
              <c:pt idx="260">
                <c:v>112.9</c:v>
              </c:pt>
              <c:pt idx="261">
                <c:v>113.5</c:v>
              </c:pt>
              <c:pt idx="262">
                <c:v>114.1</c:v>
              </c:pt>
              <c:pt idx="263">
                <c:v>114.7</c:v>
              </c:pt>
              <c:pt idx="264">
                <c:v>115.2</c:v>
              </c:pt>
              <c:pt idx="265">
                <c:v>115.8</c:v>
              </c:pt>
              <c:pt idx="266">
                <c:v>116.4</c:v>
              </c:pt>
              <c:pt idx="267">
                <c:v>117</c:v>
              </c:pt>
              <c:pt idx="268">
                <c:v>117.5</c:v>
              </c:pt>
              <c:pt idx="269">
                <c:v>118.1</c:v>
              </c:pt>
              <c:pt idx="270">
                <c:v>118.6</c:v>
              </c:pt>
              <c:pt idx="271">
                <c:v>119.2</c:v>
              </c:pt>
              <c:pt idx="272">
                <c:v>119.6</c:v>
              </c:pt>
              <c:pt idx="273">
                <c:v>120.2</c:v>
              </c:pt>
              <c:pt idx="274">
                <c:v>120.7</c:v>
              </c:pt>
              <c:pt idx="275">
                <c:v>121.3</c:v>
              </c:pt>
              <c:pt idx="276">
                <c:v>121.8</c:v>
              </c:pt>
              <c:pt idx="277">
                <c:v>122.2</c:v>
              </c:pt>
              <c:pt idx="278">
                <c:v>122.8</c:v>
              </c:pt>
              <c:pt idx="279">
                <c:v>123.3</c:v>
              </c:pt>
              <c:pt idx="280">
                <c:v>123.8</c:v>
              </c:pt>
              <c:pt idx="281">
                <c:v>124.2</c:v>
              </c:pt>
              <c:pt idx="282">
                <c:v>124.8</c:v>
              </c:pt>
              <c:pt idx="283">
                <c:v>125.3</c:v>
              </c:pt>
              <c:pt idx="284">
                <c:v>125.8</c:v>
              </c:pt>
              <c:pt idx="285">
                <c:v>126.2</c:v>
              </c:pt>
              <c:pt idx="286">
                <c:v>126.7</c:v>
              </c:pt>
              <c:pt idx="287">
                <c:v>127.2</c:v>
              </c:pt>
              <c:pt idx="288">
                <c:v>127.7</c:v>
              </c:pt>
              <c:pt idx="289">
                <c:v>128.1</c:v>
              </c:pt>
              <c:pt idx="290">
                <c:v>128.6</c:v>
              </c:pt>
              <c:pt idx="291">
                <c:v>129</c:v>
              </c:pt>
              <c:pt idx="292">
                <c:v>129.5</c:v>
              </c:pt>
              <c:pt idx="293">
                <c:v>129.9</c:v>
              </c:pt>
              <c:pt idx="294">
                <c:v>130.4</c:v>
              </c:pt>
              <c:pt idx="295">
                <c:v>130.80000000000001</c:v>
              </c:pt>
              <c:pt idx="296">
                <c:v>131.30000000000001</c:v>
              </c:pt>
              <c:pt idx="297">
                <c:v>131.69999999999999</c:v>
              </c:pt>
              <c:pt idx="298">
                <c:v>132.1</c:v>
              </c:pt>
              <c:pt idx="299">
                <c:v>132.5</c:v>
              </c:pt>
              <c:pt idx="300">
                <c:v>132.9</c:v>
              </c:pt>
              <c:pt idx="301">
                <c:v>133.30000000000001</c:v>
              </c:pt>
              <c:pt idx="302">
                <c:v>133.80000000000001</c:v>
              </c:pt>
              <c:pt idx="303">
                <c:v>134.1</c:v>
              </c:pt>
              <c:pt idx="304">
                <c:v>134.5</c:v>
              </c:pt>
              <c:pt idx="305">
                <c:v>134.9</c:v>
              </c:pt>
              <c:pt idx="306">
                <c:v>135.4</c:v>
              </c:pt>
              <c:pt idx="307">
                <c:v>135.80000000000001</c:v>
              </c:pt>
              <c:pt idx="308">
                <c:v>136.1</c:v>
              </c:pt>
              <c:pt idx="309">
                <c:v>136.5</c:v>
              </c:pt>
              <c:pt idx="310">
                <c:v>136.9</c:v>
              </c:pt>
              <c:pt idx="311">
                <c:v>137.30000000000001</c:v>
              </c:pt>
              <c:pt idx="312">
                <c:v>137.69999999999999</c:v>
              </c:pt>
              <c:pt idx="313">
                <c:v>138.1</c:v>
              </c:pt>
              <c:pt idx="314">
                <c:v>138.5</c:v>
              </c:pt>
              <c:pt idx="315">
                <c:v>138.80000000000001</c:v>
              </c:pt>
              <c:pt idx="316">
                <c:v>139.1</c:v>
              </c:pt>
              <c:pt idx="317">
                <c:v>139.5</c:v>
              </c:pt>
              <c:pt idx="318">
                <c:v>139.80000000000001</c:v>
              </c:pt>
              <c:pt idx="319">
                <c:v>140.19999999999999</c:v>
              </c:pt>
              <c:pt idx="320">
                <c:v>140.5</c:v>
              </c:pt>
              <c:pt idx="321">
                <c:v>140.9</c:v>
              </c:pt>
              <c:pt idx="322">
                <c:v>141.19999999999999</c:v>
              </c:pt>
              <c:pt idx="323">
                <c:v>141.6</c:v>
              </c:pt>
              <c:pt idx="324">
                <c:v>141.9</c:v>
              </c:pt>
              <c:pt idx="325">
                <c:v>142.30000000000001</c:v>
              </c:pt>
              <c:pt idx="326">
                <c:v>142.6</c:v>
              </c:pt>
              <c:pt idx="327">
                <c:v>143</c:v>
              </c:pt>
              <c:pt idx="328">
                <c:v>143.30000000000001</c:v>
              </c:pt>
              <c:pt idx="329">
                <c:v>143.6</c:v>
              </c:pt>
              <c:pt idx="330">
                <c:v>143.9</c:v>
              </c:pt>
              <c:pt idx="331">
                <c:v>144.1</c:v>
              </c:pt>
              <c:pt idx="332">
                <c:v>144.4</c:v>
              </c:pt>
              <c:pt idx="333">
                <c:v>144.80000000000001</c:v>
              </c:pt>
              <c:pt idx="334">
                <c:v>145</c:v>
              </c:pt>
              <c:pt idx="335">
                <c:v>145.30000000000001</c:v>
              </c:pt>
              <c:pt idx="336">
                <c:v>145.5</c:v>
              </c:pt>
              <c:pt idx="337">
                <c:v>145.80000000000001</c:v>
              </c:pt>
              <c:pt idx="338">
                <c:v>146.1</c:v>
              </c:pt>
              <c:pt idx="339">
                <c:v>146.30000000000001</c:v>
              </c:pt>
              <c:pt idx="340">
                <c:v>146.6</c:v>
              </c:pt>
              <c:pt idx="341">
                <c:v>146.69999999999999</c:v>
              </c:pt>
              <c:pt idx="342">
                <c:v>147.1</c:v>
              </c:pt>
              <c:pt idx="343">
                <c:v>147.4</c:v>
              </c:pt>
              <c:pt idx="344">
                <c:v>147.6</c:v>
              </c:pt>
              <c:pt idx="345">
                <c:v>147.9</c:v>
              </c:pt>
              <c:pt idx="346">
                <c:v>148.1</c:v>
              </c:pt>
              <c:pt idx="347">
                <c:v>148.4</c:v>
              </c:pt>
              <c:pt idx="348">
                <c:v>148.69999999999999</c:v>
              </c:pt>
              <c:pt idx="349">
                <c:v>148.9</c:v>
              </c:pt>
              <c:pt idx="350">
                <c:v>149</c:v>
              </c:pt>
              <c:pt idx="351">
                <c:v>149.19999999999999</c:v>
              </c:pt>
              <c:pt idx="352">
                <c:v>149.4</c:v>
              </c:pt>
              <c:pt idx="353">
                <c:v>149.6</c:v>
              </c:pt>
              <c:pt idx="354">
                <c:v>149.80000000000001</c:v>
              </c:pt>
              <c:pt idx="355">
                <c:v>150</c:v>
              </c:pt>
              <c:pt idx="356">
                <c:v>150.19999999999999</c:v>
              </c:pt>
              <c:pt idx="357">
                <c:v>150.4</c:v>
              </c:pt>
              <c:pt idx="358">
                <c:v>150.6</c:v>
              </c:pt>
              <c:pt idx="359">
                <c:v>150.80000000000001</c:v>
              </c:pt>
              <c:pt idx="360">
                <c:v>151</c:v>
              </c:pt>
              <c:pt idx="361">
                <c:v>151.19999999999999</c:v>
              </c:pt>
              <c:pt idx="362">
                <c:v>151.5</c:v>
              </c:pt>
              <c:pt idx="363">
                <c:v>151.69999999999999</c:v>
              </c:pt>
              <c:pt idx="364">
                <c:v>152</c:v>
              </c:pt>
              <c:pt idx="365">
                <c:v>152.30000000000001</c:v>
              </c:pt>
              <c:pt idx="366">
                <c:v>152.5</c:v>
              </c:pt>
              <c:pt idx="367">
                <c:v>152.80000000000001</c:v>
              </c:pt>
              <c:pt idx="368">
                <c:v>153</c:v>
              </c:pt>
              <c:pt idx="369">
                <c:v>153.30000000000001</c:v>
              </c:pt>
              <c:pt idx="370">
                <c:v>153.6</c:v>
              </c:pt>
              <c:pt idx="371">
                <c:v>154</c:v>
              </c:pt>
              <c:pt idx="372">
                <c:v>154.30000000000001</c:v>
              </c:pt>
              <c:pt idx="373">
                <c:v>154.6</c:v>
              </c:pt>
              <c:pt idx="374">
                <c:v>154.80000000000001</c:v>
              </c:pt>
              <c:pt idx="375">
                <c:v>155.1</c:v>
              </c:pt>
              <c:pt idx="376">
                <c:v>155.4</c:v>
              </c:pt>
              <c:pt idx="377">
                <c:v>155.6</c:v>
              </c:pt>
              <c:pt idx="378">
                <c:v>155.9</c:v>
              </c:pt>
              <c:pt idx="379">
                <c:v>156.19999999999999</c:v>
              </c:pt>
              <c:pt idx="380">
                <c:v>156.4</c:v>
              </c:pt>
              <c:pt idx="381">
                <c:v>156.69999999999999</c:v>
              </c:pt>
              <c:pt idx="382">
                <c:v>156.9</c:v>
              </c:pt>
              <c:pt idx="383">
                <c:v>157.30000000000001</c:v>
              </c:pt>
              <c:pt idx="384">
                <c:v>157.4</c:v>
              </c:pt>
              <c:pt idx="385">
                <c:v>157.6</c:v>
              </c:pt>
              <c:pt idx="386">
                <c:v>157.80000000000001</c:v>
              </c:pt>
              <c:pt idx="387">
                <c:v>158</c:v>
              </c:pt>
              <c:pt idx="388">
                <c:v>158.19999999999999</c:v>
              </c:pt>
              <c:pt idx="389">
                <c:v>158.30000000000001</c:v>
              </c:pt>
              <c:pt idx="390">
                <c:v>158.6</c:v>
              </c:pt>
              <c:pt idx="391">
                <c:v>158.69999999999999</c:v>
              </c:pt>
              <c:pt idx="392">
                <c:v>158.9</c:v>
              </c:pt>
              <c:pt idx="393">
                <c:v>159.1</c:v>
              </c:pt>
              <c:pt idx="394">
                <c:v>159.30000000000001</c:v>
              </c:pt>
              <c:pt idx="395">
                <c:v>159.6</c:v>
              </c:pt>
              <c:pt idx="396">
                <c:v>159.69999999999999</c:v>
              </c:pt>
              <c:pt idx="397">
                <c:v>159.9</c:v>
              </c:pt>
              <c:pt idx="398">
                <c:v>160.1</c:v>
              </c:pt>
              <c:pt idx="399">
                <c:v>160.19999999999999</c:v>
              </c:pt>
              <c:pt idx="400">
                <c:v>160.5</c:v>
              </c:pt>
              <c:pt idx="401">
                <c:v>160.69999999999999</c:v>
              </c:pt>
              <c:pt idx="402">
                <c:v>160.9</c:v>
              </c:pt>
              <c:pt idx="403">
                <c:v>161.19999999999999</c:v>
              </c:pt>
              <c:pt idx="404">
                <c:v>161.4</c:v>
              </c:pt>
              <c:pt idx="405">
                <c:v>161.69999999999999</c:v>
              </c:pt>
              <c:pt idx="406">
                <c:v>161.9</c:v>
              </c:pt>
              <c:pt idx="407">
                <c:v>162.1</c:v>
              </c:pt>
              <c:pt idx="408">
                <c:v>162.4</c:v>
              </c:pt>
              <c:pt idx="409">
                <c:v>162.5</c:v>
              </c:pt>
              <c:pt idx="410">
                <c:v>162.69999999999999</c:v>
              </c:pt>
              <c:pt idx="411">
                <c:v>162.9</c:v>
              </c:pt>
              <c:pt idx="412">
                <c:v>163.1</c:v>
              </c:pt>
              <c:pt idx="413">
                <c:v>163.30000000000001</c:v>
              </c:pt>
              <c:pt idx="414">
                <c:v>163.5</c:v>
              </c:pt>
              <c:pt idx="415">
                <c:v>163.69999999999999</c:v>
              </c:pt>
              <c:pt idx="416">
                <c:v>163.9</c:v>
              </c:pt>
              <c:pt idx="417">
                <c:v>164</c:v>
              </c:pt>
              <c:pt idx="418">
                <c:v>164.2</c:v>
              </c:pt>
              <c:pt idx="419">
                <c:v>164.4</c:v>
              </c:pt>
              <c:pt idx="420">
                <c:v>164.6</c:v>
              </c:pt>
              <c:pt idx="421">
                <c:v>164.8</c:v>
              </c:pt>
              <c:pt idx="422">
                <c:v>165</c:v>
              </c:pt>
              <c:pt idx="423">
                <c:v>165.1</c:v>
              </c:pt>
              <c:pt idx="424">
                <c:v>165.2</c:v>
              </c:pt>
              <c:pt idx="425">
                <c:v>165.4</c:v>
              </c:pt>
              <c:pt idx="426">
                <c:v>165.5</c:v>
              </c:pt>
              <c:pt idx="427">
                <c:v>165.7</c:v>
              </c:pt>
              <c:pt idx="428">
                <c:v>165.8</c:v>
              </c:pt>
              <c:pt idx="429">
                <c:v>166</c:v>
              </c:pt>
              <c:pt idx="430">
                <c:v>166.1</c:v>
              </c:pt>
              <c:pt idx="431">
                <c:v>166.2</c:v>
              </c:pt>
              <c:pt idx="432">
                <c:v>166.4</c:v>
              </c:pt>
              <c:pt idx="433">
                <c:v>166.5</c:v>
              </c:pt>
              <c:pt idx="434">
                <c:v>166.6</c:v>
              </c:pt>
              <c:pt idx="435">
                <c:v>166.8</c:v>
              </c:pt>
              <c:pt idx="436">
                <c:v>166.9</c:v>
              </c:pt>
              <c:pt idx="437">
                <c:v>167.1</c:v>
              </c:pt>
              <c:pt idx="438">
                <c:v>167.2</c:v>
              </c:pt>
              <c:pt idx="439">
                <c:v>167.4</c:v>
              </c:pt>
              <c:pt idx="440">
                <c:v>167.5</c:v>
              </c:pt>
              <c:pt idx="441">
                <c:v>167.6</c:v>
              </c:pt>
              <c:pt idx="442">
                <c:v>167.8</c:v>
              </c:pt>
              <c:pt idx="443">
                <c:v>168</c:v>
              </c:pt>
              <c:pt idx="444">
                <c:v>168.2</c:v>
              </c:pt>
              <c:pt idx="445">
                <c:v>168.5</c:v>
              </c:pt>
              <c:pt idx="446">
                <c:v>168.6</c:v>
              </c:pt>
              <c:pt idx="447">
                <c:v>168.9</c:v>
              </c:pt>
              <c:pt idx="448">
                <c:v>169.1</c:v>
              </c:pt>
              <c:pt idx="449">
                <c:v>169.3</c:v>
              </c:pt>
              <c:pt idx="450">
                <c:v>169.5</c:v>
              </c:pt>
              <c:pt idx="451">
                <c:v>169.8</c:v>
              </c:pt>
              <c:pt idx="452">
                <c:v>170</c:v>
              </c:pt>
              <c:pt idx="453">
                <c:v>170.3</c:v>
              </c:pt>
              <c:pt idx="454">
                <c:v>170.6</c:v>
              </c:pt>
              <c:pt idx="455">
                <c:v>170.8</c:v>
              </c:pt>
              <c:pt idx="456">
                <c:v>171.1</c:v>
              </c:pt>
              <c:pt idx="457">
                <c:v>171.2</c:v>
              </c:pt>
              <c:pt idx="458">
                <c:v>171.5</c:v>
              </c:pt>
              <c:pt idx="459">
                <c:v>171.6</c:v>
              </c:pt>
              <c:pt idx="460">
                <c:v>171.8</c:v>
              </c:pt>
              <c:pt idx="461">
                <c:v>172.1</c:v>
              </c:pt>
              <c:pt idx="462">
                <c:v>172.2</c:v>
              </c:pt>
              <c:pt idx="463">
                <c:v>172.4</c:v>
              </c:pt>
              <c:pt idx="464">
                <c:v>172.5</c:v>
              </c:pt>
              <c:pt idx="465">
                <c:v>172.6</c:v>
              </c:pt>
              <c:pt idx="466">
                <c:v>172.7</c:v>
              </c:pt>
              <c:pt idx="467">
                <c:v>172.9</c:v>
              </c:pt>
              <c:pt idx="468">
                <c:v>173</c:v>
              </c:pt>
              <c:pt idx="469">
                <c:v>173.1</c:v>
              </c:pt>
              <c:pt idx="470">
                <c:v>173.1</c:v>
              </c:pt>
              <c:pt idx="471">
                <c:v>173.3</c:v>
              </c:pt>
              <c:pt idx="472">
                <c:v>173.4</c:v>
              </c:pt>
              <c:pt idx="473">
                <c:v>173.5</c:v>
              </c:pt>
              <c:pt idx="474">
                <c:v>173.6</c:v>
              </c:pt>
              <c:pt idx="475">
                <c:v>173.8</c:v>
              </c:pt>
              <c:pt idx="476">
                <c:v>174</c:v>
              </c:pt>
              <c:pt idx="477">
                <c:v>174.1</c:v>
              </c:pt>
              <c:pt idx="478">
                <c:v>174.3</c:v>
              </c:pt>
              <c:pt idx="479">
                <c:v>174.5</c:v>
              </c:pt>
              <c:pt idx="480">
                <c:v>174.7</c:v>
              </c:pt>
              <c:pt idx="481">
                <c:v>174.8</c:v>
              </c:pt>
              <c:pt idx="482">
                <c:v>175</c:v>
              </c:pt>
              <c:pt idx="483">
                <c:v>175.2</c:v>
              </c:pt>
              <c:pt idx="484">
                <c:v>175.4</c:v>
              </c:pt>
              <c:pt idx="485">
                <c:v>175.6</c:v>
              </c:pt>
              <c:pt idx="486">
                <c:v>175.7</c:v>
              </c:pt>
              <c:pt idx="487">
                <c:v>175.8</c:v>
              </c:pt>
              <c:pt idx="488">
                <c:v>176.1</c:v>
              </c:pt>
              <c:pt idx="489">
                <c:v>176.2</c:v>
              </c:pt>
              <c:pt idx="490">
                <c:v>176.3</c:v>
              </c:pt>
              <c:pt idx="491">
                <c:v>176.4</c:v>
              </c:pt>
              <c:pt idx="492">
                <c:v>176.6</c:v>
              </c:pt>
              <c:pt idx="493">
                <c:v>176.8</c:v>
              </c:pt>
              <c:pt idx="494">
                <c:v>176.9</c:v>
              </c:pt>
              <c:pt idx="495">
                <c:v>177</c:v>
              </c:pt>
              <c:pt idx="496">
                <c:v>177.2</c:v>
              </c:pt>
              <c:pt idx="497">
                <c:v>177.3</c:v>
              </c:pt>
              <c:pt idx="498">
                <c:v>177.5</c:v>
              </c:pt>
              <c:pt idx="499">
                <c:v>177.6</c:v>
              </c:pt>
              <c:pt idx="500">
                <c:v>177.7</c:v>
              </c:pt>
              <c:pt idx="501">
                <c:v>177.8</c:v>
              </c:pt>
              <c:pt idx="502">
                <c:v>178</c:v>
              </c:pt>
              <c:pt idx="503">
                <c:v>178.1</c:v>
              </c:pt>
              <c:pt idx="504">
                <c:v>178.1</c:v>
              </c:pt>
              <c:pt idx="505">
                <c:v>178.3</c:v>
              </c:pt>
              <c:pt idx="506">
                <c:v>178.4</c:v>
              </c:pt>
              <c:pt idx="507">
                <c:v>178.5</c:v>
              </c:pt>
              <c:pt idx="508">
                <c:v>178.6</c:v>
              </c:pt>
              <c:pt idx="509">
                <c:v>178.7</c:v>
              </c:pt>
              <c:pt idx="510">
                <c:v>178.8</c:v>
              </c:pt>
              <c:pt idx="511">
                <c:v>178.9</c:v>
              </c:pt>
              <c:pt idx="512">
                <c:v>179</c:v>
              </c:pt>
              <c:pt idx="513">
                <c:v>179.1</c:v>
              </c:pt>
              <c:pt idx="514">
                <c:v>179.1</c:v>
              </c:pt>
              <c:pt idx="515">
                <c:v>179.3</c:v>
              </c:pt>
              <c:pt idx="516">
                <c:v>179.3</c:v>
              </c:pt>
              <c:pt idx="517">
                <c:v>179.4</c:v>
              </c:pt>
              <c:pt idx="518">
                <c:v>179.5</c:v>
              </c:pt>
              <c:pt idx="519">
                <c:v>179.6</c:v>
              </c:pt>
              <c:pt idx="520">
                <c:v>179.7</c:v>
              </c:pt>
              <c:pt idx="521">
                <c:v>179.9</c:v>
              </c:pt>
              <c:pt idx="522">
                <c:v>180.1</c:v>
              </c:pt>
              <c:pt idx="523">
                <c:v>180.1</c:v>
              </c:pt>
              <c:pt idx="524">
                <c:v>180.3</c:v>
              </c:pt>
              <c:pt idx="525">
                <c:v>180.4</c:v>
              </c:pt>
              <c:pt idx="526">
                <c:v>180.5</c:v>
              </c:pt>
              <c:pt idx="527">
                <c:v>180.6</c:v>
              </c:pt>
              <c:pt idx="528">
                <c:v>180.7</c:v>
              </c:pt>
              <c:pt idx="529">
                <c:v>180.9</c:v>
              </c:pt>
              <c:pt idx="530">
                <c:v>181.1</c:v>
              </c:pt>
              <c:pt idx="531">
                <c:v>181.2</c:v>
              </c:pt>
              <c:pt idx="532">
                <c:v>181.4</c:v>
              </c:pt>
              <c:pt idx="533">
                <c:v>181.5</c:v>
              </c:pt>
              <c:pt idx="534">
                <c:v>181.7</c:v>
              </c:pt>
              <c:pt idx="535">
                <c:v>181.9</c:v>
              </c:pt>
              <c:pt idx="536">
                <c:v>182.1</c:v>
              </c:pt>
              <c:pt idx="537">
                <c:v>182.2</c:v>
              </c:pt>
              <c:pt idx="538">
                <c:v>182.3</c:v>
              </c:pt>
              <c:pt idx="539">
                <c:v>182.4</c:v>
              </c:pt>
              <c:pt idx="540">
                <c:v>182.5</c:v>
              </c:pt>
              <c:pt idx="541">
                <c:v>182.7</c:v>
              </c:pt>
              <c:pt idx="542">
                <c:v>182.7</c:v>
              </c:pt>
              <c:pt idx="543">
                <c:v>182.7</c:v>
              </c:pt>
              <c:pt idx="544">
                <c:v>182.8</c:v>
              </c:pt>
              <c:pt idx="545">
                <c:v>182.9</c:v>
              </c:pt>
              <c:pt idx="546">
                <c:v>183</c:v>
              </c:pt>
              <c:pt idx="547">
                <c:v>183.1</c:v>
              </c:pt>
              <c:pt idx="548">
                <c:v>183.2</c:v>
              </c:pt>
              <c:pt idx="549">
                <c:v>183.2</c:v>
              </c:pt>
              <c:pt idx="550">
                <c:v>183.4</c:v>
              </c:pt>
              <c:pt idx="551">
                <c:v>183.4</c:v>
              </c:pt>
              <c:pt idx="552">
                <c:v>183.5</c:v>
              </c:pt>
              <c:pt idx="553">
                <c:v>183.7</c:v>
              </c:pt>
              <c:pt idx="554">
                <c:v>183.7</c:v>
              </c:pt>
              <c:pt idx="555">
                <c:v>183.8</c:v>
              </c:pt>
              <c:pt idx="556">
                <c:v>183.9</c:v>
              </c:pt>
              <c:pt idx="557">
                <c:v>184</c:v>
              </c:pt>
              <c:pt idx="558">
                <c:v>184.1</c:v>
              </c:pt>
              <c:pt idx="559">
                <c:v>184.4</c:v>
              </c:pt>
              <c:pt idx="560">
                <c:v>184.4</c:v>
              </c:pt>
              <c:pt idx="561">
                <c:v>184.7</c:v>
              </c:pt>
              <c:pt idx="562">
                <c:v>184.7</c:v>
              </c:pt>
              <c:pt idx="563">
                <c:v>185</c:v>
              </c:pt>
              <c:pt idx="564">
                <c:v>185</c:v>
              </c:pt>
              <c:pt idx="565">
                <c:v>185.2</c:v>
              </c:pt>
              <c:pt idx="566">
                <c:v>185.4</c:v>
              </c:pt>
              <c:pt idx="567">
                <c:v>185.5</c:v>
              </c:pt>
              <c:pt idx="568">
                <c:v>185.7</c:v>
              </c:pt>
              <c:pt idx="569">
                <c:v>185.7</c:v>
              </c:pt>
              <c:pt idx="570">
                <c:v>185.9</c:v>
              </c:pt>
              <c:pt idx="571">
                <c:v>185.9</c:v>
              </c:pt>
              <c:pt idx="572">
                <c:v>186</c:v>
              </c:pt>
              <c:pt idx="573">
                <c:v>186</c:v>
              </c:pt>
              <c:pt idx="574">
                <c:v>186.1</c:v>
              </c:pt>
              <c:pt idx="575">
                <c:v>186.2</c:v>
              </c:pt>
              <c:pt idx="576">
                <c:v>186.2</c:v>
              </c:pt>
              <c:pt idx="577">
                <c:v>186.4</c:v>
              </c:pt>
              <c:pt idx="578">
                <c:v>186.4</c:v>
              </c:pt>
              <c:pt idx="579">
                <c:v>186.4</c:v>
              </c:pt>
              <c:pt idx="580">
                <c:v>186.5</c:v>
              </c:pt>
              <c:pt idx="581">
                <c:v>186.6</c:v>
              </c:pt>
              <c:pt idx="582">
                <c:v>186.7</c:v>
              </c:pt>
              <c:pt idx="583">
                <c:v>186.7</c:v>
              </c:pt>
              <c:pt idx="584">
                <c:v>186.8</c:v>
              </c:pt>
              <c:pt idx="585">
                <c:v>186.8</c:v>
              </c:pt>
              <c:pt idx="586">
                <c:v>186.9</c:v>
              </c:pt>
              <c:pt idx="587">
                <c:v>187</c:v>
              </c:pt>
              <c:pt idx="588">
                <c:v>187</c:v>
              </c:pt>
              <c:pt idx="589">
                <c:v>187</c:v>
              </c:pt>
              <c:pt idx="590">
                <c:v>187.1</c:v>
              </c:pt>
              <c:pt idx="591">
                <c:v>187.2</c:v>
              </c:pt>
              <c:pt idx="592">
                <c:v>187.2</c:v>
              </c:pt>
              <c:pt idx="593">
                <c:v>187.3</c:v>
              </c:pt>
              <c:pt idx="594">
                <c:v>187.3</c:v>
              </c:pt>
              <c:pt idx="595">
                <c:v>187.5</c:v>
              </c:pt>
              <c:pt idx="596">
                <c:v>187.5</c:v>
              </c:pt>
              <c:pt idx="597">
                <c:v>187.7</c:v>
              </c:pt>
              <c:pt idx="598">
                <c:v>187.7</c:v>
              </c:pt>
              <c:pt idx="599">
                <c:v>187.9</c:v>
              </c:pt>
              <c:pt idx="600">
                <c:v>188</c:v>
              </c:pt>
              <c:pt idx="601">
                <c:v>188.2</c:v>
              </c:pt>
              <c:pt idx="602">
                <c:v>188.3</c:v>
              </c:pt>
              <c:pt idx="603">
                <c:v>188.3</c:v>
              </c:pt>
              <c:pt idx="604">
                <c:v>188.4</c:v>
              </c:pt>
              <c:pt idx="605">
                <c:v>188.6</c:v>
              </c:pt>
              <c:pt idx="606">
                <c:v>188.7</c:v>
              </c:pt>
              <c:pt idx="607">
                <c:v>188.8</c:v>
              </c:pt>
              <c:pt idx="608">
                <c:v>188.9</c:v>
              </c:pt>
              <c:pt idx="609">
                <c:v>189</c:v>
              </c:pt>
              <c:pt idx="610">
                <c:v>189.1</c:v>
              </c:pt>
              <c:pt idx="611">
                <c:v>189.3</c:v>
              </c:pt>
              <c:pt idx="612">
                <c:v>189.3</c:v>
              </c:pt>
              <c:pt idx="613">
                <c:v>189.5</c:v>
              </c:pt>
              <c:pt idx="614">
                <c:v>189.6</c:v>
              </c:pt>
              <c:pt idx="615">
                <c:v>189.6</c:v>
              </c:pt>
              <c:pt idx="616">
                <c:v>189.7</c:v>
              </c:pt>
              <c:pt idx="617">
                <c:v>189.8</c:v>
              </c:pt>
              <c:pt idx="618">
                <c:v>189.9</c:v>
              </c:pt>
              <c:pt idx="619">
                <c:v>190</c:v>
              </c:pt>
              <c:pt idx="620">
                <c:v>190</c:v>
              </c:pt>
              <c:pt idx="621">
                <c:v>190.1</c:v>
              </c:pt>
              <c:pt idx="622">
                <c:v>190.2</c:v>
              </c:pt>
              <c:pt idx="623">
                <c:v>190.3</c:v>
              </c:pt>
              <c:pt idx="624">
                <c:v>190.4</c:v>
              </c:pt>
              <c:pt idx="625">
                <c:v>190.5</c:v>
              </c:pt>
              <c:pt idx="626">
                <c:v>190.6</c:v>
              </c:pt>
              <c:pt idx="627">
                <c:v>190.6</c:v>
              </c:pt>
              <c:pt idx="628">
                <c:v>190.6</c:v>
              </c:pt>
              <c:pt idx="629">
                <c:v>190.8</c:v>
              </c:pt>
              <c:pt idx="630">
                <c:v>190.8</c:v>
              </c:pt>
              <c:pt idx="631">
                <c:v>190.8</c:v>
              </c:pt>
              <c:pt idx="632">
                <c:v>190.9</c:v>
              </c:pt>
              <c:pt idx="633">
                <c:v>191</c:v>
              </c:pt>
              <c:pt idx="634">
                <c:v>191</c:v>
              </c:pt>
              <c:pt idx="635">
                <c:v>191.1</c:v>
              </c:pt>
              <c:pt idx="636">
                <c:v>191.1</c:v>
              </c:pt>
              <c:pt idx="637">
                <c:v>191.2</c:v>
              </c:pt>
              <c:pt idx="638">
                <c:v>191.2</c:v>
              </c:pt>
              <c:pt idx="639">
                <c:v>191.3</c:v>
              </c:pt>
              <c:pt idx="640">
                <c:v>191.3</c:v>
              </c:pt>
              <c:pt idx="641">
                <c:v>191.4</c:v>
              </c:pt>
              <c:pt idx="642">
                <c:v>191.5</c:v>
              </c:pt>
              <c:pt idx="643">
                <c:v>191.6</c:v>
              </c:pt>
              <c:pt idx="644">
                <c:v>191.6</c:v>
              </c:pt>
              <c:pt idx="645">
                <c:v>191.8</c:v>
              </c:pt>
              <c:pt idx="646">
                <c:v>191.9</c:v>
              </c:pt>
              <c:pt idx="647">
                <c:v>191.9</c:v>
              </c:pt>
              <c:pt idx="648">
                <c:v>191.9</c:v>
              </c:pt>
              <c:pt idx="649">
                <c:v>192.1</c:v>
              </c:pt>
              <c:pt idx="650">
                <c:v>192.1</c:v>
              </c:pt>
              <c:pt idx="651">
                <c:v>192.3</c:v>
              </c:pt>
              <c:pt idx="652">
                <c:v>192.3</c:v>
              </c:pt>
              <c:pt idx="653">
                <c:v>192.3</c:v>
              </c:pt>
              <c:pt idx="654">
                <c:v>192.4</c:v>
              </c:pt>
              <c:pt idx="655">
                <c:v>192.4</c:v>
              </c:pt>
              <c:pt idx="656">
                <c:v>192.5</c:v>
              </c:pt>
              <c:pt idx="657">
                <c:v>192.6</c:v>
              </c:pt>
              <c:pt idx="658">
                <c:v>192.6</c:v>
              </c:pt>
              <c:pt idx="659">
                <c:v>192.7</c:v>
              </c:pt>
              <c:pt idx="660">
                <c:v>192.8</c:v>
              </c:pt>
              <c:pt idx="661">
                <c:v>192.9</c:v>
              </c:pt>
              <c:pt idx="662">
                <c:v>192.9</c:v>
              </c:pt>
              <c:pt idx="663">
                <c:v>192.9</c:v>
              </c:pt>
              <c:pt idx="664">
                <c:v>193</c:v>
              </c:pt>
              <c:pt idx="665">
                <c:v>193.1</c:v>
              </c:pt>
              <c:pt idx="666">
                <c:v>193.1</c:v>
              </c:pt>
              <c:pt idx="667">
                <c:v>193.2</c:v>
              </c:pt>
              <c:pt idx="668">
                <c:v>193.3</c:v>
              </c:pt>
              <c:pt idx="669">
                <c:v>193.3</c:v>
              </c:pt>
              <c:pt idx="670">
                <c:v>193.3</c:v>
              </c:pt>
              <c:pt idx="671">
                <c:v>193.3</c:v>
              </c:pt>
              <c:pt idx="672">
                <c:v>193.3</c:v>
              </c:pt>
              <c:pt idx="673">
                <c:v>193.3</c:v>
              </c:pt>
              <c:pt idx="674">
                <c:v>193.3</c:v>
              </c:pt>
              <c:pt idx="675">
                <c:v>193.4</c:v>
              </c:pt>
              <c:pt idx="676">
                <c:v>193.4</c:v>
              </c:pt>
              <c:pt idx="677">
                <c:v>193.5</c:v>
              </c:pt>
              <c:pt idx="678">
                <c:v>193.6</c:v>
              </c:pt>
              <c:pt idx="679">
                <c:v>193.6</c:v>
              </c:pt>
              <c:pt idx="680">
                <c:v>193.7</c:v>
              </c:pt>
              <c:pt idx="681">
                <c:v>193.9</c:v>
              </c:pt>
              <c:pt idx="682">
                <c:v>193.9</c:v>
              </c:pt>
              <c:pt idx="683">
                <c:v>194.2</c:v>
              </c:pt>
              <c:pt idx="684">
                <c:v>194.3</c:v>
              </c:pt>
              <c:pt idx="685">
                <c:v>194.4</c:v>
              </c:pt>
              <c:pt idx="686">
                <c:v>194.6</c:v>
              </c:pt>
              <c:pt idx="687">
                <c:v>194.7</c:v>
              </c:pt>
              <c:pt idx="688">
                <c:v>194.7</c:v>
              </c:pt>
              <c:pt idx="689">
                <c:v>194.9</c:v>
              </c:pt>
              <c:pt idx="690">
                <c:v>194.9</c:v>
              </c:pt>
              <c:pt idx="691">
                <c:v>195.1</c:v>
              </c:pt>
              <c:pt idx="692">
                <c:v>195.2</c:v>
              </c:pt>
              <c:pt idx="693">
                <c:v>195.3</c:v>
              </c:pt>
              <c:pt idx="694">
                <c:v>195.3</c:v>
              </c:pt>
              <c:pt idx="695">
                <c:v>195.4</c:v>
              </c:pt>
              <c:pt idx="696">
                <c:v>195.5</c:v>
              </c:pt>
              <c:pt idx="697">
                <c:v>195.6</c:v>
              </c:pt>
              <c:pt idx="698">
                <c:v>195.6</c:v>
              </c:pt>
              <c:pt idx="699">
                <c:v>195.7</c:v>
              </c:pt>
              <c:pt idx="700">
                <c:v>195.8</c:v>
              </c:pt>
              <c:pt idx="701">
                <c:v>195.9</c:v>
              </c:pt>
              <c:pt idx="702">
                <c:v>195.9</c:v>
              </c:pt>
              <c:pt idx="703">
                <c:v>196</c:v>
              </c:pt>
              <c:pt idx="704">
                <c:v>196</c:v>
              </c:pt>
              <c:pt idx="705">
                <c:v>196.2</c:v>
              </c:pt>
              <c:pt idx="706">
                <c:v>196.2</c:v>
              </c:pt>
              <c:pt idx="707">
                <c:v>196.4</c:v>
              </c:pt>
              <c:pt idx="708">
                <c:v>196.4</c:v>
              </c:pt>
              <c:pt idx="709">
                <c:v>196.5</c:v>
              </c:pt>
              <c:pt idx="710">
                <c:v>196.6</c:v>
              </c:pt>
              <c:pt idx="711">
                <c:v>196.6</c:v>
              </c:pt>
              <c:pt idx="712">
                <c:v>196.7</c:v>
              </c:pt>
              <c:pt idx="713">
                <c:v>196.7</c:v>
              </c:pt>
              <c:pt idx="714">
                <c:v>196.7</c:v>
              </c:pt>
              <c:pt idx="715">
                <c:v>196.8</c:v>
              </c:pt>
              <c:pt idx="716">
                <c:v>196.9</c:v>
              </c:pt>
              <c:pt idx="717">
                <c:v>196.9</c:v>
              </c:pt>
              <c:pt idx="718">
                <c:v>196.9</c:v>
              </c:pt>
              <c:pt idx="719">
                <c:v>196.9</c:v>
              </c:pt>
              <c:pt idx="720">
                <c:v>197</c:v>
              </c:pt>
              <c:pt idx="721">
                <c:v>197.1</c:v>
              </c:pt>
              <c:pt idx="722">
                <c:v>197.2</c:v>
              </c:pt>
              <c:pt idx="723">
                <c:v>197.2</c:v>
              </c:pt>
              <c:pt idx="724">
                <c:v>197.3</c:v>
              </c:pt>
              <c:pt idx="725">
                <c:v>197.4</c:v>
              </c:pt>
              <c:pt idx="726">
                <c:v>197.5</c:v>
              </c:pt>
              <c:pt idx="727">
                <c:v>197.5</c:v>
              </c:pt>
              <c:pt idx="728">
                <c:v>197.6</c:v>
              </c:pt>
              <c:pt idx="729">
                <c:v>197.7</c:v>
              </c:pt>
              <c:pt idx="730">
                <c:v>197.9</c:v>
              </c:pt>
              <c:pt idx="731">
                <c:v>197.9</c:v>
              </c:pt>
              <c:pt idx="732">
                <c:v>198</c:v>
              </c:pt>
              <c:pt idx="733">
                <c:v>198.2</c:v>
              </c:pt>
              <c:pt idx="734">
                <c:v>198.2</c:v>
              </c:pt>
              <c:pt idx="735">
                <c:v>198.2</c:v>
              </c:pt>
              <c:pt idx="736">
                <c:v>198.3</c:v>
              </c:pt>
              <c:pt idx="737">
                <c:v>198.4</c:v>
              </c:pt>
              <c:pt idx="738">
                <c:v>198.5</c:v>
              </c:pt>
              <c:pt idx="739">
                <c:v>198.6</c:v>
              </c:pt>
              <c:pt idx="740">
                <c:v>198.6</c:v>
              </c:pt>
              <c:pt idx="741">
                <c:v>198.7</c:v>
              </c:pt>
              <c:pt idx="742">
                <c:v>198.7</c:v>
              </c:pt>
              <c:pt idx="743">
                <c:v>198.8</c:v>
              </c:pt>
              <c:pt idx="744">
                <c:v>198.9</c:v>
              </c:pt>
              <c:pt idx="745">
                <c:v>198.9</c:v>
              </c:pt>
              <c:pt idx="746">
                <c:v>199</c:v>
              </c:pt>
              <c:pt idx="747">
                <c:v>199</c:v>
              </c:pt>
              <c:pt idx="748">
                <c:v>199</c:v>
              </c:pt>
              <c:pt idx="749">
                <c:v>199</c:v>
              </c:pt>
              <c:pt idx="750">
                <c:v>199.1</c:v>
              </c:pt>
              <c:pt idx="751">
                <c:v>199.1</c:v>
              </c:pt>
              <c:pt idx="752">
                <c:v>199.2</c:v>
              </c:pt>
              <c:pt idx="753">
                <c:v>199.2</c:v>
              </c:pt>
              <c:pt idx="754">
                <c:v>199.2</c:v>
              </c:pt>
              <c:pt idx="755">
                <c:v>199.2</c:v>
              </c:pt>
              <c:pt idx="756">
                <c:v>199.2</c:v>
              </c:pt>
              <c:pt idx="757">
                <c:v>199.3</c:v>
              </c:pt>
              <c:pt idx="758">
                <c:v>199.3</c:v>
              </c:pt>
              <c:pt idx="759">
                <c:v>199.3</c:v>
              </c:pt>
              <c:pt idx="760">
                <c:v>199.5</c:v>
              </c:pt>
              <c:pt idx="761">
                <c:v>199.5</c:v>
              </c:pt>
              <c:pt idx="762">
                <c:v>199.6</c:v>
              </c:pt>
              <c:pt idx="763">
                <c:v>199.5</c:v>
              </c:pt>
              <c:pt idx="764">
                <c:v>199.7</c:v>
              </c:pt>
              <c:pt idx="765">
                <c:v>199.7</c:v>
              </c:pt>
              <c:pt idx="766">
                <c:v>199.7</c:v>
              </c:pt>
              <c:pt idx="767">
                <c:v>199.8</c:v>
              </c:pt>
              <c:pt idx="768">
                <c:v>199.8</c:v>
              </c:pt>
              <c:pt idx="769">
                <c:v>199.8</c:v>
              </c:pt>
              <c:pt idx="770">
                <c:v>199.9</c:v>
              </c:pt>
              <c:pt idx="771">
                <c:v>199.9</c:v>
              </c:pt>
              <c:pt idx="772">
                <c:v>200</c:v>
              </c:pt>
              <c:pt idx="773">
                <c:v>200</c:v>
              </c:pt>
              <c:pt idx="774">
                <c:v>200.1</c:v>
              </c:pt>
              <c:pt idx="775">
                <c:v>200.1</c:v>
              </c:pt>
              <c:pt idx="776">
                <c:v>200.2</c:v>
              </c:pt>
              <c:pt idx="777">
                <c:v>200.2</c:v>
              </c:pt>
              <c:pt idx="778">
                <c:v>200.2</c:v>
              </c:pt>
              <c:pt idx="779">
                <c:v>200.3</c:v>
              </c:pt>
              <c:pt idx="780">
                <c:v>200.3</c:v>
              </c:pt>
              <c:pt idx="781">
                <c:v>200.3</c:v>
              </c:pt>
              <c:pt idx="782">
                <c:v>200.4</c:v>
              </c:pt>
              <c:pt idx="783">
                <c:v>200.5</c:v>
              </c:pt>
              <c:pt idx="784">
                <c:v>200.5</c:v>
              </c:pt>
              <c:pt idx="785">
                <c:v>200.5</c:v>
              </c:pt>
              <c:pt idx="786">
                <c:v>200.5</c:v>
              </c:pt>
              <c:pt idx="787">
                <c:v>200.5</c:v>
              </c:pt>
              <c:pt idx="788">
                <c:v>200.6</c:v>
              </c:pt>
              <c:pt idx="789">
                <c:v>200.6</c:v>
              </c:pt>
              <c:pt idx="790">
                <c:v>200.6</c:v>
              </c:pt>
              <c:pt idx="791">
                <c:v>200.6</c:v>
              </c:pt>
              <c:pt idx="792">
                <c:v>200.6</c:v>
              </c:pt>
              <c:pt idx="793">
                <c:v>200.6</c:v>
              </c:pt>
              <c:pt idx="794">
                <c:v>200.7</c:v>
              </c:pt>
              <c:pt idx="795">
                <c:v>200.7</c:v>
              </c:pt>
              <c:pt idx="796">
                <c:v>200.7</c:v>
              </c:pt>
              <c:pt idx="797">
                <c:v>200.8</c:v>
              </c:pt>
              <c:pt idx="798">
                <c:v>200.8</c:v>
              </c:pt>
              <c:pt idx="799">
                <c:v>200.8</c:v>
              </c:pt>
              <c:pt idx="800">
                <c:v>200.9</c:v>
              </c:pt>
              <c:pt idx="801">
                <c:v>200.9</c:v>
              </c:pt>
              <c:pt idx="802">
                <c:v>201</c:v>
              </c:pt>
              <c:pt idx="803">
                <c:v>201.1</c:v>
              </c:pt>
              <c:pt idx="804">
                <c:v>201.1</c:v>
              </c:pt>
              <c:pt idx="805">
                <c:v>201.1</c:v>
              </c:pt>
              <c:pt idx="806">
                <c:v>201.1</c:v>
              </c:pt>
              <c:pt idx="807">
                <c:v>201.2</c:v>
              </c:pt>
              <c:pt idx="808">
                <c:v>201.3</c:v>
              </c:pt>
              <c:pt idx="809">
                <c:v>201.3</c:v>
              </c:pt>
              <c:pt idx="810">
                <c:v>201.3</c:v>
              </c:pt>
              <c:pt idx="811">
                <c:v>201.4</c:v>
              </c:pt>
              <c:pt idx="812">
                <c:v>201.5</c:v>
              </c:pt>
              <c:pt idx="813">
                <c:v>201.5</c:v>
              </c:pt>
              <c:pt idx="814">
                <c:v>201.5</c:v>
              </c:pt>
              <c:pt idx="815">
                <c:v>201.6</c:v>
              </c:pt>
              <c:pt idx="816">
                <c:v>201.7</c:v>
              </c:pt>
              <c:pt idx="817">
                <c:v>201.8</c:v>
              </c:pt>
              <c:pt idx="818">
                <c:v>201.8</c:v>
              </c:pt>
              <c:pt idx="819">
                <c:v>201.9</c:v>
              </c:pt>
              <c:pt idx="820">
                <c:v>202</c:v>
              </c:pt>
              <c:pt idx="821">
                <c:v>202.1</c:v>
              </c:pt>
              <c:pt idx="822">
                <c:v>202.1</c:v>
              </c:pt>
              <c:pt idx="823">
                <c:v>202.1</c:v>
              </c:pt>
              <c:pt idx="824">
                <c:v>202.2</c:v>
              </c:pt>
              <c:pt idx="825">
                <c:v>202.3</c:v>
              </c:pt>
              <c:pt idx="826">
                <c:v>202.3</c:v>
              </c:pt>
              <c:pt idx="827">
                <c:v>202.4</c:v>
              </c:pt>
              <c:pt idx="828">
                <c:v>202.5</c:v>
              </c:pt>
              <c:pt idx="829">
                <c:v>202.5</c:v>
              </c:pt>
              <c:pt idx="830">
                <c:v>202.5</c:v>
              </c:pt>
              <c:pt idx="831">
                <c:v>202.6</c:v>
              </c:pt>
              <c:pt idx="832">
                <c:v>202.6</c:v>
              </c:pt>
              <c:pt idx="833">
                <c:v>202.7</c:v>
              </c:pt>
              <c:pt idx="834">
                <c:v>202.7</c:v>
              </c:pt>
              <c:pt idx="835">
                <c:v>202.8</c:v>
              </c:pt>
              <c:pt idx="836">
                <c:v>202.8</c:v>
              </c:pt>
              <c:pt idx="837">
                <c:v>202.8</c:v>
              </c:pt>
              <c:pt idx="838">
                <c:v>202.8</c:v>
              </c:pt>
              <c:pt idx="839">
                <c:v>202.8</c:v>
              </c:pt>
              <c:pt idx="840">
                <c:v>202.8</c:v>
              </c:pt>
              <c:pt idx="841">
                <c:v>203</c:v>
              </c:pt>
              <c:pt idx="842">
                <c:v>202.9</c:v>
              </c:pt>
              <c:pt idx="843">
                <c:v>203</c:v>
              </c:pt>
              <c:pt idx="844">
                <c:v>203</c:v>
              </c:pt>
              <c:pt idx="845">
                <c:v>203.1</c:v>
              </c:pt>
              <c:pt idx="846">
                <c:v>203.1</c:v>
              </c:pt>
              <c:pt idx="847">
                <c:v>203.1</c:v>
              </c:pt>
              <c:pt idx="848">
                <c:v>203.3</c:v>
              </c:pt>
              <c:pt idx="849">
                <c:v>203.4</c:v>
              </c:pt>
              <c:pt idx="850">
                <c:v>203.4</c:v>
              </c:pt>
              <c:pt idx="851">
                <c:v>203.5</c:v>
              </c:pt>
              <c:pt idx="852">
                <c:v>203.6</c:v>
              </c:pt>
              <c:pt idx="853">
                <c:v>203.6</c:v>
              </c:pt>
              <c:pt idx="854">
                <c:v>203.7</c:v>
              </c:pt>
              <c:pt idx="855">
                <c:v>203.8</c:v>
              </c:pt>
              <c:pt idx="856">
                <c:v>203.8</c:v>
              </c:pt>
              <c:pt idx="857">
                <c:v>203.8</c:v>
              </c:pt>
              <c:pt idx="858">
                <c:v>203.8</c:v>
              </c:pt>
              <c:pt idx="859">
                <c:v>203.8</c:v>
              </c:pt>
              <c:pt idx="860">
                <c:v>203.8</c:v>
              </c:pt>
              <c:pt idx="861">
                <c:v>203.8</c:v>
              </c:pt>
              <c:pt idx="862">
                <c:v>203.8</c:v>
              </c:pt>
              <c:pt idx="863">
                <c:v>203.8</c:v>
              </c:pt>
              <c:pt idx="864">
                <c:v>203.8</c:v>
              </c:pt>
              <c:pt idx="865">
                <c:v>203.8</c:v>
              </c:pt>
              <c:pt idx="866">
                <c:v>203.9</c:v>
              </c:pt>
              <c:pt idx="867">
                <c:v>203.9</c:v>
              </c:pt>
              <c:pt idx="868">
                <c:v>204</c:v>
              </c:pt>
              <c:pt idx="869">
                <c:v>204.1</c:v>
              </c:pt>
              <c:pt idx="870">
                <c:v>204.1</c:v>
              </c:pt>
              <c:pt idx="871">
                <c:v>204.2</c:v>
              </c:pt>
              <c:pt idx="872">
                <c:v>204.3</c:v>
              </c:pt>
              <c:pt idx="873">
                <c:v>204.3</c:v>
              </c:pt>
              <c:pt idx="874">
                <c:v>204.4</c:v>
              </c:pt>
              <c:pt idx="875">
                <c:v>204.4</c:v>
              </c:pt>
              <c:pt idx="876">
                <c:v>204.5</c:v>
              </c:pt>
              <c:pt idx="877">
                <c:v>204.6</c:v>
              </c:pt>
              <c:pt idx="878">
                <c:v>204.7</c:v>
              </c:pt>
              <c:pt idx="879">
                <c:v>204.8</c:v>
              </c:pt>
              <c:pt idx="880">
                <c:v>204.8</c:v>
              </c:pt>
              <c:pt idx="881">
                <c:v>204.8</c:v>
              </c:pt>
              <c:pt idx="882">
                <c:v>204.8</c:v>
              </c:pt>
              <c:pt idx="883">
                <c:v>204.8</c:v>
              </c:pt>
              <c:pt idx="884">
                <c:v>204.8</c:v>
              </c:pt>
              <c:pt idx="885">
                <c:v>204.9</c:v>
              </c:pt>
              <c:pt idx="886">
                <c:v>204.9</c:v>
              </c:pt>
              <c:pt idx="887">
                <c:v>204.9</c:v>
              </c:pt>
              <c:pt idx="888">
                <c:v>204.9</c:v>
              </c:pt>
              <c:pt idx="889">
                <c:v>205.1</c:v>
              </c:pt>
              <c:pt idx="890">
                <c:v>205.1</c:v>
              </c:pt>
              <c:pt idx="891">
                <c:v>205.3</c:v>
              </c:pt>
              <c:pt idx="892">
                <c:v>205.3</c:v>
              </c:pt>
              <c:pt idx="893">
                <c:v>205.4</c:v>
              </c:pt>
              <c:pt idx="894">
                <c:v>205.4</c:v>
              </c:pt>
              <c:pt idx="895">
                <c:v>205.4</c:v>
              </c:pt>
              <c:pt idx="896">
                <c:v>205.4</c:v>
              </c:pt>
              <c:pt idx="897">
                <c:v>205.4</c:v>
              </c:pt>
              <c:pt idx="898">
                <c:v>205.4</c:v>
              </c:pt>
              <c:pt idx="899">
                <c:v>205.4</c:v>
              </c:pt>
              <c:pt idx="900">
                <c:v>205.5</c:v>
              </c:pt>
              <c:pt idx="901">
                <c:v>205.6</c:v>
              </c:pt>
              <c:pt idx="902">
                <c:v>205.6</c:v>
              </c:pt>
              <c:pt idx="903">
                <c:v>205.7</c:v>
              </c:pt>
              <c:pt idx="904">
                <c:v>205.7</c:v>
              </c:pt>
              <c:pt idx="905">
                <c:v>205.7</c:v>
              </c:pt>
              <c:pt idx="906">
                <c:v>205.7</c:v>
              </c:pt>
              <c:pt idx="907">
                <c:v>205.8</c:v>
              </c:pt>
              <c:pt idx="908">
                <c:v>205.8</c:v>
              </c:pt>
              <c:pt idx="909">
                <c:v>205.8</c:v>
              </c:pt>
              <c:pt idx="910">
                <c:v>205.9</c:v>
              </c:pt>
              <c:pt idx="911">
                <c:v>205.9</c:v>
              </c:pt>
              <c:pt idx="912">
                <c:v>205.9</c:v>
              </c:pt>
              <c:pt idx="913">
                <c:v>206</c:v>
              </c:pt>
              <c:pt idx="914">
                <c:v>206.1</c:v>
              </c:pt>
              <c:pt idx="915">
                <c:v>206.1</c:v>
              </c:pt>
              <c:pt idx="916">
                <c:v>206.1</c:v>
              </c:pt>
              <c:pt idx="917">
                <c:v>206.2</c:v>
              </c:pt>
              <c:pt idx="918">
                <c:v>206.2</c:v>
              </c:pt>
              <c:pt idx="919">
                <c:v>206.4</c:v>
              </c:pt>
              <c:pt idx="920">
                <c:v>206.4</c:v>
              </c:pt>
              <c:pt idx="921">
                <c:v>206.4</c:v>
              </c:pt>
              <c:pt idx="922">
                <c:v>206.4</c:v>
              </c:pt>
              <c:pt idx="923">
                <c:v>206.4</c:v>
              </c:pt>
              <c:pt idx="924">
                <c:v>206.5</c:v>
              </c:pt>
              <c:pt idx="925">
                <c:v>206.5</c:v>
              </c:pt>
              <c:pt idx="926">
                <c:v>206.6</c:v>
              </c:pt>
              <c:pt idx="927">
                <c:v>206.7</c:v>
              </c:pt>
              <c:pt idx="928">
                <c:v>206.7</c:v>
              </c:pt>
              <c:pt idx="929">
                <c:v>206.7</c:v>
              </c:pt>
              <c:pt idx="930">
                <c:v>206.7</c:v>
              </c:pt>
              <c:pt idx="931">
                <c:v>206.7</c:v>
              </c:pt>
              <c:pt idx="932">
                <c:v>206.8</c:v>
              </c:pt>
              <c:pt idx="933">
                <c:v>206.8</c:v>
              </c:pt>
              <c:pt idx="934">
                <c:v>206.8</c:v>
              </c:pt>
              <c:pt idx="935">
                <c:v>206.8</c:v>
              </c:pt>
              <c:pt idx="936">
                <c:v>206.9</c:v>
              </c:pt>
              <c:pt idx="937">
                <c:v>206.9</c:v>
              </c:pt>
              <c:pt idx="938">
                <c:v>206.9</c:v>
              </c:pt>
              <c:pt idx="939">
                <c:v>206.9</c:v>
              </c:pt>
              <c:pt idx="940">
                <c:v>206.9</c:v>
              </c:pt>
              <c:pt idx="941">
                <c:v>207</c:v>
              </c:pt>
              <c:pt idx="942">
                <c:v>207</c:v>
              </c:pt>
              <c:pt idx="943">
                <c:v>207</c:v>
              </c:pt>
              <c:pt idx="944">
                <c:v>207.1</c:v>
              </c:pt>
              <c:pt idx="945">
                <c:v>207.1</c:v>
              </c:pt>
              <c:pt idx="946">
                <c:v>207.1</c:v>
              </c:pt>
              <c:pt idx="947">
                <c:v>207.1</c:v>
              </c:pt>
              <c:pt idx="948">
                <c:v>207.1</c:v>
              </c:pt>
              <c:pt idx="949">
                <c:v>207.1</c:v>
              </c:pt>
              <c:pt idx="950">
                <c:v>207.1</c:v>
              </c:pt>
              <c:pt idx="951">
                <c:v>207.1</c:v>
              </c:pt>
              <c:pt idx="952">
                <c:v>207.1</c:v>
              </c:pt>
              <c:pt idx="953">
                <c:v>207</c:v>
              </c:pt>
              <c:pt idx="954">
                <c:v>207.1</c:v>
              </c:pt>
              <c:pt idx="955">
                <c:v>207</c:v>
              </c:pt>
              <c:pt idx="956">
                <c:v>207.1</c:v>
              </c:pt>
              <c:pt idx="957">
                <c:v>207.1</c:v>
              </c:pt>
              <c:pt idx="958">
                <c:v>207.1</c:v>
              </c:pt>
              <c:pt idx="959">
                <c:v>207.2</c:v>
              </c:pt>
              <c:pt idx="960">
                <c:v>207.3</c:v>
              </c:pt>
              <c:pt idx="961">
                <c:v>207.4</c:v>
              </c:pt>
              <c:pt idx="962">
                <c:v>207.4</c:v>
              </c:pt>
              <c:pt idx="963">
                <c:v>207.6</c:v>
              </c:pt>
              <c:pt idx="964">
                <c:v>207.7</c:v>
              </c:pt>
              <c:pt idx="965">
                <c:v>207.7</c:v>
              </c:pt>
              <c:pt idx="966">
                <c:v>207.9</c:v>
              </c:pt>
              <c:pt idx="967">
                <c:v>207.9</c:v>
              </c:pt>
              <c:pt idx="968">
                <c:v>208</c:v>
              </c:pt>
              <c:pt idx="969">
                <c:v>208</c:v>
              </c:pt>
              <c:pt idx="970">
                <c:v>208</c:v>
              </c:pt>
              <c:pt idx="971">
                <c:v>208</c:v>
              </c:pt>
              <c:pt idx="972">
                <c:v>208.1</c:v>
              </c:pt>
              <c:pt idx="973">
                <c:v>208</c:v>
              </c:pt>
              <c:pt idx="974">
                <c:v>208</c:v>
              </c:pt>
              <c:pt idx="975">
                <c:v>208.1</c:v>
              </c:pt>
              <c:pt idx="976">
                <c:v>208.1</c:v>
              </c:pt>
              <c:pt idx="977">
                <c:v>208.1</c:v>
              </c:pt>
              <c:pt idx="978">
                <c:v>208.2</c:v>
              </c:pt>
              <c:pt idx="979">
                <c:v>208.1</c:v>
              </c:pt>
              <c:pt idx="980">
                <c:v>208.2</c:v>
              </c:pt>
              <c:pt idx="981">
                <c:v>208.2</c:v>
              </c:pt>
              <c:pt idx="982">
                <c:v>208.1</c:v>
              </c:pt>
              <c:pt idx="983">
                <c:v>208.1</c:v>
              </c:pt>
              <c:pt idx="984">
                <c:v>208</c:v>
              </c:pt>
              <c:pt idx="985">
                <c:v>208</c:v>
              </c:pt>
              <c:pt idx="986">
                <c:v>208</c:v>
              </c:pt>
              <c:pt idx="987">
                <c:v>208</c:v>
              </c:pt>
              <c:pt idx="988">
                <c:v>208</c:v>
              </c:pt>
              <c:pt idx="989">
                <c:v>208</c:v>
              </c:pt>
              <c:pt idx="990">
                <c:v>208</c:v>
              </c:pt>
              <c:pt idx="991">
                <c:v>208</c:v>
              </c:pt>
              <c:pt idx="992">
                <c:v>208</c:v>
              </c:pt>
              <c:pt idx="993">
                <c:v>208</c:v>
              </c:pt>
              <c:pt idx="994">
                <c:v>208</c:v>
              </c:pt>
              <c:pt idx="995">
                <c:v>208</c:v>
              </c:pt>
              <c:pt idx="996">
                <c:v>208</c:v>
              </c:pt>
              <c:pt idx="997">
                <c:v>208</c:v>
              </c:pt>
              <c:pt idx="998">
                <c:v>207.9</c:v>
              </c:pt>
              <c:pt idx="999">
                <c:v>207.9</c:v>
              </c:pt>
              <c:pt idx="1000">
                <c:v>208</c:v>
              </c:pt>
              <c:pt idx="1001">
                <c:v>208</c:v>
              </c:pt>
              <c:pt idx="1002">
                <c:v>208</c:v>
              </c:pt>
              <c:pt idx="1003">
                <c:v>207.9</c:v>
              </c:pt>
              <c:pt idx="1004">
                <c:v>207.9</c:v>
              </c:pt>
              <c:pt idx="1005">
                <c:v>207.9</c:v>
              </c:pt>
              <c:pt idx="1006">
                <c:v>207.9</c:v>
              </c:pt>
              <c:pt idx="1007">
                <c:v>207.9</c:v>
              </c:pt>
              <c:pt idx="1008">
                <c:v>207.9</c:v>
              </c:pt>
              <c:pt idx="1009">
                <c:v>207.9</c:v>
              </c:pt>
              <c:pt idx="1010">
                <c:v>207.9</c:v>
              </c:pt>
              <c:pt idx="1011">
                <c:v>207.9</c:v>
              </c:pt>
              <c:pt idx="1012">
                <c:v>207.9</c:v>
              </c:pt>
              <c:pt idx="1013">
                <c:v>207.9</c:v>
              </c:pt>
              <c:pt idx="1014">
                <c:v>207.9</c:v>
              </c:pt>
              <c:pt idx="1015">
                <c:v>207.9</c:v>
              </c:pt>
              <c:pt idx="1016">
                <c:v>207.9</c:v>
              </c:pt>
              <c:pt idx="1017">
                <c:v>207.9</c:v>
              </c:pt>
              <c:pt idx="1018">
                <c:v>208</c:v>
              </c:pt>
              <c:pt idx="1019">
                <c:v>208</c:v>
              </c:pt>
              <c:pt idx="1020">
                <c:v>208</c:v>
              </c:pt>
              <c:pt idx="1021">
                <c:v>208</c:v>
              </c:pt>
              <c:pt idx="1022">
                <c:v>208.1</c:v>
              </c:pt>
              <c:pt idx="1023">
                <c:v>208.1</c:v>
              </c:pt>
              <c:pt idx="1024">
                <c:v>208.2</c:v>
              </c:pt>
              <c:pt idx="1025">
                <c:v>208.2</c:v>
              </c:pt>
              <c:pt idx="1026">
                <c:v>208.2</c:v>
              </c:pt>
              <c:pt idx="1027">
                <c:v>208.1</c:v>
              </c:pt>
              <c:pt idx="1028">
                <c:v>208</c:v>
              </c:pt>
              <c:pt idx="1029">
                <c:v>208</c:v>
              </c:pt>
              <c:pt idx="1030">
                <c:v>208</c:v>
              </c:pt>
              <c:pt idx="1031">
                <c:v>208</c:v>
              </c:pt>
              <c:pt idx="1032">
                <c:v>207.9</c:v>
              </c:pt>
              <c:pt idx="1033">
                <c:v>207.9</c:v>
              </c:pt>
              <c:pt idx="1034">
                <c:v>207.9</c:v>
              </c:pt>
              <c:pt idx="1035">
                <c:v>207.9</c:v>
              </c:pt>
              <c:pt idx="1036">
                <c:v>207.9</c:v>
              </c:pt>
              <c:pt idx="1037">
                <c:v>207.9</c:v>
              </c:pt>
              <c:pt idx="1038">
                <c:v>207.9</c:v>
              </c:pt>
              <c:pt idx="1039">
                <c:v>207.9</c:v>
              </c:pt>
              <c:pt idx="1040">
                <c:v>207.9</c:v>
              </c:pt>
              <c:pt idx="1041">
                <c:v>207.9</c:v>
              </c:pt>
              <c:pt idx="1042">
                <c:v>208</c:v>
              </c:pt>
              <c:pt idx="1043">
                <c:v>208</c:v>
              </c:pt>
              <c:pt idx="1044">
                <c:v>208</c:v>
              </c:pt>
              <c:pt idx="1045">
                <c:v>208</c:v>
              </c:pt>
              <c:pt idx="1046">
                <c:v>208.1</c:v>
              </c:pt>
              <c:pt idx="1047">
                <c:v>208.2</c:v>
              </c:pt>
              <c:pt idx="1048">
                <c:v>208.3</c:v>
              </c:pt>
              <c:pt idx="1049">
                <c:v>208.4</c:v>
              </c:pt>
              <c:pt idx="1050">
                <c:v>208.4</c:v>
              </c:pt>
              <c:pt idx="1051">
                <c:v>208.4</c:v>
              </c:pt>
              <c:pt idx="1052">
                <c:v>208.4</c:v>
              </c:pt>
              <c:pt idx="1053">
                <c:v>208.4</c:v>
              </c:pt>
              <c:pt idx="1054">
                <c:v>208.4</c:v>
              </c:pt>
              <c:pt idx="1055">
                <c:v>208.5</c:v>
              </c:pt>
              <c:pt idx="1056">
                <c:v>208.5</c:v>
              </c:pt>
              <c:pt idx="1057">
                <c:v>208.6</c:v>
              </c:pt>
              <c:pt idx="1058">
                <c:v>208.5</c:v>
              </c:pt>
              <c:pt idx="1059">
                <c:v>208.5</c:v>
              </c:pt>
              <c:pt idx="1060">
                <c:v>208.5</c:v>
              </c:pt>
              <c:pt idx="1061">
                <c:v>208.5</c:v>
              </c:pt>
              <c:pt idx="1062">
                <c:v>208.5</c:v>
              </c:pt>
              <c:pt idx="1063">
                <c:v>208.4</c:v>
              </c:pt>
              <c:pt idx="1064">
                <c:v>208.4</c:v>
              </c:pt>
              <c:pt idx="1065">
                <c:v>208.4</c:v>
              </c:pt>
              <c:pt idx="1066">
                <c:v>208.4</c:v>
              </c:pt>
              <c:pt idx="1067">
                <c:v>208.4</c:v>
              </c:pt>
              <c:pt idx="1068">
                <c:v>208.2</c:v>
              </c:pt>
              <c:pt idx="1069">
                <c:v>208.2</c:v>
              </c:pt>
              <c:pt idx="1070">
                <c:v>208.3</c:v>
              </c:pt>
              <c:pt idx="1071">
                <c:v>208.3</c:v>
              </c:pt>
              <c:pt idx="1072">
                <c:v>208.2</c:v>
              </c:pt>
              <c:pt idx="1073">
                <c:v>208.3</c:v>
              </c:pt>
              <c:pt idx="1074">
                <c:v>208.4</c:v>
              </c:pt>
              <c:pt idx="1075">
                <c:v>208.4</c:v>
              </c:pt>
              <c:pt idx="1076">
                <c:v>208.4</c:v>
              </c:pt>
              <c:pt idx="1077">
                <c:v>208.4</c:v>
              </c:pt>
              <c:pt idx="1078">
                <c:v>208.5</c:v>
              </c:pt>
              <c:pt idx="1079">
                <c:v>208.5</c:v>
              </c:pt>
              <c:pt idx="1080">
                <c:v>208.6</c:v>
              </c:pt>
              <c:pt idx="1081">
                <c:v>208.7</c:v>
              </c:pt>
              <c:pt idx="1082">
                <c:v>208.8</c:v>
              </c:pt>
              <c:pt idx="1083">
                <c:v>208.9</c:v>
              </c:pt>
              <c:pt idx="1084">
                <c:v>209</c:v>
              </c:pt>
              <c:pt idx="1085">
                <c:v>209</c:v>
              </c:pt>
              <c:pt idx="1086">
                <c:v>209</c:v>
              </c:pt>
              <c:pt idx="1087">
                <c:v>209.1</c:v>
              </c:pt>
              <c:pt idx="1088">
                <c:v>209.2</c:v>
              </c:pt>
              <c:pt idx="1089">
                <c:v>209.2</c:v>
              </c:pt>
              <c:pt idx="1090">
                <c:v>209.2</c:v>
              </c:pt>
              <c:pt idx="1091">
                <c:v>209.2</c:v>
              </c:pt>
              <c:pt idx="1092">
                <c:v>209.3</c:v>
              </c:pt>
              <c:pt idx="1093">
                <c:v>209.4</c:v>
              </c:pt>
              <c:pt idx="1094">
                <c:v>209.4</c:v>
              </c:pt>
              <c:pt idx="1095">
                <c:v>209.5</c:v>
              </c:pt>
              <c:pt idx="1096">
                <c:v>209.6</c:v>
              </c:pt>
              <c:pt idx="1097">
                <c:v>209.7</c:v>
              </c:pt>
              <c:pt idx="1098">
                <c:v>209.7</c:v>
              </c:pt>
              <c:pt idx="1099">
                <c:v>209.7</c:v>
              </c:pt>
              <c:pt idx="1100">
                <c:v>209.7</c:v>
              </c:pt>
              <c:pt idx="1101">
                <c:v>209.8</c:v>
              </c:pt>
              <c:pt idx="1102">
                <c:v>209.9</c:v>
              </c:pt>
              <c:pt idx="1103">
                <c:v>209.9</c:v>
              </c:pt>
              <c:pt idx="1104">
                <c:v>210</c:v>
              </c:pt>
              <c:pt idx="1105">
                <c:v>210</c:v>
              </c:pt>
              <c:pt idx="1106">
                <c:v>210</c:v>
              </c:pt>
              <c:pt idx="1107">
                <c:v>210</c:v>
              </c:pt>
              <c:pt idx="1108">
                <c:v>210</c:v>
              </c:pt>
              <c:pt idx="1109">
                <c:v>210</c:v>
              </c:pt>
              <c:pt idx="1110">
                <c:v>210</c:v>
              </c:pt>
              <c:pt idx="1111">
                <c:v>210</c:v>
              </c:pt>
              <c:pt idx="1112">
                <c:v>210.1</c:v>
              </c:pt>
              <c:pt idx="1113">
                <c:v>210.1</c:v>
              </c:pt>
              <c:pt idx="1114">
                <c:v>210.2</c:v>
              </c:pt>
              <c:pt idx="1115">
                <c:v>210.2</c:v>
              </c:pt>
              <c:pt idx="1116">
                <c:v>210.2</c:v>
              </c:pt>
              <c:pt idx="1117">
                <c:v>210.2</c:v>
              </c:pt>
              <c:pt idx="1118">
                <c:v>210.3</c:v>
              </c:pt>
              <c:pt idx="1119">
                <c:v>210.3</c:v>
              </c:pt>
              <c:pt idx="1120">
                <c:v>210.3</c:v>
              </c:pt>
              <c:pt idx="1121">
                <c:v>210.4</c:v>
              </c:pt>
              <c:pt idx="1122">
                <c:v>210.4</c:v>
              </c:pt>
              <c:pt idx="1123">
                <c:v>210.5</c:v>
              </c:pt>
              <c:pt idx="1124">
                <c:v>210.5</c:v>
              </c:pt>
              <c:pt idx="1125">
                <c:v>210.6</c:v>
              </c:pt>
              <c:pt idx="1126">
                <c:v>210.7</c:v>
              </c:pt>
              <c:pt idx="1127">
                <c:v>210.7</c:v>
              </c:pt>
              <c:pt idx="1128">
                <c:v>210.7</c:v>
              </c:pt>
              <c:pt idx="1129">
                <c:v>210.8</c:v>
              </c:pt>
              <c:pt idx="1130">
                <c:v>210.8</c:v>
              </c:pt>
              <c:pt idx="1131">
                <c:v>210.8</c:v>
              </c:pt>
              <c:pt idx="1132">
                <c:v>210.8</c:v>
              </c:pt>
              <c:pt idx="1133">
                <c:v>210.8</c:v>
              </c:pt>
              <c:pt idx="1134">
                <c:v>210.8</c:v>
              </c:pt>
              <c:pt idx="1135">
                <c:v>210.9</c:v>
              </c:pt>
              <c:pt idx="1136">
                <c:v>210.9</c:v>
              </c:pt>
              <c:pt idx="1137">
                <c:v>211</c:v>
              </c:pt>
              <c:pt idx="1138">
                <c:v>211</c:v>
              </c:pt>
              <c:pt idx="1139">
                <c:v>211</c:v>
              </c:pt>
              <c:pt idx="1140">
                <c:v>211</c:v>
              </c:pt>
              <c:pt idx="1141">
                <c:v>211</c:v>
              </c:pt>
              <c:pt idx="1142">
                <c:v>211</c:v>
              </c:pt>
              <c:pt idx="1143">
                <c:v>211</c:v>
              </c:pt>
              <c:pt idx="1144">
                <c:v>211</c:v>
              </c:pt>
              <c:pt idx="1145">
                <c:v>211</c:v>
              </c:pt>
              <c:pt idx="1146">
                <c:v>211</c:v>
              </c:pt>
              <c:pt idx="1147">
                <c:v>211</c:v>
              </c:pt>
              <c:pt idx="1148">
                <c:v>210.9</c:v>
              </c:pt>
              <c:pt idx="1149">
                <c:v>210.9</c:v>
              </c:pt>
              <c:pt idx="1150">
                <c:v>210.8</c:v>
              </c:pt>
              <c:pt idx="1151">
                <c:v>210.8</c:v>
              </c:pt>
              <c:pt idx="1152">
                <c:v>210.8</c:v>
              </c:pt>
              <c:pt idx="1153">
                <c:v>210.8</c:v>
              </c:pt>
              <c:pt idx="1154">
                <c:v>210.7</c:v>
              </c:pt>
              <c:pt idx="1155">
                <c:v>210.8</c:v>
              </c:pt>
              <c:pt idx="1156">
                <c:v>210.8</c:v>
              </c:pt>
              <c:pt idx="1157">
                <c:v>210.8</c:v>
              </c:pt>
              <c:pt idx="1158">
                <c:v>210.8</c:v>
              </c:pt>
              <c:pt idx="1159">
                <c:v>210.8</c:v>
              </c:pt>
              <c:pt idx="1160">
                <c:v>210.8</c:v>
              </c:pt>
              <c:pt idx="1161">
                <c:v>210.8</c:v>
              </c:pt>
              <c:pt idx="1162">
                <c:v>210.9</c:v>
              </c:pt>
              <c:pt idx="1163">
                <c:v>210.9</c:v>
              </c:pt>
              <c:pt idx="1164">
                <c:v>211</c:v>
              </c:pt>
              <c:pt idx="1165">
                <c:v>211</c:v>
              </c:pt>
              <c:pt idx="1166">
                <c:v>211</c:v>
              </c:pt>
              <c:pt idx="1167">
                <c:v>211</c:v>
              </c:pt>
              <c:pt idx="1168">
                <c:v>211</c:v>
              </c:pt>
              <c:pt idx="1169">
                <c:v>211</c:v>
              </c:pt>
              <c:pt idx="1170">
                <c:v>211</c:v>
              </c:pt>
              <c:pt idx="1171">
                <c:v>211.1</c:v>
              </c:pt>
              <c:pt idx="1172">
                <c:v>211.1</c:v>
              </c:pt>
              <c:pt idx="1173">
                <c:v>211.2</c:v>
              </c:pt>
              <c:pt idx="1174">
                <c:v>211.2</c:v>
              </c:pt>
              <c:pt idx="1175">
                <c:v>211.3</c:v>
              </c:pt>
              <c:pt idx="1176">
                <c:v>211.3</c:v>
              </c:pt>
              <c:pt idx="1177">
                <c:v>211.3</c:v>
              </c:pt>
              <c:pt idx="1178">
                <c:v>211.4</c:v>
              </c:pt>
              <c:pt idx="1179">
                <c:v>211.4</c:v>
              </c:pt>
              <c:pt idx="1180">
                <c:v>211.5</c:v>
              </c:pt>
              <c:pt idx="1181">
                <c:v>211.5</c:v>
              </c:pt>
              <c:pt idx="1182">
                <c:v>211.5</c:v>
              </c:pt>
              <c:pt idx="1183">
                <c:v>211.5</c:v>
              </c:pt>
              <c:pt idx="1184">
                <c:v>211.5</c:v>
              </c:pt>
              <c:pt idx="1185">
                <c:v>211.4</c:v>
              </c:pt>
              <c:pt idx="1186">
                <c:v>211.3</c:v>
              </c:pt>
              <c:pt idx="1187">
                <c:v>211.3</c:v>
              </c:pt>
              <c:pt idx="1188">
                <c:v>211.4</c:v>
              </c:pt>
              <c:pt idx="1189">
                <c:v>211.3</c:v>
              </c:pt>
              <c:pt idx="1190">
                <c:v>211.3</c:v>
              </c:pt>
              <c:pt idx="1191">
                <c:v>211.3</c:v>
              </c:pt>
              <c:pt idx="1192">
                <c:v>211.3</c:v>
              </c:pt>
              <c:pt idx="1193">
                <c:v>211.3</c:v>
              </c:pt>
              <c:pt idx="1194">
                <c:v>211.3</c:v>
              </c:pt>
              <c:pt idx="1195">
                <c:v>211.2</c:v>
              </c:pt>
              <c:pt idx="1196">
                <c:v>211.2</c:v>
              </c:pt>
              <c:pt idx="1197">
                <c:v>211.2</c:v>
              </c:pt>
              <c:pt idx="1198">
                <c:v>211.2</c:v>
              </c:pt>
              <c:pt idx="1199">
                <c:v>211.2</c:v>
              </c:pt>
              <c:pt idx="1200">
                <c:v>211.2</c:v>
              </c:pt>
              <c:pt idx="1201">
                <c:v>211.2</c:v>
              </c:pt>
              <c:pt idx="1202">
                <c:v>211.3</c:v>
              </c:pt>
              <c:pt idx="1203">
                <c:v>211.3</c:v>
              </c:pt>
              <c:pt idx="1204">
                <c:v>211.3</c:v>
              </c:pt>
              <c:pt idx="1205">
                <c:v>211.3</c:v>
              </c:pt>
              <c:pt idx="1206">
                <c:v>211.3</c:v>
              </c:pt>
              <c:pt idx="1207">
                <c:v>211.3</c:v>
              </c:pt>
              <c:pt idx="1208">
                <c:v>211.3</c:v>
              </c:pt>
              <c:pt idx="1209">
                <c:v>211.3</c:v>
              </c:pt>
              <c:pt idx="1210">
                <c:v>211.3</c:v>
              </c:pt>
              <c:pt idx="1211">
                <c:v>211.3</c:v>
              </c:pt>
              <c:pt idx="1212">
                <c:v>211.3</c:v>
              </c:pt>
              <c:pt idx="1213">
                <c:v>211.3</c:v>
              </c:pt>
              <c:pt idx="1214">
                <c:v>211.3</c:v>
              </c:pt>
              <c:pt idx="1215">
                <c:v>211.3</c:v>
              </c:pt>
              <c:pt idx="1216">
                <c:v>211.3</c:v>
              </c:pt>
              <c:pt idx="1217">
                <c:v>211.3</c:v>
              </c:pt>
              <c:pt idx="1218">
                <c:v>211.3</c:v>
              </c:pt>
              <c:pt idx="1219">
                <c:v>211.3</c:v>
              </c:pt>
              <c:pt idx="1220">
                <c:v>211.3</c:v>
              </c:pt>
              <c:pt idx="1221">
                <c:v>211.3</c:v>
              </c:pt>
              <c:pt idx="1222">
                <c:v>211.3</c:v>
              </c:pt>
              <c:pt idx="1223">
                <c:v>211.3</c:v>
              </c:pt>
              <c:pt idx="1224">
                <c:v>211.3</c:v>
              </c:pt>
              <c:pt idx="1225">
                <c:v>211.3</c:v>
              </c:pt>
              <c:pt idx="1226">
                <c:v>211.2</c:v>
              </c:pt>
              <c:pt idx="1227">
                <c:v>211.2</c:v>
              </c:pt>
              <c:pt idx="1228">
                <c:v>211.2</c:v>
              </c:pt>
              <c:pt idx="1229">
                <c:v>211.2</c:v>
              </c:pt>
              <c:pt idx="1230">
                <c:v>211.2</c:v>
              </c:pt>
              <c:pt idx="1231">
                <c:v>211.3</c:v>
              </c:pt>
              <c:pt idx="1232">
                <c:v>211.3</c:v>
              </c:pt>
              <c:pt idx="1233">
                <c:v>211.3</c:v>
              </c:pt>
              <c:pt idx="1234">
                <c:v>211.3</c:v>
              </c:pt>
              <c:pt idx="1235">
                <c:v>211.3</c:v>
              </c:pt>
              <c:pt idx="1236">
                <c:v>211.2</c:v>
              </c:pt>
              <c:pt idx="1237">
                <c:v>211.2</c:v>
              </c:pt>
              <c:pt idx="1238">
                <c:v>211.2</c:v>
              </c:pt>
              <c:pt idx="1239">
                <c:v>211.2</c:v>
              </c:pt>
              <c:pt idx="1240">
                <c:v>211.2</c:v>
              </c:pt>
              <c:pt idx="1241">
                <c:v>211.2</c:v>
              </c:pt>
              <c:pt idx="1242">
                <c:v>211.2</c:v>
              </c:pt>
              <c:pt idx="1243">
                <c:v>211.2</c:v>
              </c:pt>
              <c:pt idx="1244">
                <c:v>211.2</c:v>
              </c:pt>
              <c:pt idx="1245">
                <c:v>211.1</c:v>
              </c:pt>
              <c:pt idx="1246">
                <c:v>211.2</c:v>
              </c:pt>
              <c:pt idx="1247">
                <c:v>211.2</c:v>
              </c:pt>
              <c:pt idx="1248">
                <c:v>211.2</c:v>
              </c:pt>
              <c:pt idx="1249">
                <c:v>211.2</c:v>
              </c:pt>
              <c:pt idx="1250">
                <c:v>211.2</c:v>
              </c:pt>
              <c:pt idx="1251">
                <c:v>211.3</c:v>
              </c:pt>
              <c:pt idx="1252">
                <c:v>211.2</c:v>
              </c:pt>
              <c:pt idx="1253">
                <c:v>211.3</c:v>
              </c:pt>
              <c:pt idx="1254">
                <c:v>211.3</c:v>
              </c:pt>
              <c:pt idx="1255">
                <c:v>211.3</c:v>
              </c:pt>
              <c:pt idx="1256">
                <c:v>211.3</c:v>
              </c:pt>
              <c:pt idx="1257">
                <c:v>211.4</c:v>
              </c:pt>
              <c:pt idx="1258">
                <c:v>211.4</c:v>
              </c:pt>
              <c:pt idx="1259">
                <c:v>211.5</c:v>
              </c:pt>
              <c:pt idx="1260">
                <c:v>211.5</c:v>
              </c:pt>
              <c:pt idx="1261">
                <c:v>211.5</c:v>
              </c:pt>
              <c:pt idx="1262">
                <c:v>211.5</c:v>
              </c:pt>
              <c:pt idx="1263">
                <c:v>211.6</c:v>
              </c:pt>
              <c:pt idx="1264">
                <c:v>211.5</c:v>
              </c:pt>
              <c:pt idx="1265">
                <c:v>211.6</c:v>
              </c:pt>
              <c:pt idx="1266">
                <c:v>211.5</c:v>
              </c:pt>
              <c:pt idx="1267">
                <c:v>211.5</c:v>
              </c:pt>
              <c:pt idx="1268">
                <c:v>211.4</c:v>
              </c:pt>
              <c:pt idx="1269">
                <c:v>211.4</c:v>
              </c:pt>
              <c:pt idx="1270">
                <c:v>211.4</c:v>
              </c:pt>
              <c:pt idx="1271">
                <c:v>211.3</c:v>
              </c:pt>
              <c:pt idx="1272">
                <c:v>211.3</c:v>
              </c:pt>
              <c:pt idx="1273">
                <c:v>211.3</c:v>
              </c:pt>
              <c:pt idx="1274">
                <c:v>211.3</c:v>
              </c:pt>
              <c:pt idx="1275">
                <c:v>211.3</c:v>
              </c:pt>
              <c:pt idx="1276">
                <c:v>211.3</c:v>
              </c:pt>
              <c:pt idx="1277">
                <c:v>211.3</c:v>
              </c:pt>
              <c:pt idx="1278">
                <c:v>211.3</c:v>
              </c:pt>
              <c:pt idx="1279">
                <c:v>211.3</c:v>
              </c:pt>
              <c:pt idx="1280">
                <c:v>211.3</c:v>
              </c:pt>
              <c:pt idx="1281">
                <c:v>211.3</c:v>
              </c:pt>
              <c:pt idx="1282">
                <c:v>211.3</c:v>
              </c:pt>
              <c:pt idx="1283">
                <c:v>211.3</c:v>
              </c:pt>
              <c:pt idx="1284">
                <c:v>211.3</c:v>
              </c:pt>
              <c:pt idx="1285">
                <c:v>211.3</c:v>
              </c:pt>
              <c:pt idx="1286">
                <c:v>211.3</c:v>
              </c:pt>
              <c:pt idx="1287">
                <c:v>211.3</c:v>
              </c:pt>
              <c:pt idx="1288">
                <c:v>211.3</c:v>
              </c:pt>
              <c:pt idx="1289">
                <c:v>211.3</c:v>
              </c:pt>
              <c:pt idx="1290">
                <c:v>211.3</c:v>
              </c:pt>
              <c:pt idx="1291">
                <c:v>211.4</c:v>
              </c:pt>
              <c:pt idx="1292">
                <c:v>211.5</c:v>
              </c:pt>
              <c:pt idx="1293">
                <c:v>211.5</c:v>
              </c:pt>
              <c:pt idx="1294">
                <c:v>211.5</c:v>
              </c:pt>
              <c:pt idx="1295">
                <c:v>211.5</c:v>
              </c:pt>
              <c:pt idx="1296">
                <c:v>211.5</c:v>
              </c:pt>
              <c:pt idx="1297">
                <c:v>211.6</c:v>
              </c:pt>
              <c:pt idx="1298">
                <c:v>211.6</c:v>
              </c:pt>
              <c:pt idx="1299">
                <c:v>211.7</c:v>
              </c:pt>
              <c:pt idx="1300">
                <c:v>211.7</c:v>
              </c:pt>
              <c:pt idx="1301">
                <c:v>211.6</c:v>
              </c:pt>
              <c:pt idx="1302">
                <c:v>211.6</c:v>
              </c:pt>
              <c:pt idx="1303">
                <c:v>211.6</c:v>
              </c:pt>
              <c:pt idx="1304">
                <c:v>211.6</c:v>
              </c:pt>
              <c:pt idx="1305">
                <c:v>211.6</c:v>
              </c:pt>
              <c:pt idx="1306">
                <c:v>211.6</c:v>
              </c:pt>
              <c:pt idx="1307">
                <c:v>211.5</c:v>
              </c:pt>
              <c:pt idx="1308">
                <c:v>211.6</c:v>
              </c:pt>
              <c:pt idx="1309">
                <c:v>211.6</c:v>
              </c:pt>
              <c:pt idx="1310">
                <c:v>211.6</c:v>
              </c:pt>
              <c:pt idx="1311">
                <c:v>211.5</c:v>
              </c:pt>
              <c:pt idx="1312">
                <c:v>211.5</c:v>
              </c:pt>
              <c:pt idx="1313">
                <c:v>211.5</c:v>
              </c:pt>
              <c:pt idx="1314">
                <c:v>211.4</c:v>
              </c:pt>
              <c:pt idx="1315">
                <c:v>211.3</c:v>
              </c:pt>
              <c:pt idx="1316">
                <c:v>211.3</c:v>
              </c:pt>
              <c:pt idx="1317">
                <c:v>211.3</c:v>
              </c:pt>
              <c:pt idx="1318">
                <c:v>211.2</c:v>
              </c:pt>
              <c:pt idx="1319">
                <c:v>211.2</c:v>
              </c:pt>
              <c:pt idx="1320">
                <c:v>211.2</c:v>
              </c:pt>
              <c:pt idx="1321">
                <c:v>211.2</c:v>
              </c:pt>
              <c:pt idx="1322">
                <c:v>211.2</c:v>
              </c:pt>
              <c:pt idx="1323">
                <c:v>211.2</c:v>
              </c:pt>
              <c:pt idx="1324">
                <c:v>211.2</c:v>
              </c:pt>
              <c:pt idx="1325">
                <c:v>211.2</c:v>
              </c:pt>
              <c:pt idx="1326">
                <c:v>211.2</c:v>
              </c:pt>
              <c:pt idx="1327">
                <c:v>211.2</c:v>
              </c:pt>
              <c:pt idx="1328">
                <c:v>211.2</c:v>
              </c:pt>
              <c:pt idx="1329">
                <c:v>211.2</c:v>
              </c:pt>
              <c:pt idx="1330">
                <c:v>211.2</c:v>
              </c:pt>
              <c:pt idx="1331">
                <c:v>211.3</c:v>
              </c:pt>
              <c:pt idx="1332">
                <c:v>211.3</c:v>
              </c:pt>
              <c:pt idx="1333">
                <c:v>211.3</c:v>
              </c:pt>
              <c:pt idx="1334">
                <c:v>211.3</c:v>
              </c:pt>
              <c:pt idx="1335">
                <c:v>211.3</c:v>
              </c:pt>
              <c:pt idx="1336">
                <c:v>211.3</c:v>
              </c:pt>
              <c:pt idx="1337">
                <c:v>211.3</c:v>
              </c:pt>
              <c:pt idx="1338">
                <c:v>211.3</c:v>
              </c:pt>
              <c:pt idx="1339">
                <c:v>211.4</c:v>
              </c:pt>
              <c:pt idx="1340">
                <c:v>211.5</c:v>
              </c:pt>
              <c:pt idx="1341">
                <c:v>211.5</c:v>
              </c:pt>
              <c:pt idx="1342">
                <c:v>211.5</c:v>
              </c:pt>
              <c:pt idx="1343">
                <c:v>211.6</c:v>
              </c:pt>
              <c:pt idx="1344">
                <c:v>211.7</c:v>
              </c:pt>
              <c:pt idx="1345">
                <c:v>211.7</c:v>
              </c:pt>
              <c:pt idx="1346">
                <c:v>211.8</c:v>
              </c:pt>
              <c:pt idx="1347">
                <c:v>211.8</c:v>
              </c:pt>
              <c:pt idx="1348">
                <c:v>211.8</c:v>
              </c:pt>
              <c:pt idx="1349">
                <c:v>211.8</c:v>
              </c:pt>
              <c:pt idx="1350">
                <c:v>211.7</c:v>
              </c:pt>
              <c:pt idx="1351">
                <c:v>211.7</c:v>
              </c:pt>
              <c:pt idx="1352">
                <c:v>211.7</c:v>
              </c:pt>
              <c:pt idx="1353">
                <c:v>211.6</c:v>
              </c:pt>
              <c:pt idx="1354">
                <c:v>211.6</c:v>
              </c:pt>
              <c:pt idx="1355">
                <c:v>211.6</c:v>
              </c:pt>
              <c:pt idx="1356">
                <c:v>211.5</c:v>
              </c:pt>
              <c:pt idx="1357">
                <c:v>211.5</c:v>
              </c:pt>
              <c:pt idx="1358">
                <c:v>211.5</c:v>
              </c:pt>
              <c:pt idx="1359">
                <c:v>211.5</c:v>
              </c:pt>
              <c:pt idx="1360">
                <c:v>211.5</c:v>
              </c:pt>
              <c:pt idx="1361">
                <c:v>211.5</c:v>
              </c:pt>
              <c:pt idx="1362">
                <c:v>211.5</c:v>
              </c:pt>
              <c:pt idx="1363">
                <c:v>211.5</c:v>
              </c:pt>
              <c:pt idx="1364">
                <c:v>211.5</c:v>
              </c:pt>
              <c:pt idx="1365">
                <c:v>211.6</c:v>
              </c:pt>
              <c:pt idx="1366">
                <c:v>211.6</c:v>
              </c:pt>
              <c:pt idx="1367">
                <c:v>211.6</c:v>
              </c:pt>
              <c:pt idx="1368">
                <c:v>211.6</c:v>
              </c:pt>
              <c:pt idx="1369">
                <c:v>211.7</c:v>
              </c:pt>
              <c:pt idx="1370">
                <c:v>211.7</c:v>
              </c:pt>
              <c:pt idx="1371">
                <c:v>211.8</c:v>
              </c:pt>
              <c:pt idx="1372">
                <c:v>211.8</c:v>
              </c:pt>
              <c:pt idx="1373">
                <c:v>211.9</c:v>
              </c:pt>
              <c:pt idx="1374">
                <c:v>212</c:v>
              </c:pt>
              <c:pt idx="1375">
                <c:v>212</c:v>
              </c:pt>
              <c:pt idx="1376">
                <c:v>212.1</c:v>
              </c:pt>
              <c:pt idx="1377">
                <c:v>212.2</c:v>
              </c:pt>
              <c:pt idx="1378">
                <c:v>212.2</c:v>
              </c:pt>
              <c:pt idx="1379">
                <c:v>212.3</c:v>
              </c:pt>
              <c:pt idx="1380">
                <c:v>212.3</c:v>
              </c:pt>
              <c:pt idx="1381">
                <c:v>212.3</c:v>
              </c:pt>
              <c:pt idx="1382">
                <c:v>212.3</c:v>
              </c:pt>
              <c:pt idx="1383">
                <c:v>212.3</c:v>
              </c:pt>
              <c:pt idx="1384">
                <c:v>212.3</c:v>
              </c:pt>
              <c:pt idx="1385">
                <c:v>212.3</c:v>
              </c:pt>
              <c:pt idx="1386">
                <c:v>212.2</c:v>
              </c:pt>
              <c:pt idx="1387">
                <c:v>212.2</c:v>
              </c:pt>
              <c:pt idx="1388">
                <c:v>212.2</c:v>
              </c:pt>
              <c:pt idx="1389">
                <c:v>212.1</c:v>
              </c:pt>
              <c:pt idx="1390">
                <c:v>212.1</c:v>
              </c:pt>
              <c:pt idx="1391">
                <c:v>212.1</c:v>
              </c:pt>
              <c:pt idx="1392">
                <c:v>212</c:v>
              </c:pt>
              <c:pt idx="1393">
                <c:v>212</c:v>
              </c:pt>
              <c:pt idx="1394">
                <c:v>212</c:v>
              </c:pt>
              <c:pt idx="1395">
                <c:v>211.9</c:v>
              </c:pt>
              <c:pt idx="1396">
                <c:v>211.9</c:v>
              </c:pt>
              <c:pt idx="1397">
                <c:v>211.9</c:v>
              </c:pt>
              <c:pt idx="1398">
                <c:v>211.8</c:v>
              </c:pt>
              <c:pt idx="1399">
                <c:v>211.9</c:v>
              </c:pt>
              <c:pt idx="1400">
                <c:v>211.9</c:v>
              </c:pt>
              <c:pt idx="1401">
                <c:v>212</c:v>
              </c:pt>
              <c:pt idx="1402">
                <c:v>212</c:v>
              </c:pt>
              <c:pt idx="1403">
                <c:v>212</c:v>
              </c:pt>
              <c:pt idx="1404">
                <c:v>212.1</c:v>
              </c:pt>
              <c:pt idx="1405">
                <c:v>212.1</c:v>
              </c:pt>
              <c:pt idx="1406">
                <c:v>212.2</c:v>
              </c:pt>
              <c:pt idx="1407">
                <c:v>212.2</c:v>
              </c:pt>
              <c:pt idx="1408">
                <c:v>212.2</c:v>
              </c:pt>
              <c:pt idx="1409">
                <c:v>212.2</c:v>
              </c:pt>
              <c:pt idx="1410">
                <c:v>212.2</c:v>
              </c:pt>
              <c:pt idx="1411">
                <c:v>212.3</c:v>
              </c:pt>
              <c:pt idx="1412">
                <c:v>212.3</c:v>
              </c:pt>
              <c:pt idx="1413">
                <c:v>212.3</c:v>
              </c:pt>
              <c:pt idx="1414">
                <c:v>212.3</c:v>
              </c:pt>
              <c:pt idx="1415">
                <c:v>212.4</c:v>
              </c:pt>
              <c:pt idx="1416">
                <c:v>212.4</c:v>
              </c:pt>
              <c:pt idx="1417">
                <c:v>212.3</c:v>
              </c:pt>
              <c:pt idx="1418">
                <c:v>212.4</c:v>
              </c:pt>
              <c:pt idx="1419">
                <c:v>212.5</c:v>
              </c:pt>
              <c:pt idx="1420">
                <c:v>212.4</c:v>
              </c:pt>
              <c:pt idx="1421">
                <c:v>212.4</c:v>
              </c:pt>
              <c:pt idx="1422">
                <c:v>212.5</c:v>
              </c:pt>
              <c:pt idx="1423">
                <c:v>212.5</c:v>
              </c:pt>
              <c:pt idx="1424">
                <c:v>212.5</c:v>
              </c:pt>
              <c:pt idx="1425">
                <c:v>212.5</c:v>
              </c:pt>
              <c:pt idx="1426">
                <c:v>212.5</c:v>
              </c:pt>
              <c:pt idx="1427">
                <c:v>212.5</c:v>
              </c:pt>
              <c:pt idx="1428">
                <c:v>212.5</c:v>
              </c:pt>
              <c:pt idx="1429">
                <c:v>212.5</c:v>
              </c:pt>
              <c:pt idx="1430">
                <c:v>212.5</c:v>
              </c:pt>
              <c:pt idx="1431">
                <c:v>212.5</c:v>
              </c:pt>
              <c:pt idx="1432">
                <c:v>212.5</c:v>
              </c:pt>
              <c:pt idx="1433">
                <c:v>212.5</c:v>
              </c:pt>
              <c:pt idx="1434">
                <c:v>212.4</c:v>
              </c:pt>
              <c:pt idx="1435">
                <c:v>212.4</c:v>
              </c:pt>
              <c:pt idx="1436">
                <c:v>212.4</c:v>
              </c:pt>
              <c:pt idx="1437">
                <c:v>212.4</c:v>
              </c:pt>
              <c:pt idx="1438">
                <c:v>212.5</c:v>
              </c:pt>
              <c:pt idx="1439">
                <c:v>212.5</c:v>
              </c:pt>
              <c:pt idx="1440">
                <c:v>212.5</c:v>
              </c:pt>
              <c:pt idx="1441">
                <c:v>212.5</c:v>
              </c:pt>
              <c:pt idx="1442">
                <c:v>212.5</c:v>
              </c:pt>
              <c:pt idx="1443">
                <c:v>212.6</c:v>
              </c:pt>
              <c:pt idx="1444">
                <c:v>212.6</c:v>
              </c:pt>
              <c:pt idx="1445">
                <c:v>212.6</c:v>
              </c:pt>
              <c:pt idx="1446">
                <c:v>212.7</c:v>
              </c:pt>
              <c:pt idx="1447">
                <c:v>212.8</c:v>
              </c:pt>
              <c:pt idx="1448">
                <c:v>212.8</c:v>
              </c:pt>
              <c:pt idx="1449">
                <c:v>212.9</c:v>
              </c:pt>
              <c:pt idx="1450">
                <c:v>212.9</c:v>
              </c:pt>
              <c:pt idx="1451">
                <c:v>213</c:v>
              </c:pt>
              <c:pt idx="1452">
                <c:v>213</c:v>
              </c:pt>
              <c:pt idx="1453">
                <c:v>213</c:v>
              </c:pt>
              <c:pt idx="1454">
                <c:v>213.1</c:v>
              </c:pt>
              <c:pt idx="1455">
                <c:v>213.2</c:v>
              </c:pt>
              <c:pt idx="1456">
                <c:v>213.3</c:v>
              </c:pt>
              <c:pt idx="1457">
                <c:v>213.3</c:v>
              </c:pt>
              <c:pt idx="1458">
                <c:v>213.3</c:v>
              </c:pt>
              <c:pt idx="1459">
                <c:v>213.3</c:v>
              </c:pt>
              <c:pt idx="1460">
                <c:v>213.3</c:v>
              </c:pt>
              <c:pt idx="1461">
                <c:v>213.3</c:v>
              </c:pt>
              <c:pt idx="1462">
                <c:v>213.4</c:v>
              </c:pt>
              <c:pt idx="1463">
                <c:v>213.4</c:v>
              </c:pt>
              <c:pt idx="1464">
                <c:v>213.5</c:v>
              </c:pt>
              <c:pt idx="1465">
                <c:v>213.5</c:v>
              </c:pt>
              <c:pt idx="1466">
                <c:v>213.5</c:v>
              </c:pt>
              <c:pt idx="1467">
                <c:v>213.5</c:v>
              </c:pt>
              <c:pt idx="1468">
                <c:v>213.5</c:v>
              </c:pt>
              <c:pt idx="1469">
                <c:v>213.5</c:v>
              </c:pt>
              <c:pt idx="1470">
                <c:v>213.5</c:v>
              </c:pt>
              <c:pt idx="1471">
                <c:v>213.4</c:v>
              </c:pt>
              <c:pt idx="1472">
                <c:v>213.4</c:v>
              </c:pt>
              <c:pt idx="1473">
                <c:v>213.3</c:v>
              </c:pt>
              <c:pt idx="1474">
                <c:v>213.3</c:v>
              </c:pt>
              <c:pt idx="1475">
                <c:v>213.3</c:v>
              </c:pt>
              <c:pt idx="1476">
                <c:v>213.3</c:v>
              </c:pt>
              <c:pt idx="1477">
                <c:v>213.2</c:v>
              </c:pt>
              <c:pt idx="1478">
                <c:v>213.2</c:v>
              </c:pt>
              <c:pt idx="1479">
                <c:v>213.1</c:v>
              </c:pt>
              <c:pt idx="1480">
                <c:v>213.2</c:v>
              </c:pt>
              <c:pt idx="1481">
                <c:v>213.2</c:v>
              </c:pt>
              <c:pt idx="1482">
                <c:v>213.3</c:v>
              </c:pt>
              <c:pt idx="1483">
                <c:v>213.3</c:v>
              </c:pt>
              <c:pt idx="1484">
                <c:v>213.3</c:v>
              </c:pt>
              <c:pt idx="1485">
                <c:v>213.3</c:v>
              </c:pt>
              <c:pt idx="1486">
                <c:v>213.3</c:v>
              </c:pt>
              <c:pt idx="1487">
                <c:v>213.4</c:v>
              </c:pt>
              <c:pt idx="1488">
                <c:v>213.5</c:v>
              </c:pt>
              <c:pt idx="1489">
                <c:v>213.6</c:v>
              </c:pt>
              <c:pt idx="1490">
                <c:v>213.6</c:v>
              </c:pt>
              <c:pt idx="1491">
                <c:v>213.6</c:v>
              </c:pt>
              <c:pt idx="1492">
                <c:v>213.6</c:v>
              </c:pt>
              <c:pt idx="1493">
                <c:v>213.6</c:v>
              </c:pt>
              <c:pt idx="1494">
                <c:v>213.6</c:v>
              </c:pt>
              <c:pt idx="1495">
                <c:v>213.6</c:v>
              </c:pt>
              <c:pt idx="1496">
                <c:v>213.6</c:v>
              </c:pt>
              <c:pt idx="1497">
                <c:v>213.6</c:v>
              </c:pt>
              <c:pt idx="1498">
                <c:v>213.6</c:v>
              </c:pt>
              <c:pt idx="1499">
                <c:v>213.6</c:v>
              </c:pt>
              <c:pt idx="1500">
                <c:v>213.6</c:v>
              </c:pt>
              <c:pt idx="1501">
                <c:v>213.6</c:v>
              </c:pt>
              <c:pt idx="1502">
                <c:v>213.5</c:v>
              </c:pt>
              <c:pt idx="1503">
                <c:v>213.5</c:v>
              </c:pt>
              <c:pt idx="1504">
                <c:v>213.5</c:v>
              </c:pt>
              <c:pt idx="1505">
                <c:v>213.5</c:v>
              </c:pt>
              <c:pt idx="1506">
                <c:v>213.5</c:v>
              </c:pt>
              <c:pt idx="1507">
                <c:v>213.4</c:v>
              </c:pt>
              <c:pt idx="1508">
                <c:v>213.3</c:v>
              </c:pt>
              <c:pt idx="1509">
                <c:v>213.3</c:v>
              </c:pt>
              <c:pt idx="1510">
                <c:v>213.3</c:v>
              </c:pt>
              <c:pt idx="1511">
                <c:v>213.3</c:v>
              </c:pt>
              <c:pt idx="1512">
                <c:v>213.3</c:v>
              </c:pt>
              <c:pt idx="1513">
                <c:v>213.3</c:v>
              </c:pt>
              <c:pt idx="1514">
                <c:v>213.3</c:v>
              </c:pt>
              <c:pt idx="1515">
                <c:v>213.3</c:v>
              </c:pt>
              <c:pt idx="1516">
                <c:v>213.3</c:v>
              </c:pt>
              <c:pt idx="1517">
                <c:v>213.3</c:v>
              </c:pt>
              <c:pt idx="1518">
                <c:v>213.3</c:v>
              </c:pt>
              <c:pt idx="1519">
                <c:v>213.3</c:v>
              </c:pt>
              <c:pt idx="1520">
                <c:v>213.3</c:v>
              </c:pt>
              <c:pt idx="1521">
                <c:v>213.3</c:v>
              </c:pt>
              <c:pt idx="1522">
                <c:v>213.4</c:v>
              </c:pt>
              <c:pt idx="1523">
                <c:v>213.4</c:v>
              </c:pt>
              <c:pt idx="1524">
                <c:v>213.4</c:v>
              </c:pt>
              <c:pt idx="1525">
                <c:v>213.4</c:v>
              </c:pt>
              <c:pt idx="1526">
                <c:v>213.4</c:v>
              </c:pt>
              <c:pt idx="1527">
                <c:v>213.5</c:v>
              </c:pt>
              <c:pt idx="1528">
                <c:v>213.5</c:v>
              </c:pt>
              <c:pt idx="1529">
                <c:v>213.5</c:v>
              </c:pt>
              <c:pt idx="1530">
                <c:v>213.5</c:v>
              </c:pt>
              <c:pt idx="1531">
                <c:v>213.5</c:v>
              </c:pt>
              <c:pt idx="1532">
                <c:v>213.5</c:v>
              </c:pt>
              <c:pt idx="1533">
                <c:v>213.5</c:v>
              </c:pt>
              <c:pt idx="1534">
                <c:v>213.5</c:v>
              </c:pt>
              <c:pt idx="1535">
                <c:v>213.5</c:v>
              </c:pt>
              <c:pt idx="1536">
                <c:v>213.5</c:v>
              </c:pt>
              <c:pt idx="1537">
                <c:v>213.4</c:v>
              </c:pt>
              <c:pt idx="1538">
                <c:v>213.4</c:v>
              </c:pt>
              <c:pt idx="1539">
                <c:v>213.4</c:v>
              </c:pt>
              <c:pt idx="1540">
                <c:v>213.3</c:v>
              </c:pt>
              <c:pt idx="1541">
                <c:v>213.3</c:v>
              </c:pt>
              <c:pt idx="1542">
                <c:v>213.3</c:v>
              </c:pt>
              <c:pt idx="1543">
                <c:v>213.3</c:v>
              </c:pt>
              <c:pt idx="1544">
                <c:v>213.3</c:v>
              </c:pt>
              <c:pt idx="1545">
                <c:v>213.2</c:v>
              </c:pt>
              <c:pt idx="1546">
                <c:v>213.1</c:v>
              </c:pt>
              <c:pt idx="1547">
                <c:v>213.1</c:v>
              </c:pt>
              <c:pt idx="1548">
                <c:v>213.1</c:v>
              </c:pt>
              <c:pt idx="1549">
                <c:v>213.1</c:v>
              </c:pt>
              <c:pt idx="1550">
                <c:v>213.1</c:v>
              </c:pt>
              <c:pt idx="1551">
                <c:v>213.1</c:v>
              </c:pt>
              <c:pt idx="1552">
                <c:v>213.1</c:v>
              </c:pt>
              <c:pt idx="1553">
                <c:v>213.1</c:v>
              </c:pt>
              <c:pt idx="1554">
                <c:v>213.1</c:v>
              </c:pt>
              <c:pt idx="1555">
                <c:v>213.1</c:v>
              </c:pt>
              <c:pt idx="1556">
                <c:v>213.1</c:v>
              </c:pt>
              <c:pt idx="1557">
                <c:v>213.1</c:v>
              </c:pt>
              <c:pt idx="1558">
                <c:v>213.1</c:v>
              </c:pt>
              <c:pt idx="1559">
                <c:v>213.1</c:v>
              </c:pt>
              <c:pt idx="1560">
                <c:v>213.1</c:v>
              </c:pt>
              <c:pt idx="1561">
                <c:v>213</c:v>
              </c:pt>
              <c:pt idx="1562">
                <c:v>213</c:v>
              </c:pt>
              <c:pt idx="1563">
                <c:v>213</c:v>
              </c:pt>
              <c:pt idx="1564">
                <c:v>213</c:v>
              </c:pt>
              <c:pt idx="1565">
                <c:v>213</c:v>
              </c:pt>
              <c:pt idx="1566">
                <c:v>213.1</c:v>
              </c:pt>
              <c:pt idx="1567">
                <c:v>213.1</c:v>
              </c:pt>
              <c:pt idx="1568">
                <c:v>213.2</c:v>
              </c:pt>
              <c:pt idx="1569">
                <c:v>213.3</c:v>
              </c:pt>
              <c:pt idx="1570">
                <c:v>213.3</c:v>
              </c:pt>
              <c:pt idx="1571">
                <c:v>213.3</c:v>
              </c:pt>
              <c:pt idx="1572">
                <c:v>213.4</c:v>
              </c:pt>
              <c:pt idx="1573">
                <c:v>213.4</c:v>
              </c:pt>
              <c:pt idx="1574">
                <c:v>213.4</c:v>
              </c:pt>
              <c:pt idx="1575">
                <c:v>213.5</c:v>
              </c:pt>
              <c:pt idx="1576">
                <c:v>213.5</c:v>
              </c:pt>
              <c:pt idx="1577">
                <c:v>213.5</c:v>
              </c:pt>
              <c:pt idx="1578">
                <c:v>213.5</c:v>
              </c:pt>
              <c:pt idx="1579">
                <c:v>213.4</c:v>
              </c:pt>
              <c:pt idx="1580">
                <c:v>213.3</c:v>
              </c:pt>
              <c:pt idx="1581">
                <c:v>213.3</c:v>
              </c:pt>
              <c:pt idx="1582">
                <c:v>213.3</c:v>
              </c:pt>
              <c:pt idx="1583">
                <c:v>213.3</c:v>
              </c:pt>
              <c:pt idx="1584">
                <c:v>213.2</c:v>
              </c:pt>
              <c:pt idx="1585">
                <c:v>213.1</c:v>
              </c:pt>
              <c:pt idx="1586">
                <c:v>213.1</c:v>
              </c:pt>
              <c:pt idx="1587">
                <c:v>213.1</c:v>
              </c:pt>
              <c:pt idx="1588">
                <c:v>213.1</c:v>
              </c:pt>
              <c:pt idx="1589">
                <c:v>213.1</c:v>
              </c:pt>
              <c:pt idx="1590">
                <c:v>213.1</c:v>
              </c:pt>
              <c:pt idx="1591">
                <c:v>213</c:v>
              </c:pt>
              <c:pt idx="1592">
                <c:v>213</c:v>
              </c:pt>
              <c:pt idx="1593">
                <c:v>213</c:v>
              </c:pt>
              <c:pt idx="1594">
                <c:v>212.9</c:v>
              </c:pt>
              <c:pt idx="1595">
                <c:v>212.9</c:v>
              </c:pt>
              <c:pt idx="1596">
                <c:v>212.9</c:v>
              </c:pt>
              <c:pt idx="1597">
                <c:v>212.9</c:v>
              </c:pt>
              <c:pt idx="1598">
                <c:v>213</c:v>
              </c:pt>
              <c:pt idx="1599">
                <c:v>212.9</c:v>
              </c:pt>
              <c:pt idx="1600">
                <c:v>212.9</c:v>
              </c:pt>
              <c:pt idx="1601">
                <c:v>213</c:v>
              </c:pt>
              <c:pt idx="1602">
                <c:v>213</c:v>
              </c:pt>
              <c:pt idx="1603">
                <c:v>213.1</c:v>
              </c:pt>
              <c:pt idx="1604">
                <c:v>213.1</c:v>
              </c:pt>
              <c:pt idx="1605">
                <c:v>213.1</c:v>
              </c:pt>
              <c:pt idx="1606">
                <c:v>213.2</c:v>
              </c:pt>
              <c:pt idx="1607">
                <c:v>213.2</c:v>
              </c:pt>
              <c:pt idx="1608">
                <c:v>213.3</c:v>
              </c:pt>
              <c:pt idx="1609">
                <c:v>213.3</c:v>
              </c:pt>
              <c:pt idx="1610">
                <c:v>213.4</c:v>
              </c:pt>
              <c:pt idx="1611">
                <c:v>213.4</c:v>
              </c:pt>
              <c:pt idx="1612">
                <c:v>213.5</c:v>
              </c:pt>
              <c:pt idx="1613">
                <c:v>213.5</c:v>
              </c:pt>
              <c:pt idx="1614">
                <c:v>213.5</c:v>
              </c:pt>
              <c:pt idx="1615">
                <c:v>213.5</c:v>
              </c:pt>
              <c:pt idx="1616">
                <c:v>213.5</c:v>
              </c:pt>
              <c:pt idx="1617">
                <c:v>213.5</c:v>
              </c:pt>
              <c:pt idx="1618">
                <c:v>213.6</c:v>
              </c:pt>
              <c:pt idx="1619">
                <c:v>213.6</c:v>
              </c:pt>
              <c:pt idx="1620">
                <c:v>213.7</c:v>
              </c:pt>
              <c:pt idx="1621">
                <c:v>213.7</c:v>
              </c:pt>
              <c:pt idx="1622">
                <c:v>213.8</c:v>
              </c:pt>
              <c:pt idx="1623">
                <c:v>213.8</c:v>
              </c:pt>
              <c:pt idx="1624">
                <c:v>213.8</c:v>
              </c:pt>
              <c:pt idx="1625">
                <c:v>213.9</c:v>
              </c:pt>
              <c:pt idx="1626">
                <c:v>213.9</c:v>
              </c:pt>
              <c:pt idx="1627">
                <c:v>213.9</c:v>
              </c:pt>
              <c:pt idx="1628">
                <c:v>214</c:v>
              </c:pt>
              <c:pt idx="1629">
                <c:v>213.9</c:v>
              </c:pt>
              <c:pt idx="1630">
                <c:v>213.9</c:v>
              </c:pt>
              <c:pt idx="1631">
                <c:v>213.9</c:v>
              </c:pt>
              <c:pt idx="1632">
                <c:v>213.9</c:v>
              </c:pt>
              <c:pt idx="1633">
                <c:v>213.9</c:v>
              </c:pt>
              <c:pt idx="1634">
                <c:v>213.9</c:v>
              </c:pt>
              <c:pt idx="1635">
                <c:v>213.9</c:v>
              </c:pt>
              <c:pt idx="1636">
                <c:v>213.9</c:v>
              </c:pt>
              <c:pt idx="1637">
                <c:v>213.9</c:v>
              </c:pt>
              <c:pt idx="1638">
                <c:v>214</c:v>
              </c:pt>
              <c:pt idx="1639">
                <c:v>214</c:v>
              </c:pt>
              <c:pt idx="1640">
                <c:v>214</c:v>
              </c:pt>
              <c:pt idx="1641">
                <c:v>214</c:v>
              </c:pt>
              <c:pt idx="1642">
                <c:v>214</c:v>
              </c:pt>
              <c:pt idx="1643">
                <c:v>214</c:v>
              </c:pt>
              <c:pt idx="1644">
                <c:v>214.1</c:v>
              </c:pt>
              <c:pt idx="1645">
                <c:v>214.1</c:v>
              </c:pt>
              <c:pt idx="1646">
                <c:v>214.1</c:v>
              </c:pt>
              <c:pt idx="1647">
                <c:v>214.1</c:v>
              </c:pt>
              <c:pt idx="1648">
                <c:v>214.2</c:v>
              </c:pt>
              <c:pt idx="1649">
                <c:v>214.2</c:v>
              </c:pt>
              <c:pt idx="1650">
                <c:v>214.2</c:v>
              </c:pt>
              <c:pt idx="1651">
                <c:v>214.2</c:v>
              </c:pt>
              <c:pt idx="1652">
                <c:v>214.2</c:v>
              </c:pt>
              <c:pt idx="1653">
                <c:v>214.2</c:v>
              </c:pt>
              <c:pt idx="1654">
                <c:v>214.2</c:v>
              </c:pt>
              <c:pt idx="1655">
                <c:v>214.3</c:v>
              </c:pt>
              <c:pt idx="1656">
                <c:v>214.3</c:v>
              </c:pt>
              <c:pt idx="1657">
                <c:v>214.3</c:v>
              </c:pt>
              <c:pt idx="1658">
                <c:v>214.3</c:v>
              </c:pt>
              <c:pt idx="1659">
                <c:v>214.4</c:v>
              </c:pt>
              <c:pt idx="1660">
                <c:v>214.5</c:v>
              </c:pt>
              <c:pt idx="1661">
                <c:v>214.5</c:v>
              </c:pt>
              <c:pt idx="1662">
                <c:v>214.5</c:v>
              </c:pt>
              <c:pt idx="1663">
                <c:v>214.5</c:v>
              </c:pt>
              <c:pt idx="1664">
                <c:v>214.5</c:v>
              </c:pt>
              <c:pt idx="1665">
                <c:v>214.6</c:v>
              </c:pt>
              <c:pt idx="1666">
                <c:v>214.6</c:v>
              </c:pt>
              <c:pt idx="1667">
                <c:v>214.8</c:v>
              </c:pt>
              <c:pt idx="1668">
                <c:v>214.9</c:v>
              </c:pt>
              <c:pt idx="1669">
                <c:v>214.9</c:v>
              </c:pt>
              <c:pt idx="1670">
                <c:v>214.9</c:v>
              </c:pt>
              <c:pt idx="1671">
                <c:v>214.9</c:v>
              </c:pt>
              <c:pt idx="1672">
                <c:v>214.9</c:v>
              </c:pt>
              <c:pt idx="1673">
                <c:v>214.9</c:v>
              </c:pt>
              <c:pt idx="1674">
                <c:v>214.8</c:v>
              </c:pt>
              <c:pt idx="1675">
                <c:v>214.8</c:v>
              </c:pt>
              <c:pt idx="1676">
                <c:v>214.8</c:v>
              </c:pt>
              <c:pt idx="1677">
                <c:v>214.8</c:v>
              </c:pt>
              <c:pt idx="1678">
                <c:v>214.7</c:v>
              </c:pt>
              <c:pt idx="1679">
                <c:v>214.7</c:v>
              </c:pt>
              <c:pt idx="1680">
                <c:v>214.8</c:v>
              </c:pt>
              <c:pt idx="1681">
                <c:v>214.8</c:v>
              </c:pt>
              <c:pt idx="1682">
                <c:v>214.8</c:v>
              </c:pt>
              <c:pt idx="1683">
                <c:v>214.8</c:v>
              </c:pt>
              <c:pt idx="1684">
                <c:v>214.9</c:v>
              </c:pt>
              <c:pt idx="1685">
                <c:v>214.9</c:v>
              </c:pt>
              <c:pt idx="1686">
                <c:v>214.9</c:v>
              </c:pt>
              <c:pt idx="1687">
                <c:v>214.8</c:v>
              </c:pt>
              <c:pt idx="1688">
                <c:v>214.8</c:v>
              </c:pt>
              <c:pt idx="1689">
                <c:v>214.9</c:v>
              </c:pt>
              <c:pt idx="1690">
                <c:v>214.9</c:v>
              </c:pt>
              <c:pt idx="1691">
                <c:v>214.9</c:v>
              </c:pt>
              <c:pt idx="1692">
                <c:v>214.9</c:v>
              </c:pt>
              <c:pt idx="1693">
                <c:v>214.9</c:v>
              </c:pt>
              <c:pt idx="1694">
                <c:v>214.9</c:v>
              </c:pt>
              <c:pt idx="1695">
                <c:v>214.9</c:v>
              </c:pt>
              <c:pt idx="1696">
                <c:v>214.9</c:v>
              </c:pt>
              <c:pt idx="1697">
                <c:v>214.9</c:v>
              </c:pt>
              <c:pt idx="1698">
                <c:v>214.9</c:v>
              </c:pt>
              <c:pt idx="1699">
                <c:v>214.9</c:v>
              </c:pt>
              <c:pt idx="1700">
                <c:v>214.9</c:v>
              </c:pt>
              <c:pt idx="1701">
                <c:v>214.9</c:v>
              </c:pt>
              <c:pt idx="1702">
                <c:v>214.9</c:v>
              </c:pt>
              <c:pt idx="1703">
                <c:v>214.8</c:v>
              </c:pt>
              <c:pt idx="1704">
                <c:v>214.8</c:v>
              </c:pt>
              <c:pt idx="1705">
                <c:v>214.8</c:v>
              </c:pt>
              <c:pt idx="1706">
                <c:v>214.8</c:v>
              </c:pt>
              <c:pt idx="1707">
                <c:v>214.8</c:v>
              </c:pt>
              <c:pt idx="1708">
                <c:v>214.7</c:v>
              </c:pt>
              <c:pt idx="1709">
                <c:v>214.7</c:v>
              </c:pt>
              <c:pt idx="1710">
                <c:v>214.6</c:v>
              </c:pt>
              <c:pt idx="1711">
                <c:v>214.6</c:v>
              </c:pt>
              <c:pt idx="1712">
                <c:v>214.6</c:v>
              </c:pt>
              <c:pt idx="1713">
                <c:v>214.5</c:v>
              </c:pt>
              <c:pt idx="1714">
                <c:v>214.5</c:v>
              </c:pt>
              <c:pt idx="1715">
                <c:v>214.5</c:v>
              </c:pt>
              <c:pt idx="1716">
                <c:v>214.5</c:v>
              </c:pt>
              <c:pt idx="1717">
                <c:v>214.5</c:v>
              </c:pt>
              <c:pt idx="1718">
                <c:v>214.5</c:v>
              </c:pt>
              <c:pt idx="1719">
                <c:v>214.5</c:v>
              </c:pt>
              <c:pt idx="1720">
                <c:v>214.5</c:v>
              </c:pt>
              <c:pt idx="1721">
                <c:v>214.5</c:v>
              </c:pt>
              <c:pt idx="1722">
                <c:v>214.5</c:v>
              </c:pt>
              <c:pt idx="1723">
                <c:v>214.5</c:v>
              </c:pt>
              <c:pt idx="1724">
                <c:v>214.5</c:v>
              </c:pt>
              <c:pt idx="1725">
                <c:v>214.5</c:v>
              </c:pt>
              <c:pt idx="1726">
                <c:v>214.5</c:v>
              </c:pt>
              <c:pt idx="1727">
                <c:v>214.5</c:v>
              </c:pt>
              <c:pt idx="1728">
                <c:v>214.5</c:v>
              </c:pt>
              <c:pt idx="1729">
                <c:v>214.5</c:v>
              </c:pt>
              <c:pt idx="1730">
                <c:v>214.6</c:v>
              </c:pt>
              <c:pt idx="1731">
                <c:v>214.6</c:v>
              </c:pt>
              <c:pt idx="1732">
                <c:v>214.6</c:v>
              </c:pt>
              <c:pt idx="1733">
                <c:v>214.6</c:v>
              </c:pt>
              <c:pt idx="1734">
                <c:v>214.7</c:v>
              </c:pt>
              <c:pt idx="1735">
                <c:v>214.7</c:v>
              </c:pt>
              <c:pt idx="1736">
                <c:v>214.7</c:v>
              </c:pt>
              <c:pt idx="1737">
                <c:v>214.7</c:v>
              </c:pt>
              <c:pt idx="1738">
                <c:v>214.7</c:v>
              </c:pt>
              <c:pt idx="1739">
                <c:v>214.7</c:v>
              </c:pt>
              <c:pt idx="1740">
                <c:v>214.7</c:v>
              </c:pt>
              <c:pt idx="1741">
                <c:v>214.6</c:v>
              </c:pt>
              <c:pt idx="1742">
                <c:v>214.6</c:v>
              </c:pt>
              <c:pt idx="1743">
                <c:v>214.6</c:v>
              </c:pt>
              <c:pt idx="1744">
                <c:v>214.6</c:v>
              </c:pt>
              <c:pt idx="1745">
                <c:v>214.6</c:v>
              </c:pt>
              <c:pt idx="1746">
                <c:v>214.6</c:v>
              </c:pt>
              <c:pt idx="1747">
                <c:v>214.5</c:v>
              </c:pt>
              <c:pt idx="1748">
                <c:v>214.5</c:v>
              </c:pt>
              <c:pt idx="1749">
                <c:v>214.5</c:v>
              </c:pt>
              <c:pt idx="1750">
                <c:v>214.5</c:v>
              </c:pt>
              <c:pt idx="1751">
                <c:v>214.5</c:v>
              </c:pt>
              <c:pt idx="1752">
                <c:v>214.5</c:v>
              </c:pt>
              <c:pt idx="1753">
                <c:v>214.4</c:v>
              </c:pt>
              <c:pt idx="1754">
                <c:v>214.3</c:v>
              </c:pt>
              <c:pt idx="1755">
                <c:v>214.3</c:v>
              </c:pt>
              <c:pt idx="1756">
                <c:v>214.3</c:v>
              </c:pt>
              <c:pt idx="1757">
                <c:v>214.3</c:v>
              </c:pt>
              <c:pt idx="1758">
                <c:v>214.2</c:v>
              </c:pt>
              <c:pt idx="1759">
                <c:v>214.3</c:v>
              </c:pt>
              <c:pt idx="1760">
                <c:v>214.3</c:v>
              </c:pt>
              <c:pt idx="1761">
                <c:v>214.3</c:v>
              </c:pt>
              <c:pt idx="1762">
                <c:v>214.4</c:v>
              </c:pt>
              <c:pt idx="1763">
                <c:v>214.5</c:v>
              </c:pt>
              <c:pt idx="1764">
                <c:v>214.5</c:v>
              </c:pt>
              <c:pt idx="1765">
                <c:v>214.5</c:v>
              </c:pt>
              <c:pt idx="1766">
                <c:v>214.5</c:v>
              </c:pt>
              <c:pt idx="1767">
                <c:v>214.5</c:v>
              </c:pt>
              <c:pt idx="1768">
                <c:v>214.5</c:v>
              </c:pt>
              <c:pt idx="1769">
                <c:v>214.5</c:v>
              </c:pt>
              <c:pt idx="1770">
                <c:v>214.5</c:v>
              </c:pt>
              <c:pt idx="1771">
                <c:v>214.5</c:v>
              </c:pt>
              <c:pt idx="1772">
                <c:v>214.5</c:v>
              </c:pt>
              <c:pt idx="1773">
                <c:v>214.5</c:v>
              </c:pt>
              <c:pt idx="1774">
                <c:v>214.5</c:v>
              </c:pt>
              <c:pt idx="1775">
                <c:v>214.5</c:v>
              </c:pt>
              <c:pt idx="1776">
                <c:v>214.5</c:v>
              </c:pt>
              <c:pt idx="1777">
                <c:v>214.5</c:v>
              </c:pt>
              <c:pt idx="1778">
                <c:v>214.5</c:v>
              </c:pt>
              <c:pt idx="1779">
                <c:v>214.5</c:v>
              </c:pt>
              <c:pt idx="1780">
                <c:v>214.5</c:v>
              </c:pt>
              <c:pt idx="1781">
                <c:v>214.5</c:v>
              </c:pt>
              <c:pt idx="1782">
                <c:v>214.5</c:v>
              </c:pt>
              <c:pt idx="1783">
                <c:v>214.5</c:v>
              </c:pt>
              <c:pt idx="1784">
                <c:v>214.6</c:v>
              </c:pt>
              <c:pt idx="1785">
                <c:v>214.6</c:v>
              </c:pt>
              <c:pt idx="1786">
                <c:v>214.7</c:v>
              </c:pt>
              <c:pt idx="1787">
                <c:v>214.7</c:v>
              </c:pt>
              <c:pt idx="1788">
                <c:v>214.8</c:v>
              </c:pt>
              <c:pt idx="1789">
                <c:v>214.8</c:v>
              </c:pt>
              <c:pt idx="1790">
                <c:v>214.8</c:v>
              </c:pt>
              <c:pt idx="1791">
                <c:v>214.8</c:v>
              </c:pt>
              <c:pt idx="1792">
                <c:v>214.8</c:v>
              </c:pt>
              <c:pt idx="1793">
                <c:v>214.9</c:v>
              </c:pt>
              <c:pt idx="1794">
                <c:v>214.9</c:v>
              </c:pt>
              <c:pt idx="1795">
                <c:v>214.9</c:v>
              </c:pt>
              <c:pt idx="1796">
                <c:v>214.9</c:v>
              </c:pt>
              <c:pt idx="1797">
                <c:v>214.9</c:v>
              </c:pt>
              <c:pt idx="1798">
                <c:v>214.9</c:v>
              </c:pt>
              <c:pt idx="1799">
                <c:v>215</c:v>
              </c:pt>
              <c:pt idx="1800">
                <c:v>215</c:v>
              </c:pt>
              <c:pt idx="1801">
                <c:v>215.1</c:v>
              </c:pt>
              <c:pt idx="1802">
                <c:v>215.1</c:v>
              </c:pt>
              <c:pt idx="1803">
                <c:v>215.1</c:v>
              </c:pt>
              <c:pt idx="1804">
                <c:v>215.1</c:v>
              </c:pt>
              <c:pt idx="1805">
                <c:v>215.1</c:v>
              </c:pt>
              <c:pt idx="1806">
                <c:v>215.2</c:v>
              </c:pt>
              <c:pt idx="1807">
                <c:v>215.3</c:v>
              </c:pt>
              <c:pt idx="1808">
                <c:v>215.3</c:v>
              </c:pt>
              <c:pt idx="1809">
                <c:v>215.3</c:v>
              </c:pt>
              <c:pt idx="1810">
                <c:v>215.3</c:v>
              </c:pt>
              <c:pt idx="1811">
                <c:v>215.3</c:v>
              </c:pt>
              <c:pt idx="1812">
                <c:v>215.3</c:v>
              </c:pt>
              <c:pt idx="1813">
                <c:v>215.2</c:v>
              </c:pt>
              <c:pt idx="1814">
                <c:v>215.2</c:v>
              </c:pt>
              <c:pt idx="1815">
                <c:v>215.2</c:v>
              </c:pt>
              <c:pt idx="1816">
                <c:v>215.2</c:v>
              </c:pt>
              <c:pt idx="1817">
                <c:v>215.3</c:v>
              </c:pt>
              <c:pt idx="1818">
                <c:v>215.3</c:v>
              </c:pt>
              <c:pt idx="1819">
                <c:v>215.3</c:v>
              </c:pt>
              <c:pt idx="1820">
                <c:v>215.3</c:v>
              </c:pt>
              <c:pt idx="1821">
                <c:v>215.3</c:v>
              </c:pt>
              <c:pt idx="1822">
                <c:v>215.2</c:v>
              </c:pt>
              <c:pt idx="1823">
                <c:v>215.2</c:v>
              </c:pt>
              <c:pt idx="1824">
                <c:v>215.2</c:v>
              </c:pt>
              <c:pt idx="1825">
                <c:v>215.2</c:v>
              </c:pt>
              <c:pt idx="1826">
                <c:v>215.2</c:v>
              </c:pt>
              <c:pt idx="1827">
                <c:v>215.1</c:v>
              </c:pt>
              <c:pt idx="1828">
                <c:v>215.1</c:v>
              </c:pt>
              <c:pt idx="1829">
                <c:v>215.1</c:v>
              </c:pt>
              <c:pt idx="1830">
                <c:v>215.1</c:v>
              </c:pt>
              <c:pt idx="1831">
                <c:v>215.1</c:v>
              </c:pt>
              <c:pt idx="1832">
                <c:v>215.1</c:v>
              </c:pt>
              <c:pt idx="1833">
                <c:v>215.1</c:v>
              </c:pt>
              <c:pt idx="1834">
                <c:v>215.1</c:v>
              </c:pt>
              <c:pt idx="1835">
                <c:v>215.1</c:v>
              </c:pt>
              <c:pt idx="1836">
                <c:v>215.2</c:v>
              </c:pt>
              <c:pt idx="1837">
                <c:v>215.3</c:v>
              </c:pt>
              <c:pt idx="1838">
                <c:v>215.3</c:v>
              </c:pt>
              <c:pt idx="1839">
                <c:v>215.3</c:v>
              </c:pt>
              <c:pt idx="1840">
                <c:v>215.4</c:v>
              </c:pt>
              <c:pt idx="1841">
                <c:v>215.4</c:v>
              </c:pt>
              <c:pt idx="1842">
                <c:v>215.4</c:v>
              </c:pt>
              <c:pt idx="1843">
                <c:v>215.4</c:v>
              </c:pt>
              <c:pt idx="1844">
                <c:v>215.4</c:v>
              </c:pt>
              <c:pt idx="1845">
                <c:v>215.4</c:v>
              </c:pt>
              <c:pt idx="1846">
                <c:v>215.4</c:v>
              </c:pt>
              <c:pt idx="1847">
                <c:v>215.3</c:v>
              </c:pt>
              <c:pt idx="1848">
                <c:v>215.3</c:v>
              </c:pt>
              <c:pt idx="1849">
                <c:v>215.3</c:v>
              </c:pt>
              <c:pt idx="1850">
                <c:v>215.3</c:v>
              </c:pt>
              <c:pt idx="1851">
                <c:v>215.3</c:v>
              </c:pt>
              <c:pt idx="1852">
                <c:v>215.2</c:v>
              </c:pt>
              <c:pt idx="1853">
                <c:v>215.2</c:v>
              </c:pt>
              <c:pt idx="1854">
                <c:v>215.1</c:v>
              </c:pt>
              <c:pt idx="1855">
                <c:v>215.1</c:v>
              </c:pt>
              <c:pt idx="1856">
                <c:v>215.1</c:v>
              </c:pt>
              <c:pt idx="1857">
                <c:v>215.1</c:v>
              </c:pt>
              <c:pt idx="1858">
                <c:v>215</c:v>
              </c:pt>
              <c:pt idx="1859">
                <c:v>214.9</c:v>
              </c:pt>
              <c:pt idx="1860">
                <c:v>214.9</c:v>
              </c:pt>
              <c:pt idx="1861">
                <c:v>214.8</c:v>
              </c:pt>
              <c:pt idx="1862">
                <c:v>214.8</c:v>
              </c:pt>
              <c:pt idx="1863">
                <c:v>214.7</c:v>
              </c:pt>
              <c:pt idx="1864">
                <c:v>214.6</c:v>
              </c:pt>
              <c:pt idx="1865">
                <c:v>214.5</c:v>
              </c:pt>
              <c:pt idx="1866">
                <c:v>214.5</c:v>
              </c:pt>
              <c:pt idx="1867">
                <c:v>214.4</c:v>
              </c:pt>
              <c:pt idx="1868">
                <c:v>214.3</c:v>
              </c:pt>
              <c:pt idx="1869">
                <c:v>214.3</c:v>
              </c:pt>
              <c:pt idx="1870">
                <c:v>214.2</c:v>
              </c:pt>
              <c:pt idx="1871">
                <c:v>214.1</c:v>
              </c:pt>
              <c:pt idx="1872">
                <c:v>214.1</c:v>
              </c:pt>
              <c:pt idx="1873">
                <c:v>214</c:v>
              </c:pt>
              <c:pt idx="1874">
                <c:v>214</c:v>
              </c:pt>
              <c:pt idx="1875">
                <c:v>213.8</c:v>
              </c:pt>
              <c:pt idx="1876">
                <c:v>213.8</c:v>
              </c:pt>
              <c:pt idx="1877">
                <c:v>213.8</c:v>
              </c:pt>
              <c:pt idx="1878">
                <c:v>213.8</c:v>
              </c:pt>
              <c:pt idx="1879">
                <c:v>213.8</c:v>
              </c:pt>
              <c:pt idx="1880">
                <c:v>213.7</c:v>
              </c:pt>
              <c:pt idx="1881">
                <c:v>213.8</c:v>
              </c:pt>
              <c:pt idx="1882">
                <c:v>213.7</c:v>
              </c:pt>
              <c:pt idx="1883">
                <c:v>213.8</c:v>
              </c:pt>
              <c:pt idx="1884">
                <c:v>213.8</c:v>
              </c:pt>
              <c:pt idx="1885">
                <c:v>213.8</c:v>
              </c:pt>
              <c:pt idx="1886">
                <c:v>213.8</c:v>
              </c:pt>
              <c:pt idx="1887">
                <c:v>214</c:v>
              </c:pt>
              <c:pt idx="1888">
                <c:v>214</c:v>
              </c:pt>
              <c:pt idx="1889">
                <c:v>214.1</c:v>
              </c:pt>
              <c:pt idx="1890">
                <c:v>214.1</c:v>
              </c:pt>
              <c:pt idx="1891">
                <c:v>214.1</c:v>
              </c:pt>
              <c:pt idx="1892">
                <c:v>214.1</c:v>
              </c:pt>
              <c:pt idx="1893">
                <c:v>214.3</c:v>
              </c:pt>
              <c:pt idx="1894">
                <c:v>214.2</c:v>
              </c:pt>
              <c:pt idx="1895">
                <c:v>214.3</c:v>
              </c:pt>
              <c:pt idx="1896">
                <c:v>214.3</c:v>
              </c:pt>
              <c:pt idx="1897">
                <c:v>214.3</c:v>
              </c:pt>
              <c:pt idx="1898">
                <c:v>214.3</c:v>
              </c:pt>
              <c:pt idx="1899">
                <c:v>214.3</c:v>
              </c:pt>
              <c:pt idx="1900">
                <c:v>214.4</c:v>
              </c:pt>
              <c:pt idx="1901">
                <c:v>214.4</c:v>
              </c:pt>
              <c:pt idx="1902">
                <c:v>214.4</c:v>
              </c:pt>
              <c:pt idx="1903">
                <c:v>214.5</c:v>
              </c:pt>
              <c:pt idx="1904">
                <c:v>214.5</c:v>
              </c:pt>
              <c:pt idx="1905">
                <c:v>214.5</c:v>
              </c:pt>
              <c:pt idx="1906">
                <c:v>214.5</c:v>
              </c:pt>
              <c:pt idx="1907">
                <c:v>214.6</c:v>
              </c:pt>
              <c:pt idx="1908">
                <c:v>214.6</c:v>
              </c:pt>
              <c:pt idx="1909">
                <c:v>214.6</c:v>
              </c:pt>
              <c:pt idx="1910">
                <c:v>214.6</c:v>
              </c:pt>
              <c:pt idx="1911">
                <c:v>214.6</c:v>
              </c:pt>
              <c:pt idx="1912">
                <c:v>214.6</c:v>
              </c:pt>
              <c:pt idx="1913">
                <c:v>214.6</c:v>
              </c:pt>
              <c:pt idx="1914">
                <c:v>214.6</c:v>
              </c:pt>
              <c:pt idx="1915">
                <c:v>214.6</c:v>
              </c:pt>
              <c:pt idx="1916">
                <c:v>214.6</c:v>
              </c:pt>
              <c:pt idx="1917">
                <c:v>214.6</c:v>
              </c:pt>
              <c:pt idx="1918">
                <c:v>214.6</c:v>
              </c:pt>
              <c:pt idx="1919">
                <c:v>214.5</c:v>
              </c:pt>
              <c:pt idx="1920">
                <c:v>214.6</c:v>
              </c:pt>
              <c:pt idx="1921">
                <c:v>214.6</c:v>
              </c:pt>
              <c:pt idx="1922">
                <c:v>214.6</c:v>
              </c:pt>
              <c:pt idx="1923">
                <c:v>214.6</c:v>
              </c:pt>
              <c:pt idx="1924">
                <c:v>214.6</c:v>
              </c:pt>
              <c:pt idx="1925">
                <c:v>214.7</c:v>
              </c:pt>
              <c:pt idx="1926">
                <c:v>214.7</c:v>
              </c:pt>
              <c:pt idx="1927">
                <c:v>214.8</c:v>
              </c:pt>
              <c:pt idx="1928">
                <c:v>214.8</c:v>
              </c:pt>
              <c:pt idx="1929">
                <c:v>214.8</c:v>
              </c:pt>
              <c:pt idx="1930">
                <c:v>214.8</c:v>
              </c:pt>
              <c:pt idx="1931">
                <c:v>214.8</c:v>
              </c:pt>
              <c:pt idx="1932">
                <c:v>214.8</c:v>
              </c:pt>
              <c:pt idx="1933">
                <c:v>214.8</c:v>
              </c:pt>
              <c:pt idx="1934">
                <c:v>214.9</c:v>
              </c:pt>
              <c:pt idx="1935">
                <c:v>214.9</c:v>
              </c:pt>
              <c:pt idx="1936">
                <c:v>214.9</c:v>
              </c:pt>
              <c:pt idx="1937">
                <c:v>214.9</c:v>
              </c:pt>
              <c:pt idx="1938">
                <c:v>215</c:v>
              </c:pt>
              <c:pt idx="1939">
                <c:v>214.9</c:v>
              </c:pt>
              <c:pt idx="1940">
                <c:v>215</c:v>
              </c:pt>
              <c:pt idx="1941">
                <c:v>214.9</c:v>
              </c:pt>
              <c:pt idx="1942">
                <c:v>214.9</c:v>
              </c:pt>
              <c:pt idx="1943">
                <c:v>214.9</c:v>
              </c:pt>
              <c:pt idx="1944">
                <c:v>214.9</c:v>
              </c:pt>
              <c:pt idx="1945">
                <c:v>214.9</c:v>
              </c:pt>
              <c:pt idx="1946">
                <c:v>214.9</c:v>
              </c:pt>
              <c:pt idx="1947">
                <c:v>214.9</c:v>
              </c:pt>
              <c:pt idx="1948">
                <c:v>214.9</c:v>
              </c:pt>
              <c:pt idx="1949">
                <c:v>214.9</c:v>
              </c:pt>
              <c:pt idx="1950">
                <c:v>214.8</c:v>
              </c:pt>
              <c:pt idx="1951">
                <c:v>214.8</c:v>
              </c:pt>
              <c:pt idx="1952">
                <c:v>214.8</c:v>
              </c:pt>
              <c:pt idx="1953">
                <c:v>214.8</c:v>
              </c:pt>
              <c:pt idx="1954">
                <c:v>214.8</c:v>
              </c:pt>
              <c:pt idx="1955">
                <c:v>214.8</c:v>
              </c:pt>
              <c:pt idx="1956">
                <c:v>214.8</c:v>
              </c:pt>
              <c:pt idx="1957">
                <c:v>214.8</c:v>
              </c:pt>
              <c:pt idx="1958">
                <c:v>214.8</c:v>
              </c:pt>
              <c:pt idx="1959">
                <c:v>214.8</c:v>
              </c:pt>
              <c:pt idx="1960">
                <c:v>214.8</c:v>
              </c:pt>
              <c:pt idx="1961">
                <c:v>214.8</c:v>
              </c:pt>
              <c:pt idx="1962">
                <c:v>214.8</c:v>
              </c:pt>
              <c:pt idx="1963">
                <c:v>214.7</c:v>
              </c:pt>
              <c:pt idx="1964">
                <c:v>214.7</c:v>
              </c:pt>
              <c:pt idx="1965">
                <c:v>214.6</c:v>
              </c:pt>
              <c:pt idx="1966">
                <c:v>214.6</c:v>
              </c:pt>
              <c:pt idx="1967">
                <c:v>214.6</c:v>
              </c:pt>
              <c:pt idx="1968">
                <c:v>214.6</c:v>
              </c:pt>
              <c:pt idx="1969">
                <c:v>214.6</c:v>
              </c:pt>
              <c:pt idx="1970">
                <c:v>214.6</c:v>
              </c:pt>
              <c:pt idx="1971">
                <c:v>214.5</c:v>
              </c:pt>
              <c:pt idx="1972">
                <c:v>214.5</c:v>
              </c:pt>
              <c:pt idx="1973">
                <c:v>214.5</c:v>
              </c:pt>
              <c:pt idx="1974">
                <c:v>214.5</c:v>
              </c:pt>
              <c:pt idx="1975">
                <c:v>214.4</c:v>
              </c:pt>
              <c:pt idx="1976">
                <c:v>214.4</c:v>
              </c:pt>
              <c:pt idx="1977">
                <c:v>214.4</c:v>
              </c:pt>
              <c:pt idx="1978">
                <c:v>214.4</c:v>
              </c:pt>
              <c:pt idx="1979">
                <c:v>214.4</c:v>
              </c:pt>
              <c:pt idx="1980">
                <c:v>214.3</c:v>
              </c:pt>
              <c:pt idx="1981">
                <c:v>214.3</c:v>
              </c:pt>
              <c:pt idx="1982">
                <c:v>214.3</c:v>
              </c:pt>
              <c:pt idx="1983">
                <c:v>214.2</c:v>
              </c:pt>
              <c:pt idx="1984">
                <c:v>214.1</c:v>
              </c:pt>
              <c:pt idx="1985">
                <c:v>214.1</c:v>
              </c:pt>
              <c:pt idx="1986">
                <c:v>214.1</c:v>
              </c:pt>
              <c:pt idx="1987">
                <c:v>214.1</c:v>
              </c:pt>
              <c:pt idx="1988">
                <c:v>214.1</c:v>
              </c:pt>
              <c:pt idx="1989">
                <c:v>214.1</c:v>
              </c:pt>
              <c:pt idx="1990">
                <c:v>214.1</c:v>
              </c:pt>
              <c:pt idx="1991">
                <c:v>214.1</c:v>
              </c:pt>
              <c:pt idx="1992">
                <c:v>214.1</c:v>
              </c:pt>
              <c:pt idx="1993">
                <c:v>214</c:v>
              </c:pt>
              <c:pt idx="1994">
                <c:v>214.1</c:v>
              </c:pt>
              <c:pt idx="1995">
                <c:v>214.1</c:v>
              </c:pt>
              <c:pt idx="1996">
                <c:v>214.1</c:v>
              </c:pt>
              <c:pt idx="1997">
                <c:v>214</c:v>
              </c:pt>
              <c:pt idx="1998">
                <c:v>214</c:v>
              </c:pt>
              <c:pt idx="1999">
                <c:v>214.1</c:v>
              </c:pt>
              <c:pt idx="2000">
                <c:v>214.1</c:v>
              </c:pt>
              <c:pt idx="2001">
                <c:v>214.1</c:v>
              </c:pt>
              <c:pt idx="2002">
                <c:v>214.1</c:v>
              </c:pt>
              <c:pt idx="2003">
                <c:v>214.1</c:v>
              </c:pt>
              <c:pt idx="2004">
                <c:v>214.2</c:v>
              </c:pt>
              <c:pt idx="2005">
                <c:v>214.3</c:v>
              </c:pt>
              <c:pt idx="2006">
                <c:v>214.3</c:v>
              </c:pt>
              <c:pt idx="2007">
                <c:v>214.3</c:v>
              </c:pt>
              <c:pt idx="2008">
                <c:v>214.3</c:v>
              </c:pt>
            </c:numLit>
          </c:yVal>
          <c:smooth val="0"/>
          <c:extLst>
            <c:ext xmlns:c16="http://schemas.microsoft.com/office/drawing/2014/chart" uri="{C3380CC4-5D6E-409C-BE32-E72D297353CC}">
              <c16:uniqueId val="{00000001-3968-421C-AAEB-E432F8B1578F}"/>
            </c:ext>
          </c:extLst>
        </c:ser>
        <c:ser>
          <c:idx val="3"/>
          <c:order val="1"/>
          <c:tx>
            <c:v>Middle (x=2.5 mm)</c:v>
          </c:tx>
          <c:spPr>
            <a:ln w="19050" cap="rnd">
              <a:noFill/>
              <a:round/>
            </a:ln>
            <a:effectLst/>
          </c:spPr>
          <c:marker>
            <c:symbol val="x"/>
            <c:size val="3"/>
          </c:marker>
          <c:xVal>
            <c:numLit>
              <c:formatCode>General</c:formatCode>
              <c:ptCount val="2013"/>
              <c:pt idx="0">
                <c:v>0</c:v>
              </c:pt>
              <c:pt idx="1">
                <c:v>0.14899999999999999</c:v>
              </c:pt>
              <c:pt idx="2">
                <c:v>0.29799999999999999</c:v>
              </c:pt>
              <c:pt idx="3">
                <c:v>0.44699999999999995</c:v>
              </c:pt>
              <c:pt idx="4">
                <c:v>0.59599999999999997</c:v>
              </c:pt>
              <c:pt idx="5">
                <c:v>0.745</c:v>
              </c:pt>
              <c:pt idx="6">
                <c:v>0.89400000000000002</c:v>
              </c:pt>
              <c:pt idx="7">
                <c:v>1.0429999999999999</c:v>
              </c:pt>
              <c:pt idx="8">
                <c:v>1.1919999999999999</c:v>
              </c:pt>
              <c:pt idx="9">
                <c:v>1.341</c:v>
              </c:pt>
              <c:pt idx="10">
                <c:v>1.49</c:v>
              </c:pt>
              <c:pt idx="11">
                <c:v>1.639</c:v>
              </c:pt>
              <c:pt idx="12">
                <c:v>1.788</c:v>
              </c:pt>
              <c:pt idx="13">
                <c:v>1.9370000000000001</c:v>
              </c:pt>
              <c:pt idx="14">
                <c:v>2.0859999999999999</c:v>
              </c:pt>
              <c:pt idx="15">
                <c:v>2.2349999999999999</c:v>
              </c:pt>
              <c:pt idx="16">
                <c:v>2.3839999999999999</c:v>
              </c:pt>
              <c:pt idx="17">
                <c:v>2.5329999999999999</c:v>
              </c:pt>
              <c:pt idx="18">
                <c:v>2.6819999999999999</c:v>
              </c:pt>
              <c:pt idx="19">
                <c:v>2.831</c:v>
              </c:pt>
              <c:pt idx="20">
                <c:v>2.98</c:v>
              </c:pt>
              <c:pt idx="21">
                <c:v>3.129</c:v>
              </c:pt>
              <c:pt idx="22">
                <c:v>3.278</c:v>
              </c:pt>
              <c:pt idx="23">
                <c:v>3.427</c:v>
              </c:pt>
              <c:pt idx="24">
                <c:v>3.5760000000000001</c:v>
              </c:pt>
              <c:pt idx="25">
                <c:v>3.7250000000000001</c:v>
              </c:pt>
              <c:pt idx="26">
                <c:v>3.8740000000000001</c:v>
              </c:pt>
              <c:pt idx="27">
                <c:v>4.0229999999999997</c:v>
              </c:pt>
              <c:pt idx="28">
                <c:v>4.1719999999999997</c:v>
              </c:pt>
              <c:pt idx="29">
                <c:v>4.3209999999999997</c:v>
              </c:pt>
              <c:pt idx="30">
                <c:v>4.47</c:v>
              </c:pt>
              <c:pt idx="31">
                <c:v>4.6189999999999998</c:v>
              </c:pt>
              <c:pt idx="32">
                <c:v>4.7679999999999998</c:v>
              </c:pt>
              <c:pt idx="33">
                <c:v>4.9169999999999998</c:v>
              </c:pt>
              <c:pt idx="34">
                <c:v>5.0659999999999998</c:v>
              </c:pt>
              <c:pt idx="35">
                <c:v>5.2149999999999999</c:v>
              </c:pt>
              <c:pt idx="36">
                <c:v>5.3639999999999999</c:v>
              </c:pt>
              <c:pt idx="37">
                <c:v>5.5129999999999999</c:v>
              </c:pt>
              <c:pt idx="38">
                <c:v>5.6619999999999999</c:v>
              </c:pt>
              <c:pt idx="39">
                <c:v>5.8109999999999999</c:v>
              </c:pt>
              <c:pt idx="40">
                <c:v>5.96</c:v>
              </c:pt>
              <c:pt idx="41">
                <c:v>6.109</c:v>
              </c:pt>
              <c:pt idx="42">
                <c:v>6.258</c:v>
              </c:pt>
              <c:pt idx="43">
                <c:v>6.407</c:v>
              </c:pt>
              <c:pt idx="44">
                <c:v>6.556</c:v>
              </c:pt>
              <c:pt idx="45">
                <c:v>6.7050000000000001</c:v>
              </c:pt>
              <c:pt idx="46">
                <c:v>6.8540000000000001</c:v>
              </c:pt>
              <c:pt idx="47">
                <c:v>7.0030000000000001</c:v>
              </c:pt>
              <c:pt idx="48">
                <c:v>7.1520000000000001</c:v>
              </c:pt>
              <c:pt idx="49">
                <c:v>7.3010000000000002</c:v>
              </c:pt>
              <c:pt idx="50">
                <c:v>7.45</c:v>
              </c:pt>
              <c:pt idx="51">
                <c:v>7.5990000000000002</c:v>
              </c:pt>
              <c:pt idx="52">
                <c:v>7.7480000000000002</c:v>
              </c:pt>
              <c:pt idx="53">
                <c:v>7.8970000000000002</c:v>
              </c:pt>
              <c:pt idx="54">
                <c:v>8.0459999999999994</c:v>
              </c:pt>
              <c:pt idx="55">
                <c:v>8.1949999999999985</c:v>
              </c:pt>
              <c:pt idx="56">
                <c:v>8.3439999999999976</c:v>
              </c:pt>
              <c:pt idx="57">
                <c:v>8.4929999999999968</c:v>
              </c:pt>
              <c:pt idx="58">
                <c:v>8.6419999999999959</c:v>
              </c:pt>
              <c:pt idx="59">
                <c:v>8.790999999999995</c:v>
              </c:pt>
              <c:pt idx="60">
                <c:v>8.9399999999999942</c:v>
              </c:pt>
              <c:pt idx="61">
                <c:v>9.0889999999999933</c:v>
              </c:pt>
              <c:pt idx="62">
                <c:v>9.2379999999999924</c:v>
              </c:pt>
              <c:pt idx="63">
                <c:v>9.3869999999999916</c:v>
              </c:pt>
              <c:pt idx="64">
                <c:v>9.5359999999999907</c:v>
              </c:pt>
              <c:pt idx="65">
                <c:v>9.6849999999999898</c:v>
              </c:pt>
              <c:pt idx="66">
                <c:v>9.833999999999989</c:v>
              </c:pt>
              <c:pt idx="67">
                <c:v>9.9829999999999881</c:v>
              </c:pt>
              <c:pt idx="68">
                <c:v>10.131999999999987</c:v>
              </c:pt>
              <c:pt idx="69">
                <c:v>10.280999999999986</c:v>
              </c:pt>
              <c:pt idx="70">
                <c:v>10.429999999999986</c:v>
              </c:pt>
              <c:pt idx="71">
                <c:v>10.578999999999985</c:v>
              </c:pt>
              <c:pt idx="72">
                <c:v>10.727999999999984</c:v>
              </c:pt>
              <c:pt idx="73">
                <c:v>10.876999999999983</c:v>
              </c:pt>
              <c:pt idx="74">
                <c:v>11.025999999999982</c:v>
              </c:pt>
              <c:pt idx="75">
                <c:v>11.174999999999981</c:v>
              </c:pt>
              <c:pt idx="76">
                <c:v>11.32399999999998</c:v>
              </c:pt>
              <c:pt idx="77">
                <c:v>11.472999999999979</c:v>
              </c:pt>
              <c:pt idx="78">
                <c:v>11.621999999999979</c:v>
              </c:pt>
              <c:pt idx="79">
                <c:v>11.770999999999978</c:v>
              </c:pt>
              <c:pt idx="80">
                <c:v>11.919999999999977</c:v>
              </c:pt>
              <c:pt idx="81">
                <c:v>12.068999999999976</c:v>
              </c:pt>
              <c:pt idx="82">
                <c:v>12.217999999999975</c:v>
              </c:pt>
              <c:pt idx="83">
                <c:v>12.366999999999974</c:v>
              </c:pt>
              <c:pt idx="84">
                <c:v>12.515999999999973</c:v>
              </c:pt>
              <c:pt idx="85">
                <c:v>12.664999999999973</c:v>
              </c:pt>
              <c:pt idx="86">
                <c:v>12.813999999999972</c:v>
              </c:pt>
              <c:pt idx="87">
                <c:v>12.962999999999971</c:v>
              </c:pt>
              <c:pt idx="88">
                <c:v>13.11199999999997</c:v>
              </c:pt>
              <c:pt idx="89">
                <c:v>13.260999999999969</c:v>
              </c:pt>
              <c:pt idx="90">
                <c:v>13.409999999999968</c:v>
              </c:pt>
              <c:pt idx="91">
                <c:v>13.558999999999967</c:v>
              </c:pt>
              <c:pt idx="92">
                <c:v>13.707999999999966</c:v>
              </c:pt>
              <c:pt idx="93">
                <c:v>13.856999999999966</c:v>
              </c:pt>
              <c:pt idx="94">
                <c:v>14.005999999999965</c:v>
              </c:pt>
              <c:pt idx="95">
                <c:v>14.154999999999964</c:v>
              </c:pt>
              <c:pt idx="96">
                <c:v>14.303999999999963</c:v>
              </c:pt>
              <c:pt idx="97">
                <c:v>14.452999999999962</c:v>
              </c:pt>
              <c:pt idx="98">
                <c:v>14.601999999999961</c:v>
              </c:pt>
              <c:pt idx="99">
                <c:v>14.75099999999996</c:v>
              </c:pt>
              <c:pt idx="100">
                <c:v>14.899999999999959</c:v>
              </c:pt>
              <c:pt idx="101">
                <c:v>15.048999999999959</c:v>
              </c:pt>
              <c:pt idx="102">
                <c:v>15.197999999999958</c:v>
              </c:pt>
              <c:pt idx="103">
                <c:v>15.346999999999957</c:v>
              </c:pt>
              <c:pt idx="104">
                <c:v>15.495999999999956</c:v>
              </c:pt>
              <c:pt idx="105">
                <c:v>15.644999999999955</c:v>
              </c:pt>
              <c:pt idx="106">
                <c:v>15.793999999999954</c:v>
              </c:pt>
              <c:pt idx="107">
                <c:v>15.942999999999953</c:v>
              </c:pt>
              <c:pt idx="108">
                <c:v>16.091999999999953</c:v>
              </c:pt>
              <c:pt idx="109">
                <c:v>16.240999999999953</c:v>
              </c:pt>
              <c:pt idx="110">
                <c:v>16.389999999999954</c:v>
              </c:pt>
              <c:pt idx="111">
                <c:v>16.538999999999955</c:v>
              </c:pt>
              <c:pt idx="112">
                <c:v>16.687999999999956</c:v>
              </c:pt>
              <c:pt idx="113">
                <c:v>16.836999999999957</c:v>
              </c:pt>
              <c:pt idx="114">
                <c:v>16.985999999999958</c:v>
              </c:pt>
              <c:pt idx="115">
                <c:v>17.134999999999959</c:v>
              </c:pt>
              <c:pt idx="116">
                <c:v>17.28399999999996</c:v>
              </c:pt>
              <c:pt idx="117">
                <c:v>17.432999999999961</c:v>
              </c:pt>
              <c:pt idx="118">
                <c:v>17.581999999999962</c:v>
              </c:pt>
              <c:pt idx="119">
                <c:v>17.730999999999963</c:v>
              </c:pt>
              <c:pt idx="120">
                <c:v>17.879999999999963</c:v>
              </c:pt>
              <c:pt idx="121">
                <c:v>18.028999999999964</c:v>
              </c:pt>
              <c:pt idx="122">
                <c:v>18.177999999999965</c:v>
              </c:pt>
              <c:pt idx="123">
                <c:v>18.326999999999966</c:v>
              </c:pt>
              <c:pt idx="124">
                <c:v>18.475999999999967</c:v>
              </c:pt>
              <c:pt idx="125">
                <c:v>18.624999999999968</c:v>
              </c:pt>
              <c:pt idx="126">
                <c:v>18.773999999999969</c:v>
              </c:pt>
              <c:pt idx="127">
                <c:v>18.92299999999997</c:v>
              </c:pt>
              <c:pt idx="128">
                <c:v>19.071999999999971</c:v>
              </c:pt>
              <c:pt idx="129">
                <c:v>19.220999999999972</c:v>
              </c:pt>
              <c:pt idx="130">
                <c:v>19.369999999999973</c:v>
              </c:pt>
              <c:pt idx="131">
                <c:v>19.518999999999973</c:v>
              </c:pt>
              <c:pt idx="132">
                <c:v>19.667999999999974</c:v>
              </c:pt>
              <c:pt idx="133">
                <c:v>19.816999999999975</c:v>
              </c:pt>
              <c:pt idx="134">
                <c:v>19.965999999999976</c:v>
              </c:pt>
              <c:pt idx="135">
                <c:v>20.114999999999977</c:v>
              </c:pt>
              <c:pt idx="136">
                <c:v>20.263999999999978</c:v>
              </c:pt>
              <c:pt idx="137">
                <c:v>20.412999999999979</c:v>
              </c:pt>
              <c:pt idx="138">
                <c:v>20.56199999999998</c:v>
              </c:pt>
              <c:pt idx="139">
                <c:v>20.710999999999981</c:v>
              </c:pt>
              <c:pt idx="140">
                <c:v>20.859999999999982</c:v>
              </c:pt>
              <c:pt idx="141">
                <c:v>21.008999999999983</c:v>
              </c:pt>
              <c:pt idx="142">
                <c:v>21.157999999999983</c:v>
              </c:pt>
              <c:pt idx="143">
                <c:v>21.306999999999984</c:v>
              </c:pt>
              <c:pt idx="144">
                <c:v>21.455999999999985</c:v>
              </c:pt>
              <c:pt idx="145">
                <c:v>21.604999999999986</c:v>
              </c:pt>
              <c:pt idx="146">
                <c:v>21.753999999999987</c:v>
              </c:pt>
              <c:pt idx="147">
                <c:v>21.902999999999988</c:v>
              </c:pt>
              <c:pt idx="148">
                <c:v>22.051999999999989</c:v>
              </c:pt>
              <c:pt idx="149">
                <c:v>22.20099999999999</c:v>
              </c:pt>
              <c:pt idx="150">
                <c:v>22.349999999999991</c:v>
              </c:pt>
              <c:pt idx="151">
                <c:v>22.498999999999992</c:v>
              </c:pt>
              <c:pt idx="152">
                <c:v>22.647999999999993</c:v>
              </c:pt>
              <c:pt idx="153">
                <c:v>22.796999999999993</c:v>
              </c:pt>
              <c:pt idx="154">
                <c:v>22.945999999999994</c:v>
              </c:pt>
              <c:pt idx="155">
                <c:v>23.094999999999995</c:v>
              </c:pt>
              <c:pt idx="156">
                <c:v>23.243999999999996</c:v>
              </c:pt>
              <c:pt idx="157">
                <c:v>23.392999999999997</c:v>
              </c:pt>
              <c:pt idx="158">
                <c:v>23.541999999999998</c:v>
              </c:pt>
              <c:pt idx="159">
                <c:v>23.690999999999999</c:v>
              </c:pt>
              <c:pt idx="160">
                <c:v>23.84</c:v>
              </c:pt>
              <c:pt idx="161">
                <c:v>23.989000000000001</c:v>
              </c:pt>
              <c:pt idx="162">
                <c:v>24.138000000000002</c:v>
              </c:pt>
              <c:pt idx="163">
                <c:v>24.287000000000003</c:v>
              </c:pt>
              <c:pt idx="164">
                <c:v>24.436000000000003</c:v>
              </c:pt>
              <c:pt idx="165">
                <c:v>24.585000000000004</c:v>
              </c:pt>
              <c:pt idx="166">
                <c:v>24.734000000000005</c:v>
              </c:pt>
              <c:pt idx="167">
                <c:v>24.883000000000006</c:v>
              </c:pt>
              <c:pt idx="168">
                <c:v>25.032000000000007</c:v>
              </c:pt>
              <c:pt idx="169">
                <c:v>25.181000000000008</c:v>
              </c:pt>
              <c:pt idx="170">
                <c:v>25.330000000000009</c:v>
              </c:pt>
              <c:pt idx="171">
                <c:v>25.47900000000001</c:v>
              </c:pt>
              <c:pt idx="172">
                <c:v>25.628000000000011</c:v>
              </c:pt>
              <c:pt idx="173">
                <c:v>25.777000000000012</c:v>
              </c:pt>
              <c:pt idx="174">
                <c:v>25.926000000000013</c:v>
              </c:pt>
              <c:pt idx="175">
                <c:v>26.075000000000014</c:v>
              </c:pt>
              <c:pt idx="176">
                <c:v>26.224000000000014</c:v>
              </c:pt>
              <c:pt idx="177">
                <c:v>26.373000000000015</c:v>
              </c:pt>
              <c:pt idx="178">
                <c:v>26.522000000000016</c:v>
              </c:pt>
              <c:pt idx="179">
                <c:v>26.671000000000017</c:v>
              </c:pt>
              <c:pt idx="180">
                <c:v>26.820000000000018</c:v>
              </c:pt>
              <c:pt idx="181">
                <c:v>26.969000000000019</c:v>
              </c:pt>
              <c:pt idx="182">
                <c:v>27.11800000000002</c:v>
              </c:pt>
              <c:pt idx="183">
                <c:v>27.267000000000021</c:v>
              </c:pt>
              <c:pt idx="184">
                <c:v>27.416000000000022</c:v>
              </c:pt>
              <c:pt idx="185">
                <c:v>27.565000000000023</c:v>
              </c:pt>
              <c:pt idx="186">
                <c:v>27.714000000000024</c:v>
              </c:pt>
              <c:pt idx="187">
                <c:v>27.863000000000024</c:v>
              </c:pt>
              <c:pt idx="188">
                <c:v>28.012000000000025</c:v>
              </c:pt>
              <c:pt idx="189">
                <c:v>28.161000000000026</c:v>
              </c:pt>
              <c:pt idx="190">
                <c:v>28.310000000000027</c:v>
              </c:pt>
              <c:pt idx="191">
                <c:v>28.459000000000028</c:v>
              </c:pt>
              <c:pt idx="192">
                <c:v>28.608000000000029</c:v>
              </c:pt>
              <c:pt idx="193">
                <c:v>28.75700000000003</c:v>
              </c:pt>
              <c:pt idx="194">
                <c:v>28.906000000000031</c:v>
              </c:pt>
              <c:pt idx="195">
                <c:v>29.055000000000032</c:v>
              </c:pt>
              <c:pt idx="196">
                <c:v>29.204000000000033</c:v>
              </c:pt>
              <c:pt idx="197">
                <c:v>29.353000000000034</c:v>
              </c:pt>
              <c:pt idx="198">
                <c:v>29.502000000000034</c:v>
              </c:pt>
              <c:pt idx="199">
                <c:v>29.651000000000035</c:v>
              </c:pt>
              <c:pt idx="200">
                <c:v>29.800000000000036</c:v>
              </c:pt>
              <c:pt idx="201">
                <c:v>29.949000000000037</c:v>
              </c:pt>
              <c:pt idx="202">
                <c:v>30.098000000000038</c:v>
              </c:pt>
              <c:pt idx="203">
                <c:v>30.247000000000039</c:v>
              </c:pt>
              <c:pt idx="204">
                <c:v>30.39600000000004</c:v>
              </c:pt>
              <c:pt idx="205">
                <c:v>30.545000000000041</c:v>
              </c:pt>
              <c:pt idx="206">
                <c:v>30.694000000000042</c:v>
              </c:pt>
              <c:pt idx="207">
                <c:v>30.843000000000043</c:v>
              </c:pt>
              <c:pt idx="208">
                <c:v>30.992000000000044</c:v>
              </c:pt>
              <c:pt idx="209">
                <c:v>31.141000000000044</c:v>
              </c:pt>
              <c:pt idx="210">
                <c:v>31.290000000000045</c:v>
              </c:pt>
              <c:pt idx="211">
                <c:v>31.439000000000046</c:v>
              </c:pt>
              <c:pt idx="212">
                <c:v>31.588000000000047</c:v>
              </c:pt>
              <c:pt idx="213">
                <c:v>31.737000000000048</c:v>
              </c:pt>
              <c:pt idx="214">
                <c:v>31.886000000000049</c:v>
              </c:pt>
              <c:pt idx="215">
                <c:v>32.035000000000046</c:v>
              </c:pt>
              <c:pt idx="216">
                <c:v>32.184000000000047</c:v>
              </c:pt>
              <c:pt idx="217">
                <c:v>32.333000000000048</c:v>
              </c:pt>
              <c:pt idx="218">
                <c:v>32.482000000000049</c:v>
              </c:pt>
              <c:pt idx="219">
                <c:v>32.63100000000005</c:v>
              </c:pt>
              <c:pt idx="220">
                <c:v>32.780000000000051</c:v>
              </c:pt>
              <c:pt idx="221">
                <c:v>32.929000000000052</c:v>
              </c:pt>
              <c:pt idx="222">
                <c:v>33.078000000000053</c:v>
              </c:pt>
              <c:pt idx="223">
                <c:v>33.227000000000054</c:v>
              </c:pt>
              <c:pt idx="224">
                <c:v>33.376000000000055</c:v>
              </c:pt>
              <c:pt idx="225">
                <c:v>33.525000000000055</c:v>
              </c:pt>
              <c:pt idx="226">
                <c:v>33.674000000000056</c:v>
              </c:pt>
              <c:pt idx="227">
                <c:v>33.823000000000057</c:v>
              </c:pt>
              <c:pt idx="228">
                <c:v>33.972000000000058</c:v>
              </c:pt>
              <c:pt idx="229">
                <c:v>34.121000000000059</c:v>
              </c:pt>
              <c:pt idx="230">
                <c:v>34.27000000000006</c:v>
              </c:pt>
              <c:pt idx="231">
                <c:v>34.419000000000061</c:v>
              </c:pt>
              <c:pt idx="232">
                <c:v>34.568000000000062</c:v>
              </c:pt>
              <c:pt idx="233">
                <c:v>34.717000000000063</c:v>
              </c:pt>
              <c:pt idx="234">
                <c:v>34.866000000000064</c:v>
              </c:pt>
              <c:pt idx="235">
                <c:v>35.015000000000065</c:v>
              </c:pt>
              <c:pt idx="236">
                <c:v>35.164000000000065</c:v>
              </c:pt>
              <c:pt idx="237">
                <c:v>35.313000000000066</c:v>
              </c:pt>
              <c:pt idx="238">
                <c:v>35.462000000000067</c:v>
              </c:pt>
              <c:pt idx="239">
                <c:v>35.611000000000068</c:v>
              </c:pt>
              <c:pt idx="240">
                <c:v>35.760000000000069</c:v>
              </c:pt>
              <c:pt idx="241">
                <c:v>35.90900000000007</c:v>
              </c:pt>
              <c:pt idx="242">
                <c:v>36.058000000000071</c:v>
              </c:pt>
              <c:pt idx="243">
                <c:v>36.207000000000072</c:v>
              </c:pt>
              <c:pt idx="244">
                <c:v>36.356000000000073</c:v>
              </c:pt>
              <c:pt idx="245">
                <c:v>36.505000000000074</c:v>
              </c:pt>
              <c:pt idx="246">
                <c:v>36.654000000000075</c:v>
              </c:pt>
              <c:pt idx="247">
                <c:v>36.803000000000075</c:v>
              </c:pt>
              <c:pt idx="248">
                <c:v>36.952000000000076</c:v>
              </c:pt>
              <c:pt idx="249">
                <c:v>37.101000000000077</c:v>
              </c:pt>
              <c:pt idx="250">
                <c:v>37.250000000000078</c:v>
              </c:pt>
              <c:pt idx="251">
                <c:v>37.399000000000079</c:v>
              </c:pt>
              <c:pt idx="252">
                <c:v>37.54800000000008</c:v>
              </c:pt>
              <c:pt idx="253">
                <c:v>37.697000000000081</c:v>
              </c:pt>
              <c:pt idx="254">
                <c:v>37.846000000000082</c:v>
              </c:pt>
              <c:pt idx="255">
                <c:v>37.995000000000083</c:v>
              </c:pt>
              <c:pt idx="256">
                <c:v>38.144000000000084</c:v>
              </c:pt>
              <c:pt idx="257">
                <c:v>38.293000000000085</c:v>
              </c:pt>
              <c:pt idx="258">
                <c:v>38.442000000000085</c:v>
              </c:pt>
              <c:pt idx="259">
                <c:v>38.591000000000086</c:v>
              </c:pt>
              <c:pt idx="260">
                <c:v>38.740000000000087</c:v>
              </c:pt>
              <c:pt idx="261">
                <c:v>38.889000000000088</c:v>
              </c:pt>
              <c:pt idx="262">
                <c:v>39.038000000000089</c:v>
              </c:pt>
              <c:pt idx="263">
                <c:v>39.18700000000009</c:v>
              </c:pt>
              <c:pt idx="264">
                <c:v>39.336000000000091</c:v>
              </c:pt>
              <c:pt idx="265">
                <c:v>39.485000000000092</c:v>
              </c:pt>
              <c:pt idx="266">
                <c:v>39.634000000000093</c:v>
              </c:pt>
              <c:pt idx="267">
                <c:v>39.783000000000094</c:v>
              </c:pt>
              <c:pt idx="268">
                <c:v>39.932000000000095</c:v>
              </c:pt>
              <c:pt idx="269">
                <c:v>40.081000000000095</c:v>
              </c:pt>
              <c:pt idx="270">
                <c:v>40.230000000000096</c:v>
              </c:pt>
              <c:pt idx="271">
                <c:v>40.379000000000097</c:v>
              </c:pt>
              <c:pt idx="272">
                <c:v>40.528000000000098</c:v>
              </c:pt>
              <c:pt idx="273">
                <c:v>40.677000000000099</c:v>
              </c:pt>
              <c:pt idx="274">
                <c:v>40.8260000000001</c:v>
              </c:pt>
              <c:pt idx="275">
                <c:v>40.975000000000101</c:v>
              </c:pt>
              <c:pt idx="276">
                <c:v>41.124000000000102</c:v>
              </c:pt>
              <c:pt idx="277">
                <c:v>41.273000000000103</c:v>
              </c:pt>
              <c:pt idx="278">
                <c:v>41.422000000000104</c:v>
              </c:pt>
              <c:pt idx="279">
                <c:v>41.571000000000105</c:v>
              </c:pt>
              <c:pt idx="280">
                <c:v>41.720000000000105</c:v>
              </c:pt>
              <c:pt idx="281">
                <c:v>41.869000000000106</c:v>
              </c:pt>
              <c:pt idx="282">
                <c:v>42.018000000000107</c:v>
              </c:pt>
              <c:pt idx="283">
                <c:v>42.167000000000108</c:v>
              </c:pt>
              <c:pt idx="284">
                <c:v>42.316000000000109</c:v>
              </c:pt>
              <c:pt idx="285">
                <c:v>42.46500000000011</c:v>
              </c:pt>
              <c:pt idx="286">
                <c:v>42.614000000000111</c:v>
              </c:pt>
              <c:pt idx="287">
                <c:v>42.763000000000112</c:v>
              </c:pt>
              <c:pt idx="288">
                <c:v>42.912000000000113</c:v>
              </c:pt>
              <c:pt idx="289">
                <c:v>43.061000000000114</c:v>
              </c:pt>
              <c:pt idx="290">
                <c:v>43.210000000000115</c:v>
              </c:pt>
              <c:pt idx="291">
                <c:v>43.359000000000115</c:v>
              </c:pt>
              <c:pt idx="292">
                <c:v>43.508000000000116</c:v>
              </c:pt>
              <c:pt idx="293">
                <c:v>43.657000000000117</c:v>
              </c:pt>
              <c:pt idx="294">
                <c:v>43.806000000000118</c:v>
              </c:pt>
              <c:pt idx="295">
                <c:v>43.955000000000119</c:v>
              </c:pt>
              <c:pt idx="296">
                <c:v>44.10400000000012</c:v>
              </c:pt>
              <c:pt idx="297">
                <c:v>44.253000000000121</c:v>
              </c:pt>
              <c:pt idx="298">
                <c:v>44.402000000000122</c:v>
              </c:pt>
              <c:pt idx="299">
                <c:v>44.551000000000123</c:v>
              </c:pt>
              <c:pt idx="300">
                <c:v>44.700000000000124</c:v>
              </c:pt>
              <c:pt idx="301">
                <c:v>44.849000000000125</c:v>
              </c:pt>
              <c:pt idx="302">
                <c:v>44.998000000000125</c:v>
              </c:pt>
              <c:pt idx="303">
                <c:v>45.147000000000126</c:v>
              </c:pt>
              <c:pt idx="304">
                <c:v>45.296000000000127</c:v>
              </c:pt>
              <c:pt idx="305">
                <c:v>45.445000000000128</c:v>
              </c:pt>
              <c:pt idx="306">
                <c:v>45.594000000000129</c:v>
              </c:pt>
              <c:pt idx="307">
                <c:v>45.74300000000013</c:v>
              </c:pt>
              <c:pt idx="308">
                <c:v>45.892000000000131</c:v>
              </c:pt>
              <c:pt idx="309">
                <c:v>46.041000000000132</c:v>
              </c:pt>
              <c:pt idx="310">
                <c:v>46.190000000000133</c:v>
              </c:pt>
              <c:pt idx="311">
                <c:v>46.339000000000134</c:v>
              </c:pt>
              <c:pt idx="312">
                <c:v>46.488000000000135</c:v>
              </c:pt>
              <c:pt idx="313">
                <c:v>46.637000000000135</c:v>
              </c:pt>
              <c:pt idx="314">
                <c:v>46.786000000000136</c:v>
              </c:pt>
              <c:pt idx="315">
                <c:v>46.935000000000137</c:v>
              </c:pt>
              <c:pt idx="316">
                <c:v>47.084000000000138</c:v>
              </c:pt>
              <c:pt idx="317">
                <c:v>47.233000000000139</c:v>
              </c:pt>
              <c:pt idx="318">
                <c:v>47.38200000000014</c:v>
              </c:pt>
              <c:pt idx="319">
                <c:v>47.531000000000141</c:v>
              </c:pt>
              <c:pt idx="320">
                <c:v>47.680000000000142</c:v>
              </c:pt>
              <c:pt idx="321">
                <c:v>47.829000000000143</c:v>
              </c:pt>
              <c:pt idx="322">
                <c:v>47.978000000000144</c:v>
              </c:pt>
              <c:pt idx="323">
                <c:v>48.127000000000145</c:v>
              </c:pt>
              <c:pt idx="324">
                <c:v>48.276000000000145</c:v>
              </c:pt>
              <c:pt idx="325">
                <c:v>48.425000000000146</c:v>
              </c:pt>
              <c:pt idx="326">
                <c:v>48.574000000000147</c:v>
              </c:pt>
              <c:pt idx="327">
                <c:v>48.723000000000148</c:v>
              </c:pt>
              <c:pt idx="328">
                <c:v>48.872000000000149</c:v>
              </c:pt>
              <c:pt idx="329">
                <c:v>49.02100000000015</c:v>
              </c:pt>
              <c:pt idx="330">
                <c:v>49.170000000000151</c:v>
              </c:pt>
              <c:pt idx="331">
                <c:v>49.319000000000152</c:v>
              </c:pt>
              <c:pt idx="332">
                <c:v>49.468000000000153</c:v>
              </c:pt>
              <c:pt idx="333">
                <c:v>49.617000000000154</c:v>
              </c:pt>
              <c:pt idx="334">
                <c:v>49.766000000000155</c:v>
              </c:pt>
              <c:pt idx="335">
                <c:v>49.915000000000155</c:v>
              </c:pt>
              <c:pt idx="336">
                <c:v>50.064000000000156</c:v>
              </c:pt>
              <c:pt idx="337">
                <c:v>50.213000000000157</c:v>
              </c:pt>
              <c:pt idx="338">
                <c:v>50.362000000000158</c:v>
              </c:pt>
              <c:pt idx="339">
                <c:v>50.511000000000159</c:v>
              </c:pt>
              <c:pt idx="340">
                <c:v>50.66000000000016</c:v>
              </c:pt>
              <c:pt idx="341">
                <c:v>50.809000000000161</c:v>
              </c:pt>
              <c:pt idx="342">
                <c:v>50.958000000000162</c:v>
              </c:pt>
              <c:pt idx="343">
                <c:v>51.107000000000163</c:v>
              </c:pt>
              <c:pt idx="344">
                <c:v>51.256000000000164</c:v>
              </c:pt>
              <c:pt idx="345">
                <c:v>51.405000000000165</c:v>
              </c:pt>
              <c:pt idx="346">
                <c:v>51.554000000000165</c:v>
              </c:pt>
              <c:pt idx="347">
                <c:v>51.703000000000166</c:v>
              </c:pt>
              <c:pt idx="348">
                <c:v>51.852000000000167</c:v>
              </c:pt>
              <c:pt idx="349">
                <c:v>52.001000000000168</c:v>
              </c:pt>
              <c:pt idx="350">
                <c:v>52.150000000000169</c:v>
              </c:pt>
              <c:pt idx="351">
                <c:v>52.29900000000017</c:v>
              </c:pt>
              <c:pt idx="352">
                <c:v>52.448000000000171</c:v>
              </c:pt>
              <c:pt idx="353">
                <c:v>52.597000000000172</c:v>
              </c:pt>
              <c:pt idx="354">
                <c:v>52.746000000000173</c:v>
              </c:pt>
              <c:pt idx="355">
                <c:v>52.895000000000174</c:v>
              </c:pt>
              <c:pt idx="356">
                <c:v>53.044000000000175</c:v>
              </c:pt>
              <c:pt idx="357">
                <c:v>53.193000000000175</c:v>
              </c:pt>
              <c:pt idx="358">
                <c:v>53.342000000000176</c:v>
              </c:pt>
              <c:pt idx="359">
                <c:v>53.491000000000177</c:v>
              </c:pt>
              <c:pt idx="360">
                <c:v>53.640000000000178</c:v>
              </c:pt>
              <c:pt idx="361">
                <c:v>53.789000000000179</c:v>
              </c:pt>
              <c:pt idx="362">
                <c:v>53.93800000000018</c:v>
              </c:pt>
              <c:pt idx="363">
                <c:v>54.087000000000181</c:v>
              </c:pt>
              <c:pt idx="364">
                <c:v>54.236000000000182</c:v>
              </c:pt>
              <c:pt idx="365">
                <c:v>54.385000000000183</c:v>
              </c:pt>
              <c:pt idx="366">
                <c:v>54.534000000000184</c:v>
              </c:pt>
              <c:pt idx="367">
                <c:v>54.683000000000185</c:v>
              </c:pt>
              <c:pt idx="368">
                <c:v>54.832000000000185</c:v>
              </c:pt>
              <c:pt idx="369">
                <c:v>54.981000000000186</c:v>
              </c:pt>
              <c:pt idx="370">
                <c:v>55.130000000000187</c:v>
              </c:pt>
              <c:pt idx="371">
                <c:v>55.279000000000188</c:v>
              </c:pt>
              <c:pt idx="372">
                <c:v>55.428000000000189</c:v>
              </c:pt>
              <c:pt idx="373">
                <c:v>55.57700000000019</c:v>
              </c:pt>
              <c:pt idx="374">
                <c:v>55.726000000000191</c:v>
              </c:pt>
              <c:pt idx="375">
                <c:v>55.875000000000192</c:v>
              </c:pt>
              <c:pt idx="376">
                <c:v>56.024000000000193</c:v>
              </c:pt>
              <c:pt idx="377">
                <c:v>56.173000000000194</c:v>
              </c:pt>
              <c:pt idx="378">
                <c:v>56.322000000000195</c:v>
              </c:pt>
              <c:pt idx="379">
                <c:v>56.471000000000195</c:v>
              </c:pt>
              <c:pt idx="380">
                <c:v>56.620000000000196</c:v>
              </c:pt>
              <c:pt idx="381">
                <c:v>56.769000000000197</c:v>
              </c:pt>
              <c:pt idx="382">
                <c:v>56.918000000000198</c:v>
              </c:pt>
              <c:pt idx="383">
                <c:v>57.067000000000199</c:v>
              </c:pt>
              <c:pt idx="384">
                <c:v>57.2160000000002</c:v>
              </c:pt>
              <c:pt idx="385">
                <c:v>57.365000000000201</c:v>
              </c:pt>
              <c:pt idx="386">
                <c:v>57.514000000000202</c:v>
              </c:pt>
              <c:pt idx="387">
                <c:v>57.663000000000203</c:v>
              </c:pt>
              <c:pt idx="388">
                <c:v>57.812000000000204</c:v>
              </c:pt>
              <c:pt idx="389">
                <c:v>57.961000000000205</c:v>
              </c:pt>
              <c:pt idx="390">
                <c:v>58.110000000000205</c:v>
              </c:pt>
              <c:pt idx="391">
                <c:v>58.259000000000206</c:v>
              </c:pt>
              <c:pt idx="392">
                <c:v>58.408000000000207</c:v>
              </c:pt>
              <c:pt idx="393">
                <c:v>58.557000000000208</c:v>
              </c:pt>
              <c:pt idx="394">
                <c:v>58.706000000000209</c:v>
              </c:pt>
              <c:pt idx="395">
                <c:v>58.85500000000021</c:v>
              </c:pt>
              <c:pt idx="396">
                <c:v>59.004000000000211</c:v>
              </c:pt>
              <c:pt idx="397">
                <c:v>59.153000000000212</c:v>
              </c:pt>
              <c:pt idx="398">
                <c:v>59.302000000000213</c:v>
              </c:pt>
              <c:pt idx="399">
                <c:v>59.451000000000214</c:v>
              </c:pt>
              <c:pt idx="400">
                <c:v>59.600000000000215</c:v>
              </c:pt>
              <c:pt idx="401">
                <c:v>59.749000000000215</c:v>
              </c:pt>
              <c:pt idx="402">
                <c:v>59.898000000000216</c:v>
              </c:pt>
              <c:pt idx="403">
                <c:v>60.047000000000217</c:v>
              </c:pt>
              <c:pt idx="404">
                <c:v>60.196000000000218</c:v>
              </c:pt>
              <c:pt idx="405">
                <c:v>60.345000000000219</c:v>
              </c:pt>
              <c:pt idx="406">
                <c:v>60.49400000000022</c:v>
              </c:pt>
              <c:pt idx="407">
                <c:v>60.643000000000221</c:v>
              </c:pt>
              <c:pt idx="408">
                <c:v>60.792000000000222</c:v>
              </c:pt>
              <c:pt idx="409">
                <c:v>60.941000000000223</c:v>
              </c:pt>
              <c:pt idx="410">
                <c:v>61.090000000000224</c:v>
              </c:pt>
              <c:pt idx="411">
                <c:v>61.239000000000225</c:v>
              </c:pt>
              <c:pt idx="412">
                <c:v>61.388000000000225</c:v>
              </c:pt>
              <c:pt idx="413">
                <c:v>61.537000000000226</c:v>
              </c:pt>
              <c:pt idx="414">
                <c:v>61.686000000000227</c:v>
              </c:pt>
              <c:pt idx="415">
                <c:v>61.835000000000228</c:v>
              </c:pt>
              <c:pt idx="416">
                <c:v>61.984000000000229</c:v>
              </c:pt>
              <c:pt idx="417">
                <c:v>62.13300000000023</c:v>
              </c:pt>
              <c:pt idx="418">
                <c:v>62.282000000000231</c:v>
              </c:pt>
              <c:pt idx="419">
                <c:v>62.431000000000232</c:v>
              </c:pt>
              <c:pt idx="420">
                <c:v>62.580000000000233</c:v>
              </c:pt>
              <c:pt idx="421">
                <c:v>62.729000000000234</c:v>
              </c:pt>
              <c:pt idx="422">
                <c:v>62.878000000000235</c:v>
              </c:pt>
              <c:pt idx="423">
                <c:v>63.027000000000236</c:v>
              </c:pt>
              <c:pt idx="424">
                <c:v>63.176000000000236</c:v>
              </c:pt>
              <c:pt idx="425">
                <c:v>63.325000000000237</c:v>
              </c:pt>
              <c:pt idx="426">
                <c:v>63.474000000000238</c:v>
              </c:pt>
              <c:pt idx="427">
                <c:v>63.623000000000239</c:v>
              </c:pt>
              <c:pt idx="428">
                <c:v>63.77200000000024</c:v>
              </c:pt>
              <c:pt idx="429">
                <c:v>63.921000000000241</c:v>
              </c:pt>
              <c:pt idx="430">
                <c:v>64.070000000000235</c:v>
              </c:pt>
              <c:pt idx="431">
                <c:v>64.219000000000236</c:v>
              </c:pt>
              <c:pt idx="432">
                <c:v>64.368000000000237</c:v>
              </c:pt>
              <c:pt idx="433">
                <c:v>64.517000000000237</c:v>
              </c:pt>
              <c:pt idx="434">
                <c:v>64.666000000000238</c:v>
              </c:pt>
              <c:pt idx="435">
                <c:v>64.815000000000239</c:v>
              </c:pt>
              <c:pt idx="436">
                <c:v>64.96400000000024</c:v>
              </c:pt>
              <c:pt idx="437">
                <c:v>65.113000000000241</c:v>
              </c:pt>
              <c:pt idx="438">
                <c:v>65.262000000000242</c:v>
              </c:pt>
              <c:pt idx="439">
                <c:v>65.411000000000243</c:v>
              </c:pt>
              <c:pt idx="440">
                <c:v>65.560000000000244</c:v>
              </c:pt>
              <c:pt idx="441">
                <c:v>65.709000000000245</c:v>
              </c:pt>
              <c:pt idx="442">
                <c:v>65.858000000000246</c:v>
              </c:pt>
              <c:pt idx="443">
                <c:v>66.007000000000247</c:v>
              </c:pt>
              <c:pt idx="444">
                <c:v>66.156000000000247</c:v>
              </c:pt>
              <c:pt idx="445">
                <c:v>66.305000000000248</c:v>
              </c:pt>
              <c:pt idx="446">
                <c:v>66.454000000000249</c:v>
              </c:pt>
              <c:pt idx="447">
                <c:v>66.60300000000025</c:v>
              </c:pt>
              <c:pt idx="448">
                <c:v>66.752000000000251</c:v>
              </c:pt>
              <c:pt idx="449">
                <c:v>66.901000000000252</c:v>
              </c:pt>
              <c:pt idx="450">
                <c:v>67.050000000000253</c:v>
              </c:pt>
              <c:pt idx="451">
                <c:v>67.199000000000254</c:v>
              </c:pt>
              <c:pt idx="452">
                <c:v>67.348000000000255</c:v>
              </c:pt>
              <c:pt idx="453">
                <c:v>67.497000000000256</c:v>
              </c:pt>
              <c:pt idx="454">
                <c:v>67.646000000000257</c:v>
              </c:pt>
              <c:pt idx="455">
                <c:v>67.795000000000258</c:v>
              </c:pt>
              <c:pt idx="456">
                <c:v>67.944000000000258</c:v>
              </c:pt>
              <c:pt idx="457">
                <c:v>68.093000000000259</c:v>
              </c:pt>
              <c:pt idx="458">
                <c:v>68.24200000000026</c:v>
              </c:pt>
              <c:pt idx="459">
                <c:v>68.391000000000261</c:v>
              </c:pt>
              <c:pt idx="460">
                <c:v>68.540000000000262</c:v>
              </c:pt>
              <c:pt idx="461">
                <c:v>68.689000000000263</c:v>
              </c:pt>
              <c:pt idx="462">
                <c:v>68.838000000000264</c:v>
              </c:pt>
              <c:pt idx="463">
                <c:v>68.987000000000265</c:v>
              </c:pt>
              <c:pt idx="464">
                <c:v>69.136000000000266</c:v>
              </c:pt>
              <c:pt idx="465">
                <c:v>69.285000000000267</c:v>
              </c:pt>
              <c:pt idx="466">
                <c:v>69.434000000000268</c:v>
              </c:pt>
              <c:pt idx="467">
                <c:v>69.583000000000268</c:v>
              </c:pt>
              <c:pt idx="468">
                <c:v>69.732000000000269</c:v>
              </c:pt>
              <c:pt idx="469">
                <c:v>69.88100000000027</c:v>
              </c:pt>
              <c:pt idx="470">
                <c:v>70.030000000000271</c:v>
              </c:pt>
              <c:pt idx="471">
                <c:v>70.179000000000272</c:v>
              </c:pt>
              <c:pt idx="472">
                <c:v>70.328000000000273</c:v>
              </c:pt>
              <c:pt idx="473">
                <c:v>70.477000000000274</c:v>
              </c:pt>
              <c:pt idx="474">
                <c:v>70.626000000000275</c:v>
              </c:pt>
              <c:pt idx="475">
                <c:v>70.775000000000276</c:v>
              </c:pt>
              <c:pt idx="476">
                <c:v>70.924000000000277</c:v>
              </c:pt>
              <c:pt idx="477">
                <c:v>71.073000000000278</c:v>
              </c:pt>
              <c:pt idx="478">
                <c:v>71.222000000000278</c:v>
              </c:pt>
              <c:pt idx="479">
                <c:v>71.371000000000279</c:v>
              </c:pt>
              <c:pt idx="480">
                <c:v>71.52000000000028</c:v>
              </c:pt>
              <c:pt idx="481">
                <c:v>71.669000000000281</c:v>
              </c:pt>
              <c:pt idx="482">
                <c:v>71.818000000000282</c:v>
              </c:pt>
              <c:pt idx="483">
                <c:v>71.967000000000283</c:v>
              </c:pt>
              <c:pt idx="484">
                <c:v>72.116000000000284</c:v>
              </c:pt>
              <c:pt idx="485">
                <c:v>72.265000000000285</c:v>
              </c:pt>
              <c:pt idx="486">
                <c:v>72.414000000000286</c:v>
              </c:pt>
              <c:pt idx="487">
                <c:v>72.563000000000287</c:v>
              </c:pt>
              <c:pt idx="488">
                <c:v>72.712000000000288</c:v>
              </c:pt>
              <c:pt idx="489">
                <c:v>72.861000000000288</c:v>
              </c:pt>
              <c:pt idx="490">
                <c:v>73.010000000000289</c:v>
              </c:pt>
              <c:pt idx="491">
                <c:v>73.15900000000029</c:v>
              </c:pt>
              <c:pt idx="492">
                <c:v>73.308000000000291</c:v>
              </c:pt>
              <c:pt idx="493">
                <c:v>73.457000000000292</c:v>
              </c:pt>
              <c:pt idx="494">
                <c:v>73.606000000000293</c:v>
              </c:pt>
              <c:pt idx="495">
                <c:v>73.755000000000294</c:v>
              </c:pt>
              <c:pt idx="496">
                <c:v>73.904000000000295</c:v>
              </c:pt>
              <c:pt idx="497">
                <c:v>74.053000000000296</c:v>
              </c:pt>
              <c:pt idx="498">
                <c:v>74.202000000000297</c:v>
              </c:pt>
              <c:pt idx="499">
                <c:v>74.351000000000298</c:v>
              </c:pt>
              <c:pt idx="500">
                <c:v>74.500000000000298</c:v>
              </c:pt>
              <c:pt idx="501">
                <c:v>74.649000000000299</c:v>
              </c:pt>
              <c:pt idx="502">
                <c:v>74.7980000000003</c:v>
              </c:pt>
              <c:pt idx="503">
                <c:v>74.947000000000301</c:v>
              </c:pt>
              <c:pt idx="504">
                <c:v>75.096000000000302</c:v>
              </c:pt>
              <c:pt idx="505">
                <c:v>75.245000000000303</c:v>
              </c:pt>
              <c:pt idx="506">
                <c:v>75.394000000000304</c:v>
              </c:pt>
              <c:pt idx="507">
                <c:v>75.543000000000305</c:v>
              </c:pt>
              <c:pt idx="508">
                <c:v>75.692000000000306</c:v>
              </c:pt>
              <c:pt idx="509">
                <c:v>75.841000000000307</c:v>
              </c:pt>
              <c:pt idx="510">
                <c:v>75.990000000000308</c:v>
              </c:pt>
              <c:pt idx="511">
                <c:v>76.139000000000308</c:v>
              </c:pt>
              <c:pt idx="512">
                <c:v>76.288000000000309</c:v>
              </c:pt>
              <c:pt idx="513">
                <c:v>76.43700000000031</c:v>
              </c:pt>
              <c:pt idx="514">
                <c:v>76.586000000000311</c:v>
              </c:pt>
              <c:pt idx="515">
                <c:v>76.735000000000312</c:v>
              </c:pt>
              <c:pt idx="516">
                <c:v>76.884000000000313</c:v>
              </c:pt>
              <c:pt idx="517">
                <c:v>77.033000000000314</c:v>
              </c:pt>
              <c:pt idx="518">
                <c:v>77.182000000000315</c:v>
              </c:pt>
              <c:pt idx="519">
                <c:v>77.331000000000316</c:v>
              </c:pt>
              <c:pt idx="520">
                <c:v>77.480000000000317</c:v>
              </c:pt>
              <c:pt idx="521">
                <c:v>77.629000000000318</c:v>
              </c:pt>
              <c:pt idx="522">
                <c:v>77.778000000000318</c:v>
              </c:pt>
              <c:pt idx="523">
                <c:v>77.927000000000319</c:v>
              </c:pt>
              <c:pt idx="524">
                <c:v>78.07600000000032</c:v>
              </c:pt>
              <c:pt idx="525">
                <c:v>78.225000000000321</c:v>
              </c:pt>
              <c:pt idx="526">
                <c:v>78.374000000000322</c:v>
              </c:pt>
              <c:pt idx="527">
                <c:v>78.523000000000323</c:v>
              </c:pt>
              <c:pt idx="528">
                <c:v>78.672000000000324</c:v>
              </c:pt>
              <c:pt idx="529">
                <c:v>78.821000000000325</c:v>
              </c:pt>
              <c:pt idx="530">
                <c:v>78.970000000000326</c:v>
              </c:pt>
              <c:pt idx="531">
                <c:v>79.119000000000327</c:v>
              </c:pt>
              <c:pt idx="532">
                <c:v>79.268000000000328</c:v>
              </c:pt>
              <c:pt idx="533">
                <c:v>79.417000000000328</c:v>
              </c:pt>
              <c:pt idx="534">
                <c:v>79.566000000000329</c:v>
              </c:pt>
              <c:pt idx="535">
                <c:v>79.71500000000033</c:v>
              </c:pt>
              <c:pt idx="536">
                <c:v>79.864000000000331</c:v>
              </c:pt>
              <c:pt idx="537">
                <c:v>80.013000000000332</c:v>
              </c:pt>
              <c:pt idx="538">
                <c:v>80.162000000000333</c:v>
              </c:pt>
              <c:pt idx="539">
                <c:v>80.311000000000334</c:v>
              </c:pt>
              <c:pt idx="540">
                <c:v>80.460000000000335</c:v>
              </c:pt>
              <c:pt idx="541">
                <c:v>80.609000000000336</c:v>
              </c:pt>
              <c:pt idx="542">
                <c:v>80.758000000000337</c:v>
              </c:pt>
              <c:pt idx="543">
                <c:v>80.907000000000338</c:v>
              </c:pt>
              <c:pt idx="544">
                <c:v>81.056000000000338</c:v>
              </c:pt>
              <c:pt idx="545">
                <c:v>81.205000000000339</c:v>
              </c:pt>
              <c:pt idx="546">
                <c:v>81.35400000000034</c:v>
              </c:pt>
              <c:pt idx="547">
                <c:v>81.503000000000341</c:v>
              </c:pt>
              <c:pt idx="548">
                <c:v>81.652000000000342</c:v>
              </c:pt>
              <c:pt idx="549">
                <c:v>81.801000000000343</c:v>
              </c:pt>
              <c:pt idx="550">
                <c:v>81.950000000000344</c:v>
              </c:pt>
              <c:pt idx="551">
                <c:v>82.099000000000345</c:v>
              </c:pt>
              <c:pt idx="552">
                <c:v>82.248000000000346</c:v>
              </c:pt>
              <c:pt idx="553">
                <c:v>82.397000000000347</c:v>
              </c:pt>
              <c:pt idx="554">
                <c:v>82.546000000000348</c:v>
              </c:pt>
              <c:pt idx="555">
                <c:v>82.695000000000348</c:v>
              </c:pt>
              <c:pt idx="556">
                <c:v>82.844000000000349</c:v>
              </c:pt>
              <c:pt idx="557">
                <c:v>82.99300000000035</c:v>
              </c:pt>
              <c:pt idx="558">
                <c:v>83.142000000000351</c:v>
              </c:pt>
              <c:pt idx="559">
                <c:v>83.291000000000352</c:v>
              </c:pt>
              <c:pt idx="560">
                <c:v>83.440000000000353</c:v>
              </c:pt>
              <c:pt idx="561">
                <c:v>83.589000000000354</c:v>
              </c:pt>
              <c:pt idx="562">
                <c:v>83.738000000000355</c:v>
              </c:pt>
              <c:pt idx="563">
                <c:v>83.887000000000356</c:v>
              </c:pt>
              <c:pt idx="564">
                <c:v>84.036000000000357</c:v>
              </c:pt>
              <c:pt idx="565">
                <c:v>84.185000000000358</c:v>
              </c:pt>
              <c:pt idx="566">
                <c:v>84.334000000000358</c:v>
              </c:pt>
              <c:pt idx="567">
                <c:v>84.483000000000359</c:v>
              </c:pt>
              <c:pt idx="568">
                <c:v>84.63200000000036</c:v>
              </c:pt>
              <c:pt idx="569">
                <c:v>84.781000000000361</c:v>
              </c:pt>
              <c:pt idx="570">
                <c:v>84.930000000000362</c:v>
              </c:pt>
              <c:pt idx="571">
                <c:v>85.079000000000363</c:v>
              </c:pt>
              <c:pt idx="572">
                <c:v>85.228000000000364</c:v>
              </c:pt>
              <c:pt idx="573">
                <c:v>85.377000000000365</c:v>
              </c:pt>
              <c:pt idx="574">
                <c:v>85.526000000000366</c:v>
              </c:pt>
              <c:pt idx="575">
                <c:v>85.675000000000367</c:v>
              </c:pt>
              <c:pt idx="576">
                <c:v>85.824000000000368</c:v>
              </c:pt>
              <c:pt idx="577">
                <c:v>85.973000000000368</c:v>
              </c:pt>
              <c:pt idx="578">
                <c:v>86.122000000000369</c:v>
              </c:pt>
              <c:pt idx="579">
                <c:v>86.27100000000037</c:v>
              </c:pt>
              <c:pt idx="580">
                <c:v>86.420000000000371</c:v>
              </c:pt>
              <c:pt idx="581">
                <c:v>86.569000000000372</c:v>
              </c:pt>
              <c:pt idx="582">
                <c:v>86.718000000000373</c:v>
              </c:pt>
              <c:pt idx="583">
                <c:v>86.867000000000374</c:v>
              </c:pt>
              <c:pt idx="584">
                <c:v>87.016000000000375</c:v>
              </c:pt>
              <c:pt idx="585">
                <c:v>87.165000000000376</c:v>
              </c:pt>
              <c:pt idx="586">
                <c:v>87.314000000000377</c:v>
              </c:pt>
              <c:pt idx="587">
                <c:v>87.463000000000378</c:v>
              </c:pt>
              <c:pt idx="588">
                <c:v>87.612000000000378</c:v>
              </c:pt>
              <c:pt idx="589">
                <c:v>87.761000000000379</c:v>
              </c:pt>
              <c:pt idx="590">
                <c:v>87.91000000000038</c:v>
              </c:pt>
              <c:pt idx="591">
                <c:v>88.059000000000381</c:v>
              </c:pt>
              <c:pt idx="592">
                <c:v>88.208000000000382</c:v>
              </c:pt>
              <c:pt idx="593">
                <c:v>88.357000000000383</c:v>
              </c:pt>
              <c:pt idx="594">
                <c:v>88.506000000000384</c:v>
              </c:pt>
              <c:pt idx="595">
                <c:v>88.655000000000385</c:v>
              </c:pt>
              <c:pt idx="596">
                <c:v>88.804000000000386</c:v>
              </c:pt>
              <c:pt idx="597">
                <c:v>88.953000000000387</c:v>
              </c:pt>
              <c:pt idx="598">
                <c:v>89.102000000000388</c:v>
              </c:pt>
              <c:pt idx="599">
                <c:v>89.251000000000388</c:v>
              </c:pt>
              <c:pt idx="600">
                <c:v>89.400000000000389</c:v>
              </c:pt>
              <c:pt idx="601">
                <c:v>89.54900000000039</c:v>
              </c:pt>
              <c:pt idx="602">
                <c:v>89.698000000000391</c:v>
              </c:pt>
              <c:pt idx="603">
                <c:v>89.847000000000392</c:v>
              </c:pt>
              <c:pt idx="604">
                <c:v>89.996000000000393</c:v>
              </c:pt>
              <c:pt idx="605">
                <c:v>90.145000000000394</c:v>
              </c:pt>
              <c:pt idx="606">
                <c:v>90.294000000000395</c:v>
              </c:pt>
              <c:pt idx="607">
                <c:v>90.443000000000396</c:v>
              </c:pt>
              <c:pt idx="608">
                <c:v>90.592000000000397</c:v>
              </c:pt>
              <c:pt idx="609">
                <c:v>90.741000000000398</c:v>
              </c:pt>
              <c:pt idx="610">
                <c:v>90.890000000000398</c:v>
              </c:pt>
              <c:pt idx="611">
                <c:v>91.039000000000399</c:v>
              </c:pt>
              <c:pt idx="612">
                <c:v>91.1880000000004</c:v>
              </c:pt>
              <c:pt idx="613">
                <c:v>91.337000000000401</c:v>
              </c:pt>
              <c:pt idx="614">
                <c:v>91.486000000000402</c:v>
              </c:pt>
              <c:pt idx="615">
                <c:v>91.635000000000403</c:v>
              </c:pt>
              <c:pt idx="616">
                <c:v>91.784000000000404</c:v>
              </c:pt>
              <c:pt idx="617">
                <c:v>91.933000000000405</c:v>
              </c:pt>
              <c:pt idx="618">
                <c:v>92.082000000000406</c:v>
              </c:pt>
              <c:pt idx="619">
                <c:v>92.231000000000407</c:v>
              </c:pt>
              <c:pt idx="620">
                <c:v>92.380000000000408</c:v>
              </c:pt>
              <c:pt idx="621">
                <c:v>92.529000000000408</c:v>
              </c:pt>
              <c:pt idx="622">
                <c:v>92.678000000000409</c:v>
              </c:pt>
              <c:pt idx="623">
                <c:v>92.82700000000041</c:v>
              </c:pt>
              <c:pt idx="624">
                <c:v>92.976000000000411</c:v>
              </c:pt>
              <c:pt idx="625">
                <c:v>93.125000000000412</c:v>
              </c:pt>
              <c:pt idx="626">
                <c:v>93.274000000000413</c:v>
              </c:pt>
              <c:pt idx="627">
                <c:v>93.423000000000414</c:v>
              </c:pt>
              <c:pt idx="628">
                <c:v>93.572000000000415</c:v>
              </c:pt>
              <c:pt idx="629">
                <c:v>93.721000000000416</c:v>
              </c:pt>
              <c:pt idx="630">
                <c:v>93.870000000000417</c:v>
              </c:pt>
              <c:pt idx="631">
                <c:v>94.019000000000418</c:v>
              </c:pt>
              <c:pt idx="632">
                <c:v>94.168000000000418</c:v>
              </c:pt>
              <c:pt idx="633">
                <c:v>94.317000000000419</c:v>
              </c:pt>
              <c:pt idx="634">
                <c:v>94.46600000000042</c:v>
              </c:pt>
              <c:pt idx="635">
                <c:v>94.615000000000421</c:v>
              </c:pt>
              <c:pt idx="636">
                <c:v>94.764000000000422</c:v>
              </c:pt>
              <c:pt idx="637">
                <c:v>94.913000000000423</c:v>
              </c:pt>
              <c:pt idx="638">
                <c:v>95.062000000000424</c:v>
              </c:pt>
              <c:pt idx="639">
                <c:v>95.211000000000425</c:v>
              </c:pt>
              <c:pt idx="640">
                <c:v>95.360000000000426</c:v>
              </c:pt>
              <c:pt idx="641">
                <c:v>95.509000000000427</c:v>
              </c:pt>
              <c:pt idx="642">
                <c:v>95.658000000000428</c:v>
              </c:pt>
              <c:pt idx="643">
                <c:v>95.807000000000428</c:v>
              </c:pt>
              <c:pt idx="644">
                <c:v>95.956000000000429</c:v>
              </c:pt>
              <c:pt idx="645">
                <c:v>96.10500000000043</c:v>
              </c:pt>
              <c:pt idx="646">
                <c:v>96.254000000000431</c:v>
              </c:pt>
              <c:pt idx="647">
                <c:v>96.403000000000432</c:v>
              </c:pt>
              <c:pt idx="648">
                <c:v>96.552000000000433</c:v>
              </c:pt>
              <c:pt idx="649">
                <c:v>96.701000000000434</c:v>
              </c:pt>
              <c:pt idx="650">
                <c:v>96.850000000000435</c:v>
              </c:pt>
              <c:pt idx="651">
                <c:v>96.999000000000436</c:v>
              </c:pt>
              <c:pt idx="652">
                <c:v>97.148000000000437</c:v>
              </c:pt>
              <c:pt idx="653">
                <c:v>97.297000000000438</c:v>
              </c:pt>
              <c:pt idx="654">
                <c:v>97.446000000000438</c:v>
              </c:pt>
              <c:pt idx="655">
                <c:v>97.595000000000439</c:v>
              </c:pt>
              <c:pt idx="656">
                <c:v>97.74400000000044</c:v>
              </c:pt>
              <c:pt idx="657">
                <c:v>97.893000000000441</c:v>
              </c:pt>
              <c:pt idx="658">
                <c:v>98.042000000000442</c:v>
              </c:pt>
              <c:pt idx="659">
                <c:v>98.191000000000443</c:v>
              </c:pt>
              <c:pt idx="660">
                <c:v>98.340000000000444</c:v>
              </c:pt>
              <c:pt idx="661">
                <c:v>98.489000000000445</c:v>
              </c:pt>
              <c:pt idx="662">
                <c:v>98.638000000000446</c:v>
              </c:pt>
              <c:pt idx="663">
                <c:v>98.787000000000447</c:v>
              </c:pt>
              <c:pt idx="664">
                <c:v>98.936000000000448</c:v>
              </c:pt>
              <c:pt idx="665">
                <c:v>99.085000000000448</c:v>
              </c:pt>
              <c:pt idx="666">
                <c:v>99.234000000000449</c:v>
              </c:pt>
              <c:pt idx="667">
                <c:v>99.38300000000045</c:v>
              </c:pt>
              <c:pt idx="668">
                <c:v>99.532000000000451</c:v>
              </c:pt>
              <c:pt idx="669">
                <c:v>99.681000000000452</c:v>
              </c:pt>
              <c:pt idx="670">
                <c:v>99.830000000000453</c:v>
              </c:pt>
              <c:pt idx="671">
                <c:v>99.979000000000454</c:v>
              </c:pt>
              <c:pt idx="672">
                <c:v>100.12800000000045</c:v>
              </c:pt>
              <c:pt idx="673">
                <c:v>100.27700000000046</c:v>
              </c:pt>
              <c:pt idx="674">
                <c:v>100.42600000000046</c:v>
              </c:pt>
              <c:pt idx="675">
                <c:v>100.57500000000046</c:v>
              </c:pt>
              <c:pt idx="676">
                <c:v>100.72400000000046</c:v>
              </c:pt>
              <c:pt idx="677">
                <c:v>100.87300000000046</c:v>
              </c:pt>
              <c:pt idx="678">
                <c:v>101.02200000000046</c:v>
              </c:pt>
              <c:pt idx="679">
                <c:v>101.17100000000046</c:v>
              </c:pt>
              <c:pt idx="680">
                <c:v>101.32000000000046</c:v>
              </c:pt>
              <c:pt idx="681">
                <c:v>101.46900000000046</c:v>
              </c:pt>
              <c:pt idx="682">
                <c:v>101.61800000000046</c:v>
              </c:pt>
              <c:pt idx="683">
                <c:v>101.76700000000046</c:v>
              </c:pt>
              <c:pt idx="684">
                <c:v>101.91600000000047</c:v>
              </c:pt>
              <c:pt idx="685">
                <c:v>102.06500000000047</c:v>
              </c:pt>
              <c:pt idx="686">
                <c:v>102.21400000000047</c:v>
              </c:pt>
              <c:pt idx="687">
                <c:v>102.36300000000047</c:v>
              </c:pt>
              <c:pt idx="688">
                <c:v>102.51200000000047</c:v>
              </c:pt>
              <c:pt idx="689">
                <c:v>102.66100000000047</c:v>
              </c:pt>
              <c:pt idx="690">
                <c:v>102.81000000000047</c:v>
              </c:pt>
              <c:pt idx="691">
                <c:v>102.95900000000047</c:v>
              </c:pt>
              <c:pt idx="692">
                <c:v>103.10800000000047</c:v>
              </c:pt>
              <c:pt idx="693">
                <c:v>103.25700000000047</c:v>
              </c:pt>
              <c:pt idx="694">
                <c:v>103.40600000000047</c:v>
              </c:pt>
              <c:pt idx="695">
                <c:v>103.55500000000048</c:v>
              </c:pt>
              <c:pt idx="696">
                <c:v>103.70400000000048</c:v>
              </c:pt>
              <c:pt idx="697">
                <c:v>103.85300000000048</c:v>
              </c:pt>
              <c:pt idx="698">
                <c:v>104.00200000000048</c:v>
              </c:pt>
              <c:pt idx="699">
                <c:v>104.15100000000048</c:v>
              </c:pt>
              <c:pt idx="700">
                <c:v>104.30000000000048</c:v>
              </c:pt>
              <c:pt idx="701">
                <c:v>104.44900000000048</c:v>
              </c:pt>
              <c:pt idx="702">
                <c:v>104.59800000000048</c:v>
              </c:pt>
              <c:pt idx="703">
                <c:v>104.74700000000048</c:v>
              </c:pt>
              <c:pt idx="704">
                <c:v>104.89600000000048</c:v>
              </c:pt>
              <c:pt idx="705">
                <c:v>105.04500000000048</c:v>
              </c:pt>
              <c:pt idx="706">
                <c:v>105.19400000000049</c:v>
              </c:pt>
              <c:pt idx="707">
                <c:v>105.34300000000049</c:v>
              </c:pt>
              <c:pt idx="708">
                <c:v>105.49200000000049</c:v>
              </c:pt>
              <c:pt idx="709">
                <c:v>105.64100000000049</c:v>
              </c:pt>
              <c:pt idx="710">
                <c:v>105.79000000000049</c:v>
              </c:pt>
              <c:pt idx="711">
                <c:v>105.93900000000049</c:v>
              </c:pt>
              <c:pt idx="712">
                <c:v>106.08800000000049</c:v>
              </c:pt>
              <c:pt idx="713">
                <c:v>106.23700000000049</c:v>
              </c:pt>
              <c:pt idx="714">
                <c:v>106.38600000000049</c:v>
              </c:pt>
              <c:pt idx="715">
                <c:v>106.53500000000049</c:v>
              </c:pt>
              <c:pt idx="716">
                <c:v>106.68400000000049</c:v>
              </c:pt>
              <c:pt idx="717">
                <c:v>106.8330000000005</c:v>
              </c:pt>
              <c:pt idx="718">
                <c:v>106.9820000000005</c:v>
              </c:pt>
              <c:pt idx="719">
                <c:v>107.1310000000005</c:v>
              </c:pt>
              <c:pt idx="720">
                <c:v>107.2800000000005</c:v>
              </c:pt>
              <c:pt idx="721">
                <c:v>107.4290000000005</c:v>
              </c:pt>
              <c:pt idx="722">
                <c:v>107.5780000000005</c:v>
              </c:pt>
              <c:pt idx="723">
                <c:v>107.7270000000005</c:v>
              </c:pt>
              <c:pt idx="724">
                <c:v>107.8760000000005</c:v>
              </c:pt>
              <c:pt idx="725">
                <c:v>108.0250000000005</c:v>
              </c:pt>
              <c:pt idx="726">
                <c:v>108.1740000000005</c:v>
              </c:pt>
              <c:pt idx="727">
                <c:v>108.3230000000005</c:v>
              </c:pt>
              <c:pt idx="728">
                <c:v>108.47200000000051</c:v>
              </c:pt>
              <c:pt idx="729">
                <c:v>108.62100000000051</c:v>
              </c:pt>
              <c:pt idx="730">
                <c:v>108.77000000000051</c:v>
              </c:pt>
              <c:pt idx="731">
                <c:v>108.91900000000051</c:v>
              </c:pt>
              <c:pt idx="732">
                <c:v>109.06800000000051</c:v>
              </c:pt>
              <c:pt idx="733">
                <c:v>109.21700000000051</c:v>
              </c:pt>
              <c:pt idx="734">
                <c:v>109.36600000000051</c:v>
              </c:pt>
              <c:pt idx="735">
                <c:v>109.51500000000051</c:v>
              </c:pt>
              <c:pt idx="736">
                <c:v>109.66400000000051</c:v>
              </c:pt>
              <c:pt idx="737">
                <c:v>109.81300000000051</c:v>
              </c:pt>
              <c:pt idx="738">
                <c:v>109.96200000000051</c:v>
              </c:pt>
              <c:pt idx="739">
                <c:v>110.11100000000052</c:v>
              </c:pt>
              <c:pt idx="740">
                <c:v>110.26000000000052</c:v>
              </c:pt>
              <c:pt idx="741">
                <c:v>110.40900000000052</c:v>
              </c:pt>
              <c:pt idx="742">
                <c:v>110.55800000000052</c:v>
              </c:pt>
              <c:pt idx="743">
                <c:v>110.70700000000052</c:v>
              </c:pt>
              <c:pt idx="744">
                <c:v>110.85600000000052</c:v>
              </c:pt>
              <c:pt idx="745">
                <c:v>111.00500000000052</c:v>
              </c:pt>
              <c:pt idx="746">
                <c:v>111.15400000000052</c:v>
              </c:pt>
              <c:pt idx="747">
                <c:v>111.30300000000052</c:v>
              </c:pt>
              <c:pt idx="748">
                <c:v>111.45200000000052</c:v>
              </c:pt>
              <c:pt idx="749">
                <c:v>111.60100000000052</c:v>
              </c:pt>
              <c:pt idx="750">
                <c:v>111.75000000000053</c:v>
              </c:pt>
              <c:pt idx="751">
                <c:v>111.89900000000053</c:v>
              </c:pt>
              <c:pt idx="752">
                <c:v>112.04800000000053</c:v>
              </c:pt>
              <c:pt idx="753">
                <c:v>112.19700000000053</c:v>
              </c:pt>
              <c:pt idx="754">
                <c:v>112.34600000000053</c:v>
              </c:pt>
              <c:pt idx="755">
                <c:v>112.49500000000053</c:v>
              </c:pt>
              <c:pt idx="756">
                <c:v>112.64400000000053</c:v>
              </c:pt>
              <c:pt idx="757">
                <c:v>112.79300000000053</c:v>
              </c:pt>
              <c:pt idx="758">
                <c:v>112.94200000000053</c:v>
              </c:pt>
              <c:pt idx="759">
                <c:v>113.09100000000053</c:v>
              </c:pt>
              <c:pt idx="760">
                <c:v>113.24000000000053</c:v>
              </c:pt>
              <c:pt idx="761">
                <c:v>113.38900000000054</c:v>
              </c:pt>
              <c:pt idx="762">
                <c:v>113.53800000000054</c:v>
              </c:pt>
              <c:pt idx="763">
                <c:v>113.68700000000054</c:v>
              </c:pt>
              <c:pt idx="764">
                <c:v>113.83600000000054</c:v>
              </c:pt>
              <c:pt idx="765">
                <c:v>113.98500000000054</c:v>
              </c:pt>
              <c:pt idx="766">
                <c:v>114.13400000000054</c:v>
              </c:pt>
              <c:pt idx="767">
                <c:v>114.28300000000054</c:v>
              </c:pt>
              <c:pt idx="768">
                <c:v>114.43200000000054</c:v>
              </c:pt>
              <c:pt idx="769">
                <c:v>114.58100000000054</c:v>
              </c:pt>
              <c:pt idx="770">
                <c:v>114.73000000000054</c:v>
              </c:pt>
              <c:pt idx="771">
                <c:v>114.87900000000054</c:v>
              </c:pt>
              <c:pt idx="772">
                <c:v>115.02800000000055</c:v>
              </c:pt>
              <c:pt idx="773">
                <c:v>115.17700000000055</c:v>
              </c:pt>
              <c:pt idx="774">
                <c:v>115.32600000000055</c:v>
              </c:pt>
              <c:pt idx="775">
                <c:v>115.47500000000055</c:v>
              </c:pt>
              <c:pt idx="776">
                <c:v>115.62400000000055</c:v>
              </c:pt>
              <c:pt idx="777">
                <c:v>115.77300000000055</c:v>
              </c:pt>
              <c:pt idx="778">
                <c:v>115.92200000000055</c:v>
              </c:pt>
              <c:pt idx="779">
                <c:v>116.07100000000055</c:v>
              </c:pt>
              <c:pt idx="780">
                <c:v>116.22000000000055</c:v>
              </c:pt>
              <c:pt idx="781">
                <c:v>116.36900000000055</c:v>
              </c:pt>
              <c:pt idx="782">
                <c:v>116.51800000000055</c:v>
              </c:pt>
              <c:pt idx="783">
                <c:v>116.66700000000056</c:v>
              </c:pt>
              <c:pt idx="784">
                <c:v>116.81600000000056</c:v>
              </c:pt>
              <c:pt idx="785">
                <c:v>116.96500000000056</c:v>
              </c:pt>
              <c:pt idx="786">
                <c:v>117.11400000000056</c:v>
              </c:pt>
              <c:pt idx="787">
                <c:v>117.26300000000056</c:v>
              </c:pt>
              <c:pt idx="788">
                <c:v>117.41200000000056</c:v>
              </c:pt>
              <c:pt idx="789">
                <c:v>117.56100000000056</c:v>
              </c:pt>
              <c:pt idx="790">
                <c:v>117.71000000000056</c:v>
              </c:pt>
              <c:pt idx="791">
                <c:v>117.85900000000056</c:v>
              </c:pt>
              <c:pt idx="792">
                <c:v>118.00800000000056</c:v>
              </c:pt>
              <c:pt idx="793">
                <c:v>118.15700000000056</c:v>
              </c:pt>
              <c:pt idx="794">
                <c:v>118.30600000000057</c:v>
              </c:pt>
              <c:pt idx="795">
                <c:v>118.45500000000057</c:v>
              </c:pt>
              <c:pt idx="796">
                <c:v>118.60400000000057</c:v>
              </c:pt>
              <c:pt idx="797">
                <c:v>118.75300000000057</c:v>
              </c:pt>
              <c:pt idx="798">
                <c:v>118.90200000000057</c:v>
              </c:pt>
              <c:pt idx="799">
                <c:v>119.05100000000057</c:v>
              </c:pt>
              <c:pt idx="800">
                <c:v>119.20000000000057</c:v>
              </c:pt>
              <c:pt idx="801">
                <c:v>119.34900000000057</c:v>
              </c:pt>
              <c:pt idx="802">
                <c:v>119.49800000000057</c:v>
              </c:pt>
              <c:pt idx="803">
                <c:v>119.64700000000057</c:v>
              </c:pt>
              <c:pt idx="804">
                <c:v>119.79600000000057</c:v>
              </c:pt>
              <c:pt idx="805">
                <c:v>119.94500000000058</c:v>
              </c:pt>
              <c:pt idx="806">
                <c:v>120.09400000000058</c:v>
              </c:pt>
              <c:pt idx="807">
                <c:v>120.24300000000058</c:v>
              </c:pt>
              <c:pt idx="808">
                <c:v>120.39200000000058</c:v>
              </c:pt>
              <c:pt idx="809">
                <c:v>120.54100000000058</c:v>
              </c:pt>
              <c:pt idx="810">
                <c:v>120.69000000000058</c:v>
              </c:pt>
              <c:pt idx="811">
                <c:v>120.83900000000058</c:v>
              </c:pt>
              <c:pt idx="812">
                <c:v>120.98800000000058</c:v>
              </c:pt>
              <c:pt idx="813">
                <c:v>121.13700000000058</c:v>
              </c:pt>
              <c:pt idx="814">
                <c:v>121.28600000000058</c:v>
              </c:pt>
              <c:pt idx="815">
                <c:v>121.43500000000058</c:v>
              </c:pt>
              <c:pt idx="816">
                <c:v>121.58400000000059</c:v>
              </c:pt>
              <c:pt idx="817">
                <c:v>121.73300000000059</c:v>
              </c:pt>
              <c:pt idx="818">
                <c:v>121.88200000000059</c:v>
              </c:pt>
              <c:pt idx="819">
                <c:v>122.03100000000059</c:v>
              </c:pt>
              <c:pt idx="820">
                <c:v>122.18000000000059</c:v>
              </c:pt>
              <c:pt idx="821">
                <c:v>122.32900000000059</c:v>
              </c:pt>
              <c:pt idx="822">
                <c:v>122.47800000000059</c:v>
              </c:pt>
              <c:pt idx="823">
                <c:v>122.62700000000059</c:v>
              </c:pt>
              <c:pt idx="824">
                <c:v>122.77600000000059</c:v>
              </c:pt>
              <c:pt idx="825">
                <c:v>122.92500000000059</c:v>
              </c:pt>
              <c:pt idx="826">
                <c:v>123.07400000000059</c:v>
              </c:pt>
              <c:pt idx="827">
                <c:v>123.2230000000006</c:v>
              </c:pt>
              <c:pt idx="828">
                <c:v>123.3720000000006</c:v>
              </c:pt>
              <c:pt idx="829">
                <c:v>123.5210000000006</c:v>
              </c:pt>
              <c:pt idx="830">
                <c:v>123.6700000000006</c:v>
              </c:pt>
              <c:pt idx="831">
                <c:v>123.8190000000006</c:v>
              </c:pt>
              <c:pt idx="832">
                <c:v>123.9680000000006</c:v>
              </c:pt>
              <c:pt idx="833">
                <c:v>124.1170000000006</c:v>
              </c:pt>
              <c:pt idx="834">
                <c:v>124.2660000000006</c:v>
              </c:pt>
              <c:pt idx="835">
                <c:v>124.4150000000006</c:v>
              </c:pt>
              <c:pt idx="836">
                <c:v>124.5640000000006</c:v>
              </c:pt>
              <c:pt idx="837">
                <c:v>124.7130000000006</c:v>
              </c:pt>
              <c:pt idx="838">
                <c:v>124.86200000000061</c:v>
              </c:pt>
              <c:pt idx="839">
                <c:v>125.01100000000061</c:v>
              </c:pt>
              <c:pt idx="840">
                <c:v>125.16000000000061</c:v>
              </c:pt>
              <c:pt idx="841">
                <c:v>125.30900000000061</c:v>
              </c:pt>
              <c:pt idx="842">
                <c:v>125.45800000000061</c:v>
              </c:pt>
              <c:pt idx="843">
                <c:v>125.60700000000061</c:v>
              </c:pt>
              <c:pt idx="844">
                <c:v>125.75600000000061</c:v>
              </c:pt>
              <c:pt idx="845">
                <c:v>125.90500000000061</c:v>
              </c:pt>
              <c:pt idx="846">
                <c:v>126.05400000000061</c:v>
              </c:pt>
              <c:pt idx="847">
                <c:v>126.20300000000061</c:v>
              </c:pt>
              <c:pt idx="848">
                <c:v>126.35200000000061</c:v>
              </c:pt>
              <c:pt idx="849">
                <c:v>126.50100000000062</c:v>
              </c:pt>
              <c:pt idx="850">
                <c:v>126.65000000000062</c:v>
              </c:pt>
              <c:pt idx="851">
                <c:v>126.79900000000062</c:v>
              </c:pt>
              <c:pt idx="852">
                <c:v>126.94800000000062</c:v>
              </c:pt>
              <c:pt idx="853">
                <c:v>127.09700000000062</c:v>
              </c:pt>
              <c:pt idx="854">
                <c:v>127.24600000000062</c:v>
              </c:pt>
              <c:pt idx="855">
                <c:v>127.39500000000062</c:v>
              </c:pt>
              <c:pt idx="856">
                <c:v>127.54400000000062</c:v>
              </c:pt>
              <c:pt idx="857">
                <c:v>127.69300000000062</c:v>
              </c:pt>
              <c:pt idx="858">
                <c:v>127.84200000000062</c:v>
              </c:pt>
              <c:pt idx="859">
                <c:v>127.99100000000062</c:v>
              </c:pt>
              <c:pt idx="860">
                <c:v>128.14000000000061</c:v>
              </c:pt>
              <c:pt idx="861">
                <c:v>128.28900000000061</c:v>
              </c:pt>
              <c:pt idx="862">
                <c:v>128.43800000000061</c:v>
              </c:pt>
              <c:pt idx="863">
                <c:v>128.58700000000061</c:v>
              </c:pt>
              <c:pt idx="864">
                <c:v>128.73600000000062</c:v>
              </c:pt>
              <c:pt idx="865">
                <c:v>128.88500000000062</c:v>
              </c:pt>
              <c:pt idx="866">
                <c:v>129.03400000000062</c:v>
              </c:pt>
              <c:pt idx="867">
                <c:v>129.18300000000062</c:v>
              </c:pt>
              <c:pt idx="868">
                <c:v>129.33200000000062</c:v>
              </c:pt>
              <c:pt idx="869">
                <c:v>129.48100000000062</c:v>
              </c:pt>
              <c:pt idx="870">
                <c:v>129.63000000000062</c:v>
              </c:pt>
              <c:pt idx="871">
                <c:v>129.77900000000062</c:v>
              </c:pt>
              <c:pt idx="872">
                <c:v>129.92800000000062</c:v>
              </c:pt>
              <c:pt idx="873">
                <c:v>130.07700000000062</c:v>
              </c:pt>
              <c:pt idx="874">
                <c:v>130.22600000000062</c:v>
              </c:pt>
              <c:pt idx="875">
                <c:v>130.37500000000063</c:v>
              </c:pt>
              <c:pt idx="876">
                <c:v>130.52400000000063</c:v>
              </c:pt>
              <c:pt idx="877">
                <c:v>130.67300000000063</c:v>
              </c:pt>
              <c:pt idx="878">
                <c:v>130.82200000000063</c:v>
              </c:pt>
              <c:pt idx="879">
                <c:v>130.97100000000063</c:v>
              </c:pt>
              <c:pt idx="880">
                <c:v>131.12000000000063</c:v>
              </c:pt>
              <c:pt idx="881">
                <c:v>131.26900000000063</c:v>
              </c:pt>
              <c:pt idx="882">
                <c:v>131.41800000000063</c:v>
              </c:pt>
              <c:pt idx="883">
                <c:v>131.56700000000063</c:v>
              </c:pt>
              <c:pt idx="884">
                <c:v>131.71600000000063</c:v>
              </c:pt>
              <c:pt idx="885">
                <c:v>131.86500000000063</c:v>
              </c:pt>
              <c:pt idx="886">
                <c:v>132.01400000000064</c:v>
              </c:pt>
              <c:pt idx="887">
                <c:v>132.16300000000064</c:v>
              </c:pt>
              <c:pt idx="888">
                <c:v>132.31200000000064</c:v>
              </c:pt>
              <c:pt idx="889">
                <c:v>132.46100000000064</c:v>
              </c:pt>
              <c:pt idx="890">
                <c:v>132.61000000000064</c:v>
              </c:pt>
              <c:pt idx="891">
                <c:v>132.75900000000064</c:v>
              </c:pt>
              <c:pt idx="892">
                <c:v>132.90800000000064</c:v>
              </c:pt>
              <c:pt idx="893">
                <c:v>133.05700000000064</c:v>
              </c:pt>
              <c:pt idx="894">
                <c:v>133.20600000000064</c:v>
              </c:pt>
              <c:pt idx="895">
                <c:v>133.35500000000064</c:v>
              </c:pt>
              <c:pt idx="896">
                <c:v>133.50400000000064</c:v>
              </c:pt>
              <c:pt idx="897">
                <c:v>133.65300000000065</c:v>
              </c:pt>
              <c:pt idx="898">
                <c:v>133.80200000000065</c:v>
              </c:pt>
              <c:pt idx="899">
                <c:v>133.95100000000065</c:v>
              </c:pt>
              <c:pt idx="900">
                <c:v>134.10000000000065</c:v>
              </c:pt>
              <c:pt idx="901">
                <c:v>134.24900000000065</c:v>
              </c:pt>
              <c:pt idx="902">
                <c:v>134.39800000000065</c:v>
              </c:pt>
              <c:pt idx="903">
                <c:v>134.54700000000065</c:v>
              </c:pt>
              <c:pt idx="904">
                <c:v>134.69600000000065</c:v>
              </c:pt>
              <c:pt idx="905">
                <c:v>134.84500000000065</c:v>
              </c:pt>
              <c:pt idx="906">
                <c:v>134.99400000000065</c:v>
              </c:pt>
              <c:pt idx="907">
                <c:v>135.14300000000065</c:v>
              </c:pt>
              <c:pt idx="908">
                <c:v>135.29200000000066</c:v>
              </c:pt>
              <c:pt idx="909">
                <c:v>135.44100000000066</c:v>
              </c:pt>
              <c:pt idx="910">
                <c:v>135.59000000000066</c:v>
              </c:pt>
              <c:pt idx="911">
                <c:v>135.73900000000066</c:v>
              </c:pt>
              <c:pt idx="912">
                <c:v>135.88800000000066</c:v>
              </c:pt>
              <c:pt idx="913">
                <c:v>136.03700000000066</c:v>
              </c:pt>
              <c:pt idx="914">
                <c:v>136.18600000000066</c:v>
              </c:pt>
              <c:pt idx="915">
                <c:v>136.33500000000066</c:v>
              </c:pt>
              <c:pt idx="916">
                <c:v>136.48400000000066</c:v>
              </c:pt>
              <c:pt idx="917">
                <c:v>136.63300000000066</c:v>
              </c:pt>
              <c:pt idx="918">
                <c:v>136.78200000000066</c:v>
              </c:pt>
              <c:pt idx="919">
                <c:v>136.93100000000067</c:v>
              </c:pt>
              <c:pt idx="920">
                <c:v>137.08000000000067</c:v>
              </c:pt>
              <c:pt idx="921">
                <c:v>137.22900000000067</c:v>
              </c:pt>
              <c:pt idx="922">
                <c:v>137.37800000000067</c:v>
              </c:pt>
              <c:pt idx="923">
                <c:v>137.52700000000067</c:v>
              </c:pt>
              <c:pt idx="924">
                <c:v>137.67600000000067</c:v>
              </c:pt>
              <c:pt idx="925">
                <c:v>137.82500000000067</c:v>
              </c:pt>
              <c:pt idx="926">
                <c:v>137.97400000000067</c:v>
              </c:pt>
              <c:pt idx="927">
                <c:v>138.12300000000067</c:v>
              </c:pt>
              <c:pt idx="928">
                <c:v>138.27200000000067</c:v>
              </c:pt>
              <c:pt idx="929">
                <c:v>138.42100000000067</c:v>
              </c:pt>
              <c:pt idx="930">
                <c:v>138.57000000000068</c:v>
              </c:pt>
              <c:pt idx="931">
                <c:v>138.71900000000068</c:v>
              </c:pt>
              <c:pt idx="932">
                <c:v>138.86800000000068</c:v>
              </c:pt>
              <c:pt idx="933">
                <c:v>139.01700000000068</c:v>
              </c:pt>
              <c:pt idx="934">
                <c:v>139.16600000000068</c:v>
              </c:pt>
              <c:pt idx="935">
                <c:v>139.31500000000068</c:v>
              </c:pt>
              <c:pt idx="936">
                <c:v>139.46400000000068</c:v>
              </c:pt>
              <c:pt idx="937">
                <c:v>139.61300000000068</c:v>
              </c:pt>
              <c:pt idx="938">
                <c:v>139.76200000000068</c:v>
              </c:pt>
              <c:pt idx="939">
                <c:v>139.91100000000068</c:v>
              </c:pt>
              <c:pt idx="940">
                <c:v>140.06000000000068</c:v>
              </c:pt>
              <c:pt idx="941">
                <c:v>140.20900000000069</c:v>
              </c:pt>
              <c:pt idx="942">
                <c:v>140.35800000000069</c:v>
              </c:pt>
              <c:pt idx="943">
                <c:v>140.50700000000069</c:v>
              </c:pt>
              <c:pt idx="944">
                <c:v>140.65600000000069</c:v>
              </c:pt>
              <c:pt idx="945">
                <c:v>140.80500000000069</c:v>
              </c:pt>
              <c:pt idx="946">
                <c:v>140.95400000000069</c:v>
              </c:pt>
              <c:pt idx="947">
                <c:v>141.10300000000069</c:v>
              </c:pt>
              <c:pt idx="948">
                <c:v>141.25200000000069</c:v>
              </c:pt>
              <c:pt idx="949">
                <c:v>141.40100000000069</c:v>
              </c:pt>
              <c:pt idx="950">
                <c:v>141.55000000000069</c:v>
              </c:pt>
              <c:pt idx="951">
                <c:v>141.69900000000069</c:v>
              </c:pt>
              <c:pt idx="952">
                <c:v>141.8480000000007</c:v>
              </c:pt>
              <c:pt idx="953">
                <c:v>141.9970000000007</c:v>
              </c:pt>
              <c:pt idx="954">
                <c:v>142.1460000000007</c:v>
              </c:pt>
              <c:pt idx="955">
                <c:v>142.2950000000007</c:v>
              </c:pt>
              <c:pt idx="956">
                <c:v>142.4440000000007</c:v>
              </c:pt>
              <c:pt idx="957">
                <c:v>142.5930000000007</c:v>
              </c:pt>
              <c:pt idx="958">
                <c:v>142.7420000000007</c:v>
              </c:pt>
              <c:pt idx="959">
                <c:v>142.8910000000007</c:v>
              </c:pt>
              <c:pt idx="960">
                <c:v>143.0400000000007</c:v>
              </c:pt>
              <c:pt idx="961">
                <c:v>143.1890000000007</c:v>
              </c:pt>
              <c:pt idx="962">
                <c:v>143.3380000000007</c:v>
              </c:pt>
              <c:pt idx="963">
                <c:v>143.48700000000071</c:v>
              </c:pt>
              <c:pt idx="964">
                <c:v>143.63600000000071</c:v>
              </c:pt>
              <c:pt idx="965">
                <c:v>143.78500000000071</c:v>
              </c:pt>
              <c:pt idx="966">
                <c:v>143.93400000000071</c:v>
              </c:pt>
              <c:pt idx="967">
                <c:v>144.08300000000071</c:v>
              </c:pt>
              <c:pt idx="968">
                <c:v>144.23200000000071</c:v>
              </c:pt>
              <c:pt idx="969">
                <c:v>144.38100000000071</c:v>
              </c:pt>
              <c:pt idx="970">
                <c:v>144.53000000000071</c:v>
              </c:pt>
              <c:pt idx="971">
                <c:v>144.67900000000071</c:v>
              </c:pt>
              <c:pt idx="972">
                <c:v>144.82800000000071</c:v>
              </c:pt>
              <c:pt idx="973">
                <c:v>144.97700000000071</c:v>
              </c:pt>
              <c:pt idx="974">
                <c:v>145.12600000000072</c:v>
              </c:pt>
              <c:pt idx="975">
                <c:v>145.27500000000072</c:v>
              </c:pt>
              <c:pt idx="976">
                <c:v>145.42400000000072</c:v>
              </c:pt>
              <c:pt idx="977">
                <c:v>145.57300000000072</c:v>
              </c:pt>
              <c:pt idx="978">
                <c:v>145.72200000000072</c:v>
              </c:pt>
              <c:pt idx="979">
                <c:v>145.87100000000072</c:v>
              </c:pt>
              <c:pt idx="980">
                <c:v>146.02000000000072</c:v>
              </c:pt>
              <c:pt idx="981">
                <c:v>146.16900000000072</c:v>
              </c:pt>
              <c:pt idx="982">
                <c:v>146.31800000000072</c:v>
              </c:pt>
              <c:pt idx="983">
                <c:v>146.46700000000072</c:v>
              </c:pt>
              <c:pt idx="984">
                <c:v>146.61600000000072</c:v>
              </c:pt>
              <c:pt idx="985">
                <c:v>146.76500000000073</c:v>
              </c:pt>
              <c:pt idx="986">
                <c:v>146.91400000000073</c:v>
              </c:pt>
              <c:pt idx="987">
                <c:v>147.06300000000073</c:v>
              </c:pt>
              <c:pt idx="988">
                <c:v>147.21200000000073</c:v>
              </c:pt>
              <c:pt idx="989">
                <c:v>147.36100000000073</c:v>
              </c:pt>
              <c:pt idx="990">
                <c:v>147.51000000000073</c:v>
              </c:pt>
              <c:pt idx="991">
                <c:v>147.65900000000073</c:v>
              </c:pt>
              <c:pt idx="992">
                <c:v>147.80800000000073</c:v>
              </c:pt>
              <c:pt idx="993">
                <c:v>147.95700000000073</c:v>
              </c:pt>
              <c:pt idx="994">
                <c:v>148.10600000000073</c:v>
              </c:pt>
              <c:pt idx="995">
                <c:v>148.25500000000073</c:v>
              </c:pt>
              <c:pt idx="996">
                <c:v>148.40400000000074</c:v>
              </c:pt>
              <c:pt idx="997">
                <c:v>148.55300000000074</c:v>
              </c:pt>
              <c:pt idx="998">
                <c:v>148.70200000000074</c:v>
              </c:pt>
              <c:pt idx="999">
                <c:v>148.85100000000074</c:v>
              </c:pt>
              <c:pt idx="1000">
                <c:v>149.00000000000074</c:v>
              </c:pt>
              <c:pt idx="1001">
                <c:v>149.14900000000074</c:v>
              </c:pt>
              <c:pt idx="1002">
                <c:v>149.29800000000074</c:v>
              </c:pt>
              <c:pt idx="1003">
                <c:v>149.44700000000074</c:v>
              </c:pt>
              <c:pt idx="1004">
                <c:v>149.59600000000074</c:v>
              </c:pt>
              <c:pt idx="1005">
                <c:v>149.74500000000074</c:v>
              </c:pt>
              <c:pt idx="1006">
                <c:v>149.89400000000074</c:v>
              </c:pt>
              <c:pt idx="1007">
                <c:v>150.04300000000075</c:v>
              </c:pt>
              <c:pt idx="1008">
                <c:v>150.19200000000075</c:v>
              </c:pt>
              <c:pt idx="1009">
                <c:v>150.34100000000075</c:v>
              </c:pt>
              <c:pt idx="1010">
                <c:v>150.49000000000075</c:v>
              </c:pt>
              <c:pt idx="1011">
                <c:v>150.63900000000075</c:v>
              </c:pt>
              <c:pt idx="1012">
                <c:v>150.78800000000075</c:v>
              </c:pt>
              <c:pt idx="1013">
                <c:v>150.93700000000075</c:v>
              </c:pt>
              <c:pt idx="1014">
                <c:v>151.08600000000075</c:v>
              </c:pt>
              <c:pt idx="1015">
                <c:v>151.23500000000075</c:v>
              </c:pt>
              <c:pt idx="1016">
                <c:v>151.38400000000075</c:v>
              </c:pt>
              <c:pt idx="1017">
                <c:v>151.53300000000075</c:v>
              </c:pt>
              <c:pt idx="1018">
                <c:v>151.68200000000076</c:v>
              </c:pt>
              <c:pt idx="1019">
                <c:v>151.83100000000076</c:v>
              </c:pt>
              <c:pt idx="1020">
                <c:v>151.98000000000076</c:v>
              </c:pt>
              <c:pt idx="1021">
                <c:v>152.12900000000076</c:v>
              </c:pt>
              <c:pt idx="1022">
                <c:v>152.27800000000076</c:v>
              </c:pt>
              <c:pt idx="1023">
                <c:v>152.42700000000076</c:v>
              </c:pt>
              <c:pt idx="1024">
                <c:v>152.57600000000076</c:v>
              </c:pt>
              <c:pt idx="1025">
                <c:v>152.72500000000076</c:v>
              </c:pt>
              <c:pt idx="1026">
                <c:v>152.87400000000076</c:v>
              </c:pt>
              <c:pt idx="1027">
                <c:v>153.02300000000076</c:v>
              </c:pt>
              <c:pt idx="1028">
                <c:v>153.17200000000076</c:v>
              </c:pt>
              <c:pt idx="1029">
                <c:v>153.32100000000077</c:v>
              </c:pt>
              <c:pt idx="1030">
                <c:v>153.47000000000077</c:v>
              </c:pt>
              <c:pt idx="1031">
                <c:v>153.61900000000077</c:v>
              </c:pt>
              <c:pt idx="1032">
                <c:v>153.76800000000077</c:v>
              </c:pt>
              <c:pt idx="1033">
                <c:v>153.91700000000077</c:v>
              </c:pt>
              <c:pt idx="1034">
                <c:v>154.06600000000077</c:v>
              </c:pt>
              <c:pt idx="1035">
                <c:v>154.21500000000077</c:v>
              </c:pt>
              <c:pt idx="1036">
                <c:v>154.36400000000077</c:v>
              </c:pt>
              <c:pt idx="1037">
                <c:v>154.51300000000077</c:v>
              </c:pt>
              <c:pt idx="1038">
                <c:v>154.66200000000077</c:v>
              </c:pt>
              <c:pt idx="1039">
                <c:v>154.81100000000077</c:v>
              </c:pt>
              <c:pt idx="1040">
                <c:v>154.96000000000078</c:v>
              </c:pt>
              <c:pt idx="1041">
                <c:v>155.10900000000078</c:v>
              </c:pt>
              <c:pt idx="1042">
                <c:v>155.25800000000078</c:v>
              </c:pt>
              <c:pt idx="1043">
                <c:v>155.40700000000078</c:v>
              </c:pt>
              <c:pt idx="1044">
                <c:v>155.55600000000078</c:v>
              </c:pt>
              <c:pt idx="1045">
                <c:v>155.70500000000078</c:v>
              </c:pt>
              <c:pt idx="1046">
                <c:v>155.85400000000078</c:v>
              </c:pt>
              <c:pt idx="1047">
                <c:v>156.00300000000078</c:v>
              </c:pt>
              <c:pt idx="1048">
                <c:v>156.15200000000078</c:v>
              </c:pt>
              <c:pt idx="1049">
                <c:v>156.30100000000078</c:v>
              </c:pt>
              <c:pt idx="1050">
                <c:v>156.45000000000078</c:v>
              </c:pt>
              <c:pt idx="1051">
                <c:v>156.59900000000079</c:v>
              </c:pt>
              <c:pt idx="1052">
                <c:v>156.74800000000079</c:v>
              </c:pt>
              <c:pt idx="1053">
                <c:v>156.89700000000079</c:v>
              </c:pt>
              <c:pt idx="1054">
                <c:v>157.04600000000079</c:v>
              </c:pt>
              <c:pt idx="1055">
                <c:v>157.19500000000079</c:v>
              </c:pt>
              <c:pt idx="1056">
                <c:v>157.34400000000079</c:v>
              </c:pt>
              <c:pt idx="1057">
                <c:v>157.49300000000079</c:v>
              </c:pt>
              <c:pt idx="1058">
                <c:v>157.64200000000079</c:v>
              </c:pt>
              <c:pt idx="1059">
                <c:v>157.79100000000079</c:v>
              </c:pt>
              <c:pt idx="1060">
                <c:v>157.94000000000079</c:v>
              </c:pt>
              <c:pt idx="1061">
                <c:v>158.08900000000079</c:v>
              </c:pt>
              <c:pt idx="1062">
                <c:v>158.2380000000008</c:v>
              </c:pt>
              <c:pt idx="1063">
                <c:v>158.3870000000008</c:v>
              </c:pt>
              <c:pt idx="1064">
                <c:v>158.5360000000008</c:v>
              </c:pt>
              <c:pt idx="1065">
                <c:v>158.6850000000008</c:v>
              </c:pt>
              <c:pt idx="1066">
                <c:v>158.8340000000008</c:v>
              </c:pt>
              <c:pt idx="1067">
                <c:v>158.9830000000008</c:v>
              </c:pt>
              <c:pt idx="1068">
                <c:v>159.1320000000008</c:v>
              </c:pt>
              <c:pt idx="1069">
                <c:v>159.2810000000008</c:v>
              </c:pt>
              <c:pt idx="1070">
                <c:v>159.4300000000008</c:v>
              </c:pt>
              <c:pt idx="1071">
                <c:v>159.5790000000008</c:v>
              </c:pt>
              <c:pt idx="1072">
                <c:v>159.7280000000008</c:v>
              </c:pt>
              <c:pt idx="1073">
                <c:v>159.87700000000081</c:v>
              </c:pt>
              <c:pt idx="1074">
                <c:v>160.02600000000081</c:v>
              </c:pt>
              <c:pt idx="1075">
                <c:v>160.17500000000081</c:v>
              </c:pt>
              <c:pt idx="1076">
                <c:v>160.32400000000081</c:v>
              </c:pt>
              <c:pt idx="1077">
                <c:v>160.47300000000081</c:v>
              </c:pt>
              <c:pt idx="1078">
                <c:v>160.62200000000081</c:v>
              </c:pt>
              <c:pt idx="1079">
                <c:v>160.77100000000081</c:v>
              </c:pt>
              <c:pt idx="1080">
                <c:v>160.92000000000081</c:v>
              </c:pt>
              <c:pt idx="1081">
                <c:v>161.06900000000081</c:v>
              </c:pt>
              <c:pt idx="1082">
                <c:v>161.21800000000081</c:v>
              </c:pt>
              <c:pt idx="1083">
                <c:v>161.36700000000081</c:v>
              </c:pt>
              <c:pt idx="1084">
                <c:v>161.51600000000082</c:v>
              </c:pt>
              <c:pt idx="1085">
                <c:v>161.66500000000082</c:v>
              </c:pt>
              <c:pt idx="1086">
                <c:v>161.81400000000082</c:v>
              </c:pt>
              <c:pt idx="1087">
                <c:v>161.96300000000082</c:v>
              </c:pt>
              <c:pt idx="1088">
                <c:v>162.11200000000082</c:v>
              </c:pt>
              <c:pt idx="1089">
                <c:v>162.26100000000082</c:v>
              </c:pt>
              <c:pt idx="1090">
                <c:v>162.41000000000082</c:v>
              </c:pt>
              <c:pt idx="1091">
                <c:v>162.55900000000082</c:v>
              </c:pt>
              <c:pt idx="1092">
                <c:v>162.70800000000082</c:v>
              </c:pt>
              <c:pt idx="1093">
                <c:v>162.85700000000082</c:v>
              </c:pt>
              <c:pt idx="1094">
                <c:v>163.00600000000082</c:v>
              </c:pt>
              <c:pt idx="1095">
                <c:v>163.15500000000083</c:v>
              </c:pt>
              <c:pt idx="1096">
                <c:v>163.30400000000083</c:v>
              </c:pt>
              <c:pt idx="1097">
                <c:v>163.45300000000083</c:v>
              </c:pt>
              <c:pt idx="1098">
                <c:v>163.60200000000083</c:v>
              </c:pt>
              <c:pt idx="1099">
                <c:v>163.75100000000083</c:v>
              </c:pt>
              <c:pt idx="1100">
                <c:v>163.90000000000083</c:v>
              </c:pt>
              <c:pt idx="1101">
                <c:v>164.04900000000083</c:v>
              </c:pt>
              <c:pt idx="1102">
                <c:v>164.19800000000083</c:v>
              </c:pt>
              <c:pt idx="1103">
                <c:v>164.34700000000083</c:v>
              </c:pt>
              <c:pt idx="1104">
                <c:v>164.49600000000083</c:v>
              </c:pt>
              <c:pt idx="1105">
                <c:v>164.64500000000083</c:v>
              </c:pt>
              <c:pt idx="1106">
                <c:v>164.79400000000084</c:v>
              </c:pt>
              <c:pt idx="1107">
                <c:v>164.94300000000084</c:v>
              </c:pt>
              <c:pt idx="1108">
                <c:v>165.09200000000084</c:v>
              </c:pt>
              <c:pt idx="1109">
                <c:v>165.24100000000084</c:v>
              </c:pt>
              <c:pt idx="1110">
                <c:v>165.39000000000084</c:v>
              </c:pt>
              <c:pt idx="1111">
                <c:v>165.53900000000084</c:v>
              </c:pt>
              <c:pt idx="1112">
                <c:v>165.68800000000084</c:v>
              </c:pt>
              <c:pt idx="1113">
                <c:v>165.83700000000084</c:v>
              </c:pt>
              <c:pt idx="1114">
                <c:v>165.98600000000084</c:v>
              </c:pt>
              <c:pt idx="1115">
                <c:v>166.13500000000084</c:v>
              </c:pt>
              <c:pt idx="1116">
                <c:v>166.28400000000084</c:v>
              </c:pt>
              <c:pt idx="1117">
                <c:v>166.43300000000085</c:v>
              </c:pt>
              <c:pt idx="1118">
                <c:v>166.58200000000085</c:v>
              </c:pt>
              <c:pt idx="1119">
                <c:v>166.73100000000085</c:v>
              </c:pt>
              <c:pt idx="1120">
                <c:v>166.88000000000085</c:v>
              </c:pt>
              <c:pt idx="1121">
                <c:v>167.02900000000085</c:v>
              </c:pt>
              <c:pt idx="1122">
                <c:v>167.17800000000085</c:v>
              </c:pt>
              <c:pt idx="1123">
                <c:v>167.32700000000085</c:v>
              </c:pt>
              <c:pt idx="1124">
                <c:v>167.47600000000085</c:v>
              </c:pt>
              <c:pt idx="1125">
                <c:v>167.62500000000085</c:v>
              </c:pt>
              <c:pt idx="1126">
                <c:v>167.77400000000085</c:v>
              </c:pt>
              <c:pt idx="1127">
                <c:v>167.92300000000085</c:v>
              </c:pt>
              <c:pt idx="1128">
                <c:v>168.07200000000086</c:v>
              </c:pt>
              <c:pt idx="1129">
                <c:v>168.22100000000086</c:v>
              </c:pt>
              <c:pt idx="1130">
                <c:v>168.37000000000086</c:v>
              </c:pt>
              <c:pt idx="1131">
                <c:v>168.51900000000086</c:v>
              </c:pt>
              <c:pt idx="1132">
                <c:v>168.66800000000086</c:v>
              </c:pt>
              <c:pt idx="1133">
                <c:v>168.81700000000086</c:v>
              </c:pt>
              <c:pt idx="1134">
                <c:v>168.96600000000086</c:v>
              </c:pt>
              <c:pt idx="1135">
                <c:v>169.11500000000086</c:v>
              </c:pt>
              <c:pt idx="1136">
                <c:v>169.26400000000086</c:v>
              </c:pt>
              <c:pt idx="1137">
                <c:v>169.41300000000086</c:v>
              </c:pt>
              <c:pt idx="1138">
                <c:v>169.56200000000086</c:v>
              </c:pt>
              <c:pt idx="1139">
                <c:v>169.71100000000087</c:v>
              </c:pt>
              <c:pt idx="1140">
                <c:v>169.86000000000087</c:v>
              </c:pt>
              <c:pt idx="1141">
                <c:v>170.00900000000087</c:v>
              </c:pt>
              <c:pt idx="1142">
                <c:v>170.15800000000087</c:v>
              </c:pt>
              <c:pt idx="1143">
                <c:v>170.30700000000087</c:v>
              </c:pt>
              <c:pt idx="1144">
                <c:v>170.45600000000087</c:v>
              </c:pt>
              <c:pt idx="1145">
                <c:v>170.60500000000087</c:v>
              </c:pt>
              <c:pt idx="1146">
                <c:v>170.75400000000087</c:v>
              </c:pt>
              <c:pt idx="1147">
                <c:v>170.90300000000087</c:v>
              </c:pt>
              <c:pt idx="1148">
                <c:v>171.05200000000087</c:v>
              </c:pt>
              <c:pt idx="1149">
                <c:v>171.20100000000087</c:v>
              </c:pt>
              <c:pt idx="1150">
                <c:v>171.35000000000088</c:v>
              </c:pt>
              <c:pt idx="1151">
                <c:v>171.49900000000088</c:v>
              </c:pt>
              <c:pt idx="1152">
                <c:v>171.64800000000088</c:v>
              </c:pt>
              <c:pt idx="1153">
                <c:v>171.79700000000088</c:v>
              </c:pt>
              <c:pt idx="1154">
                <c:v>171.94600000000088</c:v>
              </c:pt>
              <c:pt idx="1155">
                <c:v>172.09500000000088</c:v>
              </c:pt>
              <c:pt idx="1156">
                <c:v>172.24400000000088</c:v>
              </c:pt>
              <c:pt idx="1157">
                <c:v>172.39300000000088</c:v>
              </c:pt>
              <c:pt idx="1158">
                <c:v>172.54200000000088</c:v>
              </c:pt>
              <c:pt idx="1159">
                <c:v>172.69100000000088</c:v>
              </c:pt>
              <c:pt idx="1160">
                <c:v>172.84000000000088</c:v>
              </c:pt>
              <c:pt idx="1161">
                <c:v>172.98900000000089</c:v>
              </c:pt>
              <c:pt idx="1162">
                <c:v>173.13800000000089</c:v>
              </c:pt>
              <c:pt idx="1163">
                <c:v>173.28700000000089</c:v>
              </c:pt>
              <c:pt idx="1164">
                <c:v>173.43600000000089</c:v>
              </c:pt>
              <c:pt idx="1165">
                <c:v>173.58500000000089</c:v>
              </c:pt>
              <c:pt idx="1166">
                <c:v>173.73400000000089</c:v>
              </c:pt>
              <c:pt idx="1167">
                <c:v>173.88300000000089</c:v>
              </c:pt>
              <c:pt idx="1168">
                <c:v>174.03200000000089</c:v>
              </c:pt>
              <c:pt idx="1169">
                <c:v>174.18100000000089</c:v>
              </c:pt>
              <c:pt idx="1170">
                <c:v>174.33000000000089</c:v>
              </c:pt>
              <c:pt idx="1171">
                <c:v>174.47900000000089</c:v>
              </c:pt>
              <c:pt idx="1172">
                <c:v>174.6280000000009</c:v>
              </c:pt>
              <c:pt idx="1173">
                <c:v>174.7770000000009</c:v>
              </c:pt>
              <c:pt idx="1174">
                <c:v>174.9260000000009</c:v>
              </c:pt>
              <c:pt idx="1175">
                <c:v>175.0750000000009</c:v>
              </c:pt>
              <c:pt idx="1176">
                <c:v>175.2240000000009</c:v>
              </c:pt>
              <c:pt idx="1177">
                <c:v>175.3730000000009</c:v>
              </c:pt>
              <c:pt idx="1178">
                <c:v>175.5220000000009</c:v>
              </c:pt>
              <c:pt idx="1179">
                <c:v>175.6710000000009</c:v>
              </c:pt>
              <c:pt idx="1180">
                <c:v>175.8200000000009</c:v>
              </c:pt>
              <c:pt idx="1181">
                <c:v>175.9690000000009</c:v>
              </c:pt>
              <c:pt idx="1182">
                <c:v>176.1180000000009</c:v>
              </c:pt>
              <c:pt idx="1183">
                <c:v>176.26700000000091</c:v>
              </c:pt>
              <c:pt idx="1184">
                <c:v>176.41600000000091</c:v>
              </c:pt>
              <c:pt idx="1185">
                <c:v>176.56500000000091</c:v>
              </c:pt>
              <c:pt idx="1186">
                <c:v>176.71400000000091</c:v>
              </c:pt>
              <c:pt idx="1187">
                <c:v>176.86300000000091</c:v>
              </c:pt>
              <c:pt idx="1188">
                <c:v>177.01200000000091</c:v>
              </c:pt>
              <c:pt idx="1189">
                <c:v>177.16100000000091</c:v>
              </c:pt>
              <c:pt idx="1190">
                <c:v>177.31000000000091</c:v>
              </c:pt>
              <c:pt idx="1191">
                <c:v>177.45900000000091</c:v>
              </c:pt>
              <c:pt idx="1192">
                <c:v>177.60800000000091</c:v>
              </c:pt>
              <c:pt idx="1193">
                <c:v>177.75700000000091</c:v>
              </c:pt>
              <c:pt idx="1194">
                <c:v>177.90600000000092</c:v>
              </c:pt>
              <c:pt idx="1195">
                <c:v>178.05500000000092</c:v>
              </c:pt>
              <c:pt idx="1196">
                <c:v>178.20400000000092</c:v>
              </c:pt>
              <c:pt idx="1197">
                <c:v>178.35300000000092</c:v>
              </c:pt>
              <c:pt idx="1198">
                <c:v>178.50200000000092</c:v>
              </c:pt>
              <c:pt idx="1199">
                <c:v>178.65100000000092</c:v>
              </c:pt>
              <c:pt idx="1200">
                <c:v>178.80000000000092</c:v>
              </c:pt>
              <c:pt idx="1201">
                <c:v>178.94900000000092</c:v>
              </c:pt>
              <c:pt idx="1202">
                <c:v>179.09800000000092</c:v>
              </c:pt>
              <c:pt idx="1203">
                <c:v>179.24700000000092</c:v>
              </c:pt>
              <c:pt idx="1204">
                <c:v>179.39600000000092</c:v>
              </c:pt>
              <c:pt idx="1205">
                <c:v>179.54500000000093</c:v>
              </c:pt>
              <c:pt idx="1206">
                <c:v>179.69400000000093</c:v>
              </c:pt>
              <c:pt idx="1207">
                <c:v>179.84300000000093</c:v>
              </c:pt>
              <c:pt idx="1208">
                <c:v>179.99200000000093</c:v>
              </c:pt>
              <c:pt idx="1209">
                <c:v>180.14100000000093</c:v>
              </c:pt>
              <c:pt idx="1210">
                <c:v>180.29000000000093</c:v>
              </c:pt>
              <c:pt idx="1211">
                <c:v>180.43900000000093</c:v>
              </c:pt>
              <c:pt idx="1212">
                <c:v>180.58800000000093</c:v>
              </c:pt>
              <c:pt idx="1213">
                <c:v>180.73700000000093</c:v>
              </c:pt>
              <c:pt idx="1214">
                <c:v>180.88600000000093</c:v>
              </c:pt>
              <c:pt idx="1215">
                <c:v>181.03500000000093</c:v>
              </c:pt>
              <c:pt idx="1216">
                <c:v>181.18400000000094</c:v>
              </c:pt>
              <c:pt idx="1217">
                <c:v>181.33300000000094</c:v>
              </c:pt>
              <c:pt idx="1218">
                <c:v>181.48200000000094</c:v>
              </c:pt>
              <c:pt idx="1219">
                <c:v>181.63100000000094</c:v>
              </c:pt>
              <c:pt idx="1220">
                <c:v>181.78000000000094</c:v>
              </c:pt>
              <c:pt idx="1221">
                <c:v>181.92900000000094</c:v>
              </c:pt>
              <c:pt idx="1222">
                <c:v>182.07800000000094</c:v>
              </c:pt>
              <c:pt idx="1223">
                <c:v>182.22700000000094</c:v>
              </c:pt>
              <c:pt idx="1224">
                <c:v>182.37600000000094</c:v>
              </c:pt>
              <c:pt idx="1225">
                <c:v>182.52500000000094</c:v>
              </c:pt>
              <c:pt idx="1226">
                <c:v>182.67400000000094</c:v>
              </c:pt>
              <c:pt idx="1227">
                <c:v>182.82300000000095</c:v>
              </c:pt>
              <c:pt idx="1228">
                <c:v>182.97200000000095</c:v>
              </c:pt>
              <c:pt idx="1229">
                <c:v>183.12100000000095</c:v>
              </c:pt>
              <c:pt idx="1230">
                <c:v>183.27000000000095</c:v>
              </c:pt>
              <c:pt idx="1231">
                <c:v>183.41900000000095</c:v>
              </c:pt>
              <c:pt idx="1232">
                <c:v>183.56800000000095</c:v>
              </c:pt>
              <c:pt idx="1233">
                <c:v>183.71700000000095</c:v>
              </c:pt>
              <c:pt idx="1234">
                <c:v>183.86600000000095</c:v>
              </c:pt>
              <c:pt idx="1235">
                <c:v>184.01500000000095</c:v>
              </c:pt>
              <c:pt idx="1236">
                <c:v>184.16400000000095</c:v>
              </c:pt>
              <c:pt idx="1237">
                <c:v>184.31300000000095</c:v>
              </c:pt>
              <c:pt idx="1238">
                <c:v>184.46200000000096</c:v>
              </c:pt>
              <c:pt idx="1239">
                <c:v>184.61100000000096</c:v>
              </c:pt>
              <c:pt idx="1240">
                <c:v>184.76000000000096</c:v>
              </c:pt>
              <c:pt idx="1241">
                <c:v>184.90900000000096</c:v>
              </c:pt>
              <c:pt idx="1242">
                <c:v>185.05800000000096</c:v>
              </c:pt>
              <c:pt idx="1243">
                <c:v>185.20700000000096</c:v>
              </c:pt>
              <c:pt idx="1244">
                <c:v>185.35600000000096</c:v>
              </c:pt>
              <c:pt idx="1245">
                <c:v>185.50500000000096</c:v>
              </c:pt>
              <c:pt idx="1246">
                <c:v>185.65400000000096</c:v>
              </c:pt>
              <c:pt idx="1247">
                <c:v>185.80300000000096</c:v>
              </c:pt>
              <c:pt idx="1248">
                <c:v>185.95200000000096</c:v>
              </c:pt>
              <c:pt idx="1249">
                <c:v>186.10100000000097</c:v>
              </c:pt>
              <c:pt idx="1250">
                <c:v>186.25000000000097</c:v>
              </c:pt>
              <c:pt idx="1251">
                <c:v>186.39900000000097</c:v>
              </c:pt>
              <c:pt idx="1252">
                <c:v>186.54800000000097</c:v>
              </c:pt>
              <c:pt idx="1253">
                <c:v>186.69700000000097</c:v>
              </c:pt>
              <c:pt idx="1254">
                <c:v>186.84600000000097</c:v>
              </c:pt>
              <c:pt idx="1255">
                <c:v>186.99500000000097</c:v>
              </c:pt>
              <c:pt idx="1256">
                <c:v>187.14400000000097</c:v>
              </c:pt>
              <c:pt idx="1257">
                <c:v>187.29300000000097</c:v>
              </c:pt>
              <c:pt idx="1258">
                <c:v>187.44200000000097</c:v>
              </c:pt>
              <c:pt idx="1259">
                <c:v>187.59100000000097</c:v>
              </c:pt>
              <c:pt idx="1260">
                <c:v>187.74000000000098</c:v>
              </c:pt>
              <c:pt idx="1261">
                <c:v>187.88900000000098</c:v>
              </c:pt>
              <c:pt idx="1262">
                <c:v>188.03800000000098</c:v>
              </c:pt>
              <c:pt idx="1263">
                <c:v>188.18700000000098</c:v>
              </c:pt>
              <c:pt idx="1264">
                <c:v>188.33600000000098</c:v>
              </c:pt>
              <c:pt idx="1265">
                <c:v>188.48500000000098</c:v>
              </c:pt>
              <c:pt idx="1266">
                <c:v>188.63400000000098</c:v>
              </c:pt>
              <c:pt idx="1267">
                <c:v>188.78300000000098</c:v>
              </c:pt>
              <c:pt idx="1268">
                <c:v>188.93200000000098</c:v>
              </c:pt>
              <c:pt idx="1269">
                <c:v>189.08100000000098</c:v>
              </c:pt>
              <c:pt idx="1270">
                <c:v>189.23000000000098</c:v>
              </c:pt>
              <c:pt idx="1271">
                <c:v>189.37900000000099</c:v>
              </c:pt>
              <c:pt idx="1272">
                <c:v>189.52800000000099</c:v>
              </c:pt>
              <c:pt idx="1273">
                <c:v>189.67700000000099</c:v>
              </c:pt>
              <c:pt idx="1274">
                <c:v>189.82600000000099</c:v>
              </c:pt>
              <c:pt idx="1275">
                <c:v>189.97500000000099</c:v>
              </c:pt>
              <c:pt idx="1276">
                <c:v>190.12400000000099</c:v>
              </c:pt>
              <c:pt idx="1277">
                <c:v>190.27300000000099</c:v>
              </c:pt>
              <c:pt idx="1278">
                <c:v>190.42200000000099</c:v>
              </c:pt>
              <c:pt idx="1279">
                <c:v>190.57100000000099</c:v>
              </c:pt>
              <c:pt idx="1280">
                <c:v>190.72000000000099</c:v>
              </c:pt>
              <c:pt idx="1281">
                <c:v>190.86900000000099</c:v>
              </c:pt>
              <c:pt idx="1282">
                <c:v>191.018000000001</c:v>
              </c:pt>
              <c:pt idx="1283">
                <c:v>191.167000000001</c:v>
              </c:pt>
              <c:pt idx="1284">
                <c:v>191.316000000001</c:v>
              </c:pt>
              <c:pt idx="1285">
                <c:v>191.465000000001</c:v>
              </c:pt>
              <c:pt idx="1286">
                <c:v>191.614000000001</c:v>
              </c:pt>
              <c:pt idx="1287">
                <c:v>191.763000000001</c:v>
              </c:pt>
              <c:pt idx="1288">
                <c:v>191.912000000001</c:v>
              </c:pt>
              <c:pt idx="1289">
                <c:v>192.061000000001</c:v>
              </c:pt>
              <c:pt idx="1290">
                <c:v>192.210000000001</c:v>
              </c:pt>
              <c:pt idx="1291">
                <c:v>192.359000000001</c:v>
              </c:pt>
              <c:pt idx="1292">
                <c:v>192.508000000001</c:v>
              </c:pt>
              <c:pt idx="1293">
                <c:v>192.65700000000101</c:v>
              </c:pt>
              <c:pt idx="1294">
                <c:v>192.80600000000101</c:v>
              </c:pt>
              <c:pt idx="1295">
                <c:v>192.95500000000101</c:v>
              </c:pt>
              <c:pt idx="1296">
                <c:v>193.10400000000101</c:v>
              </c:pt>
              <c:pt idx="1297">
                <c:v>193.25300000000101</c:v>
              </c:pt>
              <c:pt idx="1298">
                <c:v>193.40200000000101</c:v>
              </c:pt>
              <c:pt idx="1299">
                <c:v>193.55100000000101</c:v>
              </c:pt>
              <c:pt idx="1300">
                <c:v>193.70000000000101</c:v>
              </c:pt>
              <c:pt idx="1301">
                <c:v>193.84900000000101</c:v>
              </c:pt>
              <c:pt idx="1302">
                <c:v>193.99800000000101</c:v>
              </c:pt>
              <c:pt idx="1303">
                <c:v>194.14700000000101</c:v>
              </c:pt>
              <c:pt idx="1304">
                <c:v>194.29600000000102</c:v>
              </c:pt>
              <c:pt idx="1305">
                <c:v>194.44500000000102</c:v>
              </c:pt>
              <c:pt idx="1306">
                <c:v>194.59400000000102</c:v>
              </c:pt>
              <c:pt idx="1307">
                <c:v>194.74300000000102</c:v>
              </c:pt>
              <c:pt idx="1308">
                <c:v>194.89200000000102</c:v>
              </c:pt>
              <c:pt idx="1309">
                <c:v>195.04100000000102</c:v>
              </c:pt>
              <c:pt idx="1310">
                <c:v>195.19000000000102</c:v>
              </c:pt>
              <c:pt idx="1311">
                <c:v>195.33900000000102</c:v>
              </c:pt>
              <c:pt idx="1312">
                <c:v>195.48800000000102</c:v>
              </c:pt>
              <c:pt idx="1313">
                <c:v>195.63700000000102</c:v>
              </c:pt>
              <c:pt idx="1314">
                <c:v>195.78600000000102</c:v>
              </c:pt>
              <c:pt idx="1315">
                <c:v>195.93500000000103</c:v>
              </c:pt>
              <c:pt idx="1316">
                <c:v>196.08400000000103</c:v>
              </c:pt>
              <c:pt idx="1317">
                <c:v>196.23300000000103</c:v>
              </c:pt>
              <c:pt idx="1318">
                <c:v>196.38200000000103</c:v>
              </c:pt>
              <c:pt idx="1319">
                <c:v>196.53100000000103</c:v>
              </c:pt>
              <c:pt idx="1320">
                <c:v>196.68000000000103</c:v>
              </c:pt>
              <c:pt idx="1321">
                <c:v>196.82900000000103</c:v>
              </c:pt>
              <c:pt idx="1322">
                <c:v>196.97800000000103</c:v>
              </c:pt>
              <c:pt idx="1323">
                <c:v>197.12700000000103</c:v>
              </c:pt>
              <c:pt idx="1324">
                <c:v>197.27600000000103</c:v>
              </c:pt>
              <c:pt idx="1325">
                <c:v>197.42500000000103</c:v>
              </c:pt>
              <c:pt idx="1326">
                <c:v>197.57400000000104</c:v>
              </c:pt>
              <c:pt idx="1327">
                <c:v>197.72300000000104</c:v>
              </c:pt>
              <c:pt idx="1328">
                <c:v>197.87200000000104</c:v>
              </c:pt>
              <c:pt idx="1329">
                <c:v>198.02100000000104</c:v>
              </c:pt>
              <c:pt idx="1330">
                <c:v>198.17000000000104</c:v>
              </c:pt>
              <c:pt idx="1331">
                <c:v>198.31900000000104</c:v>
              </c:pt>
              <c:pt idx="1332">
                <c:v>198.46800000000104</c:v>
              </c:pt>
              <c:pt idx="1333">
                <c:v>198.61700000000104</c:v>
              </c:pt>
              <c:pt idx="1334">
                <c:v>198.76600000000104</c:v>
              </c:pt>
              <c:pt idx="1335">
                <c:v>198.91500000000104</c:v>
              </c:pt>
              <c:pt idx="1336">
                <c:v>199.06400000000104</c:v>
              </c:pt>
              <c:pt idx="1337">
                <c:v>199.21300000000105</c:v>
              </c:pt>
              <c:pt idx="1338">
                <c:v>199.36200000000105</c:v>
              </c:pt>
              <c:pt idx="1339">
                <c:v>199.51100000000105</c:v>
              </c:pt>
              <c:pt idx="1340">
                <c:v>199.66000000000105</c:v>
              </c:pt>
              <c:pt idx="1341">
                <c:v>199.80900000000105</c:v>
              </c:pt>
              <c:pt idx="1342">
                <c:v>199.95800000000105</c:v>
              </c:pt>
              <c:pt idx="1343">
                <c:v>200.10700000000105</c:v>
              </c:pt>
              <c:pt idx="1344">
                <c:v>200.25600000000105</c:v>
              </c:pt>
              <c:pt idx="1345">
                <c:v>200.40500000000105</c:v>
              </c:pt>
              <c:pt idx="1346">
                <c:v>200.55400000000105</c:v>
              </c:pt>
              <c:pt idx="1347">
                <c:v>200.70300000000105</c:v>
              </c:pt>
              <c:pt idx="1348">
                <c:v>200.85200000000106</c:v>
              </c:pt>
              <c:pt idx="1349">
                <c:v>201.00100000000106</c:v>
              </c:pt>
              <c:pt idx="1350">
                <c:v>201.15000000000106</c:v>
              </c:pt>
              <c:pt idx="1351">
                <c:v>201.29900000000106</c:v>
              </c:pt>
              <c:pt idx="1352">
                <c:v>201.44800000000106</c:v>
              </c:pt>
              <c:pt idx="1353">
                <c:v>201.59700000000106</c:v>
              </c:pt>
              <c:pt idx="1354">
                <c:v>201.74600000000106</c:v>
              </c:pt>
              <c:pt idx="1355">
                <c:v>201.89500000000106</c:v>
              </c:pt>
              <c:pt idx="1356">
                <c:v>202.04400000000106</c:v>
              </c:pt>
              <c:pt idx="1357">
                <c:v>202.19300000000106</c:v>
              </c:pt>
              <c:pt idx="1358">
                <c:v>202.34200000000106</c:v>
              </c:pt>
              <c:pt idx="1359">
                <c:v>202.49100000000107</c:v>
              </c:pt>
              <c:pt idx="1360">
                <c:v>202.64000000000107</c:v>
              </c:pt>
              <c:pt idx="1361">
                <c:v>202.78900000000107</c:v>
              </c:pt>
              <c:pt idx="1362">
                <c:v>202.93800000000107</c:v>
              </c:pt>
              <c:pt idx="1363">
                <c:v>203.08700000000107</c:v>
              </c:pt>
              <c:pt idx="1364">
                <c:v>203.23600000000107</c:v>
              </c:pt>
              <c:pt idx="1365">
                <c:v>203.38500000000107</c:v>
              </c:pt>
              <c:pt idx="1366">
                <c:v>203.53400000000107</c:v>
              </c:pt>
              <c:pt idx="1367">
                <c:v>203.68300000000107</c:v>
              </c:pt>
              <c:pt idx="1368">
                <c:v>203.83200000000107</c:v>
              </c:pt>
              <c:pt idx="1369">
                <c:v>203.98100000000107</c:v>
              </c:pt>
              <c:pt idx="1370">
                <c:v>204.13000000000108</c:v>
              </c:pt>
              <c:pt idx="1371">
                <c:v>204.27900000000108</c:v>
              </c:pt>
              <c:pt idx="1372">
                <c:v>204.42800000000108</c:v>
              </c:pt>
              <c:pt idx="1373">
                <c:v>204.57700000000108</c:v>
              </c:pt>
              <c:pt idx="1374">
                <c:v>204.72600000000108</c:v>
              </c:pt>
              <c:pt idx="1375">
                <c:v>204.87500000000108</c:v>
              </c:pt>
              <c:pt idx="1376">
                <c:v>205.02400000000108</c:v>
              </c:pt>
              <c:pt idx="1377">
                <c:v>205.17300000000108</c:v>
              </c:pt>
              <c:pt idx="1378">
                <c:v>205.32200000000108</c:v>
              </c:pt>
              <c:pt idx="1379">
                <c:v>205.47100000000108</c:v>
              </c:pt>
              <c:pt idx="1380">
                <c:v>205.62000000000108</c:v>
              </c:pt>
              <c:pt idx="1381">
                <c:v>205.76900000000109</c:v>
              </c:pt>
              <c:pt idx="1382">
                <c:v>205.91800000000109</c:v>
              </c:pt>
              <c:pt idx="1383">
                <c:v>206.06700000000109</c:v>
              </c:pt>
              <c:pt idx="1384">
                <c:v>206.21600000000109</c:v>
              </c:pt>
              <c:pt idx="1385">
                <c:v>206.36500000000109</c:v>
              </c:pt>
              <c:pt idx="1386">
                <c:v>206.51400000000109</c:v>
              </c:pt>
              <c:pt idx="1387">
                <c:v>206.66300000000109</c:v>
              </c:pt>
              <c:pt idx="1388">
                <c:v>206.81200000000109</c:v>
              </c:pt>
              <c:pt idx="1389">
                <c:v>206.96100000000109</c:v>
              </c:pt>
              <c:pt idx="1390">
                <c:v>207.11000000000109</c:v>
              </c:pt>
              <c:pt idx="1391">
                <c:v>207.25900000000109</c:v>
              </c:pt>
              <c:pt idx="1392">
                <c:v>207.4080000000011</c:v>
              </c:pt>
              <c:pt idx="1393">
                <c:v>207.5570000000011</c:v>
              </c:pt>
              <c:pt idx="1394">
                <c:v>207.7060000000011</c:v>
              </c:pt>
              <c:pt idx="1395">
                <c:v>207.8550000000011</c:v>
              </c:pt>
              <c:pt idx="1396">
                <c:v>208.0040000000011</c:v>
              </c:pt>
              <c:pt idx="1397">
                <c:v>208.1530000000011</c:v>
              </c:pt>
              <c:pt idx="1398">
                <c:v>208.3020000000011</c:v>
              </c:pt>
              <c:pt idx="1399">
                <c:v>208.4510000000011</c:v>
              </c:pt>
              <c:pt idx="1400">
                <c:v>208.6000000000011</c:v>
              </c:pt>
              <c:pt idx="1401">
                <c:v>208.7490000000011</c:v>
              </c:pt>
              <c:pt idx="1402">
                <c:v>208.8980000000011</c:v>
              </c:pt>
              <c:pt idx="1403">
                <c:v>209.04700000000111</c:v>
              </c:pt>
              <c:pt idx="1404">
                <c:v>209.19600000000111</c:v>
              </c:pt>
              <c:pt idx="1405">
                <c:v>209.34500000000111</c:v>
              </c:pt>
              <c:pt idx="1406">
                <c:v>209.49400000000111</c:v>
              </c:pt>
              <c:pt idx="1407">
                <c:v>209.64300000000111</c:v>
              </c:pt>
              <c:pt idx="1408">
                <c:v>209.79200000000111</c:v>
              </c:pt>
              <c:pt idx="1409">
                <c:v>209.94100000000111</c:v>
              </c:pt>
              <c:pt idx="1410">
                <c:v>210.09000000000111</c:v>
              </c:pt>
              <c:pt idx="1411">
                <c:v>210.23900000000111</c:v>
              </c:pt>
              <c:pt idx="1412">
                <c:v>210.38800000000111</c:v>
              </c:pt>
              <c:pt idx="1413">
                <c:v>210.53700000000111</c:v>
              </c:pt>
              <c:pt idx="1414">
                <c:v>210.68600000000112</c:v>
              </c:pt>
              <c:pt idx="1415">
                <c:v>210.83500000000112</c:v>
              </c:pt>
              <c:pt idx="1416">
                <c:v>210.98400000000112</c:v>
              </c:pt>
              <c:pt idx="1417">
                <c:v>211.13300000000112</c:v>
              </c:pt>
              <c:pt idx="1418">
                <c:v>211.28200000000112</c:v>
              </c:pt>
              <c:pt idx="1419">
                <c:v>211.43100000000112</c:v>
              </c:pt>
              <c:pt idx="1420">
                <c:v>211.58000000000112</c:v>
              </c:pt>
              <c:pt idx="1421">
                <c:v>211.72900000000112</c:v>
              </c:pt>
              <c:pt idx="1422">
                <c:v>211.87800000000112</c:v>
              </c:pt>
              <c:pt idx="1423">
                <c:v>212.02700000000112</c:v>
              </c:pt>
              <c:pt idx="1424">
                <c:v>212.17600000000112</c:v>
              </c:pt>
              <c:pt idx="1425">
                <c:v>212.32500000000113</c:v>
              </c:pt>
              <c:pt idx="1426">
                <c:v>212.47400000000113</c:v>
              </c:pt>
              <c:pt idx="1427">
                <c:v>212.62300000000113</c:v>
              </c:pt>
              <c:pt idx="1428">
                <c:v>212.77200000000113</c:v>
              </c:pt>
              <c:pt idx="1429">
                <c:v>212.92100000000113</c:v>
              </c:pt>
              <c:pt idx="1430">
                <c:v>213.07000000000113</c:v>
              </c:pt>
              <c:pt idx="1431">
                <c:v>213.21900000000113</c:v>
              </c:pt>
              <c:pt idx="1432">
                <c:v>213.36800000000113</c:v>
              </c:pt>
              <c:pt idx="1433">
                <c:v>213.51700000000113</c:v>
              </c:pt>
              <c:pt idx="1434">
                <c:v>213.66600000000113</c:v>
              </c:pt>
              <c:pt idx="1435">
                <c:v>213.81500000000113</c:v>
              </c:pt>
              <c:pt idx="1436">
                <c:v>213.96400000000114</c:v>
              </c:pt>
              <c:pt idx="1437">
                <c:v>214.11300000000114</c:v>
              </c:pt>
              <c:pt idx="1438">
                <c:v>214.26200000000114</c:v>
              </c:pt>
              <c:pt idx="1439">
                <c:v>214.41100000000114</c:v>
              </c:pt>
              <c:pt idx="1440">
                <c:v>214.56000000000114</c:v>
              </c:pt>
              <c:pt idx="1441">
                <c:v>214.70900000000114</c:v>
              </c:pt>
              <c:pt idx="1442">
                <c:v>214.85800000000114</c:v>
              </c:pt>
              <c:pt idx="1443">
                <c:v>215.00700000000114</c:v>
              </c:pt>
              <c:pt idx="1444">
                <c:v>215.15600000000114</c:v>
              </c:pt>
              <c:pt idx="1445">
                <c:v>215.30500000000114</c:v>
              </c:pt>
              <c:pt idx="1446">
                <c:v>215.45400000000114</c:v>
              </c:pt>
              <c:pt idx="1447">
                <c:v>215.60300000000115</c:v>
              </c:pt>
              <c:pt idx="1448">
                <c:v>215.75200000000115</c:v>
              </c:pt>
              <c:pt idx="1449">
                <c:v>215.90100000000115</c:v>
              </c:pt>
              <c:pt idx="1450">
                <c:v>216.05000000000115</c:v>
              </c:pt>
              <c:pt idx="1451">
                <c:v>216.19900000000115</c:v>
              </c:pt>
              <c:pt idx="1452">
                <c:v>216.34800000000115</c:v>
              </c:pt>
              <c:pt idx="1453">
                <c:v>216.49700000000115</c:v>
              </c:pt>
              <c:pt idx="1454">
                <c:v>216.64600000000115</c:v>
              </c:pt>
              <c:pt idx="1455">
                <c:v>216.79500000000115</c:v>
              </c:pt>
              <c:pt idx="1456">
                <c:v>216.94400000000115</c:v>
              </c:pt>
              <c:pt idx="1457">
                <c:v>217.09300000000115</c:v>
              </c:pt>
              <c:pt idx="1458">
                <c:v>217.24200000000116</c:v>
              </c:pt>
              <c:pt idx="1459">
                <c:v>217.39100000000116</c:v>
              </c:pt>
              <c:pt idx="1460">
                <c:v>217.54000000000116</c:v>
              </c:pt>
              <c:pt idx="1461">
                <c:v>217.68900000000116</c:v>
              </c:pt>
              <c:pt idx="1462">
                <c:v>217.83800000000116</c:v>
              </c:pt>
              <c:pt idx="1463">
                <c:v>217.98700000000116</c:v>
              </c:pt>
              <c:pt idx="1464">
                <c:v>218.13600000000116</c:v>
              </c:pt>
              <c:pt idx="1465">
                <c:v>218.28500000000116</c:v>
              </c:pt>
              <c:pt idx="1466">
                <c:v>218.43400000000116</c:v>
              </c:pt>
              <c:pt idx="1467">
                <c:v>218.58300000000116</c:v>
              </c:pt>
              <c:pt idx="1468">
                <c:v>218.73200000000116</c:v>
              </c:pt>
              <c:pt idx="1469">
                <c:v>218.88100000000117</c:v>
              </c:pt>
              <c:pt idx="1470">
                <c:v>219.03000000000117</c:v>
              </c:pt>
              <c:pt idx="1471">
                <c:v>219.17900000000117</c:v>
              </c:pt>
              <c:pt idx="1472">
                <c:v>219.32800000000117</c:v>
              </c:pt>
              <c:pt idx="1473">
                <c:v>219.47700000000117</c:v>
              </c:pt>
              <c:pt idx="1474">
                <c:v>219.62600000000117</c:v>
              </c:pt>
              <c:pt idx="1475">
                <c:v>219.77500000000117</c:v>
              </c:pt>
              <c:pt idx="1476">
                <c:v>219.92400000000117</c:v>
              </c:pt>
              <c:pt idx="1477">
                <c:v>220.07300000000117</c:v>
              </c:pt>
              <c:pt idx="1478">
                <c:v>220.22200000000117</c:v>
              </c:pt>
              <c:pt idx="1479">
                <c:v>220.37100000000117</c:v>
              </c:pt>
              <c:pt idx="1480">
                <c:v>220.52000000000118</c:v>
              </c:pt>
              <c:pt idx="1481">
                <c:v>220.66900000000118</c:v>
              </c:pt>
              <c:pt idx="1482">
                <c:v>220.81800000000118</c:v>
              </c:pt>
              <c:pt idx="1483">
                <c:v>220.96700000000118</c:v>
              </c:pt>
              <c:pt idx="1484">
                <c:v>221.11600000000118</c:v>
              </c:pt>
              <c:pt idx="1485">
                <c:v>221.26500000000118</c:v>
              </c:pt>
              <c:pt idx="1486">
                <c:v>221.41400000000118</c:v>
              </c:pt>
              <c:pt idx="1487">
                <c:v>221.56300000000118</c:v>
              </c:pt>
              <c:pt idx="1488">
                <c:v>221.71200000000118</c:v>
              </c:pt>
              <c:pt idx="1489">
                <c:v>221.86100000000118</c:v>
              </c:pt>
              <c:pt idx="1490">
                <c:v>222.01000000000118</c:v>
              </c:pt>
              <c:pt idx="1491">
                <c:v>222.15900000000119</c:v>
              </c:pt>
              <c:pt idx="1492">
                <c:v>222.30800000000119</c:v>
              </c:pt>
              <c:pt idx="1493">
                <c:v>222.45700000000119</c:v>
              </c:pt>
              <c:pt idx="1494">
                <c:v>222.60600000000119</c:v>
              </c:pt>
              <c:pt idx="1495">
                <c:v>222.75500000000119</c:v>
              </c:pt>
              <c:pt idx="1496">
                <c:v>222.90400000000119</c:v>
              </c:pt>
              <c:pt idx="1497">
                <c:v>223.05300000000119</c:v>
              </c:pt>
              <c:pt idx="1498">
                <c:v>223.20200000000119</c:v>
              </c:pt>
              <c:pt idx="1499">
                <c:v>223.35100000000119</c:v>
              </c:pt>
              <c:pt idx="1500">
                <c:v>223.50000000000119</c:v>
              </c:pt>
              <c:pt idx="1501">
                <c:v>223.64900000000119</c:v>
              </c:pt>
              <c:pt idx="1502">
                <c:v>223.7980000000012</c:v>
              </c:pt>
              <c:pt idx="1503">
                <c:v>223.9470000000012</c:v>
              </c:pt>
              <c:pt idx="1504">
                <c:v>224.0960000000012</c:v>
              </c:pt>
              <c:pt idx="1505">
                <c:v>224.2450000000012</c:v>
              </c:pt>
              <c:pt idx="1506">
                <c:v>224.3940000000012</c:v>
              </c:pt>
              <c:pt idx="1507">
                <c:v>224.5430000000012</c:v>
              </c:pt>
              <c:pt idx="1508">
                <c:v>224.6920000000012</c:v>
              </c:pt>
              <c:pt idx="1509">
                <c:v>224.8410000000012</c:v>
              </c:pt>
              <c:pt idx="1510">
                <c:v>224.9900000000012</c:v>
              </c:pt>
              <c:pt idx="1511">
                <c:v>225.1390000000012</c:v>
              </c:pt>
              <c:pt idx="1512">
                <c:v>225.2880000000012</c:v>
              </c:pt>
              <c:pt idx="1513">
                <c:v>225.43700000000121</c:v>
              </c:pt>
              <c:pt idx="1514">
                <c:v>225.58600000000121</c:v>
              </c:pt>
              <c:pt idx="1515">
                <c:v>225.73500000000121</c:v>
              </c:pt>
              <c:pt idx="1516">
                <c:v>225.88400000000121</c:v>
              </c:pt>
              <c:pt idx="1517">
                <c:v>226.03300000000121</c:v>
              </c:pt>
              <c:pt idx="1518">
                <c:v>226.18200000000121</c:v>
              </c:pt>
              <c:pt idx="1519">
                <c:v>226.33100000000121</c:v>
              </c:pt>
              <c:pt idx="1520">
                <c:v>226.48000000000121</c:v>
              </c:pt>
              <c:pt idx="1521">
                <c:v>226.62900000000121</c:v>
              </c:pt>
              <c:pt idx="1522">
                <c:v>226.77800000000121</c:v>
              </c:pt>
              <c:pt idx="1523">
                <c:v>226.92700000000121</c:v>
              </c:pt>
              <c:pt idx="1524">
                <c:v>227.07600000000122</c:v>
              </c:pt>
              <c:pt idx="1525">
                <c:v>227.22500000000122</c:v>
              </c:pt>
              <c:pt idx="1526">
                <c:v>227.37400000000122</c:v>
              </c:pt>
              <c:pt idx="1527">
                <c:v>227.52300000000122</c:v>
              </c:pt>
              <c:pt idx="1528">
                <c:v>227.67200000000122</c:v>
              </c:pt>
              <c:pt idx="1529">
                <c:v>227.82100000000122</c:v>
              </c:pt>
              <c:pt idx="1530">
                <c:v>227.97000000000122</c:v>
              </c:pt>
              <c:pt idx="1531">
                <c:v>228.11900000000122</c:v>
              </c:pt>
              <c:pt idx="1532">
                <c:v>228.26800000000122</c:v>
              </c:pt>
              <c:pt idx="1533">
                <c:v>228.41700000000122</c:v>
              </c:pt>
              <c:pt idx="1534">
                <c:v>228.56600000000122</c:v>
              </c:pt>
              <c:pt idx="1535">
                <c:v>228.71500000000123</c:v>
              </c:pt>
              <c:pt idx="1536">
                <c:v>228.86400000000123</c:v>
              </c:pt>
              <c:pt idx="1537">
                <c:v>229.01300000000123</c:v>
              </c:pt>
              <c:pt idx="1538">
                <c:v>229.16200000000123</c:v>
              </c:pt>
              <c:pt idx="1539">
                <c:v>229.31100000000123</c:v>
              </c:pt>
              <c:pt idx="1540">
                <c:v>229.46000000000123</c:v>
              </c:pt>
              <c:pt idx="1541">
                <c:v>229.60900000000123</c:v>
              </c:pt>
              <c:pt idx="1542">
                <c:v>229.75800000000123</c:v>
              </c:pt>
              <c:pt idx="1543">
                <c:v>229.90700000000123</c:v>
              </c:pt>
              <c:pt idx="1544">
                <c:v>230.05600000000123</c:v>
              </c:pt>
              <c:pt idx="1545">
                <c:v>230.20500000000123</c:v>
              </c:pt>
              <c:pt idx="1546">
                <c:v>230.35400000000124</c:v>
              </c:pt>
              <c:pt idx="1547">
                <c:v>230.50300000000124</c:v>
              </c:pt>
              <c:pt idx="1548">
                <c:v>230.65200000000124</c:v>
              </c:pt>
              <c:pt idx="1549">
                <c:v>230.80100000000124</c:v>
              </c:pt>
              <c:pt idx="1550">
                <c:v>230.95000000000124</c:v>
              </c:pt>
              <c:pt idx="1551">
                <c:v>231.09900000000124</c:v>
              </c:pt>
              <c:pt idx="1552">
                <c:v>231.24800000000124</c:v>
              </c:pt>
              <c:pt idx="1553">
                <c:v>231.39700000000124</c:v>
              </c:pt>
              <c:pt idx="1554">
                <c:v>231.54600000000124</c:v>
              </c:pt>
              <c:pt idx="1555">
                <c:v>231.69500000000124</c:v>
              </c:pt>
              <c:pt idx="1556">
                <c:v>231.84400000000124</c:v>
              </c:pt>
              <c:pt idx="1557">
                <c:v>231.99300000000125</c:v>
              </c:pt>
              <c:pt idx="1558">
                <c:v>232.14200000000125</c:v>
              </c:pt>
              <c:pt idx="1559">
                <c:v>232.29100000000125</c:v>
              </c:pt>
              <c:pt idx="1560">
                <c:v>232.44000000000125</c:v>
              </c:pt>
              <c:pt idx="1561">
                <c:v>232.58900000000125</c:v>
              </c:pt>
              <c:pt idx="1562">
                <c:v>232.73800000000125</c:v>
              </c:pt>
              <c:pt idx="1563">
                <c:v>232.88700000000125</c:v>
              </c:pt>
              <c:pt idx="1564">
                <c:v>233.03600000000125</c:v>
              </c:pt>
              <c:pt idx="1565">
                <c:v>233.18500000000125</c:v>
              </c:pt>
              <c:pt idx="1566">
                <c:v>233.33400000000125</c:v>
              </c:pt>
              <c:pt idx="1567">
                <c:v>233.48300000000125</c:v>
              </c:pt>
              <c:pt idx="1568">
                <c:v>233.63200000000126</c:v>
              </c:pt>
              <c:pt idx="1569">
                <c:v>233.78100000000126</c:v>
              </c:pt>
              <c:pt idx="1570">
                <c:v>233.93000000000126</c:v>
              </c:pt>
              <c:pt idx="1571">
                <c:v>234.07900000000126</c:v>
              </c:pt>
              <c:pt idx="1572">
                <c:v>234.22800000000126</c:v>
              </c:pt>
              <c:pt idx="1573">
                <c:v>234.37700000000126</c:v>
              </c:pt>
              <c:pt idx="1574">
                <c:v>234.52600000000126</c:v>
              </c:pt>
              <c:pt idx="1575">
                <c:v>234.67500000000126</c:v>
              </c:pt>
              <c:pt idx="1576">
                <c:v>234.82400000000126</c:v>
              </c:pt>
              <c:pt idx="1577">
                <c:v>234.97300000000126</c:v>
              </c:pt>
              <c:pt idx="1578">
                <c:v>235.12200000000126</c:v>
              </c:pt>
              <c:pt idx="1579">
                <c:v>235.27100000000127</c:v>
              </c:pt>
              <c:pt idx="1580">
                <c:v>235.42000000000127</c:v>
              </c:pt>
              <c:pt idx="1581">
                <c:v>235.56900000000127</c:v>
              </c:pt>
              <c:pt idx="1582">
                <c:v>235.71800000000127</c:v>
              </c:pt>
              <c:pt idx="1583">
                <c:v>235.86700000000127</c:v>
              </c:pt>
              <c:pt idx="1584">
                <c:v>236.01600000000127</c:v>
              </c:pt>
              <c:pt idx="1585">
                <c:v>236.16500000000127</c:v>
              </c:pt>
              <c:pt idx="1586">
                <c:v>236.31400000000127</c:v>
              </c:pt>
              <c:pt idx="1587">
                <c:v>236.46300000000127</c:v>
              </c:pt>
              <c:pt idx="1588">
                <c:v>236.61200000000127</c:v>
              </c:pt>
              <c:pt idx="1589">
                <c:v>236.76100000000127</c:v>
              </c:pt>
              <c:pt idx="1590">
                <c:v>236.91000000000128</c:v>
              </c:pt>
              <c:pt idx="1591">
                <c:v>237.05900000000128</c:v>
              </c:pt>
              <c:pt idx="1592">
                <c:v>237.20800000000128</c:v>
              </c:pt>
              <c:pt idx="1593">
                <c:v>237.35700000000128</c:v>
              </c:pt>
              <c:pt idx="1594">
                <c:v>237.50600000000128</c:v>
              </c:pt>
              <c:pt idx="1595">
                <c:v>237.65500000000128</c:v>
              </c:pt>
              <c:pt idx="1596">
                <c:v>237.80400000000128</c:v>
              </c:pt>
              <c:pt idx="1597">
                <c:v>237.95300000000128</c:v>
              </c:pt>
              <c:pt idx="1598">
                <c:v>238.10200000000128</c:v>
              </c:pt>
              <c:pt idx="1599">
                <c:v>238.25100000000128</c:v>
              </c:pt>
              <c:pt idx="1600">
                <c:v>238.40000000000128</c:v>
              </c:pt>
              <c:pt idx="1601">
                <c:v>238.54900000000129</c:v>
              </c:pt>
              <c:pt idx="1602">
                <c:v>238.69800000000129</c:v>
              </c:pt>
              <c:pt idx="1603">
                <c:v>238.84700000000129</c:v>
              </c:pt>
              <c:pt idx="1604">
                <c:v>238.99600000000129</c:v>
              </c:pt>
              <c:pt idx="1605">
                <c:v>239.14500000000129</c:v>
              </c:pt>
              <c:pt idx="1606">
                <c:v>239.29400000000129</c:v>
              </c:pt>
              <c:pt idx="1607">
                <c:v>239.44300000000129</c:v>
              </c:pt>
              <c:pt idx="1608">
                <c:v>239.59200000000129</c:v>
              </c:pt>
              <c:pt idx="1609">
                <c:v>239.74100000000129</c:v>
              </c:pt>
              <c:pt idx="1610">
                <c:v>239.89000000000129</c:v>
              </c:pt>
              <c:pt idx="1611">
                <c:v>240.03900000000129</c:v>
              </c:pt>
              <c:pt idx="1612">
                <c:v>240.1880000000013</c:v>
              </c:pt>
              <c:pt idx="1613">
                <c:v>240.3370000000013</c:v>
              </c:pt>
              <c:pt idx="1614">
                <c:v>240.4860000000013</c:v>
              </c:pt>
              <c:pt idx="1615">
                <c:v>240.6350000000013</c:v>
              </c:pt>
              <c:pt idx="1616">
                <c:v>240.7840000000013</c:v>
              </c:pt>
              <c:pt idx="1617">
                <c:v>240.9330000000013</c:v>
              </c:pt>
              <c:pt idx="1618">
                <c:v>241.0820000000013</c:v>
              </c:pt>
              <c:pt idx="1619">
                <c:v>241.2310000000013</c:v>
              </c:pt>
              <c:pt idx="1620">
                <c:v>241.3800000000013</c:v>
              </c:pt>
              <c:pt idx="1621">
                <c:v>241.5290000000013</c:v>
              </c:pt>
              <c:pt idx="1622">
                <c:v>241.6780000000013</c:v>
              </c:pt>
              <c:pt idx="1623">
                <c:v>241.82700000000131</c:v>
              </c:pt>
              <c:pt idx="1624">
                <c:v>241.97600000000131</c:v>
              </c:pt>
              <c:pt idx="1625">
                <c:v>242.12500000000131</c:v>
              </c:pt>
              <c:pt idx="1626">
                <c:v>242.27400000000131</c:v>
              </c:pt>
              <c:pt idx="1627">
                <c:v>242.42300000000131</c:v>
              </c:pt>
              <c:pt idx="1628">
                <c:v>242.57200000000131</c:v>
              </c:pt>
              <c:pt idx="1629">
                <c:v>242.72100000000131</c:v>
              </c:pt>
              <c:pt idx="1630">
                <c:v>242.87000000000131</c:v>
              </c:pt>
              <c:pt idx="1631">
                <c:v>243.01900000000131</c:v>
              </c:pt>
              <c:pt idx="1632">
                <c:v>243.16800000000131</c:v>
              </c:pt>
              <c:pt idx="1633">
                <c:v>243.31700000000131</c:v>
              </c:pt>
              <c:pt idx="1634">
                <c:v>243.46600000000132</c:v>
              </c:pt>
              <c:pt idx="1635">
                <c:v>243.61500000000132</c:v>
              </c:pt>
              <c:pt idx="1636">
                <c:v>243.76400000000132</c:v>
              </c:pt>
              <c:pt idx="1637">
                <c:v>243.91300000000132</c:v>
              </c:pt>
              <c:pt idx="1638">
                <c:v>244.06200000000132</c:v>
              </c:pt>
              <c:pt idx="1639">
                <c:v>244.21100000000132</c:v>
              </c:pt>
              <c:pt idx="1640">
                <c:v>244.36000000000132</c:v>
              </c:pt>
              <c:pt idx="1641">
                <c:v>244.50900000000132</c:v>
              </c:pt>
              <c:pt idx="1642">
                <c:v>244.65800000000132</c:v>
              </c:pt>
              <c:pt idx="1643">
                <c:v>244.80700000000132</c:v>
              </c:pt>
              <c:pt idx="1644">
                <c:v>244.95600000000132</c:v>
              </c:pt>
              <c:pt idx="1645">
                <c:v>245.10500000000133</c:v>
              </c:pt>
              <c:pt idx="1646">
                <c:v>245.25400000000133</c:v>
              </c:pt>
              <c:pt idx="1647">
                <c:v>245.40300000000133</c:v>
              </c:pt>
              <c:pt idx="1648">
                <c:v>245.55200000000133</c:v>
              </c:pt>
              <c:pt idx="1649">
                <c:v>245.70100000000133</c:v>
              </c:pt>
              <c:pt idx="1650">
                <c:v>245.85000000000133</c:v>
              </c:pt>
              <c:pt idx="1651">
                <c:v>245.99900000000133</c:v>
              </c:pt>
              <c:pt idx="1652">
                <c:v>246.14800000000133</c:v>
              </c:pt>
              <c:pt idx="1653">
                <c:v>246.29700000000133</c:v>
              </c:pt>
              <c:pt idx="1654">
                <c:v>246.44600000000133</c:v>
              </c:pt>
              <c:pt idx="1655">
                <c:v>246.59500000000133</c:v>
              </c:pt>
              <c:pt idx="1656">
                <c:v>246.74400000000134</c:v>
              </c:pt>
              <c:pt idx="1657">
                <c:v>246.89300000000134</c:v>
              </c:pt>
              <c:pt idx="1658">
                <c:v>247.04200000000134</c:v>
              </c:pt>
              <c:pt idx="1659">
                <c:v>247.19100000000134</c:v>
              </c:pt>
              <c:pt idx="1660">
                <c:v>247.34000000000134</c:v>
              </c:pt>
              <c:pt idx="1661">
                <c:v>247.48900000000134</c:v>
              </c:pt>
              <c:pt idx="1662">
                <c:v>247.63800000000134</c:v>
              </c:pt>
              <c:pt idx="1663">
                <c:v>247.78700000000134</c:v>
              </c:pt>
              <c:pt idx="1664">
                <c:v>247.93600000000134</c:v>
              </c:pt>
              <c:pt idx="1665">
                <c:v>248.08500000000134</c:v>
              </c:pt>
              <c:pt idx="1666">
                <c:v>248.23400000000134</c:v>
              </c:pt>
              <c:pt idx="1667">
                <c:v>248.38300000000135</c:v>
              </c:pt>
              <c:pt idx="1668">
                <c:v>248.53200000000135</c:v>
              </c:pt>
              <c:pt idx="1669">
                <c:v>248.68100000000135</c:v>
              </c:pt>
              <c:pt idx="1670">
                <c:v>248.83000000000135</c:v>
              </c:pt>
              <c:pt idx="1671">
                <c:v>248.97900000000135</c:v>
              </c:pt>
              <c:pt idx="1672">
                <c:v>249.12800000000135</c:v>
              </c:pt>
              <c:pt idx="1673">
                <c:v>249.27700000000135</c:v>
              </c:pt>
              <c:pt idx="1674">
                <c:v>249.42600000000135</c:v>
              </c:pt>
              <c:pt idx="1675">
                <c:v>249.57500000000135</c:v>
              </c:pt>
              <c:pt idx="1676">
                <c:v>249.72400000000135</c:v>
              </c:pt>
              <c:pt idx="1677">
                <c:v>249.87300000000135</c:v>
              </c:pt>
              <c:pt idx="1678">
                <c:v>250.02200000000136</c:v>
              </c:pt>
              <c:pt idx="1679">
                <c:v>250.17100000000136</c:v>
              </c:pt>
              <c:pt idx="1680">
                <c:v>250.32000000000136</c:v>
              </c:pt>
              <c:pt idx="1681">
                <c:v>250.46900000000136</c:v>
              </c:pt>
              <c:pt idx="1682">
                <c:v>250.61800000000136</c:v>
              </c:pt>
              <c:pt idx="1683">
                <c:v>250.76700000000136</c:v>
              </c:pt>
              <c:pt idx="1684">
                <c:v>250.91600000000136</c:v>
              </c:pt>
              <c:pt idx="1685">
                <c:v>251.06500000000136</c:v>
              </c:pt>
              <c:pt idx="1686">
                <c:v>251.21400000000136</c:v>
              </c:pt>
              <c:pt idx="1687">
                <c:v>251.36300000000136</c:v>
              </c:pt>
              <c:pt idx="1688">
                <c:v>251.51200000000136</c:v>
              </c:pt>
              <c:pt idx="1689">
                <c:v>251.66100000000137</c:v>
              </c:pt>
              <c:pt idx="1690">
                <c:v>251.81000000000137</c:v>
              </c:pt>
              <c:pt idx="1691">
                <c:v>251.95900000000137</c:v>
              </c:pt>
              <c:pt idx="1692">
                <c:v>252.10800000000137</c:v>
              </c:pt>
              <c:pt idx="1693">
                <c:v>252.25700000000137</c:v>
              </c:pt>
              <c:pt idx="1694">
                <c:v>252.40600000000137</c:v>
              </c:pt>
              <c:pt idx="1695">
                <c:v>252.55500000000137</c:v>
              </c:pt>
              <c:pt idx="1696">
                <c:v>252.70400000000137</c:v>
              </c:pt>
              <c:pt idx="1697">
                <c:v>252.85300000000137</c:v>
              </c:pt>
              <c:pt idx="1698">
                <c:v>253.00200000000137</c:v>
              </c:pt>
              <c:pt idx="1699">
                <c:v>253.15100000000137</c:v>
              </c:pt>
              <c:pt idx="1700">
                <c:v>253.30000000000138</c:v>
              </c:pt>
              <c:pt idx="1701">
                <c:v>253.44900000000138</c:v>
              </c:pt>
              <c:pt idx="1702">
                <c:v>253.59800000000138</c:v>
              </c:pt>
              <c:pt idx="1703">
                <c:v>253.74700000000138</c:v>
              </c:pt>
              <c:pt idx="1704">
                <c:v>253.89600000000138</c:v>
              </c:pt>
              <c:pt idx="1705">
                <c:v>254.04500000000138</c:v>
              </c:pt>
              <c:pt idx="1706">
                <c:v>254.19400000000138</c:v>
              </c:pt>
              <c:pt idx="1707">
                <c:v>254.34300000000138</c:v>
              </c:pt>
              <c:pt idx="1708">
                <c:v>254.49200000000138</c:v>
              </c:pt>
              <c:pt idx="1709">
                <c:v>254.64100000000138</c:v>
              </c:pt>
              <c:pt idx="1710">
                <c:v>254.79000000000138</c:v>
              </c:pt>
              <c:pt idx="1711">
                <c:v>254.93900000000139</c:v>
              </c:pt>
              <c:pt idx="1712">
                <c:v>255.08800000000139</c:v>
              </c:pt>
              <c:pt idx="1713">
                <c:v>255.23700000000139</c:v>
              </c:pt>
              <c:pt idx="1714">
                <c:v>255.38600000000139</c:v>
              </c:pt>
              <c:pt idx="1715">
                <c:v>255.53500000000139</c:v>
              </c:pt>
              <c:pt idx="1716">
                <c:v>255.68400000000139</c:v>
              </c:pt>
              <c:pt idx="1717">
                <c:v>255.83300000000139</c:v>
              </c:pt>
              <c:pt idx="1718">
                <c:v>255.98200000000139</c:v>
              </c:pt>
              <c:pt idx="1719">
                <c:v>256.13100000000139</c:v>
              </c:pt>
              <c:pt idx="1720">
                <c:v>256.28000000000139</c:v>
              </c:pt>
              <c:pt idx="1721">
                <c:v>256.42900000000139</c:v>
              </c:pt>
              <c:pt idx="1722">
                <c:v>256.5780000000014</c:v>
              </c:pt>
              <c:pt idx="1723">
                <c:v>256.7270000000014</c:v>
              </c:pt>
              <c:pt idx="1724">
                <c:v>256.8760000000014</c:v>
              </c:pt>
              <c:pt idx="1725">
                <c:v>257.0250000000014</c:v>
              </c:pt>
              <c:pt idx="1726">
                <c:v>257.1740000000014</c:v>
              </c:pt>
              <c:pt idx="1727">
                <c:v>257.3230000000014</c:v>
              </c:pt>
              <c:pt idx="1728">
                <c:v>257.4720000000014</c:v>
              </c:pt>
              <c:pt idx="1729">
                <c:v>257.6210000000014</c:v>
              </c:pt>
              <c:pt idx="1730">
                <c:v>257.7700000000014</c:v>
              </c:pt>
              <c:pt idx="1731">
                <c:v>257.9190000000014</c:v>
              </c:pt>
              <c:pt idx="1732">
                <c:v>258.0680000000014</c:v>
              </c:pt>
              <c:pt idx="1733">
                <c:v>258.21700000000141</c:v>
              </c:pt>
              <c:pt idx="1734">
                <c:v>258.36600000000141</c:v>
              </c:pt>
              <c:pt idx="1735">
                <c:v>258.51500000000141</c:v>
              </c:pt>
              <c:pt idx="1736">
                <c:v>258.66400000000141</c:v>
              </c:pt>
              <c:pt idx="1737">
                <c:v>258.81300000000141</c:v>
              </c:pt>
              <c:pt idx="1738">
                <c:v>258.96200000000141</c:v>
              </c:pt>
              <c:pt idx="1739">
                <c:v>259.11100000000141</c:v>
              </c:pt>
              <c:pt idx="1740">
                <c:v>259.26000000000141</c:v>
              </c:pt>
              <c:pt idx="1741">
                <c:v>259.40900000000141</c:v>
              </c:pt>
              <c:pt idx="1742">
                <c:v>259.55800000000141</c:v>
              </c:pt>
              <c:pt idx="1743">
                <c:v>259.70700000000141</c:v>
              </c:pt>
              <c:pt idx="1744">
                <c:v>259.85600000000142</c:v>
              </c:pt>
              <c:pt idx="1745">
                <c:v>260.00500000000142</c:v>
              </c:pt>
              <c:pt idx="1746">
                <c:v>260.15400000000142</c:v>
              </c:pt>
              <c:pt idx="1747">
                <c:v>260.30300000000142</c:v>
              </c:pt>
              <c:pt idx="1748">
                <c:v>260.45200000000142</c:v>
              </c:pt>
              <c:pt idx="1749">
                <c:v>260.60100000000142</c:v>
              </c:pt>
              <c:pt idx="1750">
                <c:v>260.75000000000142</c:v>
              </c:pt>
              <c:pt idx="1751">
                <c:v>260.89900000000142</c:v>
              </c:pt>
              <c:pt idx="1752">
                <c:v>261.04800000000142</c:v>
              </c:pt>
              <c:pt idx="1753">
                <c:v>261.19700000000142</c:v>
              </c:pt>
              <c:pt idx="1754">
                <c:v>261.34600000000142</c:v>
              </c:pt>
              <c:pt idx="1755">
                <c:v>261.49500000000143</c:v>
              </c:pt>
              <c:pt idx="1756">
                <c:v>261.64400000000143</c:v>
              </c:pt>
              <c:pt idx="1757">
                <c:v>261.79300000000143</c:v>
              </c:pt>
              <c:pt idx="1758">
                <c:v>261.94200000000143</c:v>
              </c:pt>
              <c:pt idx="1759">
                <c:v>262.09100000000143</c:v>
              </c:pt>
              <c:pt idx="1760">
                <c:v>262.24000000000143</c:v>
              </c:pt>
              <c:pt idx="1761">
                <c:v>262.38900000000143</c:v>
              </c:pt>
              <c:pt idx="1762">
                <c:v>262.53800000000143</c:v>
              </c:pt>
              <c:pt idx="1763">
                <c:v>262.68700000000143</c:v>
              </c:pt>
              <c:pt idx="1764">
                <c:v>262.83600000000143</c:v>
              </c:pt>
              <c:pt idx="1765">
                <c:v>262.98500000000143</c:v>
              </c:pt>
              <c:pt idx="1766">
                <c:v>263.13400000000144</c:v>
              </c:pt>
              <c:pt idx="1767">
                <c:v>263.28300000000144</c:v>
              </c:pt>
              <c:pt idx="1768">
                <c:v>263.43200000000144</c:v>
              </c:pt>
              <c:pt idx="1769">
                <c:v>263.58100000000144</c:v>
              </c:pt>
              <c:pt idx="1770">
                <c:v>263.73000000000144</c:v>
              </c:pt>
              <c:pt idx="1771">
                <c:v>263.87900000000144</c:v>
              </c:pt>
              <c:pt idx="1772">
                <c:v>264.02800000000144</c:v>
              </c:pt>
              <c:pt idx="1773">
                <c:v>264.17700000000144</c:v>
              </c:pt>
              <c:pt idx="1774">
                <c:v>264.32600000000144</c:v>
              </c:pt>
              <c:pt idx="1775">
                <c:v>264.47500000000144</c:v>
              </c:pt>
              <c:pt idx="1776">
                <c:v>264.62400000000144</c:v>
              </c:pt>
              <c:pt idx="1777">
                <c:v>264.77300000000145</c:v>
              </c:pt>
              <c:pt idx="1778">
                <c:v>264.92200000000145</c:v>
              </c:pt>
              <c:pt idx="1779">
                <c:v>265.07100000000145</c:v>
              </c:pt>
              <c:pt idx="1780">
                <c:v>265.22000000000145</c:v>
              </c:pt>
              <c:pt idx="1781">
                <c:v>265.36900000000145</c:v>
              </c:pt>
              <c:pt idx="1782">
                <c:v>265.51800000000145</c:v>
              </c:pt>
              <c:pt idx="1783">
                <c:v>265.66700000000145</c:v>
              </c:pt>
              <c:pt idx="1784">
                <c:v>265.81600000000145</c:v>
              </c:pt>
              <c:pt idx="1785">
                <c:v>265.96500000000145</c:v>
              </c:pt>
              <c:pt idx="1786">
                <c:v>266.11400000000145</c:v>
              </c:pt>
              <c:pt idx="1787">
                <c:v>266.26300000000145</c:v>
              </c:pt>
              <c:pt idx="1788">
                <c:v>266.41200000000146</c:v>
              </c:pt>
              <c:pt idx="1789">
                <c:v>266.56100000000146</c:v>
              </c:pt>
              <c:pt idx="1790">
                <c:v>266.71000000000146</c:v>
              </c:pt>
              <c:pt idx="1791">
                <c:v>266.85900000000146</c:v>
              </c:pt>
              <c:pt idx="1792">
                <c:v>267.00800000000146</c:v>
              </c:pt>
              <c:pt idx="1793">
                <c:v>267.15700000000146</c:v>
              </c:pt>
              <c:pt idx="1794">
                <c:v>267.30600000000146</c:v>
              </c:pt>
              <c:pt idx="1795">
                <c:v>267.45500000000146</c:v>
              </c:pt>
              <c:pt idx="1796">
                <c:v>267.60400000000146</c:v>
              </c:pt>
              <c:pt idx="1797">
                <c:v>267.75300000000146</c:v>
              </c:pt>
              <c:pt idx="1798">
                <c:v>267.90200000000146</c:v>
              </c:pt>
              <c:pt idx="1799">
                <c:v>268.05100000000147</c:v>
              </c:pt>
              <c:pt idx="1800">
                <c:v>268.20000000000147</c:v>
              </c:pt>
              <c:pt idx="1801">
                <c:v>268.34900000000147</c:v>
              </c:pt>
              <c:pt idx="1802">
                <c:v>268.49800000000147</c:v>
              </c:pt>
              <c:pt idx="1803">
                <c:v>268.64700000000147</c:v>
              </c:pt>
              <c:pt idx="1804">
                <c:v>268.79600000000147</c:v>
              </c:pt>
              <c:pt idx="1805">
                <c:v>268.94500000000147</c:v>
              </c:pt>
              <c:pt idx="1806">
                <c:v>269.09400000000147</c:v>
              </c:pt>
              <c:pt idx="1807">
                <c:v>269.24300000000147</c:v>
              </c:pt>
              <c:pt idx="1808">
                <c:v>269.39200000000147</c:v>
              </c:pt>
              <c:pt idx="1809">
                <c:v>269.54100000000147</c:v>
              </c:pt>
              <c:pt idx="1810">
                <c:v>269.69000000000148</c:v>
              </c:pt>
              <c:pt idx="1811">
                <c:v>269.83900000000148</c:v>
              </c:pt>
              <c:pt idx="1812">
                <c:v>269.98800000000148</c:v>
              </c:pt>
              <c:pt idx="1813">
                <c:v>270.13700000000148</c:v>
              </c:pt>
              <c:pt idx="1814">
                <c:v>270.28600000000148</c:v>
              </c:pt>
              <c:pt idx="1815">
                <c:v>270.43500000000148</c:v>
              </c:pt>
              <c:pt idx="1816">
                <c:v>270.58400000000148</c:v>
              </c:pt>
              <c:pt idx="1817">
                <c:v>270.73300000000148</c:v>
              </c:pt>
              <c:pt idx="1818">
                <c:v>270.88200000000148</c:v>
              </c:pt>
              <c:pt idx="1819">
                <c:v>271.03100000000148</c:v>
              </c:pt>
              <c:pt idx="1820">
                <c:v>271.18000000000148</c:v>
              </c:pt>
              <c:pt idx="1821">
                <c:v>271.32900000000149</c:v>
              </c:pt>
              <c:pt idx="1822">
                <c:v>271.47800000000149</c:v>
              </c:pt>
              <c:pt idx="1823">
                <c:v>271.62700000000149</c:v>
              </c:pt>
              <c:pt idx="1824">
                <c:v>271.77600000000149</c:v>
              </c:pt>
              <c:pt idx="1825">
                <c:v>271.92500000000149</c:v>
              </c:pt>
              <c:pt idx="1826">
                <c:v>272.07400000000149</c:v>
              </c:pt>
              <c:pt idx="1827">
                <c:v>272.22300000000149</c:v>
              </c:pt>
              <c:pt idx="1828">
                <c:v>272.37200000000149</c:v>
              </c:pt>
              <c:pt idx="1829">
                <c:v>272.52100000000149</c:v>
              </c:pt>
              <c:pt idx="1830">
                <c:v>272.67000000000149</c:v>
              </c:pt>
              <c:pt idx="1831">
                <c:v>272.81900000000149</c:v>
              </c:pt>
              <c:pt idx="1832">
                <c:v>272.9680000000015</c:v>
              </c:pt>
              <c:pt idx="1833">
                <c:v>273.1170000000015</c:v>
              </c:pt>
              <c:pt idx="1834">
                <c:v>273.2660000000015</c:v>
              </c:pt>
              <c:pt idx="1835">
                <c:v>273.4150000000015</c:v>
              </c:pt>
              <c:pt idx="1836">
                <c:v>273.5640000000015</c:v>
              </c:pt>
              <c:pt idx="1837">
                <c:v>273.7130000000015</c:v>
              </c:pt>
              <c:pt idx="1838">
                <c:v>273.8620000000015</c:v>
              </c:pt>
              <c:pt idx="1839">
                <c:v>274.0110000000015</c:v>
              </c:pt>
              <c:pt idx="1840">
                <c:v>274.1600000000015</c:v>
              </c:pt>
              <c:pt idx="1841">
                <c:v>274.3090000000015</c:v>
              </c:pt>
              <c:pt idx="1842">
                <c:v>274.4580000000015</c:v>
              </c:pt>
              <c:pt idx="1843">
                <c:v>274.60700000000151</c:v>
              </c:pt>
              <c:pt idx="1844">
                <c:v>274.75600000000151</c:v>
              </c:pt>
              <c:pt idx="1845">
                <c:v>274.90500000000151</c:v>
              </c:pt>
              <c:pt idx="1846">
                <c:v>275.05400000000151</c:v>
              </c:pt>
              <c:pt idx="1847">
                <c:v>275.20300000000151</c:v>
              </c:pt>
              <c:pt idx="1848">
                <c:v>275.35200000000151</c:v>
              </c:pt>
              <c:pt idx="1849">
                <c:v>275.50100000000151</c:v>
              </c:pt>
              <c:pt idx="1850">
                <c:v>275.65000000000151</c:v>
              </c:pt>
              <c:pt idx="1851">
                <c:v>275.79900000000151</c:v>
              </c:pt>
              <c:pt idx="1852">
                <c:v>275.94800000000151</c:v>
              </c:pt>
              <c:pt idx="1853">
                <c:v>276.09700000000151</c:v>
              </c:pt>
              <c:pt idx="1854">
                <c:v>276.24600000000152</c:v>
              </c:pt>
              <c:pt idx="1855">
                <c:v>276.39500000000152</c:v>
              </c:pt>
              <c:pt idx="1856">
                <c:v>276.54400000000152</c:v>
              </c:pt>
              <c:pt idx="1857">
                <c:v>276.69300000000152</c:v>
              </c:pt>
              <c:pt idx="1858">
                <c:v>276.84200000000152</c:v>
              </c:pt>
              <c:pt idx="1859">
                <c:v>276.99100000000152</c:v>
              </c:pt>
              <c:pt idx="1860">
                <c:v>277.14000000000152</c:v>
              </c:pt>
              <c:pt idx="1861">
                <c:v>277.28900000000152</c:v>
              </c:pt>
              <c:pt idx="1862">
                <c:v>277.43800000000152</c:v>
              </c:pt>
              <c:pt idx="1863">
                <c:v>277.58700000000152</c:v>
              </c:pt>
              <c:pt idx="1864">
                <c:v>277.73600000000152</c:v>
              </c:pt>
              <c:pt idx="1865">
                <c:v>277.88500000000153</c:v>
              </c:pt>
              <c:pt idx="1866">
                <c:v>278.03400000000153</c:v>
              </c:pt>
              <c:pt idx="1867">
                <c:v>278.18300000000153</c:v>
              </c:pt>
              <c:pt idx="1868">
                <c:v>278.33200000000153</c:v>
              </c:pt>
              <c:pt idx="1869">
                <c:v>278.48100000000153</c:v>
              </c:pt>
              <c:pt idx="1870">
                <c:v>278.63000000000153</c:v>
              </c:pt>
              <c:pt idx="1871">
                <c:v>278.77900000000153</c:v>
              </c:pt>
              <c:pt idx="1872">
                <c:v>278.92800000000153</c:v>
              </c:pt>
              <c:pt idx="1873">
                <c:v>279.07700000000153</c:v>
              </c:pt>
              <c:pt idx="1874">
                <c:v>279.22600000000153</c:v>
              </c:pt>
              <c:pt idx="1875">
                <c:v>279.37500000000153</c:v>
              </c:pt>
              <c:pt idx="1876">
                <c:v>279.52400000000154</c:v>
              </c:pt>
              <c:pt idx="1877">
                <c:v>279.67300000000154</c:v>
              </c:pt>
              <c:pt idx="1878">
                <c:v>279.82200000000154</c:v>
              </c:pt>
              <c:pt idx="1879">
                <c:v>279.97100000000154</c:v>
              </c:pt>
              <c:pt idx="1880">
                <c:v>280.12000000000154</c:v>
              </c:pt>
              <c:pt idx="1881">
                <c:v>280.26900000000154</c:v>
              </c:pt>
              <c:pt idx="1882">
                <c:v>280.41800000000154</c:v>
              </c:pt>
              <c:pt idx="1883">
                <c:v>280.56700000000154</c:v>
              </c:pt>
              <c:pt idx="1884">
                <c:v>280.71600000000154</c:v>
              </c:pt>
              <c:pt idx="1885">
                <c:v>280.86500000000154</c:v>
              </c:pt>
              <c:pt idx="1886">
                <c:v>281.01400000000154</c:v>
              </c:pt>
              <c:pt idx="1887">
                <c:v>281.16300000000155</c:v>
              </c:pt>
              <c:pt idx="1888">
                <c:v>281.31200000000155</c:v>
              </c:pt>
              <c:pt idx="1889">
                <c:v>281.46100000000155</c:v>
              </c:pt>
              <c:pt idx="1890">
                <c:v>281.61000000000155</c:v>
              </c:pt>
              <c:pt idx="1891">
                <c:v>281.75900000000155</c:v>
              </c:pt>
              <c:pt idx="1892">
                <c:v>281.90800000000155</c:v>
              </c:pt>
              <c:pt idx="1893">
                <c:v>282.05700000000155</c:v>
              </c:pt>
              <c:pt idx="1894">
                <c:v>282.20600000000155</c:v>
              </c:pt>
              <c:pt idx="1895">
                <c:v>282.35500000000155</c:v>
              </c:pt>
              <c:pt idx="1896">
                <c:v>282.50400000000155</c:v>
              </c:pt>
              <c:pt idx="1897">
                <c:v>282.65300000000155</c:v>
              </c:pt>
              <c:pt idx="1898">
                <c:v>282.80200000000156</c:v>
              </c:pt>
              <c:pt idx="1899">
                <c:v>282.95100000000156</c:v>
              </c:pt>
              <c:pt idx="1900">
                <c:v>283.10000000000156</c:v>
              </c:pt>
              <c:pt idx="1901">
                <c:v>283.24900000000156</c:v>
              </c:pt>
              <c:pt idx="1902">
                <c:v>283.39800000000156</c:v>
              </c:pt>
              <c:pt idx="1903">
                <c:v>283.54700000000156</c:v>
              </c:pt>
              <c:pt idx="1904">
                <c:v>283.69600000000156</c:v>
              </c:pt>
              <c:pt idx="1905">
                <c:v>283.84500000000156</c:v>
              </c:pt>
              <c:pt idx="1906">
                <c:v>283.99400000000156</c:v>
              </c:pt>
              <c:pt idx="1907">
                <c:v>284.14300000000156</c:v>
              </c:pt>
              <c:pt idx="1908">
                <c:v>284.29200000000156</c:v>
              </c:pt>
              <c:pt idx="1909">
                <c:v>284.44100000000157</c:v>
              </c:pt>
              <c:pt idx="1910">
                <c:v>284.59000000000157</c:v>
              </c:pt>
              <c:pt idx="1911">
                <c:v>284.73900000000157</c:v>
              </c:pt>
              <c:pt idx="1912">
                <c:v>284.88800000000157</c:v>
              </c:pt>
              <c:pt idx="1913">
                <c:v>285.03700000000157</c:v>
              </c:pt>
              <c:pt idx="1914">
                <c:v>285.18600000000157</c:v>
              </c:pt>
              <c:pt idx="1915">
                <c:v>285.33500000000157</c:v>
              </c:pt>
              <c:pt idx="1916">
                <c:v>285.48400000000157</c:v>
              </c:pt>
              <c:pt idx="1917">
                <c:v>285.63300000000157</c:v>
              </c:pt>
              <c:pt idx="1918">
                <c:v>285.78200000000157</c:v>
              </c:pt>
              <c:pt idx="1919">
                <c:v>285.93100000000157</c:v>
              </c:pt>
              <c:pt idx="1920">
                <c:v>286.08000000000158</c:v>
              </c:pt>
              <c:pt idx="1921">
                <c:v>286.22900000000158</c:v>
              </c:pt>
              <c:pt idx="1922">
                <c:v>286.37800000000158</c:v>
              </c:pt>
              <c:pt idx="1923">
                <c:v>286.52700000000158</c:v>
              </c:pt>
              <c:pt idx="1924">
                <c:v>286.67600000000158</c:v>
              </c:pt>
              <c:pt idx="1925">
                <c:v>286.82500000000158</c:v>
              </c:pt>
              <c:pt idx="1926">
                <c:v>286.97400000000158</c:v>
              </c:pt>
              <c:pt idx="1927">
                <c:v>287.12300000000158</c:v>
              </c:pt>
              <c:pt idx="1928">
                <c:v>287.27200000000158</c:v>
              </c:pt>
              <c:pt idx="1929">
                <c:v>287.42100000000158</c:v>
              </c:pt>
              <c:pt idx="1930">
                <c:v>287.57000000000158</c:v>
              </c:pt>
              <c:pt idx="1931">
                <c:v>287.71900000000159</c:v>
              </c:pt>
              <c:pt idx="1932">
                <c:v>287.86800000000159</c:v>
              </c:pt>
              <c:pt idx="1933">
                <c:v>288.01700000000159</c:v>
              </c:pt>
              <c:pt idx="1934">
                <c:v>288.16600000000159</c:v>
              </c:pt>
              <c:pt idx="1935">
                <c:v>288.31500000000159</c:v>
              </c:pt>
              <c:pt idx="1936">
                <c:v>288.46400000000159</c:v>
              </c:pt>
              <c:pt idx="1937">
                <c:v>288.61300000000159</c:v>
              </c:pt>
              <c:pt idx="1938">
                <c:v>288.76200000000159</c:v>
              </c:pt>
              <c:pt idx="1939">
                <c:v>288.91100000000159</c:v>
              </c:pt>
              <c:pt idx="1940">
                <c:v>289.06000000000159</c:v>
              </c:pt>
              <c:pt idx="1941">
                <c:v>289.20900000000159</c:v>
              </c:pt>
              <c:pt idx="1942">
                <c:v>289.3580000000016</c:v>
              </c:pt>
              <c:pt idx="1943">
                <c:v>289.5070000000016</c:v>
              </c:pt>
              <c:pt idx="1944">
                <c:v>289.6560000000016</c:v>
              </c:pt>
              <c:pt idx="1945">
                <c:v>289.8050000000016</c:v>
              </c:pt>
              <c:pt idx="1946">
                <c:v>289.9540000000016</c:v>
              </c:pt>
              <c:pt idx="1947">
                <c:v>290.1030000000016</c:v>
              </c:pt>
              <c:pt idx="1948">
                <c:v>290.2520000000016</c:v>
              </c:pt>
              <c:pt idx="1949">
                <c:v>290.4010000000016</c:v>
              </c:pt>
              <c:pt idx="1950">
                <c:v>290.5500000000016</c:v>
              </c:pt>
              <c:pt idx="1951">
                <c:v>290.6990000000016</c:v>
              </c:pt>
              <c:pt idx="1952">
                <c:v>290.8480000000016</c:v>
              </c:pt>
              <c:pt idx="1953">
                <c:v>290.99700000000161</c:v>
              </c:pt>
              <c:pt idx="1954">
                <c:v>291.14600000000161</c:v>
              </c:pt>
              <c:pt idx="1955">
                <c:v>291.29500000000161</c:v>
              </c:pt>
              <c:pt idx="1956">
                <c:v>291.44400000000161</c:v>
              </c:pt>
              <c:pt idx="1957">
                <c:v>291.59300000000161</c:v>
              </c:pt>
              <c:pt idx="1958">
                <c:v>291.74200000000161</c:v>
              </c:pt>
              <c:pt idx="1959">
                <c:v>291.89100000000161</c:v>
              </c:pt>
              <c:pt idx="1960">
                <c:v>292.04000000000161</c:v>
              </c:pt>
              <c:pt idx="1961">
                <c:v>292.18900000000161</c:v>
              </c:pt>
              <c:pt idx="1962">
                <c:v>292.33800000000161</c:v>
              </c:pt>
              <c:pt idx="1963">
                <c:v>292.48700000000161</c:v>
              </c:pt>
              <c:pt idx="1964">
                <c:v>292.63600000000162</c:v>
              </c:pt>
              <c:pt idx="1965">
                <c:v>292.78500000000162</c:v>
              </c:pt>
              <c:pt idx="1966">
                <c:v>292.93400000000162</c:v>
              </c:pt>
              <c:pt idx="1967">
                <c:v>293.08300000000162</c:v>
              </c:pt>
              <c:pt idx="1968">
                <c:v>293.23200000000162</c:v>
              </c:pt>
              <c:pt idx="1969">
                <c:v>293.38100000000162</c:v>
              </c:pt>
              <c:pt idx="1970">
                <c:v>293.53000000000162</c:v>
              </c:pt>
              <c:pt idx="1971">
                <c:v>293.67900000000162</c:v>
              </c:pt>
              <c:pt idx="1972">
                <c:v>293.82800000000162</c:v>
              </c:pt>
              <c:pt idx="1973">
                <c:v>293.97700000000162</c:v>
              </c:pt>
              <c:pt idx="1974">
                <c:v>294.12600000000162</c:v>
              </c:pt>
              <c:pt idx="1975">
                <c:v>294.27500000000163</c:v>
              </c:pt>
              <c:pt idx="1976">
                <c:v>294.42400000000163</c:v>
              </c:pt>
              <c:pt idx="1977">
                <c:v>294.57300000000163</c:v>
              </c:pt>
              <c:pt idx="1978">
                <c:v>294.72200000000163</c:v>
              </c:pt>
              <c:pt idx="1979">
                <c:v>294.87100000000163</c:v>
              </c:pt>
              <c:pt idx="1980">
                <c:v>295.02000000000163</c:v>
              </c:pt>
              <c:pt idx="1981">
                <c:v>295.16900000000163</c:v>
              </c:pt>
              <c:pt idx="1982">
                <c:v>295.31800000000163</c:v>
              </c:pt>
              <c:pt idx="1983">
                <c:v>295.46700000000163</c:v>
              </c:pt>
              <c:pt idx="1984">
                <c:v>295.61600000000163</c:v>
              </c:pt>
              <c:pt idx="1985">
                <c:v>295.76500000000163</c:v>
              </c:pt>
              <c:pt idx="1986">
                <c:v>295.91400000000164</c:v>
              </c:pt>
              <c:pt idx="1987">
                <c:v>296.06300000000164</c:v>
              </c:pt>
              <c:pt idx="1988">
                <c:v>296.21200000000164</c:v>
              </c:pt>
              <c:pt idx="1989">
                <c:v>296.36100000000164</c:v>
              </c:pt>
              <c:pt idx="1990">
                <c:v>296.51000000000164</c:v>
              </c:pt>
              <c:pt idx="1991">
                <c:v>296.65900000000164</c:v>
              </c:pt>
              <c:pt idx="1992">
                <c:v>296.80800000000164</c:v>
              </c:pt>
              <c:pt idx="1993">
                <c:v>296.95700000000164</c:v>
              </c:pt>
              <c:pt idx="1994">
                <c:v>297.10600000000164</c:v>
              </c:pt>
              <c:pt idx="1995">
                <c:v>297.25500000000164</c:v>
              </c:pt>
              <c:pt idx="1996">
                <c:v>297.40400000000164</c:v>
              </c:pt>
              <c:pt idx="1997">
                <c:v>297.55300000000165</c:v>
              </c:pt>
              <c:pt idx="1998">
                <c:v>297.70200000000165</c:v>
              </c:pt>
              <c:pt idx="1999">
                <c:v>297.85100000000165</c:v>
              </c:pt>
              <c:pt idx="2000">
                <c:v>298.00000000000165</c:v>
              </c:pt>
              <c:pt idx="2001">
                <c:v>298.14900000000165</c:v>
              </c:pt>
              <c:pt idx="2002">
                <c:v>298.29800000000165</c:v>
              </c:pt>
              <c:pt idx="2003">
                <c:v>298.44700000000165</c:v>
              </c:pt>
              <c:pt idx="2004">
                <c:v>298.59600000000165</c:v>
              </c:pt>
              <c:pt idx="2005">
                <c:v>298.74500000000165</c:v>
              </c:pt>
              <c:pt idx="2006">
                <c:v>298.89400000000165</c:v>
              </c:pt>
              <c:pt idx="2007">
                <c:v>299.04300000000165</c:v>
              </c:pt>
              <c:pt idx="2008">
                <c:v>299.19200000000166</c:v>
              </c:pt>
              <c:pt idx="2009">
                <c:v>299.34100000000166</c:v>
              </c:pt>
              <c:pt idx="2010">
                <c:v>299.49000000000166</c:v>
              </c:pt>
              <c:pt idx="2011">
                <c:v>299.63900000000166</c:v>
              </c:pt>
              <c:pt idx="2012">
                <c:v>300</c:v>
              </c:pt>
            </c:numLit>
          </c:xVal>
          <c:yVal>
            <c:numLit>
              <c:formatCode>General</c:formatCode>
              <c:ptCount val="2009"/>
              <c:pt idx="0">
                <c:v>37</c:v>
              </c:pt>
              <c:pt idx="1">
                <c:v>36.9</c:v>
              </c:pt>
              <c:pt idx="2">
                <c:v>37</c:v>
              </c:pt>
              <c:pt idx="3">
                <c:v>37</c:v>
              </c:pt>
              <c:pt idx="4">
                <c:v>37</c:v>
              </c:pt>
              <c:pt idx="5">
                <c:v>37</c:v>
              </c:pt>
              <c:pt idx="6">
                <c:v>37</c:v>
              </c:pt>
              <c:pt idx="7">
                <c:v>37</c:v>
              </c:pt>
              <c:pt idx="8">
                <c:v>37.1</c:v>
              </c:pt>
              <c:pt idx="9">
                <c:v>37.1</c:v>
              </c:pt>
              <c:pt idx="10">
                <c:v>37.200000000000003</c:v>
              </c:pt>
              <c:pt idx="11">
                <c:v>37.200000000000003</c:v>
              </c:pt>
              <c:pt idx="12">
                <c:v>37.200000000000003</c:v>
              </c:pt>
              <c:pt idx="13">
                <c:v>37.299999999999997</c:v>
              </c:pt>
              <c:pt idx="14">
                <c:v>37.299999999999997</c:v>
              </c:pt>
              <c:pt idx="15">
                <c:v>37.299999999999997</c:v>
              </c:pt>
              <c:pt idx="16">
                <c:v>37.299999999999997</c:v>
              </c:pt>
              <c:pt idx="17">
                <c:v>37.299999999999997</c:v>
              </c:pt>
              <c:pt idx="18">
                <c:v>37.299999999999997</c:v>
              </c:pt>
              <c:pt idx="19">
                <c:v>37.299999999999997</c:v>
              </c:pt>
              <c:pt idx="20">
                <c:v>37.4</c:v>
              </c:pt>
              <c:pt idx="21">
                <c:v>37.299999999999997</c:v>
              </c:pt>
              <c:pt idx="22">
                <c:v>37.4</c:v>
              </c:pt>
              <c:pt idx="23">
                <c:v>37.5</c:v>
              </c:pt>
              <c:pt idx="24">
                <c:v>37.5</c:v>
              </c:pt>
              <c:pt idx="25">
                <c:v>37.5</c:v>
              </c:pt>
              <c:pt idx="26">
                <c:v>37.5</c:v>
              </c:pt>
              <c:pt idx="27">
                <c:v>37.6</c:v>
              </c:pt>
              <c:pt idx="28">
                <c:v>37.6</c:v>
              </c:pt>
              <c:pt idx="29">
                <c:v>37.700000000000003</c:v>
              </c:pt>
              <c:pt idx="30">
                <c:v>37.700000000000003</c:v>
              </c:pt>
              <c:pt idx="31">
                <c:v>37.700000000000003</c:v>
              </c:pt>
              <c:pt idx="32">
                <c:v>37.700000000000003</c:v>
              </c:pt>
              <c:pt idx="33">
                <c:v>37.799999999999997</c:v>
              </c:pt>
              <c:pt idx="34">
                <c:v>37.799999999999997</c:v>
              </c:pt>
              <c:pt idx="35">
                <c:v>37.9</c:v>
              </c:pt>
              <c:pt idx="36">
                <c:v>38</c:v>
              </c:pt>
              <c:pt idx="37">
                <c:v>38</c:v>
              </c:pt>
              <c:pt idx="38">
                <c:v>38</c:v>
              </c:pt>
              <c:pt idx="39">
                <c:v>38.1</c:v>
              </c:pt>
              <c:pt idx="40">
                <c:v>38.200000000000003</c:v>
              </c:pt>
              <c:pt idx="41">
                <c:v>38.299999999999997</c:v>
              </c:pt>
              <c:pt idx="42">
                <c:v>38.299999999999997</c:v>
              </c:pt>
              <c:pt idx="43">
                <c:v>38.299999999999997</c:v>
              </c:pt>
              <c:pt idx="44">
                <c:v>38.4</c:v>
              </c:pt>
              <c:pt idx="45">
                <c:v>38.5</c:v>
              </c:pt>
              <c:pt idx="46">
                <c:v>38.6</c:v>
              </c:pt>
              <c:pt idx="47">
                <c:v>38.6</c:v>
              </c:pt>
              <c:pt idx="48">
                <c:v>38.6</c:v>
              </c:pt>
              <c:pt idx="49">
                <c:v>38.799999999999997</c:v>
              </c:pt>
              <c:pt idx="50">
                <c:v>38.9</c:v>
              </c:pt>
              <c:pt idx="51">
                <c:v>39</c:v>
              </c:pt>
              <c:pt idx="52">
                <c:v>39</c:v>
              </c:pt>
              <c:pt idx="53">
                <c:v>39.1</c:v>
              </c:pt>
              <c:pt idx="54">
                <c:v>39.1</c:v>
              </c:pt>
              <c:pt idx="55">
                <c:v>39.299999999999997</c:v>
              </c:pt>
              <c:pt idx="56">
                <c:v>39.299999999999997</c:v>
              </c:pt>
              <c:pt idx="57">
                <c:v>39.4</c:v>
              </c:pt>
              <c:pt idx="58">
                <c:v>39.6</c:v>
              </c:pt>
              <c:pt idx="59">
                <c:v>39.6</c:v>
              </c:pt>
              <c:pt idx="60">
                <c:v>39.700000000000003</c:v>
              </c:pt>
              <c:pt idx="61">
                <c:v>39.799999999999997</c:v>
              </c:pt>
              <c:pt idx="62">
                <c:v>39.9</c:v>
              </c:pt>
              <c:pt idx="63">
                <c:v>39.9</c:v>
              </c:pt>
              <c:pt idx="64">
                <c:v>40</c:v>
              </c:pt>
              <c:pt idx="65">
                <c:v>40.1</c:v>
              </c:pt>
              <c:pt idx="66">
                <c:v>40.299999999999997</c:v>
              </c:pt>
              <c:pt idx="67">
                <c:v>40.299999999999997</c:v>
              </c:pt>
              <c:pt idx="68">
                <c:v>40.299999999999997</c:v>
              </c:pt>
              <c:pt idx="69">
                <c:v>40.4</c:v>
              </c:pt>
              <c:pt idx="70">
                <c:v>40.5</c:v>
              </c:pt>
              <c:pt idx="71">
                <c:v>40.6</c:v>
              </c:pt>
              <c:pt idx="72">
                <c:v>40.700000000000003</c:v>
              </c:pt>
              <c:pt idx="73">
                <c:v>40.799999999999997</c:v>
              </c:pt>
              <c:pt idx="74">
                <c:v>40.9</c:v>
              </c:pt>
              <c:pt idx="75">
                <c:v>40.9</c:v>
              </c:pt>
              <c:pt idx="76">
                <c:v>41.1</c:v>
              </c:pt>
              <c:pt idx="77">
                <c:v>41.1</c:v>
              </c:pt>
              <c:pt idx="78">
                <c:v>41.2</c:v>
              </c:pt>
              <c:pt idx="79">
                <c:v>41.3</c:v>
              </c:pt>
              <c:pt idx="80">
                <c:v>41.4</c:v>
              </c:pt>
              <c:pt idx="81">
                <c:v>41.5</c:v>
              </c:pt>
              <c:pt idx="82">
                <c:v>41.5</c:v>
              </c:pt>
              <c:pt idx="83">
                <c:v>41.7</c:v>
              </c:pt>
              <c:pt idx="84">
                <c:v>41.7</c:v>
              </c:pt>
              <c:pt idx="85">
                <c:v>41.8</c:v>
              </c:pt>
              <c:pt idx="86">
                <c:v>41.9</c:v>
              </c:pt>
              <c:pt idx="87">
                <c:v>42</c:v>
              </c:pt>
              <c:pt idx="88">
                <c:v>42.1</c:v>
              </c:pt>
              <c:pt idx="89">
                <c:v>42.2</c:v>
              </c:pt>
              <c:pt idx="90">
                <c:v>42.3</c:v>
              </c:pt>
              <c:pt idx="91">
                <c:v>42.4</c:v>
              </c:pt>
              <c:pt idx="92">
                <c:v>42.5</c:v>
              </c:pt>
              <c:pt idx="93">
                <c:v>42.5</c:v>
              </c:pt>
              <c:pt idx="94">
                <c:v>42.6</c:v>
              </c:pt>
              <c:pt idx="95">
                <c:v>42.8</c:v>
              </c:pt>
              <c:pt idx="96">
                <c:v>42.8</c:v>
              </c:pt>
              <c:pt idx="97">
                <c:v>42.9</c:v>
              </c:pt>
              <c:pt idx="98">
                <c:v>43</c:v>
              </c:pt>
              <c:pt idx="99">
                <c:v>43.1</c:v>
              </c:pt>
              <c:pt idx="100">
                <c:v>43.2</c:v>
              </c:pt>
              <c:pt idx="101">
                <c:v>43.3</c:v>
              </c:pt>
              <c:pt idx="102">
                <c:v>43.4</c:v>
              </c:pt>
              <c:pt idx="103">
                <c:v>43.5</c:v>
              </c:pt>
              <c:pt idx="104">
                <c:v>43.5</c:v>
              </c:pt>
              <c:pt idx="105">
                <c:v>43.7</c:v>
              </c:pt>
              <c:pt idx="106">
                <c:v>43.8</c:v>
              </c:pt>
              <c:pt idx="107">
                <c:v>43.8</c:v>
              </c:pt>
              <c:pt idx="108">
                <c:v>44</c:v>
              </c:pt>
              <c:pt idx="109">
                <c:v>44.1</c:v>
              </c:pt>
              <c:pt idx="110">
                <c:v>44.2</c:v>
              </c:pt>
              <c:pt idx="111">
                <c:v>44.3</c:v>
              </c:pt>
              <c:pt idx="112">
                <c:v>44.4</c:v>
              </c:pt>
              <c:pt idx="113">
                <c:v>44.5</c:v>
              </c:pt>
              <c:pt idx="114">
                <c:v>44.6</c:v>
              </c:pt>
              <c:pt idx="115">
                <c:v>44.7</c:v>
              </c:pt>
              <c:pt idx="116">
                <c:v>44.8</c:v>
              </c:pt>
              <c:pt idx="117">
                <c:v>44.9</c:v>
              </c:pt>
              <c:pt idx="118">
                <c:v>45</c:v>
              </c:pt>
              <c:pt idx="119">
                <c:v>45.1</c:v>
              </c:pt>
              <c:pt idx="120">
                <c:v>45.2</c:v>
              </c:pt>
              <c:pt idx="121">
                <c:v>45.4</c:v>
              </c:pt>
              <c:pt idx="122">
                <c:v>45.4</c:v>
              </c:pt>
              <c:pt idx="123">
                <c:v>45.6</c:v>
              </c:pt>
              <c:pt idx="124">
                <c:v>45.7</c:v>
              </c:pt>
              <c:pt idx="125">
                <c:v>45.8</c:v>
              </c:pt>
              <c:pt idx="126">
                <c:v>46</c:v>
              </c:pt>
              <c:pt idx="127">
                <c:v>46.1</c:v>
              </c:pt>
              <c:pt idx="128">
                <c:v>46.1</c:v>
              </c:pt>
              <c:pt idx="129">
                <c:v>46.3</c:v>
              </c:pt>
              <c:pt idx="130">
                <c:v>46.4</c:v>
              </c:pt>
              <c:pt idx="131">
                <c:v>46.5</c:v>
              </c:pt>
              <c:pt idx="132">
                <c:v>46.7</c:v>
              </c:pt>
              <c:pt idx="133">
                <c:v>46.8</c:v>
              </c:pt>
              <c:pt idx="134">
                <c:v>46.9</c:v>
              </c:pt>
              <c:pt idx="135">
                <c:v>47.1</c:v>
              </c:pt>
              <c:pt idx="136">
                <c:v>47.1</c:v>
              </c:pt>
              <c:pt idx="137">
                <c:v>47.4</c:v>
              </c:pt>
              <c:pt idx="138">
                <c:v>47.4</c:v>
              </c:pt>
              <c:pt idx="139">
                <c:v>47.6</c:v>
              </c:pt>
              <c:pt idx="140">
                <c:v>47.7</c:v>
              </c:pt>
              <c:pt idx="141">
                <c:v>47.8</c:v>
              </c:pt>
              <c:pt idx="142">
                <c:v>48</c:v>
              </c:pt>
              <c:pt idx="143">
                <c:v>48.1</c:v>
              </c:pt>
              <c:pt idx="144">
                <c:v>48.3</c:v>
              </c:pt>
              <c:pt idx="145">
                <c:v>48.4</c:v>
              </c:pt>
              <c:pt idx="146">
                <c:v>48.6</c:v>
              </c:pt>
              <c:pt idx="147">
                <c:v>48.7</c:v>
              </c:pt>
              <c:pt idx="148">
                <c:v>48.9</c:v>
              </c:pt>
              <c:pt idx="149">
                <c:v>49</c:v>
              </c:pt>
              <c:pt idx="150">
                <c:v>49.2</c:v>
              </c:pt>
              <c:pt idx="151">
                <c:v>49.3</c:v>
              </c:pt>
              <c:pt idx="152">
                <c:v>49.5</c:v>
              </c:pt>
              <c:pt idx="153">
                <c:v>49.7</c:v>
              </c:pt>
              <c:pt idx="154">
                <c:v>49.8</c:v>
              </c:pt>
              <c:pt idx="155">
                <c:v>50</c:v>
              </c:pt>
              <c:pt idx="156">
                <c:v>50.1</c:v>
              </c:pt>
              <c:pt idx="157">
                <c:v>50.3</c:v>
              </c:pt>
              <c:pt idx="158">
                <c:v>50.5</c:v>
              </c:pt>
              <c:pt idx="159">
                <c:v>50.6</c:v>
              </c:pt>
              <c:pt idx="160">
                <c:v>50.8</c:v>
              </c:pt>
              <c:pt idx="161">
                <c:v>50.9</c:v>
              </c:pt>
              <c:pt idx="162">
                <c:v>51.1</c:v>
              </c:pt>
              <c:pt idx="163">
                <c:v>51.3</c:v>
              </c:pt>
              <c:pt idx="164">
                <c:v>51.5</c:v>
              </c:pt>
              <c:pt idx="165">
                <c:v>51.7</c:v>
              </c:pt>
              <c:pt idx="166">
                <c:v>51.9</c:v>
              </c:pt>
              <c:pt idx="167">
                <c:v>52</c:v>
              </c:pt>
              <c:pt idx="168">
                <c:v>52.2</c:v>
              </c:pt>
              <c:pt idx="169">
                <c:v>52.5</c:v>
              </c:pt>
              <c:pt idx="170">
                <c:v>52.6</c:v>
              </c:pt>
              <c:pt idx="171">
                <c:v>52.8</c:v>
              </c:pt>
              <c:pt idx="172">
                <c:v>53</c:v>
              </c:pt>
              <c:pt idx="173">
                <c:v>53.2</c:v>
              </c:pt>
              <c:pt idx="174">
                <c:v>53.4</c:v>
              </c:pt>
              <c:pt idx="175">
                <c:v>53.5</c:v>
              </c:pt>
              <c:pt idx="176">
                <c:v>53.8</c:v>
              </c:pt>
              <c:pt idx="177">
                <c:v>54</c:v>
              </c:pt>
              <c:pt idx="178">
                <c:v>54.1</c:v>
              </c:pt>
              <c:pt idx="179">
                <c:v>54.3</c:v>
              </c:pt>
              <c:pt idx="180">
                <c:v>54.5</c:v>
              </c:pt>
              <c:pt idx="181">
                <c:v>54.8</c:v>
              </c:pt>
              <c:pt idx="182">
                <c:v>54.9</c:v>
              </c:pt>
              <c:pt idx="183">
                <c:v>55.1</c:v>
              </c:pt>
              <c:pt idx="184">
                <c:v>55.4</c:v>
              </c:pt>
              <c:pt idx="185">
                <c:v>55.5</c:v>
              </c:pt>
              <c:pt idx="186">
                <c:v>55.8</c:v>
              </c:pt>
              <c:pt idx="187">
                <c:v>56</c:v>
              </c:pt>
              <c:pt idx="188">
                <c:v>56.3</c:v>
              </c:pt>
              <c:pt idx="189">
                <c:v>56.4</c:v>
              </c:pt>
              <c:pt idx="190">
                <c:v>56.8</c:v>
              </c:pt>
              <c:pt idx="191">
                <c:v>56.9</c:v>
              </c:pt>
              <c:pt idx="192">
                <c:v>57.1</c:v>
              </c:pt>
              <c:pt idx="193">
                <c:v>57.4</c:v>
              </c:pt>
              <c:pt idx="194">
                <c:v>57.6</c:v>
              </c:pt>
              <c:pt idx="195">
                <c:v>57.8</c:v>
              </c:pt>
              <c:pt idx="196">
                <c:v>58</c:v>
              </c:pt>
              <c:pt idx="197">
                <c:v>58.3</c:v>
              </c:pt>
              <c:pt idx="198">
                <c:v>58.6</c:v>
              </c:pt>
              <c:pt idx="199">
                <c:v>58.7</c:v>
              </c:pt>
              <c:pt idx="200">
                <c:v>59</c:v>
              </c:pt>
              <c:pt idx="201">
                <c:v>59.2</c:v>
              </c:pt>
              <c:pt idx="202">
                <c:v>59.5</c:v>
              </c:pt>
              <c:pt idx="203">
                <c:v>59.7</c:v>
              </c:pt>
              <c:pt idx="204">
                <c:v>60</c:v>
              </c:pt>
              <c:pt idx="205">
                <c:v>60.3</c:v>
              </c:pt>
              <c:pt idx="206">
                <c:v>60.4</c:v>
              </c:pt>
              <c:pt idx="207">
                <c:v>60.7</c:v>
              </c:pt>
              <c:pt idx="208">
                <c:v>60.9</c:v>
              </c:pt>
              <c:pt idx="209">
                <c:v>61.2</c:v>
              </c:pt>
              <c:pt idx="210">
                <c:v>61.5</c:v>
              </c:pt>
              <c:pt idx="211">
                <c:v>61.7</c:v>
              </c:pt>
              <c:pt idx="212">
                <c:v>62</c:v>
              </c:pt>
              <c:pt idx="213">
                <c:v>62.3</c:v>
              </c:pt>
              <c:pt idx="214">
                <c:v>62.6</c:v>
              </c:pt>
              <c:pt idx="215">
                <c:v>62.8</c:v>
              </c:pt>
              <c:pt idx="216">
                <c:v>63.2</c:v>
              </c:pt>
              <c:pt idx="217">
                <c:v>63.4</c:v>
              </c:pt>
              <c:pt idx="218">
                <c:v>63.7</c:v>
              </c:pt>
              <c:pt idx="219">
                <c:v>64</c:v>
              </c:pt>
              <c:pt idx="220">
                <c:v>64.2</c:v>
              </c:pt>
              <c:pt idx="221">
                <c:v>64.5</c:v>
              </c:pt>
              <c:pt idx="222">
                <c:v>64.7</c:v>
              </c:pt>
              <c:pt idx="223">
                <c:v>65.099999999999994</c:v>
              </c:pt>
              <c:pt idx="224">
                <c:v>65.400000000000006</c:v>
              </c:pt>
              <c:pt idx="225">
                <c:v>65.7</c:v>
              </c:pt>
              <c:pt idx="226">
                <c:v>66</c:v>
              </c:pt>
              <c:pt idx="227">
                <c:v>66.3</c:v>
              </c:pt>
              <c:pt idx="228">
                <c:v>66.599999999999994</c:v>
              </c:pt>
              <c:pt idx="229">
                <c:v>66.900000000000006</c:v>
              </c:pt>
              <c:pt idx="230">
                <c:v>67.099999999999994</c:v>
              </c:pt>
              <c:pt idx="231">
                <c:v>67.5</c:v>
              </c:pt>
              <c:pt idx="232">
                <c:v>67.7</c:v>
              </c:pt>
              <c:pt idx="233">
                <c:v>68.099999999999994</c:v>
              </c:pt>
              <c:pt idx="234">
                <c:v>68.3</c:v>
              </c:pt>
              <c:pt idx="235">
                <c:v>68.7</c:v>
              </c:pt>
              <c:pt idx="236">
                <c:v>69</c:v>
              </c:pt>
              <c:pt idx="237">
                <c:v>69.400000000000006</c:v>
              </c:pt>
              <c:pt idx="238">
                <c:v>69.7</c:v>
              </c:pt>
              <c:pt idx="239">
                <c:v>70</c:v>
              </c:pt>
              <c:pt idx="240">
                <c:v>70.3</c:v>
              </c:pt>
              <c:pt idx="241">
                <c:v>70.599999999999994</c:v>
              </c:pt>
              <c:pt idx="242">
                <c:v>71</c:v>
              </c:pt>
              <c:pt idx="243">
                <c:v>71.3</c:v>
              </c:pt>
              <c:pt idx="244">
                <c:v>71.7</c:v>
              </c:pt>
              <c:pt idx="245">
                <c:v>72</c:v>
              </c:pt>
              <c:pt idx="246">
                <c:v>72.3</c:v>
              </c:pt>
              <c:pt idx="247">
                <c:v>72.599999999999994</c:v>
              </c:pt>
              <c:pt idx="248">
                <c:v>73</c:v>
              </c:pt>
              <c:pt idx="249">
                <c:v>73.400000000000006</c:v>
              </c:pt>
              <c:pt idx="250">
                <c:v>73.7</c:v>
              </c:pt>
              <c:pt idx="251">
                <c:v>74.099999999999994</c:v>
              </c:pt>
              <c:pt idx="252">
                <c:v>74.400000000000006</c:v>
              </c:pt>
              <c:pt idx="253">
                <c:v>74.7</c:v>
              </c:pt>
              <c:pt idx="254">
                <c:v>75.099999999999994</c:v>
              </c:pt>
              <c:pt idx="255">
                <c:v>75.5</c:v>
              </c:pt>
              <c:pt idx="256">
                <c:v>75.8</c:v>
              </c:pt>
              <c:pt idx="257">
                <c:v>76.2</c:v>
              </c:pt>
              <c:pt idx="258">
                <c:v>76.599999999999994</c:v>
              </c:pt>
              <c:pt idx="259">
                <c:v>76.900000000000006</c:v>
              </c:pt>
              <c:pt idx="260">
                <c:v>77.3</c:v>
              </c:pt>
              <c:pt idx="261">
                <c:v>77.7</c:v>
              </c:pt>
              <c:pt idx="262">
                <c:v>78</c:v>
              </c:pt>
              <c:pt idx="263">
                <c:v>78.400000000000006</c:v>
              </c:pt>
              <c:pt idx="264">
                <c:v>78.8</c:v>
              </c:pt>
              <c:pt idx="265">
                <c:v>79.2</c:v>
              </c:pt>
              <c:pt idx="266">
                <c:v>79.5</c:v>
              </c:pt>
              <c:pt idx="267">
                <c:v>79.900000000000006</c:v>
              </c:pt>
              <c:pt idx="268">
                <c:v>80.3</c:v>
              </c:pt>
              <c:pt idx="269">
                <c:v>80.7</c:v>
              </c:pt>
              <c:pt idx="270">
                <c:v>81.099999999999994</c:v>
              </c:pt>
              <c:pt idx="271">
                <c:v>81.5</c:v>
              </c:pt>
              <c:pt idx="272">
                <c:v>81.8</c:v>
              </c:pt>
              <c:pt idx="273">
                <c:v>82.3</c:v>
              </c:pt>
              <c:pt idx="274">
                <c:v>82.6</c:v>
              </c:pt>
              <c:pt idx="275">
                <c:v>83</c:v>
              </c:pt>
              <c:pt idx="276">
                <c:v>83.4</c:v>
              </c:pt>
              <c:pt idx="277">
                <c:v>83.8</c:v>
              </c:pt>
              <c:pt idx="278">
                <c:v>84.1</c:v>
              </c:pt>
              <c:pt idx="279">
                <c:v>84.6</c:v>
              </c:pt>
              <c:pt idx="280">
                <c:v>85</c:v>
              </c:pt>
              <c:pt idx="281">
                <c:v>85.3</c:v>
              </c:pt>
              <c:pt idx="282">
                <c:v>85.7</c:v>
              </c:pt>
              <c:pt idx="283">
                <c:v>86.1</c:v>
              </c:pt>
              <c:pt idx="284">
                <c:v>86.4</c:v>
              </c:pt>
              <c:pt idx="285">
                <c:v>86.9</c:v>
              </c:pt>
              <c:pt idx="286">
                <c:v>87.2</c:v>
              </c:pt>
              <c:pt idx="287">
                <c:v>87.6</c:v>
              </c:pt>
              <c:pt idx="288">
                <c:v>88</c:v>
              </c:pt>
              <c:pt idx="289">
                <c:v>88.3</c:v>
              </c:pt>
              <c:pt idx="290">
                <c:v>88.7</c:v>
              </c:pt>
              <c:pt idx="291">
                <c:v>89.1</c:v>
              </c:pt>
              <c:pt idx="292">
                <c:v>89.5</c:v>
              </c:pt>
              <c:pt idx="293">
                <c:v>89.8</c:v>
              </c:pt>
              <c:pt idx="294">
                <c:v>90.3</c:v>
              </c:pt>
              <c:pt idx="295">
                <c:v>90.6</c:v>
              </c:pt>
              <c:pt idx="296">
                <c:v>91</c:v>
              </c:pt>
              <c:pt idx="297">
                <c:v>91.3</c:v>
              </c:pt>
              <c:pt idx="298">
                <c:v>91.8</c:v>
              </c:pt>
              <c:pt idx="299">
                <c:v>92.1</c:v>
              </c:pt>
              <c:pt idx="300">
                <c:v>92.4</c:v>
              </c:pt>
              <c:pt idx="301">
                <c:v>92.8</c:v>
              </c:pt>
              <c:pt idx="302">
                <c:v>93.2</c:v>
              </c:pt>
              <c:pt idx="303">
                <c:v>93.6</c:v>
              </c:pt>
              <c:pt idx="304">
                <c:v>94</c:v>
              </c:pt>
              <c:pt idx="305">
                <c:v>94.3</c:v>
              </c:pt>
              <c:pt idx="306">
                <c:v>94.7</c:v>
              </c:pt>
              <c:pt idx="307">
                <c:v>95</c:v>
              </c:pt>
              <c:pt idx="308">
                <c:v>95.4</c:v>
              </c:pt>
              <c:pt idx="309">
                <c:v>95.8</c:v>
              </c:pt>
              <c:pt idx="310">
                <c:v>96.1</c:v>
              </c:pt>
              <c:pt idx="311">
                <c:v>96.5</c:v>
              </c:pt>
              <c:pt idx="312">
                <c:v>96.9</c:v>
              </c:pt>
              <c:pt idx="313">
                <c:v>97.2</c:v>
              </c:pt>
              <c:pt idx="314">
                <c:v>97.6</c:v>
              </c:pt>
              <c:pt idx="315">
                <c:v>97.9</c:v>
              </c:pt>
              <c:pt idx="316">
                <c:v>98.3</c:v>
              </c:pt>
              <c:pt idx="317">
                <c:v>98.6</c:v>
              </c:pt>
              <c:pt idx="318">
                <c:v>99</c:v>
              </c:pt>
              <c:pt idx="319">
                <c:v>99.3</c:v>
              </c:pt>
              <c:pt idx="320">
                <c:v>99.7</c:v>
              </c:pt>
              <c:pt idx="321">
                <c:v>100</c:v>
              </c:pt>
              <c:pt idx="322">
                <c:v>100.4</c:v>
              </c:pt>
              <c:pt idx="323">
                <c:v>100.7</c:v>
              </c:pt>
              <c:pt idx="324">
                <c:v>101</c:v>
              </c:pt>
              <c:pt idx="325">
                <c:v>101.5</c:v>
              </c:pt>
              <c:pt idx="326">
                <c:v>101.8</c:v>
              </c:pt>
              <c:pt idx="327">
                <c:v>102.1</c:v>
              </c:pt>
              <c:pt idx="328">
                <c:v>102.4</c:v>
              </c:pt>
              <c:pt idx="329">
                <c:v>102.7</c:v>
              </c:pt>
              <c:pt idx="330">
                <c:v>103</c:v>
              </c:pt>
              <c:pt idx="331">
                <c:v>103.4</c:v>
              </c:pt>
              <c:pt idx="332">
                <c:v>103.7</c:v>
              </c:pt>
              <c:pt idx="333">
                <c:v>104.1</c:v>
              </c:pt>
              <c:pt idx="334">
                <c:v>104.4</c:v>
              </c:pt>
              <c:pt idx="335">
                <c:v>104.7</c:v>
              </c:pt>
              <c:pt idx="336">
                <c:v>105</c:v>
              </c:pt>
              <c:pt idx="337">
                <c:v>105.3</c:v>
              </c:pt>
              <c:pt idx="338">
                <c:v>105.6</c:v>
              </c:pt>
              <c:pt idx="339">
                <c:v>105.9</c:v>
              </c:pt>
              <c:pt idx="340">
                <c:v>106.3</c:v>
              </c:pt>
              <c:pt idx="341">
                <c:v>106.6</c:v>
              </c:pt>
              <c:pt idx="342">
                <c:v>106.9</c:v>
              </c:pt>
              <c:pt idx="343">
                <c:v>107.2</c:v>
              </c:pt>
              <c:pt idx="344">
                <c:v>107.5</c:v>
              </c:pt>
              <c:pt idx="345">
                <c:v>107.8</c:v>
              </c:pt>
              <c:pt idx="346">
                <c:v>108.1</c:v>
              </c:pt>
              <c:pt idx="347">
                <c:v>108.4</c:v>
              </c:pt>
              <c:pt idx="348">
                <c:v>108.7</c:v>
              </c:pt>
              <c:pt idx="349">
                <c:v>109</c:v>
              </c:pt>
              <c:pt idx="350">
                <c:v>109.3</c:v>
              </c:pt>
              <c:pt idx="351">
                <c:v>109.6</c:v>
              </c:pt>
              <c:pt idx="352">
                <c:v>109.9</c:v>
              </c:pt>
              <c:pt idx="353">
                <c:v>110.2</c:v>
              </c:pt>
              <c:pt idx="354">
                <c:v>110.5</c:v>
              </c:pt>
              <c:pt idx="355">
                <c:v>110.8</c:v>
              </c:pt>
              <c:pt idx="356">
                <c:v>111</c:v>
              </c:pt>
              <c:pt idx="357">
                <c:v>111.3</c:v>
              </c:pt>
              <c:pt idx="358">
                <c:v>111.6</c:v>
              </c:pt>
              <c:pt idx="359">
                <c:v>111.9</c:v>
              </c:pt>
              <c:pt idx="360">
                <c:v>112.1</c:v>
              </c:pt>
              <c:pt idx="361">
                <c:v>112.4</c:v>
              </c:pt>
              <c:pt idx="362">
                <c:v>112.7</c:v>
              </c:pt>
              <c:pt idx="363">
                <c:v>113</c:v>
              </c:pt>
              <c:pt idx="364">
                <c:v>113.3</c:v>
              </c:pt>
              <c:pt idx="365">
                <c:v>113.5</c:v>
              </c:pt>
              <c:pt idx="366">
                <c:v>113.8</c:v>
              </c:pt>
              <c:pt idx="367">
                <c:v>114.1</c:v>
              </c:pt>
              <c:pt idx="368">
                <c:v>114.4</c:v>
              </c:pt>
              <c:pt idx="369">
                <c:v>114.6</c:v>
              </c:pt>
              <c:pt idx="370">
                <c:v>114.9</c:v>
              </c:pt>
              <c:pt idx="371">
                <c:v>115.2</c:v>
              </c:pt>
              <c:pt idx="372">
                <c:v>115.4</c:v>
              </c:pt>
              <c:pt idx="373">
                <c:v>115.6</c:v>
              </c:pt>
              <c:pt idx="374">
                <c:v>115.9</c:v>
              </c:pt>
              <c:pt idx="375">
                <c:v>116.2</c:v>
              </c:pt>
              <c:pt idx="376">
                <c:v>116.4</c:v>
              </c:pt>
              <c:pt idx="377">
                <c:v>116.7</c:v>
              </c:pt>
              <c:pt idx="378">
                <c:v>117</c:v>
              </c:pt>
              <c:pt idx="379">
                <c:v>117.3</c:v>
              </c:pt>
              <c:pt idx="380">
                <c:v>117.5</c:v>
              </c:pt>
              <c:pt idx="381">
                <c:v>117.8</c:v>
              </c:pt>
              <c:pt idx="382">
                <c:v>118.1</c:v>
              </c:pt>
              <c:pt idx="383">
                <c:v>118.3</c:v>
              </c:pt>
              <c:pt idx="384">
                <c:v>118.6</c:v>
              </c:pt>
              <c:pt idx="385">
                <c:v>118.8</c:v>
              </c:pt>
              <c:pt idx="386">
                <c:v>119</c:v>
              </c:pt>
              <c:pt idx="387">
                <c:v>119.3</c:v>
              </c:pt>
              <c:pt idx="388">
                <c:v>119.5</c:v>
              </c:pt>
              <c:pt idx="389">
                <c:v>119.8</c:v>
              </c:pt>
              <c:pt idx="390">
                <c:v>120.1</c:v>
              </c:pt>
              <c:pt idx="391">
                <c:v>120.2</c:v>
              </c:pt>
              <c:pt idx="392">
                <c:v>120.5</c:v>
              </c:pt>
              <c:pt idx="393">
                <c:v>120.8</c:v>
              </c:pt>
              <c:pt idx="394">
                <c:v>121</c:v>
              </c:pt>
              <c:pt idx="395">
                <c:v>121.2</c:v>
              </c:pt>
              <c:pt idx="396">
                <c:v>121.5</c:v>
              </c:pt>
              <c:pt idx="397">
                <c:v>121.8</c:v>
              </c:pt>
              <c:pt idx="398">
                <c:v>121.9</c:v>
              </c:pt>
              <c:pt idx="399">
                <c:v>122.2</c:v>
              </c:pt>
              <c:pt idx="400">
                <c:v>122.4</c:v>
              </c:pt>
              <c:pt idx="401">
                <c:v>122.7</c:v>
              </c:pt>
              <c:pt idx="402">
                <c:v>122.9</c:v>
              </c:pt>
              <c:pt idx="403">
                <c:v>123.1</c:v>
              </c:pt>
              <c:pt idx="404">
                <c:v>123.4</c:v>
              </c:pt>
              <c:pt idx="405">
                <c:v>123.6</c:v>
              </c:pt>
              <c:pt idx="406">
                <c:v>123.8</c:v>
              </c:pt>
              <c:pt idx="407">
                <c:v>124</c:v>
              </c:pt>
              <c:pt idx="408">
                <c:v>124.2</c:v>
              </c:pt>
              <c:pt idx="409">
                <c:v>124.5</c:v>
              </c:pt>
              <c:pt idx="410">
                <c:v>124.7</c:v>
              </c:pt>
              <c:pt idx="411">
                <c:v>125</c:v>
              </c:pt>
              <c:pt idx="412">
                <c:v>125.2</c:v>
              </c:pt>
              <c:pt idx="413">
                <c:v>125.4</c:v>
              </c:pt>
              <c:pt idx="414">
                <c:v>125.6</c:v>
              </c:pt>
              <c:pt idx="415">
                <c:v>125.8</c:v>
              </c:pt>
              <c:pt idx="416">
                <c:v>126.1</c:v>
              </c:pt>
              <c:pt idx="417">
                <c:v>126.2</c:v>
              </c:pt>
              <c:pt idx="418">
                <c:v>126.5</c:v>
              </c:pt>
              <c:pt idx="419">
                <c:v>126.7</c:v>
              </c:pt>
              <c:pt idx="420">
                <c:v>126.9</c:v>
              </c:pt>
              <c:pt idx="421">
                <c:v>127.2</c:v>
              </c:pt>
              <c:pt idx="422">
                <c:v>127.4</c:v>
              </c:pt>
              <c:pt idx="423">
                <c:v>127.6</c:v>
              </c:pt>
              <c:pt idx="424">
                <c:v>127.8</c:v>
              </c:pt>
              <c:pt idx="425">
                <c:v>128</c:v>
              </c:pt>
              <c:pt idx="426">
                <c:v>128.19999999999999</c:v>
              </c:pt>
              <c:pt idx="427">
                <c:v>128.4</c:v>
              </c:pt>
              <c:pt idx="428">
                <c:v>128.69999999999999</c:v>
              </c:pt>
              <c:pt idx="429">
                <c:v>128.9</c:v>
              </c:pt>
              <c:pt idx="430">
                <c:v>129.1</c:v>
              </c:pt>
              <c:pt idx="431">
                <c:v>129.30000000000001</c:v>
              </c:pt>
              <c:pt idx="432">
                <c:v>129.5</c:v>
              </c:pt>
              <c:pt idx="433">
                <c:v>129.69999999999999</c:v>
              </c:pt>
              <c:pt idx="434">
                <c:v>129.80000000000001</c:v>
              </c:pt>
              <c:pt idx="435">
                <c:v>130.1</c:v>
              </c:pt>
              <c:pt idx="436">
                <c:v>130.19999999999999</c:v>
              </c:pt>
              <c:pt idx="437">
                <c:v>130.5</c:v>
              </c:pt>
              <c:pt idx="438">
                <c:v>130.69999999999999</c:v>
              </c:pt>
              <c:pt idx="439">
                <c:v>130.80000000000001</c:v>
              </c:pt>
              <c:pt idx="440">
                <c:v>131</c:v>
              </c:pt>
              <c:pt idx="441">
                <c:v>131.19999999999999</c:v>
              </c:pt>
              <c:pt idx="442">
                <c:v>131.30000000000001</c:v>
              </c:pt>
              <c:pt idx="443">
                <c:v>131.5</c:v>
              </c:pt>
              <c:pt idx="444">
                <c:v>131.80000000000001</c:v>
              </c:pt>
              <c:pt idx="445">
                <c:v>131.9</c:v>
              </c:pt>
              <c:pt idx="446">
                <c:v>132.1</c:v>
              </c:pt>
              <c:pt idx="447">
                <c:v>132.30000000000001</c:v>
              </c:pt>
              <c:pt idx="448">
                <c:v>132.4</c:v>
              </c:pt>
              <c:pt idx="449">
                <c:v>132.69999999999999</c:v>
              </c:pt>
              <c:pt idx="450">
                <c:v>132.80000000000001</c:v>
              </c:pt>
              <c:pt idx="451">
                <c:v>133</c:v>
              </c:pt>
              <c:pt idx="452">
                <c:v>133.19999999999999</c:v>
              </c:pt>
              <c:pt idx="453">
                <c:v>133.30000000000001</c:v>
              </c:pt>
              <c:pt idx="454">
                <c:v>133.5</c:v>
              </c:pt>
              <c:pt idx="455">
                <c:v>133.69999999999999</c:v>
              </c:pt>
              <c:pt idx="456">
                <c:v>133.9</c:v>
              </c:pt>
              <c:pt idx="457">
                <c:v>134.1</c:v>
              </c:pt>
              <c:pt idx="458">
                <c:v>134.30000000000001</c:v>
              </c:pt>
              <c:pt idx="459">
                <c:v>134.4</c:v>
              </c:pt>
              <c:pt idx="460">
                <c:v>134.69999999999999</c:v>
              </c:pt>
              <c:pt idx="461">
                <c:v>134.9</c:v>
              </c:pt>
              <c:pt idx="462">
                <c:v>135</c:v>
              </c:pt>
              <c:pt idx="463">
                <c:v>135.30000000000001</c:v>
              </c:pt>
              <c:pt idx="464">
                <c:v>135.4</c:v>
              </c:pt>
              <c:pt idx="465">
                <c:v>135.6</c:v>
              </c:pt>
              <c:pt idx="466">
                <c:v>135.80000000000001</c:v>
              </c:pt>
              <c:pt idx="467">
                <c:v>136</c:v>
              </c:pt>
              <c:pt idx="468">
                <c:v>136.19999999999999</c:v>
              </c:pt>
              <c:pt idx="469">
                <c:v>136.30000000000001</c:v>
              </c:pt>
              <c:pt idx="470">
                <c:v>136.5</c:v>
              </c:pt>
              <c:pt idx="471">
                <c:v>136.69999999999999</c:v>
              </c:pt>
              <c:pt idx="472">
                <c:v>136.80000000000001</c:v>
              </c:pt>
              <c:pt idx="473">
                <c:v>137</c:v>
              </c:pt>
              <c:pt idx="474">
                <c:v>137.1</c:v>
              </c:pt>
              <c:pt idx="475">
                <c:v>137.30000000000001</c:v>
              </c:pt>
              <c:pt idx="476">
                <c:v>137.4</c:v>
              </c:pt>
              <c:pt idx="477">
                <c:v>137.6</c:v>
              </c:pt>
              <c:pt idx="478">
                <c:v>137.69999999999999</c:v>
              </c:pt>
              <c:pt idx="479">
                <c:v>137.9</c:v>
              </c:pt>
              <c:pt idx="480">
                <c:v>138</c:v>
              </c:pt>
              <c:pt idx="481">
                <c:v>138.19999999999999</c:v>
              </c:pt>
              <c:pt idx="482">
                <c:v>138.4</c:v>
              </c:pt>
              <c:pt idx="483">
                <c:v>138.5</c:v>
              </c:pt>
              <c:pt idx="484">
                <c:v>138.69999999999999</c:v>
              </c:pt>
              <c:pt idx="485">
                <c:v>138.9</c:v>
              </c:pt>
              <c:pt idx="486">
                <c:v>139</c:v>
              </c:pt>
              <c:pt idx="487">
                <c:v>139.19999999999999</c:v>
              </c:pt>
              <c:pt idx="488">
                <c:v>139.30000000000001</c:v>
              </c:pt>
              <c:pt idx="489">
                <c:v>139.5</c:v>
              </c:pt>
              <c:pt idx="490">
                <c:v>139.69999999999999</c:v>
              </c:pt>
              <c:pt idx="491">
                <c:v>139.80000000000001</c:v>
              </c:pt>
              <c:pt idx="492">
                <c:v>140</c:v>
              </c:pt>
              <c:pt idx="493">
                <c:v>140.19999999999999</c:v>
              </c:pt>
              <c:pt idx="494">
                <c:v>140.30000000000001</c:v>
              </c:pt>
              <c:pt idx="495">
                <c:v>140.5</c:v>
              </c:pt>
              <c:pt idx="496">
                <c:v>140.69999999999999</c:v>
              </c:pt>
              <c:pt idx="497">
                <c:v>140.9</c:v>
              </c:pt>
              <c:pt idx="498">
                <c:v>141</c:v>
              </c:pt>
              <c:pt idx="499">
                <c:v>141.1</c:v>
              </c:pt>
              <c:pt idx="500">
                <c:v>141.30000000000001</c:v>
              </c:pt>
              <c:pt idx="501">
                <c:v>141.5</c:v>
              </c:pt>
              <c:pt idx="502">
                <c:v>141.6</c:v>
              </c:pt>
              <c:pt idx="503">
                <c:v>141.80000000000001</c:v>
              </c:pt>
              <c:pt idx="504">
                <c:v>142</c:v>
              </c:pt>
              <c:pt idx="505">
                <c:v>142.1</c:v>
              </c:pt>
              <c:pt idx="506">
                <c:v>142.30000000000001</c:v>
              </c:pt>
              <c:pt idx="507">
                <c:v>142.30000000000001</c:v>
              </c:pt>
              <c:pt idx="508">
                <c:v>142.5</c:v>
              </c:pt>
              <c:pt idx="509">
                <c:v>142.6</c:v>
              </c:pt>
              <c:pt idx="510">
                <c:v>142.80000000000001</c:v>
              </c:pt>
              <c:pt idx="511">
                <c:v>143</c:v>
              </c:pt>
              <c:pt idx="512">
                <c:v>143.1</c:v>
              </c:pt>
              <c:pt idx="513">
                <c:v>143.30000000000001</c:v>
              </c:pt>
              <c:pt idx="514">
                <c:v>143.4</c:v>
              </c:pt>
              <c:pt idx="515">
                <c:v>143.5</c:v>
              </c:pt>
              <c:pt idx="516">
                <c:v>143.6</c:v>
              </c:pt>
              <c:pt idx="517">
                <c:v>143.80000000000001</c:v>
              </c:pt>
              <c:pt idx="518">
                <c:v>143.9</c:v>
              </c:pt>
              <c:pt idx="519">
                <c:v>144.1</c:v>
              </c:pt>
              <c:pt idx="520">
                <c:v>144.30000000000001</c:v>
              </c:pt>
              <c:pt idx="521">
                <c:v>144.30000000000001</c:v>
              </c:pt>
              <c:pt idx="522">
                <c:v>144.5</c:v>
              </c:pt>
              <c:pt idx="523">
                <c:v>144.6</c:v>
              </c:pt>
              <c:pt idx="524">
                <c:v>144.80000000000001</c:v>
              </c:pt>
              <c:pt idx="525">
                <c:v>144.9</c:v>
              </c:pt>
              <c:pt idx="526">
                <c:v>145</c:v>
              </c:pt>
              <c:pt idx="527">
                <c:v>145.1</c:v>
              </c:pt>
              <c:pt idx="528">
                <c:v>145.30000000000001</c:v>
              </c:pt>
              <c:pt idx="529">
                <c:v>145.4</c:v>
              </c:pt>
              <c:pt idx="530">
                <c:v>145.5</c:v>
              </c:pt>
              <c:pt idx="531">
                <c:v>145.6</c:v>
              </c:pt>
              <c:pt idx="532">
                <c:v>145.80000000000001</c:v>
              </c:pt>
              <c:pt idx="533">
                <c:v>145.9</c:v>
              </c:pt>
              <c:pt idx="534">
                <c:v>146</c:v>
              </c:pt>
              <c:pt idx="535">
                <c:v>146.1</c:v>
              </c:pt>
              <c:pt idx="536">
                <c:v>146.19999999999999</c:v>
              </c:pt>
              <c:pt idx="537">
                <c:v>146.30000000000001</c:v>
              </c:pt>
              <c:pt idx="538">
                <c:v>146.5</c:v>
              </c:pt>
              <c:pt idx="539">
                <c:v>146.6</c:v>
              </c:pt>
              <c:pt idx="540">
                <c:v>146.69999999999999</c:v>
              </c:pt>
              <c:pt idx="541">
                <c:v>146.9</c:v>
              </c:pt>
              <c:pt idx="542">
                <c:v>146.9</c:v>
              </c:pt>
              <c:pt idx="543">
                <c:v>147.1</c:v>
              </c:pt>
              <c:pt idx="544">
                <c:v>147.19999999999999</c:v>
              </c:pt>
              <c:pt idx="545">
                <c:v>147.30000000000001</c:v>
              </c:pt>
              <c:pt idx="546">
                <c:v>147.5</c:v>
              </c:pt>
              <c:pt idx="547">
                <c:v>147.6</c:v>
              </c:pt>
              <c:pt idx="548">
                <c:v>147.69999999999999</c:v>
              </c:pt>
              <c:pt idx="549">
                <c:v>147.9</c:v>
              </c:pt>
              <c:pt idx="550">
                <c:v>147.9</c:v>
              </c:pt>
              <c:pt idx="551">
                <c:v>148.1</c:v>
              </c:pt>
              <c:pt idx="552">
                <c:v>148.19999999999999</c:v>
              </c:pt>
              <c:pt idx="553">
                <c:v>148.30000000000001</c:v>
              </c:pt>
              <c:pt idx="554">
                <c:v>148.5</c:v>
              </c:pt>
              <c:pt idx="555">
                <c:v>148.5</c:v>
              </c:pt>
              <c:pt idx="556">
                <c:v>148.69999999999999</c:v>
              </c:pt>
              <c:pt idx="557">
                <c:v>148.80000000000001</c:v>
              </c:pt>
              <c:pt idx="558">
                <c:v>148.9</c:v>
              </c:pt>
              <c:pt idx="559">
                <c:v>149</c:v>
              </c:pt>
              <c:pt idx="560">
                <c:v>149.19999999999999</c:v>
              </c:pt>
              <c:pt idx="561">
                <c:v>149.19999999999999</c:v>
              </c:pt>
              <c:pt idx="562">
                <c:v>149.4</c:v>
              </c:pt>
              <c:pt idx="563">
                <c:v>149.5</c:v>
              </c:pt>
              <c:pt idx="564">
                <c:v>149.6</c:v>
              </c:pt>
              <c:pt idx="565">
                <c:v>149.80000000000001</c:v>
              </c:pt>
              <c:pt idx="566">
                <c:v>149.9</c:v>
              </c:pt>
              <c:pt idx="567">
                <c:v>150</c:v>
              </c:pt>
              <c:pt idx="568">
                <c:v>150.19999999999999</c:v>
              </c:pt>
              <c:pt idx="569">
                <c:v>150.19999999999999</c:v>
              </c:pt>
              <c:pt idx="570">
                <c:v>150.4</c:v>
              </c:pt>
              <c:pt idx="571">
                <c:v>150.5</c:v>
              </c:pt>
              <c:pt idx="572">
                <c:v>150.6</c:v>
              </c:pt>
              <c:pt idx="573">
                <c:v>150.80000000000001</c:v>
              </c:pt>
              <c:pt idx="574">
                <c:v>150.80000000000001</c:v>
              </c:pt>
              <c:pt idx="575">
                <c:v>151</c:v>
              </c:pt>
              <c:pt idx="576">
                <c:v>151.1</c:v>
              </c:pt>
              <c:pt idx="577">
                <c:v>151.19999999999999</c:v>
              </c:pt>
              <c:pt idx="578">
                <c:v>151.30000000000001</c:v>
              </c:pt>
              <c:pt idx="579">
                <c:v>151.4</c:v>
              </c:pt>
              <c:pt idx="580">
                <c:v>151.5</c:v>
              </c:pt>
              <c:pt idx="581">
                <c:v>151.69999999999999</c:v>
              </c:pt>
              <c:pt idx="582">
                <c:v>151.80000000000001</c:v>
              </c:pt>
              <c:pt idx="583">
                <c:v>151.80000000000001</c:v>
              </c:pt>
              <c:pt idx="584">
                <c:v>152</c:v>
              </c:pt>
              <c:pt idx="585">
                <c:v>152.1</c:v>
              </c:pt>
              <c:pt idx="586">
                <c:v>152.19999999999999</c:v>
              </c:pt>
              <c:pt idx="587">
                <c:v>152.30000000000001</c:v>
              </c:pt>
              <c:pt idx="588">
                <c:v>152.5</c:v>
              </c:pt>
              <c:pt idx="589">
                <c:v>152.5</c:v>
              </c:pt>
              <c:pt idx="590">
                <c:v>152.69999999999999</c:v>
              </c:pt>
              <c:pt idx="591">
                <c:v>152.80000000000001</c:v>
              </c:pt>
              <c:pt idx="592">
                <c:v>152.9</c:v>
              </c:pt>
              <c:pt idx="593">
                <c:v>153</c:v>
              </c:pt>
              <c:pt idx="594">
                <c:v>153.1</c:v>
              </c:pt>
              <c:pt idx="595">
                <c:v>153.19999999999999</c:v>
              </c:pt>
              <c:pt idx="596">
                <c:v>153.30000000000001</c:v>
              </c:pt>
              <c:pt idx="597">
                <c:v>153.5</c:v>
              </c:pt>
              <c:pt idx="598">
                <c:v>153.5</c:v>
              </c:pt>
              <c:pt idx="599">
                <c:v>153.6</c:v>
              </c:pt>
              <c:pt idx="600">
                <c:v>153.80000000000001</c:v>
              </c:pt>
              <c:pt idx="601">
                <c:v>153.80000000000001</c:v>
              </c:pt>
              <c:pt idx="602">
                <c:v>154</c:v>
              </c:pt>
              <c:pt idx="603">
                <c:v>154.1</c:v>
              </c:pt>
              <c:pt idx="604">
                <c:v>154.19999999999999</c:v>
              </c:pt>
              <c:pt idx="605">
                <c:v>154.30000000000001</c:v>
              </c:pt>
              <c:pt idx="606">
                <c:v>154.5</c:v>
              </c:pt>
              <c:pt idx="607">
                <c:v>154.5</c:v>
              </c:pt>
              <c:pt idx="608">
                <c:v>154.6</c:v>
              </c:pt>
              <c:pt idx="609">
                <c:v>154.69999999999999</c:v>
              </c:pt>
              <c:pt idx="610">
                <c:v>154.80000000000001</c:v>
              </c:pt>
              <c:pt idx="611">
                <c:v>155</c:v>
              </c:pt>
              <c:pt idx="612">
                <c:v>155</c:v>
              </c:pt>
              <c:pt idx="613">
                <c:v>155.19999999999999</c:v>
              </c:pt>
              <c:pt idx="614">
                <c:v>155.19999999999999</c:v>
              </c:pt>
              <c:pt idx="615">
                <c:v>155.4</c:v>
              </c:pt>
              <c:pt idx="616">
                <c:v>155.4</c:v>
              </c:pt>
              <c:pt idx="617">
                <c:v>155.6</c:v>
              </c:pt>
              <c:pt idx="618">
                <c:v>155.6</c:v>
              </c:pt>
              <c:pt idx="619">
                <c:v>155.80000000000001</c:v>
              </c:pt>
              <c:pt idx="620">
                <c:v>155.80000000000001</c:v>
              </c:pt>
              <c:pt idx="621">
                <c:v>155.9</c:v>
              </c:pt>
              <c:pt idx="622">
                <c:v>156</c:v>
              </c:pt>
              <c:pt idx="623">
                <c:v>156.1</c:v>
              </c:pt>
              <c:pt idx="624">
                <c:v>156.19999999999999</c:v>
              </c:pt>
              <c:pt idx="625">
                <c:v>156.30000000000001</c:v>
              </c:pt>
              <c:pt idx="626">
                <c:v>156.4</c:v>
              </c:pt>
              <c:pt idx="627">
                <c:v>156.5</c:v>
              </c:pt>
              <c:pt idx="628">
                <c:v>156.6</c:v>
              </c:pt>
              <c:pt idx="629">
                <c:v>156.69999999999999</c:v>
              </c:pt>
              <c:pt idx="630">
                <c:v>156.80000000000001</c:v>
              </c:pt>
              <c:pt idx="631">
                <c:v>156.80000000000001</c:v>
              </c:pt>
              <c:pt idx="632">
                <c:v>157</c:v>
              </c:pt>
              <c:pt idx="633">
                <c:v>157.1</c:v>
              </c:pt>
              <c:pt idx="634">
                <c:v>157.1</c:v>
              </c:pt>
              <c:pt idx="635">
                <c:v>157.19999999999999</c:v>
              </c:pt>
              <c:pt idx="636">
                <c:v>157.30000000000001</c:v>
              </c:pt>
              <c:pt idx="637">
                <c:v>157.4</c:v>
              </c:pt>
              <c:pt idx="638">
                <c:v>157.5</c:v>
              </c:pt>
              <c:pt idx="639">
                <c:v>157.6</c:v>
              </c:pt>
              <c:pt idx="640">
                <c:v>157.69999999999999</c:v>
              </c:pt>
              <c:pt idx="641">
                <c:v>157.80000000000001</c:v>
              </c:pt>
              <c:pt idx="642">
                <c:v>157.80000000000001</c:v>
              </c:pt>
              <c:pt idx="643">
                <c:v>157.9</c:v>
              </c:pt>
              <c:pt idx="644">
                <c:v>158</c:v>
              </c:pt>
              <c:pt idx="645">
                <c:v>158.1</c:v>
              </c:pt>
              <c:pt idx="646">
                <c:v>158.1</c:v>
              </c:pt>
              <c:pt idx="647">
                <c:v>158.19999999999999</c:v>
              </c:pt>
              <c:pt idx="648">
                <c:v>158.30000000000001</c:v>
              </c:pt>
              <c:pt idx="649">
                <c:v>158.4</c:v>
              </c:pt>
              <c:pt idx="650">
                <c:v>158.4</c:v>
              </c:pt>
              <c:pt idx="651">
                <c:v>158.5</c:v>
              </c:pt>
              <c:pt idx="652">
                <c:v>158.69999999999999</c:v>
              </c:pt>
              <c:pt idx="653">
                <c:v>158.69999999999999</c:v>
              </c:pt>
              <c:pt idx="654">
                <c:v>158.69999999999999</c:v>
              </c:pt>
              <c:pt idx="655">
                <c:v>158.9</c:v>
              </c:pt>
              <c:pt idx="656">
                <c:v>159</c:v>
              </c:pt>
              <c:pt idx="657">
                <c:v>159.1</c:v>
              </c:pt>
              <c:pt idx="658">
                <c:v>159.1</c:v>
              </c:pt>
              <c:pt idx="659">
                <c:v>159.19999999999999</c:v>
              </c:pt>
              <c:pt idx="660">
                <c:v>159.30000000000001</c:v>
              </c:pt>
              <c:pt idx="661">
                <c:v>159.4</c:v>
              </c:pt>
              <c:pt idx="662">
                <c:v>159.4</c:v>
              </c:pt>
              <c:pt idx="663">
                <c:v>159.6</c:v>
              </c:pt>
              <c:pt idx="664">
                <c:v>159.69999999999999</c:v>
              </c:pt>
              <c:pt idx="665">
                <c:v>159.69999999999999</c:v>
              </c:pt>
              <c:pt idx="666">
                <c:v>159.80000000000001</c:v>
              </c:pt>
              <c:pt idx="667">
                <c:v>159.9</c:v>
              </c:pt>
              <c:pt idx="668">
                <c:v>160</c:v>
              </c:pt>
              <c:pt idx="669">
                <c:v>160.1</c:v>
              </c:pt>
              <c:pt idx="670">
                <c:v>160.1</c:v>
              </c:pt>
              <c:pt idx="671">
                <c:v>160.19999999999999</c:v>
              </c:pt>
              <c:pt idx="672">
                <c:v>160.30000000000001</c:v>
              </c:pt>
              <c:pt idx="673">
                <c:v>160.4</c:v>
              </c:pt>
              <c:pt idx="674">
                <c:v>160.4</c:v>
              </c:pt>
              <c:pt idx="675">
                <c:v>160.5</c:v>
              </c:pt>
              <c:pt idx="676">
                <c:v>160.6</c:v>
              </c:pt>
              <c:pt idx="677">
                <c:v>160.69999999999999</c:v>
              </c:pt>
              <c:pt idx="678">
                <c:v>160.69999999999999</c:v>
              </c:pt>
              <c:pt idx="679">
                <c:v>160.80000000000001</c:v>
              </c:pt>
              <c:pt idx="680">
                <c:v>160.9</c:v>
              </c:pt>
              <c:pt idx="681">
                <c:v>161</c:v>
              </c:pt>
              <c:pt idx="682">
                <c:v>161</c:v>
              </c:pt>
              <c:pt idx="683">
                <c:v>161.19999999999999</c:v>
              </c:pt>
              <c:pt idx="684">
                <c:v>161.19999999999999</c:v>
              </c:pt>
              <c:pt idx="685">
                <c:v>161.4</c:v>
              </c:pt>
              <c:pt idx="686">
                <c:v>161.4</c:v>
              </c:pt>
              <c:pt idx="687">
                <c:v>161.4</c:v>
              </c:pt>
              <c:pt idx="688">
                <c:v>161.5</c:v>
              </c:pt>
              <c:pt idx="689">
                <c:v>161.6</c:v>
              </c:pt>
              <c:pt idx="690">
                <c:v>161.69999999999999</c:v>
              </c:pt>
              <c:pt idx="691">
                <c:v>161.69999999999999</c:v>
              </c:pt>
              <c:pt idx="692">
                <c:v>161.9</c:v>
              </c:pt>
              <c:pt idx="693">
                <c:v>161.9</c:v>
              </c:pt>
              <c:pt idx="694">
                <c:v>162</c:v>
              </c:pt>
              <c:pt idx="695">
                <c:v>162</c:v>
              </c:pt>
              <c:pt idx="696">
                <c:v>162.1</c:v>
              </c:pt>
              <c:pt idx="697">
                <c:v>162.19999999999999</c:v>
              </c:pt>
              <c:pt idx="698">
                <c:v>162.30000000000001</c:v>
              </c:pt>
              <c:pt idx="699">
                <c:v>162.4</c:v>
              </c:pt>
              <c:pt idx="700">
                <c:v>162.4</c:v>
              </c:pt>
              <c:pt idx="701">
                <c:v>162.5</c:v>
              </c:pt>
              <c:pt idx="702">
                <c:v>162.6</c:v>
              </c:pt>
              <c:pt idx="703">
                <c:v>162.69999999999999</c:v>
              </c:pt>
              <c:pt idx="704">
                <c:v>162.69999999999999</c:v>
              </c:pt>
              <c:pt idx="705">
                <c:v>162.80000000000001</c:v>
              </c:pt>
              <c:pt idx="706">
                <c:v>162.80000000000001</c:v>
              </c:pt>
              <c:pt idx="707">
                <c:v>163</c:v>
              </c:pt>
              <c:pt idx="708">
                <c:v>163</c:v>
              </c:pt>
              <c:pt idx="709">
                <c:v>163</c:v>
              </c:pt>
              <c:pt idx="710">
                <c:v>163.19999999999999</c:v>
              </c:pt>
              <c:pt idx="711">
                <c:v>163.19999999999999</c:v>
              </c:pt>
              <c:pt idx="712">
                <c:v>163.30000000000001</c:v>
              </c:pt>
              <c:pt idx="713">
                <c:v>163.4</c:v>
              </c:pt>
              <c:pt idx="714">
                <c:v>163.5</c:v>
              </c:pt>
              <c:pt idx="715">
                <c:v>163.5</c:v>
              </c:pt>
              <c:pt idx="716">
                <c:v>163.69999999999999</c:v>
              </c:pt>
              <c:pt idx="717">
                <c:v>163.69999999999999</c:v>
              </c:pt>
              <c:pt idx="718">
                <c:v>163.80000000000001</c:v>
              </c:pt>
              <c:pt idx="719">
                <c:v>163.80000000000001</c:v>
              </c:pt>
              <c:pt idx="720">
                <c:v>163.9</c:v>
              </c:pt>
              <c:pt idx="721">
                <c:v>164</c:v>
              </c:pt>
              <c:pt idx="722">
                <c:v>164</c:v>
              </c:pt>
              <c:pt idx="723">
                <c:v>164.1</c:v>
              </c:pt>
              <c:pt idx="724">
                <c:v>164.2</c:v>
              </c:pt>
              <c:pt idx="725">
                <c:v>164.2</c:v>
              </c:pt>
              <c:pt idx="726">
                <c:v>164.3</c:v>
              </c:pt>
              <c:pt idx="727">
                <c:v>164.3</c:v>
              </c:pt>
              <c:pt idx="728">
                <c:v>164.3</c:v>
              </c:pt>
              <c:pt idx="729">
                <c:v>164.3</c:v>
              </c:pt>
              <c:pt idx="730">
                <c:v>164.5</c:v>
              </c:pt>
              <c:pt idx="731">
                <c:v>164.5</c:v>
              </c:pt>
              <c:pt idx="732">
                <c:v>164.6</c:v>
              </c:pt>
              <c:pt idx="733">
                <c:v>164.7</c:v>
              </c:pt>
              <c:pt idx="734">
                <c:v>164.7</c:v>
              </c:pt>
              <c:pt idx="735">
                <c:v>164.8</c:v>
              </c:pt>
              <c:pt idx="736">
                <c:v>164.9</c:v>
              </c:pt>
              <c:pt idx="737">
                <c:v>165</c:v>
              </c:pt>
              <c:pt idx="738">
                <c:v>165</c:v>
              </c:pt>
              <c:pt idx="739">
                <c:v>165.1</c:v>
              </c:pt>
              <c:pt idx="740">
                <c:v>165.2</c:v>
              </c:pt>
              <c:pt idx="741">
                <c:v>165.3</c:v>
              </c:pt>
              <c:pt idx="742">
                <c:v>165.3</c:v>
              </c:pt>
              <c:pt idx="743">
                <c:v>165.3</c:v>
              </c:pt>
              <c:pt idx="744">
                <c:v>165.5</c:v>
              </c:pt>
              <c:pt idx="745">
                <c:v>165.5</c:v>
              </c:pt>
              <c:pt idx="746">
                <c:v>165.6</c:v>
              </c:pt>
              <c:pt idx="747">
                <c:v>165.7</c:v>
              </c:pt>
              <c:pt idx="748">
                <c:v>165.7</c:v>
              </c:pt>
              <c:pt idx="749">
                <c:v>165.7</c:v>
              </c:pt>
              <c:pt idx="750">
                <c:v>165.8</c:v>
              </c:pt>
              <c:pt idx="751">
                <c:v>165.9</c:v>
              </c:pt>
              <c:pt idx="752">
                <c:v>166</c:v>
              </c:pt>
              <c:pt idx="753">
                <c:v>166</c:v>
              </c:pt>
              <c:pt idx="754">
                <c:v>166</c:v>
              </c:pt>
              <c:pt idx="755">
                <c:v>166.1</c:v>
              </c:pt>
              <c:pt idx="756">
                <c:v>166.2</c:v>
              </c:pt>
              <c:pt idx="757">
                <c:v>166.3</c:v>
              </c:pt>
              <c:pt idx="758">
                <c:v>166.3</c:v>
              </c:pt>
              <c:pt idx="759">
                <c:v>166.4</c:v>
              </c:pt>
              <c:pt idx="760">
                <c:v>166.5</c:v>
              </c:pt>
              <c:pt idx="761">
                <c:v>166.5</c:v>
              </c:pt>
              <c:pt idx="762">
                <c:v>166.6</c:v>
              </c:pt>
              <c:pt idx="763">
                <c:v>166.6</c:v>
              </c:pt>
              <c:pt idx="764">
                <c:v>166.7</c:v>
              </c:pt>
              <c:pt idx="765">
                <c:v>166.7</c:v>
              </c:pt>
              <c:pt idx="766">
                <c:v>166.8</c:v>
              </c:pt>
              <c:pt idx="767">
                <c:v>166.9</c:v>
              </c:pt>
              <c:pt idx="768">
                <c:v>167</c:v>
              </c:pt>
              <c:pt idx="769">
                <c:v>167</c:v>
              </c:pt>
              <c:pt idx="770">
                <c:v>167</c:v>
              </c:pt>
              <c:pt idx="771">
                <c:v>167.1</c:v>
              </c:pt>
              <c:pt idx="772">
                <c:v>167.2</c:v>
              </c:pt>
              <c:pt idx="773">
                <c:v>167.2</c:v>
              </c:pt>
              <c:pt idx="774">
                <c:v>167.3</c:v>
              </c:pt>
              <c:pt idx="775">
                <c:v>167.3</c:v>
              </c:pt>
              <c:pt idx="776">
                <c:v>167.4</c:v>
              </c:pt>
              <c:pt idx="777">
                <c:v>167.4</c:v>
              </c:pt>
              <c:pt idx="778">
                <c:v>167.5</c:v>
              </c:pt>
              <c:pt idx="779">
                <c:v>167.6</c:v>
              </c:pt>
              <c:pt idx="780">
                <c:v>167.6</c:v>
              </c:pt>
              <c:pt idx="781">
                <c:v>167.7</c:v>
              </c:pt>
              <c:pt idx="782">
                <c:v>167.7</c:v>
              </c:pt>
              <c:pt idx="783">
                <c:v>167.8</c:v>
              </c:pt>
              <c:pt idx="784">
                <c:v>167.8</c:v>
              </c:pt>
              <c:pt idx="785">
                <c:v>167.9</c:v>
              </c:pt>
              <c:pt idx="786">
                <c:v>168</c:v>
              </c:pt>
              <c:pt idx="787">
                <c:v>168</c:v>
              </c:pt>
              <c:pt idx="788">
                <c:v>168</c:v>
              </c:pt>
              <c:pt idx="789">
                <c:v>168.1</c:v>
              </c:pt>
              <c:pt idx="790">
                <c:v>168.1</c:v>
              </c:pt>
              <c:pt idx="791">
                <c:v>168.3</c:v>
              </c:pt>
              <c:pt idx="792">
                <c:v>168.3</c:v>
              </c:pt>
              <c:pt idx="793">
                <c:v>168.3</c:v>
              </c:pt>
              <c:pt idx="794">
                <c:v>168.3</c:v>
              </c:pt>
              <c:pt idx="795">
                <c:v>168.4</c:v>
              </c:pt>
              <c:pt idx="796">
                <c:v>168.4</c:v>
              </c:pt>
              <c:pt idx="797">
                <c:v>168.6</c:v>
              </c:pt>
              <c:pt idx="798">
                <c:v>168.6</c:v>
              </c:pt>
              <c:pt idx="799">
                <c:v>168.6</c:v>
              </c:pt>
              <c:pt idx="800">
                <c:v>168.6</c:v>
              </c:pt>
              <c:pt idx="801">
                <c:v>168.7</c:v>
              </c:pt>
              <c:pt idx="802">
                <c:v>168.7</c:v>
              </c:pt>
              <c:pt idx="803">
                <c:v>168.7</c:v>
              </c:pt>
              <c:pt idx="804">
                <c:v>168.8</c:v>
              </c:pt>
              <c:pt idx="805">
                <c:v>168.8</c:v>
              </c:pt>
              <c:pt idx="806">
                <c:v>168.9</c:v>
              </c:pt>
              <c:pt idx="807">
                <c:v>168.9</c:v>
              </c:pt>
              <c:pt idx="808">
                <c:v>169</c:v>
              </c:pt>
              <c:pt idx="809">
                <c:v>169</c:v>
              </c:pt>
              <c:pt idx="810">
                <c:v>169.1</c:v>
              </c:pt>
              <c:pt idx="811">
                <c:v>169.1</c:v>
              </c:pt>
              <c:pt idx="812">
                <c:v>169.2</c:v>
              </c:pt>
              <c:pt idx="813">
                <c:v>169.2</c:v>
              </c:pt>
              <c:pt idx="814">
                <c:v>169.3</c:v>
              </c:pt>
              <c:pt idx="815">
                <c:v>169.3</c:v>
              </c:pt>
              <c:pt idx="816">
                <c:v>169.3</c:v>
              </c:pt>
              <c:pt idx="817">
                <c:v>169.4</c:v>
              </c:pt>
              <c:pt idx="818">
                <c:v>169.4</c:v>
              </c:pt>
              <c:pt idx="819">
                <c:v>169.5</c:v>
              </c:pt>
              <c:pt idx="820">
                <c:v>169.6</c:v>
              </c:pt>
              <c:pt idx="821">
                <c:v>169.6</c:v>
              </c:pt>
              <c:pt idx="822">
                <c:v>169.6</c:v>
              </c:pt>
              <c:pt idx="823">
                <c:v>169.6</c:v>
              </c:pt>
              <c:pt idx="824">
                <c:v>169.7</c:v>
              </c:pt>
              <c:pt idx="825">
                <c:v>169.8</c:v>
              </c:pt>
              <c:pt idx="826">
                <c:v>169.8</c:v>
              </c:pt>
              <c:pt idx="827">
                <c:v>169.9</c:v>
              </c:pt>
              <c:pt idx="828">
                <c:v>169.9</c:v>
              </c:pt>
              <c:pt idx="829">
                <c:v>169.9</c:v>
              </c:pt>
              <c:pt idx="830">
                <c:v>170</c:v>
              </c:pt>
              <c:pt idx="831">
                <c:v>170.1</c:v>
              </c:pt>
              <c:pt idx="832">
                <c:v>170.1</c:v>
              </c:pt>
              <c:pt idx="833">
                <c:v>170.2</c:v>
              </c:pt>
              <c:pt idx="834">
                <c:v>170.2</c:v>
              </c:pt>
              <c:pt idx="835">
                <c:v>170.2</c:v>
              </c:pt>
              <c:pt idx="836">
                <c:v>170.2</c:v>
              </c:pt>
              <c:pt idx="837">
                <c:v>170.3</c:v>
              </c:pt>
              <c:pt idx="838">
                <c:v>170.4</c:v>
              </c:pt>
              <c:pt idx="839">
                <c:v>170.4</c:v>
              </c:pt>
              <c:pt idx="840">
                <c:v>170.5</c:v>
              </c:pt>
              <c:pt idx="841">
                <c:v>170.6</c:v>
              </c:pt>
              <c:pt idx="842">
                <c:v>170.6</c:v>
              </c:pt>
              <c:pt idx="843">
                <c:v>170.6</c:v>
              </c:pt>
              <c:pt idx="844">
                <c:v>170.6</c:v>
              </c:pt>
              <c:pt idx="845">
                <c:v>170.7</c:v>
              </c:pt>
              <c:pt idx="846">
                <c:v>170.7</c:v>
              </c:pt>
              <c:pt idx="847">
                <c:v>170.8</c:v>
              </c:pt>
              <c:pt idx="848">
                <c:v>170.8</c:v>
              </c:pt>
              <c:pt idx="849">
                <c:v>170.9</c:v>
              </c:pt>
              <c:pt idx="850">
                <c:v>170.9</c:v>
              </c:pt>
              <c:pt idx="851">
                <c:v>170.9</c:v>
              </c:pt>
              <c:pt idx="852">
                <c:v>171</c:v>
              </c:pt>
              <c:pt idx="853">
                <c:v>171.1</c:v>
              </c:pt>
              <c:pt idx="854">
                <c:v>171.1</c:v>
              </c:pt>
              <c:pt idx="855">
                <c:v>171.1</c:v>
              </c:pt>
              <c:pt idx="856">
                <c:v>171.2</c:v>
              </c:pt>
              <c:pt idx="857">
                <c:v>171.2</c:v>
              </c:pt>
              <c:pt idx="858">
                <c:v>171.2</c:v>
              </c:pt>
              <c:pt idx="859">
                <c:v>171.3</c:v>
              </c:pt>
              <c:pt idx="860">
                <c:v>171.4</c:v>
              </c:pt>
              <c:pt idx="861">
                <c:v>171.4</c:v>
              </c:pt>
              <c:pt idx="862">
                <c:v>171.4</c:v>
              </c:pt>
              <c:pt idx="863">
                <c:v>171.5</c:v>
              </c:pt>
              <c:pt idx="864">
                <c:v>171.5</c:v>
              </c:pt>
              <c:pt idx="865">
                <c:v>171.6</c:v>
              </c:pt>
              <c:pt idx="866">
                <c:v>171.6</c:v>
              </c:pt>
              <c:pt idx="867">
                <c:v>171.6</c:v>
              </c:pt>
              <c:pt idx="868">
                <c:v>171.7</c:v>
              </c:pt>
              <c:pt idx="869">
                <c:v>171.7</c:v>
              </c:pt>
              <c:pt idx="870">
                <c:v>171.8</c:v>
              </c:pt>
              <c:pt idx="871">
                <c:v>171.9</c:v>
              </c:pt>
              <c:pt idx="872">
                <c:v>171.9</c:v>
              </c:pt>
              <c:pt idx="873">
                <c:v>171.9</c:v>
              </c:pt>
              <c:pt idx="874">
                <c:v>171.9</c:v>
              </c:pt>
              <c:pt idx="875">
                <c:v>172.1</c:v>
              </c:pt>
              <c:pt idx="876">
                <c:v>172.1</c:v>
              </c:pt>
              <c:pt idx="877">
                <c:v>172.1</c:v>
              </c:pt>
              <c:pt idx="878">
                <c:v>172.2</c:v>
              </c:pt>
              <c:pt idx="879">
                <c:v>172.2</c:v>
              </c:pt>
              <c:pt idx="880">
                <c:v>172.2</c:v>
              </c:pt>
              <c:pt idx="881">
                <c:v>172.3</c:v>
              </c:pt>
              <c:pt idx="882">
                <c:v>172.3</c:v>
              </c:pt>
              <c:pt idx="883">
                <c:v>172.4</c:v>
              </c:pt>
              <c:pt idx="884">
                <c:v>172.4</c:v>
              </c:pt>
              <c:pt idx="885">
                <c:v>172.5</c:v>
              </c:pt>
              <c:pt idx="886">
                <c:v>172.5</c:v>
              </c:pt>
              <c:pt idx="887">
                <c:v>172.5</c:v>
              </c:pt>
              <c:pt idx="888">
                <c:v>172.5</c:v>
              </c:pt>
              <c:pt idx="889">
                <c:v>172.6</c:v>
              </c:pt>
              <c:pt idx="890">
                <c:v>172.7</c:v>
              </c:pt>
              <c:pt idx="891">
                <c:v>172.7</c:v>
              </c:pt>
              <c:pt idx="892">
                <c:v>172.8</c:v>
              </c:pt>
              <c:pt idx="893">
                <c:v>172.9</c:v>
              </c:pt>
              <c:pt idx="894">
                <c:v>172.9</c:v>
              </c:pt>
              <c:pt idx="895">
                <c:v>172.9</c:v>
              </c:pt>
              <c:pt idx="896">
                <c:v>172.9</c:v>
              </c:pt>
              <c:pt idx="897">
                <c:v>172.9</c:v>
              </c:pt>
              <c:pt idx="898">
                <c:v>173</c:v>
              </c:pt>
              <c:pt idx="899">
                <c:v>173</c:v>
              </c:pt>
              <c:pt idx="900">
                <c:v>173.1</c:v>
              </c:pt>
              <c:pt idx="901">
                <c:v>173.2</c:v>
              </c:pt>
              <c:pt idx="902">
                <c:v>173.2</c:v>
              </c:pt>
              <c:pt idx="903">
                <c:v>173.2</c:v>
              </c:pt>
              <c:pt idx="904">
                <c:v>173.2</c:v>
              </c:pt>
              <c:pt idx="905">
                <c:v>173.2</c:v>
              </c:pt>
              <c:pt idx="906">
                <c:v>173.3</c:v>
              </c:pt>
              <c:pt idx="907">
                <c:v>173.4</c:v>
              </c:pt>
              <c:pt idx="908">
                <c:v>173.4</c:v>
              </c:pt>
              <c:pt idx="909">
                <c:v>173.4</c:v>
              </c:pt>
              <c:pt idx="910">
                <c:v>173.5</c:v>
              </c:pt>
              <c:pt idx="911">
                <c:v>173.5</c:v>
              </c:pt>
              <c:pt idx="912">
                <c:v>173.5</c:v>
              </c:pt>
              <c:pt idx="913">
                <c:v>173.5</c:v>
              </c:pt>
              <c:pt idx="914">
                <c:v>173.5</c:v>
              </c:pt>
              <c:pt idx="915">
                <c:v>173.6</c:v>
              </c:pt>
              <c:pt idx="916">
                <c:v>173.7</c:v>
              </c:pt>
              <c:pt idx="917">
                <c:v>173.7</c:v>
              </c:pt>
              <c:pt idx="918">
                <c:v>173.7</c:v>
              </c:pt>
              <c:pt idx="919">
                <c:v>173.7</c:v>
              </c:pt>
              <c:pt idx="920">
                <c:v>173.8</c:v>
              </c:pt>
              <c:pt idx="921">
                <c:v>173.9</c:v>
              </c:pt>
              <c:pt idx="922">
                <c:v>173.9</c:v>
              </c:pt>
              <c:pt idx="923">
                <c:v>173.9</c:v>
              </c:pt>
              <c:pt idx="924">
                <c:v>173.9</c:v>
              </c:pt>
              <c:pt idx="925">
                <c:v>174</c:v>
              </c:pt>
              <c:pt idx="926">
                <c:v>174</c:v>
              </c:pt>
              <c:pt idx="927">
                <c:v>174.1</c:v>
              </c:pt>
              <c:pt idx="928">
                <c:v>174.1</c:v>
              </c:pt>
              <c:pt idx="929">
                <c:v>174.2</c:v>
              </c:pt>
              <c:pt idx="930">
                <c:v>174.2</c:v>
              </c:pt>
              <c:pt idx="931">
                <c:v>174.2</c:v>
              </c:pt>
              <c:pt idx="932">
                <c:v>174.2</c:v>
              </c:pt>
              <c:pt idx="933">
                <c:v>174.3</c:v>
              </c:pt>
              <c:pt idx="934">
                <c:v>174.3</c:v>
              </c:pt>
              <c:pt idx="935">
                <c:v>174.4</c:v>
              </c:pt>
              <c:pt idx="936">
                <c:v>174.4</c:v>
              </c:pt>
              <c:pt idx="937">
                <c:v>174.4</c:v>
              </c:pt>
              <c:pt idx="938">
                <c:v>174.4</c:v>
              </c:pt>
              <c:pt idx="939">
                <c:v>174.5</c:v>
              </c:pt>
              <c:pt idx="940">
                <c:v>174.5</c:v>
              </c:pt>
              <c:pt idx="941">
                <c:v>174.5</c:v>
              </c:pt>
              <c:pt idx="942">
                <c:v>174.5</c:v>
              </c:pt>
              <c:pt idx="943">
                <c:v>174.5</c:v>
              </c:pt>
              <c:pt idx="944">
                <c:v>174.5</c:v>
              </c:pt>
              <c:pt idx="945">
                <c:v>174.6</c:v>
              </c:pt>
              <c:pt idx="946">
                <c:v>174.6</c:v>
              </c:pt>
              <c:pt idx="947">
                <c:v>174.7</c:v>
              </c:pt>
              <c:pt idx="948">
                <c:v>174.7</c:v>
              </c:pt>
              <c:pt idx="949">
                <c:v>174.7</c:v>
              </c:pt>
              <c:pt idx="950">
                <c:v>174.8</c:v>
              </c:pt>
              <c:pt idx="951">
                <c:v>174.8</c:v>
              </c:pt>
              <c:pt idx="952">
                <c:v>174.8</c:v>
              </c:pt>
              <c:pt idx="953">
                <c:v>174.8</c:v>
              </c:pt>
              <c:pt idx="954">
                <c:v>174.8</c:v>
              </c:pt>
              <c:pt idx="955">
                <c:v>174.8</c:v>
              </c:pt>
              <c:pt idx="956">
                <c:v>174.8</c:v>
              </c:pt>
              <c:pt idx="957">
                <c:v>174.9</c:v>
              </c:pt>
              <c:pt idx="958">
                <c:v>174.9</c:v>
              </c:pt>
              <c:pt idx="959">
                <c:v>174.9</c:v>
              </c:pt>
              <c:pt idx="960">
                <c:v>175</c:v>
              </c:pt>
              <c:pt idx="961">
                <c:v>175</c:v>
              </c:pt>
              <c:pt idx="962">
                <c:v>175</c:v>
              </c:pt>
              <c:pt idx="963">
                <c:v>175</c:v>
              </c:pt>
              <c:pt idx="964">
                <c:v>175.1</c:v>
              </c:pt>
              <c:pt idx="965">
                <c:v>175.2</c:v>
              </c:pt>
              <c:pt idx="966">
                <c:v>175.2</c:v>
              </c:pt>
              <c:pt idx="967">
                <c:v>175.2</c:v>
              </c:pt>
              <c:pt idx="968">
                <c:v>175.2</c:v>
              </c:pt>
              <c:pt idx="969">
                <c:v>175.2</c:v>
              </c:pt>
              <c:pt idx="970">
                <c:v>175.2</c:v>
              </c:pt>
              <c:pt idx="971">
                <c:v>175.3</c:v>
              </c:pt>
              <c:pt idx="972">
                <c:v>175.3</c:v>
              </c:pt>
              <c:pt idx="973">
                <c:v>175.3</c:v>
              </c:pt>
              <c:pt idx="974">
                <c:v>175.4</c:v>
              </c:pt>
              <c:pt idx="975">
                <c:v>175.4</c:v>
              </c:pt>
              <c:pt idx="976">
                <c:v>175.4</c:v>
              </c:pt>
              <c:pt idx="977">
                <c:v>175.5</c:v>
              </c:pt>
              <c:pt idx="978">
                <c:v>175.5</c:v>
              </c:pt>
              <c:pt idx="979">
                <c:v>175.5</c:v>
              </c:pt>
              <c:pt idx="980">
                <c:v>175.5</c:v>
              </c:pt>
              <c:pt idx="981">
                <c:v>175.6</c:v>
              </c:pt>
              <c:pt idx="982">
                <c:v>175.6</c:v>
              </c:pt>
              <c:pt idx="983">
                <c:v>175.7</c:v>
              </c:pt>
              <c:pt idx="984">
                <c:v>175.7</c:v>
              </c:pt>
              <c:pt idx="985">
                <c:v>175.7</c:v>
              </c:pt>
              <c:pt idx="986">
                <c:v>175.7</c:v>
              </c:pt>
              <c:pt idx="987">
                <c:v>175.8</c:v>
              </c:pt>
              <c:pt idx="988">
                <c:v>175.8</c:v>
              </c:pt>
              <c:pt idx="989">
                <c:v>175.8</c:v>
              </c:pt>
              <c:pt idx="990">
                <c:v>175.8</c:v>
              </c:pt>
              <c:pt idx="991">
                <c:v>175.8</c:v>
              </c:pt>
              <c:pt idx="992">
                <c:v>175.8</c:v>
              </c:pt>
              <c:pt idx="993">
                <c:v>175.8</c:v>
              </c:pt>
              <c:pt idx="994">
                <c:v>175.9</c:v>
              </c:pt>
              <c:pt idx="995">
                <c:v>175.9</c:v>
              </c:pt>
              <c:pt idx="996">
                <c:v>175.9</c:v>
              </c:pt>
              <c:pt idx="997">
                <c:v>175.9</c:v>
              </c:pt>
              <c:pt idx="998">
                <c:v>176</c:v>
              </c:pt>
              <c:pt idx="999">
                <c:v>176</c:v>
              </c:pt>
              <c:pt idx="1000">
                <c:v>176</c:v>
              </c:pt>
              <c:pt idx="1001">
                <c:v>176</c:v>
              </c:pt>
              <c:pt idx="1002">
                <c:v>176</c:v>
              </c:pt>
              <c:pt idx="1003">
                <c:v>176.1</c:v>
              </c:pt>
              <c:pt idx="1004">
                <c:v>176.1</c:v>
              </c:pt>
              <c:pt idx="1005">
                <c:v>176.1</c:v>
              </c:pt>
              <c:pt idx="1006">
                <c:v>176.1</c:v>
              </c:pt>
              <c:pt idx="1007">
                <c:v>176.2</c:v>
              </c:pt>
              <c:pt idx="1008">
                <c:v>176.2</c:v>
              </c:pt>
              <c:pt idx="1009">
                <c:v>176.2</c:v>
              </c:pt>
              <c:pt idx="1010">
                <c:v>176.2</c:v>
              </c:pt>
              <c:pt idx="1011">
                <c:v>176.2</c:v>
              </c:pt>
              <c:pt idx="1012">
                <c:v>176.2</c:v>
              </c:pt>
              <c:pt idx="1013">
                <c:v>176.2</c:v>
              </c:pt>
              <c:pt idx="1014">
                <c:v>176.2</c:v>
              </c:pt>
              <c:pt idx="1015">
                <c:v>176.2</c:v>
              </c:pt>
              <c:pt idx="1016">
                <c:v>176.2</c:v>
              </c:pt>
              <c:pt idx="1017">
                <c:v>176.2</c:v>
              </c:pt>
              <c:pt idx="1018">
                <c:v>176.2</c:v>
              </c:pt>
              <c:pt idx="1019">
                <c:v>176.2</c:v>
              </c:pt>
              <c:pt idx="1020">
                <c:v>176.3</c:v>
              </c:pt>
              <c:pt idx="1021">
                <c:v>176.3</c:v>
              </c:pt>
              <c:pt idx="1022">
                <c:v>176.3</c:v>
              </c:pt>
              <c:pt idx="1023">
                <c:v>176.3</c:v>
              </c:pt>
              <c:pt idx="1024">
                <c:v>176.3</c:v>
              </c:pt>
              <c:pt idx="1025">
                <c:v>176.4</c:v>
              </c:pt>
              <c:pt idx="1026">
                <c:v>176.4</c:v>
              </c:pt>
              <c:pt idx="1027">
                <c:v>176.4</c:v>
              </c:pt>
              <c:pt idx="1028">
                <c:v>176.5</c:v>
              </c:pt>
              <c:pt idx="1029">
                <c:v>176.5</c:v>
              </c:pt>
              <c:pt idx="1030">
                <c:v>176.5</c:v>
              </c:pt>
              <c:pt idx="1031">
                <c:v>176.5</c:v>
              </c:pt>
              <c:pt idx="1032">
                <c:v>176.5</c:v>
              </c:pt>
              <c:pt idx="1033">
                <c:v>176.5</c:v>
              </c:pt>
              <c:pt idx="1034">
                <c:v>176.5</c:v>
              </c:pt>
              <c:pt idx="1035">
                <c:v>176.5</c:v>
              </c:pt>
              <c:pt idx="1036">
                <c:v>176.5</c:v>
              </c:pt>
              <c:pt idx="1037">
                <c:v>176.5</c:v>
              </c:pt>
              <c:pt idx="1038">
                <c:v>176.6</c:v>
              </c:pt>
              <c:pt idx="1039">
                <c:v>176.6</c:v>
              </c:pt>
              <c:pt idx="1040">
                <c:v>176.6</c:v>
              </c:pt>
              <c:pt idx="1041">
                <c:v>176.6</c:v>
              </c:pt>
              <c:pt idx="1042">
                <c:v>176.6</c:v>
              </c:pt>
              <c:pt idx="1043">
                <c:v>176.7</c:v>
              </c:pt>
              <c:pt idx="1044">
                <c:v>176.6</c:v>
              </c:pt>
              <c:pt idx="1045">
                <c:v>176.7</c:v>
              </c:pt>
              <c:pt idx="1046">
                <c:v>176.7</c:v>
              </c:pt>
              <c:pt idx="1047">
                <c:v>176.7</c:v>
              </c:pt>
              <c:pt idx="1048">
                <c:v>176.7</c:v>
              </c:pt>
              <c:pt idx="1049">
                <c:v>176.7</c:v>
              </c:pt>
              <c:pt idx="1050">
                <c:v>176.8</c:v>
              </c:pt>
              <c:pt idx="1051">
                <c:v>176.8</c:v>
              </c:pt>
              <c:pt idx="1052">
                <c:v>176.8</c:v>
              </c:pt>
              <c:pt idx="1053">
                <c:v>176.8</c:v>
              </c:pt>
              <c:pt idx="1054">
                <c:v>176.8</c:v>
              </c:pt>
              <c:pt idx="1055">
                <c:v>176.8</c:v>
              </c:pt>
              <c:pt idx="1056">
                <c:v>176.8</c:v>
              </c:pt>
              <c:pt idx="1057">
                <c:v>176.9</c:v>
              </c:pt>
              <c:pt idx="1058">
                <c:v>176.9</c:v>
              </c:pt>
              <c:pt idx="1059">
                <c:v>177</c:v>
              </c:pt>
              <c:pt idx="1060">
                <c:v>177</c:v>
              </c:pt>
              <c:pt idx="1061">
                <c:v>177</c:v>
              </c:pt>
              <c:pt idx="1062">
                <c:v>177</c:v>
              </c:pt>
              <c:pt idx="1063">
                <c:v>177</c:v>
              </c:pt>
              <c:pt idx="1064">
                <c:v>177.1</c:v>
              </c:pt>
              <c:pt idx="1065">
                <c:v>177.1</c:v>
              </c:pt>
              <c:pt idx="1066">
                <c:v>177.1</c:v>
              </c:pt>
              <c:pt idx="1067">
                <c:v>177.1</c:v>
              </c:pt>
              <c:pt idx="1068">
                <c:v>177.1</c:v>
              </c:pt>
              <c:pt idx="1069">
                <c:v>177.1</c:v>
              </c:pt>
              <c:pt idx="1070">
                <c:v>177.1</c:v>
              </c:pt>
              <c:pt idx="1071">
                <c:v>177.1</c:v>
              </c:pt>
              <c:pt idx="1072">
                <c:v>177.1</c:v>
              </c:pt>
              <c:pt idx="1073">
                <c:v>177.1</c:v>
              </c:pt>
              <c:pt idx="1074">
                <c:v>177.2</c:v>
              </c:pt>
              <c:pt idx="1075">
                <c:v>177.2</c:v>
              </c:pt>
              <c:pt idx="1076">
                <c:v>177.3</c:v>
              </c:pt>
              <c:pt idx="1077">
                <c:v>177.3</c:v>
              </c:pt>
              <c:pt idx="1078">
                <c:v>177.3</c:v>
              </c:pt>
              <c:pt idx="1079">
                <c:v>177.3</c:v>
              </c:pt>
              <c:pt idx="1080">
                <c:v>177.3</c:v>
              </c:pt>
              <c:pt idx="1081">
                <c:v>177.4</c:v>
              </c:pt>
              <c:pt idx="1082">
                <c:v>177.4</c:v>
              </c:pt>
              <c:pt idx="1083">
                <c:v>177.4</c:v>
              </c:pt>
              <c:pt idx="1084">
                <c:v>177.4</c:v>
              </c:pt>
              <c:pt idx="1085">
                <c:v>177.5</c:v>
              </c:pt>
              <c:pt idx="1086">
                <c:v>177.5</c:v>
              </c:pt>
              <c:pt idx="1087">
                <c:v>177.5</c:v>
              </c:pt>
              <c:pt idx="1088">
                <c:v>177.5</c:v>
              </c:pt>
              <c:pt idx="1089">
                <c:v>177.6</c:v>
              </c:pt>
              <c:pt idx="1090">
                <c:v>177.6</c:v>
              </c:pt>
              <c:pt idx="1091">
                <c:v>177.6</c:v>
              </c:pt>
              <c:pt idx="1092">
                <c:v>177.6</c:v>
              </c:pt>
              <c:pt idx="1093">
                <c:v>177.7</c:v>
              </c:pt>
              <c:pt idx="1094">
                <c:v>177.7</c:v>
              </c:pt>
              <c:pt idx="1095">
                <c:v>177.8</c:v>
              </c:pt>
              <c:pt idx="1096">
                <c:v>177.8</c:v>
              </c:pt>
              <c:pt idx="1097">
                <c:v>177.8</c:v>
              </c:pt>
              <c:pt idx="1098">
                <c:v>177.8</c:v>
              </c:pt>
              <c:pt idx="1099">
                <c:v>177.8</c:v>
              </c:pt>
              <c:pt idx="1100">
                <c:v>177.9</c:v>
              </c:pt>
              <c:pt idx="1101">
                <c:v>178</c:v>
              </c:pt>
              <c:pt idx="1102">
                <c:v>178</c:v>
              </c:pt>
              <c:pt idx="1103">
                <c:v>178</c:v>
              </c:pt>
              <c:pt idx="1104">
                <c:v>178.1</c:v>
              </c:pt>
              <c:pt idx="1105">
                <c:v>178.1</c:v>
              </c:pt>
              <c:pt idx="1106">
                <c:v>178.1</c:v>
              </c:pt>
              <c:pt idx="1107">
                <c:v>178.1</c:v>
              </c:pt>
              <c:pt idx="1108">
                <c:v>178.1</c:v>
              </c:pt>
              <c:pt idx="1109">
                <c:v>178.2</c:v>
              </c:pt>
              <c:pt idx="1110">
                <c:v>178.2</c:v>
              </c:pt>
              <c:pt idx="1111">
                <c:v>178.3</c:v>
              </c:pt>
              <c:pt idx="1112">
                <c:v>178.3</c:v>
              </c:pt>
              <c:pt idx="1113">
                <c:v>178.3</c:v>
              </c:pt>
              <c:pt idx="1114">
                <c:v>178.3</c:v>
              </c:pt>
              <c:pt idx="1115">
                <c:v>178.4</c:v>
              </c:pt>
              <c:pt idx="1116">
                <c:v>178.5</c:v>
              </c:pt>
              <c:pt idx="1117">
                <c:v>178.5</c:v>
              </c:pt>
              <c:pt idx="1118">
                <c:v>178.5</c:v>
              </c:pt>
              <c:pt idx="1119">
                <c:v>178.5</c:v>
              </c:pt>
              <c:pt idx="1120">
                <c:v>178.5</c:v>
              </c:pt>
              <c:pt idx="1121">
                <c:v>178.5</c:v>
              </c:pt>
              <c:pt idx="1122">
                <c:v>178.6</c:v>
              </c:pt>
              <c:pt idx="1123">
                <c:v>178.6</c:v>
              </c:pt>
              <c:pt idx="1124">
                <c:v>178.6</c:v>
              </c:pt>
              <c:pt idx="1125">
                <c:v>178.6</c:v>
              </c:pt>
              <c:pt idx="1126">
                <c:v>178.7</c:v>
              </c:pt>
              <c:pt idx="1127">
                <c:v>178.8</c:v>
              </c:pt>
              <c:pt idx="1128">
                <c:v>178.8</c:v>
              </c:pt>
              <c:pt idx="1129">
                <c:v>178.8</c:v>
              </c:pt>
              <c:pt idx="1130">
                <c:v>178.8</c:v>
              </c:pt>
              <c:pt idx="1131">
                <c:v>178.8</c:v>
              </c:pt>
              <c:pt idx="1132">
                <c:v>178.8</c:v>
              </c:pt>
              <c:pt idx="1133">
                <c:v>178.9</c:v>
              </c:pt>
              <c:pt idx="1134">
                <c:v>178.9</c:v>
              </c:pt>
              <c:pt idx="1135">
                <c:v>179</c:v>
              </c:pt>
              <c:pt idx="1136">
                <c:v>179</c:v>
              </c:pt>
              <c:pt idx="1137">
                <c:v>179</c:v>
              </c:pt>
              <c:pt idx="1138">
                <c:v>179</c:v>
              </c:pt>
              <c:pt idx="1139">
                <c:v>179</c:v>
              </c:pt>
              <c:pt idx="1140">
                <c:v>179.1</c:v>
              </c:pt>
              <c:pt idx="1141">
                <c:v>179.1</c:v>
              </c:pt>
              <c:pt idx="1142">
                <c:v>179.1</c:v>
              </c:pt>
              <c:pt idx="1143">
                <c:v>179.1</c:v>
              </c:pt>
              <c:pt idx="1144">
                <c:v>179.1</c:v>
              </c:pt>
              <c:pt idx="1145">
                <c:v>179.1</c:v>
              </c:pt>
              <c:pt idx="1146">
                <c:v>179.1</c:v>
              </c:pt>
              <c:pt idx="1147">
                <c:v>179.1</c:v>
              </c:pt>
              <c:pt idx="1148">
                <c:v>179.1</c:v>
              </c:pt>
              <c:pt idx="1149">
                <c:v>179.2</c:v>
              </c:pt>
              <c:pt idx="1150">
                <c:v>179.2</c:v>
              </c:pt>
              <c:pt idx="1151">
                <c:v>179.2</c:v>
              </c:pt>
              <c:pt idx="1152">
                <c:v>179.2</c:v>
              </c:pt>
              <c:pt idx="1153">
                <c:v>179.3</c:v>
              </c:pt>
              <c:pt idx="1154">
                <c:v>179.3</c:v>
              </c:pt>
              <c:pt idx="1155">
                <c:v>179.3</c:v>
              </c:pt>
              <c:pt idx="1156">
                <c:v>179.3</c:v>
              </c:pt>
              <c:pt idx="1157">
                <c:v>179.3</c:v>
              </c:pt>
              <c:pt idx="1158">
                <c:v>179.3</c:v>
              </c:pt>
              <c:pt idx="1159">
                <c:v>179.3</c:v>
              </c:pt>
              <c:pt idx="1160">
                <c:v>179.3</c:v>
              </c:pt>
              <c:pt idx="1161">
                <c:v>179.4</c:v>
              </c:pt>
              <c:pt idx="1162">
                <c:v>179.4</c:v>
              </c:pt>
              <c:pt idx="1163">
                <c:v>179.4</c:v>
              </c:pt>
              <c:pt idx="1164">
                <c:v>179.4</c:v>
              </c:pt>
              <c:pt idx="1165">
                <c:v>179.4</c:v>
              </c:pt>
              <c:pt idx="1166">
                <c:v>179.4</c:v>
              </c:pt>
              <c:pt idx="1167">
                <c:v>179.4</c:v>
              </c:pt>
              <c:pt idx="1168">
                <c:v>179.4</c:v>
              </c:pt>
              <c:pt idx="1169">
                <c:v>179.4</c:v>
              </c:pt>
              <c:pt idx="1170">
                <c:v>179.4</c:v>
              </c:pt>
              <c:pt idx="1171">
                <c:v>179.4</c:v>
              </c:pt>
              <c:pt idx="1172">
                <c:v>179.4</c:v>
              </c:pt>
              <c:pt idx="1173">
                <c:v>179.4</c:v>
              </c:pt>
              <c:pt idx="1174">
                <c:v>179.4</c:v>
              </c:pt>
              <c:pt idx="1175">
                <c:v>179.4</c:v>
              </c:pt>
              <c:pt idx="1176">
                <c:v>179.4</c:v>
              </c:pt>
              <c:pt idx="1177">
                <c:v>179.4</c:v>
              </c:pt>
              <c:pt idx="1178">
                <c:v>179.4</c:v>
              </c:pt>
              <c:pt idx="1179">
                <c:v>179.5</c:v>
              </c:pt>
              <c:pt idx="1180">
                <c:v>179.5</c:v>
              </c:pt>
              <c:pt idx="1181">
                <c:v>179.5</c:v>
              </c:pt>
              <c:pt idx="1182">
                <c:v>179.5</c:v>
              </c:pt>
              <c:pt idx="1183">
                <c:v>179.6</c:v>
              </c:pt>
              <c:pt idx="1184">
                <c:v>179.5</c:v>
              </c:pt>
              <c:pt idx="1185">
                <c:v>179.6</c:v>
              </c:pt>
              <c:pt idx="1186">
                <c:v>179.6</c:v>
              </c:pt>
              <c:pt idx="1187">
                <c:v>179.6</c:v>
              </c:pt>
              <c:pt idx="1188">
                <c:v>179.6</c:v>
              </c:pt>
              <c:pt idx="1189">
                <c:v>179.6</c:v>
              </c:pt>
              <c:pt idx="1190">
                <c:v>179.6</c:v>
              </c:pt>
              <c:pt idx="1191">
                <c:v>179.6</c:v>
              </c:pt>
              <c:pt idx="1192">
                <c:v>179.7</c:v>
              </c:pt>
              <c:pt idx="1193">
                <c:v>179.6</c:v>
              </c:pt>
              <c:pt idx="1194">
                <c:v>179.7</c:v>
              </c:pt>
              <c:pt idx="1195">
                <c:v>179.7</c:v>
              </c:pt>
              <c:pt idx="1196">
                <c:v>179.7</c:v>
              </c:pt>
              <c:pt idx="1197">
                <c:v>179.7</c:v>
              </c:pt>
              <c:pt idx="1198">
                <c:v>179.8</c:v>
              </c:pt>
              <c:pt idx="1199">
                <c:v>179.8</c:v>
              </c:pt>
              <c:pt idx="1200">
                <c:v>179.8</c:v>
              </c:pt>
              <c:pt idx="1201">
                <c:v>179.8</c:v>
              </c:pt>
              <c:pt idx="1202">
                <c:v>179.8</c:v>
              </c:pt>
              <c:pt idx="1203">
                <c:v>179.8</c:v>
              </c:pt>
              <c:pt idx="1204">
                <c:v>179.8</c:v>
              </c:pt>
              <c:pt idx="1205">
                <c:v>179.8</c:v>
              </c:pt>
              <c:pt idx="1206">
                <c:v>179.8</c:v>
              </c:pt>
              <c:pt idx="1207">
                <c:v>179.8</c:v>
              </c:pt>
              <c:pt idx="1208">
                <c:v>179.8</c:v>
              </c:pt>
              <c:pt idx="1209">
                <c:v>179.8</c:v>
              </c:pt>
              <c:pt idx="1210">
                <c:v>179.8</c:v>
              </c:pt>
              <c:pt idx="1211">
                <c:v>179.8</c:v>
              </c:pt>
              <c:pt idx="1212">
                <c:v>179.8</c:v>
              </c:pt>
              <c:pt idx="1213">
                <c:v>179.8</c:v>
              </c:pt>
              <c:pt idx="1214">
                <c:v>179.8</c:v>
              </c:pt>
              <c:pt idx="1215">
                <c:v>179.8</c:v>
              </c:pt>
              <c:pt idx="1216">
                <c:v>179.8</c:v>
              </c:pt>
              <c:pt idx="1217">
                <c:v>179.8</c:v>
              </c:pt>
              <c:pt idx="1218">
                <c:v>179.8</c:v>
              </c:pt>
              <c:pt idx="1219">
                <c:v>179.8</c:v>
              </c:pt>
              <c:pt idx="1220">
                <c:v>179.8</c:v>
              </c:pt>
              <c:pt idx="1221">
                <c:v>179.8</c:v>
              </c:pt>
              <c:pt idx="1222">
                <c:v>179.9</c:v>
              </c:pt>
              <c:pt idx="1223">
                <c:v>179.9</c:v>
              </c:pt>
              <c:pt idx="1224">
                <c:v>179.9</c:v>
              </c:pt>
              <c:pt idx="1225">
                <c:v>179.9</c:v>
              </c:pt>
              <c:pt idx="1226">
                <c:v>179.9</c:v>
              </c:pt>
              <c:pt idx="1227">
                <c:v>179.9</c:v>
              </c:pt>
              <c:pt idx="1228">
                <c:v>180</c:v>
              </c:pt>
              <c:pt idx="1229">
                <c:v>179.9</c:v>
              </c:pt>
              <c:pt idx="1230">
                <c:v>180</c:v>
              </c:pt>
              <c:pt idx="1231">
                <c:v>180</c:v>
              </c:pt>
              <c:pt idx="1232">
                <c:v>180.1</c:v>
              </c:pt>
              <c:pt idx="1233">
                <c:v>180</c:v>
              </c:pt>
              <c:pt idx="1234">
                <c:v>180.1</c:v>
              </c:pt>
              <c:pt idx="1235">
                <c:v>180.1</c:v>
              </c:pt>
              <c:pt idx="1236">
                <c:v>180.1</c:v>
              </c:pt>
              <c:pt idx="1237">
                <c:v>180.1</c:v>
              </c:pt>
              <c:pt idx="1238">
                <c:v>180.1</c:v>
              </c:pt>
              <c:pt idx="1239">
                <c:v>180.1</c:v>
              </c:pt>
              <c:pt idx="1240">
                <c:v>180.1</c:v>
              </c:pt>
              <c:pt idx="1241">
                <c:v>180.1</c:v>
              </c:pt>
              <c:pt idx="1242">
                <c:v>180.1</c:v>
              </c:pt>
              <c:pt idx="1243">
                <c:v>180.1</c:v>
              </c:pt>
              <c:pt idx="1244">
                <c:v>180.1</c:v>
              </c:pt>
              <c:pt idx="1245">
                <c:v>180.1</c:v>
              </c:pt>
              <c:pt idx="1246">
                <c:v>180.1</c:v>
              </c:pt>
              <c:pt idx="1247">
                <c:v>180.1</c:v>
              </c:pt>
              <c:pt idx="1248">
                <c:v>180.2</c:v>
              </c:pt>
              <c:pt idx="1249">
                <c:v>180.1</c:v>
              </c:pt>
              <c:pt idx="1250">
                <c:v>180.1</c:v>
              </c:pt>
              <c:pt idx="1251">
                <c:v>180.2</c:v>
              </c:pt>
              <c:pt idx="1252">
                <c:v>180.2</c:v>
              </c:pt>
              <c:pt idx="1253">
                <c:v>180.2</c:v>
              </c:pt>
              <c:pt idx="1254">
                <c:v>180.2</c:v>
              </c:pt>
              <c:pt idx="1255">
                <c:v>180.2</c:v>
              </c:pt>
              <c:pt idx="1256">
                <c:v>180.2</c:v>
              </c:pt>
              <c:pt idx="1257">
                <c:v>180.2</c:v>
              </c:pt>
              <c:pt idx="1258">
                <c:v>180.2</c:v>
              </c:pt>
              <c:pt idx="1259">
                <c:v>180.2</c:v>
              </c:pt>
              <c:pt idx="1260">
                <c:v>180.2</c:v>
              </c:pt>
              <c:pt idx="1261">
                <c:v>180.2</c:v>
              </c:pt>
              <c:pt idx="1262">
                <c:v>180.3</c:v>
              </c:pt>
              <c:pt idx="1263">
                <c:v>180.3</c:v>
              </c:pt>
              <c:pt idx="1264">
                <c:v>180.3</c:v>
              </c:pt>
              <c:pt idx="1265">
                <c:v>180.3</c:v>
              </c:pt>
              <c:pt idx="1266">
                <c:v>180.3</c:v>
              </c:pt>
              <c:pt idx="1267">
                <c:v>180.3</c:v>
              </c:pt>
              <c:pt idx="1268">
                <c:v>180.3</c:v>
              </c:pt>
              <c:pt idx="1269">
                <c:v>180.3</c:v>
              </c:pt>
              <c:pt idx="1270">
                <c:v>180.3</c:v>
              </c:pt>
              <c:pt idx="1271">
                <c:v>180.3</c:v>
              </c:pt>
              <c:pt idx="1272">
                <c:v>180.3</c:v>
              </c:pt>
              <c:pt idx="1273">
                <c:v>180.3</c:v>
              </c:pt>
              <c:pt idx="1274">
                <c:v>180.3</c:v>
              </c:pt>
              <c:pt idx="1275">
                <c:v>180.3</c:v>
              </c:pt>
              <c:pt idx="1276">
                <c:v>180.3</c:v>
              </c:pt>
              <c:pt idx="1277">
                <c:v>180.3</c:v>
              </c:pt>
              <c:pt idx="1278">
                <c:v>180.4</c:v>
              </c:pt>
              <c:pt idx="1279">
                <c:v>180.3</c:v>
              </c:pt>
              <c:pt idx="1280">
                <c:v>180.4</c:v>
              </c:pt>
              <c:pt idx="1281">
                <c:v>180.3</c:v>
              </c:pt>
              <c:pt idx="1282">
                <c:v>180.4</c:v>
              </c:pt>
              <c:pt idx="1283">
                <c:v>180.4</c:v>
              </c:pt>
              <c:pt idx="1284">
                <c:v>180.4</c:v>
              </c:pt>
              <c:pt idx="1285">
                <c:v>180.4</c:v>
              </c:pt>
              <c:pt idx="1286">
                <c:v>180.4</c:v>
              </c:pt>
              <c:pt idx="1287">
                <c:v>180.4</c:v>
              </c:pt>
              <c:pt idx="1288">
                <c:v>180.3</c:v>
              </c:pt>
              <c:pt idx="1289">
                <c:v>180.3</c:v>
              </c:pt>
              <c:pt idx="1290">
                <c:v>180.3</c:v>
              </c:pt>
              <c:pt idx="1291">
                <c:v>180.3</c:v>
              </c:pt>
              <c:pt idx="1292">
                <c:v>180.3</c:v>
              </c:pt>
              <c:pt idx="1293">
                <c:v>180.3</c:v>
              </c:pt>
              <c:pt idx="1294">
                <c:v>180.4</c:v>
              </c:pt>
              <c:pt idx="1295">
                <c:v>180.4</c:v>
              </c:pt>
              <c:pt idx="1296">
                <c:v>180.4</c:v>
              </c:pt>
              <c:pt idx="1297">
                <c:v>180.4</c:v>
              </c:pt>
              <c:pt idx="1298">
                <c:v>180.4</c:v>
              </c:pt>
              <c:pt idx="1299">
                <c:v>180.4</c:v>
              </c:pt>
              <c:pt idx="1300">
                <c:v>180.4</c:v>
              </c:pt>
              <c:pt idx="1301">
                <c:v>180.4</c:v>
              </c:pt>
              <c:pt idx="1302">
                <c:v>180.5</c:v>
              </c:pt>
              <c:pt idx="1303">
                <c:v>180.5</c:v>
              </c:pt>
              <c:pt idx="1304">
                <c:v>180.5</c:v>
              </c:pt>
              <c:pt idx="1305">
                <c:v>180.6</c:v>
              </c:pt>
              <c:pt idx="1306">
                <c:v>180.6</c:v>
              </c:pt>
              <c:pt idx="1307">
                <c:v>180.6</c:v>
              </c:pt>
              <c:pt idx="1308">
                <c:v>180.6</c:v>
              </c:pt>
              <c:pt idx="1309">
                <c:v>180.6</c:v>
              </c:pt>
              <c:pt idx="1310">
                <c:v>180.6</c:v>
              </c:pt>
              <c:pt idx="1311">
                <c:v>180.7</c:v>
              </c:pt>
              <c:pt idx="1312">
                <c:v>180.6</c:v>
              </c:pt>
              <c:pt idx="1313">
                <c:v>180.6</c:v>
              </c:pt>
              <c:pt idx="1314">
                <c:v>180.7</c:v>
              </c:pt>
              <c:pt idx="1315">
                <c:v>180.7</c:v>
              </c:pt>
              <c:pt idx="1316">
                <c:v>180.7</c:v>
              </c:pt>
              <c:pt idx="1317">
                <c:v>180.7</c:v>
              </c:pt>
              <c:pt idx="1318">
                <c:v>180.7</c:v>
              </c:pt>
              <c:pt idx="1319">
                <c:v>180.7</c:v>
              </c:pt>
              <c:pt idx="1320">
                <c:v>180.7</c:v>
              </c:pt>
              <c:pt idx="1321">
                <c:v>180.8</c:v>
              </c:pt>
              <c:pt idx="1322">
                <c:v>180.7</c:v>
              </c:pt>
              <c:pt idx="1323">
                <c:v>180.8</c:v>
              </c:pt>
              <c:pt idx="1324">
                <c:v>180.8</c:v>
              </c:pt>
              <c:pt idx="1325">
                <c:v>180.8</c:v>
              </c:pt>
              <c:pt idx="1326">
                <c:v>180.8</c:v>
              </c:pt>
              <c:pt idx="1327">
                <c:v>180.8</c:v>
              </c:pt>
              <c:pt idx="1328">
                <c:v>180.8</c:v>
              </c:pt>
              <c:pt idx="1329">
                <c:v>180.8</c:v>
              </c:pt>
              <c:pt idx="1330">
                <c:v>180.8</c:v>
              </c:pt>
              <c:pt idx="1331">
                <c:v>180.8</c:v>
              </c:pt>
              <c:pt idx="1332">
                <c:v>180.8</c:v>
              </c:pt>
              <c:pt idx="1333">
                <c:v>180.8</c:v>
              </c:pt>
              <c:pt idx="1334">
                <c:v>180.8</c:v>
              </c:pt>
              <c:pt idx="1335">
                <c:v>180.8</c:v>
              </c:pt>
              <c:pt idx="1336">
                <c:v>180.8</c:v>
              </c:pt>
              <c:pt idx="1337">
                <c:v>180.8</c:v>
              </c:pt>
              <c:pt idx="1338">
                <c:v>180.8</c:v>
              </c:pt>
              <c:pt idx="1339">
                <c:v>180.8</c:v>
              </c:pt>
              <c:pt idx="1340">
                <c:v>180.8</c:v>
              </c:pt>
              <c:pt idx="1341">
                <c:v>180.8</c:v>
              </c:pt>
              <c:pt idx="1342">
                <c:v>180.8</c:v>
              </c:pt>
              <c:pt idx="1343">
                <c:v>180.9</c:v>
              </c:pt>
              <c:pt idx="1344">
                <c:v>180.9</c:v>
              </c:pt>
              <c:pt idx="1345">
                <c:v>180.9</c:v>
              </c:pt>
              <c:pt idx="1346">
                <c:v>180.9</c:v>
              </c:pt>
              <c:pt idx="1347">
                <c:v>180.9</c:v>
              </c:pt>
              <c:pt idx="1348">
                <c:v>180.9</c:v>
              </c:pt>
              <c:pt idx="1349">
                <c:v>180.9</c:v>
              </c:pt>
              <c:pt idx="1350">
                <c:v>180.9</c:v>
              </c:pt>
              <c:pt idx="1351">
                <c:v>180.9</c:v>
              </c:pt>
              <c:pt idx="1352">
                <c:v>181</c:v>
              </c:pt>
              <c:pt idx="1353">
                <c:v>181</c:v>
              </c:pt>
              <c:pt idx="1354">
                <c:v>181</c:v>
              </c:pt>
              <c:pt idx="1355">
                <c:v>181</c:v>
              </c:pt>
              <c:pt idx="1356">
                <c:v>181</c:v>
              </c:pt>
              <c:pt idx="1357">
                <c:v>181.1</c:v>
              </c:pt>
              <c:pt idx="1358">
                <c:v>181.1</c:v>
              </c:pt>
              <c:pt idx="1359">
                <c:v>181.1</c:v>
              </c:pt>
              <c:pt idx="1360">
                <c:v>181.1</c:v>
              </c:pt>
              <c:pt idx="1361">
                <c:v>181.1</c:v>
              </c:pt>
              <c:pt idx="1362">
                <c:v>181.1</c:v>
              </c:pt>
              <c:pt idx="1363">
                <c:v>181.1</c:v>
              </c:pt>
              <c:pt idx="1364">
                <c:v>181.1</c:v>
              </c:pt>
              <c:pt idx="1365">
                <c:v>181.1</c:v>
              </c:pt>
              <c:pt idx="1366">
                <c:v>181.1</c:v>
              </c:pt>
              <c:pt idx="1367">
                <c:v>181.1</c:v>
              </c:pt>
              <c:pt idx="1368">
                <c:v>181.1</c:v>
              </c:pt>
              <c:pt idx="1369">
                <c:v>181.1</c:v>
              </c:pt>
              <c:pt idx="1370">
                <c:v>181.1</c:v>
              </c:pt>
              <c:pt idx="1371">
                <c:v>181.1</c:v>
              </c:pt>
              <c:pt idx="1372">
                <c:v>181.1</c:v>
              </c:pt>
              <c:pt idx="1373">
                <c:v>181.1</c:v>
              </c:pt>
              <c:pt idx="1374">
                <c:v>181.1</c:v>
              </c:pt>
              <c:pt idx="1375">
                <c:v>181.1</c:v>
              </c:pt>
              <c:pt idx="1376">
                <c:v>181.1</c:v>
              </c:pt>
              <c:pt idx="1377">
                <c:v>181.1</c:v>
              </c:pt>
              <c:pt idx="1378">
                <c:v>181.1</c:v>
              </c:pt>
              <c:pt idx="1379">
                <c:v>181.1</c:v>
              </c:pt>
              <c:pt idx="1380">
                <c:v>181.1</c:v>
              </c:pt>
              <c:pt idx="1381">
                <c:v>181.1</c:v>
              </c:pt>
              <c:pt idx="1382">
                <c:v>181.1</c:v>
              </c:pt>
              <c:pt idx="1383">
                <c:v>181.2</c:v>
              </c:pt>
              <c:pt idx="1384">
                <c:v>181.2</c:v>
              </c:pt>
              <c:pt idx="1385">
                <c:v>181.2</c:v>
              </c:pt>
              <c:pt idx="1386">
                <c:v>181.2</c:v>
              </c:pt>
              <c:pt idx="1387">
                <c:v>181.3</c:v>
              </c:pt>
              <c:pt idx="1388">
                <c:v>181.3</c:v>
              </c:pt>
              <c:pt idx="1389">
                <c:v>181.3</c:v>
              </c:pt>
              <c:pt idx="1390">
                <c:v>181.3</c:v>
              </c:pt>
              <c:pt idx="1391">
                <c:v>181.3</c:v>
              </c:pt>
              <c:pt idx="1392">
                <c:v>181.3</c:v>
              </c:pt>
              <c:pt idx="1393">
                <c:v>181.3</c:v>
              </c:pt>
              <c:pt idx="1394">
                <c:v>181.3</c:v>
              </c:pt>
              <c:pt idx="1395">
                <c:v>181.3</c:v>
              </c:pt>
              <c:pt idx="1396">
                <c:v>181.3</c:v>
              </c:pt>
              <c:pt idx="1397">
                <c:v>181.3</c:v>
              </c:pt>
              <c:pt idx="1398">
                <c:v>181.3</c:v>
              </c:pt>
              <c:pt idx="1399">
                <c:v>181.3</c:v>
              </c:pt>
              <c:pt idx="1400">
                <c:v>181.3</c:v>
              </c:pt>
              <c:pt idx="1401">
                <c:v>181.3</c:v>
              </c:pt>
              <c:pt idx="1402">
                <c:v>181.3</c:v>
              </c:pt>
              <c:pt idx="1403">
                <c:v>181.3</c:v>
              </c:pt>
              <c:pt idx="1404">
                <c:v>181.3</c:v>
              </c:pt>
              <c:pt idx="1405">
                <c:v>181.3</c:v>
              </c:pt>
              <c:pt idx="1406">
                <c:v>181.3</c:v>
              </c:pt>
              <c:pt idx="1407">
                <c:v>181.3</c:v>
              </c:pt>
              <c:pt idx="1408">
                <c:v>181.3</c:v>
              </c:pt>
              <c:pt idx="1409">
                <c:v>181.3</c:v>
              </c:pt>
              <c:pt idx="1410">
                <c:v>181.3</c:v>
              </c:pt>
              <c:pt idx="1411">
                <c:v>181.3</c:v>
              </c:pt>
              <c:pt idx="1412">
                <c:v>181.3</c:v>
              </c:pt>
              <c:pt idx="1413">
                <c:v>181.3</c:v>
              </c:pt>
              <c:pt idx="1414">
                <c:v>181.3</c:v>
              </c:pt>
              <c:pt idx="1415">
                <c:v>181.3</c:v>
              </c:pt>
              <c:pt idx="1416">
                <c:v>181.3</c:v>
              </c:pt>
              <c:pt idx="1417">
                <c:v>181.3</c:v>
              </c:pt>
              <c:pt idx="1418">
                <c:v>181.3</c:v>
              </c:pt>
              <c:pt idx="1419">
                <c:v>181.3</c:v>
              </c:pt>
              <c:pt idx="1420">
                <c:v>181.4</c:v>
              </c:pt>
              <c:pt idx="1421">
                <c:v>181.4</c:v>
              </c:pt>
              <c:pt idx="1422">
                <c:v>181.4</c:v>
              </c:pt>
              <c:pt idx="1423">
                <c:v>181.4</c:v>
              </c:pt>
              <c:pt idx="1424">
                <c:v>181.4</c:v>
              </c:pt>
              <c:pt idx="1425">
                <c:v>181.4</c:v>
              </c:pt>
              <c:pt idx="1426">
                <c:v>181.4</c:v>
              </c:pt>
              <c:pt idx="1427">
                <c:v>181.4</c:v>
              </c:pt>
              <c:pt idx="1428">
                <c:v>181.4</c:v>
              </c:pt>
              <c:pt idx="1429">
                <c:v>181.4</c:v>
              </c:pt>
              <c:pt idx="1430">
                <c:v>181.4</c:v>
              </c:pt>
              <c:pt idx="1431">
                <c:v>181.4</c:v>
              </c:pt>
              <c:pt idx="1432">
                <c:v>181.4</c:v>
              </c:pt>
              <c:pt idx="1433">
                <c:v>181.4</c:v>
              </c:pt>
              <c:pt idx="1434">
                <c:v>181.4</c:v>
              </c:pt>
              <c:pt idx="1435">
                <c:v>181.4</c:v>
              </c:pt>
              <c:pt idx="1436">
                <c:v>181.4</c:v>
              </c:pt>
              <c:pt idx="1437">
                <c:v>181.4</c:v>
              </c:pt>
              <c:pt idx="1438">
                <c:v>181.4</c:v>
              </c:pt>
              <c:pt idx="1439">
                <c:v>181.4</c:v>
              </c:pt>
              <c:pt idx="1440">
                <c:v>181.4</c:v>
              </c:pt>
              <c:pt idx="1441">
                <c:v>181.5</c:v>
              </c:pt>
              <c:pt idx="1442">
                <c:v>181.4</c:v>
              </c:pt>
              <c:pt idx="1443">
                <c:v>181.5</c:v>
              </c:pt>
              <c:pt idx="1444">
                <c:v>181.4</c:v>
              </c:pt>
              <c:pt idx="1445">
                <c:v>181.4</c:v>
              </c:pt>
              <c:pt idx="1446">
                <c:v>181.5</c:v>
              </c:pt>
              <c:pt idx="1447">
                <c:v>181.6</c:v>
              </c:pt>
              <c:pt idx="1448">
                <c:v>181.6</c:v>
              </c:pt>
              <c:pt idx="1449">
                <c:v>181.6</c:v>
              </c:pt>
              <c:pt idx="1450">
                <c:v>181.6</c:v>
              </c:pt>
              <c:pt idx="1451">
                <c:v>181.6</c:v>
              </c:pt>
              <c:pt idx="1452">
                <c:v>181.6</c:v>
              </c:pt>
              <c:pt idx="1453">
                <c:v>181.6</c:v>
              </c:pt>
              <c:pt idx="1454">
                <c:v>181.6</c:v>
              </c:pt>
              <c:pt idx="1455">
                <c:v>181.7</c:v>
              </c:pt>
              <c:pt idx="1456">
                <c:v>181.7</c:v>
              </c:pt>
              <c:pt idx="1457">
                <c:v>181.6</c:v>
              </c:pt>
              <c:pt idx="1458">
                <c:v>181.7</c:v>
              </c:pt>
              <c:pt idx="1459">
                <c:v>181.7</c:v>
              </c:pt>
              <c:pt idx="1460">
                <c:v>181.7</c:v>
              </c:pt>
              <c:pt idx="1461">
                <c:v>181.7</c:v>
              </c:pt>
              <c:pt idx="1462">
                <c:v>181.7</c:v>
              </c:pt>
              <c:pt idx="1463">
                <c:v>181.7</c:v>
              </c:pt>
              <c:pt idx="1464">
                <c:v>181.8</c:v>
              </c:pt>
              <c:pt idx="1465">
                <c:v>181.7</c:v>
              </c:pt>
              <c:pt idx="1466">
                <c:v>181.8</c:v>
              </c:pt>
              <c:pt idx="1467">
                <c:v>181.8</c:v>
              </c:pt>
              <c:pt idx="1468">
                <c:v>181.8</c:v>
              </c:pt>
              <c:pt idx="1469">
                <c:v>181.9</c:v>
              </c:pt>
              <c:pt idx="1470">
                <c:v>181.9</c:v>
              </c:pt>
              <c:pt idx="1471">
                <c:v>181.9</c:v>
              </c:pt>
              <c:pt idx="1472">
                <c:v>181.9</c:v>
              </c:pt>
              <c:pt idx="1473">
                <c:v>181.9</c:v>
              </c:pt>
              <c:pt idx="1474">
                <c:v>181.9</c:v>
              </c:pt>
              <c:pt idx="1475">
                <c:v>181.9</c:v>
              </c:pt>
              <c:pt idx="1476">
                <c:v>182</c:v>
              </c:pt>
              <c:pt idx="1477">
                <c:v>182</c:v>
              </c:pt>
              <c:pt idx="1478">
                <c:v>182</c:v>
              </c:pt>
              <c:pt idx="1479">
                <c:v>182</c:v>
              </c:pt>
              <c:pt idx="1480">
                <c:v>182</c:v>
              </c:pt>
              <c:pt idx="1481">
                <c:v>182</c:v>
              </c:pt>
              <c:pt idx="1482">
                <c:v>182</c:v>
              </c:pt>
              <c:pt idx="1483">
                <c:v>182</c:v>
              </c:pt>
              <c:pt idx="1484">
                <c:v>182</c:v>
              </c:pt>
              <c:pt idx="1485">
                <c:v>182</c:v>
              </c:pt>
              <c:pt idx="1486">
                <c:v>182</c:v>
              </c:pt>
              <c:pt idx="1487">
                <c:v>182.1</c:v>
              </c:pt>
              <c:pt idx="1488">
                <c:v>182.1</c:v>
              </c:pt>
              <c:pt idx="1489">
                <c:v>182.1</c:v>
              </c:pt>
              <c:pt idx="1490">
                <c:v>182.1</c:v>
              </c:pt>
              <c:pt idx="1491">
                <c:v>182.1</c:v>
              </c:pt>
              <c:pt idx="1492">
                <c:v>182.1</c:v>
              </c:pt>
              <c:pt idx="1493">
                <c:v>182.1</c:v>
              </c:pt>
              <c:pt idx="1494">
                <c:v>182.1</c:v>
              </c:pt>
              <c:pt idx="1495">
                <c:v>182.1</c:v>
              </c:pt>
              <c:pt idx="1496">
                <c:v>182.1</c:v>
              </c:pt>
              <c:pt idx="1497">
                <c:v>182.2</c:v>
              </c:pt>
              <c:pt idx="1498">
                <c:v>182.2</c:v>
              </c:pt>
              <c:pt idx="1499">
                <c:v>182.2</c:v>
              </c:pt>
              <c:pt idx="1500">
                <c:v>182.2</c:v>
              </c:pt>
              <c:pt idx="1501">
                <c:v>182.2</c:v>
              </c:pt>
              <c:pt idx="1502">
                <c:v>182.2</c:v>
              </c:pt>
              <c:pt idx="1503">
                <c:v>182.2</c:v>
              </c:pt>
              <c:pt idx="1504">
                <c:v>182.2</c:v>
              </c:pt>
              <c:pt idx="1505">
                <c:v>182.2</c:v>
              </c:pt>
              <c:pt idx="1506">
                <c:v>182.2</c:v>
              </c:pt>
              <c:pt idx="1507">
                <c:v>182.2</c:v>
              </c:pt>
              <c:pt idx="1508">
                <c:v>182.2</c:v>
              </c:pt>
              <c:pt idx="1509">
                <c:v>182.2</c:v>
              </c:pt>
              <c:pt idx="1510">
                <c:v>182.2</c:v>
              </c:pt>
              <c:pt idx="1511">
                <c:v>182.2</c:v>
              </c:pt>
              <c:pt idx="1512">
                <c:v>182.2</c:v>
              </c:pt>
              <c:pt idx="1513">
                <c:v>182.2</c:v>
              </c:pt>
              <c:pt idx="1514">
                <c:v>182.2</c:v>
              </c:pt>
              <c:pt idx="1515">
                <c:v>182.2</c:v>
              </c:pt>
              <c:pt idx="1516">
                <c:v>182.3</c:v>
              </c:pt>
              <c:pt idx="1517">
                <c:v>182.2</c:v>
              </c:pt>
              <c:pt idx="1518">
                <c:v>182.3</c:v>
              </c:pt>
              <c:pt idx="1519">
                <c:v>182.3</c:v>
              </c:pt>
              <c:pt idx="1520">
                <c:v>182.3</c:v>
              </c:pt>
              <c:pt idx="1521">
                <c:v>182.4</c:v>
              </c:pt>
              <c:pt idx="1522">
                <c:v>182.3</c:v>
              </c:pt>
              <c:pt idx="1523">
                <c:v>182.3</c:v>
              </c:pt>
              <c:pt idx="1524">
                <c:v>182.4</c:v>
              </c:pt>
              <c:pt idx="1525">
                <c:v>182.3</c:v>
              </c:pt>
              <c:pt idx="1526">
                <c:v>182.4</c:v>
              </c:pt>
              <c:pt idx="1527">
                <c:v>182.4</c:v>
              </c:pt>
              <c:pt idx="1528">
                <c:v>182.4</c:v>
              </c:pt>
              <c:pt idx="1529">
                <c:v>182.4</c:v>
              </c:pt>
              <c:pt idx="1530">
                <c:v>182.4</c:v>
              </c:pt>
              <c:pt idx="1531">
                <c:v>182.4</c:v>
              </c:pt>
              <c:pt idx="1532">
                <c:v>182.4</c:v>
              </c:pt>
              <c:pt idx="1533">
                <c:v>182.4</c:v>
              </c:pt>
              <c:pt idx="1534">
                <c:v>182.4</c:v>
              </c:pt>
              <c:pt idx="1535">
                <c:v>182.4</c:v>
              </c:pt>
              <c:pt idx="1536">
                <c:v>182.4</c:v>
              </c:pt>
              <c:pt idx="1537">
                <c:v>182.4</c:v>
              </c:pt>
              <c:pt idx="1538">
                <c:v>182.4</c:v>
              </c:pt>
              <c:pt idx="1539">
                <c:v>182.4</c:v>
              </c:pt>
              <c:pt idx="1540">
                <c:v>182.4</c:v>
              </c:pt>
              <c:pt idx="1541">
                <c:v>182.4</c:v>
              </c:pt>
              <c:pt idx="1542">
                <c:v>182.5</c:v>
              </c:pt>
              <c:pt idx="1543">
                <c:v>182.5</c:v>
              </c:pt>
              <c:pt idx="1544">
                <c:v>182.4</c:v>
              </c:pt>
              <c:pt idx="1545">
                <c:v>182.5</c:v>
              </c:pt>
              <c:pt idx="1546">
                <c:v>182.5</c:v>
              </c:pt>
              <c:pt idx="1547">
                <c:v>182.5</c:v>
              </c:pt>
              <c:pt idx="1548">
                <c:v>182.5</c:v>
              </c:pt>
              <c:pt idx="1549">
                <c:v>182.5</c:v>
              </c:pt>
              <c:pt idx="1550">
                <c:v>182.4</c:v>
              </c:pt>
              <c:pt idx="1551">
                <c:v>182.5</c:v>
              </c:pt>
              <c:pt idx="1552">
                <c:v>182.6</c:v>
              </c:pt>
              <c:pt idx="1553">
                <c:v>182.6</c:v>
              </c:pt>
              <c:pt idx="1554">
                <c:v>182.6</c:v>
              </c:pt>
              <c:pt idx="1555">
                <c:v>182.6</c:v>
              </c:pt>
              <c:pt idx="1556">
                <c:v>182.6</c:v>
              </c:pt>
              <c:pt idx="1557">
                <c:v>182.6</c:v>
              </c:pt>
              <c:pt idx="1558">
                <c:v>182.6</c:v>
              </c:pt>
              <c:pt idx="1559">
                <c:v>182.5</c:v>
              </c:pt>
              <c:pt idx="1560">
                <c:v>182.6</c:v>
              </c:pt>
              <c:pt idx="1561">
                <c:v>182.6</c:v>
              </c:pt>
              <c:pt idx="1562">
                <c:v>182.6</c:v>
              </c:pt>
              <c:pt idx="1563">
                <c:v>182.5</c:v>
              </c:pt>
              <c:pt idx="1564">
                <c:v>182.4</c:v>
              </c:pt>
              <c:pt idx="1565">
                <c:v>182.5</c:v>
              </c:pt>
              <c:pt idx="1566">
                <c:v>182.5</c:v>
              </c:pt>
              <c:pt idx="1567">
                <c:v>182.5</c:v>
              </c:pt>
              <c:pt idx="1568">
                <c:v>182.5</c:v>
              </c:pt>
              <c:pt idx="1569">
                <c:v>182.5</c:v>
              </c:pt>
              <c:pt idx="1570">
                <c:v>182.5</c:v>
              </c:pt>
              <c:pt idx="1571">
                <c:v>182.5</c:v>
              </c:pt>
              <c:pt idx="1572">
                <c:v>182.6</c:v>
              </c:pt>
              <c:pt idx="1573">
                <c:v>182.6</c:v>
              </c:pt>
              <c:pt idx="1574">
                <c:v>182.6</c:v>
              </c:pt>
              <c:pt idx="1575">
                <c:v>182.6</c:v>
              </c:pt>
              <c:pt idx="1576">
                <c:v>182.6</c:v>
              </c:pt>
              <c:pt idx="1577">
                <c:v>182.6</c:v>
              </c:pt>
              <c:pt idx="1578">
                <c:v>182.6</c:v>
              </c:pt>
              <c:pt idx="1579">
                <c:v>182.6</c:v>
              </c:pt>
              <c:pt idx="1580">
                <c:v>182.6</c:v>
              </c:pt>
              <c:pt idx="1581">
                <c:v>182.6</c:v>
              </c:pt>
              <c:pt idx="1582">
                <c:v>182.7</c:v>
              </c:pt>
              <c:pt idx="1583">
                <c:v>182.6</c:v>
              </c:pt>
              <c:pt idx="1584">
                <c:v>182.7</c:v>
              </c:pt>
              <c:pt idx="1585">
                <c:v>182.7</c:v>
              </c:pt>
              <c:pt idx="1586">
                <c:v>182.7</c:v>
              </c:pt>
              <c:pt idx="1587">
                <c:v>182.7</c:v>
              </c:pt>
              <c:pt idx="1588">
                <c:v>182.7</c:v>
              </c:pt>
              <c:pt idx="1589">
                <c:v>182.7</c:v>
              </c:pt>
              <c:pt idx="1590">
                <c:v>182.7</c:v>
              </c:pt>
              <c:pt idx="1591">
                <c:v>182.7</c:v>
              </c:pt>
              <c:pt idx="1592">
                <c:v>182.7</c:v>
              </c:pt>
              <c:pt idx="1593">
                <c:v>182.7</c:v>
              </c:pt>
              <c:pt idx="1594">
                <c:v>182.7</c:v>
              </c:pt>
              <c:pt idx="1595">
                <c:v>182.7</c:v>
              </c:pt>
              <c:pt idx="1596">
                <c:v>182.7</c:v>
              </c:pt>
              <c:pt idx="1597">
                <c:v>182.7</c:v>
              </c:pt>
              <c:pt idx="1598">
                <c:v>182.7</c:v>
              </c:pt>
              <c:pt idx="1599">
                <c:v>182.7</c:v>
              </c:pt>
              <c:pt idx="1600">
                <c:v>182.7</c:v>
              </c:pt>
              <c:pt idx="1601">
                <c:v>182.7</c:v>
              </c:pt>
              <c:pt idx="1602">
                <c:v>182.8</c:v>
              </c:pt>
              <c:pt idx="1603">
                <c:v>182.7</c:v>
              </c:pt>
              <c:pt idx="1604">
                <c:v>182.7</c:v>
              </c:pt>
              <c:pt idx="1605">
                <c:v>182.7</c:v>
              </c:pt>
              <c:pt idx="1606">
                <c:v>182.8</c:v>
              </c:pt>
              <c:pt idx="1607">
                <c:v>182.7</c:v>
              </c:pt>
              <c:pt idx="1608">
                <c:v>182.8</c:v>
              </c:pt>
              <c:pt idx="1609">
                <c:v>182.8</c:v>
              </c:pt>
              <c:pt idx="1610">
                <c:v>182.8</c:v>
              </c:pt>
              <c:pt idx="1611">
                <c:v>182.8</c:v>
              </c:pt>
              <c:pt idx="1612">
                <c:v>182.8</c:v>
              </c:pt>
              <c:pt idx="1613">
                <c:v>182.8</c:v>
              </c:pt>
              <c:pt idx="1614">
                <c:v>182.9</c:v>
              </c:pt>
              <c:pt idx="1615">
                <c:v>182.9</c:v>
              </c:pt>
              <c:pt idx="1616">
                <c:v>182.9</c:v>
              </c:pt>
              <c:pt idx="1617">
                <c:v>182.9</c:v>
              </c:pt>
              <c:pt idx="1618">
                <c:v>183</c:v>
              </c:pt>
              <c:pt idx="1619">
                <c:v>183</c:v>
              </c:pt>
              <c:pt idx="1620">
                <c:v>183</c:v>
              </c:pt>
              <c:pt idx="1621">
                <c:v>183</c:v>
              </c:pt>
              <c:pt idx="1622">
                <c:v>183.1</c:v>
              </c:pt>
              <c:pt idx="1623">
                <c:v>183.1</c:v>
              </c:pt>
              <c:pt idx="1624">
                <c:v>183.1</c:v>
              </c:pt>
              <c:pt idx="1625">
                <c:v>183.1</c:v>
              </c:pt>
              <c:pt idx="1626">
                <c:v>183.1</c:v>
              </c:pt>
              <c:pt idx="1627">
                <c:v>183.1</c:v>
              </c:pt>
              <c:pt idx="1628">
                <c:v>183.1</c:v>
              </c:pt>
              <c:pt idx="1629">
                <c:v>183</c:v>
              </c:pt>
              <c:pt idx="1630">
                <c:v>183.1</c:v>
              </c:pt>
              <c:pt idx="1631">
                <c:v>183.1</c:v>
              </c:pt>
              <c:pt idx="1632">
                <c:v>183.1</c:v>
              </c:pt>
              <c:pt idx="1633">
                <c:v>183.1</c:v>
              </c:pt>
              <c:pt idx="1634">
                <c:v>183.1</c:v>
              </c:pt>
              <c:pt idx="1635">
                <c:v>183.1</c:v>
              </c:pt>
              <c:pt idx="1636">
                <c:v>183.1</c:v>
              </c:pt>
              <c:pt idx="1637">
                <c:v>183.2</c:v>
              </c:pt>
              <c:pt idx="1638">
                <c:v>183.2</c:v>
              </c:pt>
              <c:pt idx="1639">
                <c:v>183.2</c:v>
              </c:pt>
              <c:pt idx="1640">
                <c:v>183.2</c:v>
              </c:pt>
              <c:pt idx="1641">
                <c:v>183.2</c:v>
              </c:pt>
              <c:pt idx="1642">
                <c:v>183.3</c:v>
              </c:pt>
              <c:pt idx="1643">
                <c:v>183.3</c:v>
              </c:pt>
              <c:pt idx="1644">
                <c:v>183.2</c:v>
              </c:pt>
              <c:pt idx="1645">
                <c:v>183.3</c:v>
              </c:pt>
              <c:pt idx="1646">
                <c:v>183.3</c:v>
              </c:pt>
              <c:pt idx="1647">
                <c:v>183.3</c:v>
              </c:pt>
              <c:pt idx="1648">
                <c:v>183.3</c:v>
              </c:pt>
              <c:pt idx="1649">
                <c:v>183.3</c:v>
              </c:pt>
              <c:pt idx="1650">
                <c:v>183.3</c:v>
              </c:pt>
              <c:pt idx="1651">
                <c:v>183.3</c:v>
              </c:pt>
              <c:pt idx="1652">
                <c:v>183.2</c:v>
              </c:pt>
              <c:pt idx="1653">
                <c:v>183.3</c:v>
              </c:pt>
              <c:pt idx="1654">
                <c:v>183.2</c:v>
              </c:pt>
              <c:pt idx="1655">
                <c:v>183.3</c:v>
              </c:pt>
              <c:pt idx="1656">
                <c:v>183.3</c:v>
              </c:pt>
              <c:pt idx="1657">
                <c:v>183.3</c:v>
              </c:pt>
              <c:pt idx="1658">
                <c:v>183.3</c:v>
              </c:pt>
              <c:pt idx="1659">
                <c:v>183.3</c:v>
              </c:pt>
              <c:pt idx="1660">
                <c:v>183.3</c:v>
              </c:pt>
              <c:pt idx="1661">
                <c:v>183.3</c:v>
              </c:pt>
              <c:pt idx="1662">
                <c:v>183.3</c:v>
              </c:pt>
              <c:pt idx="1663">
                <c:v>183.3</c:v>
              </c:pt>
              <c:pt idx="1664">
                <c:v>183.3</c:v>
              </c:pt>
              <c:pt idx="1665">
                <c:v>183.4</c:v>
              </c:pt>
              <c:pt idx="1666">
                <c:v>183.4</c:v>
              </c:pt>
              <c:pt idx="1667">
                <c:v>183.4</c:v>
              </c:pt>
              <c:pt idx="1668">
                <c:v>183.4</c:v>
              </c:pt>
              <c:pt idx="1669">
                <c:v>183.4</c:v>
              </c:pt>
              <c:pt idx="1670">
                <c:v>183.4</c:v>
              </c:pt>
              <c:pt idx="1671">
                <c:v>183.4</c:v>
              </c:pt>
              <c:pt idx="1672">
                <c:v>183.4</c:v>
              </c:pt>
              <c:pt idx="1673">
                <c:v>183.4</c:v>
              </c:pt>
              <c:pt idx="1674">
                <c:v>183.4</c:v>
              </c:pt>
              <c:pt idx="1675">
                <c:v>183.4</c:v>
              </c:pt>
              <c:pt idx="1676">
                <c:v>183.4</c:v>
              </c:pt>
              <c:pt idx="1677">
                <c:v>183.4</c:v>
              </c:pt>
              <c:pt idx="1678">
                <c:v>183.5</c:v>
              </c:pt>
              <c:pt idx="1679">
                <c:v>183.5</c:v>
              </c:pt>
              <c:pt idx="1680">
                <c:v>183.5</c:v>
              </c:pt>
              <c:pt idx="1681">
                <c:v>183.5</c:v>
              </c:pt>
              <c:pt idx="1682">
                <c:v>183.6</c:v>
              </c:pt>
              <c:pt idx="1683">
                <c:v>183.6</c:v>
              </c:pt>
              <c:pt idx="1684">
                <c:v>183.6</c:v>
              </c:pt>
              <c:pt idx="1685">
                <c:v>183.6</c:v>
              </c:pt>
              <c:pt idx="1686">
                <c:v>183.6</c:v>
              </c:pt>
              <c:pt idx="1687">
                <c:v>183.6</c:v>
              </c:pt>
              <c:pt idx="1688">
                <c:v>183.6</c:v>
              </c:pt>
              <c:pt idx="1689">
                <c:v>183.6</c:v>
              </c:pt>
              <c:pt idx="1690">
                <c:v>183.6</c:v>
              </c:pt>
              <c:pt idx="1691">
                <c:v>183.6</c:v>
              </c:pt>
              <c:pt idx="1692">
                <c:v>183.6</c:v>
              </c:pt>
              <c:pt idx="1693">
                <c:v>183.6</c:v>
              </c:pt>
              <c:pt idx="1694">
                <c:v>183.6</c:v>
              </c:pt>
              <c:pt idx="1695">
                <c:v>183.6</c:v>
              </c:pt>
              <c:pt idx="1696">
                <c:v>183.6</c:v>
              </c:pt>
              <c:pt idx="1697">
                <c:v>183.6</c:v>
              </c:pt>
              <c:pt idx="1698">
                <c:v>183.6</c:v>
              </c:pt>
              <c:pt idx="1699">
                <c:v>183.6</c:v>
              </c:pt>
              <c:pt idx="1700">
                <c:v>183.6</c:v>
              </c:pt>
              <c:pt idx="1701">
                <c:v>183.6</c:v>
              </c:pt>
              <c:pt idx="1702">
                <c:v>183.6</c:v>
              </c:pt>
              <c:pt idx="1703">
                <c:v>183.6</c:v>
              </c:pt>
              <c:pt idx="1704">
                <c:v>183.6</c:v>
              </c:pt>
              <c:pt idx="1705">
                <c:v>183.6</c:v>
              </c:pt>
              <c:pt idx="1706">
                <c:v>183.6</c:v>
              </c:pt>
              <c:pt idx="1707">
                <c:v>183.6</c:v>
              </c:pt>
              <c:pt idx="1708">
                <c:v>183.6</c:v>
              </c:pt>
              <c:pt idx="1709">
                <c:v>183.6</c:v>
              </c:pt>
              <c:pt idx="1710">
                <c:v>183.6</c:v>
              </c:pt>
              <c:pt idx="1711">
                <c:v>183.7</c:v>
              </c:pt>
              <c:pt idx="1712">
                <c:v>183.6</c:v>
              </c:pt>
              <c:pt idx="1713">
                <c:v>183.6</c:v>
              </c:pt>
              <c:pt idx="1714">
                <c:v>183.6</c:v>
              </c:pt>
              <c:pt idx="1715">
                <c:v>183.6</c:v>
              </c:pt>
              <c:pt idx="1716">
                <c:v>183.6</c:v>
              </c:pt>
              <c:pt idx="1717">
                <c:v>183.7</c:v>
              </c:pt>
              <c:pt idx="1718">
                <c:v>183.7</c:v>
              </c:pt>
              <c:pt idx="1719">
                <c:v>183.7</c:v>
              </c:pt>
              <c:pt idx="1720">
                <c:v>183.7</c:v>
              </c:pt>
              <c:pt idx="1721">
                <c:v>183.7</c:v>
              </c:pt>
              <c:pt idx="1722">
                <c:v>183.7</c:v>
              </c:pt>
              <c:pt idx="1723">
                <c:v>183.6</c:v>
              </c:pt>
              <c:pt idx="1724">
                <c:v>183.7</c:v>
              </c:pt>
              <c:pt idx="1725">
                <c:v>183.7</c:v>
              </c:pt>
              <c:pt idx="1726">
                <c:v>183.7</c:v>
              </c:pt>
              <c:pt idx="1727">
                <c:v>183.7</c:v>
              </c:pt>
              <c:pt idx="1728">
                <c:v>183.6</c:v>
              </c:pt>
              <c:pt idx="1729">
                <c:v>183.6</c:v>
              </c:pt>
              <c:pt idx="1730">
                <c:v>183.6</c:v>
              </c:pt>
              <c:pt idx="1731">
                <c:v>183.6</c:v>
              </c:pt>
              <c:pt idx="1732">
                <c:v>183.6</c:v>
              </c:pt>
              <c:pt idx="1733">
                <c:v>183.6</c:v>
              </c:pt>
              <c:pt idx="1734">
                <c:v>183.6</c:v>
              </c:pt>
              <c:pt idx="1735">
                <c:v>183.7</c:v>
              </c:pt>
              <c:pt idx="1736">
                <c:v>183.6</c:v>
              </c:pt>
              <c:pt idx="1737">
                <c:v>183.6</c:v>
              </c:pt>
              <c:pt idx="1738">
                <c:v>183.6</c:v>
              </c:pt>
              <c:pt idx="1739">
                <c:v>183.6</c:v>
              </c:pt>
              <c:pt idx="1740">
                <c:v>183.7</c:v>
              </c:pt>
              <c:pt idx="1741">
                <c:v>183.7</c:v>
              </c:pt>
              <c:pt idx="1742">
                <c:v>183.7</c:v>
              </c:pt>
              <c:pt idx="1743">
                <c:v>183.7</c:v>
              </c:pt>
              <c:pt idx="1744">
                <c:v>183.7</c:v>
              </c:pt>
              <c:pt idx="1745">
                <c:v>183.7</c:v>
              </c:pt>
              <c:pt idx="1746">
                <c:v>183.7</c:v>
              </c:pt>
              <c:pt idx="1747">
                <c:v>183.7</c:v>
              </c:pt>
              <c:pt idx="1748">
                <c:v>183.7</c:v>
              </c:pt>
              <c:pt idx="1749">
                <c:v>183.7</c:v>
              </c:pt>
              <c:pt idx="1750">
                <c:v>183.7</c:v>
              </c:pt>
              <c:pt idx="1751">
                <c:v>183.7</c:v>
              </c:pt>
              <c:pt idx="1752">
                <c:v>183.7</c:v>
              </c:pt>
              <c:pt idx="1753">
                <c:v>183.7</c:v>
              </c:pt>
              <c:pt idx="1754">
                <c:v>183.7</c:v>
              </c:pt>
              <c:pt idx="1755">
                <c:v>183.7</c:v>
              </c:pt>
              <c:pt idx="1756">
                <c:v>183.7</c:v>
              </c:pt>
              <c:pt idx="1757">
                <c:v>183.7</c:v>
              </c:pt>
              <c:pt idx="1758">
                <c:v>183.7</c:v>
              </c:pt>
              <c:pt idx="1759">
                <c:v>183.7</c:v>
              </c:pt>
              <c:pt idx="1760">
                <c:v>183.7</c:v>
              </c:pt>
              <c:pt idx="1761">
                <c:v>183.7</c:v>
              </c:pt>
              <c:pt idx="1762">
                <c:v>183.7</c:v>
              </c:pt>
              <c:pt idx="1763">
                <c:v>183.7</c:v>
              </c:pt>
              <c:pt idx="1764">
                <c:v>183.6</c:v>
              </c:pt>
              <c:pt idx="1765">
                <c:v>183.7</c:v>
              </c:pt>
              <c:pt idx="1766">
                <c:v>183.7</c:v>
              </c:pt>
              <c:pt idx="1767">
                <c:v>183.7</c:v>
              </c:pt>
              <c:pt idx="1768">
                <c:v>183.7</c:v>
              </c:pt>
              <c:pt idx="1769">
                <c:v>183.7</c:v>
              </c:pt>
              <c:pt idx="1770">
                <c:v>183.7</c:v>
              </c:pt>
              <c:pt idx="1771">
                <c:v>183.7</c:v>
              </c:pt>
              <c:pt idx="1772">
                <c:v>183.7</c:v>
              </c:pt>
              <c:pt idx="1773">
                <c:v>183.7</c:v>
              </c:pt>
              <c:pt idx="1774">
                <c:v>183.7</c:v>
              </c:pt>
              <c:pt idx="1775">
                <c:v>183.7</c:v>
              </c:pt>
              <c:pt idx="1776">
                <c:v>183.6</c:v>
              </c:pt>
              <c:pt idx="1777">
                <c:v>183.6</c:v>
              </c:pt>
              <c:pt idx="1778">
                <c:v>183.7</c:v>
              </c:pt>
              <c:pt idx="1779">
                <c:v>183.6</c:v>
              </c:pt>
              <c:pt idx="1780">
                <c:v>183.7</c:v>
              </c:pt>
              <c:pt idx="1781">
                <c:v>183.7</c:v>
              </c:pt>
              <c:pt idx="1782">
                <c:v>183.6</c:v>
              </c:pt>
              <c:pt idx="1783">
                <c:v>183.7</c:v>
              </c:pt>
              <c:pt idx="1784">
                <c:v>183.7</c:v>
              </c:pt>
              <c:pt idx="1785">
                <c:v>183.6</c:v>
              </c:pt>
              <c:pt idx="1786">
                <c:v>183.7</c:v>
              </c:pt>
              <c:pt idx="1787">
                <c:v>183.8</c:v>
              </c:pt>
              <c:pt idx="1788">
                <c:v>183.8</c:v>
              </c:pt>
              <c:pt idx="1789">
                <c:v>183.8</c:v>
              </c:pt>
              <c:pt idx="1790">
                <c:v>183.7</c:v>
              </c:pt>
              <c:pt idx="1791">
                <c:v>183.9</c:v>
              </c:pt>
              <c:pt idx="1792">
                <c:v>183.9</c:v>
              </c:pt>
              <c:pt idx="1793">
                <c:v>183.8</c:v>
              </c:pt>
              <c:pt idx="1794">
                <c:v>183.9</c:v>
              </c:pt>
              <c:pt idx="1795">
                <c:v>183.9</c:v>
              </c:pt>
              <c:pt idx="1796">
                <c:v>183.9</c:v>
              </c:pt>
              <c:pt idx="1797">
                <c:v>183.9</c:v>
              </c:pt>
              <c:pt idx="1798">
                <c:v>183.9</c:v>
              </c:pt>
              <c:pt idx="1799">
                <c:v>183.9</c:v>
              </c:pt>
              <c:pt idx="1800">
                <c:v>183.9</c:v>
              </c:pt>
              <c:pt idx="1801">
                <c:v>183.9</c:v>
              </c:pt>
              <c:pt idx="1802">
                <c:v>183.9</c:v>
              </c:pt>
              <c:pt idx="1803">
                <c:v>183.9</c:v>
              </c:pt>
              <c:pt idx="1804">
                <c:v>183.9</c:v>
              </c:pt>
              <c:pt idx="1805">
                <c:v>183.9</c:v>
              </c:pt>
              <c:pt idx="1806">
                <c:v>183.9</c:v>
              </c:pt>
              <c:pt idx="1807">
                <c:v>183.9</c:v>
              </c:pt>
              <c:pt idx="1808">
                <c:v>183.9</c:v>
              </c:pt>
              <c:pt idx="1809">
                <c:v>183.9</c:v>
              </c:pt>
              <c:pt idx="1810">
                <c:v>183.9</c:v>
              </c:pt>
              <c:pt idx="1811">
                <c:v>183.9</c:v>
              </c:pt>
              <c:pt idx="1812">
                <c:v>183.9</c:v>
              </c:pt>
              <c:pt idx="1813">
                <c:v>183.9</c:v>
              </c:pt>
              <c:pt idx="1814">
                <c:v>183.9</c:v>
              </c:pt>
              <c:pt idx="1815">
                <c:v>183.9</c:v>
              </c:pt>
              <c:pt idx="1816">
                <c:v>183.9</c:v>
              </c:pt>
              <c:pt idx="1817">
                <c:v>183.9</c:v>
              </c:pt>
              <c:pt idx="1818">
                <c:v>183.9</c:v>
              </c:pt>
              <c:pt idx="1819">
                <c:v>183.9</c:v>
              </c:pt>
              <c:pt idx="1820">
                <c:v>183.9</c:v>
              </c:pt>
              <c:pt idx="1821">
                <c:v>183.9</c:v>
              </c:pt>
              <c:pt idx="1822">
                <c:v>183.9</c:v>
              </c:pt>
              <c:pt idx="1823">
                <c:v>183.9</c:v>
              </c:pt>
              <c:pt idx="1824">
                <c:v>183.9</c:v>
              </c:pt>
              <c:pt idx="1825">
                <c:v>184</c:v>
              </c:pt>
              <c:pt idx="1826">
                <c:v>183.9</c:v>
              </c:pt>
              <c:pt idx="1827">
                <c:v>183.9</c:v>
              </c:pt>
              <c:pt idx="1828">
                <c:v>184</c:v>
              </c:pt>
              <c:pt idx="1829">
                <c:v>184</c:v>
              </c:pt>
              <c:pt idx="1830">
                <c:v>183.9</c:v>
              </c:pt>
              <c:pt idx="1831">
                <c:v>183.9</c:v>
              </c:pt>
              <c:pt idx="1832">
                <c:v>183.9</c:v>
              </c:pt>
              <c:pt idx="1833">
                <c:v>183.9</c:v>
              </c:pt>
              <c:pt idx="1834">
                <c:v>184</c:v>
              </c:pt>
              <c:pt idx="1835">
                <c:v>183.9</c:v>
              </c:pt>
              <c:pt idx="1836">
                <c:v>184</c:v>
              </c:pt>
              <c:pt idx="1837">
                <c:v>184</c:v>
              </c:pt>
              <c:pt idx="1838">
                <c:v>184</c:v>
              </c:pt>
              <c:pt idx="1839">
                <c:v>184</c:v>
              </c:pt>
              <c:pt idx="1840">
                <c:v>184</c:v>
              </c:pt>
              <c:pt idx="1841">
                <c:v>184</c:v>
              </c:pt>
              <c:pt idx="1842">
                <c:v>184</c:v>
              </c:pt>
              <c:pt idx="1843">
                <c:v>184</c:v>
              </c:pt>
              <c:pt idx="1844">
                <c:v>184</c:v>
              </c:pt>
              <c:pt idx="1845">
                <c:v>184</c:v>
              </c:pt>
              <c:pt idx="1846">
                <c:v>184</c:v>
              </c:pt>
              <c:pt idx="1847">
                <c:v>184</c:v>
              </c:pt>
              <c:pt idx="1848">
                <c:v>184</c:v>
              </c:pt>
              <c:pt idx="1849">
                <c:v>184.1</c:v>
              </c:pt>
              <c:pt idx="1850">
                <c:v>184.1</c:v>
              </c:pt>
              <c:pt idx="1851">
                <c:v>184.1</c:v>
              </c:pt>
              <c:pt idx="1852">
                <c:v>184.1</c:v>
              </c:pt>
              <c:pt idx="1853">
                <c:v>184.2</c:v>
              </c:pt>
              <c:pt idx="1854">
                <c:v>184.1</c:v>
              </c:pt>
              <c:pt idx="1855">
                <c:v>184.1</c:v>
              </c:pt>
              <c:pt idx="1856">
                <c:v>184.1</c:v>
              </c:pt>
              <c:pt idx="1857">
                <c:v>184.1</c:v>
              </c:pt>
              <c:pt idx="1858">
                <c:v>184.1</c:v>
              </c:pt>
              <c:pt idx="1859">
                <c:v>184.1</c:v>
              </c:pt>
              <c:pt idx="1860">
                <c:v>184</c:v>
              </c:pt>
              <c:pt idx="1861">
                <c:v>184</c:v>
              </c:pt>
              <c:pt idx="1862">
                <c:v>184</c:v>
              </c:pt>
              <c:pt idx="1863">
                <c:v>184</c:v>
              </c:pt>
              <c:pt idx="1864">
                <c:v>184</c:v>
              </c:pt>
              <c:pt idx="1865">
                <c:v>184</c:v>
              </c:pt>
              <c:pt idx="1866">
                <c:v>184</c:v>
              </c:pt>
              <c:pt idx="1867">
                <c:v>184</c:v>
              </c:pt>
              <c:pt idx="1868">
                <c:v>184</c:v>
              </c:pt>
              <c:pt idx="1869">
                <c:v>183.9</c:v>
              </c:pt>
              <c:pt idx="1870">
                <c:v>183.9</c:v>
              </c:pt>
              <c:pt idx="1871">
                <c:v>183.9</c:v>
              </c:pt>
              <c:pt idx="1872">
                <c:v>184</c:v>
              </c:pt>
              <c:pt idx="1873">
                <c:v>183.9</c:v>
              </c:pt>
              <c:pt idx="1874">
                <c:v>183.9</c:v>
              </c:pt>
              <c:pt idx="1875">
                <c:v>183.9</c:v>
              </c:pt>
              <c:pt idx="1876">
                <c:v>183.9</c:v>
              </c:pt>
              <c:pt idx="1877">
                <c:v>183.9</c:v>
              </c:pt>
              <c:pt idx="1878">
                <c:v>183.9</c:v>
              </c:pt>
              <c:pt idx="1879">
                <c:v>183.9</c:v>
              </c:pt>
              <c:pt idx="1880">
                <c:v>183.9</c:v>
              </c:pt>
              <c:pt idx="1881">
                <c:v>183.9</c:v>
              </c:pt>
              <c:pt idx="1882">
                <c:v>183.9</c:v>
              </c:pt>
              <c:pt idx="1883">
                <c:v>183.8</c:v>
              </c:pt>
              <c:pt idx="1884">
                <c:v>183.9</c:v>
              </c:pt>
              <c:pt idx="1885">
                <c:v>183.8</c:v>
              </c:pt>
              <c:pt idx="1886">
                <c:v>183.9</c:v>
              </c:pt>
              <c:pt idx="1887">
                <c:v>183.8</c:v>
              </c:pt>
              <c:pt idx="1888">
                <c:v>183.8</c:v>
              </c:pt>
              <c:pt idx="1889">
                <c:v>183.9</c:v>
              </c:pt>
              <c:pt idx="1890">
                <c:v>183.9</c:v>
              </c:pt>
              <c:pt idx="1891">
                <c:v>183.9</c:v>
              </c:pt>
              <c:pt idx="1892">
                <c:v>183.9</c:v>
              </c:pt>
              <c:pt idx="1893">
                <c:v>183.9</c:v>
              </c:pt>
              <c:pt idx="1894">
                <c:v>183.9</c:v>
              </c:pt>
              <c:pt idx="1895">
                <c:v>183.9</c:v>
              </c:pt>
              <c:pt idx="1896">
                <c:v>183.9</c:v>
              </c:pt>
              <c:pt idx="1897">
                <c:v>183.9</c:v>
              </c:pt>
              <c:pt idx="1898">
                <c:v>183.9</c:v>
              </c:pt>
              <c:pt idx="1899">
                <c:v>183.9</c:v>
              </c:pt>
              <c:pt idx="1900">
                <c:v>183.9</c:v>
              </c:pt>
              <c:pt idx="1901">
                <c:v>183.9</c:v>
              </c:pt>
              <c:pt idx="1902">
                <c:v>183.9</c:v>
              </c:pt>
              <c:pt idx="1903">
                <c:v>183.9</c:v>
              </c:pt>
              <c:pt idx="1904">
                <c:v>183.9</c:v>
              </c:pt>
              <c:pt idx="1905">
                <c:v>183.9</c:v>
              </c:pt>
              <c:pt idx="1906">
                <c:v>183.9</c:v>
              </c:pt>
              <c:pt idx="1907">
                <c:v>183.9</c:v>
              </c:pt>
              <c:pt idx="1908">
                <c:v>184</c:v>
              </c:pt>
              <c:pt idx="1909">
                <c:v>183.9</c:v>
              </c:pt>
              <c:pt idx="1910">
                <c:v>183.9</c:v>
              </c:pt>
              <c:pt idx="1911">
                <c:v>183.9</c:v>
              </c:pt>
              <c:pt idx="1912">
                <c:v>184</c:v>
              </c:pt>
              <c:pt idx="1913">
                <c:v>184</c:v>
              </c:pt>
              <c:pt idx="1914">
                <c:v>184</c:v>
              </c:pt>
              <c:pt idx="1915">
                <c:v>184</c:v>
              </c:pt>
              <c:pt idx="1916">
                <c:v>183.9</c:v>
              </c:pt>
              <c:pt idx="1917">
                <c:v>184</c:v>
              </c:pt>
              <c:pt idx="1918">
                <c:v>184</c:v>
              </c:pt>
              <c:pt idx="1919">
                <c:v>184</c:v>
              </c:pt>
              <c:pt idx="1920">
                <c:v>184</c:v>
              </c:pt>
              <c:pt idx="1921">
                <c:v>184</c:v>
              </c:pt>
              <c:pt idx="1922">
                <c:v>184</c:v>
              </c:pt>
              <c:pt idx="1923">
                <c:v>184</c:v>
              </c:pt>
              <c:pt idx="1924">
                <c:v>184</c:v>
              </c:pt>
              <c:pt idx="1925">
                <c:v>184</c:v>
              </c:pt>
              <c:pt idx="1926">
                <c:v>184</c:v>
              </c:pt>
              <c:pt idx="1927">
                <c:v>184</c:v>
              </c:pt>
              <c:pt idx="1928">
                <c:v>184</c:v>
              </c:pt>
              <c:pt idx="1929">
                <c:v>184</c:v>
              </c:pt>
              <c:pt idx="1930">
                <c:v>184</c:v>
              </c:pt>
              <c:pt idx="1931">
                <c:v>184</c:v>
              </c:pt>
              <c:pt idx="1932">
                <c:v>184</c:v>
              </c:pt>
              <c:pt idx="1933">
                <c:v>184</c:v>
              </c:pt>
              <c:pt idx="1934">
                <c:v>184</c:v>
              </c:pt>
              <c:pt idx="1935">
                <c:v>184</c:v>
              </c:pt>
              <c:pt idx="1936">
                <c:v>184</c:v>
              </c:pt>
              <c:pt idx="1937">
                <c:v>184</c:v>
              </c:pt>
              <c:pt idx="1938">
                <c:v>184</c:v>
              </c:pt>
              <c:pt idx="1939">
                <c:v>184.1</c:v>
              </c:pt>
              <c:pt idx="1940">
                <c:v>184</c:v>
              </c:pt>
              <c:pt idx="1941">
                <c:v>184.1</c:v>
              </c:pt>
              <c:pt idx="1942">
                <c:v>184.1</c:v>
              </c:pt>
              <c:pt idx="1943">
                <c:v>184.1</c:v>
              </c:pt>
              <c:pt idx="1944">
                <c:v>184.1</c:v>
              </c:pt>
              <c:pt idx="1945">
                <c:v>184.1</c:v>
              </c:pt>
              <c:pt idx="1946">
                <c:v>184.1</c:v>
              </c:pt>
              <c:pt idx="1947">
                <c:v>184.1</c:v>
              </c:pt>
              <c:pt idx="1948">
                <c:v>184.1</c:v>
              </c:pt>
              <c:pt idx="1949">
                <c:v>184.2</c:v>
              </c:pt>
              <c:pt idx="1950">
                <c:v>184.1</c:v>
              </c:pt>
              <c:pt idx="1951">
                <c:v>184.1</c:v>
              </c:pt>
              <c:pt idx="1952">
                <c:v>184.1</c:v>
              </c:pt>
              <c:pt idx="1953">
                <c:v>184.1</c:v>
              </c:pt>
              <c:pt idx="1954">
                <c:v>184.2</c:v>
              </c:pt>
              <c:pt idx="1955">
                <c:v>184.2</c:v>
              </c:pt>
              <c:pt idx="1956">
                <c:v>184.2</c:v>
              </c:pt>
              <c:pt idx="1957">
                <c:v>184.1</c:v>
              </c:pt>
              <c:pt idx="1958">
                <c:v>184.1</c:v>
              </c:pt>
              <c:pt idx="1959">
                <c:v>184.2</c:v>
              </c:pt>
              <c:pt idx="1960">
                <c:v>184.2</c:v>
              </c:pt>
              <c:pt idx="1961">
                <c:v>184.2</c:v>
              </c:pt>
              <c:pt idx="1962">
                <c:v>184.2</c:v>
              </c:pt>
              <c:pt idx="1963">
                <c:v>184.2</c:v>
              </c:pt>
              <c:pt idx="1964">
                <c:v>184.2</c:v>
              </c:pt>
              <c:pt idx="1965">
                <c:v>184.2</c:v>
              </c:pt>
              <c:pt idx="1966">
                <c:v>184.2</c:v>
              </c:pt>
              <c:pt idx="1967">
                <c:v>184.2</c:v>
              </c:pt>
              <c:pt idx="1968">
                <c:v>184.2</c:v>
              </c:pt>
              <c:pt idx="1969">
                <c:v>184.2</c:v>
              </c:pt>
              <c:pt idx="1970">
                <c:v>184.1</c:v>
              </c:pt>
              <c:pt idx="1971">
                <c:v>184.1</c:v>
              </c:pt>
              <c:pt idx="1972">
                <c:v>184</c:v>
              </c:pt>
              <c:pt idx="1973">
                <c:v>184</c:v>
              </c:pt>
              <c:pt idx="1974">
                <c:v>184</c:v>
              </c:pt>
              <c:pt idx="1975">
                <c:v>184.1</c:v>
              </c:pt>
              <c:pt idx="1976">
                <c:v>184</c:v>
              </c:pt>
              <c:pt idx="1977">
                <c:v>184.1</c:v>
              </c:pt>
              <c:pt idx="1978">
                <c:v>184</c:v>
              </c:pt>
              <c:pt idx="1979">
                <c:v>184</c:v>
              </c:pt>
              <c:pt idx="1980">
                <c:v>184</c:v>
              </c:pt>
              <c:pt idx="1981">
                <c:v>184.1</c:v>
              </c:pt>
              <c:pt idx="1982">
                <c:v>184</c:v>
              </c:pt>
              <c:pt idx="1983">
                <c:v>184</c:v>
              </c:pt>
              <c:pt idx="1984">
                <c:v>184.1</c:v>
              </c:pt>
              <c:pt idx="1985">
                <c:v>184</c:v>
              </c:pt>
              <c:pt idx="1986">
                <c:v>184.1</c:v>
              </c:pt>
              <c:pt idx="1987">
                <c:v>184.1</c:v>
              </c:pt>
              <c:pt idx="1988">
                <c:v>184.1</c:v>
              </c:pt>
              <c:pt idx="1989">
                <c:v>184.1</c:v>
              </c:pt>
              <c:pt idx="1990">
                <c:v>184.1</c:v>
              </c:pt>
              <c:pt idx="1991">
                <c:v>184</c:v>
              </c:pt>
              <c:pt idx="1992">
                <c:v>184</c:v>
              </c:pt>
              <c:pt idx="1993">
                <c:v>184</c:v>
              </c:pt>
              <c:pt idx="1994">
                <c:v>184</c:v>
              </c:pt>
              <c:pt idx="1995">
                <c:v>184</c:v>
              </c:pt>
              <c:pt idx="1996">
                <c:v>184</c:v>
              </c:pt>
              <c:pt idx="1997">
                <c:v>184</c:v>
              </c:pt>
              <c:pt idx="1998">
                <c:v>184.1</c:v>
              </c:pt>
              <c:pt idx="1999">
                <c:v>184</c:v>
              </c:pt>
              <c:pt idx="2000">
                <c:v>184.1</c:v>
              </c:pt>
              <c:pt idx="2001">
                <c:v>184.1</c:v>
              </c:pt>
              <c:pt idx="2002">
                <c:v>184.1</c:v>
              </c:pt>
              <c:pt idx="2003">
                <c:v>184.1</c:v>
              </c:pt>
              <c:pt idx="2004">
                <c:v>184.1</c:v>
              </c:pt>
              <c:pt idx="2005">
                <c:v>184.1</c:v>
              </c:pt>
              <c:pt idx="2006">
                <c:v>184.1</c:v>
              </c:pt>
              <c:pt idx="2007">
                <c:v>184.1</c:v>
              </c:pt>
              <c:pt idx="2008">
                <c:v>184.1</c:v>
              </c:pt>
            </c:numLit>
          </c:yVal>
          <c:smooth val="0"/>
          <c:extLst>
            <c:ext xmlns:c16="http://schemas.microsoft.com/office/drawing/2014/chart" uri="{C3380CC4-5D6E-409C-BE32-E72D297353CC}">
              <c16:uniqueId val="{00000002-3968-421C-AAEB-E432F8B1578F}"/>
            </c:ext>
          </c:extLst>
        </c:ser>
        <c:ser>
          <c:idx val="1"/>
          <c:order val="2"/>
          <c:tx>
            <c:v>Unexposed Surface (x=5 mm)</c:v>
          </c:tx>
          <c:spPr>
            <a:ln w="19050">
              <a:noFill/>
            </a:ln>
          </c:spPr>
          <c:marker>
            <c:symbol val="x"/>
            <c:size val="3"/>
            <c:spPr>
              <a:noFill/>
              <a:ln>
                <a:solidFill>
                  <a:schemeClr val="accent1"/>
                </a:solidFill>
              </a:ln>
            </c:spPr>
          </c:marker>
          <c:xVal>
            <c:numLit>
              <c:formatCode>General</c:formatCode>
              <c:ptCount val="2013"/>
              <c:pt idx="0">
                <c:v>0</c:v>
              </c:pt>
              <c:pt idx="1">
                <c:v>0.14899999999999999</c:v>
              </c:pt>
              <c:pt idx="2">
                <c:v>0.29799999999999999</c:v>
              </c:pt>
              <c:pt idx="3">
                <c:v>0.44699999999999995</c:v>
              </c:pt>
              <c:pt idx="4">
                <c:v>0.59599999999999997</c:v>
              </c:pt>
              <c:pt idx="5">
                <c:v>0.745</c:v>
              </c:pt>
              <c:pt idx="6">
                <c:v>0.89400000000000002</c:v>
              </c:pt>
              <c:pt idx="7">
                <c:v>1.0429999999999999</c:v>
              </c:pt>
              <c:pt idx="8">
                <c:v>1.1919999999999999</c:v>
              </c:pt>
              <c:pt idx="9">
                <c:v>1.341</c:v>
              </c:pt>
              <c:pt idx="10">
                <c:v>1.49</c:v>
              </c:pt>
              <c:pt idx="11">
                <c:v>1.639</c:v>
              </c:pt>
              <c:pt idx="12">
                <c:v>1.788</c:v>
              </c:pt>
              <c:pt idx="13">
                <c:v>1.9370000000000001</c:v>
              </c:pt>
              <c:pt idx="14">
                <c:v>2.0859999999999999</c:v>
              </c:pt>
              <c:pt idx="15">
                <c:v>2.2349999999999999</c:v>
              </c:pt>
              <c:pt idx="16">
                <c:v>2.3839999999999999</c:v>
              </c:pt>
              <c:pt idx="17">
                <c:v>2.5329999999999999</c:v>
              </c:pt>
              <c:pt idx="18">
                <c:v>2.6819999999999999</c:v>
              </c:pt>
              <c:pt idx="19">
                <c:v>2.831</c:v>
              </c:pt>
              <c:pt idx="20">
                <c:v>2.98</c:v>
              </c:pt>
              <c:pt idx="21">
                <c:v>3.129</c:v>
              </c:pt>
              <c:pt idx="22">
                <c:v>3.278</c:v>
              </c:pt>
              <c:pt idx="23">
                <c:v>3.427</c:v>
              </c:pt>
              <c:pt idx="24">
                <c:v>3.5760000000000001</c:v>
              </c:pt>
              <c:pt idx="25">
                <c:v>3.7250000000000001</c:v>
              </c:pt>
              <c:pt idx="26">
                <c:v>3.8740000000000001</c:v>
              </c:pt>
              <c:pt idx="27">
                <c:v>4.0229999999999997</c:v>
              </c:pt>
              <c:pt idx="28">
                <c:v>4.1719999999999997</c:v>
              </c:pt>
              <c:pt idx="29">
                <c:v>4.3209999999999997</c:v>
              </c:pt>
              <c:pt idx="30">
                <c:v>4.47</c:v>
              </c:pt>
              <c:pt idx="31">
                <c:v>4.6189999999999998</c:v>
              </c:pt>
              <c:pt idx="32">
                <c:v>4.7679999999999998</c:v>
              </c:pt>
              <c:pt idx="33">
                <c:v>4.9169999999999998</c:v>
              </c:pt>
              <c:pt idx="34">
                <c:v>5.0659999999999998</c:v>
              </c:pt>
              <c:pt idx="35">
                <c:v>5.2149999999999999</c:v>
              </c:pt>
              <c:pt idx="36">
                <c:v>5.3639999999999999</c:v>
              </c:pt>
              <c:pt idx="37">
                <c:v>5.5129999999999999</c:v>
              </c:pt>
              <c:pt idx="38">
                <c:v>5.6619999999999999</c:v>
              </c:pt>
              <c:pt idx="39">
                <c:v>5.8109999999999999</c:v>
              </c:pt>
              <c:pt idx="40">
                <c:v>5.96</c:v>
              </c:pt>
              <c:pt idx="41">
                <c:v>6.109</c:v>
              </c:pt>
              <c:pt idx="42">
                <c:v>6.258</c:v>
              </c:pt>
              <c:pt idx="43">
                <c:v>6.407</c:v>
              </c:pt>
              <c:pt idx="44">
                <c:v>6.556</c:v>
              </c:pt>
              <c:pt idx="45">
                <c:v>6.7050000000000001</c:v>
              </c:pt>
              <c:pt idx="46">
                <c:v>6.8540000000000001</c:v>
              </c:pt>
              <c:pt idx="47">
                <c:v>7.0030000000000001</c:v>
              </c:pt>
              <c:pt idx="48">
                <c:v>7.1520000000000001</c:v>
              </c:pt>
              <c:pt idx="49">
                <c:v>7.3010000000000002</c:v>
              </c:pt>
              <c:pt idx="50">
                <c:v>7.45</c:v>
              </c:pt>
              <c:pt idx="51">
                <c:v>7.5990000000000002</c:v>
              </c:pt>
              <c:pt idx="52">
                <c:v>7.7480000000000002</c:v>
              </c:pt>
              <c:pt idx="53">
                <c:v>7.8970000000000002</c:v>
              </c:pt>
              <c:pt idx="54">
                <c:v>8.0459999999999994</c:v>
              </c:pt>
              <c:pt idx="55">
                <c:v>8.1949999999999985</c:v>
              </c:pt>
              <c:pt idx="56">
                <c:v>8.3439999999999976</c:v>
              </c:pt>
              <c:pt idx="57">
                <c:v>8.4929999999999968</c:v>
              </c:pt>
              <c:pt idx="58">
                <c:v>8.6419999999999959</c:v>
              </c:pt>
              <c:pt idx="59">
                <c:v>8.790999999999995</c:v>
              </c:pt>
              <c:pt idx="60">
                <c:v>8.9399999999999942</c:v>
              </c:pt>
              <c:pt idx="61">
                <c:v>9.0889999999999933</c:v>
              </c:pt>
              <c:pt idx="62">
                <c:v>9.2379999999999924</c:v>
              </c:pt>
              <c:pt idx="63">
                <c:v>9.3869999999999916</c:v>
              </c:pt>
              <c:pt idx="64">
                <c:v>9.5359999999999907</c:v>
              </c:pt>
              <c:pt idx="65">
                <c:v>9.6849999999999898</c:v>
              </c:pt>
              <c:pt idx="66">
                <c:v>9.833999999999989</c:v>
              </c:pt>
              <c:pt idx="67">
                <c:v>9.9829999999999881</c:v>
              </c:pt>
              <c:pt idx="68">
                <c:v>10.131999999999987</c:v>
              </c:pt>
              <c:pt idx="69">
                <c:v>10.280999999999986</c:v>
              </c:pt>
              <c:pt idx="70">
                <c:v>10.429999999999986</c:v>
              </c:pt>
              <c:pt idx="71">
                <c:v>10.578999999999985</c:v>
              </c:pt>
              <c:pt idx="72">
                <c:v>10.727999999999984</c:v>
              </c:pt>
              <c:pt idx="73">
                <c:v>10.876999999999983</c:v>
              </c:pt>
              <c:pt idx="74">
                <c:v>11.025999999999982</c:v>
              </c:pt>
              <c:pt idx="75">
                <c:v>11.174999999999981</c:v>
              </c:pt>
              <c:pt idx="76">
                <c:v>11.32399999999998</c:v>
              </c:pt>
              <c:pt idx="77">
                <c:v>11.472999999999979</c:v>
              </c:pt>
              <c:pt idx="78">
                <c:v>11.621999999999979</c:v>
              </c:pt>
              <c:pt idx="79">
                <c:v>11.770999999999978</c:v>
              </c:pt>
              <c:pt idx="80">
                <c:v>11.919999999999977</c:v>
              </c:pt>
              <c:pt idx="81">
                <c:v>12.068999999999976</c:v>
              </c:pt>
              <c:pt idx="82">
                <c:v>12.217999999999975</c:v>
              </c:pt>
              <c:pt idx="83">
                <c:v>12.366999999999974</c:v>
              </c:pt>
              <c:pt idx="84">
                <c:v>12.515999999999973</c:v>
              </c:pt>
              <c:pt idx="85">
                <c:v>12.664999999999973</c:v>
              </c:pt>
              <c:pt idx="86">
                <c:v>12.813999999999972</c:v>
              </c:pt>
              <c:pt idx="87">
                <c:v>12.962999999999971</c:v>
              </c:pt>
              <c:pt idx="88">
                <c:v>13.11199999999997</c:v>
              </c:pt>
              <c:pt idx="89">
                <c:v>13.260999999999969</c:v>
              </c:pt>
              <c:pt idx="90">
                <c:v>13.409999999999968</c:v>
              </c:pt>
              <c:pt idx="91">
                <c:v>13.558999999999967</c:v>
              </c:pt>
              <c:pt idx="92">
                <c:v>13.707999999999966</c:v>
              </c:pt>
              <c:pt idx="93">
                <c:v>13.856999999999966</c:v>
              </c:pt>
              <c:pt idx="94">
                <c:v>14.005999999999965</c:v>
              </c:pt>
              <c:pt idx="95">
                <c:v>14.154999999999964</c:v>
              </c:pt>
              <c:pt idx="96">
                <c:v>14.303999999999963</c:v>
              </c:pt>
              <c:pt idx="97">
                <c:v>14.452999999999962</c:v>
              </c:pt>
              <c:pt idx="98">
                <c:v>14.601999999999961</c:v>
              </c:pt>
              <c:pt idx="99">
                <c:v>14.75099999999996</c:v>
              </c:pt>
              <c:pt idx="100">
                <c:v>14.899999999999959</c:v>
              </c:pt>
              <c:pt idx="101">
                <c:v>15.048999999999959</c:v>
              </c:pt>
              <c:pt idx="102">
                <c:v>15.197999999999958</c:v>
              </c:pt>
              <c:pt idx="103">
                <c:v>15.346999999999957</c:v>
              </c:pt>
              <c:pt idx="104">
                <c:v>15.495999999999956</c:v>
              </c:pt>
              <c:pt idx="105">
                <c:v>15.644999999999955</c:v>
              </c:pt>
              <c:pt idx="106">
                <c:v>15.793999999999954</c:v>
              </c:pt>
              <c:pt idx="107">
                <c:v>15.942999999999953</c:v>
              </c:pt>
              <c:pt idx="108">
                <c:v>16.091999999999953</c:v>
              </c:pt>
              <c:pt idx="109">
                <c:v>16.240999999999953</c:v>
              </c:pt>
              <c:pt idx="110">
                <c:v>16.389999999999954</c:v>
              </c:pt>
              <c:pt idx="111">
                <c:v>16.538999999999955</c:v>
              </c:pt>
              <c:pt idx="112">
                <c:v>16.687999999999956</c:v>
              </c:pt>
              <c:pt idx="113">
                <c:v>16.836999999999957</c:v>
              </c:pt>
              <c:pt idx="114">
                <c:v>16.985999999999958</c:v>
              </c:pt>
              <c:pt idx="115">
                <c:v>17.134999999999959</c:v>
              </c:pt>
              <c:pt idx="116">
                <c:v>17.28399999999996</c:v>
              </c:pt>
              <c:pt idx="117">
                <c:v>17.432999999999961</c:v>
              </c:pt>
              <c:pt idx="118">
                <c:v>17.581999999999962</c:v>
              </c:pt>
              <c:pt idx="119">
                <c:v>17.730999999999963</c:v>
              </c:pt>
              <c:pt idx="120">
                <c:v>17.879999999999963</c:v>
              </c:pt>
              <c:pt idx="121">
                <c:v>18.028999999999964</c:v>
              </c:pt>
              <c:pt idx="122">
                <c:v>18.177999999999965</c:v>
              </c:pt>
              <c:pt idx="123">
                <c:v>18.326999999999966</c:v>
              </c:pt>
              <c:pt idx="124">
                <c:v>18.475999999999967</c:v>
              </c:pt>
              <c:pt idx="125">
                <c:v>18.624999999999968</c:v>
              </c:pt>
              <c:pt idx="126">
                <c:v>18.773999999999969</c:v>
              </c:pt>
              <c:pt idx="127">
                <c:v>18.92299999999997</c:v>
              </c:pt>
              <c:pt idx="128">
                <c:v>19.071999999999971</c:v>
              </c:pt>
              <c:pt idx="129">
                <c:v>19.220999999999972</c:v>
              </c:pt>
              <c:pt idx="130">
                <c:v>19.369999999999973</c:v>
              </c:pt>
              <c:pt idx="131">
                <c:v>19.518999999999973</c:v>
              </c:pt>
              <c:pt idx="132">
                <c:v>19.667999999999974</c:v>
              </c:pt>
              <c:pt idx="133">
                <c:v>19.816999999999975</c:v>
              </c:pt>
              <c:pt idx="134">
                <c:v>19.965999999999976</c:v>
              </c:pt>
              <c:pt idx="135">
                <c:v>20.114999999999977</c:v>
              </c:pt>
              <c:pt idx="136">
                <c:v>20.263999999999978</c:v>
              </c:pt>
              <c:pt idx="137">
                <c:v>20.412999999999979</c:v>
              </c:pt>
              <c:pt idx="138">
                <c:v>20.56199999999998</c:v>
              </c:pt>
              <c:pt idx="139">
                <c:v>20.710999999999981</c:v>
              </c:pt>
              <c:pt idx="140">
                <c:v>20.859999999999982</c:v>
              </c:pt>
              <c:pt idx="141">
                <c:v>21.008999999999983</c:v>
              </c:pt>
              <c:pt idx="142">
                <c:v>21.157999999999983</c:v>
              </c:pt>
              <c:pt idx="143">
                <c:v>21.306999999999984</c:v>
              </c:pt>
              <c:pt idx="144">
                <c:v>21.455999999999985</c:v>
              </c:pt>
              <c:pt idx="145">
                <c:v>21.604999999999986</c:v>
              </c:pt>
              <c:pt idx="146">
                <c:v>21.753999999999987</c:v>
              </c:pt>
              <c:pt idx="147">
                <c:v>21.902999999999988</c:v>
              </c:pt>
              <c:pt idx="148">
                <c:v>22.051999999999989</c:v>
              </c:pt>
              <c:pt idx="149">
                <c:v>22.20099999999999</c:v>
              </c:pt>
              <c:pt idx="150">
                <c:v>22.349999999999991</c:v>
              </c:pt>
              <c:pt idx="151">
                <c:v>22.498999999999992</c:v>
              </c:pt>
              <c:pt idx="152">
                <c:v>22.647999999999993</c:v>
              </c:pt>
              <c:pt idx="153">
                <c:v>22.796999999999993</c:v>
              </c:pt>
              <c:pt idx="154">
                <c:v>22.945999999999994</c:v>
              </c:pt>
              <c:pt idx="155">
                <c:v>23.094999999999995</c:v>
              </c:pt>
              <c:pt idx="156">
                <c:v>23.243999999999996</c:v>
              </c:pt>
              <c:pt idx="157">
                <c:v>23.392999999999997</c:v>
              </c:pt>
              <c:pt idx="158">
                <c:v>23.541999999999998</c:v>
              </c:pt>
              <c:pt idx="159">
                <c:v>23.690999999999999</c:v>
              </c:pt>
              <c:pt idx="160">
                <c:v>23.84</c:v>
              </c:pt>
              <c:pt idx="161">
                <c:v>23.989000000000001</c:v>
              </c:pt>
              <c:pt idx="162">
                <c:v>24.138000000000002</c:v>
              </c:pt>
              <c:pt idx="163">
                <c:v>24.287000000000003</c:v>
              </c:pt>
              <c:pt idx="164">
                <c:v>24.436000000000003</c:v>
              </c:pt>
              <c:pt idx="165">
                <c:v>24.585000000000004</c:v>
              </c:pt>
              <c:pt idx="166">
                <c:v>24.734000000000005</c:v>
              </c:pt>
              <c:pt idx="167">
                <c:v>24.883000000000006</c:v>
              </c:pt>
              <c:pt idx="168">
                <c:v>25.032000000000007</c:v>
              </c:pt>
              <c:pt idx="169">
                <c:v>25.181000000000008</c:v>
              </c:pt>
              <c:pt idx="170">
                <c:v>25.330000000000009</c:v>
              </c:pt>
              <c:pt idx="171">
                <c:v>25.47900000000001</c:v>
              </c:pt>
              <c:pt idx="172">
                <c:v>25.628000000000011</c:v>
              </c:pt>
              <c:pt idx="173">
                <c:v>25.777000000000012</c:v>
              </c:pt>
              <c:pt idx="174">
                <c:v>25.926000000000013</c:v>
              </c:pt>
              <c:pt idx="175">
                <c:v>26.075000000000014</c:v>
              </c:pt>
              <c:pt idx="176">
                <c:v>26.224000000000014</c:v>
              </c:pt>
              <c:pt idx="177">
                <c:v>26.373000000000015</c:v>
              </c:pt>
              <c:pt idx="178">
                <c:v>26.522000000000016</c:v>
              </c:pt>
              <c:pt idx="179">
                <c:v>26.671000000000017</c:v>
              </c:pt>
              <c:pt idx="180">
                <c:v>26.820000000000018</c:v>
              </c:pt>
              <c:pt idx="181">
                <c:v>26.969000000000019</c:v>
              </c:pt>
              <c:pt idx="182">
                <c:v>27.11800000000002</c:v>
              </c:pt>
              <c:pt idx="183">
                <c:v>27.267000000000021</c:v>
              </c:pt>
              <c:pt idx="184">
                <c:v>27.416000000000022</c:v>
              </c:pt>
              <c:pt idx="185">
                <c:v>27.565000000000023</c:v>
              </c:pt>
              <c:pt idx="186">
                <c:v>27.714000000000024</c:v>
              </c:pt>
              <c:pt idx="187">
                <c:v>27.863000000000024</c:v>
              </c:pt>
              <c:pt idx="188">
                <c:v>28.012000000000025</c:v>
              </c:pt>
              <c:pt idx="189">
                <c:v>28.161000000000026</c:v>
              </c:pt>
              <c:pt idx="190">
                <c:v>28.310000000000027</c:v>
              </c:pt>
              <c:pt idx="191">
                <c:v>28.459000000000028</c:v>
              </c:pt>
              <c:pt idx="192">
                <c:v>28.608000000000029</c:v>
              </c:pt>
              <c:pt idx="193">
                <c:v>28.75700000000003</c:v>
              </c:pt>
              <c:pt idx="194">
                <c:v>28.906000000000031</c:v>
              </c:pt>
              <c:pt idx="195">
                <c:v>29.055000000000032</c:v>
              </c:pt>
              <c:pt idx="196">
                <c:v>29.204000000000033</c:v>
              </c:pt>
              <c:pt idx="197">
                <c:v>29.353000000000034</c:v>
              </c:pt>
              <c:pt idx="198">
                <c:v>29.502000000000034</c:v>
              </c:pt>
              <c:pt idx="199">
                <c:v>29.651000000000035</c:v>
              </c:pt>
              <c:pt idx="200">
                <c:v>29.800000000000036</c:v>
              </c:pt>
              <c:pt idx="201">
                <c:v>29.949000000000037</c:v>
              </c:pt>
              <c:pt idx="202">
                <c:v>30.098000000000038</c:v>
              </c:pt>
              <c:pt idx="203">
                <c:v>30.247000000000039</c:v>
              </c:pt>
              <c:pt idx="204">
                <c:v>30.39600000000004</c:v>
              </c:pt>
              <c:pt idx="205">
                <c:v>30.545000000000041</c:v>
              </c:pt>
              <c:pt idx="206">
                <c:v>30.694000000000042</c:v>
              </c:pt>
              <c:pt idx="207">
                <c:v>30.843000000000043</c:v>
              </c:pt>
              <c:pt idx="208">
                <c:v>30.992000000000044</c:v>
              </c:pt>
              <c:pt idx="209">
                <c:v>31.141000000000044</c:v>
              </c:pt>
              <c:pt idx="210">
                <c:v>31.290000000000045</c:v>
              </c:pt>
              <c:pt idx="211">
                <c:v>31.439000000000046</c:v>
              </c:pt>
              <c:pt idx="212">
                <c:v>31.588000000000047</c:v>
              </c:pt>
              <c:pt idx="213">
                <c:v>31.737000000000048</c:v>
              </c:pt>
              <c:pt idx="214">
                <c:v>31.886000000000049</c:v>
              </c:pt>
              <c:pt idx="215">
                <c:v>32.035000000000046</c:v>
              </c:pt>
              <c:pt idx="216">
                <c:v>32.184000000000047</c:v>
              </c:pt>
              <c:pt idx="217">
                <c:v>32.333000000000048</c:v>
              </c:pt>
              <c:pt idx="218">
                <c:v>32.482000000000049</c:v>
              </c:pt>
              <c:pt idx="219">
                <c:v>32.63100000000005</c:v>
              </c:pt>
              <c:pt idx="220">
                <c:v>32.780000000000051</c:v>
              </c:pt>
              <c:pt idx="221">
                <c:v>32.929000000000052</c:v>
              </c:pt>
              <c:pt idx="222">
                <c:v>33.078000000000053</c:v>
              </c:pt>
              <c:pt idx="223">
                <c:v>33.227000000000054</c:v>
              </c:pt>
              <c:pt idx="224">
                <c:v>33.376000000000055</c:v>
              </c:pt>
              <c:pt idx="225">
                <c:v>33.525000000000055</c:v>
              </c:pt>
              <c:pt idx="226">
                <c:v>33.674000000000056</c:v>
              </c:pt>
              <c:pt idx="227">
                <c:v>33.823000000000057</c:v>
              </c:pt>
              <c:pt idx="228">
                <c:v>33.972000000000058</c:v>
              </c:pt>
              <c:pt idx="229">
                <c:v>34.121000000000059</c:v>
              </c:pt>
              <c:pt idx="230">
                <c:v>34.27000000000006</c:v>
              </c:pt>
              <c:pt idx="231">
                <c:v>34.419000000000061</c:v>
              </c:pt>
              <c:pt idx="232">
                <c:v>34.568000000000062</c:v>
              </c:pt>
              <c:pt idx="233">
                <c:v>34.717000000000063</c:v>
              </c:pt>
              <c:pt idx="234">
                <c:v>34.866000000000064</c:v>
              </c:pt>
              <c:pt idx="235">
                <c:v>35.015000000000065</c:v>
              </c:pt>
              <c:pt idx="236">
                <c:v>35.164000000000065</c:v>
              </c:pt>
              <c:pt idx="237">
                <c:v>35.313000000000066</c:v>
              </c:pt>
              <c:pt idx="238">
                <c:v>35.462000000000067</c:v>
              </c:pt>
              <c:pt idx="239">
                <c:v>35.611000000000068</c:v>
              </c:pt>
              <c:pt idx="240">
                <c:v>35.760000000000069</c:v>
              </c:pt>
              <c:pt idx="241">
                <c:v>35.90900000000007</c:v>
              </c:pt>
              <c:pt idx="242">
                <c:v>36.058000000000071</c:v>
              </c:pt>
              <c:pt idx="243">
                <c:v>36.207000000000072</c:v>
              </c:pt>
              <c:pt idx="244">
                <c:v>36.356000000000073</c:v>
              </c:pt>
              <c:pt idx="245">
                <c:v>36.505000000000074</c:v>
              </c:pt>
              <c:pt idx="246">
                <c:v>36.654000000000075</c:v>
              </c:pt>
              <c:pt idx="247">
                <c:v>36.803000000000075</c:v>
              </c:pt>
              <c:pt idx="248">
                <c:v>36.952000000000076</c:v>
              </c:pt>
              <c:pt idx="249">
                <c:v>37.101000000000077</c:v>
              </c:pt>
              <c:pt idx="250">
                <c:v>37.250000000000078</c:v>
              </c:pt>
              <c:pt idx="251">
                <c:v>37.399000000000079</c:v>
              </c:pt>
              <c:pt idx="252">
                <c:v>37.54800000000008</c:v>
              </c:pt>
              <c:pt idx="253">
                <c:v>37.697000000000081</c:v>
              </c:pt>
              <c:pt idx="254">
                <c:v>37.846000000000082</c:v>
              </c:pt>
              <c:pt idx="255">
                <c:v>37.995000000000083</c:v>
              </c:pt>
              <c:pt idx="256">
                <c:v>38.144000000000084</c:v>
              </c:pt>
              <c:pt idx="257">
                <c:v>38.293000000000085</c:v>
              </c:pt>
              <c:pt idx="258">
                <c:v>38.442000000000085</c:v>
              </c:pt>
              <c:pt idx="259">
                <c:v>38.591000000000086</c:v>
              </c:pt>
              <c:pt idx="260">
                <c:v>38.740000000000087</c:v>
              </c:pt>
              <c:pt idx="261">
                <c:v>38.889000000000088</c:v>
              </c:pt>
              <c:pt idx="262">
                <c:v>39.038000000000089</c:v>
              </c:pt>
              <c:pt idx="263">
                <c:v>39.18700000000009</c:v>
              </c:pt>
              <c:pt idx="264">
                <c:v>39.336000000000091</c:v>
              </c:pt>
              <c:pt idx="265">
                <c:v>39.485000000000092</c:v>
              </c:pt>
              <c:pt idx="266">
                <c:v>39.634000000000093</c:v>
              </c:pt>
              <c:pt idx="267">
                <c:v>39.783000000000094</c:v>
              </c:pt>
              <c:pt idx="268">
                <c:v>39.932000000000095</c:v>
              </c:pt>
              <c:pt idx="269">
                <c:v>40.081000000000095</c:v>
              </c:pt>
              <c:pt idx="270">
                <c:v>40.230000000000096</c:v>
              </c:pt>
              <c:pt idx="271">
                <c:v>40.379000000000097</c:v>
              </c:pt>
              <c:pt idx="272">
                <c:v>40.528000000000098</c:v>
              </c:pt>
              <c:pt idx="273">
                <c:v>40.677000000000099</c:v>
              </c:pt>
              <c:pt idx="274">
                <c:v>40.8260000000001</c:v>
              </c:pt>
              <c:pt idx="275">
                <c:v>40.975000000000101</c:v>
              </c:pt>
              <c:pt idx="276">
                <c:v>41.124000000000102</c:v>
              </c:pt>
              <c:pt idx="277">
                <c:v>41.273000000000103</c:v>
              </c:pt>
              <c:pt idx="278">
                <c:v>41.422000000000104</c:v>
              </c:pt>
              <c:pt idx="279">
                <c:v>41.571000000000105</c:v>
              </c:pt>
              <c:pt idx="280">
                <c:v>41.720000000000105</c:v>
              </c:pt>
              <c:pt idx="281">
                <c:v>41.869000000000106</c:v>
              </c:pt>
              <c:pt idx="282">
                <c:v>42.018000000000107</c:v>
              </c:pt>
              <c:pt idx="283">
                <c:v>42.167000000000108</c:v>
              </c:pt>
              <c:pt idx="284">
                <c:v>42.316000000000109</c:v>
              </c:pt>
              <c:pt idx="285">
                <c:v>42.46500000000011</c:v>
              </c:pt>
              <c:pt idx="286">
                <c:v>42.614000000000111</c:v>
              </c:pt>
              <c:pt idx="287">
                <c:v>42.763000000000112</c:v>
              </c:pt>
              <c:pt idx="288">
                <c:v>42.912000000000113</c:v>
              </c:pt>
              <c:pt idx="289">
                <c:v>43.061000000000114</c:v>
              </c:pt>
              <c:pt idx="290">
                <c:v>43.210000000000115</c:v>
              </c:pt>
              <c:pt idx="291">
                <c:v>43.359000000000115</c:v>
              </c:pt>
              <c:pt idx="292">
                <c:v>43.508000000000116</c:v>
              </c:pt>
              <c:pt idx="293">
                <c:v>43.657000000000117</c:v>
              </c:pt>
              <c:pt idx="294">
                <c:v>43.806000000000118</c:v>
              </c:pt>
              <c:pt idx="295">
                <c:v>43.955000000000119</c:v>
              </c:pt>
              <c:pt idx="296">
                <c:v>44.10400000000012</c:v>
              </c:pt>
              <c:pt idx="297">
                <c:v>44.253000000000121</c:v>
              </c:pt>
              <c:pt idx="298">
                <c:v>44.402000000000122</c:v>
              </c:pt>
              <c:pt idx="299">
                <c:v>44.551000000000123</c:v>
              </c:pt>
              <c:pt idx="300">
                <c:v>44.700000000000124</c:v>
              </c:pt>
              <c:pt idx="301">
                <c:v>44.849000000000125</c:v>
              </c:pt>
              <c:pt idx="302">
                <c:v>44.998000000000125</c:v>
              </c:pt>
              <c:pt idx="303">
                <c:v>45.147000000000126</c:v>
              </c:pt>
              <c:pt idx="304">
                <c:v>45.296000000000127</c:v>
              </c:pt>
              <c:pt idx="305">
                <c:v>45.445000000000128</c:v>
              </c:pt>
              <c:pt idx="306">
                <c:v>45.594000000000129</c:v>
              </c:pt>
              <c:pt idx="307">
                <c:v>45.74300000000013</c:v>
              </c:pt>
              <c:pt idx="308">
                <c:v>45.892000000000131</c:v>
              </c:pt>
              <c:pt idx="309">
                <c:v>46.041000000000132</c:v>
              </c:pt>
              <c:pt idx="310">
                <c:v>46.190000000000133</c:v>
              </c:pt>
              <c:pt idx="311">
                <c:v>46.339000000000134</c:v>
              </c:pt>
              <c:pt idx="312">
                <c:v>46.488000000000135</c:v>
              </c:pt>
              <c:pt idx="313">
                <c:v>46.637000000000135</c:v>
              </c:pt>
              <c:pt idx="314">
                <c:v>46.786000000000136</c:v>
              </c:pt>
              <c:pt idx="315">
                <c:v>46.935000000000137</c:v>
              </c:pt>
              <c:pt idx="316">
                <c:v>47.084000000000138</c:v>
              </c:pt>
              <c:pt idx="317">
                <c:v>47.233000000000139</c:v>
              </c:pt>
              <c:pt idx="318">
                <c:v>47.38200000000014</c:v>
              </c:pt>
              <c:pt idx="319">
                <c:v>47.531000000000141</c:v>
              </c:pt>
              <c:pt idx="320">
                <c:v>47.680000000000142</c:v>
              </c:pt>
              <c:pt idx="321">
                <c:v>47.829000000000143</c:v>
              </c:pt>
              <c:pt idx="322">
                <c:v>47.978000000000144</c:v>
              </c:pt>
              <c:pt idx="323">
                <c:v>48.127000000000145</c:v>
              </c:pt>
              <c:pt idx="324">
                <c:v>48.276000000000145</c:v>
              </c:pt>
              <c:pt idx="325">
                <c:v>48.425000000000146</c:v>
              </c:pt>
              <c:pt idx="326">
                <c:v>48.574000000000147</c:v>
              </c:pt>
              <c:pt idx="327">
                <c:v>48.723000000000148</c:v>
              </c:pt>
              <c:pt idx="328">
                <c:v>48.872000000000149</c:v>
              </c:pt>
              <c:pt idx="329">
                <c:v>49.02100000000015</c:v>
              </c:pt>
              <c:pt idx="330">
                <c:v>49.170000000000151</c:v>
              </c:pt>
              <c:pt idx="331">
                <c:v>49.319000000000152</c:v>
              </c:pt>
              <c:pt idx="332">
                <c:v>49.468000000000153</c:v>
              </c:pt>
              <c:pt idx="333">
                <c:v>49.617000000000154</c:v>
              </c:pt>
              <c:pt idx="334">
                <c:v>49.766000000000155</c:v>
              </c:pt>
              <c:pt idx="335">
                <c:v>49.915000000000155</c:v>
              </c:pt>
              <c:pt idx="336">
                <c:v>50.064000000000156</c:v>
              </c:pt>
              <c:pt idx="337">
                <c:v>50.213000000000157</c:v>
              </c:pt>
              <c:pt idx="338">
                <c:v>50.362000000000158</c:v>
              </c:pt>
              <c:pt idx="339">
                <c:v>50.511000000000159</c:v>
              </c:pt>
              <c:pt idx="340">
                <c:v>50.66000000000016</c:v>
              </c:pt>
              <c:pt idx="341">
                <c:v>50.809000000000161</c:v>
              </c:pt>
              <c:pt idx="342">
                <c:v>50.958000000000162</c:v>
              </c:pt>
              <c:pt idx="343">
                <c:v>51.107000000000163</c:v>
              </c:pt>
              <c:pt idx="344">
                <c:v>51.256000000000164</c:v>
              </c:pt>
              <c:pt idx="345">
                <c:v>51.405000000000165</c:v>
              </c:pt>
              <c:pt idx="346">
                <c:v>51.554000000000165</c:v>
              </c:pt>
              <c:pt idx="347">
                <c:v>51.703000000000166</c:v>
              </c:pt>
              <c:pt idx="348">
                <c:v>51.852000000000167</c:v>
              </c:pt>
              <c:pt idx="349">
                <c:v>52.001000000000168</c:v>
              </c:pt>
              <c:pt idx="350">
                <c:v>52.150000000000169</c:v>
              </c:pt>
              <c:pt idx="351">
                <c:v>52.29900000000017</c:v>
              </c:pt>
              <c:pt idx="352">
                <c:v>52.448000000000171</c:v>
              </c:pt>
              <c:pt idx="353">
                <c:v>52.597000000000172</c:v>
              </c:pt>
              <c:pt idx="354">
                <c:v>52.746000000000173</c:v>
              </c:pt>
              <c:pt idx="355">
                <c:v>52.895000000000174</c:v>
              </c:pt>
              <c:pt idx="356">
                <c:v>53.044000000000175</c:v>
              </c:pt>
              <c:pt idx="357">
                <c:v>53.193000000000175</c:v>
              </c:pt>
              <c:pt idx="358">
                <c:v>53.342000000000176</c:v>
              </c:pt>
              <c:pt idx="359">
                <c:v>53.491000000000177</c:v>
              </c:pt>
              <c:pt idx="360">
                <c:v>53.640000000000178</c:v>
              </c:pt>
              <c:pt idx="361">
                <c:v>53.789000000000179</c:v>
              </c:pt>
              <c:pt idx="362">
                <c:v>53.93800000000018</c:v>
              </c:pt>
              <c:pt idx="363">
                <c:v>54.087000000000181</c:v>
              </c:pt>
              <c:pt idx="364">
                <c:v>54.236000000000182</c:v>
              </c:pt>
              <c:pt idx="365">
                <c:v>54.385000000000183</c:v>
              </c:pt>
              <c:pt idx="366">
                <c:v>54.534000000000184</c:v>
              </c:pt>
              <c:pt idx="367">
                <c:v>54.683000000000185</c:v>
              </c:pt>
              <c:pt idx="368">
                <c:v>54.832000000000185</c:v>
              </c:pt>
              <c:pt idx="369">
                <c:v>54.981000000000186</c:v>
              </c:pt>
              <c:pt idx="370">
                <c:v>55.130000000000187</c:v>
              </c:pt>
              <c:pt idx="371">
                <c:v>55.279000000000188</c:v>
              </c:pt>
              <c:pt idx="372">
                <c:v>55.428000000000189</c:v>
              </c:pt>
              <c:pt idx="373">
                <c:v>55.57700000000019</c:v>
              </c:pt>
              <c:pt idx="374">
                <c:v>55.726000000000191</c:v>
              </c:pt>
              <c:pt idx="375">
                <c:v>55.875000000000192</c:v>
              </c:pt>
              <c:pt idx="376">
                <c:v>56.024000000000193</c:v>
              </c:pt>
              <c:pt idx="377">
                <c:v>56.173000000000194</c:v>
              </c:pt>
              <c:pt idx="378">
                <c:v>56.322000000000195</c:v>
              </c:pt>
              <c:pt idx="379">
                <c:v>56.471000000000195</c:v>
              </c:pt>
              <c:pt idx="380">
                <c:v>56.620000000000196</c:v>
              </c:pt>
              <c:pt idx="381">
                <c:v>56.769000000000197</c:v>
              </c:pt>
              <c:pt idx="382">
                <c:v>56.918000000000198</c:v>
              </c:pt>
              <c:pt idx="383">
                <c:v>57.067000000000199</c:v>
              </c:pt>
              <c:pt idx="384">
                <c:v>57.2160000000002</c:v>
              </c:pt>
              <c:pt idx="385">
                <c:v>57.365000000000201</c:v>
              </c:pt>
              <c:pt idx="386">
                <c:v>57.514000000000202</c:v>
              </c:pt>
              <c:pt idx="387">
                <c:v>57.663000000000203</c:v>
              </c:pt>
              <c:pt idx="388">
                <c:v>57.812000000000204</c:v>
              </c:pt>
              <c:pt idx="389">
                <c:v>57.961000000000205</c:v>
              </c:pt>
              <c:pt idx="390">
                <c:v>58.110000000000205</c:v>
              </c:pt>
              <c:pt idx="391">
                <c:v>58.259000000000206</c:v>
              </c:pt>
              <c:pt idx="392">
                <c:v>58.408000000000207</c:v>
              </c:pt>
              <c:pt idx="393">
                <c:v>58.557000000000208</c:v>
              </c:pt>
              <c:pt idx="394">
                <c:v>58.706000000000209</c:v>
              </c:pt>
              <c:pt idx="395">
                <c:v>58.85500000000021</c:v>
              </c:pt>
              <c:pt idx="396">
                <c:v>59.004000000000211</c:v>
              </c:pt>
              <c:pt idx="397">
                <c:v>59.153000000000212</c:v>
              </c:pt>
              <c:pt idx="398">
                <c:v>59.302000000000213</c:v>
              </c:pt>
              <c:pt idx="399">
                <c:v>59.451000000000214</c:v>
              </c:pt>
              <c:pt idx="400">
                <c:v>59.600000000000215</c:v>
              </c:pt>
              <c:pt idx="401">
                <c:v>59.749000000000215</c:v>
              </c:pt>
              <c:pt idx="402">
                <c:v>59.898000000000216</c:v>
              </c:pt>
              <c:pt idx="403">
                <c:v>60.047000000000217</c:v>
              </c:pt>
              <c:pt idx="404">
                <c:v>60.196000000000218</c:v>
              </c:pt>
              <c:pt idx="405">
                <c:v>60.345000000000219</c:v>
              </c:pt>
              <c:pt idx="406">
                <c:v>60.49400000000022</c:v>
              </c:pt>
              <c:pt idx="407">
                <c:v>60.643000000000221</c:v>
              </c:pt>
              <c:pt idx="408">
                <c:v>60.792000000000222</c:v>
              </c:pt>
              <c:pt idx="409">
                <c:v>60.941000000000223</c:v>
              </c:pt>
              <c:pt idx="410">
                <c:v>61.090000000000224</c:v>
              </c:pt>
              <c:pt idx="411">
                <c:v>61.239000000000225</c:v>
              </c:pt>
              <c:pt idx="412">
                <c:v>61.388000000000225</c:v>
              </c:pt>
              <c:pt idx="413">
                <c:v>61.537000000000226</c:v>
              </c:pt>
              <c:pt idx="414">
                <c:v>61.686000000000227</c:v>
              </c:pt>
              <c:pt idx="415">
                <c:v>61.835000000000228</c:v>
              </c:pt>
              <c:pt idx="416">
                <c:v>61.984000000000229</c:v>
              </c:pt>
              <c:pt idx="417">
                <c:v>62.13300000000023</c:v>
              </c:pt>
              <c:pt idx="418">
                <c:v>62.282000000000231</c:v>
              </c:pt>
              <c:pt idx="419">
                <c:v>62.431000000000232</c:v>
              </c:pt>
              <c:pt idx="420">
                <c:v>62.580000000000233</c:v>
              </c:pt>
              <c:pt idx="421">
                <c:v>62.729000000000234</c:v>
              </c:pt>
              <c:pt idx="422">
                <c:v>62.878000000000235</c:v>
              </c:pt>
              <c:pt idx="423">
                <c:v>63.027000000000236</c:v>
              </c:pt>
              <c:pt idx="424">
                <c:v>63.176000000000236</c:v>
              </c:pt>
              <c:pt idx="425">
                <c:v>63.325000000000237</c:v>
              </c:pt>
              <c:pt idx="426">
                <c:v>63.474000000000238</c:v>
              </c:pt>
              <c:pt idx="427">
                <c:v>63.623000000000239</c:v>
              </c:pt>
              <c:pt idx="428">
                <c:v>63.77200000000024</c:v>
              </c:pt>
              <c:pt idx="429">
                <c:v>63.921000000000241</c:v>
              </c:pt>
              <c:pt idx="430">
                <c:v>64.070000000000235</c:v>
              </c:pt>
              <c:pt idx="431">
                <c:v>64.219000000000236</c:v>
              </c:pt>
              <c:pt idx="432">
                <c:v>64.368000000000237</c:v>
              </c:pt>
              <c:pt idx="433">
                <c:v>64.517000000000237</c:v>
              </c:pt>
              <c:pt idx="434">
                <c:v>64.666000000000238</c:v>
              </c:pt>
              <c:pt idx="435">
                <c:v>64.815000000000239</c:v>
              </c:pt>
              <c:pt idx="436">
                <c:v>64.96400000000024</c:v>
              </c:pt>
              <c:pt idx="437">
                <c:v>65.113000000000241</c:v>
              </c:pt>
              <c:pt idx="438">
                <c:v>65.262000000000242</c:v>
              </c:pt>
              <c:pt idx="439">
                <c:v>65.411000000000243</c:v>
              </c:pt>
              <c:pt idx="440">
                <c:v>65.560000000000244</c:v>
              </c:pt>
              <c:pt idx="441">
                <c:v>65.709000000000245</c:v>
              </c:pt>
              <c:pt idx="442">
                <c:v>65.858000000000246</c:v>
              </c:pt>
              <c:pt idx="443">
                <c:v>66.007000000000247</c:v>
              </c:pt>
              <c:pt idx="444">
                <c:v>66.156000000000247</c:v>
              </c:pt>
              <c:pt idx="445">
                <c:v>66.305000000000248</c:v>
              </c:pt>
              <c:pt idx="446">
                <c:v>66.454000000000249</c:v>
              </c:pt>
              <c:pt idx="447">
                <c:v>66.60300000000025</c:v>
              </c:pt>
              <c:pt idx="448">
                <c:v>66.752000000000251</c:v>
              </c:pt>
              <c:pt idx="449">
                <c:v>66.901000000000252</c:v>
              </c:pt>
              <c:pt idx="450">
                <c:v>67.050000000000253</c:v>
              </c:pt>
              <c:pt idx="451">
                <c:v>67.199000000000254</c:v>
              </c:pt>
              <c:pt idx="452">
                <c:v>67.348000000000255</c:v>
              </c:pt>
              <c:pt idx="453">
                <c:v>67.497000000000256</c:v>
              </c:pt>
              <c:pt idx="454">
                <c:v>67.646000000000257</c:v>
              </c:pt>
              <c:pt idx="455">
                <c:v>67.795000000000258</c:v>
              </c:pt>
              <c:pt idx="456">
                <c:v>67.944000000000258</c:v>
              </c:pt>
              <c:pt idx="457">
                <c:v>68.093000000000259</c:v>
              </c:pt>
              <c:pt idx="458">
                <c:v>68.24200000000026</c:v>
              </c:pt>
              <c:pt idx="459">
                <c:v>68.391000000000261</c:v>
              </c:pt>
              <c:pt idx="460">
                <c:v>68.540000000000262</c:v>
              </c:pt>
              <c:pt idx="461">
                <c:v>68.689000000000263</c:v>
              </c:pt>
              <c:pt idx="462">
                <c:v>68.838000000000264</c:v>
              </c:pt>
              <c:pt idx="463">
                <c:v>68.987000000000265</c:v>
              </c:pt>
              <c:pt idx="464">
                <c:v>69.136000000000266</c:v>
              </c:pt>
              <c:pt idx="465">
                <c:v>69.285000000000267</c:v>
              </c:pt>
              <c:pt idx="466">
                <c:v>69.434000000000268</c:v>
              </c:pt>
              <c:pt idx="467">
                <c:v>69.583000000000268</c:v>
              </c:pt>
              <c:pt idx="468">
                <c:v>69.732000000000269</c:v>
              </c:pt>
              <c:pt idx="469">
                <c:v>69.88100000000027</c:v>
              </c:pt>
              <c:pt idx="470">
                <c:v>70.030000000000271</c:v>
              </c:pt>
              <c:pt idx="471">
                <c:v>70.179000000000272</c:v>
              </c:pt>
              <c:pt idx="472">
                <c:v>70.328000000000273</c:v>
              </c:pt>
              <c:pt idx="473">
                <c:v>70.477000000000274</c:v>
              </c:pt>
              <c:pt idx="474">
                <c:v>70.626000000000275</c:v>
              </c:pt>
              <c:pt idx="475">
                <c:v>70.775000000000276</c:v>
              </c:pt>
              <c:pt idx="476">
                <c:v>70.924000000000277</c:v>
              </c:pt>
              <c:pt idx="477">
                <c:v>71.073000000000278</c:v>
              </c:pt>
              <c:pt idx="478">
                <c:v>71.222000000000278</c:v>
              </c:pt>
              <c:pt idx="479">
                <c:v>71.371000000000279</c:v>
              </c:pt>
              <c:pt idx="480">
                <c:v>71.52000000000028</c:v>
              </c:pt>
              <c:pt idx="481">
                <c:v>71.669000000000281</c:v>
              </c:pt>
              <c:pt idx="482">
                <c:v>71.818000000000282</c:v>
              </c:pt>
              <c:pt idx="483">
                <c:v>71.967000000000283</c:v>
              </c:pt>
              <c:pt idx="484">
                <c:v>72.116000000000284</c:v>
              </c:pt>
              <c:pt idx="485">
                <c:v>72.265000000000285</c:v>
              </c:pt>
              <c:pt idx="486">
                <c:v>72.414000000000286</c:v>
              </c:pt>
              <c:pt idx="487">
                <c:v>72.563000000000287</c:v>
              </c:pt>
              <c:pt idx="488">
                <c:v>72.712000000000288</c:v>
              </c:pt>
              <c:pt idx="489">
                <c:v>72.861000000000288</c:v>
              </c:pt>
              <c:pt idx="490">
                <c:v>73.010000000000289</c:v>
              </c:pt>
              <c:pt idx="491">
                <c:v>73.15900000000029</c:v>
              </c:pt>
              <c:pt idx="492">
                <c:v>73.308000000000291</c:v>
              </c:pt>
              <c:pt idx="493">
                <c:v>73.457000000000292</c:v>
              </c:pt>
              <c:pt idx="494">
                <c:v>73.606000000000293</c:v>
              </c:pt>
              <c:pt idx="495">
                <c:v>73.755000000000294</c:v>
              </c:pt>
              <c:pt idx="496">
                <c:v>73.904000000000295</c:v>
              </c:pt>
              <c:pt idx="497">
                <c:v>74.053000000000296</c:v>
              </c:pt>
              <c:pt idx="498">
                <c:v>74.202000000000297</c:v>
              </c:pt>
              <c:pt idx="499">
                <c:v>74.351000000000298</c:v>
              </c:pt>
              <c:pt idx="500">
                <c:v>74.500000000000298</c:v>
              </c:pt>
              <c:pt idx="501">
                <c:v>74.649000000000299</c:v>
              </c:pt>
              <c:pt idx="502">
                <c:v>74.7980000000003</c:v>
              </c:pt>
              <c:pt idx="503">
                <c:v>74.947000000000301</c:v>
              </c:pt>
              <c:pt idx="504">
                <c:v>75.096000000000302</c:v>
              </c:pt>
              <c:pt idx="505">
                <c:v>75.245000000000303</c:v>
              </c:pt>
              <c:pt idx="506">
                <c:v>75.394000000000304</c:v>
              </c:pt>
              <c:pt idx="507">
                <c:v>75.543000000000305</c:v>
              </c:pt>
              <c:pt idx="508">
                <c:v>75.692000000000306</c:v>
              </c:pt>
              <c:pt idx="509">
                <c:v>75.841000000000307</c:v>
              </c:pt>
              <c:pt idx="510">
                <c:v>75.990000000000308</c:v>
              </c:pt>
              <c:pt idx="511">
                <c:v>76.139000000000308</c:v>
              </c:pt>
              <c:pt idx="512">
                <c:v>76.288000000000309</c:v>
              </c:pt>
              <c:pt idx="513">
                <c:v>76.43700000000031</c:v>
              </c:pt>
              <c:pt idx="514">
                <c:v>76.586000000000311</c:v>
              </c:pt>
              <c:pt idx="515">
                <c:v>76.735000000000312</c:v>
              </c:pt>
              <c:pt idx="516">
                <c:v>76.884000000000313</c:v>
              </c:pt>
              <c:pt idx="517">
                <c:v>77.033000000000314</c:v>
              </c:pt>
              <c:pt idx="518">
                <c:v>77.182000000000315</c:v>
              </c:pt>
              <c:pt idx="519">
                <c:v>77.331000000000316</c:v>
              </c:pt>
              <c:pt idx="520">
                <c:v>77.480000000000317</c:v>
              </c:pt>
              <c:pt idx="521">
                <c:v>77.629000000000318</c:v>
              </c:pt>
              <c:pt idx="522">
                <c:v>77.778000000000318</c:v>
              </c:pt>
              <c:pt idx="523">
                <c:v>77.927000000000319</c:v>
              </c:pt>
              <c:pt idx="524">
                <c:v>78.07600000000032</c:v>
              </c:pt>
              <c:pt idx="525">
                <c:v>78.225000000000321</c:v>
              </c:pt>
              <c:pt idx="526">
                <c:v>78.374000000000322</c:v>
              </c:pt>
              <c:pt idx="527">
                <c:v>78.523000000000323</c:v>
              </c:pt>
              <c:pt idx="528">
                <c:v>78.672000000000324</c:v>
              </c:pt>
              <c:pt idx="529">
                <c:v>78.821000000000325</c:v>
              </c:pt>
              <c:pt idx="530">
                <c:v>78.970000000000326</c:v>
              </c:pt>
              <c:pt idx="531">
                <c:v>79.119000000000327</c:v>
              </c:pt>
              <c:pt idx="532">
                <c:v>79.268000000000328</c:v>
              </c:pt>
              <c:pt idx="533">
                <c:v>79.417000000000328</c:v>
              </c:pt>
              <c:pt idx="534">
                <c:v>79.566000000000329</c:v>
              </c:pt>
              <c:pt idx="535">
                <c:v>79.71500000000033</c:v>
              </c:pt>
              <c:pt idx="536">
                <c:v>79.864000000000331</c:v>
              </c:pt>
              <c:pt idx="537">
                <c:v>80.013000000000332</c:v>
              </c:pt>
              <c:pt idx="538">
                <c:v>80.162000000000333</c:v>
              </c:pt>
              <c:pt idx="539">
                <c:v>80.311000000000334</c:v>
              </c:pt>
              <c:pt idx="540">
                <c:v>80.460000000000335</c:v>
              </c:pt>
              <c:pt idx="541">
                <c:v>80.609000000000336</c:v>
              </c:pt>
              <c:pt idx="542">
                <c:v>80.758000000000337</c:v>
              </c:pt>
              <c:pt idx="543">
                <c:v>80.907000000000338</c:v>
              </c:pt>
              <c:pt idx="544">
                <c:v>81.056000000000338</c:v>
              </c:pt>
              <c:pt idx="545">
                <c:v>81.205000000000339</c:v>
              </c:pt>
              <c:pt idx="546">
                <c:v>81.35400000000034</c:v>
              </c:pt>
              <c:pt idx="547">
                <c:v>81.503000000000341</c:v>
              </c:pt>
              <c:pt idx="548">
                <c:v>81.652000000000342</c:v>
              </c:pt>
              <c:pt idx="549">
                <c:v>81.801000000000343</c:v>
              </c:pt>
              <c:pt idx="550">
                <c:v>81.950000000000344</c:v>
              </c:pt>
              <c:pt idx="551">
                <c:v>82.099000000000345</c:v>
              </c:pt>
              <c:pt idx="552">
                <c:v>82.248000000000346</c:v>
              </c:pt>
              <c:pt idx="553">
                <c:v>82.397000000000347</c:v>
              </c:pt>
              <c:pt idx="554">
                <c:v>82.546000000000348</c:v>
              </c:pt>
              <c:pt idx="555">
                <c:v>82.695000000000348</c:v>
              </c:pt>
              <c:pt idx="556">
                <c:v>82.844000000000349</c:v>
              </c:pt>
              <c:pt idx="557">
                <c:v>82.99300000000035</c:v>
              </c:pt>
              <c:pt idx="558">
                <c:v>83.142000000000351</c:v>
              </c:pt>
              <c:pt idx="559">
                <c:v>83.291000000000352</c:v>
              </c:pt>
              <c:pt idx="560">
                <c:v>83.440000000000353</c:v>
              </c:pt>
              <c:pt idx="561">
                <c:v>83.589000000000354</c:v>
              </c:pt>
              <c:pt idx="562">
                <c:v>83.738000000000355</c:v>
              </c:pt>
              <c:pt idx="563">
                <c:v>83.887000000000356</c:v>
              </c:pt>
              <c:pt idx="564">
                <c:v>84.036000000000357</c:v>
              </c:pt>
              <c:pt idx="565">
                <c:v>84.185000000000358</c:v>
              </c:pt>
              <c:pt idx="566">
                <c:v>84.334000000000358</c:v>
              </c:pt>
              <c:pt idx="567">
                <c:v>84.483000000000359</c:v>
              </c:pt>
              <c:pt idx="568">
                <c:v>84.63200000000036</c:v>
              </c:pt>
              <c:pt idx="569">
                <c:v>84.781000000000361</c:v>
              </c:pt>
              <c:pt idx="570">
                <c:v>84.930000000000362</c:v>
              </c:pt>
              <c:pt idx="571">
                <c:v>85.079000000000363</c:v>
              </c:pt>
              <c:pt idx="572">
                <c:v>85.228000000000364</c:v>
              </c:pt>
              <c:pt idx="573">
                <c:v>85.377000000000365</c:v>
              </c:pt>
              <c:pt idx="574">
                <c:v>85.526000000000366</c:v>
              </c:pt>
              <c:pt idx="575">
                <c:v>85.675000000000367</c:v>
              </c:pt>
              <c:pt idx="576">
                <c:v>85.824000000000368</c:v>
              </c:pt>
              <c:pt idx="577">
                <c:v>85.973000000000368</c:v>
              </c:pt>
              <c:pt idx="578">
                <c:v>86.122000000000369</c:v>
              </c:pt>
              <c:pt idx="579">
                <c:v>86.27100000000037</c:v>
              </c:pt>
              <c:pt idx="580">
                <c:v>86.420000000000371</c:v>
              </c:pt>
              <c:pt idx="581">
                <c:v>86.569000000000372</c:v>
              </c:pt>
              <c:pt idx="582">
                <c:v>86.718000000000373</c:v>
              </c:pt>
              <c:pt idx="583">
                <c:v>86.867000000000374</c:v>
              </c:pt>
              <c:pt idx="584">
                <c:v>87.016000000000375</c:v>
              </c:pt>
              <c:pt idx="585">
                <c:v>87.165000000000376</c:v>
              </c:pt>
              <c:pt idx="586">
                <c:v>87.314000000000377</c:v>
              </c:pt>
              <c:pt idx="587">
                <c:v>87.463000000000378</c:v>
              </c:pt>
              <c:pt idx="588">
                <c:v>87.612000000000378</c:v>
              </c:pt>
              <c:pt idx="589">
                <c:v>87.761000000000379</c:v>
              </c:pt>
              <c:pt idx="590">
                <c:v>87.91000000000038</c:v>
              </c:pt>
              <c:pt idx="591">
                <c:v>88.059000000000381</c:v>
              </c:pt>
              <c:pt idx="592">
                <c:v>88.208000000000382</c:v>
              </c:pt>
              <c:pt idx="593">
                <c:v>88.357000000000383</c:v>
              </c:pt>
              <c:pt idx="594">
                <c:v>88.506000000000384</c:v>
              </c:pt>
              <c:pt idx="595">
                <c:v>88.655000000000385</c:v>
              </c:pt>
              <c:pt idx="596">
                <c:v>88.804000000000386</c:v>
              </c:pt>
              <c:pt idx="597">
                <c:v>88.953000000000387</c:v>
              </c:pt>
              <c:pt idx="598">
                <c:v>89.102000000000388</c:v>
              </c:pt>
              <c:pt idx="599">
                <c:v>89.251000000000388</c:v>
              </c:pt>
              <c:pt idx="600">
                <c:v>89.400000000000389</c:v>
              </c:pt>
              <c:pt idx="601">
                <c:v>89.54900000000039</c:v>
              </c:pt>
              <c:pt idx="602">
                <c:v>89.698000000000391</c:v>
              </c:pt>
              <c:pt idx="603">
                <c:v>89.847000000000392</c:v>
              </c:pt>
              <c:pt idx="604">
                <c:v>89.996000000000393</c:v>
              </c:pt>
              <c:pt idx="605">
                <c:v>90.145000000000394</c:v>
              </c:pt>
              <c:pt idx="606">
                <c:v>90.294000000000395</c:v>
              </c:pt>
              <c:pt idx="607">
                <c:v>90.443000000000396</c:v>
              </c:pt>
              <c:pt idx="608">
                <c:v>90.592000000000397</c:v>
              </c:pt>
              <c:pt idx="609">
                <c:v>90.741000000000398</c:v>
              </c:pt>
              <c:pt idx="610">
                <c:v>90.890000000000398</c:v>
              </c:pt>
              <c:pt idx="611">
                <c:v>91.039000000000399</c:v>
              </c:pt>
              <c:pt idx="612">
                <c:v>91.1880000000004</c:v>
              </c:pt>
              <c:pt idx="613">
                <c:v>91.337000000000401</c:v>
              </c:pt>
              <c:pt idx="614">
                <c:v>91.486000000000402</c:v>
              </c:pt>
              <c:pt idx="615">
                <c:v>91.635000000000403</c:v>
              </c:pt>
              <c:pt idx="616">
                <c:v>91.784000000000404</c:v>
              </c:pt>
              <c:pt idx="617">
                <c:v>91.933000000000405</c:v>
              </c:pt>
              <c:pt idx="618">
                <c:v>92.082000000000406</c:v>
              </c:pt>
              <c:pt idx="619">
                <c:v>92.231000000000407</c:v>
              </c:pt>
              <c:pt idx="620">
                <c:v>92.380000000000408</c:v>
              </c:pt>
              <c:pt idx="621">
                <c:v>92.529000000000408</c:v>
              </c:pt>
              <c:pt idx="622">
                <c:v>92.678000000000409</c:v>
              </c:pt>
              <c:pt idx="623">
                <c:v>92.82700000000041</c:v>
              </c:pt>
              <c:pt idx="624">
                <c:v>92.976000000000411</c:v>
              </c:pt>
              <c:pt idx="625">
                <c:v>93.125000000000412</c:v>
              </c:pt>
              <c:pt idx="626">
                <c:v>93.274000000000413</c:v>
              </c:pt>
              <c:pt idx="627">
                <c:v>93.423000000000414</c:v>
              </c:pt>
              <c:pt idx="628">
                <c:v>93.572000000000415</c:v>
              </c:pt>
              <c:pt idx="629">
                <c:v>93.721000000000416</c:v>
              </c:pt>
              <c:pt idx="630">
                <c:v>93.870000000000417</c:v>
              </c:pt>
              <c:pt idx="631">
                <c:v>94.019000000000418</c:v>
              </c:pt>
              <c:pt idx="632">
                <c:v>94.168000000000418</c:v>
              </c:pt>
              <c:pt idx="633">
                <c:v>94.317000000000419</c:v>
              </c:pt>
              <c:pt idx="634">
                <c:v>94.46600000000042</c:v>
              </c:pt>
              <c:pt idx="635">
                <c:v>94.615000000000421</c:v>
              </c:pt>
              <c:pt idx="636">
                <c:v>94.764000000000422</c:v>
              </c:pt>
              <c:pt idx="637">
                <c:v>94.913000000000423</c:v>
              </c:pt>
              <c:pt idx="638">
                <c:v>95.062000000000424</c:v>
              </c:pt>
              <c:pt idx="639">
                <c:v>95.211000000000425</c:v>
              </c:pt>
              <c:pt idx="640">
                <c:v>95.360000000000426</c:v>
              </c:pt>
              <c:pt idx="641">
                <c:v>95.509000000000427</c:v>
              </c:pt>
              <c:pt idx="642">
                <c:v>95.658000000000428</c:v>
              </c:pt>
              <c:pt idx="643">
                <c:v>95.807000000000428</c:v>
              </c:pt>
              <c:pt idx="644">
                <c:v>95.956000000000429</c:v>
              </c:pt>
              <c:pt idx="645">
                <c:v>96.10500000000043</c:v>
              </c:pt>
              <c:pt idx="646">
                <c:v>96.254000000000431</c:v>
              </c:pt>
              <c:pt idx="647">
                <c:v>96.403000000000432</c:v>
              </c:pt>
              <c:pt idx="648">
                <c:v>96.552000000000433</c:v>
              </c:pt>
              <c:pt idx="649">
                <c:v>96.701000000000434</c:v>
              </c:pt>
              <c:pt idx="650">
                <c:v>96.850000000000435</c:v>
              </c:pt>
              <c:pt idx="651">
                <c:v>96.999000000000436</c:v>
              </c:pt>
              <c:pt idx="652">
                <c:v>97.148000000000437</c:v>
              </c:pt>
              <c:pt idx="653">
                <c:v>97.297000000000438</c:v>
              </c:pt>
              <c:pt idx="654">
                <c:v>97.446000000000438</c:v>
              </c:pt>
              <c:pt idx="655">
                <c:v>97.595000000000439</c:v>
              </c:pt>
              <c:pt idx="656">
                <c:v>97.74400000000044</c:v>
              </c:pt>
              <c:pt idx="657">
                <c:v>97.893000000000441</c:v>
              </c:pt>
              <c:pt idx="658">
                <c:v>98.042000000000442</c:v>
              </c:pt>
              <c:pt idx="659">
                <c:v>98.191000000000443</c:v>
              </c:pt>
              <c:pt idx="660">
                <c:v>98.340000000000444</c:v>
              </c:pt>
              <c:pt idx="661">
                <c:v>98.489000000000445</c:v>
              </c:pt>
              <c:pt idx="662">
                <c:v>98.638000000000446</c:v>
              </c:pt>
              <c:pt idx="663">
                <c:v>98.787000000000447</c:v>
              </c:pt>
              <c:pt idx="664">
                <c:v>98.936000000000448</c:v>
              </c:pt>
              <c:pt idx="665">
                <c:v>99.085000000000448</c:v>
              </c:pt>
              <c:pt idx="666">
                <c:v>99.234000000000449</c:v>
              </c:pt>
              <c:pt idx="667">
                <c:v>99.38300000000045</c:v>
              </c:pt>
              <c:pt idx="668">
                <c:v>99.532000000000451</c:v>
              </c:pt>
              <c:pt idx="669">
                <c:v>99.681000000000452</c:v>
              </c:pt>
              <c:pt idx="670">
                <c:v>99.830000000000453</c:v>
              </c:pt>
              <c:pt idx="671">
                <c:v>99.979000000000454</c:v>
              </c:pt>
              <c:pt idx="672">
                <c:v>100.12800000000045</c:v>
              </c:pt>
              <c:pt idx="673">
                <c:v>100.27700000000046</c:v>
              </c:pt>
              <c:pt idx="674">
                <c:v>100.42600000000046</c:v>
              </c:pt>
              <c:pt idx="675">
                <c:v>100.57500000000046</c:v>
              </c:pt>
              <c:pt idx="676">
                <c:v>100.72400000000046</c:v>
              </c:pt>
              <c:pt idx="677">
                <c:v>100.87300000000046</c:v>
              </c:pt>
              <c:pt idx="678">
                <c:v>101.02200000000046</c:v>
              </c:pt>
              <c:pt idx="679">
                <c:v>101.17100000000046</c:v>
              </c:pt>
              <c:pt idx="680">
                <c:v>101.32000000000046</c:v>
              </c:pt>
              <c:pt idx="681">
                <c:v>101.46900000000046</c:v>
              </c:pt>
              <c:pt idx="682">
                <c:v>101.61800000000046</c:v>
              </c:pt>
              <c:pt idx="683">
                <c:v>101.76700000000046</c:v>
              </c:pt>
              <c:pt idx="684">
                <c:v>101.91600000000047</c:v>
              </c:pt>
              <c:pt idx="685">
                <c:v>102.06500000000047</c:v>
              </c:pt>
              <c:pt idx="686">
                <c:v>102.21400000000047</c:v>
              </c:pt>
              <c:pt idx="687">
                <c:v>102.36300000000047</c:v>
              </c:pt>
              <c:pt idx="688">
                <c:v>102.51200000000047</c:v>
              </c:pt>
              <c:pt idx="689">
                <c:v>102.66100000000047</c:v>
              </c:pt>
              <c:pt idx="690">
                <c:v>102.81000000000047</c:v>
              </c:pt>
              <c:pt idx="691">
                <c:v>102.95900000000047</c:v>
              </c:pt>
              <c:pt idx="692">
                <c:v>103.10800000000047</c:v>
              </c:pt>
              <c:pt idx="693">
                <c:v>103.25700000000047</c:v>
              </c:pt>
              <c:pt idx="694">
                <c:v>103.40600000000047</c:v>
              </c:pt>
              <c:pt idx="695">
                <c:v>103.55500000000048</c:v>
              </c:pt>
              <c:pt idx="696">
                <c:v>103.70400000000048</c:v>
              </c:pt>
              <c:pt idx="697">
                <c:v>103.85300000000048</c:v>
              </c:pt>
              <c:pt idx="698">
                <c:v>104.00200000000048</c:v>
              </c:pt>
              <c:pt idx="699">
                <c:v>104.15100000000048</c:v>
              </c:pt>
              <c:pt idx="700">
                <c:v>104.30000000000048</c:v>
              </c:pt>
              <c:pt idx="701">
                <c:v>104.44900000000048</c:v>
              </c:pt>
              <c:pt idx="702">
                <c:v>104.59800000000048</c:v>
              </c:pt>
              <c:pt idx="703">
                <c:v>104.74700000000048</c:v>
              </c:pt>
              <c:pt idx="704">
                <c:v>104.89600000000048</c:v>
              </c:pt>
              <c:pt idx="705">
                <c:v>105.04500000000048</c:v>
              </c:pt>
              <c:pt idx="706">
                <c:v>105.19400000000049</c:v>
              </c:pt>
              <c:pt idx="707">
                <c:v>105.34300000000049</c:v>
              </c:pt>
              <c:pt idx="708">
                <c:v>105.49200000000049</c:v>
              </c:pt>
              <c:pt idx="709">
                <c:v>105.64100000000049</c:v>
              </c:pt>
              <c:pt idx="710">
                <c:v>105.79000000000049</c:v>
              </c:pt>
              <c:pt idx="711">
                <c:v>105.93900000000049</c:v>
              </c:pt>
              <c:pt idx="712">
                <c:v>106.08800000000049</c:v>
              </c:pt>
              <c:pt idx="713">
                <c:v>106.23700000000049</c:v>
              </c:pt>
              <c:pt idx="714">
                <c:v>106.38600000000049</c:v>
              </c:pt>
              <c:pt idx="715">
                <c:v>106.53500000000049</c:v>
              </c:pt>
              <c:pt idx="716">
                <c:v>106.68400000000049</c:v>
              </c:pt>
              <c:pt idx="717">
                <c:v>106.8330000000005</c:v>
              </c:pt>
              <c:pt idx="718">
                <c:v>106.9820000000005</c:v>
              </c:pt>
              <c:pt idx="719">
                <c:v>107.1310000000005</c:v>
              </c:pt>
              <c:pt idx="720">
                <c:v>107.2800000000005</c:v>
              </c:pt>
              <c:pt idx="721">
                <c:v>107.4290000000005</c:v>
              </c:pt>
              <c:pt idx="722">
                <c:v>107.5780000000005</c:v>
              </c:pt>
              <c:pt idx="723">
                <c:v>107.7270000000005</c:v>
              </c:pt>
              <c:pt idx="724">
                <c:v>107.8760000000005</c:v>
              </c:pt>
              <c:pt idx="725">
                <c:v>108.0250000000005</c:v>
              </c:pt>
              <c:pt idx="726">
                <c:v>108.1740000000005</c:v>
              </c:pt>
              <c:pt idx="727">
                <c:v>108.3230000000005</c:v>
              </c:pt>
              <c:pt idx="728">
                <c:v>108.47200000000051</c:v>
              </c:pt>
              <c:pt idx="729">
                <c:v>108.62100000000051</c:v>
              </c:pt>
              <c:pt idx="730">
                <c:v>108.77000000000051</c:v>
              </c:pt>
              <c:pt idx="731">
                <c:v>108.91900000000051</c:v>
              </c:pt>
              <c:pt idx="732">
                <c:v>109.06800000000051</c:v>
              </c:pt>
              <c:pt idx="733">
                <c:v>109.21700000000051</c:v>
              </c:pt>
              <c:pt idx="734">
                <c:v>109.36600000000051</c:v>
              </c:pt>
              <c:pt idx="735">
                <c:v>109.51500000000051</c:v>
              </c:pt>
              <c:pt idx="736">
                <c:v>109.66400000000051</c:v>
              </c:pt>
              <c:pt idx="737">
                <c:v>109.81300000000051</c:v>
              </c:pt>
              <c:pt idx="738">
                <c:v>109.96200000000051</c:v>
              </c:pt>
              <c:pt idx="739">
                <c:v>110.11100000000052</c:v>
              </c:pt>
              <c:pt idx="740">
                <c:v>110.26000000000052</c:v>
              </c:pt>
              <c:pt idx="741">
                <c:v>110.40900000000052</c:v>
              </c:pt>
              <c:pt idx="742">
                <c:v>110.55800000000052</c:v>
              </c:pt>
              <c:pt idx="743">
                <c:v>110.70700000000052</c:v>
              </c:pt>
              <c:pt idx="744">
                <c:v>110.85600000000052</c:v>
              </c:pt>
              <c:pt idx="745">
                <c:v>111.00500000000052</c:v>
              </c:pt>
              <c:pt idx="746">
                <c:v>111.15400000000052</c:v>
              </c:pt>
              <c:pt idx="747">
                <c:v>111.30300000000052</c:v>
              </c:pt>
              <c:pt idx="748">
                <c:v>111.45200000000052</c:v>
              </c:pt>
              <c:pt idx="749">
                <c:v>111.60100000000052</c:v>
              </c:pt>
              <c:pt idx="750">
                <c:v>111.75000000000053</c:v>
              </c:pt>
              <c:pt idx="751">
                <c:v>111.89900000000053</c:v>
              </c:pt>
              <c:pt idx="752">
                <c:v>112.04800000000053</c:v>
              </c:pt>
              <c:pt idx="753">
                <c:v>112.19700000000053</c:v>
              </c:pt>
              <c:pt idx="754">
                <c:v>112.34600000000053</c:v>
              </c:pt>
              <c:pt idx="755">
                <c:v>112.49500000000053</c:v>
              </c:pt>
              <c:pt idx="756">
                <c:v>112.64400000000053</c:v>
              </c:pt>
              <c:pt idx="757">
                <c:v>112.79300000000053</c:v>
              </c:pt>
              <c:pt idx="758">
                <c:v>112.94200000000053</c:v>
              </c:pt>
              <c:pt idx="759">
                <c:v>113.09100000000053</c:v>
              </c:pt>
              <c:pt idx="760">
                <c:v>113.24000000000053</c:v>
              </c:pt>
              <c:pt idx="761">
                <c:v>113.38900000000054</c:v>
              </c:pt>
              <c:pt idx="762">
                <c:v>113.53800000000054</c:v>
              </c:pt>
              <c:pt idx="763">
                <c:v>113.68700000000054</c:v>
              </c:pt>
              <c:pt idx="764">
                <c:v>113.83600000000054</c:v>
              </c:pt>
              <c:pt idx="765">
                <c:v>113.98500000000054</c:v>
              </c:pt>
              <c:pt idx="766">
                <c:v>114.13400000000054</c:v>
              </c:pt>
              <c:pt idx="767">
                <c:v>114.28300000000054</c:v>
              </c:pt>
              <c:pt idx="768">
                <c:v>114.43200000000054</c:v>
              </c:pt>
              <c:pt idx="769">
                <c:v>114.58100000000054</c:v>
              </c:pt>
              <c:pt idx="770">
                <c:v>114.73000000000054</c:v>
              </c:pt>
              <c:pt idx="771">
                <c:v>114.87900000000054</c:v>
              </c:pt>
              <c:pt idx="772">
                <c:v>115.02800000000055</c:v>
              </c:pt>
              <c:pt idx="773">
                <c:v>115.17700000000055</c:v>
              </c:pt>
              <c:pt idx="774">
                <c:v>115.32600000000055</c:v>
              </c:pt>
              <c:pt idx="775">
                <c:v>115.47500000000055</c:v>
              </c:pt>
              <c:pt idx="776">
                <c:v>115.62400000000055</c:v>
              </c:pt>
              <c:pt idx="777">
                <c:v>115.77300000000055</c:v>
              </c:pt>
              <c:pt idx="778">
                <c:v>115.92200000000055</c:v>
              </c:pt>
              <c:pt idx="779">
                <c:v>116.07100000000055</c:v>
              </c:pt>
              <c:pt idx="780">
                <c:v>116.22000000000055</c:v>
              </c:pt>
              <c:pt idx="781">
                <c:v>116.36900000000055</c:v>
              </c:pt>
              <c:pt idx="782">
                <c:v>116.51800000000055</c:v>
              </c:pt>
              <c:pt idx="783">
                <c:v>116.66700000000056</c:v>
              </c:pt>
              <c:pt idx="784">
                <c:v>116.81600000000056</c:v>
              </c:pt>
              <c:pt idx="785">
                <c:v>116.96500000000056</c:v>
              </c:pt>
              <c:pt idx="786">
                <c:v>117.11400000000056</c:v>
              </c:pt>
              <c:pt idx="787">
                <c:v>117.26300000000056</c:v>
              </c:pt>
              <c:pt idx="788">
                <c:v>117.41200000000056</c:v>
              </c:pt>
              <c:pt idx="789">
                <c:v>117.56100000000056</c:v>
              </c:pt>
              <c:pt idx="790">
                <c:v>117.71000000000056</c:v>
              </c:pt>
              <c:pt idx="791">
                <c:v>117.85900000000056</c:v>
              </c:pt>
              <c:pt idx="792">
                <c:v>118.00800000000056</c:v>
              </c:pt>
              <c:pt idx="793">
                <c:v>118.15700000000056</c:v>
              </c:pt>
              <c:pt idx="794">
                <c:v>118.30600000000057</c:v>
              </c:pt>
              <c:pt idx="795">
                <c:v>118.45500000000057</c:v>
              </c:pt>
              <c:pt idx="796">
                <c:v>118.60400000000057</c:v>
              </c:pt>
              <c:pt idx="797">
                <c:v>118.75300000000057</c:v>
              </c:pt>
              <c:pt idx="798">
                <c:v>118.90200000000057</c:v>
              </c:pt>
              <c:pt idx="799">
                <c:v>119.05100000000057</c:v>
              </c:pt>
              <c:pt idx="800">
                <c:v>119.20000000000057</c:v>
              </c:pt>
              <c:pt idx="801">
                <c:v>119.34900000000057</c:v>
              </c:pt>
              <c:pt idx="802">
                <c:v>119.49800000000057</c:v>
              </c:pt>
              <c:pt idx="803">
                <c:v>119.64700000000057</c:v>
              </c:pt>
              <c:pt idx="804">
                <c:v>119.79600000000057</c:v>
              </c:pt>
              <c:pt idx="805">
                <c:v>119.94500000000058</c:v>
              </c:pt>
              <c:pt idx="806">
                <c:v>120.09400000000058</c:v>
              </c:pt>
              <c:pt idx="807">
                <c:v>120.24300000000058</c:v>
              </c:pt>
              <c:pt idx="808">
                <c:v>120.39200000000058</c:v>
              </c:pt>
              <c:pt idx="809">
                <c:v>120.54100000000058</c:v>
              </c:pt>
              <c:pt idx="810">
                <c:v>120.69000000000058</c:v>
              </c:pt>
              <c:pt idx="811">
                <c:v>120.83900000000058</c:v>
              </c:pt>
              <c:pt idx="812">
                <c:v>120.98800000000058</c:v>
              </c:pt>
              <c:pt idx="813">
                <c:v>121.13700000000058</c:v>
              </c:pt>
              <c:pt idx="814">
                <c:v>121.28600000000058</c:v>
              </c:pt>
              <c:pt idx="815">
                <c:v>121.43500000000058</c:v>
              </c:pt>
              <c:pt idx="816">
                <c:v>121.58400000000059</c:v>
              </c:pt>
              <c:pt idx="817">
                <c:v>121.73300000000059</c:v>
              </c:pt>
              <c:pt idx="818">
                <c:v>121.88200000000059</c:v>
              </c:pt>
              <c:pt idx="819">
                <c:v>122.03100000000059</c:v>
              </c:pt>
              <c:pt idx="820">
                <c:v>122.18000000000059</c:v>
              </c:pt>
              <c:pt idx="821">
                <c:v>122.32900000000059</c:v>
              </c:pt>
              <c:pt idx="822">
                <c:v>122.47800000000059</c:v>
              </c:pt>
              <c:pt idx="823">
                <c:v>122.62700000000059</c:v>
              </c:pt>
              <c:pt idx="824">
                <c:v>122.77600000000059</c:v>
              </c:pt>
              <c:pt idx="825">
                <c:v>122.92500000000059</c:v>
              </c:pt>
              <c:pt idx="826">
                <c:v>123.07400000000059</c:v>
              </c:pt>
              <c:pt idx="827">
                <c:v>123.2230000000006</c:v>
              </c:pt>
              <c:pt idx="828">
                <c:v>123.3720000000006</c:v>
              </c:pt>
              <c:pt idx="829">
                <c:v>123.5210000000006</c:v>
              </c:pt>
              <c:pt idx="830">
                <c:v>123.6700000000006</c:v>
              </c:pt>
              <c:pt idx="831">
                <c:v>123.8190000000006</c:v>
              </c:pt>
              <c:pt idx="832">
                <c:v>123.9680000000006</c:v>
              </c:pt>
              <c:pt idx="833">
                <c:v>124.1170000000006</c:v>
              </c:pt>
              <c:pt idx="834">
                <c:v>124.2660000000006</c:v>
              </c:pt>
              <c:pt idx="835">
                <c:v>124.4150000000006</c:v>
              </c:pt>
              <c:pt idx="836">
                <c:v>124.5640000000006</c:v>
              </c:pt>
              <c:pt idx="837">
                <c:v>124.7130000000006</c:v>
              </c:pt>
              <c:pt idx="838">
                <c:v>124.86200000000061</c:v>
              </c:pt>
              <c:pt idx="839">
                <c:v>125.01100000000061</c:v>
              </c:pt>
              <c:pt idx="840">
                <c:v>125.16000000000061</c:v>
              </c:pt>
              <c:pt idx="841">
                <c:v>125.30900000000061</c:v>
              </c:pt>
              <c:pt idx="842">
                <c:v>125.45800000000061</c:v>
              </c:pt>
              <c:pt idx="843">
                <c:v>125.60700000000061</c:v>
              </c:pt>
              <c:pt idx="844">
                <c:v>125.75600000000061</c:v>
              </c:pt>
              <c:pt idx="845">
                <c:v>125.90500000000061</c:v>
              </c:pt>
              <c:pt idx="846">
                <c:v>126.05400000000061</c:v>
              </c:pt>
              <c:pt idx="847">
                <c:v>126.20300000000061</c:v>
              </c:pt>
              <c:pt idx="848">
                <c:v>126.35200000000061</c:v>
              </c:pt>
              <c:pt idx="849">
                <c:v>126.50100000000062</c:v>
              </c:pt>
              <c:pt idx="850">
                <c:v>126.65000000000062</c:v>
              </c:pt>
              <c:pt idx="851">
                <c:v>126.79900000000062</c:v>
              </c:pt>
              <c:pt idx="852">
                <c:v>126.94800000000062</c:v>
              </c:pt>
              <c:pt idx="853">
                <c:v>127.09700000000062</c:v>
              </c:pt>
              <c:pt idx="854">
                <c:v>127.24600000000062</c:v>
              </c:pt>
              <c:pt idx="855">
                <c:v>127.39500000000062</c:v>
              </c:pt>
              <c:pt idx="856">
                <c:v>127.54400000000062</c:v>
              </c:pt>
              <c:pt idx="857">
                <c:v>127.69300000000062</c:v>
              </c:pt>
              <c:pt idx="858">
                <c:v>127.84200000000062</c:v>
              </c:pt>
              <c:pt idx="859">
                <c:v>127.99100000000062</c:v>
              </c:pt>
              <c:pt idx="860">
                <c:v>128.14000000000061</c:v>
              </c:pt>
              <c:pt idx="861">
                <c:v>128.28900000000061</c:v>
              </c:pt>
              <c:pt idx="862">
                <c:v>128.43800000000061</c:v>
              </c:pt>
              <c:pt idx="863">
                <c:v>128.58700000000061</c:v>
              </c:pt>
              <c:pt idx="864">
                <c:v>128.73600000000062</c:v>
              </c:pt>
              <c:pt idx="865">
                <c:v>128.88500000000062</c:v>
              </c:pt>
              <c:pt idx="866">
                <c:v>129.03400000000062</c:v>
              </c:pt>
              <c:pt idx="867">
                <c:v>129.18300000000062</c:v>
              </c:pt>
              <c:pt idx="868">
                <c:v>129.33200000000062</c:v>
              </c:pt>
              <c:pt idx="869">
                <c:v>129.48100000000062</c:v>
              </c:pt>
              <c:pt idx="870">
                <c:v>129.63000000000062</c:v>
              </c:pt>
              <c:pt idx="871">
                <c:v>129.77900000000062</c:v>
              </c:pt>
              <c:pt idx="872">
                <c:v>129.92800000000062</c:v>
              </c:pt>
              <c:pt idx="873">
                <c:v>130.07700000000062</c:v>
              </c:pt>
              <c:pt idx="874">
                <c:v>130.22600000000062</c:v>
              </c:pt>
              <c:pt idx="875">
                <c:v>130.37500000000063</c:v>
              </c:pt>
              <c:pt idx="876">
                <c:v>130.52400000000063</c:v>
              </c:pt>
              <c:pt idx="877">
                <c:v>130.67300000000063</c:v>
              </c:pt>
              <c:pt idx="878">
                <c:v>130.82200000000063</c:v>
              </c:pt>
              <c:pt idx="879">
                <c:v>130.97100000000063</c:v>
              </c:pt>
              <c:pt idx="880">
                <c:v>131.12000000000063</c:v>
              </c:pt>
              <c:pt idx="881">
                <c:v>131.26900000000063</c:v>
              </c:pt>
              <c:pt idx="882">
                <c:v>131.41800000000063</c:v>
              </c:pt>
              <c:pt idx="883">
                <c:v>131.56700000000063</c:v>
              </c:pt>
              <c:pt idx="884">
                <c:v>131.71600000000063</c:v>
              </c:pt>
              <c:pt idx="885">
                <c:v>131.86500000000063</c:v>
              </c:pt>
              <c:pt idx="886">
                <c:v>132.01400000000064</c:v>
              </c:pt>
              <c:pt idx="887">
                <c:v>132.16300000000064</c:v>
              </c:pt>
              <c:pt idx="888">
                <c:v>132.31200000000064</c:v>
              </c:pt>
              <c:pt idx="889">
                <c:v>132.46100000000064</c:v>
              </c:pt>
              <c:pt idx="890">
                <c:v>132.61000000000064</c:v>
              </c:pt>
              <c:pt idx="891">
                <c:v>132.75900000000064</c:v>
              </c:pt>
              <c:pt idx="892">
                <c:v>132.90800000000064</c:v>
              </c:pt>
              <c:pt idx="893">
                <c:v>133.05700000000064</c:v>
              </c:pt>
              <c:pt idx="894">
                <c:v>133.20600000000064</c:v>
              </c:pt>
              <c:pt idx="895">
                <c:v>133.35500000000064</c:v>
              </c:pt>
              <c:pt idx="896">
                <c:v>133.50400000000064</c:v>
              </c:pt>
              <c:pt idx="897">
                <c:v>133.65300000000065</c:v>
              </c:pt>
              <c:pt idx="898">
                <c:v>133.80200000000065</c:v>
              </c:pt>
              <c:pt idx="899">
                <c:v>133.95100000000065</c:v>
              </c:pt>
              <c:pt idx="900">
                <c:v>134.10000000000065</c:v>
              </c:pt>
              <c:pt idx="901">
                <c:v>134.24900000000065</c:v>
              </c:pt>
              <c:pt idx="902">
                <c:v>134.39800000000065</c:v>
              </c:pt>
              <c:pt idx="903">
                <c:v>134.54700000000065</c:v>
              </c:pt>
              <c:pt idx="904">
                <c:v>134.69600000000065</c:v>
              </c:pt>
              <c:pt idx="905">
                <c:v>134.84500000000065</c:v>
              </c:pt>
              <c:pt idx="906">
                <c:v>134.99400000000065</c:v>
              </c:pt>
              <c:pt idx="907">
                <c:v>135.14300000000065</c:v>
              </c:pt>
              <c:pt idx="908">
                <c:v>135.29200000000066</c:v>
              </c:pt>
              <c:pt idx="909">
                <c:v>135.44100000000066</c:v>
              </c:pt>
              <c:pt idx="910">
                <c:v>135.59000000000066</c:v>
              </c:pt>
              <c:pt idx="911">
                <c:v>135.73900000000066</c:v>
              </c:pt>
              <c:pt idx="912">
                <c:v>135.88800000000066</c:v>
              </c:pt>
              <c:pt idx="913">
                <c:v>136.03700000000066</c:v>
              </c:pt>
              <c:pt idx="914">
                <c:v>136.18600000000066</c:v>
              </c:pt>
              <c:pt idx="915">
                <c:v>136.33500000000066</c:v>
              </c:pt>
              <c:pt idx="916">
                <c:v>136.48400000000066</c:v>
              </c:pt>
              <c:pt idx="917">
                <c:v>136.63300000000066</c:v>
              </c:pt>
              <c:pt idx="918">
                <c:v>136.78200000000066</c:v>
              </c:pt>
              <c:pt idx="919">
                <c:v>136.93100000000067</c:v>
              </c:pt>
              <c:pt idx="920">
                <c:v>137.08000000000067</c:v>
              </c:pt>
              <c:pt idx="921">
                <c:v>137.22900000000067</c:v>
              </c:pt>
              <c:pt idx="922">
                <c:v>137.37800000000067</c:v>
              </c:pt>
              <c:pt idx="923">
                <c:v>137.52700000000067</c:v>
              </c:pt>
              <c:pt idx="924">
                <c:v>137.67600000000067</c:v>
              </c:pt>
              <c:pt idx="925">
                <c:v>137.82500000000067</c:v>
              </c:pt>
              <c:pt idx="926">
                <c:v>137.97400000000067</c:v>
              </c:pt>
              <c:pt idx="927">
                <c:v>138.12300000000067</c:v>
              </c:pt>
              <c:pt idx="928">
                <c:v>138.27200000000067</c:v>
              </c:pt>
              <c:pt idx="929">
                <c:v>138.42100000000067</c:v>
              </c:pt>
              <c:pt idx="930">
                <c:v>138.57000000000068</c:v>
              </c:pt>
              <c:pt idx="931">
                <c:v>138.71900000000068</c:v>
              </c:pt>
              <c:pt idx="932">
                <c:v>138.86800000000068</c:v>
              </c:pt>
              <c:pt idx="933">
                <c:v>139.01700000000068</c:v>
              </c:pt>
              <c:pt idx="934">
                <c:v>139.16600000000068</c:v>
              </c:pt>
              <c:pt idx="935">
                <c:v>139.31500000000068</c:v>
              </c:pt>
              <c:pt idx="936">
                <c:v>139.46400000000068</c:v>
              </c:pt>
              <c:pt idx="937">
                <c:v>139.61300000000068</c:v>
              </c:pt>
              <c:pt idx="938">
                <c:v>139.76200000000068</c:v>
              </c:pt>
              <c:pt idx="939">
                <c:v>139.91100000000068</c:v>
              </c:pt>
              <c:pt idx="940">
                <c:v>140.06000000000068</c:v>
              </c:pt>
              <c:pt idx="941">
                <c:v>140.20900000000069</c:v>
              </c:pt>
              <c:pt idx="942">
                <c:v>140.35800000000069</c:v>
              </c:pt>
              <c:pt idx="943">
                <c:v>140.50700000000069</c:v>
              </c:pt>
              <c:pt idx="944">
                <c:v>140.65600000000069</c:v>
              </c:pt>
              <c:pt idx="945">
                <c:v>140.80500000000069</c:v>
              </c:pt>
              <c:pt idx="946">
                <c:v>140.95400000000069</c:v>
              </c:pt>
              <c:pt idx="947">
                <c:v>141.10300000000069</c:v>
              </c:pt>
              <c:pt idx="948">
                <c:v>141.25200000000069</c:v>
              </c:pt>
              <c:pt idx="949">
                <c:v>141.40100000000069</c:v>
              </c:pt>
              <c:pt idx="950">
                <c:v>141.55000000000069</c:v>
              </c:pt>
              <c:pt idx="951">
                <c:v>141.69900000000069</c:v>
              </c:pt>
              <c:pt idx="952">
                <c:v>141.8480000000007</c:v>
              </c:pt>
              <c:pt idx="953">
                <c:v>141.9970000000007</c:v>
              </c:pt>
              <c:pt idx="954">
                <c:v>142.1460000000007</c:v>
              </c:pt>
              <c:pt idx="955">
                <c:v>142.2950000000007</c:v>
              </c:pt>
              <c:pt idx="956">
                <c:v>142.4440000000007</c:v>
              </c:pt>
              <c:pt idx="957">
                <c:v>142.5930000000007</c:v>
              </c:pt>
              <c:pt idx="958">
                <c:v>142.7420000000007</c:v>
              </c:pt>
              <c:pt idx="959">
                <c:v>142.8910000000007</c:v>
              </c:pt>
              <c:pt idx="960">
                <c:v>143.0400000000007</c:v>
              </c:pt>
              <c:pt idx="961">
                <c:v>143.1890000000007</c:v>
              </c:pt>
              <c:pt idx="962">
                <c:v>143.3380000000007</c:v>
              </c:pt>
              <c:pt idx="963">
                <c:v>143.48700000000071</c:v>
              </c:pt>
              <c:pt idx="964">
                <c:v>143.63600000000071</c:v>
              </c:pt>
              <c:pt idx="965">
                <c:v>143.78500000000071</c:v>
              </c:pt>
              <c:pt idx="966">
                <c:v>143.93400000000071</c:v>
              </c:pt>
              <c:pt idx="967">
                <c:v>144.08300000000071</c:v>
              </c:pt>
              <c:pt idx="968">
                <c:v>144.23200000000071</c:v>
              </c:pt>
              <c:pt idx="969">
                <c:v>144.38100000000071</c:v>
              </c:pt>
              <c:pt idx="970">
                <c:v>144.53000000000071</c:v>
              </c:pt>
              <c:pt idx="971">
                <c:v>144.67900000000071</c:v>
              </c:pt>
              <c:pt idx="972">
                <c:v>144.82800000000071</c:v>
              </c:pt>
              <c:pt idx="973">
                <c:v>144.97700000000071</c:v>
              </c:pt>
              <c:pt idx="974">
                <c:v>145.12600000000072</c:v>
              </c:pt>
              <c:pt idx="975">
                <c:v>145.27500000000072</c:v>
              </c:pt>
              <c:pt idx="976">
                <c:v>145.42400000000072</c:v>
              </c:pt>
              <c:pt idx="977">
                <c:v>145.57300000000072</c:v>
              </c:pt>
              <c:pt idx="978">
                <c:v>145.72200000000072</c:v>
              </c:pt>
              <c:pt idx="979">
                <c:v>145.87100000000072</c:v>
              </c:pt>
              <c:pt idx="980">
                <c:v>146.02000000000072</c:v>
              </c:pt>
              <c:pt idx="981">
                <c:v>146.16900000000072</c:v>
              </c:pt>
              <c:pt idx="982">
                <c:v>146.31800000000072</c:v>
              </c:pt>
              <c:pt idx="983">
                <c:v>146.46700000000072</c:v>
              </c:pt>
              <c:pt idx="984">
                <c:v>146.61600000000072</c:v>
              </c:pt>
              <c:pt idx="985">
                <c:v>146.76500000000073</c:v>
              </c:pt>
              <c:pt idx="986">
                <c:v>146.91400000000073</c:v>
              </c:pt>
              <c:pt idx="987">
                <c:v>147.06300000000073</c:v>
              </c:pt>
              <c:pt idx="988">
                <c:v>147.21200000000073</c:v>
              </c:pt>
              <c:pt idx="989">
                <c:v>147.36100000000073</c:v>
              </c:pt>
              <c:pt idx="990">
                <c:v>147.51000000000073</c:v>
              </c:pt>
              <c:pt idx="991">
                <c:v>147.65900000000073</c:v>
              </c:pt>
              <c:pt idx="992">
                <c:v>147.80800000000073</c:v>
              </c:pt>
              <c:pt idx="993">
                <c:v>147.95700000000073</c:v>
              </c:pt>
              <c:pt idx="994">
                <c:v>148.10600000000073</c:v>
              </c:pt>
              <c:pt idx="995">
                <c:v>148.25500000000073</c:v>
              </c:pt>
              <c:pt idx="996">
                <c:v>148.40400000000074</c:v>
              </c:pt>
              <c:pt idx="997">
                <c:v>148.55300000000074</c:v>
              </c:pt>
              <c:pt idx="998">
                <c:v>148.70200000000074</c:v>
              </c:pt>
              <c:pt idx="999">
                <c:v>148.85100000000074</c:v>
              </c:pt>
              <c:pt idx="1000">
                <c:v>149.00000000000074</c:v>
              </c:pt>
              <c:pt idx="1001">
                <c:v>149.14900000000074</c:v>
              </c:pt>
              <c:pt idx="1002">
                <c:v>149.29800000000074</c:v>
              </c:pt>
              <c:pt idx="1003">
                <c:v>149.44700000000074</c:v>
              </c:pt>
              <c:pt idx="1004">
                <c:v>149.59600000000074</c:v>
              </c:pt>
              <c:pt idx="1005">
                <c:v>149.74500000000074</c:v>
              </c:pt>
              <c:pt idx="1006">
                <c:v>149.89400000000074</c:v>
              </c:pt>
              <c:pt idx="1007">
                <c:v>150.04300000000075</c:v>
              </c:pt>
              <c:pt idx="1008">
                <c:v>150.19200000000075</c:v>
              </c:pt>
              <c:pt idx="1009">
                <c:v>150.34100000000075</c:v>
              </c:pt>
              <c:pt idx="1010">
                <c:v>150.49000000000075</c:v>
              </c:pt>
              <c:pt idx="1011">
                <c:v>150.63900000000075</c:v>
              </c:pt>
              <c:pt idx="1012">
                <c:v>150.78800000000075</c:v>
              </c:pt>
              <c:pt idx="1013">
                <c:v>150.93700000000075</c:v>
              </c:pt>
              <c:pt idx="1014">
                <c:v>151.08600000000075</c:v>
              </c:pt>
              <c:pt idx="1015">
                <c:v>151.23500000000075</c:v>
              </c:pt>
              <c:pt idx="1016">
                <c:v>151.38400000000075</c:v>
              </c:pt>
              <c:pt idx="1017">
                <c:v>151.53300000000075</c:v>
              </c:pt>
              <c:pt idx="1018">
                <c:v>151.68200000000076</c:v>
              </c:pt>
              <c:pt idx="1019">
                <c:v>151.83100000000076</c:v>
              </c:pt>
              <c:pt idx="1020">
                <c:v>151.98000000000076</c:v>
              </c:pt>
              <c:pt idx="1021">
                <c:v>152.12900000000076</c:v>
              </c:pt>
              <c:pt idx="1022">
                <c:v>152.27800000000076</c:v>
              </c:pt>
              <c:pt idx="1023">
                <c:v>152.42700000000076</c:v>
              </c:pt>
              <c:pt idx="1024">
                <c:v>152.57600000000076</c:v>
              </c:pt>
              <c:pt idx="1025">
                <c:v>152.72500000000076</c:v>
              </c:pt>
              <c:pt idx="1026">
                <c:v>152.87400000000076</c:v>
              </c:pt>
              <c:pt idx="1027">
                <c:v>153.02300000000076</c:v>
              </c:pt>
              <c:pt idx="1028">
                <c:v>153.17200000000076</c:v>
              </c:pt>
              <c:pt idx="1029">
                <c:v>153.32100000000077</c:v>
              </c:pt>
              <c:pt idx="1030">
                <c:v>153.47000000000077</c:v>
              </c:pt>
              <c:pt idx="1031">
                <c:v>153.61900000000077</c:v>
              </c:pt>
              <c:pt idx="1032">
                <c:v>153.76800000000077</c:v>
              </c:pt>
              <c:pt idx="1033">
                <c:v>153.91700000000077</c:v>
              </c:pt>
              <c:pt idx="1034">
                <c:v>154.06600000000077</c:v>
              </c:pt>
              <c:pt idx="1035">
                <c:v>154.21500000000077</c:v>
              </c:pt>
              <c:pt idx="1036">
                <c:v>154.36400000000077</c:v>
              </c:pt>
              <c:pt idx="1037">
                <c:v>154.51300000000077</c:v>
              </c:pt>
              <c:pt idx="1038">
                <c:v>154.66200000000077</c:v>
              </c:pt>
              <c:pt idx="1039">
                <c:v>154.81100000000077</c:v>
              </c:pt>
              <c:pt idx="1040">
                <c:v>154.96000000000078</c:v>
              </c:pt>
              <c:pt idx="1041">
                <c:v>155.10900000000078</c:v>
              </c:pt>
              <c:pt idx="1042">
                <c:v>155.25800000000078</c:v>
              </c:pt>
              <c:pt idx="1043">
                <c:v>155.40700000000078</c:v>
              </c:pt>
              <c:pt idx="1044">
                <c:v>155.55600000000078</c:v>
              </c:pt>
              <c:pt idx="1045">
                <c:v>155.70500000000078</c:v>
              </c:pt>
              <c:pt idx="1046">
                <c:v>155.85400000000078</c:v>
              </c:pt>
              <c:pt idx="1047">
                <c:v>156.00300000000078</c:v>
              </c:pt>
              <c:pt idx="1048">
                <c:v>156.15200000000078</c:v>
              </c:pt>
              <c:pt idx="1049">
                <c:v>156.30100000000078</c:v>
              </c:pt>
              <c:pt idx="1050">
                <c:v>156.45000000000078</c:v>
              </c:pt>
              <c:pt idx="1051">
                <c:v>156.59900000000079</c:v>
              </c:pt>
              <c:pt idx="1052">
                <c:v>156.74800000000079</c:v>
              </c:pt>
              <c:pt idx="1053">
                <c:v>156.89700000000079</c:v>
              </c:pt>
              <c:pt idx="1054">
                <c:v>157.04600000000079</c:v>
              </c:pt>
              <c:pt idx="1055">
                <c:v>157.19500000000079</c:v>
              </c:pt>
              <c:pt idx="1056">
                <c:v>157.34400000000079</c:v>
              </c:pt>
              <c:pt idx="1057">
                <c:v>157.49300000000079</c:v>
              </c:pt>
              <c:pt idx="1058">
                <c:v>157.64200000000079</c:v>
              </c:pt>
              <c:pt idx="1059">
                <c:v>157.79100000000079</c:v>
              </c:pt>
              <c:pt idx="1060">
                <c:v>157.94000000000079</c:v>
              </c:pt>
              <c:pt idx="1061">
                <c:v>158.08900000000079</c:v>
              </c:pt>
              <c:pt idx="1062">
                <c:v>158.2380000000008</c:v>
              </c:pt>
              <c:pt idx="1063">
                <c:v>158.3870000000008</c:v>
              </c:pt>
              <c:pt idx="1064">
                <c:v>158.5360000000008</c:v>
              </c:pt>
              <c:pt idx="1065">
                <c:v>158.6850000000008</c:v>
              </c:pt>
              <c:pt idx="1066">
                <c:v>158.8340000000008</c:v>
              </c:pt>
              <c:pt idx="1067">
                <c:v>158.9830000000008</c:v>
              </c:pt>
              <c:pt idx="1068">
                <c:v>159.1320000000008</c:v>
              </c:pt>
              <c:pt idx="1069">
                <c:v>159.2810000000008</c:v>
              </c:pt>
              <c:pt idx="1070">
                <c:v>159.4300000000008</c:v>
              </c:pt>
              <c:pt idx="1071">
                <c:v>159.5790000000008</c:v>
              </c:pt>
              <c:pt idx="1072">
                <c:v>159.7280000000008</c:v>
              </c:pt>
              <c:pt idx="1073">
                <c:v>159.87700000000081</c:v>
              </c:pt>
              <c:pt idx="1074">
                <c:v>160.02600000000081</c:v>
              </c:pt>
              <c:pt idx="1075">
                <c:v>160.17500000000081</c:v>
              </c:pt>
              <c:pt idx="1076">
                <c:v>160.32400000000081</c:v>
              </c:pt>
              <c:pt idx="1077">
                <c:v>160.47300000000081</c:v>
              </c:pt>
              <c:pt idx="1078">
                <c:v>160.62200000000081</c:v>
              </c:pt>
              <c:pt idx="1079">
                <c:v>160.77100000000081</c:v>
              </c:pt>
              <c:pt idx="1080">
                <c:v>160.92000000000081</c:v>
              </c:pt>
              <c:pt idx="1081">
                <c:v>161.06900000000081</c:v>
              </c:pt>
              <c:pt idx="1082">
                <c:v>161.21800000000081</c:v>
              </c:pt>
              <c:pt idx="1083">
                <c:v>161.36700000000081</c:v>
              </c:pt>
              <c:pt idx="1084">
                <c:v>161.51600000000082</c:v>
              </c:pt>
              <c:pt idx="1085">
                <c:v>161.66500000000082</c:v>
              </c:pt>
              <c:pt idx="1086">
                <c:v>161.81400000000082</c:v>
              </c:pt>
              <c:pt idx="1087">
                <c:v>161.96300000000082</c:v>
              </c:pt>
              <c:pt idx="1088">
                <c:v>162.11200000000082</c:v>
              </c:pt>
              <c:pt idx="1089">
                <c:v>162.26100000000082</c:v>
              </c:pt>
              <c:pt idx="1090">
                <c:v>162.41000000000082</c:v>
              </c:pt>
              <c:pt idx="1091">
                <c:v>162.55900000000082</c:v>
              </c:pt>
              <c:pt idx="1092">
                <c:v>162.70800000000082</c:v>
              </c:pt>
              <c:pt idx="1093">
                <c:v>162.85700000000082</c:v>
              </c:pt>
              <c:pt idx="1094">
                <c:v>163.00600000000082</c:v>
              </c:pt>
              <c:pt idx="1095">
                <c:v>163.15500000000083</c:v>
              </c:pt>
              <c:pt idx="1096">
                <c:v>163.30400000000083</c:v>
              </c:pt>
              <c:pt idx="1097">
                <c:v>163.45300000000083</c:v>
              </c:pt>
              <c:pt idx="1098">
                <c:v>163.60200000000083</c:v>
              </c:pt>
              <c:pt idx="1099">
                <c:v>163.75100000000083</c:v>
              </c:pt>
              <c:pt idx="1100">
                <c:v>163.90000000000083</c:v>
              </c:pt>
              <c:pt idx="1101">
                <c:v>164.04900000000083</c:v>
              </c:pt>
              <c:pt idx="1102">
                <c:v>164.19800000000083</c:v>
              </c:pt>
              <c:pt idx="1103">
                <c:v>164.34700000000083</c:v>
              </c:pt>
              <c:pt idx="1104">
                <c:v>164.49600000000083</c:v>
              </c:pt>
              <c:pt idx="1105">
                <c:v>164.64500000000083</c:v>
              </c:pt>
              <c:pt idx="1106">
                <c:v>164.79400000000084</c:v>
              </c:pt>
              <c:pt idx="1107">
                <c:v>164.94300000000084</c:v>
              </c:pt>
              <c:pt idx="1108">
                <c:v>165.09200000000084</c:v>
              </c:pt>
              <c:pt idx="1109">
                <c:v>165.24100000000084</c:v>
              </c:pt>
              <c:pt idx="1110">
                <c:v>165.39000000000084</c:v>
              </c:pt>
              <c:pt idx="1111">
                <c:v>165.53900000000084</c:v>
              </c:pt>
              <c:pt idx="1112">
                <c:v>165.68800000000084</c:v>
              </c:pt>
              <c:pt idx="1113">
                <c:v>165.83700000000084</c:v>
              </c:pt>
              <c:pt idx="1114">
                <c:v>165.98600000000084</c:v>
              </c:pt>
              <c:pt idx="1115">
                <c:v>166.13500000000084</c:v>
              </c:pt>
              <c:pt idx="1116">
                <c:v>166.28400000000084</c:v>
              </c:pt>
              <c:pt idx="1117">
                <c:v>166.43300000000085</c:v>
              </c:pt>
              <c:pt idx="1118">
                <c:v>166.58200000000085</c:v>
              </c:pt>
              <c:pt idx="1119">
                <c:v>166.73100000000085</c:v>
              </c:pt>
              <c:pt idx="1120">
                <c:v>166.88000000000085</c:v>
              </c:pt>
              <c:pt idx="1121">
                <c:v>167.02900000000085</c:v>
              </c:pt>
              <c:pt idx="1122">
                <c:v>167.17800000000085</c:v>
              </c:pt>
              <c:pt idx="1123">
                <c:v>167.32700000000085</c:v>
              </c:pt>
              <c:pt idx="1124">
                <c:v>167.47600000000085</c:v>
              </c:pt>
              <c:pt idx="1125">
                <c:v>167.62500000000085</c:v>
              </c:pt>
              <c:pt idx="1126">
                <c:v>167.77400000000085</c:v>
              </c:pt>
              <c:pt idx="1127">
                <c:v>167.92300000000085</c:v>
              </c:pt>
              <c:pt idx="1128">
                <c:v>168.07200000000086</c:v>
              </c:pt>
              <c:pt idx="1129">
                <c:v>168.22100000000086</c:v>
              </c:pt>
              <c:pt idx="1130">
                <c:v>168.37000000000086</c:v>
              </c:pt>
              <c:pt idx="1131">
                <c:v>168.51900000000086</c:v>
              </c:pt>
              <c:pt idx="1132">
                <c:v>168.66800000000086</c:v>
              </c:pt>
              <c:pt idx="1133">
                <c:v>168.81700000000086</c:v>
              </c:pt>
              <c:pt idx="1134">
                <c:v>168.96600000000086</c:v>
              </c:pt>
              <c:pt idx="1135">
                <c:v>169.11500000000086</c:v>
              </c:pt>
              <c:pt idx="1136">
                <c:v>169.26400000000086</c:v>
              </c:pt>
              <c:pt idx="1137">
                <c:v>169.41300000000086</c:v>
              </c:pt>
              <c:pt idx="1138">
                <c:v>169.56200000000086</c:v>
              </c:pt>
              <c:pt idx="1139">
                <c:v>169.71100000000087</c:v>
              </c:pt>
              <c:pt idx="1140">
                <c:v>169.86000000000087</c:v>
              </c:pt>
              <c:pt idx="1141">
                <c:v>170.00900000000087</c:v>
              </c:pt>
              <c:pt idx="1142">
                <c:v>170.15800000000087</c:v>
              </c:pt>
              <c:pt idx="1143">
                <c:v>170.30700000000087</c:v>
              </c:pt>
              <c:pt idx="1144">
                <c:v>170.45600000000087</c:v>
              </c:pt>
              <c:pt idx="1145">
                <c:v>170.60500000000087</c:v>
              </c:pt>
              <c:pt idx="1146">
                <c:v>170.75400000000087</c:v>
              </c:pt>
              <c:pt idx="1147">
                <c:v>170.90300000000087</c:v>
              </c:pt>
              <c:pt idx="1148">
                <c:v>171.05200000000087</c:v>
              </c:pt>
              <c:pt idx="1149">
                <c:v>171.20100000000087</c:v>
              </c:pt>
              <c:pt idx="1150">
                <c:v>171.35000000000088</c:v>
              </c:pt>
              <c:pt idx="1151">
                <c:v>171.49900000000088</c:v>
              </c:pt>
              <c:pt idx="1152">
                <c:v>171.64800000000088</c:v>
              </c:pt>
              <c:pt idx="1153">
                <c:v>171.79700000000088</c:v>
              </c:pt>
              <c:pt idx="1154">
                <c:v>171.94600000000088</c:v>
              </c:pt>
              <c:pt idx="1155">
                <c:v>172.09500000000088</c:v>
              </c:pt>
              <c:pt idx="1156">
                <c:v>172.24400000000088</c:v>
              </c:pt>
              <c:pt idx="1157">
                <c:v>172.39300000000088</c:v>
              </c:pt>
              <c:pt idx="1158">
                <c:v>172.54200000000088</c:v>
              </c:pt>
              <c:pt idx="1159">
                <c:v>172.69100000000088</c:v>
              </c:pt>
              <c:pt idx="1160">
                <c:v>172.84000000000088</c:v>
              </c:pt>
              <c:pt idx="1161">
                <c:v>172.98900000000089</c:v>
              </c:pt>
              <c:pt idx="1162">
                <c:v>173.13800000000089</c:v>
              </c:pt>
              <c:pt idx="1163">
                <c:v>173.28700000000089</c:v>
              </c:pt>
              <c:pt idx="1164">
                <c:v>173.43600000000089</c:v>
              </c:pt>
              <c:pt idx="1165">
                <c:v>173.58500000000089</c:v>
              </c:pt>
              <c:pt idx="1166">
                <c:v>173.73400000000089</c:v>
              </c:pt>
              <c:pt idx="1167">
                <c:v>173.88300000000089</c:v>
              </c:pt>
              <c:pt idx="1168">
                <c:v>174.03200000000089</c:v>
              </c:pt>
              <c:pt idx="1169">
                <c:v>174.18100000000089</c:v>
              </c:pt>
              <c:pt idx="1170">
                <c:v>174.33000000000089</c:v>
              </c:pt>
              <c:pt idx="1171">
                <c:v>174.47900000000089</c:v>
              </c:pt>
              <c:pt idx="1172">
                <c:v>174.6280000000009</c:v>
              </c:pt>
              <c:pt idx="1173">
                <c:v>174.7770000000009</c:v>
              </c:pt>
              <c:pt idx="1174">
                <c:v>174.9260000000009</c:v>
              </c:pt>
              <c:pt idx="1175">
                <c:v>175.0750000000009</c:v>
              </c:pt>
              <c:pt idx="1176">
                <c:v>175.2240000000009</c:v>
              </c:pt>
              <c:pt idx="1177">
                <c:v>175.3730000000009</c:v>
              </c:pt>
              <c:pt idx="1178">
                <c:v>175.5220000000009</c:v>
              </c:pt>
              <c:pt idx="1179">
                <c:v>175.6710000000009</c:v>
              </c:pt>
              <c:pt idx="1180">
                <c:v>175.8200000000009</c:v>
              </c:pt>
              <c:pt idx="1181">
                <c:v>175.9690000000009</c:v>
              </c:pt>
              <c:pt idx="1182">
                <c:v>176.1180000000009</c:v>
              </c:pt>
              <c:pt idx="1183">
                <c:v>176.26700000000091</c:v>
              </c:pt>
              <c:pt idx="1184">
                <c:v>176.41600000000091</c:v>
              </c:pt>
              <c:pt idx="1185">
                <c:v>176.56500000000091</c:v>
              </c:pt>
              <c:pt idx="1186">
                <c:v>176.71400000000091</c:v>
              </c:pt>
              <c:pt idx="1187">
                <c:v>176.86300000000091</c:v>
              </c:pt>
              <c:pt idx="1188">
                <c:v>177.01200000000091</c:v>
              </c:pt>
              <c:pt idx="1189">
                <c:v>177.16100000000091</c:v>
              </c:pt>
              <c:pt idx="1190">
                <c:v>177.31000000000091</c:v>
              </c:pt>
              <c:pt idx="1191">
                <c:v>177.45900000000091</c:v>
              </c:pt>
              <c:pt idx="1192">
                <c:v>177.60800000000091</c:v>
              </c:pt>
              <c:pt idx="1193">
                <c:v>177.75700000000091</c:v>
              </c:pt>
              <c:pt idx="1194">
                <c:v>177.90600000000092</c:v>
              </c:pt>
              <c:pt idx="1195">
                <c:v>178.05500000000092</c:v>
              </c:pt>
              <c:pt idx="1196">
                <c:v>178.20400000000092</c:v>
              </c:pt>
              <c:pt idx="1197">
                <c:v>178.35300000000092</c:v>
              </c:pt>
              <c:pt idx="1198">
                <c:v>178.50200000000092</c:v>
              </c:pt>
              <c:pt idx="1199">
                <c:v>178.65100000000092</c:v>
              </c:pt>
              <c:pt idx="1200">
                <c:v>178.80000000000092</c:v>
              </c:pt>
              <c:pt idx="1201">
                <c:v>178.94900000000092</c:v>
              </c:pt>
              <c:pt idx="1202">
                <c:v>179.09800000000092</c:v>
              </c:pt>
              <c:pt idx="1203">
                <c:v>179.24700000000092</c:v>
              </c:pt>
              <c:pt idx="1204">
                <c:v>179.39600000000092</c:v>
              </c:pt>
              <c:pt idx="1205">
                <c:v>179.54500000000093</c:v>
              </c:pt>
              <c:pt idx="1206">
                <c:v>179.69400000000093</c:v>
              </c:pt>
              <c:pt idx="1207">
                <c:v>179.84300000000093</c:v>
              </c:pt>
              <c:pt idx="1208">
                <c:v>179.99200000000093</c:v>
              </c:pt>
              <c:pt idx="1209">
                <c:v>180.14100000000093</c:v>
              </c:pt>
              <c:pt idx="1210">
                <c:v>180.29000000000093</c:v>
              </c:pt>
              <c:pt idx="1211">
                <c:v>180.43900000000093</c:v>
              </c:pt>
              <c:pt idx="1212">
                <c:v>180.58800000000093</c:v>
              </c:pt>
              <c:pt idx="1213">
                <c:v>180.73700000000093</c:v>
              </c:pt>
              <c:pt idx="1214">
                <c:v>180.88600000000093</c:v>
              </c:pt>
              <c:pt idx="1215">
                <c:v>181.03500000000093</c:v>
              </c:pt>
              <c:pt idx="1216">
                <c:v>181.18400000000094</c:v>
              </c:pt>
              <c:pt idx="1217">
                <c:v>181.33300000000094</c:v>
              </c:pt>
              <c:pt idx="1218">
                <c:v>181.48200000000094</c:v>
              </c:pt>
              <c:pt idx="1219">
                <c:v>181.63100000000094</c:v>
              </c:pt>
              <c:pt idx="1220">
                <c:v>181.78000000000094</c:v>
              </c:pt>
              <c:pt idx="1221">
                <c:v>181.92900000000094</c:v>
              </c:pt>
              <c:pt idx="1222">
                <c:v>182.07800000000094</c:v>
              </c:pt>
              <c:pt idx="1223">
                <c:v>182.22700000000094</c:v>
              </c:pt>
              <c:pt idx="1224">
                <c:v>182.37600000000094</c:v>
              </c:pt>
              <c:pt idx="1225">
                <c:v>182.52500000000094</c:v>
              </c:pt>
              <c:pt idx="1226">
                <c:v>182.67400000000094</c:v>
              </c:pt>
              <c:pt idx="1227">
                <c:v>182.82300000000095</c:v>
              </c:pt>
              <c:pt idx="1228">
                <c:v>182.97200000000095</c:v>
              </c:pt>
              <c:pt idx="1229">
                <c:v>183.12100000000095</c:v>
              </c:pt>
              <c:pt idx="1230">
                <c:v>183.27000000000095</c:v>
              </c:pt>
              <c:pt idx="1231">
                <c:v>183.41900000000095</c:v>
              </c:pt>
              <c:pt idx="1232">
                <c:v>183.56800000000095</c:v>
              </c:pt>
              <c:pt idx="1233">
                <c:v>183.71700000000095</c:v>
              </c:pt>
              <c:pt idx="1234">
                <c:v>183.86600000000095</c:v>
              </c:pt>
              <c:pt idx="1235">
                <c:v>184.01500000000095</c:v>
              </c:pt>
              <c:pt idx="1236">
                <c:v>184.16400000000095</c:v>
              </c:pt>
              <c:pt idx="1237">
                <c:v>184.31300000000095</c:v>
              </c:pt>
              <c:pt idx="1238">
                <c:v>184.46200000000096</c:v>
              </c:pt>
              <c:pt idx="1239">
                <c:v>184.61100000000096</c:v>
              </c:pt>
              <c:pt idx="1240">
                <c:v>184.76000000000096</c:v>
              </c:pt>
              <c:pt idx="1241">
                <c:v>184.90900000000096</c:v>
              </c:pt>
              <c:pt idx="1242">
                <c:v>185.05800000000096</c:v>
              </c:pt>
              <c:pt idx="1243">
                <c:v>185.20700000000096</c:v>
              </c:pt>
              <c:pt idx="1244">
                <c:v>185.35600000000096</c:v>
              </c:pt>
              <c:pt idx="1245">
                <c:v>185.50500000000096</c:v>
              </c:pt>
              <c:pt idx="1246">
                <c:v>185.65400000000096</c:v>
              </c:pt>
              <c:pt idx="1247">
                <c:v>185.80300000000096</c:v>
              </c:pt>
              <c:pt idx="1248">
                <c:v>185.95200000000096</c:v>
              </c:pt>
              <c:pt idx="1249">
                <c:v>186.10100000000097</c:v>
              </c:pt>
              <c:pt idx="1250">
                <c:v>186.25000000000097</c:v>
              </c:pt>
              <c:pt idx="1251">
                <c:v>186.39900000000097</c:v>
              </c:pt>
              <c:pt idx="1252">
                <c:v>186.54800000000097</c:v>
              </c:pt>
              <c:pt idx="1253">
                <c:v>186.69700000000097</c:v>
              </c:pt>
              <c:pt idx="1254">
                <c:v>186.84600000000097</c:v>
              </c:pt>
              <c:pt idx="1255">
                <c:v>186.99500000000097</c:v>
              </c:pt>
              <c:pt idx="1256">
                <c:v>187.14400000000097</c:v>
              </c:pt>
              <c:pt idx="1257">
                <c:v>187.29300000000097</c:v>
              </c:pt>
              <c:pt idx="1258">
                <c:v>187.44200000000097</c:v>
              </c:pt>
              <c:pt idx="1259">
                <c:v>187.59100000000097</c:v>
              </c:pt>
              <c:pt idx="1260">
                <c:v>187.74000000000098</c:v>
              </c:pt>
              <c:pt idx="1261">
                <c:v>187.88900000000098</c:v>
              </c:pt>
              <c:pt idx="1262">
                <c:v>188.03800000000098</c:v>
              </c:pt>
              <c:pt idx="1263">
                <c:v>188.18700000000098</c:v>
              </c:pt>
              <c:pt idx="1264">
                <c:v>188.33600000000098</c:v>
              </c:pt>
              <c:pt idx="1265">
                <c:v>188.48500000000098</c:v>
              </c:pt>
              <c:pt idx="1266">
                <c:v>188.63400000000098</c:v>
              </c:pt>
              <c:pt idx="1267">
                <c:v>188.78300000000098</c:v>
              </c:pt>
              <c:pt idx="1268">
                <c:v>188.93200000000098</c:v>
              </c:pt>
              <c:pt idx="1269">
                <c:v>189.08100000000098</c:v>
              </c:pt>
              <c:pt idx="1270">
                <c:v>189.23000000000098</c:v>
              </c:pt>
              <c:pt idx="1271">
                <c:v>189.37900000000099</c:v>
              </c:pt>
              <c:pt idx="1272">
                <c:v>189.52800000000099</c:v>
              </c:pt>
              <c:pt idx="1273">
                <c:v>189.67700000000099</c:v>
              </c:pt>
              <c:pt idx="1274">
                <c:v>189.82600000000099</c:v>
              </c:pt>
              <c:pt idx="1275">
                <c:v>189.97500000000099</c:v>
              </c:pt>
              <c:pt idx="1276">
                <c:v>190.12400000000099</c:v>
              </c:pt>
              <c:pt idx="1277">
                <c:v>190.27300000000099</c:v>
              </c:pt>
              <c:pt idx="1278">
                <c:v>190.42200000000099</c:v>
              </c:pt>
              <c:pt idx="1279">
                <c:v>190.57100000000099</c:v>
              </c:pt>
              <c:pt idx="1280">
                <c:v>190.72000000000099</c:v>
              </c:pt>
              <c:pt idx="1281">
                <c:v>190.86900000000099</c:v>
              </c:pt>
              <c:pt idx="1282">
                <c:v>191.018000000001</c:v>
              </c:pt>
              <c:pt idx="1283">
                <c:v>191.167000000001</c:v>
              </c:pt>
              <c:pt idx="1284">
                <c:v>191.316000000001</c:v>
              </c:pt>
              <c:pt idx="1285">
                <c:v>191.465000000001</c:v>
              </c:pt>
              <c:pt idx="1286">
                <c:v>191.614000000001</c:v>
              </c:pt>
              <c:pt idx="1287">
                <c:v>191.763000000001</c:v>
              </c:pt>
              <c:pt idx="1288">
                <c:v>191.912000000001</c:v>
              </c:pt>
              <c:pt idx="1289">
                <c:v>192.061000000001</c:v>
              </c:pt>
              <c:pt idx="1290">
                <c:v>192.210000000001</c:v>
              </c:pt>
              <c:pt idx="1291">
                <c:v>192.359000000001</c:v>
              </c:pt>
              <c:pt idx="1292">
                <c:v>192.508000000001</c:v>
              </c:pt>
              <c:pt idx="1293">
                <c:v>192.65700000000101</c:v>
              </c:pt>
              <c:pt idx="1294">
                <c:v>192.80600000000101</c:v>
              </c:pt>
              <c:pt idx="1295">
                <c:v>192.95500000000101</c:v>
              </c:pt>
              <c:pt idx="1296">
                <c:v>193.10400000000101</c:v>
              </c:pt>
              <c:pt idx="1297">
                <c:v>193.25300000000101</c:v>
              </c:pt>
              <c:pt idx="1298">
                <c:v>193.40200000000101</c:v>
              </c:pt>
              <c:pt idx="1299">
                <c:v>193.55100000000101</c:v>
              </c:pt>
              <c:pt idx="1300">
                <c:v>193.70000000000101</c:v>
              </c:pt>
              <c:pt idx="1301">
                <c:v>193.84900000000101</c:v>
              </c:pt>
              <c:pt idx="1302">
                <c:v>193.99800000000101</c:v>
              </c:pt>
              <c:pt idx="1303">
                <c:v>194.14700000000101</c:v>
              </c:pt>
              <c:pt idx="1304">
                <c:v>194.29600000000102</c:v>
              </c:pt>
              <c:pt idx="1305">
                <c:v>194.44500000000102</c:v>
              </c:pt>
              <c:pt idx="1306">
                <c:v>194.59400000000102</c:v>
              </c:pt>
              <c:pt idx="1307">
                <c:v>194.74300000000102</c:v>
              </c:pt>
              <c:pt idx="1308">
                <c:v>194.89200000000102</c:v>
              </c:pt>
              <c:pt idx="1309">
                <c:v>195.04100000000102</c:v>
              </c:pt>
              <c:pt idx="1310">
                <c:v>195.19000000000102</c:v>
              </c:pt>
              <c:pt idx="1311">
                <c:v>195.33900000000102</c:v>
              </c:pt>
              <c:pt idx="1312">
                <c:v>195.48800000000102</c:v>
              </c:pt>
              <c:pt idx="1313">
                <c:v>195.63700000000102</c:v>
              </c:pt>
              <c:pt idx="1314">
                <c:v>195.78600000000102</c:v>
              </c:pt>
              <c:pt idx="1315">
                <c:v>195.93500000000103</c:v>
              </c:pt>
              <c:pt idx="1316">
                <c:v>196.08400000000103</c:v>
              </c:pt>
              <c:pt idx="1317">
                <c:v>196.23300000000103</c:v>
              </c:pt>
              <c:pt idx="1318">
                <c:v>196.38200000000103</c:v>
              </c:pt>
              <c:pt idx="1319">
                <c:v>196.53100000000103</c:v>
              </c:pt>
              <c:pt idx="1320">
                <c:v>196.68000000000103</c:v>
              </c:pt>
              <c:pt idx="1321">
                <c:v>196.82900000000103</c:v>
              </c:pt>
              <c:pt idx="1322">
                <c:v>196.97800000000103</c:v>
              </c:pt>
              <c:pt idx="1323">
                <c:v>197.12700000000103</c:v>
              </c:pt>
              <c:pt idx="1324">
                <c:v>197.27600000000103</c:v>
              </c:pt>
              <c:pt idx="1325">
                <c:v>197.42500000000103</c:v>
              </c:pt>
              <c:pt idx="1326">
                <c:v>197.57400000000104</c:v>
              </c:pt>
              <c:pt idx="1327">
                <c:v>197.72300000000104</c:v>
              </c:pt>
              <c:pt idx="1328">
                <c:v>197.87200000000104</c:v>
              </c:pt>
              <c:pt idx="1329">
                <c:v>198.02100000000104</c:v>
              </c:pt>
              <c:pt idx="1330">
                <c:v>198.17000000000104</c:v>
              </c:pt>
              <c:pt idx="1331">
                <c:v>198.31900000000104</c:v>
              </c:pt>
              <c:pt idx="1332">
                <c:v>198.46800000000104</c:v>
              </c:pt>
              <c:pt idx="1333">
                <c:v>198.61700000000104</c:v>
              </c:pt>
              <c:pt idx="1334">
                <c:v>198.76600000000104</c:v>
              </c:pt>
              <c:pt idx="1335">
                <c:v>198.91500000000104</c:v>
              </c:pt>
              <c:pt idx="1336">
                <c:v>199.06400000000104</c:v>
              </c:pt>
              <c:pt idx="1337">
                <c:v>199.21300000000105</c:v>
              </c:pt>
              <c:pt idx="1338">
                <c:v>199.36200000000105</c:v>
              </c:pt>
              <c:pt idx="1339">
                <c:v>199.51100000000105</c:v>
              </c:pt>
              <c:pt idx="1340">
                <c:v>199.66000000000105</c:v>
              </c:pt>
              <c:pt idx="1341">
                <c:v>199.80900000000105</c:v>
              </c:pt>
              <c:pt idx="1342">
                <c:v>199.95800000000105</c:v>
              </c:pt>
              <c:pt idx="1343">
                <c:v>200.10700000000105</c:v>
              </c:pt>
              <c:pt idx="1344">
                <c:v>200.25600000000105</c:v>
              </c:pt>
              <c:pt idx="1345">
                <c:v>200.40500000000105</c:v>
              </c:pt>
              <c:pt idx="1346">
                <c:v>200.55400000000105</c:v>
              </c:pt>
              <c:pt idx="1347">
                <c:v>200.70300000000105</c:v>
              </c:pt>
              <c:pt idx="1348">
                <c:v>200.85200000000106</c:v>
              </c:pt>
              <c:pt idx="1349">
                <c:v>201.00100000000106</c:v>
              </c:pt>
              <c:pt idx="1350">
                <c:v>201.15000000000106</c:v>
              </c:pt>
              <c:pt idx="1351">
                <c:v>201.29900000000106</c:v>
              </c:pt>
              <c:pt idx="1352">
                <c:v>201.44800000000106</c:v>
              </c:pt>
              <c:pt idx="1353">
                <c:v>201.59700000000106</c:v>
              </c:pt>
              <c:pt idx="1354">
                <c:v>201.74600000000106</c:v>
              </c:pt>
              <c:pt idx="1355">
                <c:v>201.89500000000106</c:v>
              </c:pt>
              <c:pt idx="1356">
                <c:v>202.04400000000106</c:v>
              </c:pt>
              <c:pt idx="1357">
                <c:v>202.19300000000106</c:v>
              </c:pt>
              <c:pt idx="1358">
                <c:v>202.34200000000106</c:v>
              </c:pt>
              <c:pt idx="1359">
                <c:v>202.49100000000107</c:v>
              </c:pt>
              <c:pt idx="1360">
                <c:v>202.64000000000107</c:v>
              </c:pt>
              <c:pt idx="1361">
                <c:v>202.78900000000107</c:v>
              </c:pt>
              <c:pt idx="1362">
                <c:v>202.93800000000107</c:v>
              </c:pt>
              <c:pt idx="1363">
                <c:v>203.08700000000107</c:v>
              </c:pt>
              <c:pt idx="1364">
                <c:v>203.23600000000107</c:v>
              </c:pt>
              <c:pt idx="1365">
                <c:v>203.38500000000107</c:v>
              </c:pt>
              <c:pt idx="1366">
                <c:v>203.53400000000107</c:v>
              </c:pt>
              <c:pt idx="1367">
                <c:v>203.68300000000107</c:v>
              </c:pt>
              <c:pt idx="1368">
                <c:v>203.83200000000107</c:v>
              </c:pt>
              <c:pt idx="1369">
                <c:v>203.98100000000107</c:v>
              </c:pt>
              <c:pt idx="1370">
                <c:v>204.13000000000108</c:v>
              </c:pt>
              <c:pt idx="1371">
                <c:v>204.27900000000108</c:v>
              </c:pt>
              <c:pt idx="1372">
                <c:v>204.42800000000108</c:v>
              </c:pt>
              <c:pt idx="1373">
                <c:v>204.57700000000108</c:v>
              </c:pt>
              <c:pt idx="1374">
                <c:v>204.72600000000108</c:v>
              </c:pt>
              <c:pt idx="1375">
                <c:v>204.87500000000108</c:v>
              </c:pt>
              <c:pt idx="1376">
                <c:v>205.02400000000108</c:v>
              </c:pt>
              <c:pt idx="1377">
                <c:v>205.17300000000108</c:v>
              </c:pt>
              <c:pt idx="1378">
                <c:v>205.32200000000108</c:v>
              </c:pt>
              <c:pt idx="1379">
                <c:v>205.47100000000108</c:v>
              </c:pt>
              <c:pt idx="1380">
                <c:v>205.62000000000108</c:v>
              </c:pt>
              <c:pt idx="1381">
                <c:v>205.76900000000109</c:v>
              </c:pt>
              <c:pt idx="1382">
                <c:v>205.91800000000109</c:v>
              </c:pt>
              <c:pt idx="1383">
                <c:v>206.06700000000109</c:v>
              </c:pt>
              <c:pt idx="1384">
                <c:v>206.21600000000109</c:v>
              </c:pt>
              <c:pt idx="1385">
                <c:v>206.36500000000109</c:v>
              </c:pt>
              <c:pt idx="1386">
                <c:v>206.51400000000109</c:v>
              </c:pt>
              <c:pt idx="1387">
                <c:v>206.66300000000109</c:v>
              </c:pt>
              <c:pt idx="1388">
                <c:v>206.81200000000109</c:v>
              </c:pt>
              <c:pt idx="1389">
                <c:v>206.96100000000109</c:v>
              </c:pt>
              <c:pt idx="1390">
                <c:v>207.11000000000109</c:v>
              </c:pt>
              <c:pt idx="1391">
                <c:v>207.25900000000109</c:v>
              </c:pt>
              <c:pt idx="1392">
                <c:v>207.4080000000011</c:v>
              </c:pt>
              <c:pt idx="1393">
                <c:v>207.5570000000011</c:v>
              </c:pt>
              <c:pt idx="1394">
                <c:v>207.7060000000011</c:v>
              </c:pt>
              <c:pt idx="1395">
                <c:v>207.8550000000011</c:v>
              </c:pt>
              <c:pt idx="1396">
                <c:v>208.0040000000011</c:v>
              </c:pt>
              <c:pt idx="1397">
                <c:v>208.1530000000011</c:v>
              </c:pt>
              <c:pt idx="1398">
                <c:v>208.3020000000011</c:v>
              </c:pt>
              <c:pt idx="1399">
                <c:v>208.4510000000011</c:v>
              </c:pt>
              <c:pt idx="1400">
                <c:v>208.6000000000011</c:v>
              </c:pt>
              <c:pt idx="1401">
                <c:v>208.7490000000011</c:v>
              </c:pt>
              <c:pt idx="1402">
                <c:v>208.8980000000011</c:v>
              </c:pt>
              <c:pt idx="1403">
                <c:v>209.04700000000111</c:v>
              </c:pt>
              <c:pt idx="1404">
                <c:v>209.19600000000111</c:v>
              </c:pt>
              <c:pt idx="1405">
                <c:v>209.34500000000111</c:v>
              </c:pt>
              <c:pt idx="1406">
                <c:v>209.49400000000111</c:v>
              </c:pt>
              <c:pt idx="1407">
                <c:v>209.64300000000111</c:v>
              </c:pt>
              <c:pt idx="1408">
                <c:v>209.79200000000111</c:v>
              </c:pt>
              <c:pt idx="1409">
                <c:v>209.94100000000111</c:v>
              </c:pt>
              <c:pt idx="1410">
                <c:v>210.09000000000111</c:v>
              </c:pt>
              <c:pt idx="1411">
                <c:v>210.23900000000111</c:v>
              </c:pt>
              <c:pt idx="1412">
                <c:v>210.38800000000111</c:v>
              </c:pt>
              <c:pt idx="1413">
                <c:v>210.53700000000111</c:v>
              </c:pt>
              <c:pt idx="1414">
                <c:v>210.68600000000112</c:v>
              </c:pt>
              <c:pt idx="1415">
                <c:v>210.83500000000112</c:v>
              </c:pt>
              <c:pt idx="1416">
                <c:v>210.98400000000112</c:v>
              </c:pt>
              <c:pt idx="1417">
                <c:v>211.13300000000112</c:v>
              </c:pt>
              <c:pt idx="1418">
                <c:v>211.28200000000112</c:v>
              </c:pt>
              <c:pt idx="1419">
                <c:v>211.43100000000112</c:v>
              </c:pt>
              <c:pt idx="1420">
                <c:v>211.58000000000112</c:v>
              </c:pt>
              <c:pt idx="1421">
                <c:v>211.72900000000112</c:v>
              </c:pt>
              <c:pt idx="1422">
                <c:v>211.87800000000112</c:v>
              </c:pt>
              <c:pt idx="1423">
                <c:v>212.02700000000112</c:v>
              </c:pt>
              <c:pt idx="1424">
                <c:v>212.17600000000112</c:v>
              </c:pt>
              <c:pt idx="1425">
                <c:v>212.32500000000113</c:v>
              </c:pt>
              <c:pt idx="1426">
                <c:v>212.47400000000113</c:v>
              </c:pt>
              <c:pt idx="1427">
                <c:v>212.62300000000113</c:v>
              </c:pt>
              <c:pt idx="1428">
                <c:v>212.77200000000113</c:v>
              </c:pt>
              <c:pt idx="1429">
                <c:v>212.92100000000113</c:v>
              </c:pt>
              <c:pt idx="1430">
                <c:v>213.07000000000113</c:v>
              </c:pt>
              <c:pt idx="1431">
                <c:v>213.21900000000113</c:v>
              </c:pt>
              <c:pt idx="1432">
                <c:v>213.36800000000113</c:v>
              </c:pt>
              <c:pt idx="1433">
                <c:v>213.51700000000113</c:v>
              </c:pt>
              <c:pt idx="1434">
                <c:v>213.66600000000113</c:v>
              </c:pt>
              <c:pt idx="1435">
                <c:v>213.81500000000113</c:v>
              </c:pt>
              <c:pt idx="1436">
                <c:v>213.96400000000114</c:v>
              </c:pt>
              <c:pt idx="1437">
                <c:v>214.11300000000114</c:v>
              </c:pt>
              <c:pt idx="1438">
                <c:v>214.26200000000114</c:v>
              </c:pt>
              <c:pt idx="1439">
                <c:v>214.41100000000114</c:v>
              </c:pt>
              <c:pt idx="1440">
                <c:v>214.56000000000114</c:v>
              </c:pt>
              <c:pt idx="1441">
                <c:v>214.70900000000114</c:v>
              </c:pt>
              <c:pt idx="1442">
                <c:v>214.85800000000114</c:v>
              </c:pt>
              <c:pt idx="1443">
                <c:v>215.00700000000114</c:v>
              </c:pt>
              <c:pt idx="1444">
                <c:v>215.15600000000114</c:v>
              </c:pt>
              <c:pt idx="1445">
                <c:v>215.30500000000114</c:v>
              </c:pt>
              <c:pt idx="1446">
                <c:v>215.45400000000114</c:v>
              </c:pt>
              <c:pt idx="1447">
                <c:v>215.60300000000115</c:v>
              </c:pt>
              <c:pt idx="1448">
                <c:v>215.75200000000115</c:v>
              </c:pt>
              <c:pt idx="1449">
                <c:v>215.90100000000115</c:v>
              </c:pt>
              <c:pt idx="1450">
                <c:v>216.05000000000115</c:v>
              </c:pt>
              <c:pt idx="1451">
                <c:v>216.19900000000115</c:v>
              </c:pt>
              <c:pt idx="1452">
                <c:v>216.34800000000115</c:v>
              </c:pt>
              <c:pt idx="1453">
                <c:v>216.49700000000115</c:v>
              </c:pt>
              <c:pt idx="1454">
                <c:v>216.64600000000115</c:v>
              </c:pt>
              <c:pt idx="1455">
                <c:v>216.79500000000115</c:v>
              </c:pt>
              <c:pt idx="1456">
                <c:v>216.94400000000115</c:v>
              </c:pt>
              <c:pt idx="1457">
                <c:v>217.09300000000115</c:v>
              </c:pt>
              <c:pt idx="1458">
                <c:v>217.24200000000116</c:v>
              </c:pt>
              <c:pt idx="1459">
                <c:v>217.39100000000116</c:v>
              </c:pt>
              <c:pt idx="1460">
                <c:v>217.54000000000116</c:v>
              </c:pt>
              <c:pt idx="1461">
                <c:v>217.68900000000116</c:v>
              </c:pt>
              <c:pt idx="1462">
                <c:v>217.83800000000116</c:v>
              </c:pt>
              <c:pt idx="1463">
                <c:v>217.98700000000116</c:v>
              </c:pt>
              <c:pt idx="1464">
                <c:v>218.13600000000116</c:v>
              </c:pt>
              <c:pt idx="1465">
                <c:v>218.28500000000116</c:v>
              </c:pt>
              <c:pt idx="1466">
                <c:v>218.43400000000116</c:v>
              </c:pt>
              <c:pt idx="1467">
                <c:v>218.58300000000116</c:v>
              </c:pt>
              <c:pt idx="1468">
                <c:v>218.73200000000116</c:v>
              </c:pt>
              <c:pt idx="1469">
                <c:v>218.88100000000117</c:v>
              </c:pt>
              <c:pt idx="1470">
                <c:v>219.03000000000117</c:v>
              </c:pt>
              <c:pt idx="1471">
                <c:v>219.17900000000117</c:v>
              </c:pt>
              <c:pt idx="1472">
                <c:v>219.32800000000117</c:v>
              </c:pt>
              <c:pt idx="1473">
                <c:v>219.47700000000117</c:v>
              </c:pt>
              <c:pt idx="1474">
                <c:v>219.62600000000117</c:v>
              </c:pt>
              <c:pt idx="1475">
                <c:v>219.77500000000117</c:v>
              </c:pt>
              <c:pt idx="1476">
                <c:v>219.92400000000117</c:v>
              </c:pt>
              <c:pt idx="1477">
                <c:v>220.07300000000117</c:v>
              </c:pt>
              <c:pt idx="1478">
                <c:v>220.22200000000117</c:v>
              </c:pt>
              <c:pt idx="1479">
                <c:v>220.37100000000117</c:v>
              </c:pt>
              <c:pt idx="1480">
                <c:v>220.52000000000118</c:v>
              </c:pt>
              <c:pt idx="1481">
                <c:v>220.66900000000118</c:v>
              </c:pt>
              <c:pt idx="1482">
                <c:v>220.81800000000118</c:v>
              </c:pt>
              <c:pt idx="1483">
                <c:v>220.96700000000118</c:v>
              </c:pt>
              <c:pt idx="1484">
                <c:v>221.11600000000118</c:v>
              </c:pt>
              <c:pt idx="1485">
                <c:v>221.26500000000118</c:v>
              </c:pt>
              <c:pt idx="1486">
                <c:v>221.41400000000118</c:v>
              </c:pt>
              <c:pt idx="1487">
                <c:v>221.56300000000118</c:v>
              </c:pt>
              <c:pt idx="1488">
                <c:v>221.71200000000118</c:v>
              </c:pt>
              <c:pt idx="1489">
                <c:v>221.86100000000118</c:v>
              </c:pt>
              <c:pt idx="1490">
                <c:v>222.01000000000118</c:v>
              </c:pt>
              <c:pt idx="1491">
                <c:v>222.15900000000119</c:v>
              </c:pt>
              <c:pt idx="1492">
                <c:v>222.30800000000119</c:v>
              </c:pt>
              <c:pt idx="1493">
                <c:v>222.45700000000119</c:v>
              </c:pt>
              <c:pt idx="1494">
                <c:v>222.60600000000119</c:v>
              </c:pt>
              <c:pt idx="1495">
                <c:v>222.75500000000119</c:v>
              </c:pt>
              <c:pt idx="1496">
                <c:v>222.90400000000119</c:v>
              </c:pt>
              <c:pt idx="1497">
                <c:v>223.05300000000119</c:v>
              </c:pt>
              <c:pt idx="1498">
                <c:v>223.20200000000119</c:v>
              </c:pt>
              <c:pt idx="1499">
                <c:v>223.35100000000119</c:v>
              </c:pt>
              <c:pt idx="1500">
                <c:v>223.50000000000119</c:v>
              </c:pt>
              <c:pt idx="1501">
                <c:v>223.64900000000119</c:v>
              </c:pt>
              <c:pt idx="1502">
                <c:v>223.7980000000012</c:v>
              </c:pt>
              <c:pt idx="1503">
                <c:v>223.9470000000012</c:v>
              </c:pt>
              <c:pt idx="1504">
                <c:v>224.0960000000012</c:v>
              </c:pt>
              <c:pt idx="1505">
                <c:v>224.2450000000012</c:v>
              </c:pt>
              <c:pt idx="1506">
                <c:v>224.3940000000012</c:v>
              </c:pt>
              <c:pt idx="1507">
                <c:v>224.5430000000012</c:v>
              </c:pt>
              <c:pt idx="1508">
                <c:v>224.6920000000012</c:v>
              </c:pt>
              <c:pt idx="1509">
                <c:v>224.8410000000012</c:v>
              </c:pt>
              <c:pt idx="1510">
                <c:v>224.9900000000012</c:v>
              </c:pt>
              <c:pt idx="1511">
                <c:v>225.1390000000012</c:v>
              </c:pt>
              <c:pt idx="1512">
                <c:v>225.2880000000012</c:v>
              </c:pt>
              <c:pt idx="1513">
                <c:v>225.43700000000121</c:v>
              </c:pt>
              <c:pt idx="1514">
                <c:v>225.58600000000121</c:v>
              </c:pt>
              <c:pt idx="1515">
                <c:v>225.73500000000121</c:v>
              </c:pt>
              <c:pt idx="1516">
                <c:v>225.88400000000121</c:v>
              </c:pt>
              <c:pt idx="1517">
                <c:v>226.03300000000121</c:v>
              </c:pt>
              <c:pt idx="1518">
                <c:v>226.18200000000121</c:v>
              </c:pt>
              <c:pt idx="1519">
                <c:v>226.33100000000121</c:v>
              </c:pt>
              <c:pt idx="1520">
                <c:v>226.48000000000121</c:v>
              </c:pt>
              <c:pt idx="1521">
                <c:v>226.62900000000121</c:v>
              </c:pt>
              <c:pt idx="1522">
                <c:v>226.77800000000121</c:v>
              </c:pt>
              <c:pt idx="1523">
                <c:v>226.92700000000121</c:v>
              </c:pt>
              <c:pt idx="1524">
                <c:v>227.07600000000122</c:v>
              </c:pt>
              <c:pt idx="1525">
                <c:v>227.22500000000122</c:v>
              </c:pt>
              <c:pt idx="1526">
                <c:v>227.37400000000122</c:v>
              </c:pt>
              <c:pt idx="1527">
                <c:v>227.52300000000122</c:v>
              </c:pt>
              <c:pt idx="1528">
                <c:v>227.67200000000122</c:v>
              </c:pt>
              <c:pt idx="1529">
                <c:v>227.82100000000122</c:v>
              </c:pt>
              <c:pt idx="1530">
                <c:v>227.97000000000122</c:v>
              </c:pt>
              <c:pt idx="1531">
                <c:v>228.11900000000122</c:v>
              </c:pt>
              <c:pt idx="1532">
                <c:v>228.26800000000122</c:v>
              </c:pt>
              <c:pt idx="1533">
                <c:v>228.41700000000122</c:v>
              </c:pt>
              <c:pt idx="1534">
                <c:v>228.56600000000122</c:v>
              </c:pt>
              <c:pt idx="1535">
                <c:v>228.71500000000123</c:v>
              </c:pt>
              <c:pt idx="1536">
                <c:v>228.86400000000123</c:v>
              </c:pt>
              <c:pt idx="1537">
                <c:v>229.01300000000123</c:v>
              </c:pt>
              <c:pt idx="1538">
                <c:v>229.16200000000123</c:v>
              </c:pt>
              <c:pt idx="1539">
                <c:v>229.31100000000123</c:v>
              </c:pt>
              <c:pt idx="1540">
                <c:v>229.46000000000123</c:v>
              </c:pt>
              <c:pt idx="1541">
                <c:v>229.60900000000123</c:v>
              </c:pt>
              <c:pt idx="1542">
                <c:v>229.75800000000123</c:v>
              </c:pt>
              <c:pt idx="1543">
                <c:v>229.90700000000123</c:v>
              </c:pt>
              <c:pt idx="1544">
                <c:v>230.05600000000123</c:v>
              </c:pt>
              <c:pt idx="1545">
                <c:v>230.20500000000123</c:v>
              </c:pt>
              <c:pt idx="1546">
                <c:v>230.35400000000124</c:v>
              </c:pt>
              <c:pt idx="1547">
                <c:v>230.50300000000124</c:v>
              </c:pt>
              <c:pt idx="1548">
                <c:v>230.65200000000124</c:v>
              </c:pt>
              <c:pt idx="1549">
                <c:v>230.80100000000124</c:v>
              </c:pt>
              <c:pt idx="1550">
                <c:v>230.95000000000124</c:v>
              </c:pt>
              <c:pt idx="1551">
                <c:v>231.09900000000124</c:v>
              </c:pt>
              <c:pt idx="1552">
                <c:v>231.24800000000124</c:v>
              </c:pt>
              <c:pt idx="1553">
                <c:v>231.39700000000124</c:v>
              </c:pt>
              <c:pt idx="1554">
                <c:v>231.54600000000124</c:v>
              </c:pt>
              <c:pt idx="1555">
                <c:v>231.69500000000124</c:v>
              </c:pt>
              <c:pt idx="1556">
                <c:v>231.84400000000124</c:v>
              </c:pt>
              <c:pt idx="1557">
                <c:v>231.99300000000125</c:v>
              </c:pt>
              <c:pt idx="1558">
                <c:v>232.14200000000125</c:v>
              </c:pt>
              <c:pt idx="1559">
                <c:v>232.29100000000125</c:v>
              </c:pt>
              <c:pt idx="1560">
                <c:v>232.44000000000125</c:v>
              </c:pt>
              <c:pt idx="1561">
                <c:v>232.58900000000125</c:v>
              </c:pt>
              <c:pt idx="1562">
                <c:v>232.73800000000125</c:v>
              </c:pt>
              <c:pt idx="1563">
                <c:v>232.88700000000125</c:v>
              </c:pt>
              <c:pt idx="1564">
                <c:v>233.03600000000125</c:v>
              </c:pt>
              <c:pt idx="1565">
                <c:v>233.18500000000125</c:v>
              </c:pt>
              <c:pt idx="1566">
                <c:v>233.33400000000125</c:v>
              </c:pt>
              <c:pt idx="1567">
                <c:v>233.48300000000125</c:v>
              </c:pt>
              <c:pt idx="1568">
                <c:v>233.63200000000126</c:v>
              </c:pt>
              <c:pt idx="1569">
                <c:v>233.78100000000126</c:v>
              </c:pt>
              <c:pt idx="1570">
                <c:v>233.93000000000126</c:v>
              </c:pt>
              <c:pt idx="1571">
                <c:v>234.07900000000126</c:v>
              </c:pt>
              <c:pt idx="1572">
                <c:v>234.22800000000126</c:v>
              </c:pt>
              <c:pt idx="1573">
                <c:v>234.37700000000126</c:v>
              </c:pt>
              <c:pt idx="1574">
                <c:v>234.52600000000126</c:v>
              </c:pt>
              <c:pt idx="1575">
                <c:v>234.67500000000126</c:v>
              </c:pt>
              <c:pt idx="1576">
                <c:v>234.82400000000126</c:v>
              </c:pt>
              <c:pt idx="1577">
                <c:v>234.97300000000126</c:v>
              </c:pt>
              <c:pt idx="1578">
                <c:v>235.12200000000126</c:v>
              </c:pt>
              <c:pt idx="1579">
                <c:v>235.27100000000127</c:v>
              </c:pt>
              <c:pt idx="1580">
                <c:v>235.42000000000127</c:v>
              </c:pt>
              <c:pt idx="1581">
                <c:v>235.56900000000127</c:v>
              </c:pt>
              <c:pt idx="1582">
                <c:v>235.71800000000127</c:v>
              </c:pt>
              <c:pt idx="1583">
                <c:v>235.86700000000127</c:v>
              </c:pt>
              <c:pt idx="1584">
                <c:v>236.01600000000127</c:v>
              </c:pt>
              <c:pt idx="1585">
                <c:v>236.16500000000127</c:v>
              </c:pt>
              <c:pt idx="1586">
                <c:v>236.31400000000127</c:v>
              </c:pt>
              <c:pt idx="1587">
                <c:v>236.46300000000127</c:v>
              </c:pt>
              <c:pt idx="1588">
                <c:v>236.61200000000127</c:v>
              </c:pt>
              <c:pt idx="1589">
                <c:v>236.76100000000127</c:v>
              </c:pt>
              <c:pt idx="1590">
                <c:v>236.91000000000128</c:v>
              </c:pt>
              <c:pt idx="1591">
                <c:v>237.05900000000128</c:v>
              </c:pt>
              <c:pt idx="1592">
                <c:v>237.20800000000128</c:v>
              </c:pt>
              <c:pt idx="1593">
                <c:v>237.35700000000128</c:v>
              </c:pt>
              <c:pt idx="1594">
                <c:v>237.50600000000128</c:v>
              </c:pt>
              <c:pt idx="1595">
                <c:v>237.65500000000128</c:v>
              </c:pt>
              <c:pt idx="1596">
                <c:v>237.80400000000128</c:v>
              </c:pt>
              <c:pt idx="1597">
                <c:v>237.95300000000128</c:v>
              </c:pt>
              <c:pt idx="1598">
                <c:v>238.10200000000128</c:v>
              </c:pt>
              <c:pt idx="1599">
                <c:v>238.25100000000128</c:v>
              </c:pt>
              <c:pt idx="1600">
                <c:v>238.40000000000128</c:v>
              </c:pt>
              <c:pt idx="1601">
                <c:v>238.54900000000129</c:v>
              </c:pt>
              <c:pt idx="1602">
                <c:v>238.69800000000129</c:v>
              </c:pt>
              <c:pt idx="1603">
                <c:v>238.84700000000129</c:v>
              </c:pt>
              <c:pt idx="1604">
                <c:v>238.99600000000129</c:v>
              </c:pt>
              <c:pt idx="1605">
                <c:v>239.14500000000129</c:v>
              </c:pt>
              <c:pt idx="1606">
                <c:v>239.29400000000129</c:v>
              </c:pt>
              <c:pt idx="1607">
                <c:v>239.44300000000129</c:v>
              </c:pt>
              <c:pt idx="1608">
                <c:v>239.59200000000129</c:v>
              </c:pt>
              <c:pt idx="1609">
                <c:v>239.74100000000129</c:v>
              </c:pt>
              <c:pt idx="1610">
                <c:v>239.89000000000129</c:v>
              </c:pt>
              <c:pt idx="1611">
                <c:v>240.03900000000129</c:v>
              </c:pt>
              <c:pt idx="1612">
                <c:v>240.1880000000013</c:v>
              </c:pt>
              <c:pt idx="1613">
                <c:v>240.3370000000013</c:v>
              </c:pt>
              <c:pt idx="1614">
                <c:v>240.4860000000013</c:v>
              </c:pt>
              <c:pt idx="1615">
                <c:v>240.6350000000013</c:v>
              </c:pt>
              <c:pt idx="1616">
                <c:v>240.7840000000013</c:v>
              </c:pt>
              <c:pt idx="1617">
                <c:v>240.9330000000013</c:v>
              </c:pt>
              <c:pt idx="1618">
                <c:v>241.0820000000013</c:v>
              </c:pt>
              <c:pt idx="1619">
                <c:v>241.2310000000013</c:v>
              </c:pt>
              <c:pt idx="1620">
                <c:v>241.3800000000013</c:v>
              </c:pt>
              <c:pt idx="1621">
                <c:v>241.5290000000013</c:v>
              </c:pt>
              <c:pt idx="1622">
                <c:v>241.6780000000013</c:v>
              </c:pt>
              <c:pt idx="1623">
                <c:v>241.82700000000131</c:v>
              </c:pt>
              <c:pt idx="1624">
                <c:v>241.97600000000131</c:v>
              </c:pt>
              <c:pt idx="1625">
                <c:v>242.12500000000131</c:v>
              </c:pt>
              <c:pt idx="1626">
                <c:v>242.27400000000131</c:v>
              </c:pt>
              <c:pt idx="1627">
                <c:v>242.42300000000131</c:v>
              </c:pt>
              <c:pt idx="1628">
                <c:v>242.57200000000131</c:v>
              </c:pt>
              <c:pt idx="1629">
                <c:v>242.72100000000131</c:v>
              </c:pt>
              <c:pt idx="1630">
                <c:v>242.87000000000131</c:v>
              </c:pt>
              <c:pt idx="1631">
                <c:v>243.01900000000131</c:v>
              </c:pt>
              <c:pt idx="1632">
                <c:v>243.16800000000131</c:v>
              </c:pt>
              <c:pt idx="1633">
                <c:v>243.31700000000131</c:v>
              </c:pt>
              <c:pt idx="1634">
                <c:v>243.46600000000132</c:v>
              </c:pt>
              <c:pt idx="1635">
                <c:v>243.61500000000132</c:v>
              </c:pt>
              <c:pt idx="1636">
                <c:v>243.76400000000132</c:v>
              </c:pt>
              <c:pt idx="1637">
                <c:v>243.91300000000132</c:v>
              </c:pt>
              <c:pt idx="1638">
                <c:v>244.06200000000132</c:v>
              </c:pt>
              <c:pt idx="1639">
                <c:v>244.21100000000132</c:v>
              </c:pt>
              <c:pt idx="1640">
                <c:v>244.36000000000132</c:v>
              </c:pt>
              <c:pt idx="1641">
                <c:v>244.50900000000132</c:v>
              </c:pt>
              <c:pt idx="1642">
                <c:v>244.65800000000132</c:v>
              </c:pt>
              <c:pt idx="1643">
                <c:v>244.80700000000132</c:v>
              </c:pt>
              <c:pt idx="1644">
                <c:v>244.95600000000132</c:v>
              </c:pt>
              <c:pt idx="1645">
                <c:v>245.10500000000133</c:v>
              </c:pt>
              <c:pt idx="1646">
                <c:v>245.25400000000133</c:v>
              </c:pt>
              <c:pt idx="1647">
                <c:v>245.40300000000133</c:v>
              </c:pt>
              <c:pt idx="1648">
                <c:v>245.55200000000133</c:v>
              </c:pt>
              <c:pt idx="1649">
                <c:v>245.70100000000133</c:v>
              </c:pt>
              <c:pt idx="1650">
                <c:v>245.85000000000133</c:v>
              </c:pt>
              <c:pt idx="1651">
                <c:v>245.99900000000133</c:v>
              </c:pt>
              <c:pt idx="1652">
                <c:v>246.14800000000133</c:v>
              </c:pt>
              <c:pt idx="1653">
                <c:v>246.29700000000133</c:v>
              </c:pt>
              <c:pt idx="1654">
                <c:v>246.44600000000133</c:v>
              </c:pt>
              <c:pt idx="1655">
                <c:v>246.59500000000133</c:v>
              </c:pt>
              <c:pt idx="1656">
                <c:v>246.74400000000134</c:v>
              </c:pt>
              <c:pt idx="1657">
                <c:v>246.89300000000134</c:v>
              </c:pt>
              <c:pt idx="1658">
                <c:v>247.04200000000134</c:v>
              </c:pt>
              <c:pt idx="1659">
                <c:v>247.19100000000134</c:v>
              </c:pt>
              <c:pt idx="1660">
                <c:v>247.34000000000134</c:v>
              </c:pt>
              <c:pt idx="1661">
                <c:v>247.48900000000134</c:v>
              </c:pt>
              <c:pt idx="1662">
                <c:v>247.63800000000134</c:v>
              </c:pt>
              <c:pt idx="1663">
                <c:v>247.78700000000134</c:v>
              </c:pt>
              <c:pt idx="1664">
                <c:v>247.93600000000134</c:v>
              </c:pt>
              <c:pt idx="1665">
                <c:v>248.08500000000134</c:v>
              </c:pt>
              <c:pt idx="1666">
                <c:v>248.23400000000134</c:v>
              </c:pt>
              <c:pt idx="1667">
                <c:v>248.38300000000135</c:v>
              </c:pt>
              <c:pt idx="1668">
                <c:v>248.53200000000135</c:v>
              </c:pt>
              <c:pt idx="1669">
                <c:v>248.68100000000135</c:v>
              </c:pt>
              <c:pt idx="1670">
                <c:v>248.83000000000135</c:v>
              </c:pt>
              <c:pt idx="1671">
                <c:v>248.97900000000135</c:v>
              </c:pt>
              <c:pt idx="1672">
                <c:v>249.12800000000135</c:v>
              </c:pt>
              <c:pt idx="1673">
                <c:v>249.27700000000135</c:v>
              </c:pt>
              <c:pt idx="1674">
                <c:v>249.42600000000135</c:v>
              </c:pt>
              <c:pt idx="1675">
                <c:v>249.57500000000135</c:v>
              </c:pt>
              <c:pt idx="1676">
                <c:v>249.72400000000135</c:v>
              </c:pt>
              <c:pt idx="1677">
                <c:v>249.87300000000135</c:v>
              </c:pt>
              <c:pt idx="1678">
                <c:v>250.02200000000136</c:v>
              </c:pt>
              <c:pt idx="1679">
                <c:v>250.17100000000136</c:v>
              </c:pt>
              <c:pt idx="1680">
                <c:v>250.32000000000136</c:v>
              </c:pt>
              <c:pt idx="1681">
                <c:v>250.46900000000136</c:v>
              </c:pt>
              <c:pt idx="1682">
                <c:v>250.61800000000136</c:v>
              </c:pt>
              <c:pt idx="1683">
                <c:v>250.76700000000136</c:v>
              </c:pt>
              <c:pt idx="1684">
                <c:v>250.91600000000136</c:v>
              </c:pt>
              <c:pt idx="1685">
                <c:v>251.06500000000136</c:v>
              </c:pt>
              <c:pt idx="1686">
                <c:v>251.21400000000136</c:v>
              </c:pt>
              <c:pt idx="1687">
                <c:v>251.36300000000136</c:v>
              </c:pt>
              <c:pt idx="1688">
                <c:v>251.51200000000136</c:v>
              </c:pt>
              <c:pt idx="1689">
                <c:v>251.66100000000137</c:v>
              </c:pt>
              <c:pt idx="1690">
                <c:v>251.81000000000137</c:v>
              </c:pt>
              <c:pt idx="1691">
                <c:v>251.95900000000137</c:v>
              </c:pt>
              <c:pt idx="1692">
                <c:v>252.10800000000137</c:v>
              </c:pt>
              <c:pt idx="1693">
                <c:v>252.25700000000137</c:v>
              </c:pt>
              <c:pt idx="1694">
                <c:v>252.40600000000137</c:v>
              </c:pt>
              <c:pt idx="1695">
                <c:v>252.55500000000137</c:v>
              </c:pt>
              <c:pt idx="1696">
                <c:v>252.70400000000137</c:v>
              </c:pt>
              <c:pt idx="1697">
                <c:v>252.85300000000137</c:v>
              </c:pt>
              <c:pt idx="1698">
                <c:v>253.00200000000137</c:v>
              </c:pt>
              <c:pt idx="1699">
                <c:v>253.15100000000137</c:v>
              </c:pt>
              <c:pt idx="1700">
                <c:v>253.30000000000138</c:v>
              </c:pt>
              <c:pt idx="1701">
                <c:v>253.44900000000138</c:v>
              </c:pt>
              <c:pt idx="1702">
                <c:v>253.59800000000138</c:v>
              </c:pt>
              <c:pt idx="1703">
                <c:v>253.74700000000138</c:v>
              </c:pt>
              <c:pt idx="1704">
                <c:v>253.89600000000138</c:v>
              </c:pt>
              <c:pt idx="1705">
                <c:v>254.04500000000138</c:v>
              </c:pt>
              <c:pt idx="1706">
                <c:v>254.19400000000138</c:v>
              </c:pt>
              <c:pt idx="1707">
                <c:v>254.34300000000138</c:v>
              </c:pt>
              <c:pt idx="1708">
                <c:v>254.49200000000138</c:v>
              </c:pt>
              <c:pt idx="1709">
                <c:v>254.64100000000138</c:v>
              </c:pt>
              <c:pt idx="1710">
                <c:v>254.79000000000138</c:v>
              </c:pt>
              <c:pt idx="1711">
                <c:v>254.93900000000139</c:v>
              </c:pt>
              <c:pt idx="1712">
                <c:v>255.08800000000139</c:v>
              </c:pt>
              <c:pt idx="1713">
                <c:v>255.23700000000139</c:v>
              </c:pt>
              <c:pt idx="1714">
                <c:v>255.38600000000139</c:v>
              </c:pt>
              <c:pt idx="1715">
                <c:v>255.53500000000139</c:v>
              </c:pt>
              <c:pt idx="1716">
                <c:v>255.68400000000139</c:v>
              </c:pt>
              <c:pt idx="1717">
                <c:v>255.83300000000139</c:v>
              </c:pt>
              <c:pt idx="1718">
                <c:v>255.98200000000139</c:v>
              </c:pt>
              <c:pt idx="1719">
                <c:v>256.13100000000139</c:v>
              </c:pt>
              <c:pt idx="1720">
                <c:v>256.28000000000139</c:v>
              </c:pt>
              <c:pt idx="1721">
                <c:v>256.42900000000139</c:v>
              </c:pt>
              <c:pt idx="1722">
                <c:v>256.5780000000014</c:v>
              </c:pt>
              <c:pt idx="1723">
                <c:v>256.7270000000014</c:v>
              </c:pt>
              <c:pt idx="1724">
                <c:v>256.8760000000014</c:v>
              </c:pt>
              <c:pt idx="1725">
                <c:v>257.0250000000014</c:v>
              </c:pt>
              <c:pt idx="1726">
                <c:v>257.1740000000014</c:v>
              </c:pt>
              <c:pt idx="1727">
                <c:v>257.3230000000014</c:v>
              </c:pt>
              <c:pt idx="1728">
                <c:v>257.4720000000014</c:v>
              </c:pt>
              <c:pt idx="1729">
                <c:v>257.6210000000014</c:v>
              </c:pt>
              <c:pt idx="1730">
                <c:v>257.7700000000014</c:v>
              </c:pt>
              <c:pt idx="1731">
                <c:v>257.9190000000014</c:v>
              </c:pt>
              <c:pt idx="1732">
                <c:v>258.0680000000014</c:v>
              </c:pt>
              <c:pt idx="1733">
                <c:v>258.21700000000141</c:v>
              </c:pt>
              <c:pt idx="1734">
                <c:v>258.36600000000141</c:v>
              </c:pt>
              <c:pt idx="1735">
                <c:v>258.51500000000141</c:v>
              </c:pt>
              <c:pt idx="1736">
                <c:v>258.66400000000141</c:v>
              </c:pt>
              <c:pt idx="1737">
                <c:v>258.81300000000141</c:v>
              </c:pt>
              <c:pt idx="1738">
                <c:v>258.96200000000141</c:v>
              </c:pt>
              <c:pt idx="1739">
                <c:v>259.11100000000141</c:v>
              </c:pt>
              <c:pt idx="1740">
                <c:v>259.26000000000141</c:v>
              </c:pt>
              <c:pt idx="1741">
                <c:v>259.40900000000141</c:v>
              </c:pt>
              <c:pt idx="1742">
                <c:v>259.55800000000141</c:v>
              </c:pt>
              <c:pt idx="1743">
                <c:v>259.70700000000141</c:v>
              </c:pt>
              <c:pt idx="1744">
                <c:v>259.85600000000142</c:v>
              </c:pt>
              <c:pt idx="1745">
                <c:v>260.00500000000142</c:v>
              </c:pt>
              <c:pt idx="1746">
                <c:v>260.15400000000142</c:v>
              </c:pt>
              <c:pt idx="1747">
                <c:v>260.30300000000142</c:v>
              </c:pt>
              <c:pt idx="1748">
                <c:v>260.45200000000142</c:v>
              </c:pt>
              <c:pt idx="1749">
                <c:v>260.60100000000142</c:v>
              </c:pt>
              <c:pt idx="1750">
                <c:v>260.75000000000142</c:v>
              </c:pt>
              <c:pt idx="1751">
                <c:v>260.89900000000142</c:v>
              </c:pt>
              <c:pt idx="1752">
                <c:v>261.04800000000142</c:v>
              </c:pt>
              <c:pt idx="1753">
                <c:v>261.19700000000142</c:v>
              </c:pt>
              <c:pt idx="1754">
                <c:v>261.34600000000142</c:v>
              </c:pt>
              <c:pt idx="1755">
                <c:v>261.49500000000143</c:v>
              </c:pt>
              <c:pt idx="1756">
                <c:v>261.64400000000143</c:v>
              </c:pt>
              <c:pt idx="1757">
                <c:v>261.79300000000143</c:v>
              </c:pt>
              <c:pt idx="1758">
                <c:v>261.94200000000143</c:v>
              </c:pt>
              <c:pt idx="1759">
                <c:v>262.09100000000143</c:v>
              </c:pt>
              <c:pt idx="1760">
                <c:v>262.24000000000143</c:v>
              </c:pt>
              <c:pt idx="1761">
                <c:v>262.38900000000143</c:v>
              </c:pt>
              <c:pt idx="1762">
                <c:v>262.53800000000143</c:v>
              </c:pt>
              <c:pt idx="1763">
                <c:v>262.68700000000143</c:v>
              </c:pt>
              <c:pt idx="1764">
                <c:v>262.83600000000143</c:v>
              </c:pt>
              <c:pt idx="1765">
                <c:v>262.98500000000143</c:v>
              </c:pt>
              <c:pt idx="1766">
                <c:v>263.13400000000144</c:v>
              </c:pt>
              <c:pt idx="1767">
                <c:v>263.28300000000144</c:v>
              </c:pt>
              <c:pt idx="1768">
                <c:v>263.43200000000144</c:v>
              </c:pt>
              <c:pt idx="1769">
                <c:v>263.58100000000144</c:v>
              </c:pt>
              <c:pt idx="1770">
                <c:v>263.73000000000144</c:v>
              </c:pt>
              <c:pt idx="1771">
                <c:v>263.87900000000144</c:v>
              </c:pt>
              <c:pt idx="1772">
                <c:v>264.02800000000144</c:v>
              </c:pt>
              <c:pt idx="1773">
                <c:v>264.17700000000144</c:v>
              </c:pt>
              <c:pt idx="1774">
                <c:v>264.32600000000144</c:v>
              </c:pt>
              <c:pt idx="1775">
                <c:v>264.47500000000144</c:v>
              </c:pt>
              <c:pt idx="1776">
                <c:v>264.62400000000144</c:v>
              </c:pt>
              <c:pt idx="1777">
                <c:v>264.77300000000145</c:v>
              </c:pt>
              <c:pt idx="1778">
                <c:v>264.92200000000145</c:v>
              </c:pt>
              <c:pt idx="1779">
                <c:v>265.07100000000145</c:v>
              </c:pt>
              <c:pt idx="1780">
                <c:v>265.22000000000145</c:v>
              </c:pt>
              <c:pt idx="1781">
                <c:v>265.36900000000145</c:v>
              </c:pt>
              <c:pt idx="1782">
                <c:v>265.51800000000145</c:v>
              </c:pt>
              <c:pt idx="1783">
                <c:v>265.66700000000145</c:v>
              </c:pt>
              <c:pt idx="1784">
                <c:v>265.81600000000145</c:v>
              </c:pt>
              <c:pt idx="1785">
                <c:v>265.96500000000145</c:v>
              </c:pt>
              <c:pt idx="1786">
                <c:v>266.11400000000145</c:v>
              </c:pt>
              <c:pt idx="1787">
                <c:v>266.26300000000145</c:v>
              </c:pt>
              <c:pt idx="1788">
                <c:v>266.41200000000146</c:v>
              </c:pt>
              <c:pt idx="1789">
                <c:v>266.56100000000146</c:v>
              </c:pt>
              <c:pt idx="1790">
                <c:v>266.71000000000146</c:v>
              </c:pt>
              <c:pt idx="1791">
                <c:v>266.85900000000146</c:v>
              </c:pt>
              <c:pt idx="1792">
                <c:v>267.00800000000146</c:v>
              </c:pt>
              <c:pt idx="1793">
                <c:v>267.15700000000146</c:v>
              </c:pt>
              <c:pt idx="1794">
                <c:v>267.30600000000146</c:v>
              </c:pt>
              <c:pt idx="1795">
                <c:v>267.45500000000146</c:v>
              </c:pt>
              <c:pt idx="1796">
                <c:v>267.60400000000146</c:v>
              </c:pt>
              <c:pt idx="1797">
                <c:v>267.75300000000146</c:v>
              </c:pt>
              <c:pt idx="1798">
                <c:v>267.90200000000146</c:v>
              </c:pt>
              <c:pt idx="1799">
                <c:v>268.05100000000147</c:v>
              </c:pt>
              <c:pt idx="1800">
                <c:v>268.20000000000147</c:v>
              </c:pt>
              <c:pt idx="1801">
                <c:v>268.34900000000147</c:v>
              </c:pt>
              <c:pt idx="1802">
                <c:v>268.49800000000147</c:v>
              </c:pt>
              <c:pt idx="1803">
                <c:v>268.64700000000147</c:v>
              </c:pt>
              <c:pt idx="1804">
                <c:v>268.79600000000147</c:v>
              </c:pt>
              <c:pt idx="1805">
                <c:v>268.94500000000147</c:v>
              </c:pt>
              <c:pt idx="1806">
                <c:v>269.09400000000147</c:v>
              </c:pt>
              <c:pt idx="1807">
                <c:v>269.24300000000147</c:v>
              </c:pt>
              <c:pt idx="1808">
                <c:v>269.39200000000147</c:v>
              </c:pt>
              <c:pt idx="1809">
                <c:v>269.54100000000147</c:v>
              </c:pt>
              <c:pt idx="1810">
                <c:v>269.69000000000148</c:v>
              </c:pt>
              <c:pt idx="1811">
                <c:v>269.83900000000148</c:v>
              </c:pt>
              <c:pt idx="1812">
                <c:v>269.98800000000148</c:v>
              </c:pt>
              <c:pt idx="1813">
                <c:v>270.13700000000148</c:v>
              </c:pt>
              <c:pt idx="1814">
                <c:v>270.28600000000148</c:v>
              </c:pt>
              <c:pt idx="1815">
                <c:v>270.43500000000148</c:v>
              </c:pt>
              <c:pt idx="1816">
                <c:v>270.58400000000148</c:v>
              </c:pt>
              <c:pt idx="1817">
                <c:v>270.73300000000148</c:v>
              </c:pt>
              <c:pt idx="1818">
                <c:v>270.88200000000148</c:v>
              </c:pt>
              <c:pt idx="1819">
                <c:v>271.03100000000148</c:v>
              </c:pt>
              <c:pt idx="1820">
                <c:v>271.18000000000148</c:v>
              </c:pt>
              <c:pt idx="1821">
                <c:v>271.32900000000149</c:v>
              </c:pt>
              <c:pt idx="1822">
                <c:v>271.47800000000149</c:v>
              </c:pt>
              <c:pt idx="1823">
                <c:v>271.62700000000149</c:v>
              </c:pt>
              <c:pt idx="1824">
                <c:v>271.77600000000149</c:v>
              </c:pt>
              <c:pt idx="1825">
                <c:v>271.92500000000149</c:v>
              </c:pt>
              <c:pt idx="1826">
                <c:v>272.07400000000149</c:v>
              </c:pt>
              <c:pt idx="1827">
                <c:v>272.22300000000149</c:v>
              </c:pt>
              <c:pt idx="1828">
                <c:v>272.37200000000149</c:v>
              </c:pt>
              <c:pt idx="1829">
                <c:v>272.52100000000149</c:v>
              </c:pt>
              <c:pt idx="1830">
                <c:v>272.67000000000149</c:v>
              </c:pt>
              <c:pt idx="1831">
                <c:v>272.81900000000149</c:v>
              </c:pt>
              <c:pt idx="1832">
                <c:v>272.9680000000015</c:v>
              </c:pt>
              <c:pt idx="1833">
                <c:v>273.1170000000015</c:v>
              </c:pt>
              <c:pt idx="1834">
                <c:v>273.2660000000015</c:v>
              </c:pt>
              <c:pt idx="1835">
                <c:v>273.4150000000015</c:v>
              </c:pt>
              <c:pt idx="1836">
                <c:v>273.5640000000015</c:v>
              </c:pt>
              <c:pt idx="1837">
                <c:v>273.7130000000015</c:v>
              </c:pt>
              <c:pt idx="1838">
                <c:v>273.8620000000015</c:v>
              </c:pt>
              <c:pt idx="1839">
                <c:v>274.0110000000015</c:v>
              </c:pt>
              <c:pt idx="1840">
                <c:v>274.1600000000015</c:v>
              </c:pt>
              <c:pt idx="1841">
                <c:v>274.3090000000015</c:v>
              </c:pt>
              <c:pt idx="1842">
                <c:v>274.4580000000015</c:v>
              </c:pt>
              <c:pt idx="1843">
                <c:v>274.60700000000151</c:v>
              </c:pt>
              <c:pt idx="1844">
                <c:v>274.75600000000151</c:v>
              </c:pt>
              <c:pt idx="1845">
                <c:v>274.90500000000151</c:v>
              </c:pt>
              <c:pt idx="1846">
                <c:v>275.05400000000151</c:v>
              </c:pt>
              <c:pt idx="1847">
                <c:v>275.20300000000151</c:v>
              </c:pt>
              <c:pt idx="1848">
                <c:v>275.35200000000151</c:v>
              </c:pt>
              <c:pt idx="1849">
                <c:v>275.50100000000151</c:v>
              </c:pt>
              <c:pt idx="1850">
                <c:v>275.65000000000151</c:v>
              </c:pt>
              <c:pt idx="1851">
                <c:v>275.79900000000151</c:v>
              </c:pt>
              <c:pt idx="1852">
                <c:v>275.94800000000151</c:v>
              </c:pt>
              <c:pt idx="1853">
                <c:v>276.09700000000151</c:v>
              </c:pt>
              <c:pt idx="1854">
                <c:v>276.24600000000152</c:v>
              </c:pt>
              <c:pt idx="1855">
                <c:v>276.39500000000152</c:v>
              </c:pt>
              <c:pt idx="1856">
                <c:v>276.54400000000152</c:v>
              </c:pt>
              <c:pt idx="1857">
                <c:v>276.69300000000152</c:v>
              </c:pt>
              <c:pt idx="1858">
                <c:v>276.84200000000152</c:v>
              </c:pt>
              <c:pt idx="1859">
                <c:v>276.99100000000152</c:v>
              </c:pt>
              <c:pt idx="1860">
                <c:v>277.14000000000152</c:v>
              </c:pt>
              <c:pt idx="1861">
                <c:v>277.28900000000152</c:v>
              </c:pt>
              <c:pt idx="1862">
                <c:v>277.43800000000152</c:v>
              </c:pt>
              <c:pt idx="1863">
                <c:v>277.58700000000152</c:v>
              </c:pt>
              <c:pt idx="1864">
                <c:v>277.73600000000152</c:v>
              </c:pt>
              <c:pt idx="1865">
                <c:v>277.88500000000153</c:v>
              </c:pt>
              <c:pt idx="1866">
                <c:v>278.03400000000153</c:v>
              </c:pt>
              <c:pt idx="1867">
                <c:v>278.18300000000153</c:v>
              </c:pt>
              <c:pt idx="1868">
                <c:v>278.33200000000153</c:v>
              </c:pt>
              <c:pt idx="1869">
                <c:v>278.48100000000153</c:v>
              </c:pt>
              <c:pt idx="1870">
                <c:v>278.63000000000153</c:v>
              </c:pt>
              <c:pt idx="1871">
                <c:v>278.77900000000153</c:v>
              </c:pt>
              <c:pt idx="1872">
                <c:v>278.92800000000153</c:v>
              </c:pt>
              <c:pt idx="1873">
                <c:v>279.07700000000153</c:v>
              </c:pt>
              <c:pt idx="1874">
                <c:v>279.22600000000153</c:v>
              </c:pt>
              <c:pt idx="1875">
                <c:v>279.37500000000153</c:v>
              </c:pt>
              <c:pt idx="1876">
                <c:v>279.52400000000154</c:v>
              </c:pt>
              <c:pt idx="1877">
                <c:v>279.67300000000154</c:v>
              </c:pt>
              <c:pt idx="1878">
                <c:v>279.82200000000154</c:v>
              </c:pt>
              <c:pt idx="1879">
                <c:v>279.97100000000154</c:v>
              </c:pt>
              <c:pt idx="1880">
                <c:v>280.12000000000154</c:v>
              </c:pt>
              <c:pt idx="1881">
                <c:v>280.26900000000154</c:v>
              </c:pt>
              <c:pt idx="1882">
                <c:v>280.41800000000154</c:v>
              </c:pt>
              <c:pt idx="1883">
                <c:v>280.56700000000154</c:v>
              </c:pt>
              <c:pt idx="1884">
                <c:v>280.71600000000154</c:v>
              </c:pt>
              <c:pt idx="1885">
                <c:v>280.86500000000154</c:v>
              </c:pt>
              <c:pt idx="1886">
                <c:v>281.01400000000154</c:v>
              </c:pt>
              <c:pt idx="1887">
                <c:v>281.16300000000155</c:v>
              </c:pt>
              <c:pt idx="1888">
                <c:v>281.31200000000155</c:v>
              </c:pt>
              <c:pt idx="1889">
                <c:v>281.46100000000155</c:v>
              </c:pt>
              <c:pt idx="1890">
                <c:v>281.61000000000155</c:v>
              </c:pt>
              <c:pt idx="1891">
                <c:v>281.75900000000155</c:v>
              </c:pt>
              <c:pt idx="1892">
                <c:v>281.90800000000155</c:v>
              </c:pt>
              <c:pt idx="1893">
                <c:v>282.05700000000155</c:v>
              </c:pt>
              <c:pt idx="1894">
                <c:v>282.20600000000155</c:v>
              </c:pt>
              <c:pt idx="1895">
                <c:v>282.35500000000155</c:v>
              </c:pt>
              <c:pt idx="1896">
                <c:v>282.50400000000155</c:v>
              </c:pt>
              <c:pt idx="1897">
                <c:v>282.65300000000155</c:v>
              </c:pt>
              <c:pt idx="1898">
                <c:v>282.80200000000156</c:v>
              </c:pt>
              <c:pt idx="1899">
                <c:v>282.95100000000156</c:v>
              </c:pt>
              <c:pt idx="1900">
                <c:v>283.10000000000156</c:v>
              </c:pt>
              <c:pt idx="1901">
                <c:v>283.24900000000156</c:v>
              </c:pt>
              <c:pt idx="1902">
                <c:v>283.39800000000156</c:v>
              </c:pt>
              <c:pt idx="1903">
                <c:v>283.54700000000156</c:v>
              </c:pt>
              <c:pt idx="1904">
                <c:v>283.69600000000156</c:v>
              </c:pt>
              <c:pt idx="1905">
                <c:v>283.84500000000156</c:v>
              </c:pt>
              <c:pt idx="1906">
                <c:v>283.99400000000156</c:v>
              </c:pt>
              <c:pt idx="1907">
                <c:v>284.14300000000156</c:v>
              </c:pt>
              <c:pt idx="1908">
                <c:v>284.29200000000156</c:v>
              </c:pt>
              <c:pt idx="1909">
                <c:v>284.44100000000157</c:v>
              </c:pt>
              <c:pt idx="1910">
                <c:v>284.59000000000157</c:v>
              </c:pt>
              <c:pt idx="1911">
                <c:v>284.73900000000157</c:v>
              </c:pt>
              <c:pt idx="1912">
                <c:v>284.88800000000157</c:v>
              </c:pt>
              <c:pt idx="1913">
                <c:v>285.03700000000157</c:v>
              </c:pt>
              <c:pt idx="1914">
                <c:v>285.18600000000157</c:v>
              </c:pt>
              <c:pt idx="1915">
                <c:v>285.33500000000157</c:v>
              </c:pt>
              <c:pt idx="1916">
                <c:v>285.48400000000157</c:v>
              </c:pt>
              <c:pt idx="1917">
                <c:v>285.63300000000157</c:v>
              </c:pt>
              <c:pt idx="1918">
                <c:v>285.78200000000157</c:v>
              </c:pt>
              <c:pt idx="1919">
                <c:v>285.93100000000157</c:v>
              </c:pt>
              <c:pt idx="1920">
                <c:v>286.08000000000158</c:v>
              </c:pt>
              <c:pt idx="1921">
                <c:v>286.22900000000158</c:v>
              </c:pt>
              <c:pt idx="1922">
                <c:v>286.37800000000158</c:v>
              </c:pt>
              <c:pt idx="1923">
                <c:v>286.52700000000158</c:v>
              </c:pt>
              <c:pt idx="1924">
                <c:v>286.67600000000158</c:v>
              </c:pt>
              <c:pt idx="1925">
                <c:v>286.82500000000158</c:v>
              </c:pt>
              <c:pt idx="1926">
                <c:v>286.97400000000158</c:v>
              </c:pt>
              <c:pt idx="1927">
                <c:v>287.12300000000158</c:v>
              </c:pt>
              <c:pt idx="1928">
                <c:v>287.27200000000158</c:v>
              </c:pt>
              <c:pt idx="1929">
                <c:v>287.42100000000158</c:v>
              </c:pt>
              <c:pt idx="1930">
                <c:v>287.57000000000158</c:v>
              </c:pt>
              <c:pt idx="1931">
                <c:v>287.71900000000159</c:v>
              </c:pt>
              <c:pt idx="1932">
                <c:v>287.86800000000159</c:v>
              </c:pt>
              <c:pt idx="1933">
                <c:v>288.01700000000159</c:v>
              </c:pt>
              <c:pt idx="1934">
                <c:v>288.16600000000159</c:v>
              </c:pt>
              <c:pt idx="1935">
                <c:v>288.31500000000159</c:v>
              </c:pt>
              <c:pt idx="1936">
                <c:v>288.46400000000159</c:v>
              </c:pt>
              <c:pt idx="1937">
                <c:v>288.61300000000159</c:v>
              </c:pt>
              <c:pt idx="1938">
                <c:v>288.76200000000159</c:v>
              </c:pt>
              <c:pt idx="1939">
                <c:v>288.91100000000159</c:v>
              </c:pt>
              <c:pt idx="1940">
                <c:v>289.06000000000159</c:v>
              </c:pt>
              <c:pt idx="1941">
                <c:v>289.20900000000159</c:v>
              </c:pt>
              <c:pt idx="1942">
                <c:v>289.3580000000016</c:v>
              </c:pt>
              <c:pt idx="1943">
                <c:v>289.5070000000016</c:v>
              </c:pt>
              <c:pt idx="1944">
                <c:v>289.6560000000016</c:v>
              </c:pt>
              <c:pt idx="1945">
                <c:v>289.8050000000016</c:v>
              </c:pt>
              <c:pt idx="1946">
                <c:v>289.9540000000016</c:v>
              </c:pt>
              <c:pt idx="1947">
                <c:v>290.1030000000016</c:v>
              </c:pt>
              <c:pt idx="1948">
                <c:v>290.2520000000016</c:v>
              </c:pt>
              <c:pt idx="1949">
                <c:v>290.4010000000016</c:v>
              </c:pt>
              <c:pt idx="1950">
                <c:v>290.5500000000016</c:v>
              </c:pt>
              <c:pt idx="1951">
                <c:v>290.6990000000016</c:v>
              </c:pt>
              <c:pt idx="1952">
                <c:v>290.8480000000016</c:v>
              </c:pt>
              <c:pt idx="1953">
                <c:v>290.99700000000161</c:v>
              </c:pt>
              <c:pt idx="1954">
                <c:v>291.14600000000161</c:v>
              </c:pt>
              <c:pt idx="1955">
                <c:v>291.29500000000161</c:v>
              </c:pt>
              <c:pt idx="1956">
                <c:v>291.44400000000161</c:v>
              </c:pt>
              <c:pt idx="1957">
                <c:v>291.59300000000161</c:v>
              </c:pt>
              <c:pt idx="1958">
                <c:v>291.74200000000161</c:v>
              </c:pt>
              <c:pt idx="1959">
                <c:v>291.89100000000161</c:v>
              </c:pt>
              <c:pt idx="1960">
                <c:v>292.04000000000161</c:v>
              </c:pt>
              <c:pt idx="1961">
                <c:v>292.18900000000161</c:v>
              </c:pt>
              <c:pt idx="1962">
                <c:v>292.33800000000161</c:v>
              </c:pt>
              <c:pt idx="1963">
                <c:v>292.48700000000161</c:v>
              </c:pt>
              <c:pt idx="1964">
                <c:v>292.63600000000162</c:v>
              </c:pt>
              <c:pt idx="1965">
                <c:v>292.78500000000162</c:v>
              </c:pt>
              <c:pt idx="1966">
                <c:v>292.93400000000162</c:v>
              </c:pt>
              <c:pt idx="1967">
                <c:v>293.08300000000162</c:v>
              </c:pt>
              <c:pt idx="1968">
                <c:v>293.23200000000162</c:v>
              </c:pt>
              <c:pt idx="1969">
                <c:v>293.38100000000162</c:v>
              </c:pt>
              <c:pt idx="1970">
                <c:v>293.53000000000162</c:v>
              </c:pt>
              <c:pt idx="1971">
                <c:v>293.67900000000162</c:v>
              </c:pt>
              <c:pt idx="1972">
                <c:v>293.82800000000162</c:v>
              </c:pt>
              <c:pt idx="1973">
                <c:v>293.97700000000162</c:v>
              </c:pt>
              <c:pt idx="1974">
                <c:v>294.12600000000162</c:v>
              </c:pt>
              <c:pt idx="1975">
                <c:v>294.27500000000163</c:v>
              </c:pt>
              <c:pt idx="1976">
                <c:v>294.42400000000163</c:v>
              </c:pt>
              <c:pt idx="1977">
                <c:v>294.57300000000163</c:v>
              </c:pt>
              <c:pt idx="1978">
                <c:v>294.72200000000163</c:v>
              </c:pt>
              <c:pt idx="1979">
                <c:v>294.87100000000163</c:v>
              </c:pt>
              <c:pt idx="1980">
                <c:v>295.02000000000163</c:v>
              </c:pt>
              <c:pt idx="1981">
                <c:v>295.16900000000163</c:v>
              </c:pt>
              <c:pt idx="1982">
                <c:v>295.31800000000163</c:v>
              </c:pt>
              <c:pt idx="1983">
                <c:v>295.46700000000163</c:v>
              </c:pt>
              <c:pt idx="1984">
                <c:v>295.61600000000163</c:v>
              </c:pt>
              <c:pt idx="1985">
                <c:v>295.76500000000163</c:v>
              </c:pt>
              <c:pt idx="1986">
                <c:v>295.91400000000164</c:v>
              </c:pt>
              <c:pt idx="1987">
                <c:v>296.06300000000164</c:v>
              </c:pt>
              <c:pt idx="1988">
                <c:v>296.21200000000164</c:v>
              </c:pt>
              <c:pt idx="1989">
                <c:v>296.36100000000164</c:v>
              </c:pt>
              <c:pt idx="1990">
                <c:v>296.51000000000164</c:v>
              </c:pt>
              <c:pt idx="1991">
                <c:v>296.65900000000164</c:v>
              </c:pt>
              <c:pt idx="1992">
                <c:v>296.80800000000164</c:v>
              </c:pt>
              <c:pt idx="1993">
                <c:v>296.95700000000164</c:v>
              </c:pt>
              <c:pt idx="1994">
                <c:v>297.10600000000164</c:v>
              </c:pt>
              <c:pt idx="1995">
                <c:v>297.25500000000164</c:v>
              </c:pt>
              <c:pt idx="1996">
                <c:v>297.40400000000164</c:v>
              </c:pt>
              <c:pt idx="1997">
                <c:v>297.55300000000165</c:v>
              </c:pt>
              <c:pt idx="1998">
                <c:v>297.70200000000165</c:v>
              </c:pt>
              <c:pt idx="1999">
                <c:v>297.85100000000165</c:v>
              </c:pt>
              <c:pt idx="2000">
                <c:v>298.00000000000165</c:v>
              </c:pt>
              <c:pt idx="2001">
                <c:v>298.14900000000165</c:v>
              </c:pt>
              <c:pt idx="2002">
                <c:v>298.29800000000165</c:v>
              </c:pt>
              <c:pt idx="2003">
                <c:v>298.44700000000165</c:v>
              </c:pt>
              <c:pt idx="2004">
                <c:v>298.59600000000165</c:v>
              </c:pt>
              <c:pt idx="2005">
                <c:v>298.74500000000165</c:v>
              </c:pt>
              <c:pt idx="2006">
                <c:v>298.89400000000165</c:v>
              </c:pt>
              <c:pt idx="2007">
                <c:v>299.04300000000165</c:v>
              </c:pt>
              <c:pt idx="2008">
                <c:v>299.19200000000166</c:v>
              </c:pt>
              <c:pt idx="2009">
                <c:v>299.34100000000166</c:v>
              </c:pt>
              <c:pt idx="2010">
                <c:v>299.49000000000166</c:v>
              </c:pt>
              <c:pt idx="2011">
                <c:v>299.63900000000166</c:v>
              </c:pt>
              <c:pt idx="2012">
                <c:v>300</c:v>
              </c:pt>
            </c:numLit>
          </c:xVal>
          <c:yVal>
            <c:numLit>
              <c:formatCode>General</c:formatCode>
              <c:ptCount val="2009"/>
              <c:pt idx="0">
                <c:v>37.200000000000003</c:v>
              </c:pt>
              <c:pt idx="1">
                <c:v>37.200000000000003</c:v>
              </c:pt>
              <c:pt idx="2">
                <c:v>37.200000000000003</c:v>
              </c:pt>
              <c:pt idx="3">
                <c:v>37.200000000000003</c:v>
              </c:pt>
              <c:pt idx="4">
                <c:v>37.200000000000003</c:v>
              </c:pt>
              <c:pt idx="5">
                <c:v>37.299999999999997</c:v>
              </c:pt>
              <c:pt idx="6">
                <c:v>37.299999999999997</c:v>
              </c:pt>
              <c:pt idx="7">
                <c:v>37.299999999999997</c:v>
              </c:pt>
              <c:pt idx="8">
                <c:v>37.299999999999997</c:v>
              </c:pt>
              <c:pt idx="9">
                <c:v>37.299999999999997</c:v>
              </c:pt>
              <c:pt idx="10">
                <c:v>37.299999999999997</c:v>
              </c:pt>
              <c:pt idx="11">
                <c:v>37.299999999999997</c:v>
              </c:pt>
              <c:pt idx="12">
                <c:v>37.5</c:v>
              </c:pt>
              <c:pt idx="13">
                <c:v>37.5</c:v>
              </c:pt>
              <c:pt idx="14">
                <c:v>37.5</c:v>
              </c:pt>
              <c:pt idx="15">
                <c:v>37.6</c:v>
              </c:pt>
              <c:pt idx="16">
                <c:v>37.6</c:v>
              </c:pt>
              <c:pt idx="17">
                <c:v>37.700000000000003</c:v>
              </c:pt>
              <c:pt idx="18">
                <c:v>37.700000000000003</c:v>
              </c:pt>
              <c:pt idx="19">
                <c:v>37.700000000000003</c:v>
              </c:pt>
              <c:pt idx="20">
                <c:v>37.700000000000003</c:v>
              </c:pt>
              <c:pt idx="21">
                <c:v>37.700000000000003</c:v>
              </c:pt>
              <c:pt idx="22">
                <c:v>37.799999999999997</c:v>
              </c:pt>
              <c:pt idx="23">
                <c:v>37.799999999999997</c:v>
              </c:pt>
              <c:pt idx="24">
                <c:v>37.9</c:v>
              </c:pt>
              <c:pt idx="25">
                <c:v>37.9</c:v>
              </c:pt>
              <c:pt idx="26">
                <c:v>38</c:v>
              </c:pt>
              <c:pt idx="27">
                <c:v>38</c:v>
              </c:pt>
              <c:pt idx="28">
                <c:v>38</c:v>
              </c:pt>
              <c:pt idx="29">
                <c:v>38.1</c:v>
              </c:pt>
              <c:pt idx="30">
                <c:v>38.200000000000003</c:v>
              </c:pt>
              <c:pt idx="31">
                <c:v>38.299999999999997</c:v>
              </c:pt>
              <c:pt idx="32">
                <c:v>38.299999999999997</c:v>
              </c:pt>
              <c:pt idx="33">
                <c:v>38.299999999999997</c:v>
              </c:pt>
              <c:pt idx="34">
                <c:v>38.5</c:v>
              </c:pt>
              <c:pt idx="35">
                <c:v>38.6</c:v>
              </c:pt>
              <c:pt idx="36">
                <c:v>38.6</c:v>
              </c:pt>
              <c:pt idx="37">
                <c:v>38.6</c:v>
              </c:pt>
              <c:pt idx="38">
                <c:v>38.700000000000003</c:v>
              </c:pt>
              <c:pt idx="39">
                <c:v>38.799999999999997</c:v>
              </c:pt>
              <c:pt idx="40">
                <c:v>38.9</c:v>
              </c:pt>
              <c:pt idx="41">
                <c:v>39</c:v>
              </c:pt>
              <c:pt idx="42">
                <c:v>39</c:v>
              </c:pt>
              <c:pt idx="43">
                <c:v>39.1</c:v>
              </c:pt>
              <c:pt idx="44">
                <c:v>39.1</c:v>
              </c:pt>
              <c:pt idx="45">
                <c:v>39.299999999999997</c:v>
              </c:pt>
              <c:pt idx="46">
                <c:v>39.299999999999997</c:v>
              </c:pt>
              <c:pt idx="47">
                <c:v>39.299999999999997</c:v>
              </c:pt>
              <c:pt idx="48">
                <c:v>39.4</c:v>
              </c:pt>
              <c:pt idx="49">
                <c:v>39.6</c:v>
              </c:pt>
              <c:pt idx="50">
                <c:v>39.6</c:v>
              </c:pt>
              <c:pt idx="51">
                <c:v>39.700000000000003</c:v>
              </c:pt>
              <c:pt idx="52">
                <c:v>39.799999999999997</c:v>
              </c:pt>
              <c:pt idx="53">
                <c:v>39.9</c:v>
              </c:pt>
              <c:pt idx="54">
                <c:v>39.9</c:v>
              </c:pt>
              <c:pt idx="55">
                <c:v>40</c:v>
              </c:pt>
              <c:pt idx="56">
                <c:v>40.200000000000003</c:v>
              </c:pt>
              <c:pt idx="57">
                <c:v>40.299999999999997</c:v>
              </c:pt>
              <c:pt idx="58">
                <c:v>40.299999999999997</c:v>
              </c:pt>
              <c:pt idx="59">
                <c:v>40.4</c:v>
              </c:pt>
              <c:pt idx="60">
                <c:v>40.5</c:v>
              </c:pt>
              <c:pt idx="61">
                <c:v>40.6</c:v>
              </c:pt>
              <c:pt idx="62">
                <c:v>40.700000000000003</c:v>
              </c:pt>
              <c:pt idx="63">
                <c:v>40.700000000000003</c:v>
              </c:pt>
              <c:pt idx="64">
                <c:v>40.799999999999997</c:v>
              </c:pt>
              <c:pt idx="65">
                <c:v>40.9</c:v>
              </c:pt>
              <c:pt idx="66">
                <c:v>41</c:v>
              </c:pt>
              <c:pt idx="67">
                <c:v>41</c:v>
              </c:pt>
              <c:pt idx="68">
                <c:v>41.1</c:v>
              </c:pt>
              <c:pt idx="69">
                <c:v>41.2</c:v>
              </c:pt>
              <c:pt idx="70">
                <c:v>41.2</c:v>
              </c:pt>
              <c:pt idx="71">
                <c:v>41.4</c:v>
              </c:pt>
              <c:pt idx="72">
                <c:v>41.4</c:v>
              </c:pt>
              <c:pt idx="73">
                <c:v>41.6</c:v>
              </c:pt>
              <c:pt idx="74">
                <c:v>41.6</c:v>
              </c:pt>
              <c:pt idx="75">
                <c:v>41.7</c:v>
              </c:pt>
              <c:pt idx="76">
                <c:v>41.8</c:v>
              </c:pt>
              <c:pt idx="77">
                <c:v>41.9</c:v>
              </c:pt>
              <c:pt idx="78">
                <c:v>42</c:v>
              </c:pt>
              <c:pt idx="79">
                <c:v>42.1</c:v>
              </c:pt>
              <c:pt idx="80">
                <c:v>42.2</c:v>
              </c:pt>
              <c:pt idx="81">
                <c:v>42.2</c:v>
              </c:pt>
              <c:pt idx="82">
                <c:v>42.3</c:v>
              </c:pt>
              <c:pt idx="83">
                <c:v>42.4</c:v>
              </c:pt>
              <c:pt idx="84">
                <c:v>42.5</c:v>
              </c:pt>
              <c:pt idx="85">
                <c:v>42.6</c:v>
              </c:pt>
              <c:pt idx="86">
                <c:v>42.7</c:v>
              </c:pt>
              <c:pt idx="87">
                <c:v>42.8</c:v>
              </c:pt>
              <c:pt idx="88">
                <c:v>42.9</c:v>
              </c:pt>
              <c:pt idx="89">
                <c:v>42.9</c:v>
              </c:pt>
              <c:pt idx="90">
                <c:v>43.1</c:v>
              </c:pt>
              <c:pt idx="91">
                <c:v>43.1</c:v>
              </c:pt>
              <c:pt idx="92">
                <c:v>43.2</c:v>
              </c:pt>
              <c:pt idx="93">
                <c:v>43.3</c:v>
              </c:pt>
              <c:pt idx="94">
                <c:v>43.4</c:v>
              </c:pt>
              <c:pt idx="95">
                <c:v>43.5</c:v>
              </c:pt>
              <c:pt idx="96">
                <c:v>43.5</c:v>
              </c:pt>
              <c:pt idx="97">
                <c:v>43.7</c:v>
              </c:pt>
              <c:pt idx="98">
                <c:v>43.7</c:v>
              </c:pt>
              <c:pt idx="99">
                <c:v>43.8</c:v>
              </c:pt>
              <c:pt idx="100">
                <c:v>43.9</c:v>
              </c:pt>
              <c:pt idx="101">
                <c:v>44</c:v>
              </c:pt>
              <c:pt idx="102">
                <c:v>44.2</c:v>
              </c:pt>
              <c:pt idx="103">
                <c:v>44.2</c:v>
              </c:pt>
              <c:pt idx="104">
                <c:v>44.3</c:v>
              </c:pt>
              <c:pt idx="105">
                <c:v>44.4</c:v>
              </c:pt>
              <c:pt idx="106">
                <c:v>44.5</c:v>
              </c:pt>
              <c:pt idx="107">
                <c:v>44.6</c:v>
              </c:pt>
              <c:pt idx="108">
                <c:v>44.7</c:v>
              </c:pt>
              <c:pt idx="109">
                <c:v>44.8</c:v>
              </c:pt>
              <c:pt idx="110">
                <c:v>44.9</c:v>
              </c:pt>
              <c:pt idx="111">
                <c:v>45.1</c:v>
              </c:pt>
              <c:pt idx="112">
                <c:v>45.2</c:v>
              </c:pt>
              <c:pt idx="113">
                <c:v>45.2</c:v>
              </c:pt>
              <c:pt idx="114">
                <c:v>45.4</c:v>
              </c:pt>
              <c:pt idx="115">
                <c:v>45.5</c:v>
              </c:pt>
              <c:pt idx="116">
                <c:v>45.7</c:v>
              </c:pt>
              <c:pt idx="117">
                <c:v>45.8</c:v>
              </c:pt>
              <c:pt idx="118">
                <c:v>45.8</c:v>
              </c:pt>
              <c:pt idx="119">
                <c:v>46</c:v>
              </c:pt>
              <c:pt idx="120">
                <c:v>46.1</c:v>
              </c:pt>
              <c:pt idx="121">
                <c:v>46.2</c:v>
              </c:pt>
              <c:pt idx="122">
                <c:v>46.3</c:v>
              </c:pt>
              <c:pt idx="123">
                <c:v>46.4</c:v>
              </c:pt>
              <c:pt idx="124">
                <c:v>46.5</c:v>
              </c:pt>
              <c:pt idx="125">
                <c:v>46.7</c:v>
              </c:pt>
              <c:pt idx="126">
                <c:v>46.8</c:v>
              </c:pt>
              <c:pt idx="127">
                <c:v>46.9</c:v>
              </c:pt>
              <c:pt idx="128">
                <c:v>47</c:v>
              </c:pt>
              <c:pt idx="129">
                <c:v>47.1</c:v>
              </c:pt>
              <c:pt idx="130">
                <c:v>47.2</c:v>
              </c:pt>
              <c:pt idx="131">
                <c:v>47.4</c:v>
              </c:pt>
              <c:pt idx="132">
                <c:v>47.5</c:v>
              </c:pt>
              <c:pt idx="133">
                <c:v>47.7</c:v>
              </c:pt>
              <c:pt idx="134">
                <c:v>47.8</c:v>
              </c:pt>
              <c:pt idx="135">
                <c:v>47.9</c:v>
              </c:pt>
              <c:pt idx="136">
                <c:v>48</c:v>
              </c:pt>
              <c:pt idx="137">
                <c:v>48.2</c:v>
              </c:pt>
              <c:pt idx="138">
                <c:v>48.3</c:v>
              </c:pt>
              <c:pt idx="139">
                <c:v>48.5</c:v>
              </c:pt>
              <c:pt idx="140">
                <c:v>48.7</c:v>
              </c:pt>
              <c:pt idx="141">
                <c:v>48.8</c:v>
              </c:pt>
              <c:pt idx="142">
                <c:v>48.9</c:v>
              </c:pt>
              <c:pt idx="143">
                <c:v>49.1</c:v>
              </c:pt>
              <c:pt idx="144">
                <c:v>49.2</c:v>
              </c:pt>
              <c:pt idx="145">
                <c:v>49.4</c:v>
              </c:pt>
              <c:pt idx="146">
                <c:v>49.6</c:v>
              </c:pt>
              <c:pt idx="147">
                <c:v>49.7</c:v>
              </c:pt>
              <c:pt idx="148">
                <c:v>49.9</c:v>
              </c:pt>
              <c:pt idx="149">
                <c:v>50</c:v>
              </c:pt>
              <c:pt idx="150">
                <c:v>50.3</c:v>
              </c:pt>
              <c:pt idx="151">
                <c:v>50.4</c:v>
              </c:pt>
              <c:pt idx="152">
                <c:v>50.6</c:v>
              </c:pt>
              <c:pt idx="153">
                <c:v>50.8</c:v>
              </c:pt>
              <c:pt idx="154">
                <c:v>50.9</c:v>
              </c:pt>
              <c:pt idx="155">
                <c:v>51.1</c:v>
              </c:pt>
              <c:pt idx="156">
                <c:v>51.2</c:v>
              </c:pt>
              <c:pt idx="157">
                <c:v>51.5</c:v>
              </c:pt>
              <c:pt idx="158">
                <c:v>51.6</c:v>
              </c:pt>
              <c:pt idx="159">
                <c:v>51.8</c:v>
              </c:pt>
              <c:pt idx="160">
                <c:v>52</c:v>
              </c:pt>
              <c:pt idx="161">
                <c:v>52.2</c:v>
              </c:pt>
              <c:pt idx="162">
                <c:v>52.3</c:v>
              </c:pt>
              <c:pt idx="163">
                <c:v>52.5</c:v>
              </c:pt>
              <c:pt idx="164">
                <c:v>52.7</c:v>
              </c:pt>
              <c:pt idx="165">
                <c:v>52.9</c:v>
              </c:pt>
              <c:pt idx="166">
                <c:v>53.1</c:v>
              </c:pt>
              <c:pt idx="167">
                <c:v>53.2</c:v>
              </c:pt>
              <c:pt idx="168">
                <c:v>53.5</c:v>
              </c:pt>
              <c:pt idx="169">
                <c:v>53.7</c:v>
              </c:pt>
              <c:pt idx="170">
                <c:v>53.8</c:v>
              </c:pt>
              <c:pt idx="171">
                <c:v>54</c:v>
              </c:pt>
              <c:pt idx="172">
                <c:v>54.2</c:v>
              </c:pt>
              <c:pt idx="173">
                <c:v>54.4</c:v>
              </c:pt>
              <c:pt idx="174">
                <c:v>54.6</c:v>
              </c:pt>
              <c:pt idx="175">
                <c:v>54.8</c:v>
              </c:pt>
              <c:pt idx="176">
                <c:v>55</c:v>
              </c:pt>
              <c:pt idx="177">
                <c:v>55.2</c:v>
              </c:pt>
              <c:pt idx="178">
                <c:v>55.4</c:v>
              </c:pt>
              <c:pt idx="179">
                <c:v>55.6</c:v>
              </c:pt>
              <c:pt idx="180">
                <c:v>55.8</c:v>
              </c:pt>
              <c:pt idx="181">
                <c:v>56</c:v>
              </c:pt>
              <c:pt idx="182">
                <c:v>56.2</c:v>
              </c:pt>
              <c:pt idx="183">
                <c:v>56.4</c:v>
              </c:pt>
              <c:pt idx="184">
                <c:v>56.6</c:v>
              </c:pt>
              <c:pt idx="185">
                <c:v>56.8</c:v>
              </c:pt>
              <c:pt idx="186">
                <c:v>57.1</c:v>
              </c:pt>
              <c:pt idx="187">
                <c:v>57.3</c:v>
              </c:pt>
              <c:pt idx="188">
                <c:v>57.5</c:v>
              </c:pt>
              <c:pt idx="189">
                <c:v>57.8</c:v>
              </c:pt>
              <c:pt idx="190">
                <c:v>58</c:v>
              </c:pt>
              <c:pt idx="191">
                <c:v>58.3</c:v>
              </c:pt>
              <c:pt idx="192">
                <c:v>58.4</c:v>
              </c:pt>
              <c:pt idx="193">
                <c:v>58.7</c:v>
              </c:pt>
              <c:pt idx="194">
                <c:v>59</c:v>
              </c:pt>
              <c:pt idx="195">
                <c:v>59.2</c:v>
              </c:pt>
              <c:pt idx="196">
                <c:v>59.4</c:v>
              </c:pt>
              <c:pt idx="197">
                <c:v>59.7</c:v>
              </c:pt>
              <c:pt idx="198">
                <c:v>59.9</c:v>
              </c:pt>
              <c:pt idx="199">
                <c:v>60.1</c:v>
              </c:pt>
              <c:pt idx="200">
                <c:v>60.3</c:v>
              </c:pt>
              <c:pt idx="201">
                <c:v>60.6</c:v>
              </c:pt>
              <c:pt idx="202">
                <c:v>60.9</c:v>
              </c:pt>
              <c:pt idx="203">
                <c:v>61.1</c:v>
              </c:pt>
              <c:pt idx="204">
                <c:v>61.4</c:v>
              </c:pt>
              <c:pt idx="205">
                <c:v>61.7</c:v>
              </c:pt>
              <c:pt idx="206">
                <c:v>61.8</c:v>
              </c:pt>
              <c:pt idx="207">
                <c:v>62.1</c:v>
              </c:pt>
              <c:pt idx="208">
                <c:v>62.4</c:v>
              </c:pt>
              <c:pt idx="209">
                <c:v>62.6</c:v>
              </c:pt>
              <c:pt idx="210">
                <c:v>62.9</c:v>
              </c:pt>
              <c:pt idx="211">
                <c:v>63.2</c:v>
              </c:pt>
              <c:pt idx="212">
                <c:v>63.4</c:v>
              </c:pt>
              <c:pt idx="213">
                <c:v>63.8</c:v>
              </c:pt>
              <c:pt idx="214">
                <c:v>64.099999999999994</c:v>
              </c:pt>
              <c:pt idx="215">
                <c:v>64.3</c:v>
              </c:pt>
              <c:pt idx="216">
                <c:v>64.599999999999994</c:v>
              </c:pt>
              <c:pt idx="217">
                <c:v>64.900000000000006</c:v>
              </c:pt>
              <c:pt idx="218">
                <c:v>65.099999999999994</c:v>
              </c:pt>
              <c:pt idx="219">
                <c:v>65.400000000000006</c:v>
              </c:pt>
              <c:pt idx="220">
                <c:v>65.7</c:v>
              </c:pt>
              <c:pt idx="221">
                <c:v>66</c:v>
              </c:pt>
              <c:pt idx="222">
                <c:v>66.3</c:v>
              </c:pt>
              <c:pt idx="223">
                <c:v>66.599999999999994</c:v>
              </c:pt>
              <c:pt idx="224">
                <c:v>66.8</c:v>
              </c:pt>
              <c:pt idx="225">
                <c:v>67.099999999999994</c:v>
              </c:pt>
              <c:pt idx="226">
                <c:v>67.400000000000006</c:v>
              </c:pt>
              <c:pt idx="227">
                <c:v>67.7</c:v>
              </c:pt>
              <c:pt idx="228">
                <c:v>68</c:v>
              </c:pt>
              <c:pt idx="229">
                <c:v>68.3</c:v>
              </c:pt>
              <c:pt idx="230">
                <c:v>68.599999999999994</c:v>
              </c:pt>
              <c:pt idx="231">
                <c:v>68.900000000000006</c:v>
              </c:pt>
              <c:pt idx="232">
                <c:v>69.2</c:v>
              </c:pt>
              <c:pt idx="233">
                <c:v>69.5</c:v>
              </c:pt>
              <c:pt idx="234">
                <c:v>69.8</c:v>
              </c:pt>
              <c:pt idx="235">
                <c:v>70.099999999999994</c:v>
              </c:pt>
              <c:pt idx="236">
                <c:v>70.5</c:v>
              </c:pt>
              <c:pt idx="237">
                <c:v>70.7</c:v>
              </c:pt>
              <c:pt idx="238">
                <c:v>71.099999999999994</c:v>
              </c:pt>
              <c:pt idx="239">
                <c:v>71.400000000000006</c:v>
              </c:pt>
              <c:pt idx="240">
                <c:v>71.7</c:v>
              </c:pt>
              <c:pt idx="241">
                <c:v>72.099999999999994</c:v>
              </c:pt>
              <c:pt idx="242">
                <c:v>72.400000000000006</c:v>
              </c:pt>
              <c:pt idx="243">
                <c:v>72.7</c:v>
              </c:pt>
              <c:pt idx="244">
                <c:v>73.099999999999994</c:v>
              </c:pt>
              <c:pt idx="245">
                <c:v>73.400000000000006</c:v>
              </c:pt>
              <c:pt idx="246">
                <c:v>73.7</c:v>
              </c:pt>
              <c:pt idx="247">
                <c:v>74.099999999999994</c:v>
              </c:pt>
              <c:pt idx="248">
                <c:v>74.400000000000006</c:v>
              </c:pt>
              <c:pt idx="249">
                <c:v>74.7</c:v>
              </c:pt>
              <c:pt idx="250">
                <c:v>75.099999999999994</c:v>
              </c:pt>
              <c:pt idx="251">
                <c:v>75.400000000000006</c:v>
              </c:pt>
              <c:pt idx="252">
                <c:v>75.8</c:v>
              </c:pt>
              <c:pt idx="253">
                <c:v>76.099999999999994</c:v>
              </c:pt>
              <c:pt idx="254">
                <c:v>76.5</c:v>
              </c:pt>
              <c:pt idx="255">
                <c:v>76.8</c:v>
              </c:pt>
              <c:pt idx="256">
                <c:v>77.2</c:v>
              </c:pt>
              <c:pt idx="257">
                <c:v>77.5</c:v>
              </c:pt>
              <c:pt idx="258">
                <c:v>77.900000000000006</c:v>
              </c:pt>
              <c:pt idx="259">
                <c:v>78.3</c:v>
              </c:pt>
              <c:pt idx="260">
                <c:v>78.599999999999994</c:v>
              </c:pt>
              <c:pt idx="261">
                <c:v>78.900000000000006</c:v>
              </c:pt>
              <c:pt idx="262">
                <c:v>79.400000000000006</c:v>
              </c:pt>
              <c:pt idx="263">
                <c:v>79.7</c:v>
              </c:pt>
              <c:pt idx="264">
                <c:v>80.099999999999994</c:v>
              </c:pt>
              <c:pt idx="265">
                <c:v>80.400000000000006</c:v>
              </c:pt>
              <c:pt idx="266">
                <c:v>80.8</c:v>
              </c:pt>
              <c:pt idx="267">
                <c:v>81.2</c:v>
              </c:pt>
              <c:pt idx="268">
                <c:v>81.5</c:v>
              </c:pt>
              <c:pt idx="269">
                <c:v>81.8</c:v>
              </c:pt>
              <c:pt idx="270">
                <c:v>82.1</c:v>
              </c:pt>
              <c:pt idx="271">
                <c:v>82.6</c:v>
              </c:pt>
              <c:pt idx="272">
                <c:v>82.9</c:v>
              </c:pt>
              <c:pt idx="273">
                <c:v>83.2</c:v>
              </c:pt>
              <c:pt idx="274">
                <c:v>83.6</c:v>
              </c:pt>
              <c:pt idx="275">
                <c:v>84</c:v>
              </c:pt>
              <c:pt idx="276">
                <c:v>84.3</c:v>
              </c:pt>
              <c:pt idx="277">
                <c:v>84.6</c:v>
              </c:pt>
              <c:pt idx="278">
                <c:v>84.9</c:v>
              </c:pt>
              <c:pt idx="279">
                <c:v>85.2</c:v>
              </c:pt>
              <c:pt idx="280">
                <c:v>85.5</c:v>
              </c:pt>
              <c:pt idx="281">
                <c:v>85.9</c:v>
              </c:pt>
              <c:pt idx="282">
                <c:v>86.2</c:v>
              </c:pt>
              <c:pt idx="283">
                <c:v>86.6</c:v>
              </c:pt>
              <c:pt idx="284">
                <c:v>86.9</c:v>
              </c:pt>
              <c:pt idx="285">
                <c:v>87.2</c:v>
              </c:pt>
              <c:pt idx="286">
                <c:v>87.5</c:v>
              </c:pt>
              <c:pt idx="287">
                <c:v>87.8</c:v>
              </c:pt>
              <c:pt idx="288">
                <c:v>88.2</c:v>
              </c:pt>
              <c:pt idx="289">
                <c:v>88.5</c:v>
              </c:pt>
              <c:pt idx="290">
                <c:v>88.8</c:v>
              </c:pt>
              <c:pt idx="291">
                <c:v>89.1</c:v>
              </c:pt>
              <c:pt idx="292">
                <c:v>89.4</c:v>
              </c:pt>
              <c:pt idx="293">
                <c:v>89.8</c:v>
              </c:pt>
              <c:pt idx="294">
                <c:v>90.1</c:v>
              </c:pt>
              <c:pt idx="295">
                <c:v>90.4</c:v>
              </c:pt>
              <c:pt idx="296">
                <c:v>90.7</c:v>
              </c:pt>
              <c:pt idx="297">
                <c:v>91</c:v>
              </c:pt>
              <c:pt idx="298">
                <c:v>91.3</c:v>
              </c:pt>
              <c:pt idx="299">
                <c:v>91.6</c:v>
              </c:pt>
              <c:pt idx="300">
                <c:v>92</c:v>
              </c:pt>
              <c:pt idx="301">
                <c:v>92.3</c:v>
              </c:pt>
              <c:pt idx="302">
                <c:v>92.6</c:v>
              </c:pt>
              <c:pt idx="303">
                <c:v>92.9</c:v>
              </c:pt>
              <c:pt idx="304">
                <c:v>93.2</c:v>
              </c:pt>
              <c:pt idx="305">
                <c:v>93.5</c:v>
              </c:pt>
              <c:pt idx="306">
                <c:v>93.7</c:v>
              </c:pt>
              <c:pt idx="307">
                <c:v>94.1</c:v>
              </c:pt>
              <c:pt idx="308">
                <c:v>94.4</c:v>
              </c:pt>
              <c:pt idx="309">
                <c:v>94.7</c:v>
              </c:pt>
              <c:pt idx="310">
                <c:v>94.9</c:v>
              </c:pt>
              <c:pt idx="311">
                <c:v>95.2</c:v>
              </c:pt>
              <c:pt idx="312">
                <c:v>95.5</c:v>
              </c:pt>
              <c:pt idx="313">
                <c:v>95.8</c:v>
              </c:pt>
              <c:pt idx="314">
                <c:v>96.1</c:v>
              </c:pt>
              <c:pt idx="315">
                <c:v>96.4</c:v>
              </c:pt>
              <c:pt idx="316">
                <c:v>96.6</c:v>
              </c:pt>
              <c:pt idx="317">
                <c:v>96.9</c:v>
              </c:pt>
              <c:pt idx="318">
                <c:v>97.3</c:v>
              </c:pt>
              <c:pt idx="319">
                <c:v>97.5</c:v>
              </c:pt>
              <c:pt idx="320">
                <c:v>97.8</c:v>
              </c:pt>
              <c:pt idx="321">
                <c:v>98.1</c:v>
              </c:pt>
              <c:pt idx="322">
                <c:v>98.3</c:v>
              </c:pt>
              <c:pt idx="323">
                <c:v>98.6</c:v>
              </c:pt>
              <c:pt idx="324">
                <c:v>98.9</c:v>
              </c:pt>
              <c:pt idx="325">
                <c:v>99.2</c:v>
              </c:pt>
              <c:pt idx="326">
                <c:v>99.5</c:v>
              </c:pt>
              <c:pt idx="327">
                <c:v>99.7</c:v>
              </c:pt>
              <c:pt idx="328">
                <c:v>100</c:v>
              </c:pt>
              <c:pt idx="329">
                <c:v>100.3</c:v>
              </c:pt>
              <c:pt idx="330">
                <c:v>100.6</c:v>
              </c:pt>
              <c:pt idx="331">
                <c:v>100.8</c:v>
              </c:pt>
              <c:pt idx="332">
                <c:v>101.1</c:v>
              </c:pt>
              <c:pt idx="333">
                <c:v>101.3</c:v>
              </c:pt>
              <c:pt idx="334">
                <c:v>101.6</c:v>
              </c:pt>
              <c:pt idx="335">
                <c:v>101.8</c:v>
              </c:pt>
              <c:pt idx="336">
                <c:v>102.1</c:v>
              </c:pt>
              <c:pt idx="337">
                <c:v>102.4</c:v>
              </c:pt>
              <c:pt idx="338">
                <c:v>102.6</c:v>
              </c:pt>
              <c:pt idx="339">
                <c:v>102.9</c:v>
              </c:pt>
              <c:pt idx="340">
                <c:v>103.1</c:v>
              </c:pt>
              <c:pt idx="341">
                <c:v>103.4</c:v>
              </c:pt>
              <c:pt idx="342">
                <c:v>103.6</c:v>
              </c:pt>
              <c:pt idx="343">
                <c:v>103.9</c:v>
              </c:pt>
              <c:pt idx="344">
                <c:v>104.1</c:v>
              </c:pt>
              <c:pt idx="345">
                <c:v>104.4</c:v>
              </c:pt>
              <c:pt idx="346">
                <c:v>104.7</c:v>
              </c:pt>
              <c:pt idx="347">
                <c:v>104.9</c:v>
              </c:pt>
              <c:pt idx="348">
                <c:v>105.1</c:v>
              </c:pt>
              <c:pt idx="349">
                <c:v>105.3</c:v>
              </c:pt>
              <c:pt idx="350">
                <c:v>105.5</c:v>
              </c:pt>
              <c:pt idx="351">
                <c:v>105.7</c:v>
              </c:pt>
              <c:pt idx="352">
                <c:v>105.9</c:v>
              </c:pt>
              <c:pt idx="353">
                <c:v>106.2</c:v>
              </c:pt>
              <c:pt idx="354">
                <c:v>106.4</c:v>
              </c:pt>
              <c:pt idx="355">
                <c:v>106.6</c:v>
              </c:pt>
              <c:pt idx="356">
                <c:v>106.9</c:v>
              </c:pt>
              <c:pt idx="357">
                <c:v>107.2</c:v>
              </c:pt>
              <c:pt idx="358">
                <c:v>107.3</c:v>
              </c:pt>
              <c:pt idx="359">
                <c:v>107.6</c:v>
              </c:pt>
              <c:pt idx="360">
                <c:v>107.9</c:v>
              </c:pt>
              <c:pt idx="361">
                <c:v>108.1</c:v>
              </c:pt>
              <c:pt idx="362">
                <c:v>108.4</c:v>
              </c:pt>
              <c:pt idx="363">
                <c:v>108.6</c:v>
              </c:pt>
              <c:pt idx="364">
                <c:v>108.9</c:v>
              </c:pt>
              <c:pt idx="365">
                <c:v>109.2</c:v>
              </c:pt>
              <c:pt idx="366">
                <c:v>109.5</c:v>
              </c:pt>
              <c:pt idx="367">
                <c:v>109.7</c:v>
              </c:pt>
              <c:pt idx="368">
                <c:v>109.9</c:v>
              </c:pt>
              <c:pt idx="369">
                <c:v>110.2</c:v>
              </c:pt>
              <c:pt idx="370">
                <c:v>110.4</c:v>
              </c:pt>
              <c:pt idx="371">
                <c:v>110.7</c:v>
              </c:pt>
              <c:pt idx="372">
                <c:v>110.9</c:v>
              </c:pt>
              <c:pt idx="373">
                <c:v>111.2</c:v>
              </c:pt>
              <c:pt idx="374">
                <c:v>111.4</c:v>
              </c:pt>
              <c:pt idx="375">
                <c:v>111.6</c:v>
              </c:pt>
              <c:pt idx="376">
                <c:v>111.9</c:v>
              </c:pt>
              <c:pt idx="377">
                <c:v>112.1</c:v>
              </c:pt>
              <c:pt idx="378">
                <c:v>112.4</c:v>
              </c:pt>
              <c:pt idx="379">
                <c:v>112.6</c:v>
              </c:pt>
              <c:pt idx="380">
                <c:v>112.9</c:v>
              </c:pt>
              <c:pt idx="381">
                <c:v>113.1</c:v>
              </c:pt>
              <c:pt idx="382">
                <c:v>113.3</c:v>
              </c:pt>
              <c:pt idx="383">
                <c:v>113.6</c:v>
              </c:pt>
              <c:pt idx="384">
                <c:v>113.8</c:v>
              </c:pt>
              <c:pt idx="385">
                <c:v>114</c:v>
              </c:pt>
              <c:pt idx="386">
                <c:v>114.2</c:v>
              </c:pt>
              <c:pt idx="387">
                <c:v>114.5</c:v>
              </c:pt>
              <c:pt idx="388">
                <c:v>114.7</c:v>
              </c:pt>
              <c:pt idx="389">
                <c:v>114.9</c:v>
              </c:pt>
              <c:pt idx="390">
                <c:v>115</c:v>
              </c:pt>
              <c:pt idx="391">
                <c:v>115.3</c:v>
              </c:pt>
              <c:pt idx="392">
                <c:v>115.5</c:v>
              </c:pt>
              <c:pt idx="393">
                <c:v>115.6</c:v>
              </c:pt>
              <c:pt idx="394">
                <c:v>115.8</c:v>
              </c:pt>
              <c:pt idx="395">
                <c:v>116.1</c:v>
              </c:pt>
              <c:pt idx="396">
                <c:v>116.2</c:v>
              </c:pt>
              <c:pt idx="397">
                <c:v>116.5</c:v>
              </c:pt>
              <c:pt idx="398">
                <c:v>116.7</c:v>
              </c:pt>
              <c:pt idx="399">
                <c:v>116.9</c:v>
              </c:pt>
              <c:pt idx="400">
                <c:v>117.1</c:v>
              </c:pt>
              <c:pt idx="401">
                <c:v>117.3</c:v>
              </c:pt>
              <c:pt idx="402">
                <c:v>117.5</c:v>
              </c:pt>
              <c:pt idx="403">
                <c:v>117.8</c:v>
              </c:pt>
              <c:pt idx="404">
                <c:v>117.9</c:v>
              </c:pt>
              <c:pt idx="405">
                <c:v>118.2</c:v>
              </c:pt>
              <c:pt idx="406">
                <c:v>118.4</c:v>
              </c:pt>
              <c:pt idx="407">
                <c:v>118.6</c:v>
              </c:pt>
              <c:pt idx="408">
                <c:v>118.9</c:v>
              </c:pt>
              <c:pt idx="409">
                <c:v>119.1</c:v>
              </c:pt>
              <c:pt idx="410">
                <c:v>119.3</c:v>
              </c:pt>
              <c:pt idx="411">
                <c:v>119.5</c:v>
              </c:pt>
              <c:pt idx="412">
                <c:v>119.7</c:v>
              </c:pt>
              <c:pt idx="413">
                <c:v>119.9</c:v>
              </c:pt>
              <c:pt idx="414">
                <c:v>120.1</c:v>
              </c:pt>
              <c:pt idx="415">
                <c:v>120.3</c:v>
              </c:pt>
              <c:pt idx="416">
                <c:v>120.5</c:v>
              </c:pt>
              <c:pt idx="417">
                <c:v>120.7</c:v>
              </c:pt>
              <c:pt idx="418">
                <c:v>120.9</c:v>
              </c:pt>
              <c:pt idx="419">
                <c:v>121.1</c:v>
              </c:pt>
              <c:pt idx="420">
                <c:v>121.4</c:v>
              </c:pt>
              <c:pt idx="421">
                <c:v>121.6</c:v>
              </c:pt>
              <c:pt idx="422">
                <c:v>121.8</c:v>
              </c:pt>
              <c:pt idx="423">
                <c:v>121.9</c:v>
              </c:pt>
              <c:pt idx="424">
                <c:v>122.1</c:v>
              </c:pt>
              <c:pt idx="425">
                <c:v>122.3</c:v>
              </c:pt>
              <c:pt idx="426">
                <c:v>122.4</c:v>
              </c:pt>
              <c:pt idx="427">
                <c:v>122.7</c:v>
              </c:pt>
              <c:pt idx="428">
                <c:v>122.8</c:v>
              </c:pt>
              <c:pt idx="429">
                <c:v>123</c:v>
              </c:pt>
              <c:pt idx="430">
                <c:v>123.2</c:v>
              </c:pt>
              <c:pt idx="431">
                <c:v>123.3</c:v>
              </c:pt>
              <c:pt idx="432">
                <c:v>123.5</c:v>
              </c:pt>
              <c:pt idx="433">
                <c:v>123.7</c:v>
              </c:pt>
              <c:pt idx="434">
                <c:v>123.8</c:v>
              </c:pt>
              <c:pt idx="435">
                <c:v>124</c:v>
              </c:pt>
              <c:pt idx="436">
                <c:v>124.1</c:v>
              </c:pt>
              <c:pt idx="437">
                <c:v>124.3</c:v>
              </c:pt>
              <c:pt idx="438">
                <c:v>124.4</c:v>
              </c:pt>
              <c:pt idx="439">
                <c:v>124.6</c:v>
              </c:pt>
              <c:pt idx="440">
                <c:v>124.7</c:v>
              </c:pt>
              <c:pt idx="441">
                <c:v>124.9</c:v>
              </c:pt>
              <c:pt idx="442">
                <c:v>125</c:v>
              </c:pt>
              <c:pt idx="443">
                <c:v>125.3</c:v>
              </c:pt>
              <c:pt idx="444">
                <c:v>125.4</c:v>
              </c:pt>
              <c:pt idx="445">
                <c:v>125.6</c:v>
              </c:pt>
              <c:pt idx="446">
                <c:v>125.7</c:v>
              </c:pt>
              <c:pt idx="447">
                <c:v>125.9</c:v>
              </c:pt>
              <c:pt idx="448">
                <c:v>126.1</c:v>
              </c:pt>
              <c:pt idx="449">
                <c:v>126.2</c:v>
              </c:pt>
              <c:pt idx="450">
                <c:v>126.3</c:v>
              </c:pt>
              <c:pt idx="451">
                <c:v>126.5</c:v>
              </c:pt>
              <c:pt idx="452">
                <c:v>126.7</c:v>
              </c:pt>
              <c:pt idx="453">
                <c:v>126.9</c:v>
              </c:pt>
              <c:pt idx="454">
                <c:v>127</c:v>
              </c:pt>
              <c:pt idx="455">
                <c:v>127.2</c:v>
              </c:pt>
              <c:pt idx="456">
                <c:v>127.3</c:v>
              </c:pt>
              <c:pt idx="457">
                <c:v>127.5</c:v>
              </c:pt>
              <c:pt idx="458">
                <c:v>127.6</c:v>
              </c:pt>
              <c:pt idx="459">
                <c:v>127.8</c:v>
              </c:pt>
              <c:pt idx="460">
                <c:v>127.9</c:v>
              </c:pt>
              <c:pt idx="461">
                <c:v>128.1</c:v>
              </c:pt>
              <c:pt idx="462">
                <c:v>128.19999999999999</c:v>
              </c:pt>
              <c:pt idx="463">
                <c:v>128.5</c:v>
              </c:pt>
              <c:pt idx="464">
                <c:v>128.5</c:v>
              </c:pt>
              <c:pt idx="465">
                <c:v>128.69999999999999</c:v>
              </c:pt>
              <c:pt idx="466">
                <c:v>128.9</c:v>
              </c:pt>
              <c:pt idx="467">
                <c:v>128.9</c:v>
              </c:pt>
              <c:pt idx="468">
                <c:v>129</c:v>
              </c:pt>
              <c:pt idx="469">
                <c:v>129.19999999999999</c:v>
              </c:pt>
              <c:pt idx="470">
                <c:v>129.19999999999999</c:v>
              </c:pt>
              <c:pt idx="471">
                <c:v>129.30000000000001</c:v>
              </c:pt>
              <c:pt idx="472">
                <c:v>129.5</c:v>
              </c:pt>
              <c:pt idx="473">
                <c:v>129.5</c:v>
              </c:pt>
              <c:pt idx="474">
                <c:v>129.6</c:v>
              </c:pt>
              <c:pt idx="475">
                <c:v>129.69999999999999</c:v>
              </c:pt>
              <c:pt idx="476">
                <c:v>129.80000000000001</c:v>
              </c:pt>
              <c:pt idx="477">
                <c:v>129.9</c:v>
              </c:pt>
              <c:pt idx="478">
                <c:v>130.1</c:v>
              </c:pt>
              <c:pt idx="479">
                <c:v>130.19999999999999</c:v>
              </c:pt>
              <c:pt idx="480">
                <c:v>130.30000000000001</c:v>
              </c:pt>
              <c:pt idx="481">
                <c:v>130.5</c:v>
              </c:pt>
              <c:pt idx="482">
                <c:v>130.5</c:v>
              </c:pt>
              <c:pt idx="483">
                <c:v>130.69999999999999</c:v>
              </c:pt>
              <c:pt idx="484">
                <c:v>130.80000000000001</c:v>
              </c:pt>
              <c:pt idx="485">
                <c:v>131</c:v>
              </c:pt>
              <c:pt idx="486">
                <c:v>131.1</c:v>
              </c:pt>
              <c:pt idx="487">
                <c:v>131.30000000000001</c:v>
              </c:pt>
              <c:pt idx="488">
                <c:v>131.5</c:v>
              </c:pt>
              <c:pt idx="489">
                <c:v>131.6</c:v>
              </c:pt>
              <c:pt idx="490">
                <c:v>131.80000000000001</c:v>
              </c:pt>
              <c:pt idx="491">
                <c:v>131.9</c:v>
              </c:pt>
              <c:pt idx="492">
                <c:v>132.1</c:v>
              </c:pt>
              <c:pt idx="493">
                <c:v>132.1</c:v>
              </c:pt>
              <c:pt idx="494">
                <c:v>132.30000000000001</c:v>
              </c:pt>
              <c:pt idx="495">
                <c:v>132.4</c:v>
              </c:pt>
              <c:pt idx="496">
                <c:v>132.69999999999999</c:v>
              </c:pt>
              <c:pt idx="497">
                <c:v>132.69999999999999</c:v>
              </c:pt>
              <c:pt idx="498">
                <c:v>132.9</c:v>
              </c:pt>
              <c:pt idx="499">
                <c:v>133</c:v>
              </c:pt>
              <c:pt idx="500">
                <c:v>133.19999999999999</c:v>
              </c:pt>
              <c:pt idx="501">
                <c:v>133.30000000000001</c:v>
              </c:pt>
              <c:pt idx="502">
                <c:v>133.5</c:v>
              </c:pt>
              <c:pt idx="503">
                <c:v>133.6</c:v>
              </c:pt>
              <c:pt idx="504">
                <c:v>133.80000000000001</c:v>
              </c:pt>
              <c:pt idx="505">
                <c:v>133.9</c:v>
              </c:pt>
              <c:pt idx="506">
                <c:v>134</c:v>
              </c:pt>
              <c:pt idx="507">
                <c:v>134.1</c:v>
              </c:pt>
              <c:pt idx="508">
                <c:v>134.30000000000001</c:v>
              </c:pt>
              <c:pt idx="509">
                <c:v>134.4</c:v>
              </c:pt>
              <c:pt idx="510">
                <c:v>134.6</c:v>
              </c:pt>
              <c:pt idx="511">
                <c:v>134.69999999999999</c:v>
              </c:pt>
              <c:pt idx="512">
                <c:v>134.80000000000001</c:v>
              </c:pt>
              <c:pt idx="513">
                <c:v>134.9</c:v>
              </c:pt>
              <c:pt idx="514">
                <c:v>135</c:v>
              </c:pt>
              <c:pt idx="515">
                <c:v>135.19999999999999</c:v>
              </c:pt>
              <c:pt idx="516">
                <c:v>135.30000000000001</c:v>
              </c:pt>
              <c:pt idx="517">
                <c:v>135.4</c:v>
              </c:pt>
              <c:pt idx="518">
                <c:v>135.6</c:v>
              </c:pt>
              <c:pt idx="519">
                <c:v>135.69999999999999</c:v>
              </c:pt>
              <c:pt idx="520">
                <c:v>135.69999999999999</c:v>
              </c:pt>
              <c:pt idx="521">
                <c:v>135.9</c:v>
              </c:pt>
              <c:pt idx="522">
                <c:v>136</c:v>
              </c:pt>
              <c:pt idx="523">
                <c:v>136.1</c:v>
              </c:pt>
              <c:pt idx="524">
                <c:v>136.19999999999999</c:v>
              </c:pt>
              <c:pt idx="525">
                <c:v>136.30000000000001</c:v>
              </c:pt>
              <c:pt idx="526">
                <c:v>136.4</c:v>
              </c:pt>
              <c:pt idx="527">
                <c:v>136.5</c:v>
              </c:pt>
              <c:pt idx="528">
                <c:v>136.69999999999999</c:v>
              </c:pt>
              <c:pt idx="529">
                <c:v>136.69999999999999</c:v>
              </c:pt>
              <c:pt idx="530">
                <c:v>136.9</c:v>
              </c:pt>
              <c:pt idx="531">
                <c:v>137</c:v>
              </c:pt>
              <c:pt idx="532">
                <c:v>137</c:v>
              </c:pt>
              <c:pt idx="533">
                <c:v>137.19999999999999</c:v>
              </c:pt>
              <c:pt idx="534">
                <c:v>137.30000000000001</c:v>
              </c:pt>
              <c:pt idx="535">
                <c:v>137.4</c:v>
              </c:pt>
              <c:pt idx="536">
                <c:v>137.5</c:v>
              </c:pt>
              <c:pt idx="537">
                <c:v>137.69999999999999</c:v>
              </c:pt>
              <c:pt idx="538">
                <c:v>137.69999999999999</c:v>
              </c:pt>
              <c:pt idx="539">
                <c:v>137.9</c:v>
              </c:pt>
              <c:pt idx="540">
                <c:v>138</c:v>
              </c:pt>
              <c:pt idx="541">
                <c:v>138</c:v>
              </c:pt>
              <c:pt idx="542">
                <c:v>138.19999999999999</c:v>
              </c:pt>
              <c:pt idx="543">
                <c:v>138.30000000000001</c:v>
              </c:pt>
              <c:pt idx="544">
                <c:v>138.4</c:v>
              </c:pt>
              <c:pt idx="545">
                <c:v>138.5</c:v>
              </c:pt>
              <c:pt idx="546">
                <c:v>138.6</c:v>
              </c:pt>
              <c:pt idx="547">
                <c:v>138.69999999999999</c:v>
              </c:pt>
              <c:pt idx="548">
                <c:v>138.80000000000001</c:v>
              </c:pt>
              <c:pt idx="549">
                <c:v>138.9</c:v>
              </c:pt>
              <c:pt idx="550">
                <c:v>139</c:v>
              </c:pt>
              <c:pt idx="551">
                <c:v>139.19999999999999</c:v>
              </c:pt>
              <c:pt idx="552">
                <c:v>139.30000000000001</c:v>
              </c:pt>
              <c:pt idx="553">
                <c:v>139.30000000000001</c:v>
              </c:pt>
              <c:pt idx="554">
                <c:v>139.4</c:v>
              </c:pt>
              <c:pt idx="555">
                <c:v>139.5</c:v>
              </c:pt>
              <c:pt idx="556">
                <c:v>139.69999999999999</c:v>
              </c:pt>
              <c:pt idx="557">
                <c:v>139.80000000000001</c:v>
              </c:pt>
              <c:pt idx="558">
                <c:v>139.9</c:v>
              </c:pt>
              <c:pt idx="559">
                <c:v>140</c:v>
              </c:pt>
              <c:pt idx="560">
                <c:v>140.1</c:v>
              </c:pt>
              <c:pt idx="561">
                <c:v>140.30000000000001</c:v>
              </c:pt>
              <c:pt idx="562">
                <c:v>140.30000000000001</c:v>
              </c:pt>
              <c:pt idx="563">
                <c:v>140.5</c:v>
              </c:pt>
              <c:pt idx="564">
                <c:v>140.69999999999999</c:v>
              </c:pt>
              <c:pt idx="565">
                <c:v>140.80000000000001</c:v>
              </c:pt>
              <c:pt idx="566">
                <c:v>140.9</c:v>
              </c:pt>
              <c:pt idx="567">
                <c:v>141</c:v>
              </c:pt>
              <c:pt idx="568">
                <c:v>141.1</c:v>
              </c:pt>
              <c:pt idx="569">
                <c:v>141.30000000000001</c:v>
              </c:pt>
              <c:pt idx="570">
                <c:v>141.30000000000001</c:v>
              </c:pt>
              <c:pt idx="571">
                <c:v>141.5</c:v>
              </c:pt>
              <c:pt idx="572">
                <c:v>141.6</c:v>
              </c:pt>
              <c:pt idx="573">
                <c:v>141.6</c:v>
              </c:pt>
              <c:pt idx="574">
                <c:v>141.80000000000001</c:v>
              </c:pt>
              <c:pt idx="575">
                <c:v>141.9</c:v>
              </c:pt>
              <c:pt idx="576">
                <c:v>142</c:v>
              </c:pt>
              <c:pt idx="577">
                <c:v>142</c:v>
              </c:pt>
              <c:pt idx="578">
                <c:v>142.1</c:v>
              </c:pt>
              <c:pt idx="579">
                <c:v>142.30000000000001</c:v>
              </c:pt>
              <c:pt idx="580">
                <c:v>142.30000000000001</c:v>
              </c:pt>
              <c:pt idx="581">
                <c:v>142.5</c:v>
              </c:pt>
              <c:pt idx="582">
                <c:v>142.6</c:v>
              </c:pt>
              <c:pt idx="583">
                <c:v>142.69999999999999</c:v>
              </c:pt>
              <c:pt idx="584">
                <c:v>142.80000000000001</c:v>
              </c:pt>
              <c:pt idx="585">
                <c:v>143</c:v>
              </c:pt>
              <c:pt idx="586">
                <c:v>143.1</c:v>
              </c:pt>
              <c:pt idx="587">
                <c:v>143.19999999999999</c:v>
              </c:pt>
              <c:pt idx="588">
                <c:v>143.30000000000001</c:v>
              </c:pt>
              <c:pt idx="589">
                <c:v>143.5</c:v>
              </c:pt>
              <c:pt idx="590">
                <c:v>143.6</c:v>
              </c:pt>
              <c:pt idx="591">
                <c:v>143.6</c:v>
              </c:pt>
              <c:pt idx="592">
                <c:v>143.80000000000001</c:v>
              </c:pt>
              <c:pt idx="593">
                <c:v>143.9</c:v>
              </c:pt>
              <c:pt idx="594">
                <c:v>144</c:v>
              </c:pt>
              <c:pt idx="595">
                <c:v>144.19999999999999</c:v>
              </c:pt>
              <c:pt idx="596">
                <c:v>144.30000000000001</c:v>
              </c:pt>
              <c:pt idx="597">
                <c:v>144.4</c:v>
              </c:pt>
              <c:pt idx="598">
                <c:v>144.5</c:v>
              </c:pt>
              <c:pt idx="599">
                <c:v>144.6</c:v>
              </c:pt>
              <c:pt idx="600">
                <c:v>144.80000000000001</c:v>
              </c:pt>
              <c:pt idx="601">
                <c:v>144.9</c:v>
              </c:pt>
              <c:pt idx="602">
                <c:v>144.9</c:v>
              </c:pt>
              <c:pt idx="603">
                <c:v>145.1</c:v>
              </c:pt>
              <c:pt idx="604">
                <c:v>145.30000000000001</c:v>
              </c:pt>
              <c:pt idx="605">
                <c:v>145.30000000000001</c:v>
              </c:pt>
              <c:pt idx="606">
                <c:v>145.4</c:v>
              </c:pt>
              <c:pt idx="607">
                <c:v>145.5</c:v>
              </c:pt>
              <c:pt idx="608">
                <c:v>145.6</c:v>
              </c:pt>
              <c:pt idx="609">
                <c:v>145.69999999999999</c:v>
              </c:pt>
              <c:pt idx="610">
                <c:v>145.80000000000001</c:v>
              </c:pt>
              <c:pt idx="611">
                <c:v>145.9</c:v>
              </c:pt>
              <c:pt idx="612">
                <c:v>145.9</c:v>
              </c:pt>
              <c:pt idx="613">
                <c:v>146.1</c:v>
              </c:pt>
              <c:pt idx="614">
                <c:v>146.19999999999999</c:v>
              </c:pt>
              <c:pt idx="615">
                <c:v>146.19999999999999</c:v>
              </c:pt>
              <c:pt idx="616">
                <c:v>146.30000000000001</c:v>
              </c:pt>
              <c:pt idx="617">
                <c:v>146.4</c:v>
              </c:pt>
              <c:pt idx="618">
                <c:v>146.4</c:v>
              </c:pt>
              <c:pt idx="619">
                <c:v>146.6</c:v>
              </c:pt>
              <c:pt idx="620">
                <c:v>146.6</c:v>
              </c:pt>
              <c:pt idx="621">
                <c:v>146.69999999999999</c:v>
              </c:pt>
              <c:pt idx="622">
                <c:v>146.80000000000001</c:v>
              </c:pt>
              <c:pt idx="623">
                <c:v>146.9</c:v>
              </c:pt>
              <c:pt idx="624">
                <c:v>146.9</c:v>
              </c:pt>
              <c:pt idx="625">
                <c:v>147</c:v>
              </c:pt>
              <c:pt idx="626">
                <c:v>147.1</c:v>
              </c:pt>
              <c:pt idx="627">
                <c:v>147.19999999999999</c:v>
              </c:pt>
              <c:pt idx="628">
                <c:v>147.19999999999999</c:v>
              </c:pt>
              <c:pt idx="629">
                <c:v>147.19999999999999</c:v>
              </c:pt>
              <c:pt idx="630">
                <c:v>147.4</c:v>
              </c:pt>
              <c:pt idx="631">
                <c:v>147.4</c:v>
              </c:pt>
              <c:pt idx="632">
                <c:v>147.5</c:v>
              </c:pt>
              <c:pt idx="633">
                <c:v>147.6</c:v>
              </c:pt>
              <c:pt idx="634">
                <c:v>147.6</c:v>
              </c:pt>
              <c:pt idx="635">
                <c:v>147.6</c:v>
              </c:pt>
              <c:pt idx="636">
                <c:v>147.69999999999999</c:v>
              </c:pt>
              <c:pt idx="637">
                <c:v>147.80000000000001</c:v>
              </c:pt>
              <c:pt idx="638">
                <c:v>147.9</c:v>
              </c:pt>
              <c:pt idx="639">
                <c:v>147.9</c:v>
              </c:pt>
              <c:pt idx="640">
                <c:v>148</c:v>
              </c:pt>
              <c:pt idx="641">
                <c:v>148.1</c:v>
              </c:pt>
              <c:pt idx="642">
                <c:v>148.19999999999999</c:v>
              </c:pt>
              <c:pt idx="643">
                <c:v>148.19999999999999</c:v>
              </c:pt>
              <c:pt idx="644">
                <c:v>148.30000000000001</c:v>
              </c:pt>
              <c:pt idx="645">
                <c:v>148.4</c:v>
              </c:pt>
              <c:pt idx="646">
                <c:v>148.5</c:v>
              </c:pt>
              <c:pt idx="647">
                <c:v>148.5</c:v>
              </c:pt>
              <c:pt idx="648">
                <c:v>148.69999999999999</c:v>
              </c:pt>
              <c:pt idx="649">
                <c:v>148.80000000000001</c:v>
              </c:pt>
              <c:pt idx="650">
                <c:v>148.80000000000001</c:v>
              </c:pt>
              <c:pt idx="651">
                <c:v>148.9</c:v>
              </c:pt>
              <c:pt idx="652">
                <c:v>149</c:v>
              </c:pt>
              <c:pt idx="653">
                <c:v>149.1</c:v>
              </c:pt>
              <c:pt idx="654">
                <c:v>149.19999999999999</c:v>
              </c:pt>
              <c:pt idx="655">
                <c:v>149.19999999999999</c:v>
              </c:pt>
              <c:pt idx="656">
                <c:v>149.4</c:v>
              </c:pt>
              <c:pt idx="657">
                <c:v>149.5</c:v>
              </c:pt>
              <c:pt idx="658">
                <c:v>149.5</c:v>
              </c:pt>
              <c:pt idx="659">
                <c:v>149.69999999999999</c:v>
              </c:pt>
              <c:pt idx="660">
                <c:v>149.80000000000001</c:v>
              </c:pt>
              <c:pt idx="661">
                <c:v>149.80000000000001</c:v>
              </c:pt>
              <c:pt idx="662">
                <c:v>149.9</c:v>
              </c:pt>
              <c:pt idx="663">
                <c:v>150</c:v>
              </c:pt>
              <c:pt idx="664">
                <c:v>150.1</c:v>
              </c:pt>
              <c:pt idx="665">
                <c:v>150.19999999999999</c:v>
              </c:pt>
              <c:pt idx="666">
                <c:v>150.19999999999999</c:v>
              </c:pt>
              <c:pt idx="667">
                <c:v>150.30000000000001</c:v>
              </c:pt>
              <c:pt idx="668">
                <c:v>150.4</c:v>
              </c:pt>
              <c:pt idx="669">
                <c:v>150.5</c:v>
              </c:pt>
              <c:pt idx="670">
                <c:v>150.5</c:v>
              </c:pt>
              <c:pt idx="671">
                <c:v>150.5</c:v>
              </c:pt>
              <c:pt idx="672">
                <c:v>150.6</c:v>
              </c:pt>
              <c:pt idx="673">
                <c:v>150.69999999999999</c:v>
              </c:pt>
              <c:pt idx="674">
                <c:v>150.80000000000001</c:v>
              </c:pt>
              <c:pt idx="675">
                <c:v>150.80000000000001</c:v>
              </c:pt>
              <c:pt idx="676">
                <c:v>150.80000000000001</c:v>
              </c:pt>
              <c:pt idx="677">
                <c:v>150.9</c:v>
              </c:pt>
              <c:pt idx="678">
                <c:v>151</c:v>
              </c:pt>
              <c:pt idx="679">
                <c:v>151.1</c:v>
              </c:pt>
              <c:pt idx="680">
                <c:v>151.19999999999999</c:v>
              </c:pt>
              <c:pt idx="681">
                <c:v>151.19999999999999</c:v>
              </c:pt>
              <c:pt idx="682">
                <c:v>151.30000000000001</c:v>
              </c:pt>
              <c:pt idx="683">
                <c:v>151.5</c:v>
              </c:pt>
              <c:pt idx="684">
                <c:v>151.5</c:v>
              </c:pt>
              <c:pt idx="685">
                <c:v>151.69999999999999</c:v>
              </c:pt>
              <c:pt idx="686">
                <c:v>151.80000000000001</c:v>
              </c:pt>
              <c:pt idx="687">
                <c:v>151.80000000000001</c:v>
              </c:pt>
              <c:pt idx="688">
                <c:v>151.9</c:v>
              </c:pt>
              <c:pt idx="689">
                <c:v>152</c:v>
              </c:pt>
              <c:pt idx="690">
                <c:v>152</c:v>
              </c:pt>
              <c:pt idx="691">
                <c:v>152.19999999999999</c:v>
              </c:pt>
              <c:pt idx="692">
                <c:v>152.19999999999999</c:v>
              </c:pt>
              <c:pt idx="693">
                <c:v>152.30000000000001</c:v>
              </c:pt>
              <c:pt idx="694">
                <c:v>152.4</c:v>
              </c:pt>
              <c:pt idx="695">
                <c:v>152.5</c:v>
              </c:pt>
              <c:pt idx="696">
                <c:v>152.5</c:v>
              </c:pt>
              <c:pt idx="697">
                <c:v>152.6</c:v>
              </c:pt>
              <c:pt idx="698">
                <c:v>152.69999999999999</c:v>
              </c:pt>
              <c:pt idx="699">
                <c:v>152.80000000000001</c:v>
              </c:pt>
              <c:pt idx="700">
                <c:v>152.80000000000001</c:v>
              </c:pt>
              <c:pt idx="701">
                <c:v>152.80000000000001</c:v>
              </c:pt>
              <c:pt idx="702">
                <c:v>153</c:v>
              </c:pt>
              <c:pt idx="703">
                <c:v>153</c:v>
              </c:pt>
              <c:pt idx="704">
                <c:v>153.1</c:v>
              </c:pt>
              <c:pt idx="705">
                <c:v>153.1</c:v>
              </c:pt>
              <c:pt idx="706">
                <c:v>153.1</c:v>
              </c:pt>
              <c:pt idx="707">
                <c:v>153.30000000000001</c:v>
              </c:pt>
              <c:pt idx="708">
                <c:v>153.30000000000001</c:v>
              </c:pt>
              <c:pt idx="709">
                <c:v>153.4</c:v>
              </c:pt>
              <c:pt idx="710">
                <c:v>153.5</c:v>
              </c:pt>
              <c:pt idx="711">
                <c:v>153.5</c:v>
              </c:pt>
              <c:pt idx="712">
                <c:v>153.5</c:v>
              </c:pt>
              <c:pt idx="713">
                <c:v>153.6</c:v>
              </c:pt>
              <c:pt idx="714">
                <c:v>153.6</c:v>
              </c:pt>
              <c:pt idx="715">
                <c:v>153.69999999999999</c:v>
              </c:pt>
              <c:pt idx="716">
                <c:v>153.80000000000001</c:v>
              </c:pt>
              <c:pt idx="717">
                <c:v>153.80000000000001</c:v>
              </c:pt>
              <c:pt idx="718">
                <c:v>153.80000000000001</c:v>
              </c:pt>
              <c:pt idx="719">
                <c:v>153.9</c:v>
              </c:pt>
              <c:pt idx="720">
                <c:v>154</c:v>
              </c:pt>
              <c:pt idx="721">
                <c:v>154</c:v>
              </c:pt>
              <c:pt idx="722">
                <c:v>154.1</c:v>
              </c:pt>
              <c:pt idx="723">
                <c:v>154.1</c:v>
              </c:pt>
              <c:pt idx="724">
                <c:v>154.19999999999999</c:v>
              </c:pt>
              <c:pt idx="725">
                <c:v>154.30000000000001</c:v>
              </c:pt>
              <c:pt idx="726">
                <c:v>154.5</c:v>
              </c:pt>
              <c:pt idx="727">
                <c:v>154.4</c:v>
              </c:pt>
              <c:pt idx="728">
                <c:v>154.5</c:v>
              </c:pt>
              <c:pt idx="729">
                <c:v>154.5</c:v>
              </c:pt>
              <c:pt idx="730">
                <c:v>154.6</c:v>
              </c:pt>
              <c:pt idx="731">
                <c:v>154.6</c:v>
              </c:pt>
              <c:pt idx="732">
                <c:v>154.80000000000001</c:v>
              </c:pt>
              <c:pt idx="733">
                <c:v>154.80000000000001</c:v>
              </c:pt>
              <c:pt idx="734">
                <c:v>154.80000000000001</c:v>
              </c:pt>
              <c:pt idx="735">
                <c:v>154.80000000000001</c:v>
              </c:pt>
              <c:pt idx="736">
                <c:v>154.9</c:v>
              </c:pt>
              <c:pt idx="737">
                <c:v>155</c:v>
              </c:pt>
              <c:pt idx="738">
                <c:v>155.1</c:v>
              </c:pt>
              <c:pt idx="739">
                <c:v>155.1</c:v>
              </c:pt>
              <c:pt idx="740">
                <c:v>155.1</c:v>
              </c:pt>
              <c:pt idx="741">
                <c:v>155.19999999999999</c:v>
              </c:pt>
              <c:pt idx="742">
                <c:v>155.30000000000001</c:v>
              </c:pt>
              <c:pt idx="743">
                <c:v>155.4</c:v>
              </c:pt>
              <c:pt idx="744">
                <c:v>155.4</c:v>
              </c:pt>
              <c:pt idx="745">
                <c:v>155.4</c:v>
              </c:pt>
              <c:pt idx="746">
                <c:v>155.6</c:v>
              </c:pt>
              <c:pt idx="747">
                <c:v>155.6</c:v>
              </c:pt>
              <c:pt idx="748">
                <c:v>155.69999999999999</c:v>
              </c:pt>
              <c:pt idx="749">
                <c:v>155.69999999999999</c:v>
              </c:pt>
              <c:pt idx="750">
                <c:v>155.80000000000001</c:v>
              </c:pt>
              <c:pt idx="751">
                <c:v>155.80000000000001</c:v>
              </c:pt>
              <c:pt idx="752">
                <c:v>155.80000000000001</c:v>
              </c:pt>
              <c:pt idx="753">
                <c:v>155.9</c:v>
              </c:pt>
              <c:pt idx="754">
                <c:v>155.9</c:v>
              </c:pt>
              <c:pt idx="755">
                <c:v>155.9</c:v>
              </c:pt>
              <c:pt idx="756">
                <c:v>156</c:v>
              </c:pt>
              <c:pt idx="757">
                <c:v>156.1</c:v>
              </c:pt>
              <c:pt idx="758">
                <c:v>156.1</c:v>
              </c:pt>
              <c:pt idx="759">
                <c:v>156.1</c:v>
              </c:pt>
              <c:pt idx="760">
                <c:v>156.30000000000001</c:v>
              </c:pt>
              <c:pt idx="761">
                <c:v>156.30000000000001</c:v>
              </c:pt>
              <c:pt idx="762">
                <c:v>156.4</c:v>
              </c:pt>
              <c:pt idx="763">
                <c:v>156.4</c:v>
              </c:pt>
              <c:pt idx="764">
                <c:v>156.4</c:v>
              </c:pt>
              <c:pt idx="765">
                <c:v>156.5</c:v>
              </c:pt>
              <c:pt idx="766">
                <c:v>156.6</c:v>
              </c:pt>
              <c:pt idx="767">
                <c:v>156.69999999999999</c:v>
              </c:pt>
              <c:pt idx="768">
                <c:v>156.80000000000001</c:v>
              </c:pt>
              <c:pt idx="769">
                <c:v>156.80000000000001</c:v>
              </c:pt>
              <c:pt idx="770">
                <c:v>156.9</c:v>
              </c:pt>
              <c:pt idx="771">
                <c:v>157</c:v>
              </c:pt>
              <c:pt idx="772">
                <c:v>157</c:v>
              </c:pt>
              <c:pt idx="773">
                <c:v>157.1</c:v>
              </c:pt>
              <c:pt idx="774">
                <c:v>157.1</c:v>
              </c:pt>
              <c:pt idx="775">
                <c:v>157.30000000000001</c:v>
              </c:pt>
              <c:pt idx="776">
                <c:v>157.30000000000001</c:v>
              </c:pt>
              <c:pt idx="777">
                <c:v>157.4</c:v>
              </c:pt>
              <c:pt idx="778">
                <c:v>157.4</c:v>
              </c:pt>
              <c:pt idx="779">
                <c:v>157.4</c:v>
              </c:pt>
              <c:pt idx="780">
                <c:v>157.5</c:v>
              </c:pt>
              <c:pt idx="781">
                <c:v>157.6</c:v>
              </c:pt>
              <c:pt idx="782">
                <c:v>157.6</c:v>
              </c:pt>
              <c:pt idx="783">
                <c:v>157.6</c:v>
              </c:pt>
              <c:pt idx="784">
                <c:v>157.69999999999999</c:v>
              </c:pt>
              <c:pt idx="785">
                <c:v>157.69999999999999</c:v>
              </c:pt>
              <c:pt idx="786">
                <c:v>157.80000000000001</c:v>
              </c:pt>
              <c:pt idx="787">
                <c:v>157.80000000000001</c:v>
              </c:pt>
              <c:pt idx="788">
                <c:v>157.80000000000001</c:v>
              </c:pt>
              <c:pt idx="789">
                <c:v>157.80000000000001</c:v>
              </c:pt>
              <c:pt idx="790">
                <c:v>157.9</c:v>
              </c:pt>
              <c:pt idx="791">
                <c:v>157.9</c:v>
              </c:pt>
              <c:pt idx="792">
                <c:v>158</c:v>
              </c:pt>
              <c:pt idx="793">
                <c:v>157.9</c:v>
              </c:pt>
              <c:pt idx="794">
                <c:v>158</c:v>
              </c:pt>
              <c:pt idx="795">
                <c:v>158</c:v>
              </c:pt>
              <c:pt idx="796">
                <c:v>158</c:v>
              </c:pt>
              <c:pt idx="797">
                <c:v>158.1</c:v>
              </c:pt>
              <c:pt idx="798">
                <c:v>158.19999999999999</c:v>
              </c:pt>
              <c:pt idx="799">
                <c:v>158.19999999999999</c:v>
              </c:pt>
              <c:pt idx="800">
                <c:v>158.19999999999999</c:v>
              </c:pt>
              <c:pt idx="801">
                <c:v>158.4</c:v>
              </c:pt>
              <c:pt idx="802">
                <c:v>158.4</c:v>
              </c:pt>
              <c:pt idx="803">
                <c:v>158.4</c:v>
              </c:pt>
              <c:pt idx="804">
                <c:v>158.4</c:v>
              </c:pt>
              <c:pt idx="805">
                <c:v>158.5</c:v>
              </c:pt>
              <c:pt idx="806">
                <c:v>158.6</c:v>
              </c:pt>
              <c:pt idx="807">
                <c:v>158.6</c:v>
              </c:pt>
              <c:pt idx="808">
                <c:v>158.69999999999999</c:v>
              </c:pt>
              <c:pt idx="809">
                <c:v>158.69999999999999</c:v>
              </c:pt>
              <c:pt idx="810">
                <c:v>158.69999999999999</c:v>
              </c:pt>
              <c:pt idx="811">
                <c:v>158.69999999999999</c:v>
              </c:pt>
              <c:pt idx="812">
                <c:v>158.80000000000001</c:v>
              </c:pt>
              <c:pt idx="813">
                <c:v>158.9</c:v>
              </c:pt>
              <c:pt idx="814">
                <c:v>158.9</c:v>
              </c:pt>
              <c:pt idx="815">
                <c:v>159</c:v>
              </c:pt>
              <c:pt idx="816">
                <c:v>159.1</c:v>
              </c:pt>
              <c:pt idx="817">
                <c:v>159.1</c:v>
              </c:pt>
              <c:pt idx="818">
                <c:v>159.1</c:v>
              </c:pt>
              <c:pt idx="819">
                <c:v>159.19999999999999</c:v>
              </c:pt>
              <c:pt idx="820">
                <c:v>159.30000000000001</c:v>
              </c:pt>
              <c:pt idx="821">
                <c:v>159.4</c:v>
              </c:pt>
              <c:pt idx="822">
                <c:v>159.4</c:v>
              </c:pt>
              <c:pt idx="823">
                <c:v>159.4</c:v>
              </c:pt>
              <c:pt idx="824">
                <c:v>159.4</c:v>
              </c:pt>
              <c:pt idx="825">
                <c:v>159.5</c:v>
              </c:pt>
              <c:pt idx="826">
                <c:v>159.6</c:v>
              </c:pt>
              <c:pt idx="827">
                <c:v>159.6</c:v>
              </c:pt>
              <c:pt idx="828">
                <c:v>159.69999999999999</c:v>
              </c:pt>
              <c:pt idx="829">
                <c:v>159.69999999999999</c:v>
              </c:pt>
              <c:pt idx="830">
                <c:v>159.69999999999999</c:v>
              </c:pt>
              <c:pt idx="831">
                <c:v>159.69999999999999</c:v>
              </c:pt>
              <c:pt idx="832">
                <c:v>159.69999999999999</c:v>
              </c:pt>
              <c:pt idx="833">
                <c:v>159.80000000000001</c:v>
              </c:pt>
              <c:pt idx="834">
                <c:v>159.9</c:v>
              </c:pt>
              <c:pt idx="835">
                <c:v>159.9</c:v>
              </c:pt>
              <c:pt idx="836">
                <c:v>159.9</c:v>
              </c:pt>
              <c:pt idx="837">
                <c:v>160</c:v>
              </c:pt>
              <c:pt idx="838">
                <c:v>160</c:v>
              </c:pt>
              <c:pt idx="839">
                <c:v>160</c:v>
              </c:pt>
              <c:pt idx="840">
                <c:v>160.1</c:v>
              </c:pt>
              <c:pt idx="841">
                <c:v>160.1</c:v>
              </c:pt>
              <c:pt idx="842">
                <c:v>160.1</c:v>
              </c:pt>
              <c:pt idx="843">
                <c:v>160.19999999999999</c:v>
              </c:pt>
              <c:pt idx="844">
                <c:v>160.19999999999999</c:v>
              </c:pt>
              <c:pt idx="845">
                <c:v>160.30000000000001</c:v>
              </c:pt>
              <c:pt idx="846">
                <c:v>160.4</c:v>
              </c:pt>
              <c:pt idx="847">
                <c:v>160.4</c:v>
              </c:pt>
              <c:pt idx="848">
                <c:v>160.4</c:v>
              </c:pt>
              <c:pt idx="849">
                <c:v>160.5</c:v>
              </c:pt>
              <c:pt idx="850">
                <c:v>160.5</c:v>
              </c:pt>
              <c:pt idx="851">
                <c:v>160.6</c:v>
              </c:pt>
              <c:pt idx="852">
                <c:v>160.69999999999999</c:v>
              </c:pt>
              <c:pt idx="853">
                <c:v>160.69999999999999</c:v>
              </c:pt>
              <c:pt idx="854">
                <c:v>160.69999999999999</c:v>
              </c:pt>
              <c:pt idx="855">
                <c:v>160.69999999999999</c:v>
              </c:pt>
              <c:pt idx="856">
                <c:v>160.80000000000001</c:v>
              </c:pt>
              <c:pt idx="857">
                <c:v>160.9</c:v>
              </c:pt>
              <c:pt idx="858">
                <c:v>160.9</c:v>
              </c:pt>
              <c:pt idx="859">
                <c:v>160.9</c:v>
              </c:pt>
              <c:pt idx="860">
                <c:v>160.9</c:v>
              </c:pt>
              <c:pt idx="861">
                <c:v>161</c:v>
              </c:pt>
              <c:pt idx="862">
                <c:v>161</c:v>
              </c:pt>
              <c:pt idx="863">
                <c:v>161</c:v>
              </c:pt>
              <c:pt idx="864">
                <c:v>161</c:v>
              </c:pt>
              <c:pt idx="865">
                <c:v>161.1</c:v>
              </c:pt>
              <c:pt idx="866">
                <c:v>161.19999999999999</c:v>
              </c:pt>
              <c:pt idx="867">
                <c:v>161.19999999999999</c:v>
              </c:pt>
              <c:pt idx="868">
                <c:v>161.30000000000001</c:v>
              </c:pt>
              <c:pt idx="869">
                <c:v>161.4</c:v>
              </c:pt>
              <c:pt idx="870">
                <c:v>161.4</c:v>
              </c:pt>
              <c:pt idx="871">
                <c:v>161.5</c:v>
              </c:pt>
              <c:pt idx="872">
                <c:v>161.5</c:v>
              </c:pt>
              <c:pt idx="873">
                <c:v>161.6</c:v>
              </c:pt>
              <c:pt idx="874">
                <c:v>161.69999999999999</c:v>
              </c:pt>
              <c:pt idx="875">
                <c:v>161.69999999999999</c:v>
              </c:pt>
              <c:pt idx="876">
                <c:v>161.80000000000001</c:v>
              </c:pt>
              <c:pt idx="877">
                <c:v>161.9</c:v>
              </c:pt>
              <c:pt idx="878">
                <c:v>161.9</c:v>
              </c:pt>
              <c:pt idx="879">
                <c:v>162</c:v>
              </c:pt>
              <c:pt idx="880">
                <c:v>162</c:v>
              </c:pt>
              <c:pt idx="881">
                <c:v>162</c:v>
              </c:pt>
              <c:pt idx="882">
                <c:v>162</c:v>
              </c:pt>
              <c:pt idx="883">
                <c:v>162</c:v>
              </c:pt>
              <c:pt idx="884">
                <c:v>162.1</c:v>
              </c:pt>
              <c:pt idx="885">
                <c:v>162.19999999999999</c:v>
              </c:pt>
              <c:pt idx="886">
                <c:v>162.19999999999999</c:v>
              </c:pt>
              <c:pt idx="887">
                <c:v>162.30000000000001</c:v>
              </c:pt>
              <c:pt idx="888">
                <c:v>162.4</c:v>
              </c:pt>
              <c:pt idx="889">
                <c:v>162.4</c:v>
              </c:pt>
              <c:pt idx="890">
                <c:v>162.4</c:v>
              </c:pt>
              <c:pt idx="891">
                <c:v>162.5</c:v>
              </c:pt>
              <c:pt idx="892">
                <c:v>162.5</c:v>
              </c:pt>
              <c:pt idx="893">
                <c:v>162.5</c:v>
              </c:pt>
              <c:pt idx="894">
                <c:v>162.5</c:v>
              </c:pt>
              <c:pt idx="895">
                <c:v>162.6</c:v>
              </c:pt>
              <c:pt idx="896">
                <c:v>162.6</c:v>
              </c:pt>
              <c:pt idx="897">
                <c:v>162.69999999999999</c:v>
              </c:pt>
              <c:pt idx="898">
                <c:v>162.69999999999999</c:v>
              </c:pt>
              <c:pt idx="899">
                <c:v>162.69999999999999</c:v>
              </c:pt>
              <c:pt idx="900">
                <c:v>162.69999999999999</c:v>
              </c:pt>
              <c:pt idx="901">
                <c:v>162.80000000000001</c:v>
              </c:pt>
              <c:pt idx="902">
                <c:v>162.80000000000001</c:v>
              </c:pt>
              <c:pt idx="903">
                <c:v>162.80000000000001</c:v>
              </c:pt>
              <c:pt idx="904">
                <c:v>163</c:v>
              </c:pt>
              <c:pt idx="905">
                <c:v>163</c:v>
              </c:pt>
              <c:pt idx="906">
                <c:v>163</c:v>
              </c:pt>
              <c:pt idx="907">
                <c:v>163</c:v>
              </c:pt>
              <c:pt idx="908">
                <c:v>163.1</c:v>
              </c:pt>
              <c:pt idx="909">
                <c:v>163.1</c:v>
              </c:pt>
              <c:pt idx="910">
                <c:v>163.19999999999999</c:v>
              </c:pt>
              <c:pt idx="911">
                <c:v>163.19999999999999</c:v>
              </c:pt>
              <c:pt idx="912">
                <c:v>163.30000000000001</c:v>
              </c:pt>
              <c:pt idx="913">
                <c:v>163.30000000000001</c:v>
              </c:pt>
              <c:pt idx="914">
                <c:v>163.30000000000001</c:v>
              </c:pt>
              <c:pt idx="915">
                <c:v>163.4</c:v>
              </c:pt>
              <c:pt idx="916">
                <c:v>163.5</c:v>
              </c:pt>
              <c:pt idx="917">
                <c:v>163.5</c:v>
              </c:pt>
              <c:pt idx="918">
                <c:v>163.5</c:v>
              </c:pt>
              <c:pt idx="919">
                <c:v>163.6</c:v>
              </c:pt>
              <c:pt idx="920">
                <c:v>163.6</c:v>
              </c:pt>
              <c:pt idx="921">
                <c:v>163.69999999999999</c:v>
              </c:pt>
              <c:pt idx="922">
                <c:v>163.69999999999999</c:v>
              </c:pt>
              <c:pt idx="923">
                <c:v>163.69999999999999</c:v>
              </c:pt>
              <c:pt idx="924">
                <c:v>163.80000000000001</c:v>
              </c:pt>
              <c:pt idx="925">
                <c:v>163.80000000000001</c:v>
              </c:pt>
              <c:pt idx="926">
                <c:v>163.9</c:v>
              </c:pt>
              <c:pt idx="927">
                <c:v>163.9</c:v>
              </c:pt>
              <c:pt idx="928">
                <c:v>163.9</c:v>
              </c:pt>
              <c:pt idx="929">
                <c:v>164</c:v>
              </c:pt>
              <c:pt idx="930">
                <c:v>164</c:v>
              </c:pt>
              <c:pt idx="931">
                <c:v>164</c:v>
              </c:pt>
              <c:pt idx="932">
                <c:v>164</c:v>
              </c:pt>
              <c:pt idx="933">
                <c:v>164.1</c:v>
              </c:pt>
              <c:pt idx="934">
                <c:v>164.1</c:v>
              </c:pt>
              <c:pt idx="935">
                <c:v>164</c:v>
              </c:pt>
              <c:pt idx="936">
                <c:v>164.1</c:v>
              </c:pt>
              <c:pt idx="937">
                <c:v>164.2</c:v>
              </c:pt>
              <c:pt idx="938">
                <c:v>164.2</c:v>
              </c:pt>
              <c:pt idx="939">
                <c:v>164.2</c:v>
              </c:pt>
              <c:pt idx="940">
                <c:v>164.2</c:v>
              </c:pt>
              <c:pt idx="941">
                <c:v>164.2</c:v>
              </c:pt>
              <c:pt idx="942">
                <c:v>164.2</c:v>
              </c:pt>
              <c:pt idx="943">
                <c:v>164.2</c:v>
              </c:pt>
              <c:pt idx="944">
                <c:v>164.2</c:v>
              </c:pt>
              <c:pt idx="945">
                <c:v>164.2</c:v>
              </c:pt>
              <c:pt idx="946">
                <c:v>164.2</c:v>
              </c:pt>
              <c:pt idx="947">
                <c:v>164.2</c:v>
              </c:pt>
              <c:pt idx="948">
                <c:v>164.2</c:v>
              </c:pt>
              <c:pt idx="949">
                <c:v>164.2</c:v>
              </c:pt>
              <c:pt idx="950">
                <c:v>164.2</c:v>
              </c:pt>
              <c:pt idx="951">
                <c:v>164.3</c:v>
              </c:pt>
              <c:pt idx="952">
                <c:v>164.3</c:v>
              </c:pt>
              <c:pt idx="953">
                <c:v>164.3</c:v>
              </c:pt>
              <c:pt idx="954">
                <c:v>164.2</c:v>
              </c:pt>
              <c:pt idx="955">
                <c:v>164.2</c:v>
              </c:pt>
              <c:pt idx="956">
                <c:v>164.2</c:v>
              </c:pt>
              <c:pt idx="957">
                <c:v>164.2</c:v>
              </c:pt>
              <c:pt idx="958">
                <c:v>164.3</c:v>
              </c:pt>
              <c:pt idx="959">
                <c:v>164.3</c:v>
              </c:pt>
              <c:pt idx="960">
                <c:v>164.3</c:v>
              </c:pt>
              <c:pt idx="961">
                <c:v>164.3</c:v>
              </c:pt>
              <c:pt idx="962">
                <c:v>164.3</c:v>
              </c:pt>
              <c:pt idx="963">
                <c:v>164.3</c:v>
              </c:pt>
              <c:pt idx="964">
                <c:v>164.3</c:v>
              </c:pt>
              <c:pt idx="965">
                <c:v>164.3</c:v>
              </c:pt>
              <c:pt idx="966">
                <c:v>164.4</c:v>
              </c:pt>
              <c:pt idx="967">
                <c:v>164.4</c:v>
              </c:pt>
              <c:pt idx="968">
                <c:v>164.5</c:v>
              </c:pt>
              <c:pt idx="969">
                <c:v>164.5</c:v>
              </c:pt>
              <c:pt idx="970">
                <c:v>164.5</c:v>
              </c:pt>
              <c:pt idx="971">
                <c:v>164.5</c:v>
              </c:pt>
              <c:pt idx="972">
                <c:v>164.6</c:v>
              </c:pt>
              <c:pt idx="973">
                <c:v>164.6</c:v>
              </c:pt>
              <c:pt idx="974">
                <c:v>164.6</c:v>
              </c:pt>
              <c:pt idx="975">
                <c:v>164.7</c:v>
              </c:pt>
              <c:pt idx="976">
                <c:v>164.7</c:v>
              </c:pt>
              <c:pt idx="977">
                <c:v>164.7</c:v>
              </c:pt>
              <c:pt idx="978">
                <c:v>164.7</c:v>
              </c:pt>
              <c:pt idx="979">
                <c:v>164.7</c:v>
              </c:pt>
              <c:pt idx="980">
                <c:v>164.8</c:v>
              </c:pt>
              <c:pt idx="981">
                <c:v>164.8</c:v>
              </c:pt>
              <c:pt idx="982">
                <c:v>164.8</c:v>
              </c:pt>
              <c:pt idx="983">
                <c:v>164.8</c:v>
              </c:pt>
              <c:pt idx="984">
                <c:v>164.8</c:v>
              </c:pt>
              <c:pt idx="985">
                <c:v>164.9</c:v>
              </c:pt>
              <c:pt idx="986">
                <c:v>164.9</c:v>
              </c:pt>
              <c:pt idx="987">
                <c:v>164.9</c:v>
              </c:pt>
              <c:pt idx="988">
                <c:v>164.9</c:v>
              </c:pt>
              <c:pt idx="989">
                <c:v>164.9</c:v>
              </c:pt>
              <c:pt idx="990">
                <c:v>164.9</c:v>
              </c:pt>
              <c:pt idx="991">
                <c:v>164.9</c:v>
              </c:pt>
              <c:pt idx="992">
                <c:v>164.9</c:v>
              </c:pt>
              <c:pt idx="993">
                <c:v>164.9</c:v>
              </c:pt>
              <c:pt idx="994">
                <c:v>164.9</c:v>
              </c:pt>
              <c:pt idx="995">
                <c:v>164.9</c:v>
              </c:pt>
              <c:pt idx="996">
                <c:v>164.9</c:v>
              </c:pt>
              <c:pt idx="997">
                <c:v>165</c:v>
              </c:pt>
              <c:pt idx="998">
                <c:v>165</c:v>
              </c:pt>
              <c:pt idx="999">
                <c:v>165</c:v>
              </c:pt>
              <c:pt idx="1000">
                <c:v>165.1</c:v>
              </c:pt>
              <c:pt idx="1001">
                <c:v>165.1</c:v>
              </c:pt>
              <c:pt idx="1002">
                <c:v>165.1</c:v>
              </c:pt>
              <c:pt idx="1003">
                <c:v>165.1</c:v>
              </c:pt>
              <c:pt idx="1004">
                <c:v>165.1</c:v>
              </c:pt>
              <c:pt idx="1005">
                <c:v>165.1</c:v>
              </c:pt>
              <c:pt idx="1006">
                <c:v>165.1</c:v>
              </c:pt>
              <c:pt idx="1007">
                <c:v>165.1</c:v>
              </c:pt>
              <c:pt idx="1008">
                <c:v>165.1</c:v>
              </c:pt>
              <c:pt idx="1009">
                <c:v>165</c:v>
              </c:pt>
              <c:pt idx="1010">
                <c:v>165.1</c:v>
              </c:pt>
              <c:pt idx="1011">
                <c:v>165.1</c:v>
              </c:pt>
              <c:pt idx="1012">
                <c:v>165.1</c:v>
              </c:pt>
              <c:pt idx="1013">
                <c:v>165.1</c:v>
              </c:pt>
              <c:pt idx="1014">
                <c:v>165.1</c:v>
              </c:pt>
              <c:pt idx="1015">
                <c:v>165.1</c:v>
              </c:pt>
              <c:pt idx="1016">
                <c:v>165.1</c:v>
              </c:pt>
              <c:pt idx="1017">
                <c:v>165.1</c:v>
              </c:pt>
              <c:pt idx="1018">
                <c:v>165.1</c:v>
              </c:pt>
              <c:pt idx="1019">
                <c:v>165.1</c:v>
              </c:pt>
              <c:pt idx="1020">
                <c:v>165.1</c:v>
              </c:pt>
              <c:pt idx="1021">
                <c:v>165.1</c:v>
              </c:pt>
              <c:pt idx="1022">
                <c:v>165.1</c:v>
              </c:pt>
              <c:pt idx="1023">
                <c:v>165.2</c:v>
              </c:pt>
              <c:pt idx="1024">
                <c:v>165.2</c:v>
              </c:pt>
              <c:pt idx="1025">
                <c:v>165.2</c:v>
              </c:pt>
              <c:pt idx="1026">
                <c:v>165.2</c:v>
              </c:pt>
              <c:pt idx="1027">
                <c:v>165.2</c:v>
              </c:pt>
              <c:pt idx="1028">
                <c:v>165.2</c:v>
              </c:pt>
              <c:pt idx="1029">
                <c:v>165.2</c:v>
              </c:pt>
              <c:pt idx="1030">
                <c:v>165.2</c:v>
              </c:pt>
              <c:pt idx="1031">
                <c:v>165.2</c:v>
              </c:pt>
              <c:pt idx="1032">
                <c:v>165.2</c:v>
              </c:pt>
              <c:pt idx="1033">
                <c:v>165.2</c:v>
              </c:pt>
              <c:pt idx="1034">
                <c:v>165.2</c:v>
              </c:pt>
              <c:pt idx="1035">
                <c:v>165.3</c:v>
              </c:pt>
              <c:pt idx="1036">
                <c:v>165.3</c:v>
              </c:pt>
              <c:pt idx="1037">
                <c:v>165.3</c:v>
              </c:pt>
              <c:pt idx="1038">
                <c:v>165.3</c:v>
              </c:pt>
              <c:pt idx="1039">
                <c:v>165.3</c:v>
              </c:pt>
              <c:pt idx="1040">
                <c:v>165.4</c:v>
              </c:pt>
              <c:pt idx="1041">
                <c:v>165.4</c:v>
              </c:pt>
              <c:pt idx="1042">
                <c:v>165.5</c:v>
              </c:pt>
              <c:pt idx="1043">
                <c:v>165.5</c:v>
              </c:pt>
              <c:pt idx="1044">
                <c:v>165.5</c:v>
              </c:pt>
              <c:pt idx="1045">
                <c:v>165.5</c:v>
              </c:pt>
              <c:pt idx="1046">
                <c:v>165.5</c:v>
              </c:pt>
              <c:pt idx="1047">
                <c:v>165.5</c:v>
              </c:pt>
              <c:pt idx="1048">
                <c:v>165.6</c:v>
              </c:pt>
              <c:pt idx="1049">
                <c:v>165.6</c:v>
              </c:pt>
              <c:pt idx="1050">
                <c:v>165.6</c:v>
              </c:pt>
              <c:pt idx="1051">
                <c:v>165.6</c:v>
              </c:pt>
              <c:pt idx="1052">
                <c:v>165.6</c:v>
              </c:pt>
              <c:pt idx="1053">
                <c:v>165.7</c:v>
              </c:pt>
              <c:pt idx="1054">
                <c:v>165.8</c:v>
              </c:pt>
              <c:pt idx="1055">
                <c:v>165.8</c:v>
              </c:pt>
              <c:pt idx="1056">
                <c:v>165.8</c:v>
              </c:pt>
              <c:pt idx="1057">
                <c:v>165.9</c:v>
              </c:pt>
              <c:pt idx="1058">
                <c:v>165.9</c:v>
              </c:pt>
              <c:pt idx="1059">
                <c:v>165.9</c:v>
              </c:pt>
              <c:pt idx="1060">
                <c:v>166</c:v>
              </c:pt>
              <c:pt idx="1061">
                <c:v>166</c:v>
              </c:pt>
              <c:pt idx="1062">
                <c:v>166</c:v>
              </c:pt>
              <c:pt idx="1063">
                <c:v>166</c:v>
              </c:pt>
              <c:pt idx="1064">
                <c:v>166.1</c:v>
              </c:pt>
              <c:pt idx="1065">
                <c:v>166.1</c:v>
              </c:pt>
              <c:pt idx="1066">
                <c:v>166.1</c:v>
              </c:pt>
              <c:pt idx="1067">
                <c:v>166.2</c:v>
              </c:pt>
              <c:pt idx="1068">
                <c:v>166.1</c:v>
              </c:pt>
              <c:pt idx="1069">
                <c:v>166.2</c:v>
              </c:pt>
              <c:pt idx="1070">
                <c:v>166.2</c:v>
              </c:pt>
              <c:pt idx="1071">
                <c:v>166.3</c:v>
              </c:pt>
              <c:pt idx="1072">
                <c:v>166.3</c:v>
              </c:pt>
              <c:pt idx="1073">
                <c:v>166.4</c:v>
              </c:pt>
              <c:pt idx="1074">
                <c:v>166.4</c:v>
              </c:pt>
              <c:pt idx="1075">
                <c:v>166.5</c:v>
              </c:pt>
              <c:pt idx="1076">
                <c:v>166.5</c:v>
              </c:pt>
              <c:pt idx="1077">
                <c:v>166.5</c:v>
              </c:pt>
              <c:pt idx="1078">
                <c:v>166.6</c:v>
              </c:pt>
              <c:pt idx="1079">
                <c:v>166.6</c:v>
              </c:pt>
              <c:pt idx="1080">
                <c:v>166.6</c:v>
              </c:pt>
              <c:pt idx="1081">
                <c:v>166.6</c:v>
              </c:pt>
              <c:pt idx="1082">
                <c:v>166.7</c:v>
              </c:pt>
              <c:pt idx="1083">
                <c:v>166.8</c:v>
              </c:pt>
              <c:pt idx="1084">
                <c:v>166.8</c:v>
              </c:pt>
              <c:pt idx="1085">
                <c:v>166.9</c:v>
              </c:pt>
              <c:pt idx="1086">
                <c:v>166.9</c:v>
              </c:pt>
              <c:pt idx="1087">
                <c:v>167</c:v>
              </c:pt>
              <c:pt idx="1088">
                <c:v>167</c:v>
              </c:pt>
              <c:pt idx="1089">
                <c:v>167.1</c:v>
              </c:pt>
              <c:pt idx="1090">
                <c:v>167.1</c:v>
              </c:pt>
              <c:pt idx="1091">
                <c:v>167.2</c:v>
              </c:pt>
              <c:pt idx="1092">
                <c:v>167.2</c:v>
              </c:pt>
              <c:pt idx="1093">
                <c:v>167.3</c:v>
              </c:pt>
              <c:pt idx="1094">
                <c:v>167.3</c:v>
              </c:pt>
              <c:pt idx="1095">
                <c:v>167.4</c:v>
              </c:pt>
              <c:pt idx="1096">
                <c:v>167.4</c:v>
              </c:pt>
              <c:pt idx="1097">
                <c:v>167.5</c:v>
              </c:pt>
              <c:pt idx="1098">
                <c:v>167.6</c:v>
              </c:pt>
              <c:pt idx="1099">
                <c:v>167.6</c:v>
              </c:pt>
              <c:pt idx="1100">
                <c:v>167.6</c:v>
              </c:pt>
              <c:pt idx="1101">
                <c:v>167.7</c:v>
              </c:pt>
              <c:pt idx="1102">
                <c:v>167.7</c:v>
              </c:pt>
              <c:pt idx="1103">
                <c:v>167.8</c:v>
              </c:pt>
              <c:pt idx="1104">
                <c:v>167.8</c:v>
              </c:pt>
              <c:pt idx="1105">
                <c:v>167.8</c:v>
              </c:pt>
              <c:pt idx="1106">
                <c:v>167.9</c:v>
              </c:pt>
              <c:pt idx="1107">
                <c:v>167.9</c:v>
              </c:pt>
              <c:pt idx="1108">
                <c:v>167.9</c:v>
              </c:pt>
              <c:pt idx="1109">
                <c:v>167.9</c:v>
              </c:pt>
              <c:pt idx="1110">
                <c:v>167.9</c:v>
              </c:pt>
              <c:pt idx="1111">
                <c:v>167.9</c:v>
              </c:pt>
              <c:pt idx="1112">
                <c:v>167.9</c:v>
              </c:pt>
              <c:pt idx="1113">
                <c:v>168</c:v>
              </c:pt>
              <c:pt idx="1114">
                <c:v>168.1</c:v>
              </c:pt>
              <c:pt idx="1115">
                <c:v>168.1</c:v>
              </c:pt>
              <c:pt idx="1116">
                <c:v>168.1</c:v>
              </c:pt>
              <c:pt idx="1117">
                <c:v>168.1</c:v>
              </c:pt>
              <c:pt idx="1118">
                <c:v>168.2</c:v>
              </c:pt>
              <c:pt idx="1119">
                <c:v>168.2</c:v>
              </c:pt>
              <c:pt idx="1120">
                <c:v>168.2</c:v>
              </c:pt>
              <c:pt idx="1121">
                <c:v>168.2</c:v>
              </c:pt>
              <c:pt idx="1122">
                <c:v>168.3</c:v>
              </c:pt>
              <c:pt idx="1123">
                <c:v>168.3</c:v>
              </c:pt>
              <c:pt idx="1124">
                <c:v>168.4</c:v>
              </c:pt>
              <c:pt idx="1125">
                <c:v>168.4</c:v>
              </c:pt>
              <c:pt idx="1126">
                <c:v>168.4</c:v>
              </c:pt>
              <c:pt idx="1127">
                <c:v>168.5</c:v>
              </c:pt>
              <c:pt idx="1128">
                <c:v>168.6</c:v>
              </c:pt>
              <c:pt idx="1129">
                <c:v>168.6</c:v>
              </c:pt>
              <c:pt idx="1130">
                <c:v>168.6</c:v>
              </c:pt>
              <c:pt idx="1131">
                <c:v>168.6</c:v>
              </c:pt>
              <c:pt idx="1132">
                <c:v>168.7</c:v>
              </c:pt>
              <c:pt idx="1133">
                <c:v>168.7</c:v>
              </c:pt>
              <c:pt idx="1134">
                <c:v>168.7</c:v>
              </c:pt>
              <c:pt idx="1135">
                <c:v>168.8</c:v>
              </c:pt>
              <c:pt idx="1136">
                <c:v>168.7</c:v>
              </c:pt>
              <c:pt idx="1137">
                <c:v>168.8</c:v>
              </c:pt>
              <c:pt idx="1138">
                <c:v>168.8</c:v>
              </c:pt>
              <c:pt idx="1139">
                <c:v>168.8</c:v>
              </c:pt>
              <c:pt idx="1140">
                <c:v>168.8</c:v>
              </c:pt>
              <c:pt idx="1141">
                <c:v>168.9</c:v>
              </c:pt>
              <c:pt idx="1142">
                <c:v>168.9</c:v>
              </c:pt>
              <c:pt idx="1143">
                <c:v>168.9</c:v>
              </c:pt>
              <c:pt idx="1144">
                <c:v>168.9</c:v>
              </c:pt>
              <c:pt idx="1145">
                <c:v>168.8</c:v>
              </c:pt>
              <c:pt idx="1146">
                <c:v>168.8</c:v>
              </c:pt>
              <c:pt idx="1147">
                <c:v>168.8</c:v>
              </c:pt>
              <c:pt idx="1148">
                <c:v>168.8</c:v>
              </c:pt>
              <c:pt idx="1149">
                <c:v>168.8</c:v>
              </c:pt>
              <c:pt idx="1150">
                <c:v>168.8</c:v>
              </c:pt>
              <c:pt idx="1151">
                <c:v>168.8</c:v>
              </c:pt>
              <c:pt idx="1152">
                <c:v>168.7</c:v>
              </c:pt>
              <c:pt idx="1153">
                <c:v>168.7</c:v>
              </c:pt>
              <c:pt idx="1154">
                <c:v>168.7</c:v>
              </c:pt>
              <c:pt idx="1155">
                <c:v>168.7</c:v>
              </c:pt>
              <c:pt idx="1156">
                <c:v>168.8</c:v>
              </c:pt>
              <c:pt idx="1157">
                <c:v>168.8</c:v>
              </c:pt>
              <c:pt idx="1158">
                <c:v>168.8</c:v>
              </c:pt>
              <c:pt idx="1159">
                <c:v>168.8</c:v>
              </c:pt>
              <c:pt idx="1160">
                <c:v>168.8</c:v>
              </c:pt>
              <c:pt idx="1161">
                <c:v>168.8</c:v>
              </c:pt>
              <c:pt idx="1162">
                <c:v>168.8</c:v>
              </c:pt>
              <c:pt idx="1163">
                <c:v>168.8</c:v>
              </c:pt>
              <c:pt idx="1164">
                <c:v>168.8</c:v>
              </c:pt>
              <c:pt idx="1165">
                <c:v>168.8</c:v>
              </c:pt>
              <c:pt idx="1166">
                <c:v>168.7</c:v>
              </c:pt>
              <c:pt idx="1167">
                <c:v>168.7</c:v>
              </c:pt>
              <c:pt idx="1168">
                <c:v>168.7</c:v>
              </c:pt>
              <c:pt idx="1169">
                <c:v>168.8</c:v>
              </c:pt>
              <c:pt idx="1170">
                <c:v>168.7</c:v>
              </c:pt>
              <c:pt idx="1171">
                <c:v>168.7</c:v>
              </c:pt>
              <c:pt idx="1172">
                <c:v>168.7</c:v>
              </c:pt>
              <c:pt idx="1173">
                <c:v>168.7</c:v>
              </c:pt>
              <c:pt idx="1174">
                <c:v>168.7</c:v>
              </c:pt>
              <c:pt idx="1175">
                <c:v>168.7</c:v>
              </c:pt>
              <c:pt idx="1176">
                <c:v>168.7</c:v>
              </c:pt>
              <c:pt idx="1177">
                <c:v>168.7</c:v>
              </c:pt>
              <c:pt idx="1178">
                <c:v>168.7</c:v>
              </c:pt>
              <c:pt idx="1179">
                <c:v>168.8</c:v>
              </c:pt>
              <c:pt idx="1180">
                <c:v>168.7</c:v>
              </c:pt>
              <c:pt idx="1181">
                <c:v>168.7</c:v>
              </c:pt>
              <c:pt idx="1182">
                <c:v>168.7</c:v>
              </c:pt>
              <c:pt idx="1183">
                <c:v>168.7</c:v>
              </c:pt>
              <c:pt idx="1184">
                <c:v>168.7</c:v>
              </c:pt>
              <c:pt idx="1185">
                <c:v>168.7</c:v>
              </c:pt>
              <c:pt idx="1186">
                <c:v>168.7</c:v>
              </c:pt>
              <c:pt idx="1187">
                <c:v>168.7</c:v>
              </c:pt>
              <c:pt idx="1188">
                <c:v>168.7</c:v>
              </c:pt>
              <c:pt idx="1189">
                <c:v>168.7</c:v>
              </c:pt>
              <c:pt idx="1190">
                <c:v>168.6</c:v>
              </c:pt>
              <c:pt idx="1191">
                <c:v>168.7</c:v>
              </c:pt>
              <c:pt idx="1192">
                <c:v>168.6</c:v>
              </c:pt>
              <c:pt idx="1193">
                <c:v>168.6</c:v>
              </c:pt>
              <c:pt idx="1194">
                <c:v>168.6</c:v>
              </c:pt>
              <c:pt idx="1195">
                <c:v>168.6</c:v>
              </c:pt>
              <c:pt idx="1196">
                <c:v>168.6</c:v>
              </c:pt>
              <c:pt idx="1197">
                <c:v>168.6</c:v>
              </c:pt>
              <c:pt idx="1198">
                <c:v>168.6</c:v>
              </c:pt>
              <c:pt idx="1199">
                <c:v>168.6</c:v>
              </c:pt>
              <c:pt idx="1200">
                <c:v>168.6</c:v>
              </c:pt>
              <c:pt idx="1201">
                <c:v>168.7</c:v>
              </c:pt>
              <c:pt idx="1202">
                <c:v>168.7</c:v>
              </c:pt>
              <c:pt idx="1203">
                <c:v>168.7</c:v>
              </c:pt>
              <c:pt idx="1204">
                <c:v>168.7</c:v>
              </c:pt>
              <c:pt idx="1205">
                <c:v>168.7</c:v>
              </c:pt>
              <c:pt idx="1206">
                <c:v>168.6</c:v>
              </c:pt>
              <c:pt idx="1207">
                <c:v>168.7</c:v>
              </c:pt>
              <c:pt idx="1208">
                <c:v>168.6</c:v>
              </c:pt>
              <c:pt idx="1209">
                <c:v>168.7</c:v>
              </c:pt>
              <c:pt idx="1210">
                <c:v>168.6</c:v>
              </c:pt>
              <c:pt idx="1211">
                <c:v>168.6</c:v>
              </c:pt>
              <c:pt idx="1212">
                <c:v>168.6</c:v>
              </c:pt>
              <c:pt idx="1213">
                <c:v>168.6</c:v>
              </c:pt>
              <c:pt idx="1214">
                <c:v>168.6</c:v>
              </c:pt>
              <c:pt idx="1215">
                <c:v>168.6</c:v>
              </c:pt>
              <c:pt idx="1216">
                <c:v>168.6</c:v>
              </c:pt>
              <c:pt idx="1217">
                <c:v>168.6</c:v>
              </c:pt>
              <c:pt idx="1218">
                <c:v>168.6</c:v>
              </c:pt>
              <c:pt idx="1219">
                <c:v>168.6</c:v>
              </c:pt>
              <c:pt idx="1220">
                <c:v>168.6</c:v>
              </c:pt>
              <c:pt idx="1221">
                <c:v>168.6</c:v>
              </c:pt>
              <c:pt idx="1222">
                <c:v>168.6</c:v>
              </c:pt>
              <c:pt idx="1223">
                <c:v>168.6</c:v>
              </c:pt>
              <c:pt idx="1224">
                <c:v>168.7</c:v>
              </c:pt>
              <c:pt idx="1225">
                <c:v>168.7</c:v>
              </c:pt>
              <c:pt idx="1226">
                <c:v>168.7</c:v>
              </c:pt>
              <c:pt idx="1227">
                <c:v>168.7</c:v>
              </c:pt>
              <c:pt idx="1228">
                <c:v>168.8</c:v>
              </c:pt>
              <c:pt idx="1229">
                <c:v>168.8</c:v>
              </c:pt>
              <c:pt idx="1230">
                <c:v>168.8</c:v>
              </c:pt>
              <c:pt idx="1231">
                <c:v>168.8</c:v>
              </c:pt>
              <c:pt idx="1232">
                <c:v>168.8</c:v>
              </c:pt>
              <c:pt idx="1233">
                <c:v>168.8</c:v>
              </c:pt>
              <c:pt idx="1234">
                <c:v>168.8</c:v>
              </c:pt>
              <c:pt idx="1235">
                <c:v>168.8</c:v>
              </c:pt>
              <c:pt idx="1236">
                <c:v>168.8</c:v>
              </c:pt>
              <c:pt idx="1237">
                <c:v>168.8</c:v>
              </c:pt>
              <c:pt idx="1238">
                <c:v>168.8</c:v>
              </c:pt>
              <c:pt idx="1239">
                <c:v>168.8</c:v>
              </c:pt>
              <c:pt idx="1240">
                <c:v>168.8</c:v>
              </c:pt>
              <c:pt idx="1241">
                <c:v>168.7</c:v>
              </c:pt>
              <c:pt idx="1242">
                <c:v>168.7</c:v>
              </c:pt>
              <c:pt idx="1243">
                <c:v>168.7</c:v>
              </c:pt>
              <c:pt idx="1244">
                <c:v>168.8</c:v>
              </c:pt>
              <c:pt idx="1245">
                <c:v>168.8</c:v>
              </c:pt>
              <c:pt idx="1246">
                <c:v>168.8</c:v>
              </c:pt>
              <c:pt idx="1247">
                <c:v>168.9</c:v>
              </c:pt>
              <c:pt idx="1248">
                <c:v>168.8</c:v>
              </c:pt>
              <c:pt idx="1249">
                <c:v>168.9</c:v>
              </c:pt>
              <c:pt idx="1250">
                <c:v>168.9</c:v>
              </c:pt>
              <c:pt idx="1251">
                <c:v>168.9</c:v>
              </c:pt>
              <c:pt idx="1252">
                <c:v>168.9</c:v>
              </c:pt>
              <c:pt idx="1253">
                <c:v>168.9</c:v>
              </c:pt>
              <c:pt idx="1254">
                <c:v>168.9</c:v>
              </c:pt>
              <c:pt idx="1255">
                <c:v>168.9</c:v>
              </c:pt>
              <c:pt idx="1256">
                <c:v>168.9</c:v>
              </c:pt>
              <c:pt idx="1257">
                <c:v>168.9</c:v>
              </c:pt>
              <c:pt idx="1258">
                <c:v>168.9</c:v>
              </c:pt>
              <c:pt idx="1259">
                <c:v>168.9</c:v>
              </c:pt>
              <c:pt idx="1260">
                <c:v>169</c:v>
              </c:pt>
              <c:pt idx="1261">
                <c:v>169</c:v>
              </c:pt>
              <c:pt idx="1262">
                <c:v>169</c:v>
              </c:pt>
              <c:pt idx="1263">
                <c:v>169</c:v>
              </c:pt>
              <c:pt idx="1264">
                <c:v>169.1</c:v>
              </c:pt>
              <c:pt idx="1265">
                <c:v>169.1</c:v>
              </c:pt>
              <c:pt idx="1266">
                <c:v>169</c:v>
              </c:pt>
              <c:pt idx="1267">
                <c:v>169</c:v>
              </c:pt>
              <c:pt idx="1268">
                <c:v>169.1</c:v>
              </c:pt>
              <c:pt idx="1269">
                <c:v>169</c:v>
              </c:pt>
              <c:pt idx="1270">
                <c:v>169.1</c:v>
              </c:pt>
              <c:pt idx="1271">
                <c:v>169.1</c:v>
              </c:pt>
              <c:pt idx="1272">
                <c:v>169.1</c:v>
              </c:pt>
              <c:pt idx="1273">
                <c:v>169.1</c:v>
              </c:pt>
              <c:pt idx="1274">
                <c:v>169</c:v>
              </c:pt>
              <c:pt idx="1275">
                <c:v>169</c:v>
              </c:pt>
              <c:pt idx="1276">
                <c:v>169</c:v>
              </c:pt>
              <c:pt idx="1277">
                <c:v>169.1</c:v>
              </c:pt>
              <c:pt idx="1278">
                <c:v>169.1</c:v>
              </c:pt>
              <c:pt idx="1279">
                <c:v>169.1</c:v>
              </c:pt>
              <c:pt idx="1280">
                <c:v>169.1</c:v>
              </c:pt>
              <c:pt idx="1281">
                <c:v>169</c:v>
              </c:pt>
              <c:pt idx="1282">
                <c:v>169.1</c:v>
              </c:pt>
              <c:pt idx="1283">
                <c:v>169</c:v>
              </c:pt>
              <c:pt idx="1284">
                <c:v>169.1</c:v>
              </c:pt>
              <c:pt idx="1285">
                <c:v>169</c:v>
              </c:pt>
              <c:pt idx="1286">
                <c:v>169</c:v>
              </c:pt>
              <c:pt idx="1287">
                <c:v>169</c:v>
              </c:pt>
              <c:pt idx="1288">
                <c:v>168.9</c:v>
              </c:pt>
              <c:pt idx="1289">
                <c:v>168.9</c:v>
              </c:pt>
              <c:pt idx="1290">
                <c:v>168.9</c:v>
              </c:pt>
              <c:pt idx="1291">
                <c:v>169</c:v>
              </c:pt>
              <c:pt idx="1292">
                <c:v>169</c:v>
              </c:pt>
              <c:pt idx="1293">
                <c:v>169</c:v>
              </c:pt>
              <c:pt idx="1294">
                <c:v>169.1</c:v>
              </c:pt>
              <c:pt idx="1295">
                <c:v>169.1</c:v>
              </c:pt>
              <c:pt idx="1296">
                <c:v>169.1</c:v>
              </c:pt>
              <c:pt idx="1297">
                <c:v>169.1</c:v>
              </c:pt>
              <c:pt idx="1298">
                <c:v>169.2</c:v>
              </c:pt>
              <c:pt idx="1299">
                <c:v>169.3</c:v>
              </c:pt>
              <c:pt idx="1300">
                <c:v>169.3</c:v>
              </c:pt>
              <c:pt idx="1301">
                <c:v>169.3</c:v>
              </c:pt>
              <c:pt idx="1302">
                <c:v>169.3</c:v>
              </c:pt>
              <c:pt idx="1303">
                <c:v>169.3</c:v>
              </c:pt>
              <c:pt idx="1304">
                <c:v>169.4</c:v>
              </c:pt>
              <c:pt idx="1305">
                <c:v>169.4</c:v>
              </c:pt>
              <c:pt idx="1306">
                <c:v>169.4</c:v>
              </c:pt>
              <c:pt idx="1307">
                <c:v>169.4</c:v>
              </c:pt>
              <c:pt idx="1308">
                <c:v>169.4</c:v>
              </c:pt>
              <c:pt idx="1309">
                <c:v>169.4</c:v>
              </c:pt>
              <c:pt idx="1310">
                <c:v>169.5</c:v>
              </c:pt>
              <c:pt idx="1311">
                <c:v>169.5</c:v>
              </c:pt>
              <c:pt idx="1312">
                <c:v>169.5</c:v>
              </c:pt>
              <c:pt idx="1313">
                <c:v>169.5</c:v>
              </c:pt>
              <c:pt idx="1314">
                <c:v>169.5</c:v>
              </c:pt>
              <c:pt idx="1315">
                <c:v>169.5</c:v>
              </c:pt>
              <c:pt idx="1316">
                <c:v>169.5</c:v>
              </c:pt>
              <c:pt idx="1317">
                <c:v>169.5</c:v>
              </c:pt>
              <c:pt idx="1318">
                <c:v>169.6</c:v>
              </c:pt>
              <c:pt idx="1319">
                <c:v>169.6</c:v>
              </c:pt>
              <c:pt idx="1320">
                <c:v>169.6</c:v>
              </c:pt>
              <c:pt idx="1321">
                <c:v>169.6</c:v>
              </c:pt>
              <c:pt idx="1322">
                <c:v>169.6</c:v>
              </c:pt>
              <c:pt idx="1323">
                <c:v>169.6</c:v>
              </c:pt>
              <c:pt idx="1324">
                <c:v>169.6</c:v>
              </c:pt>
              <c:pt idx="1325">
                <c:v>169.6</c:v>
              </c:pt>
              <c:pt idx="1326">
                <c:v>169.6</c:v>
              </c:pt>
              <c:pt idx="1327">
                <c:v>169.7</c:v>
              </c:pt>
              <c:pt idx="1328">
                <c:v>169.7</c:v>
              </c:pt>
              <c:pt idx="1329">
                <c:v>169.7</c:v>
              </c:pt>
              <c:pt idx="1330">
                <c:v>169.7</c:v>
              </c:pt>
              <c:pt idx="1331">
                <c:v>169.7</c:v>
              </c:pt>
              <c:pt idx="1332">
                <c:v>169.8</c:v>
              </c:pt>
              <c:pt idx="1333">
                <c:v>169.9</c:v>
              </c:pt>
              <c:pt idx="1334">
                <c:v>169.9</c:v>
              </c:pt>
              <c:pt idx="1335">
                <c:v>169.9</c:v>
              </c:pt>
              <c:pt idx="1336">
                <c:v>169.9</c:v>
              </c:pt>
              <c:pt idx="1337">
                <c:v>169.9</c:v>
              </c:pt>
              <c:pt idx="1338">
                <c:v>169.9</c:v>
              </c:pt>
              <c:pt idx="1339">
                <c:v>170</c:v>
              </c:pt>
              <c:pt idx="1340">
                <c:v>170</c:v>
              </c:pt>
              <c:pt idx="1341">
                <c:v>170.1</c:v>
              </c:pt>
              <c:pt idx="1342">
                <c:v>170.1</c:v>
              </c:pt>
              <c:pt idx="1343">
                <c:v>170.1</c:v>
              </c:pt>
              <c:pt idx="1344">
                <c:v>170.2</c:v>
              </c:pt>
              <c:pt idx="1345">
                <c:v>170.2</c:v>
              </c:pt>
              <c:pt idx="1346">
                <c:v>170.2</c:v>
              </c:pt>
              <c:pt idx="1347">
                <c:v>170.2</c:v>
              </c:pt>
              <c:pt idx="1348">
                <c:v>170.2</c:v>
              </c:pt>
              <c:pt idx="1349">
                <c:v>170.2</c:v>
              </c:pt>
              <c:pt idx="1350">
                <c:v>170.2</c:v>
              </c:pt>
              <c:pt idx="1351">
                <c:v>170.2</c:v>
              </c:pt>
              <c:pt idx="1352">
                <c:v>170.2</c:v>
              </c:pt>
              <c:pt idx="1353">
                <c:v>170.2</c:v>
              </c:pt>
              <c:pt idx="1354">
                <c:v>170.1</c:v>
              </c:pt>
              <c:pt idx="1355">
                <c:v>170.1</c:v>
              </c:pt>
              <c:pt idx="1356">
                <c:v>170.1</c:v>
              </c:pt>
              <c:pt idx="1357">
                <c:v>170.1</c:v>
              </c:pt>
              <c:pt idx="1358">
                <c:v>170.1</c:v>
              </c:pt>
              <c:pt idx="1359">
                <c:v>170.1</c:v>
              </c:pt>
              <c:pt idx="1360">
                <c:v>170.1</c:v>
              </c:pt>
              <c:pt idx="1361">
                <c:v>170.1</c:v>
              </c:pt>
              <c:pt idx="1362">
                <c:v>170.1</c:v>
              </c:pt>
              <c:pt idx="1363">
                <c:v>170.1</c:v>
              </c:pt>
              <c:pt idx="1364">
                <c:v>170.1</c:v>
              </c:pt>
              <c:pt idx="1365">
                <c:v>170.1</c:v>
              </c:pt>
              <c:pt idx="1366">
                <c:v>170</c:v>
              </c:pt>
              <c:pt idx="1367">
                <c:v>170</c:v>
              </c:pt>
              <c:pt idx="1368">
                <c:v>170</c:v>
              </c:pt>
              <c:pt idx="1369">
                <c:v>170</c:v>
              </c:pt>
              <c:pt idx="1370">
                <c:v>170</c:v>
              </c:pt>
              <c:pt idx="1371">
                <c:v>170</c:v>
              </c:pt>
              <c:pt idx="1372">
                <c:v>170</c:v>
              </c:pt>
              <c:pt idx="1373">
                <c:v>170.1</c:v>
              </c:pt>
              <c:pt idx="1374">
                <c:v>170.1</c:v>
              </c:pt>
              <c:pt idx="1375">
                <c:v>170.1</c:v>
              </c:pt>
              <c:pt idx="1376">
                <c:v>170.1</c:v>
              </c:pt>
              <c:pt idx="1377">
                <c:v>170.1</c:v>
              </c:pt>
              <c:pt idx="1378">
                <c:v>170.1</c:v>
              </c:pt>
              <c:pt idx="1379">
                <c:v>170.2</c:v>
              </c:pt>
              <c:pt idx="1380">
                <c:v>170.2</c:v>
              </c:pt>
              <c:pt idx="1381">
                <c:v>170.2</c:v>
              </c:pt>
              <c:pt idx="1382">
                <c:v>170.2</c:v>
              </c:pt>
              <c:pt idx="1383">
                <c:v>170.2</c:v>
              </c:pt>
              <c:pt idx="1384">
                <c:v>170.2</c:v>
              </c:pt>
              <c:pt idx="1385">
                <c:v>170.2</c:v>
              </c:pt>
              <c:pt idx="1386">
                <c:v>170.2</c:v>
              </c:pt>
              <c:pt idx="1387">
                <c:v>170.2</c:v>
              </c:pt>
              <c:pt idx="1388">
                <c:v>170.1</c:v>
              </c:pt>
              <c:pt idx="1389">
                <c:v>170.2</c:v>
              </c:pt>
              <c:pt idx="1390">
                <c:v>170.2</c:v>
              </c:pt>
              <c:pt idx="1391">
                <c:v>170.2</c:v>
              </c:pt>
              <c:pt idx="1392">
                <c:v>170.2</c:v>
              </c:pt>
              <c:pt idx="1393">
                <c:v>170.2</c:v>
              </c:pt>
              <c:pt idx="1394">
                <c:v>170.2</c:v>
              </c:pt>
              <c:pt idx="1395">
                <c:v>170.2</c:v>
              </c:pt>
              <c:pt idx="1396">
                <c:v>170.1</c:v>
              </c:pt>
              <c:pt idx="1397">
                <c:v>170.1</c:v>
              </c:pt>
              <c:pt idx="1398">
                <c:v>170.1</c:v>
              </c:pt>
              <c:pt idx="1399">
                <c:v>170.1</c:v>
              </c:pt>
              <c:pt idx="1400">
                <c:v>170.1</c:v>
              </c:pt>
              <c:pt idx="1401">
                <c:v>170.1</c:v>
              </c:pt>
              <c:pt idx="1402">
                <c:v>170.1</c:v>
              </c:pt>
              <c:pt idx="1403">
                <c:v>170.1</c:v>
              </c:pt>
              <c:pt idx="1404">
                <c:v>170.1</c:v>
              </c:pt>
              <c:pt idx="1405">
                <c:v>170.1</c:v>
              </c:pt>
              <c:pt idx="1406">
                <c:v>170.2</c:v>
              </c:pt>
              <c:pt idx="1407">
                <c:v>170.1</c:v>
              </c:pt>
              <c:pt idx="1408">
                <c:v>170.2</c:v>
              </c:pt>
              <c:pt idx="1409">
                <c:v>170.2</c:v>
              </c:pt>
              <c:pt idx="1410">
                <c:v>170.2</c:v>
              </c:pt>
              <c:pt idx="1411">
                <c:v>170.2</c:v>
              </c:pt>
              <c:pt idx="1412">
                <c:v>170.2</c:v>
              </c:pt>
              <c:pt idx="1413">
                <c:v>170.2</c:v>
              </c:pt>
              <c:pt idx="1414">
                <c:v>170.2</c:v>
              </c:pt>
              <c:pt idx="1415">
                <c:v>170.2</c:v>
              </c:pt>
              <c:pt idx="1416">
                <c:v>170.2</c:v>
              </c:pt>
              <c:pt idx="1417">
                <c:v>170.3</c:v>
              </c:pt>
              <c:pt idx="1418">
                <c:v>170.3</c:v>
              </c:pt>
              <c:pt idx="1419">
                <c:v>170.4</c:v>
              </c:pt>
              <c:pt idx="1420">
                <c:v>170.4</c:v>
              </c:pt>
              <c:pt idx="1421">
                <c:v>170.4</c:v>
              </c:pt>
              <c:pt idx="1422">
                <c:v>170.4</c:v>
              </c:pt>
              <c:pt idx="1423">
                <c:v>170.4</c:v>
              </c:pt>
              <c:pt idx="1424">
                <c:v>170.4</c:v>
              </c:pt>
              <c:pt idx="1425">
                <c:v>170.5</c:v>
              </c:pt>
              <c:pt idx="1426">
                <c:v>170.5</c:v>
              </c:pt>
              <c:pt idx="1427">
                <c:v>170.5</c:v>
              </c:pt>
              <c:pt idx="1428">
                <c:v>170.5</c:v>
              </c:pt>
              <c:pt idx="1429">
                <c:v>170.5</c:v>
              </c:pt>
              <c:pt idx="1430">
                <c:v>170.5</c:v>
              </c:pt>
              <c:pt idx="1431">
                <c:v>170.4</c:v>
              </c:pt>
              <c:pt idx="1432">
                <c:v>170.4</c:v>
              </c:pt>
              <c:pt idx="1433">
                <c:v>170.4</c:v>
              </c:pt>
              <c:pt idx="1434">
                <c:v>170.4</c:v>
              </c:pt>
              <c:pt idx="1435">
                <c:v>170.4</c:v>
              </c:pt>
              <c:pt idx="1436">
                <c:v>170.4</c:v>
              </c:pt>
              <c:pt idx="1437">
                <c:v>170.4</c:v>
              </c:pt>
              <c:pt idx="1438">
                <c:v>170.4</c:v>
              </c:pt>
              <c:pt idx="1439">
                <c:v>170.4</c:v>
              </c:pt>
              <c:pt idx="1440">
                <c:v>170.4</c:v>
              </c:pt>
              <c:pt idx="1441">
                <c:v>170.5</c:v>
              </c:pt>
              <c:pt idx="1442">
                <c:v>170.4</c:v>
              </c:pt>
              <c:pt idx="1443">
                <c:v>170.6</c:v>
              </c:pt>
              <c:pt idx="1444">
                <c:v>170.5</c:v>
              </c:pt>
              <c:pt idx="1445">
                <c:v>170.5</c:v>
              </c:pt>
              <c:pt idx="1446">
                <c:v>170.6</c:v>
              </c:pt>
              <c:pt idx="1447">
                <c:v>170.7</c:v>
              </c:pt>
              <c:pt idx="1448">
                <c:v>170.7</c:v>
              </c:pt>
              <c:pt idx="1449">
                <c:v>170.7</c:v>
              </c:pt>
              <c:pt idx="1450">
                <c:v>170.8</c:v>
              </c:pt>
              <c:pt idx="1451">
                <c:v>170.9</c:v>
              </c:pt>
              <c:pt idx="1452">
                <c:v>170.9</c:v>
              </c:pt>
              <c:pt idx="1453">
                <c:v>170.9</c:v>
              </c:pt>
              <c:pt idx="1454">
                <c:v>170.9</c:v>
              </c:pt>
              <c:pt idx="1455">
                <c:v>170.9</c:v>
              </c:pt>
              <c:pt idx="1456">
                <c:v>170.9</c:v>
              </c:pt>
              <c:pt idx="1457">
                <c:v>170.9</c:v>
              </c:pt>
              <c:pt idx="1458">
                <c:v>170.9</c:v>
              </c:pt>
              <c:pt idx="1459">
                <c:v>171</c:v>
              </c:pt>
              <c:pt idx="1460">
                <c:v>171</c:v>
              </c:pt>
              <c:pt idx="1461">
                <c:v>171.1</c:v>
              </c:pt>
              <c:pt idx="1462">
                <c:v>171.1</c:v>
              </c:pt>
              <c:pt idx="1463">
                <c:v>171.2</c:v>
              </c:pt>
              <c:pt idx="1464">
                <c:v>171.2</c:v>
              </c:pt>
              <c:pt idx="1465">
                <c:v>171.1</c:v>
              </c:pt>
              <c:pt idx="1466">
                <c:v>171.1</c:v>
              </c:pt>
              <c:pt idx="1467">
                <c:v>171.1</c:v>
              </c:pt>
              <c:pt idx="1468">
                <c:v>171.1</c:v>
              </c:pt>
              <c:pt idx="1469">
                <c:v>171.1</c:v>
              </c:pt>
              <c:pt idx="1470">
                <c:v>171.1</c:v>
              </c:pt>
              <c:pt idx="1471">
                <c:v>171.1</c:v>
              </c:pt>
              <c:pt idx="1472">
                <c:v>171.1</c:v>
              </c:pt>
              <c:pt idx="1473">
                <c:v>171.1</c:v>
              </c:pt>
              <c:pt idx="1474">
                <c:v>171.1</c:v>
              </c:pt>
              <c:pt idx="1475">
                <c:v>171</c:v>
              </c:pt>
              <c:pt idx="1476">
                <c:v>170.9</c:v>
              </c:pt>
              <c:pt idx="1477">
                <c:v>170.9</c:v>
              </c:pt>
              <c:pt idx="1478">
                <c:v>170.9</c:v>
              </c:pt>
              <c:pt idx="1479">
                <c:v>170.9</c:v>
              </c:pt>
              <c:pt idx="1480">
                <c:v>170.9</c:v>
              </c:pt>
              <c:pt idx="1481">
                <c:v>170.9</c:v>
              </c:pt>
              <c:pt idx="1482">
                <c:v>170.9</c:v>
              </c:pt>
              <c:pt idx="1483">
                <c:v>170.9</c:v>
              </c:pt>
              <c:pt idx="1484">
                <c:v>170.9</c:v>
              </c:pt>
              <c:pt idx="1485">
                <c:v>170.9</c:v>
              </c:pt>
              <c:pt idx="1486">
                <c:v>170.9</c:v>
              </c:pt>
              <c:pt idx="1487">
                <c:v>170.9</c:v>
              </c:pt>
              <c:pt idx="1488">
                <c:v>170.9</c:v>
              </c:pt>
              <c:pt idx="1489">
                <c:v>170.9</c:v>
              </c:pt>
              <c:pt idx="1490">
                <c:v>171</c:v>
              </c:pt>
              <c:pt idx="1491">
                <c:v>171</c:v>
              </c:pt>
              <c:pt idx="1492">
                <c:v>171</c:v>
              </c:pt>
              <c:pt idx="1493">
                <c:v>171</c:v>
              </c:pt>
              <c:pt idx="1494">
                <c:v>171.1</c:v>
              </c:pt>
              <c:pt idx="1495">
                <c:v>171.1</c:v>
              </c:pt>
              <c:pt idx="1496">
                <c:v>171.1</c:v>
              </c:pt>
              <c:pt idx="1497">
                <c:v>171.1</c:v>
              </c:pt>
              <c:pt idx="1498">
                <c:v>171.1</c:v>
              </c:pt>
              <c:pt idx="1499">
                <c:v>171.1</c:v>
              </c:pt>
              <c:pt idx="1500">
                <c:v>171.1</c:v>
              </c:pt>
              <c:pt idx="1501">
                <c:v>171.1</c:v>
              </c:pt>
              <c:pt idx="1502">
                <c:v>171.1</c:v>
              </c:pt>
              <c:pt idx="1503">
                <c:v>171.1</c:v>
              </c:pt>
              <c:pt idx="1504">
                <c:v>171.1</c:v>
              </c:pt>
              <c:pt idx="1505">
                <c:v>171.1</c:v>
              </c:pt>
              <c:pt idx="1506">
                <c:v>171.1</c:v>
              </c:pt>
              <c:pt idx="1507">
                <c:v>171.1</c:v>
              </c:pt>
              <c:pt idx="1508">
                <c:v>171.1</c:v>
              </c:pt>
              <c:pt idx="1509">
                <c:v>171.1</c:v>
              </c:pt>
              <c:pt idx="1510">
                <c:v>171.1</c:v>
              </c:pt>
              <c:pt idx="1511">
                <c:v>171.1</c:v>
              </c:pt>
              <c:pt idx="1512">
                <c:v>171.2</c:v>
              </c:pt>
              <c:pt idx="1513">
                <c:v>171.2</c:v>
              </c:pt>
              <c:pt idx="1514">
                <c:v>171.2</c:v>
              </c:pt>
              <c:pt idx="1515">
                <c:v>171.2</c:v>
              </c:pt>
              <c:pt idx="1516">
                <c:v>171.2</c:v>
              </c:pt>
              <c:pt idx="1517">
                <c:v>171.2</c:v>
              </c:pt>
              <c:pt idx="1518">
                <c:v>171.2</c:v>
              </c:pt>
              <c:pt idx="1519">
                <c:v>171.2</c:v>
              </c:pt>
              <c:pt idx="1520">
                <c:v>171.2</c:v>
              </c:pt>
              <c:pt idx="1521">
                <c:v>171.3</c:v>
              </c:pt>
              <c:pt idx="1522">
                <c:v>171.3</c:v>
              </c:pt>
              <c:pt idx="1523">
                <c:v>171.3</c:v>
              </c:pt>
              <c:pt idx="1524">
                <c:v>171.3</c:v>
              </c:pt>
              <c:pt idx="1525">
                <c:v>171.3</c:v>
              </c:pt>
              <c:pt idx="1526">
                <c:v>171.3</c:v>
              </c:pt>
              <c:pt idx="1527">
                <c:v>171.3</c:v>
              </c:pt>
              <c:pt idx="1528">
                <c:v>171.4</c:v>
              </c:pt>
              <c:pt idx="1529">
                <c:v>171.4</c:v>
              </c:pt>
              <c:pt idx="1530">
                <c:v>171.4</c:v>
              </c:pt>
              <c:pt idx="1531">
                <c:v>171.4</c:v>
              </c:pt>
              <c:pt idx="1532">
                <c:v>171.4</c:v>
              </c:pt>
              <c:pt idx="1533">
                <c:v>171.4</c:v>
              </c:pt>
              <c:pt idx="1534">
                <c:v>171.4</c:v>
              </c:pt>
              <c:pt idx="1535">
                <c:v>171.4</c:v>
              </c:pt>
              <c:pt idx="1536">
                <c:v>171.5</c:v>
              </c:pt>
              <c:pt idx="1537">
                <c:v>171.5</c:v>
              </c:pt>
              <c:pt idx="1538">
                <c:v>171.5</c:v>
              </c:pt>
              <c:pt idx="1539">
                <c:v>171.5</c:v>
              </c:pt>
              <c:pt idx="1540">
                <c:v>171.5</c:v>
              </c:pt>
              <c:pt idx="1541">
                <c:v>171.5</c:v>
              </c:pt>
              <c:pt idx="1542">
                <c:v>171.5</c:v>
              </c:pt>
              <c:pt idx="1543">
                <c:v>171.5</c:v>
              </c:pt>
              <c:pt idx="1544">
                <c:v>171.5</c:v>
              </c:pt>
              <c:pt idx="1545">
                <c:v>171.5</c:v>
              </c:pt>
              <c:pt idx="1546">
                <c:v>171.5</c:v>
              </c:pt>
              <c:pt idx="1547">
                <c:v>171.5</c:v>
              </c:pt>
              <c:pt idx="1548">
                <c:v>171.5</c:v>
              </c:pt>
              <c:pt idx="1549">
                <c:v>171.5</c:v>
              </c:pt>
              <c:pt idx="1550">
                <c:v>171.5</c:v>
              </c:pt>
              <c:pt idx="1551">
                <c:v>171.6</c:v>
              </c:pt>
              <c:pt idx="1552">
                <c:v>171.6</c:v>
              </c:pt>
              <c:pt idx="1553">
                <c:v>171.6</c:v>
              </c:pt>
              <c:pt idx="1554">
                <c:v>171.6</c:v>
              </c:pt>
              <c:pt idx="1555">
                <c:v>171.7</c:v>
              </c:pt>
              <c:pt idx="1556">
                <c:v>171.7</c:v>
              </c:pt>
              <c:pt idx="1557">
                <c:v>171.6</c:v>
              </c:pt>
              <c:pt idx="1558">
                <c:v>171.7</c:v>
              </c:pt>
              <c:pt idx="1559">
                <c:v>171.7</c:v>
              </c:pt>
              <c:pt idx="1560">
                <c:v>171.7</c:v>
              </c:pt>
              <c:pt idx="1561">
                <c:v>171.7</c:v>
              </c:pt>
              <c:pt idx="1562">
                <c:v>171.7</c:v>
              </c:pt>
              <c:pt idx="1563">
                <c:v>171.6</c:v>
              </c:pt>
              <c:pt idx="1564">
                <c:v>171.7</c:v>
              </c:pt>
              <c:pt idx="1565">
                <c:v>171.7</c:v>
              </c:pt>
              <c:pt idx="1566">
                <c:v>171.7</c:v>
              </c:pt>
              <c:pt idx="1567">
                <c:v>171.7</c:v>
              </c:pt>
              <c:pt idx="1568">
                <c:v>171.7</c:v>
              </c:pt>
              <c:pt idx="1569">
                <c:v>171.8</c:v>
              </c:pt>
              <c:pt idx="1570">
                <c:v>171.8</c:v>
              </c:pt>
              <c:pt idx="1571">
                <c:v>171.8</c:v>
              </c:pt>
              <c:pt idx="1572">
                <c:v>171.8</c:v>
              </c:pt>
              <c:pt idx="1573">
                <c:v>171.8</c:v>
              </c:pt>
              <c:pt idx="1574">
                <c:v>171.9</c:v>
              </c:pt>
              <c:pt idx="1575">
                <c:v>171.9</c:v>
              </c:pt>
              <c:pt idx="1576">
                <c:v>171.9</c:v>
              </c:pt>
              <c:pt idx="1577">
                <c:v>171.9</c:v>
              </c:pt>
              <c:pt idx="1578">
                <c:v>171.9</c:v>
              </c:pt>
              <c:pt idx="1579">
                <c:v>171.9</c:v>
              </c:pt>
              <c:pt idx="1580">
                <c:v>171.9</c:v>
              </c:pt>
              <c:pt idx="1581">
                <c:v>171.9</c:v>
              </c:pt>
              <c:pt idx="1582">
                <c:v>171.9</c:v>
              </c:pt>
              <c:pt idx="1583">
                <c:v>171.9</c:v>
              </c:pt>
              <c:pt idx="1584">
                <c:v>171.9</c:v>
              </c:pt>
              <c:pt idx="1585">
                <c:v>171.9</c:v>
              </c:pt>
              <c:pt idx="1586">
                <c:v>171.9</c:v>
              </c:pt>
              <c:pt idx="1587">
                <c:v>171.9</c:v>
              </c:pt>
              <c:pt idx="1588">
                <c:v>171.9</c:v>
              </c:pt>
              <c:pt idx="1589">
                <c:v>171.9</c:v>
              </c:pt>
              <c:pt idx="1590">
                <c:v>171.9</c:v>
              </c:pt>
              <c:pt idx="1591">
                <c:v>171.9</c:v>
              </c:pt>
              <c:pt idx="1592">
                <c:v>171.9</c:v>
              </c:pt>
              <c:pt idx="1593">
                <c:v>171.9</c:v>
              </c:pt>
              <c:pt idx="1594">
                <c:v>171.9</c:v>
              </c:pt>
              <c:pt idx="1595">
                <c:v>172</c:v>
              </c:pt>
              <c:pt idx="1596">
                <c:v>172</c:v>
              </c:pt>
              <c:pt idx="1597">
                <c:v>172</c:v>
              </c:pt>
              <c:pt idx="1598">
                <c:v>172</c:v>
              </c:pt>
              <c:pt idx="1599">
                <c:v>172.1</c:v>
              </c:pt>
              <c:pt idx="1600">
                <c:v>172</c:v>
              </c:pt>
              <c:pt idx="1601">
                <c:v>172.1</c:v>
              </c:pt>
              <c:pt idx="1602">
                <c:v>172.1</c:v>
              </c:pt>
              <c:pt idx="1603">
                <c:v>172.1</c:v>
              </c:pt>
              <c:pt idx="1604">
                <c:v>172.1</c:v>
              </c:pt>
              <c:pt idx="1605">
                <c:v>172.1</c:v>
              </c:pt>
              <c:pt idx="1606">
                <c:v>172.1</c:v>
              </c:pt>
              <c:pt idx="1607">
                <c:v>172.1</c:v>
              </c:pt>
              <c:pt idx="1608">
                <c:v>172.1</c:v>
              </c:pt>
              <c:pt idx="1609">
                <c:v>172.1</c:v>
              </c:pt>
              <c:pt idx="1610">
                <c:v>172.2</c:v>
              </c:pt>
              <c:pt idx="1611">
                <c:v>172.2</c:v>
              </c:pt>
              <c:pt idx="1612">
                <c:v>172.2</c:v>
              </c:pt>
              <c:pt idx="1613">
                <c:v>172.2</c:v>
              </c:pt>
              <c:pt idx="1614">
                <c:v>172.3</c:v>
              </c:pt>
              <c:pt idx="1615">
                <c:v>172.4</c:v>
              </c:pt>
              <c:pt idx="1616">
                <c:v>172.4</c:v>
              </c:pt>
              <c:pt idx="1617">
                <c:v>172.4</c:v>
              </c:pt>
              <c:pt idx="1618">
                <c:v>172.5</c:v>
              </c:pt>
              <c:pt idx="1619">
                <c:v>172.5</c:v>
              </c:pt>
              <c:pt idx="1620">
                <c:v>172.5</c:v>
              </c:pt>
              <c:pt idx="1621">
                <c:v>172.6</c:v>
              </c:pt>
              <c:pt idx="1622">
                <c:v>172.7</c:v>
              </c:pt>
              <c:pt idx="1623">
                <c:v>172.7</c:v>
              </c:pt>
              <c:pt idx="1624">
                <c:v>172.7</c:v>
              </c:pt>
              <c:pt idx="1625">
                <c:v>172.8</c:v>
              </c:pt>
              <c:pt idx="1626">
                <c:v>172.8</c:v>
              </c:pt>
              <c:pt idx="1627">
                <c:v>172.7</c:v>
              </c:pt>
              <c:pt idx="1628">
                <c:v>172.8</c:v>
              </c:pt>
              <c:pt idx="1629">
                <c:v>172.7</c:v>
              </c:pt>
              <c:pt idx="1630">
                <c:v>172.8</c:v>
              </c:pt>
              <c:pt idx="1631">
                <c:v>172.7</c:v>
              </c:pt>
              <c:pt idx="1632">
                <c:v>172.7</c:v>
              </c:pt>
              <c:pt idx="1633">
                <c:v>172.7</c:v>
              </c:pt>
              <c:pt idx="1634">
                <c:v>172.7</c:v>
              </c:pt>
              <c:pt idx="1635">
                <c:v>172.7</c:v>
              </c:pt>
              <c:pt idx="1636">
                <c:v>172.7</c:v>
              </c:pt>
              <c:pt idx="1637">
                <c:v>172.7</c:v>
              </c:pt>
              <c:pt idx="1638">
                <c:v>172.8</c:v>
              </c:pt>
              <c:pt idx="1639">
                <c:v>172.7</c:v>
              </c:pt>
              <c:pt idx="1640">
                <c:v>172.9</c:v>
              </c:pt>
              <c:pt idx="1641">
                <c:v>172.9</c:v>
              </c:pt>
              <c:pt idx="1642">
                <c:v>172.9</c:v>
              </c:pt>
              <c:pt idx="1643">
                <c:v>172.9</c:v>
              </c:pt>
              <c:pt idx="1644">
                <c:v>172.9</c:v>
              </c:pt>
              <c:pt idx="1645">
                <c:v>172.9</c:v>
              </c:pt>
              <c:pt idx="1646">
                <c:v>172.9</c:v>
              </c:pt>
              <c:pt idx="1647">
                <c:v>172.9</c:v>
              </c:pt>
              <c:pt idx="1648">
                <c:v>172.9</c:v>
              </c:pt>
              <c:pt idx="1649">
                <c:v>172.9</c:v>
              </c:pt>
              <c:pt idx="1650">
                <c:v>172.9</c:v>
              </c:pt>
              <c:pt idx="1651">
                <c:v>172.9</c:v>
              </c:pt>
              <c:pt idx="1652">
                <c:v>172.9</c:v>
              </c:pt>
              <c:pt idx="1653">
                <c:v>172.9</c:v>
              </c:pt>
              <c:pt idx="1654">
                <c:v>172.9</c:v>
              </c:pt>
              <c:pt idx="1655">
                <c:v>172.9</c:v>
              </c:pt>
              <c:pt idx="1656">
                <c:v>172.9</c:v>
              </c:pt>
              <c:pt idx="1657">
                <c:v>172.9</c:v>
              </c:pt>
              <c:pt idx="1658">
                <c:v>173</c:v>
              </c:pt>
              <c:pt idx="1659">
                <c:v>173</c:v>
              </c:pt>
              <c:pt idx="1660">
                <c:v>173</c:v>
              </c:pt>
              <c:pt idx="1661">
                <c:v>173</c:v>
              </c:pt>
              <c:pt idx="1662">
                <c:v>173</c:v>
              </c:pt>
              <c:pt idx="1663">
                <c:v>173</c:v>
              </c:pt>
              <c:pt idx="1664">
                <c:v>173</c:v>
              </c:pt>
              <c:pt idx="1665">
                <c:v>173</c:v>
              </c:pt>
              <c:pt idx="1666">
                <c:v>173</c:v>
              </c:pt>
              <c:pt idx="1667">
                <c:v>173</c:v>
              </c:pt>
              <c:pt idx="1668">
                <c:v>173</c:v>
              </c:pt>
              <c:pt idx="1669">
                <c:v>173</c:v>
              </c:pt>
              <c:pt idx="1670">
                <c:v>173</c:v>
              </c:pt>
              <c:pt idx="1671">
                <c:v>173</c:v>
              </c:pt>
              <c:pt idx="1672">
                <c:v>173</c:v>
              </c:pt>
              <c:pt idx="1673">
                <c:v>173</c:v>
              </c:pt>
              <c:pt idx="1674">
                <c:v>173</c:v>
              </c:pt>
              <c:pt idx="1675">
                <c:v>173</c:v>
              </c:pt>
              <c:pt idx="1676">
                <c:v>173</c:v>
              </c:pt>
              <c:pt idx="1677">
                <c:v>173</c:v>
              </c:pt>
              <c:pt idx="1678">
                <c:v>173</c:v>
              </c:pt>
              <c:pt idx="1679">
                <c:v>173</c:v>
              </c:pt>
              <c:pt idx="1680">
                <c:v>173</c:v>
              </c:pt>
              <c:pt idx="1681">
                <c:v>173</c:v>
              </c:pt>
              <c:pt idx="1682">
                <c:v>173</c:v>
              </c:pt>
              <c:pt idx="1683">
                <c:v>173</c:v>
              </c:pt>
              <c:pt idx="1684">
                <c:v>173</c:v>
              </c:pt>
              <c:pt idx="1685">
                <c:v>173</c:v>
              </c:pt>
              <c:pt idx="1686">
                <c:v>173</c:v>
              </c:pt>
              <c:pt idx="1687">
                <c:v>173</c:v>
              </c:pt>
              <c:pt idx="1688">
                <c:v>173</c:v>
              </c:pt>
              <c:pt idx="1689">
                <c:v>173</c:v>
              </c:pt>
              <c:pt idx="1690">
                <c:v>173</c:v>
              </c:pt>
              <c:pt idx="1691">
                <c:v>173</c:v>
              </c:pt>
              <c:pt idx="1692">
                <c:v>173</c:v>
              </c:pt>
              <c:pt idx="1693">
                <c:v>173</c:v>
              </c:pt>
              <c:pt idx="1694">
                <c:v>173</c:v>
              </c:pt>
              <c:pt idx="1695">
                <c:v>173</c:v>
              </c:pt>
              <c:pt idx="1696">
                <c:v>173</c:v>
              </c:pt>
              <c:pt idx="1697">
                <c:v>173</c:v>
              </c:pt>
              <c:pt idx="1698">
                <c:v>173</c:v>
              </c:pt>
              <c:pt idx="1699">
                <c:v>173</c:v>
              </c:pt>
              <c:pt idx="1700">
                <c:v>173</c:v>
              </c:pt>
              <c:pt idx="1701">
                <c:v>173</c:v>
              </c:pt>
              <c:pt idx="1702">
                <c:v>173</c:v>
              </c:pt>
              <c:pt idx="1703">
                <c:v>173</c:v>
              </c:pt>
              <c:pt idx="1704">
                <c:v>172.9</c:v>
              </c:pt>
              <c:pt idx="1705">
                <c:v>172.9</c:v>
              </c:pt>
              <c:pt idx="1706">
                <c:v>172.9</c:v>
              </c:pt>
              <c:pt idx="1707">
                <c:v>172.9</c:v>
              </c:pt>
              <c:pt idx="1708">
                <c:v>172.9</c:v>
              </c:pt>
              <c:pt idx="1709">
                <c:v>172.9</c:v>
              </c:pt>
              <c:pt idx="1710">
                <c:v>172.9</c:v>
              </c:pt>
              <c:pt idx="1711">
                <c:v>172.8</c:v>
              </c:pt>
              <c:pt idx="1712">
                <c:v>172.8</c:v>
              </c:pt>
              <c:pt idx="1713">
                <c:v>172.8</c:v>
              </c:pt>
              <c:pt idx="1714">
                <c:v>172.7</c:v>
              </c:pt>
              <c:pt idx="1715">
                <c:v>172.7</c:v>
              </c:pt>
              <c:pt idx="1716">
                <c:v>172.7</c:v>
              </c:pt>
              <c:pt idx="1717">
                <c:v>172.7</c:v>
              </c:pt>
              <c:pt idx="1718">
                <c:v>172.7</c:v>
              </c:pt>
              <c:pt idx="1719">
                <c:v>172.7</c:v>
              </c:pt>
              <c:pt idx="1720">
                <c:v>172.7</c:v>
              </c:pt>
              <c:pt idx="1721">
                <c:v>172.7</c:v>
              </c:pt>
              <c:pt idx="1722">
                <c:v>172.7</c:v>
              </c:pt>
              <c:pt idx="1723">
                <c:v>172.7</c:v>
              </c:pt>
              <c:pt idx="1724">
                <c:v>172.7</c:v>
              </c:pt>
              <c:pt idx="1725">
                <c:v>172.7</c:v>
              </c:pt>
              <c:pt idx="1726">
                <c:v>172.7</c:v>
              </c:pt>
              <c:pt idx="1727">
                <c:v>172.7</c:v>
              </c:pt>
              <c:pt idx="1728">
                <c:v>172.7</c:v>
              </c:pt>
              <c:pt idx="1729">
                <c:v>172.7</c:v>
              </c:pt>
              <c:pt idx="1730">
                <c:v>172.7</c:v>
              </c:pt>
              <c:pt idx="1731">
                <c:v>172.7</c:v>
              </c:pt>
              <c:pt idx="1732">
                <c:v>172.7</c:v>
              </c:pt>
              <c:pt idx="1733">
                <c:v>172.7</c:v>
              </c:pt>
              <c:pt idx="1734">
                <c:v>172.7</c:v>
              </c:pt>
              <c:pt idx="1735">
                <c:v>172.7</c:v>
              </c:pt>
              <c:pt idx="1736">
                <c:v>172.7</c:v>
              </c:pt>
              <c:pt idx="1737">
                <c:v>172.7</c:v>
              </c:pt>
              <c:pt idx="1738">
                <c:v>172.7</c:v>
              </c:pt>
              <c:pt idx="1739">
                <c:v>172.7</c:v>
              </c:pt>
              <c:pt idx="1740">
                <c:v>172.8</c:v>
              </c:pt>
              <c:pt idx="1741">
                <c:v>172.8</c:v>
              </c:pt>
              <c:pt idx="1742">
                <c:v>172.9</c:v>
              </c:pt>
              <c:pt idx="1743">
                <c:v>172.9</c:v>
              </c:pt>
              <c:pt idx="1744">
                <c:v>172.9</c:v>
              </c:pt>
              <c:pt idx="1745">
                <c:v>172.9</c:v>
              </c:pt>
              <c:pt idx="1746">
                <c:v>172.9</c:v>
              </c:pt>
              <c:pt idx="1747">
                <c:v>172.9</c:v>
              </c:pt>
              <c:pt idx="1748">
                <c:v>172.9</c:v>
              </c:pt>
              <c:pt idx="1749">
                <c:v>172.9</c:v>
              </c:pt>
              <c:pt idx="1750">
                <c:v>172.9</c:v>
              </c:pt>
              <c:pt idx="1751">
                <c:v>172.9</c:v>
              </c:pt>
              <c:pt idx="1752">
                <c:v>172.9</c:v>
              </c:pt>
              <c:pt idx="1753">
                <c:v>172.9</c:v>
              </c:pt>
              <c:pt idx="1754">
                <c:v>172.9</c:v>
              </c:pt>
              <c:pt idx="1755">
                <c:v>172.9</c:v>
              </c:pt>
              <c:pt idx="1756">
                <c:v>172.9</c:v>
              </c:pt>
              <c:pt idx="1757">
                <c:v>172.9</c:v>
              </c:pt>
              <c:pt idx="1758">
                <c:v>172.9</c:v>
              </c:pt>
              <c:pt idx="1759">
                <c:v>172.9</c:v>
              </c:pt>
              <c:pt idx="1760">
                <c:v>172.8</c:v>
              </c:pt>
              <c:pt idx="1761">
                <c:v>172.8</c:v>
              </c:pt>
              <c:pt idx="1762">
                <c:v>172.8</c:v>
              </c:pt>
              <c:pt idx="1763">
                <c:v>172.8</c:v>
              </c:pt>
              <c:pt idx="1764">
                <c:v>172.7</c:v>
              </c:pt>
              <c:pt idx="1765">
                <c:v>172.8</c:v>
              </c:pt>
              <c:pt idx="1766">
                <c:v>172.7</c:v>
              </c:pt>
              <c:pt idx="1767">
                <c:v>172.8</c:v>
              </c:pt>
              <c:pt idx="1768">
                <c:v>172.7</c:v>
              </c:pt>
              <c:pt idx="1769">
                <c:v>172.7</c:v>
              </c:pt>
              <c:pt idx="1770">
                <c:v>172.8</c:v>
              </c:pt>
              <c:pt idx="1771">
                <c:v>172.7</c:v>
              </c:pt>
              <c:pt idx="1772">
                <c:v>172.7</c:v>
              </c:pt>
              <c:pt idx="1773">
                <c:v>172.7</c:v>
              </c:pt>
              <c:pt idx="1774">
                <c:v>172.8</c:v>
              </c:pt>
              <c:pt idx="1775">
                <c:v>172.8</c:v>
              </c:pt>
              <c:pt idx="1776">
                <c:v>172.7</c:v>
              </c:pt>
              <c:pt idx="1777">
                <c:v>172.7</c:v>
              </c:pt>
              <c:pt idx="1778">
                <c:v>172.9</c:v>
              </c:pt>
              <c:pt idx="1779">
                <c:v>172.8</c:v>
              </c:pt>
              <c:pt idx="1780">
                <c:v>172.9</c:v>
              </c:pt>
              <c:pt idx="1781">
                <c:v>172.9</c:v>
              </c:pt>
              <c:pt idx="1782">
                <c:v>172.9</c:v>
              </c:pt>
              <c:pt idx="1783">
                <c:v>173</c:v>
              </c:pt>
              <c:pt idx="1784">
                <c:v>173</c:v>
              </c:pt>
              <c:pt idx="1785">
                <c:v>173</c:v>
              </c:pt>
              <c:pt idx="1786">
                <c:v>173</c:v>
              </c:pt>
              <c:pt idx="1787">
                <c:v>173</c:v>
              </c:pt>
              <c:pt idx="1788">
                <c:v>173</c:v>
              </c:pt>
              <c:pt idx="1789">
                <c:v>173.1</c:v>
              </c:pt>
              <c:pt idx="1790">
                <c:v>173.2</c:v>
              </c:pt>
              <c:pt idx="1791">
                <c:v>173.2</c:v>
              </c:pt>
              <c:pt idx="1792">
                <c:v>173.2</c:v>
              </c:pt>
              <c:pt idx="1793">
                <c:v>173.2</c:v>
              </c:pt>
              <c:pt idx="1794">
                <c:v>173.2</c:v>
              </c:pt>
              <c:pt idx="1795">
                <c:v>173.3</c:v>
              </c:pt>
              <c:pt idx="1796">
                <c:v>173.3</c:v>
              </c:pt>
              <c:pt idx="1797">
                <c:v>173.3</c:v>
              </c:pt>
              <c:pt idx="1798">
                <c:v>173.2</c:v>
              </c:pt>
              <c:pt idx="1799">
                <c:v>173.2</c:v>
              </c:pt>
              <c:pt idx="1800">
                <c:v>173.2</c:v>
              </c:pt>
              <c:pt idx="1801">
                <c:v>173.2</c:v>
              </c:pt>
              <c:pt idx="1802">
                <c:v>173.2</c:v>
              </c:pt>
              <c:pt idx="1803">
                <c:v>173.2</c:v>
              </c:pt>
              <c:pt idx="1804">
                <c:v>173.2</c:v>
              </c:pt>
              <c:pt idx="1805">
                <c:v>173.2</c:v>
              </c:pt>
              <c:pt idx="1806">
                <c:v>173.2</c:v>
              </c:pt>
              <c:pt idx="1807">
                <c:v>173.2</c:v>
              </c:pt>
              <c:pt idx="1808">
                <c:v>173.2</c:v>
              </c:pt>
              <c:pt idx="1809">
                <c:v>173.2</c:v>
              </c:pt>
              <c:pt idx="1810">
                <c:v>173.2</c:v>
              </c:pt>
              <c:pt idx="1811">
                <c:v>173.2</c:v>
              </c:pt>
              <c:pt idx="1812">
                <c:v>173.2</c:v>
              </c:pt>
              <c:pt idx="1813">
                <c:v>173.2</c:v>
              </c:pt>
              <c:pt idx="1814">
                <c:v>173.2</c:v>
              </c:pt>
              <c:pt idx="1815">
                <c:v>173.2</c:v>
              </c:pt>
              <c:pt idx="1816">
                <c:v>173.2</c:v>
              </c:pt>
              <c:pt idx="1817">
                <c:v>173.2</c:v>
              </c:pt>
              <c:pt idx="1818">
                <c:v>173.2</c:v>
              </c:pt>
              <c:pt idx="1819">
                <c:v>173.2</c:v>
              </c:pt>
              <c:pt idx="1820">
                <c:v>173.2</c:v>
              </c:pt>
              <c:pt idx="1821">
                <c:v>173.2</c:v>
              </c:pt>
              <c:pt idx="1822">
                <c:v>173.2</c:v>
              </c:pt>
              <c:pt idx="1823">
                <c:v>173.2</c:v>
              </c:pt>
              <c:pt idx="1824">
                <c:v>173.2</c:v>
              </c:pt>
              <c:pt idx="1825">
                <c:v>173.1</c:v>
              </c:pt>
              <c:pt idx="1826">
                <c:v>173.2</c:v>
              </c:pt>
              <c:pt idx="1827">
                <c:v>173.1</c:v>
              </c:pt>
              <c:pt idx="1828">
                <c:v>173.1</c:v>
              </c:pt>
              <c:pt idx="1829">
                <c:v>173</c:v>
              </c:pt>
              <c:pt idx="1830">
                <c:v>173</c:v>
              </c:pt>
              <c:pt idx="1831">
                <c:v>173</c:v>
              </c:pt>
              <c:pt idx="1832">
                <c:v>173</c:v>
              </c:pt>
              <c:pt idx="1833">
                <c:v>173</c:v>
              </c:pt>
              <c:pt idx="1834">
                <c:v>173</c:v>
              </c:pt>
              <c:pt idx="1835">
                <c:v>173</c:v>
              </c:pt>
              <c:pt idx="1836">
                <c:v>173</c:v>
              </c:pt>
              <c:pt idx="1837">
                <c:v>173</c:v>
              </c:pt>
              <c:pt idx="1838">
                <c:v>173</c:v>
              </c:pt>
              <c:pt idx="1839">
                <c:v>173.1</c:v>
              </c:pt>
              <c:pt idx="1840">
                <c:v>173.1</c:v>
              </c:pt>
              <c:pt idx="1841">
                <c:v>173.1</c:v>
              </c:pt>
              <c:pt idx="1842">
                <c:v>173.2</c:v>
              </c:pt>
              <c:pt idx="1843">
                <c:v>173.2</c:v>
              </c:pt>
              <c:pt idx="1844">
                <c:v>173.2</c:v>
              </c:pt>
              <c:pt idx="1845">
                <c:v>173.2</c:v>
              </c:pt>
              <c:pt idx="1846">
                <c:v>173.2</c:v>
              </c:pt>
              <c:pt idx="1847">
                <c:v>173.1</c:v>
              </c:pt>
              <c:pt idx="1848">
                <c:v>173.2</c:v>
              </c:pt>
              <c:pt idx="1849">
                <c:v>173.2</c:v>
              </c:pt>
              <c:pt idx="1850">
                <c:v>173.2</c:v>
              </c:pt>
              <c:pt idx="1851">
                <c:v>173.2</c:v>
              </c:pt>
              <c:pt idx="1852">
                <c:v>173.2</c:v>
              </c:pt>
              <c:pt idx="1853">
                <c:v>173.2</c:v>
              </c:pt>
              <c:pt idx="1854">
                <c:v>173.2</c:v>
              </c:pt>
              <c:pt idx="1855">
                <c:v>173.1</c:v>
              </c:pt>
              <c:pt idx="1856">
                <c:v>173.1</c:v>
              </c:pt>
              <c:pt idx="1857">
                <c:v>173</c:v>
              </c:pt>
              <c:pt idx="1858">
                <c:v>173</c:v>
              </c:pt>
              <c:pt idx="1859">
                <c:v>173</c:v>
              </c:pt>
              <c:pt idx="1860">
                <c:v>172.9</c:v>
              </c:pt>
              <c:pt idx="1861">
                <c:v>172.9</c:v>
              </c:pt>
              <c:pt idx="1862">
                <c:v>172.9</c:v>
              </c:pt>
              <c:pt idx="1863">
                <c:v>172.8</c:v>
              </c:pt>
              <c:pt idx="1864">
                <c:v>172.8</c:v>
              </c:pt>
              <c:pt idx="1865">
                <c:v>172.7</c:v>
              </c:pt>
              <c:pt idx="1866">
                <c:v>172.7</c:v>
              </c:pt>
              <c:pt idx="1867">
                <c:v>172.7</c:v>
              </c:pt>
              <c:pt idx="1868">
                <c:v>172.7</c:v>
              </c:pt>
              <c:pt idx="1869">
                <c:v>172.7</c:v>
              </c:pt>
              <c:pt idx="1870">
                <c:v>172.7</c:v>
              </c:pt>
              <c:pt idx="1871">
                <c:v>172.7</c:v>
              </c:pt>
              <c:pt idx="1872">
                <c:v>172.6</c:v>
              </c:pt>
              <c:pt idx="1873">
                <c:v>172.6</c:v>
              </c:pt>
              <c:pt idx="1874">
                <c:v>172.6</c:v>
              </c:pt>
              <c:pt idx="1875">
                <c:v>172.6</c:v>
              </c:pt>
              <c:pt idx="1876">
                <c:v>172.5</c:v>
              </c:pt>
              <c:pt idx="1877">
                <c:v>172.5</c:v>
              </c:pt>
              <c:pt idx="1878">
                <c:v>172.6</c:v>
              </c:pt>
              <c:pt idx="1879">
                <c:v>172.6</c:v>
              </c:pt>
              <c:pt idx="1880">
                <c:v>172.6</c:v>
              </c:pt>
              <c:pt idx="1881">
                <c:v>172.6</c:v>
              </c:pt>
              <c:pt idx="1882">
                <c:v>172.5</c:v>
              </c:pt>
              <c:pt idx="1883">
                <c:v>172.6</c:v>
              </c:pt>
              <c:pt idx="1884">
                <c:v>172.7</c:v>
              </c:pt>
              <c:pt idx="1885">
                <c:v>172.7</c:v>
              </c:pt>
              <c:pt idx="1886">
                <c:v>172.7</c:v>
              </c:pt>
              <c:pt idx="1887">
                <c:v>172.7</c:v>
              </c:pt>
              <c:pt idx="1888">
                <c:v>172.7</c:v>
              </c:pt>
              <c:pt idx="1889">
                <c:v>172.7</c:v>
              </c:pt>
              <c:pt idx="1890">
                <c:v>172.7</c:v>
              </c:pt>
              <c:pt idx="1891">
                <c:v>172.8</c:v>
              </c:pt>
              <c:pt idx="1892">
                <c:v>172.8</c:v>
              </c:pt>
              <c:pt idx="1893">
                <c:v>172.9</c:v>
              </c:pt>
              <c:pt idx="1894">
                <c:v>172.9</c:v>
              </c:pt>
              <c:pt idx="1895">
                <c:v>172.9</c:v>
              </c:pt>
              <c:pt idx="1896">
                <c:v>172.9</c:v>
              </c:pt>
              <c:pt idx="1897">
                <c:v>173</c:v>
              </c:pt>
              <c:pt idx="1898">
                <c:v>173</c:v>
              </c:pt>
              <c:pt idx="1899">
                <c:v>172.9</c:v>
              </c:pt>
              <c:pt idx="1900">
                <c:v>173</c:v>
              </c:pt>
              <c:pt idx="1901">
                <c:v>173</c:v>
              </c:pt>
              <c:pt idx="1902">
                <c:v>173</c:v>
              </c:pt>
              <c:pt idx="1903">
                <c:v>173</c:v>
              </c:pt>
              <c:pt idx="1904">
                <c:v>173</c:v>
              </c:pt>
              <c:pt idx="1905">
                <c:v>173</c:v>
              </c:pt>
              <c:pt idx="1906">
                <c:v>173.1</c:v>
              </c:pt>
              <c:pt idx="1907">
                <c:v>173</c:v>
              </c:pt>
              <c:pt idx="1908">
                <c:v>173</c:v>
              </c:pt>
              <c:pt idx="1909">
                <c:v>173</c:v>
              </c:pt>
              <c:pt idx="1910">
                <c:v>173.1</c:v>
              </c:pt>
              <c:pt idx="1911">
                <c:v>173.1</c:v>
              </c:pt>
              <c:pt idx="1912">
                <c:v>173.2</c:v>
              </c:pt>
              <c:pt idx="1913">
                <c:v>173.2</c:v>
              </c:pt>
              <c:pt idx="1914">
                <c:v>173.2</c:v>
              </c:pt>
              <c:pt idx="1915">
                <c:v>173.2</c:v>
              </c:pt>
              <c:pt idx="1916">
                <c:v>173.2</c:v>
              </c:pt>
              <c:pt idx="1917">
                <c:v>173.2</c:v>
              </c:pt>
              <c:pt idx="1918">
                <c:v>173.2</c:v>
              </c:pt>
              <c:pt idx="1919">
                <c:v>173.3</c:v>
              </c:pt>
              <c:pt idx="1920">
                <c:v>173.3</c:v>
              </c:pt>
              <c:pt idx="1921">
                <c:v>173.3</c:v>
              </c:pt>
              <c:pt idx="1922">
                <c:v>173.3</c:v>
              </c:pt>
              <c:pt idx="1923">
                <c:v>173.3</c:v>
              </c:pt>
              <c:pt idx="1924">
                <c:v>173.4</c:v>
              </c:pt>
              <c:pt idx="1925">
                <c:v>173.4</c:v>
              </c:pt>
              <c:pt idx="1926">
                <c:v>173.4</c:v>
              </c:pt>
              <c:pt idx="1927">
                <c:v>173.4</c:v>
              </c:pt>
              <c:pt idx="1928">
                <c:v>173.4</c:v>
              </c:pt>
              <c:pt idx="1929">
                <c:v>173.4</c:v>
              </c:pt>
              <c:pt idx="1930">
                <c:v>173.5</c:v>
              </c:pt>
              <c:pt idx="1931">
                <c:v>173.5</c:v>
              </c:pt>
              <c:pt idx="1932">
                <c:v>173.5</c:v>
              </c:pt>
              <c:pt idx="1933">
                <c:v>173.5</c:v>
              </c:pt>
              <c:pt idx="1934">
                <c:v>173.5</c:v>
              </c:pt>
              <c:pt idx="1935">
                <c:v>173.5</c:v>
              </c:pt>
              <c:pt idx="1936">
                <c:v>173.5</c:v>
              </c:pt>
              <c:pt idx="1937">
                <c:v>173.5</c:v>
              </c:pt>
              <c:pt idx="1938">
                <c:v>173.4</c:v>
              </c:pt>
              <c:pt idx="1939">
                <c:v>173.5</c:v>
              </c:pt>
              <c:pt idx="1940">
                <c:v>173.4</c:v>
              </c:pt>
              <c:pt idx="1941">
                <c:v>173.4</c:v>
              </c:pt>
              <c:pt idx="1942">
                <c:v>173.4</c:v>
              </c:pt>
              <c:pt idx="1943">
                <c:v>173.4</c:v>
              </c:pt>
              <c:pt idx="1944">
                <c:v>173.4</c:v>
              </c:pt>
              <c:pt idx="1945">
                <c:v>173.4</c:v>
              </c:pt>
              <c:pt idx="1946">
                <c:v>173.4</c:v>
              </c:pt>
              <c:pt idx="1947">
                <c:v>173.4</c:v>
              </c:pt>
              <c:pt idx="1948">
                <c:v>173.4</c:v>
              </c:pt>
              <c:pt idx="1949">
                <c:v>173.3</c:v>
              </c:pt>
              <c:pt idx="1950">
                <c:v>173.3</c:v>
              </c:pt>
              <c:pt idx="1951">
                <c:v>173.3</c:v>
              </c:pt>
              <c:pt idx="1952">
                <c:v>173.3</c:v>
              </c:pt>
              <c:pt idx="1953">
                <c:v>173.3</c:v>
              </c:pt>
              <c:pt idx="1954">
                <c:v>173.3</c:v>
              </c:pt>
              <c:pt idx="1955">
                <c:v>173.2</c:v>
              </c:pt>
              <c:pt idx="1956">
                <c:v>173.2</c:v>
              </c:pt>
              <c:pt idx="1957">
                <c:v>173.2</c:v>
              </c:pt>
              <c:pt idx="1958">
                <c:v>173.1</c:v>
              </c:pt>
              <c:pt idx="1959">
                <c:v>173.2</c:v>
              </c:pt>
              <c:pt idx="1960">
                <c:v>173.1</c:v>
              </c:pt>
              <c:pt idx="1961">
                <c:v>173.1</c:v>
              </c:pt>
              <c:pt idx="1962">
                <c:v>173.1</c:v>
              </c:pt>
              <c:pt idx="1963">
                <c:v>173.1</c:v>
              </c:pt>
              <c:pt idx="1964">
                <c:v>173.1</c:v>
              </c:pt>
              <c:pt idx="1965">
                <c:v>173.2</c:v>
              </c:pt>
              <c:pt idx="1966">
                <c:v>173.2</c:v>
              </c:pt>
              <c:pt idx="1967">
                <c:v>173.2</c:v>
              </c:pt>
              <c:pt idx="1968">
                <c:v>173.2</c:v>
              </c:pt>
              <c:pt idx="1969">
                <c:v>173.2</c:v>
              </c:pt>
              <c:pt idx="1970">
                <c:v>173.1</c:v>
              </c:pt>
              <c:pt idx="1971">
                <c:v>173.1</c:v>
              </c:pt>
              <c:pt idx="1972">
                <c:v>173.1</c:v>
              </c:pt>
              <c:pt idx="1973">
                <c:v>173.1</c:v>
              </c:pt>
              <c:pt idx="1974">
                <c:v>173.1</c:v>
              </c:pt>
              <c:pt idx="1975">
                <c:v>173.2</c:v>
              </c:pt>
              <c:pt idx="1976">
                <c:v>173.1</c:v>
              </c:pt>
              <c:pt idx="1977">
                <c:v>173.2</c:v>
              </c:pt>
              <c:pt idx="1978">
                <c:v>173.1</c:v>
              </c:pt>
              <c:pt idx="1979">
                <c:v>173.1</c:v>
              </c:pt>
              <c:pt idx="1980">
                <c:v>173.1</c:v>
              </c:pt>
              <c:pt idx="1981">
                <c:v>173.2</c:v>
              </c:pt>
              <c:pt idx="1982">
                <c:v>173.2</c:v>
              </c:pt>
              <c:pt idx="1983">
                <c:v>173.2</c:v>
              </c:pt>
              <c:pt idx="1984">
                <c:v>173.1</c:v>
              </c:pt>
              <c:pt idx="1985">
                <c:v>173.1</c:v>
              </c:pt>
              <c:pt idx="1986">
                <c:v>173.1</c:v>
              </c:pt>
              <c:pt idx="1987">
                <c:v>173.1</c:v>
              </c:pt>
              <c:pt idx="1988">
                <c:v>173.1</c:v>
              </c:pt>
              <c:pt idx="1989">
                <c:v>173.1</c:v>
              </c:pt>
              <c:pt idx="1990">
                <c:v>173.1</c:v>
              </c:pt>
              <c:pt idx="1991">
                <c:v>173.1</c:v>
              </c:pt>
              <c:pt idx="1992">
                <c:v>173.1</c:v>
              </c:pt>
              <c:pt idx="1993">
                <c:v>173.1</c:v>
              </c:pt>
              <c:pt idx="1994">
                <c:v>173.1</c:v>
              </c:pt>
              <c:pt idx="1995">
                <c:v>173.1</c:v>
              </c:pt>
              <c:pt idx="1996">
                <c:v>173.2</c:v>
              </c:pt>
              <c:pt idx="1997">
                <c:v>173.2</c:v>
              </c:pt>
              <c:pt idx="1998">
                <c:v>173.2</c:v>
              </c:pt>
              <c:pt idx="1999">
                <c:v>173.2</c:v>
              </c:pt>
              <c:pt idx="2000">
                <c:v>173.2</c:v>
              </c:pt>
              <c:pt idx="2001">
                <c:v>173.2</c:v>
              </c:pt>
              <c:pt idx="2002">
                <c:v>173.2</c:v>
              </c:pt>
              <c:pt idx="2003">
                <c:v>173.2</c:v>
              </c:pt>
              <c:pt idx="2004">
                <c:v>173.2</c:v>
              </c:pt>
              <c:pt idx="2005">
                <c:v>173.3</c:v>
              </c:pt>
              <c:pt idx="2006">
                <c:v>173.3</c:v>
              </c:pt>
              <c:pt idx="2007">
                <c:v>173.3</c:v>
              </c:pt>
              <c:pt idx="2008">
                <c:v>173.3</c:v>
              </c:pt>
            </c:numLit>
          </c:yVal>
          <c:smooth val="0"/>
          <c:extLst>
            <c:ext xmlns:c16="http://schemas.microsoft.com/office/drawing/2014/chart" uri="{C3380CC4-5D6E-409C-BE32-E72D297353CC}">
              <c16:uniqueId val="{00000003-3968-421C-AAEB-E432F8B1578F}"/>
            </c:ext>
          </c:extLst>
        </c:ser>
        <c:dLbls>
          <c:showLegendKey val="0"/>
          <c:showVal val="0"/>
          <c:showCatName val="0"/>
          <c:showSerName val="0"/>
          <c:showPercent val="0"/>
          <c:showBubbleSize val="0"/>
        </c:dLbls>
        <c:axId val="877799728"/>
        <c:axId val="1226757056"/>
      </c:scatterChart>
      <c:valAx>
        <c:axId val="877799728"/>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a:defRPr b="0"/>
                </a:pPr>
                <a:r>
                  <a:rPr lang="en-GB" b="0"/>
                  <a:t>Time [s]</a:t>
                </a:r>
              </a:p>
            </c:rich>
          </c:tx>
          <c:overlay val="0"/>
        </c:title>
        <c:numFmt formatCode="General" sourceLinked="1"/>
        <c:majorTickMark val="none"/>
        <c:minorTickMark val="none"/>
        <c:tickLblPos val="nextTo"/>
        <c:spPr>
          <a:noFill/>
          <a:ln w="0" cap="flat" cmpd="sng" algn="ctr">
            <a:noFill/>
            <a:round/>
          </a:ln>
          <a:effectLst/>
        </c:spPr>
        <c:txPr>
          <a:bodyPr rot="-60000000" vert="horz"/>
          <a:lstStyle/>
          <a:p>
            <a:pPr>
              <a:defRPr/>
            </a:pPr>
            <a:endParaRPr lang="en-US"/>
          </a:p>
        </c:txPr>
        <c:crossAx val="1226757056"/>
        <c:crosses val="autoZero"/>
        <c:crossBetween val="midCat"/>
        <c:majorUnit val="50"/>
      </c:valAx>
      <c:valAx>
        <c:axId val="1226757056"/>
        <c:scaling>
          <c:orientation val="minMax"/>
          <c:max val="600"/>
        </c:scaling>
        <c:delete val="0"/>
        <c:axPos val="l"/>
        <c:majorGridlines>
          <c:spPr>
            <a:ln w="9525" cap="flat" cmpd="sng" algn="ctr">
              <a:solidFill>
                <a:schemeClr val="tx1">
                  <a:lumMod val="15000"/>
                  <a:lumOff val="85000"/>
                </a:schemeClr>
              </a:solidFill>
              <a:round/>
            </a:ln>
            <a:effectLst/>
          </c:spPr>
        </c:majorGridlines>
        <c:title>
          <c:tx>
            <c:rich>
              <a:bodyPr/>
              <a:lstStyle/>
              <a:p>
                <a:pPr>
                  <a:defRPr b="0"/>
                </a:pPr>
                <a:r>
                  <a:rPr lang="en-GB" b="0"/>
                  <a:t>Temperature [°C]</a:t>
                </a:r>
              </a:p>
            </c:rich>
          </c:tx>
          <c:overlay val="0"/>
        </c:title>
        <c:numFmt formatCode="General" sourceLinked="1"/>
        <c:majorTickMark val="none"/>
        <c:minorTickMark val="none"/>
        <c:tickLblPos val="nextTo"/>
        <c:spPr>
          <a:noFill/>
          <a:ln w="0" cap="flat" cmpd="sng" algn="ctr">
            <a:noFill/>
            <a:round/>
          </a:ln>
          <a:effectLst/>
        </c:spPr>
        <c:txPr>
          <a:bodyPr rot="-60000000" vert="horz"/>
          <a:lstStyle/>
          <a:p>
            <a:pPr>
              <a:defRPr/>
            </a:pPr>
            <a:endParaRPr lang="en-US"/>
          </a:p>
        </c:txPr>
        <c:crossAx val="877799728"/>
        <c:crosses val="autoZero"/>
        <c:crossBetween val="midCat"/>
      </c:valAx>
      <c:spPr>
        <a:ln w="3175">
          <a:solidFill>
            <a:schemeClr val="tx1"/>
          </a:solidFill>
        </a:ln>
      </c:spPr>
    </c:plotArea>
    <c:legend>
      <c:legendPos val="r"/>
      <c:layout>
        <c:manualLayout>
          <c:xMode val="edge"/>
          <c:yMode val="edge"/>
          <c:x val="0.48085201738459915"/>
          <c:y val="0.67807438271604936"/>
          <c:w val="0.43951794732761201"/>
          <c:h val="0.12934110247465613"/>
        </c:manualLayout>
      </c:layout>
      <c:overlay val="1"/>
      <c:spPr>
        <a:solidFill>
          <a:sysClr val="window" lastClr="FFFFFF"/>
        </a:solidFill>
        <a:ln w="6350">
          <a:solidFill>
            <a:schemeClr val="tx1"/>
          </a:solidFill>
        </a:ln>
      </c:spPr>
      <c:txPr>
        <a:bodyPr/>
        <a:lstStyle/>
        <a:p>
          <a:pPr>
            <a:defRPr sz="1000"/>
          </a:pPr>
          <a:endParaRPr lang="en-US"/>
        </a:p>
      </c:txPr>
    </c:legend>
    <c:plotVisOnly val="1"/>
    <c:dispBlanksAs val="gap"/>
    <c:showDLblsOverMax val="0"/>
    <c:extLst/>
  </c:chart>
  <c:spPr>
    <a:ln>
      <a:noFill/>
    </a:ln>
  </c:spPr>
  <c:txPr>
    <a:bodyPr/>
    <a:lstStyle/>
    <a:p>
      <a:pPr>
        <a:defRPr>
          <a:solidFill>
            <a:sysClr val="windowText" lastClr="000000"/>
          </a:solidFil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0"/>
          <c:tx>
            <c:v>Exposed Surface (x=1 mm)</c:v>
          </c:tx>
          <c:spPr>
            <a:ln w="19050">
              <a:noFill/>
            </a:ln>
          </c:spPr>
          <c:marker>
            <c:symbol val="x"/>
            <c:size val="3"/>
            <c:spPr>
              <a:ln>
                <a:solidFill>
                  <a:schemeClr val="accent3"/>
                </a:solidFill>
              </a:ln>
            </c:spPr>
          </c:marker>
          <c:dLbls>
            <c:dLbl>
              <c:idx val="786"/>
              <c:layout>
                <c:manualLayout>
                  <c:x val="-0.12362121212121212"/>
                  <c:y val="-8.2148555967412634E-2"/>
                </c:manualLayout>
              </c:layout>
              <c:tx>
                <c:rich>
                  <a:bodyPr wrap="square" lIns="38100" tIns="19050" rIns="38100" bIns="19050" anchor="ctr">
                    <a:spAutoFit/>
                  </a:bodyPr>
                  <a:lstStyle/>
                  <a:p>
                    <a:pPr>
                      <a:defRPr/>
                    </a:pPr>
                    <a:r>
                      <a:rPr lang="en-US"/>
                      <a:t>Ignition</a:t>
                    </a:r>
                  </a:p>
                </c:rich>
              </c:tx>
              <c:spPr>
                <a:solidFill>
                  <a:sysClr val="window" lastClr="FFFFFF"/>
                </a:solidFill>
                <a:ln w="6350">
                  <a:solidFill>
                    <a:schemeClr val="tx1"/>
                  </a:solid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1C6B-4863-8DA2-0A814CF8F548}"/>
                </c:ext>
              </c:extLst>
            </c:dLbl>
            <c:dLbl>
              <c:idx val="929"/>
              <c:layout>
                <c:manualLayout>
                  <c:x val="-5.4273504273504277E-3"/>
                  <c:y val="-8.659090909090908E-2"/>
                </c:manualLayout>
              </c:layout>
              <c:tx>
                <c:rich>
                  <a:bodyPr wrap="square" lIns="38100" tIns="19050" rIns="38100" bIns="19050" anchor="ctr">
                    <a:spAutoFit/>
                  </a:bodyPr>
                  <a:lstStyle/>
                  <a:p>
                    <a:pPr>
                      <a:defRPr/>
                    </a:pPr>
                    <a:r>
                      <a:rPr lang="en-US" dirty="0"/>
                      <a:t>Failure</a:t>
                    </a:r>
                    <a:r>
                      <a:rPr lang="en-US" baseline="0" dirty="0"/>
                      <a:t> </a:t>
                    </a:r>
                    <a:endParaRPr lang="en-US" dirty="0"/>
                  </a:p>
                </c:rich>
              </c:tx>
              <c:spPr>
                <a:noFill/>
                <a:ln w="6350">
                  <a:solidFill>
                    <a:schemeClr val="tx1"/>
                  </a:solid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1C6B-4863-8DA2-0A814CF8F548}"/>
                </c:ext>
              </c:extLst>
            </c:dLbl>
            <c:spPr>
              <a:solidFill>
                <a:sysClr val="window" lastClr="FFFFFF"/>
              </a:solidFill>
              <a:ln w="6350">
                <a:solidFill>
                  <a:schemeClr val="tx1"/>
                </a:solidFill>
              </a:ln>
              <a:effectLst/>
            </c:spPr>
            <c:txPr>
              <a:bodyPr wrap="square" lIns="38100" tIns="19050" rIns="38100" bIns="19050" anchor="ctr">
                <a:spAutoFit/>
              </a:bodyPr>
              <a:lstStyle/>
              <a:p>
                <a:pPr>
                  <a:defRPr u="none"/>
                </a:pPr>
                <a:endParaRPr lang="en-US"/>
              </a:p>
            </c:txP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wedgeRectCallout">
                    <a:avLst/>
                  </a:prstGeom>
                </c15:spPr>
                <c15:showLeaderLines val="1"/>
                <c15:leaderLines>
                  <c:spPr>
                    <a:ln w="12700"/>
                  </c:spPr>
                </c15:leaderLines>
              </c:ext>
            </c:extLst>
          </c:dLbls>
          <c:xVal>
            <c:numLit>
              <c:formatCode>General</c:formatCode>
              <c:ptCount val="3015"/>
              <c:pt idx="0">
                <c:v>0</c:v>
              </c:pt>
              <c:pt idx="1">
                <c:v>9.9552015928322551E-2</c:v>
              </c:pt>
              <c:pt idx="2">
                <c:v>0.1991040318566451</c:v>
              </c:pt>
              <c:pt idx="3">
                <c:v>0.29865604778496768</c:v>
              </c:pt>
              <c:pt idx="4">
                <c:v>0.39820806371329021</c:v>
              </c:pt>
              <c:pt idx="5">
                <c:v>0.49776007964161273</c:v>
              </c:pt>
              <c:pt idx="6">
                <c:v>0.59731209556993525</c:v>
              </c:pt>
              <c:pt idx="7">
                <c:v>0.69686411149825778</c:v>
              </c:pt>
              <c:pt idx="8">
                <c:v>0.7964161274265803</c:v>
              </c:pt>
              <c:pt idx="9">
                <c:v>0.89596814335490282</c:v>
              </c:pt>
              <c:pt idx="10">
                <c:v>0.99552015928322535</c:v>
              </c:pt>
              <c:pt idx="11">
                <c:v>1.095072175211548</c:v>
              </c:pt>
              <c:pt idx="12">
                <c:v>1.1946241911398705</c:v>
              </c:pt>
              <c:pt idx="13">
                <c:v>1.294176207068193</c:v>
              </c:pt>
              <c:pt idx="14">
                <c:v>1.3937282229965156</c:v>
              </c:pt>
              <c:pt idx="15">
                <c:v>1.4932802389248381</c:v>
              </c:pt>
              <c:pt idx="16">
                <c:v>1.5928322548531606</c:v>
              </c:pt>
              <c:pt idx="17">
                <c:v>1.6923842707814831</c:v>
              </c:pt>
              <c:pt idx="18">
                <c:v>1.7919362867098056</c:v>
              </c:pt>
              <c:pt idx="19">
                <c:v>1.8914883026381282</c:v>
              </c:pt>
              <c:pt idx="20">
                <c:v>1.9910403185664507</c:v>
              </c:pt>
              <c:pt idx="21">
                <c:v>2.0905923344947732</c:v>
              </c:pt>
              <c:pt idx="22">
                <c:v>2.190144350423096</c:v>
              </c:pt>
              <c:pt idx="23">
                <c:v>2.2896963663514187</c:v>
              </c:pt>
              <c:pt idx="24">
                <c:v>2.3892483822797415</c:v>
              </c:pt>
              <c:pt idx="25">
                <c:v>2.4888003982080642</c:v>
              </c:pt>
              <c:pt idx="26">
                <c:v>2.5883524141363869</c:v>
              </c:pt>
              <c:pt idx="27">
                <c:v>2.6879044300647097</c:v>
              </c:pt>
              <c:pt idx="28">
                <c:v>2.7874564459930324</c:v>
              </c:pt>
              <c:pt idx="29">
                <c:v>2.8870084619213552</c:v>
              </c:pt>
              <c:pt idx="30">
                <c:v>2.9865604778496779</c:v>
              </c:pt>
              <c:pt idx="31">
                <c:v>3.0861124937780007</c:v>
              </c:pt>
              <c:pt idx="32">
                <c:v>3.1856645097063234</c:v>
              </c:pt>
              <c:pt idx="33">
                <c:v>3.2852165256346462</c:v>
              </c:pt>
              <c:pt idx="34">
                <c:v>3.3847685415629689</c:v>
              </c:pt>
              <c:pt idx="35">
                <c:v>3.4843205574912917</c:v>
              </c:pt>
              <c:pt idx="36">
                <c:v>3.5838725734196144</c:v>
              </c:pt>
              <c:pt idx="37">
                <c:v>3.6834245893479372</c:v>
              </c:pt>
              <c:pt idx="38">
                <c:v>3.7829766052762599</c:v>
              </c:pt>
              <c:pt idx="39">
                <c:v>3.8825286212045826</c:v>
              </c:pt>
              <c:pt idx="40">
                <c:v>3.9820806371329054</c:v>
              </c:pt>
              <c:pt idx="41">
                <c:v>4.0816326530612281</c:v>
              </c:pt>
              <c:pt idx="42">
                <c:v>4.1811846689895509</c:v>
              </c:pt>
              <c:pt idx="43">
                <c:v>4.2807366849178736</c:v>
              </c:pt>
              <c:pt idx="44">
                <c:v>4.3802887008461964</c:v>
              </c:pt>
              <c:pt idx="45">
                <c:v>4.4798407167745191</c:v>
              </c:pt>
              <c:pt idx="46">
                <c:v>4.5793927327028419</c:v>
              </c:pt>
              <c:pt idx="47">
                <c:v>4.6789447486311646</c:v>
              </c:pt>
              <c:pt idx="48">
                <c:v>4.7784967645594874</c:v>
              </c:pt>
              <c:pt idx="49">
                <c:v>4.8780487804878101</c:v>
              </c:pt>
              <c:pt idx="50">
                <c:v>4.9776007964161328</c:v>
              </c:pt>
              <c:pt idx="51">
                <c:v>5.0771528123444556</c:v>
              </c:pt>
              <c:pt idx="52">
                <c:v>5.1767048282727783</c:v>
              </c:pt>
              <c:pt idx="53">
                <c:v>5.2762568442011011</c:v>
              </c:pt>
              <c:pt idx="54">
                <c:v>5.3758088601294238</c:v>
              </c:pt>
              <c:pt idx="55">
                <c:v>5.4753608760577466</c:v>
              </c:pt>
              <c:pt idx="56">
                <c:v>5.5749128919860693</c:v>
              </c:pt>
              <c:pt idx="57">
                <c:v>5.6744649079143921</c:v>
              </c:pt>
              <c:pt idx="58">
                <c:v>5.7740169238427148</c:v>
              </c:pt>
              <c:pt idx="59">
                <c:v>5.8735689397710376</c:v>
              </c:pt>
              <c:pt idx="60">
                <c:v>5.9731209556993603</c:v>
              </c:pt>
              <c:pt idx="61">
                <c:v>6.072672971627683</c:v>
              </c:pt>
              <c:pt idx="62">
                <c:v>6.1722249875560058</c:v>
              </c:pt>
              <c:pt idx="63">
                <c:v>6.2717770034843285</c:v>
              </c:pt>
              <c:pt idx="64">
                <c:v>6.3713290194126513</c:v>
              </c:pt>
              <c:pt idx="65">
                <c:v>6.470881035340974</c:v>
              </c:pt>
              <c:pt idx="66">
                <c:v>6.5704330512692968</c:v>
              </c:pt>
              <c:pt idx="67">
                <c:v>6.6699850671976195</c:v>
              </c:pt>
              <c:pt idx="68">
                <c:v>6.7695370831259423</c:v>
              </c:pt>
              <c:pt idx="69">
                <c:v>6.869089099054265</c:v>
              </c:pt>
              <c:pt idx="70">
                <c:v>6.9686411149825878</c:v>
              </c:pt>
              <c:pt idx="71">
                <c:v>7.0681931309109105</c:v>
              </c:pt>
              <c:pt idx="72">
                <c:v>7.1677451468392333</c:v>
              </c:pt>
              <c:pt idx="73">
                <c:v>7.267297162767556</c:v>
              </c:pt>
              <c:pt idx="74">
                <c:v>7.3668491786958787</c:v>
              </c:pt>
              <c:pt idx="75">
                <c:v>7.4664011946242015</c:v>
              </c:pt>
              <c:pt idx="76">
                <c:v>7.5659532105525242</c:v>
              </c:pt>
              <c:pt idx="77">
                <c:v>7.665505226480847</c:v>
              </c:pt>
              <c:pt idx="78">
                <c:v>7.7650572424091697</c:v>
              </c:pt>
              <c:pt idx="79">
                <c:v>7.8646092583374925</c:v>
              </c:pt>
              <c:pt idx="80">
                <c:v>7.9641612742658152</c:v>
              </c:pt>
              <c:pt idx="81">
                <c:v>8.0637132901941371</c:v>
              </c:pt>
              <c:pt idx="82">
                <c:v>8.1632653061224598</c:v>
              </c:pt>
              <c:pt idx="83">
                <c:v>8.2628173220507826</c:v>
              </c:pt>
              <c:pt idx="84">
                <c:v>8.3623693379791053</c:v>
              </c:pt>
              <c:pt idx="85">
                <c:v>8.4619213539074281</c:v>
              </c:pt>
              <c:pt idx="86">
                <c:v>8.5614733698357508</c:v>
              </c:pt>
              <c:pt idx="87">
                <c:v>8.6610253857640735</c:v>
              </c:pt>
              <c:pt idx="88">
                <c:v>8.7605774016923963</c:v>
              </c:pt>
              <c:pt idx="89">
                <c:v>8.860129417620719</c:v>
              </c:pt>
              <c:pt idx="90">
                <c:v>8.9596814335490418</c:v>
              </c:pt>
              <c:pt idx="91">
                <c:v>9.0592334494773645</c:v>
              </c:pt>
              <c:pt idx="92">
                <c:v>9.1587854654056873</c:v>
              </c:pt>
              <c:pt idx="93">
                <c:v>9.25833748133401</c:v>
              </c:pt>
              <c:pt idx="94">
                <c:v>9.3578894972623328</c:v>
              </c:pt>
              <c:pt idx="95">
                <c:v>9.4574415131906555</c:v>
              </c:pt>
              <c:pt idx="96">
                <c:v>9.5569935291189783</c:v>
              </c:pt>
              <c:pt idx="97">
                <c:v>9.656545545047301</c:v>
              </c:pt>
              <c:pt idx="98">
                <c:v>9.7560975609756238</c:v>
              </c:pt>
              <c:pt idx="99">
                <c:v>9.8556495769039465</c:v>
              </c:pt>
              <c:pt idx="100">
                <c:v>9.9552015928322692</c:v>
              </c:pt>
              <c:pt idx="101">
                <c:v>10.054753608760592</c:v>
              </c:pt>
              <c:pt idx="102">
                <c:v>10.154305624688915</c:v>
              </c:pt>
              <c:pt idx="103">
                <c:v>10.253857640617237</c:v>
              </c:pt>
              <c:pt idx="104">
                <c:v>10.35340965654556</c:v>
              </c:pt>
              <c:pt idx="105">
                <c:v>10.452961672473883</c:v>
              </c:pt>
              <c:pt idx="106">
                <c:v>10.552513688402206</c:v>
              </c:pt>
              <c:pt idx="107">
                <c:v>10.652065704330528</c:v>
              </c:pt>
              <c:pt idx="108">
                <c:v>10.751617720258851</c:v>
              </c:pt>
              <c:pt idx="109">
                <c:v>10.851169736187174</c:v>
              </c:pt>
              <c:pt idx="110">
                <c:v>10.950721752115497</c:v>
              </c:pt>
              <c:pt idx="111">
                <c:v>11.050273768043819</c:v>
              </c:pt>
              <c:pt idx="112">
                <c:v>11.149825783972142</c:v>
              </c:pt>
              <c:pt idx="113">
                <c:v>11.249377799900465</c:v>
              </c:pt>
              <c:pt idx="114">
                <c:v>11.348929815828788</c:v>
              </c:pt>
              <c:pt idx="115">
                <c:v>11.44848183175711</c:v>
              </c:pt>
              <c:pt idx="116">
                <c:v>11.548033847685433</c:v>
              </c:pt>
              <c:pt idx="117">
                <c:v>11.647585863613756</c:v>
              </c:pt>
              <c:pt idx="118">
                <c:v>11.747137879542079</c:v>
              </c:pt>
              <c:pt idx="119">
                <c:v>11.846689895470401</c:v>
              </c:pt>
              <c:pt idx="120">
                <c:v>11.946241911398724</c:v>
              </c:pt>
              <c:pt idx="121">
                <c:v>12.045793927327047</c:v>
              </c:pt>
              <c:pt idx="122">
                <c:v>12.14534594325537</c:v>
              </c:pt>
              <c:pt idx="123">
                <c:v>12.244897959183692</c:v>
              </c:pt>
              <c:pt idx="124">
                <c:v>12.344449975112015</c:v>
              </c:pt>
              <c:pt idx="125">
                <c:v>12.444001991040338</c:v>
              </c:pt>
              <c:pt idx="126">
                <c:v>12.543554006968661</c:v>
              </c:pt>
              <c:pt idx="127">
                <c:v>12.643106022896983</c:v>
              </c:pt>
              <c:pt idx="128">
                <c:v>12.742658038825306</c:v>
              </c:pt>
              <c:pt idx="129">
                <c:v>12.842210054753629</c:v>
              </c:pt>
              <c:pt idx="130">
                <c:v>12.941762070681952</c:v>
              </c:pt>
              <c:pt idx="131">
                <c:v>13.041314086610274</c:v>
              </c:pt>
              <c:pt idx="132">
                <c:v>13.140866102538597</c:v>
              </c:pt>
              <c:pt idx="133">
                <c:v>13.24041811846692</c:v>
              </c:pt>
              <c:pt idx="134">
                <c:v>13.339970134395243</c:v>
              </c:pt>
              <c:pt idx="135">
                <c:v>13.439522150323565</c:v>
              </c:pt>
              <c:pt idx="136">
                <c:v>13.539074166251888</c:v>
              </c:pt>
              <c:pt idx="137">
                <c:v>13.638626182180211</c:v>
              </c:pt>
              <c:pt idx="138">
                <c:v>13.738178198108534</c:v>
              </c:pt>
              <c:pt idx="139">
                <c:v>13.837730214036856</c:v>
              </c:pt>
              <c:pt idx="140">
                <c:v>13.937282229965179</c:v>
              </c:pt>
              <c:pt idx="141">
                <c:v>14.036834245893502</c:v>
              </c:pt>
              <c:pt idx="142">
                <c:v>14.136386261821825</c:v>
              </c:pt>
              <c:pt idx="143">
                <c:v>14.235938277750147</c:v>
              </c:pt>
              <c:pt idx="144">
                <c:v>14.33549029367847</c:v>
              </c:pt>
              <c:pt idx="145">
                <c:v>14.435042309606793</c:v>
              </c:pt>
              <c:pt idx="146">
                <c:v>14.534594325535116</c:v>
              </c:pt>
              <c:pt idx="147">
                <c:v>14.634146341463438</c:v>
              </c:pt>
              <c:pt idx="148">
                <c:v>14.733698357391761</c:v>
              </c:pt>
              <c:pt idx="149">
                <c:v>14.833250373320084</c:v>
              </c:pt>
              <c:pt idx="150">
                <c:v>14.932802389248407</c:v>
              </c:pt>
              <c:pt idx="151">
                <c:v>15.032354405176729</c:v>
              </c:pt>
              <c:pt idx="152">
                <c:v>15.131906421105052</c:v>
              </c:pt>
              <c:pt idx="153">
                <c:v>15.231458437033375</c:v>
              </c:pt>
              <c:pt idx="154">
                <c:v>15.331010452961698</c:v>
              </c:pt>
              <c:pt idx="155">
                <c:v>15.43056246889002</c:v>
              </c:pt>
              <c:pt idx="156">
                <c:v>15.530114484818343</c:v>
              </c:pt>
              <c:pt idx="157">
                <c:v>15.629666500746666</c:v>
              </c:pt>
              <c:pt idx="158">
                <c:v>15.729218516674988</c:v>
              </c:pt>
              <c:pt idx="159">
                <c:v>15.828770532603311</c:v>
              </c:pt>
              <c:pt idx="160">
                <c:v>15.928322548531634</c:v>
              </c:pt>
              <c:pt idx="161">
                <c:v>16.027874564459957</c:v>
              </c:pt>
              <c:pt idx="162">
                <c:v>16.127426580388278</c:v>
              </c:pt>
              <c:pt idx="163">
                <c:v>16.226978596316599</c:v>
              </c:pt>
              <c:pt idx="164">
                <c:v>16.32653061224492</c:v>
              </c:pt>
              <c:pt idx="165">
                <c:v>16.426082628173241</c:v>
              </c:pt>
              <c:pt idx="166">
                <c:v>16.525634644101562</c:v>
              </c:pt>
              <c:pt idx="167">
                <c:v>16.625186660029883</c:v>
              </c:pt>
              <c:pt idx="168">
                <c:v>16.724738675958204</c:v>
              </c:pt>
              <c:pt idx="169">
                <c:v>16.824290691886524</c:v>
              </c:pt>
              <c:pt idx="170">
                <c:v>16.923842707814845</c:v>
              </c:pt>
              <c:pt idx="171">
                <c:v>17.023394723743166</c:v>
              </c:pt>
              <c:pt idx="172">
                <c:v>17.122946739671487</c:v>
              </c:pt>
              <c:pt idx="173">
                <c:v>17.222498755599808</c:v>
              </c:pt>
              <c:pt idx="174">
                <c:v>17.322050771528129</c:v>
              </c:pt>
              <c:pt idx="175">
                <c:v>17.42160278745645</c:v>
              </c:pt>
              <c:pt idx="176">
                <c:v>17.521154803384771</c:v>
              </c:pt>
              <c:pt idx="177">
                <c:v>17.620706819313092</c:v>
              </c:pt>
              <c:pt idx="178">
                <c:v>17.720258835241413</c:v>
              </c:pt>
              <c:pt idx="179">
                <c:v>17.819810851169734</c:v>
              </c:pt>
              <c:pt idx="180">
                <c:v>17.919362867098055</c:v>
              </c:pt>
              <c:pt idx="181">
                <c:v>18.018914883026376</c:v>
              </c:pt>
              <c:pt idx="182">
                <c:v>18.118466898954697</c:v>
              </c:pt>
              <c:pt idx="183">
                <c:v>18.218018914883018</c:v>
              </c:pt>
              <c:pt idx="184">
                <c:v>18.317570930811339</c:v>
              </c:pt>
              <c:pt idx="185">
                <c:v>18.41712294673966</c:v>
              </c:pt>
              <c:pt idx="186">
                <c:v>18.516674962667981</c:v>
              </c:pt>
              <c:pt idx="187">
                <c:v>18.616226978596302</c:v>
              </c:pt>
              <c:pt idx="188">
                <c:v>18.715778994524623</c:v>
              </c:pt>
              <c:pt idx="189">
                <c:v>18.815331010452944</c:v>
              </c:pt>
              <c:pt idx="190">
                <c:v>18.914883026381265</c:v>
              </c:pt>
              <c:pt idx="191">
                <c:v>19.014435042309586</c:v>
              </c:pt>
              <c:pt idx="192">
                <c:v>19.113987058237907</c:v>
              </c:pt>
              <c:pt idx="193">
                <c:v>19.213539074166228</c:v>
              </c:pt>
              <c:pt idx="194">
                <c:v>19.313091090094549</c:v>
              </c:pt>
              <c:pt idx="195">
                <c:v>19.41264310602287</c:v>
              </c:pt>
              <c:pt idx="196">
                <c:v>19.512195121951191</c:v>
              </c:pt>
              <c:pt idx="197">
                <c:v>19.611747137879512</c:v>
              </c:pt>
              <c:pt idx="198">
                <c:v>19.711299153807833</c:v>
              </c:pt>
              <c:pt idx="199">
                <c:v>19.810851169736154</c:v>
              </c:pt>
              <c:pt idx="200">
                <c:v>19.910403185664475</c:v>
              </c:pt>
              <c:pt idx="201">
                <c:v>20.009955201592796</c:v>
              </c:pt>
              <c:pt idx="202">
                <c:v>20.109507217521116</c:v>
              </c:pt>
              <c:pt idx="203">
                <c:v>20.209059233449437</c:v>
              </c:pt>
              <c:pt idx="204">
                <c:v>20.308611249377758</c:v>
              </c:pt>
              <c:pt idx="205">
                <c:v>20.408163265306079</c:v>
              </c:pt>
              <c:pt idx="206">
                <c:v>20.5077152812344</c:v>
              </c:pt>
              <c:pt idx="207">
                <c:v>20.607267297162721</c:v>
              </c:pt>
              <c:pt idx="208">
                <c:v>20.706819313091042</c:v>
              </c:pt>
              <c:pt idx="209">
                <c:v>20.806371329019363</c:v>
              </c:pt>
              <c:pt idx="210">
                <c:v>20.905923344947684</c:v>
              </c:pt>
              <c:pt idx="211">
                <c:v>21.005475360876005</c:v>
              </c:pt>
              <c:pt idx="212">
                <c:v>21.105027376804326</c:v>
              </c:pt>
              <c:pt idx="213">
                <c:v>21.204579392732647</c:v>
              </c:pt>
              <c:pt idx="214">
                <c:v>21.304131408660968</c:v>
              </c:pt>
              <c:pt idx="215">
                <c:v>21.403683424589289</c:v>
              </c:pt>
              <c:pt idx="216">
                <c:v>21.50323544051761</c:v>
              </c:pt>
              <c:pt idx="217">
                <c:v>21.602787456445931</c:v>
              </c:pt>
              <c:pt idx="218">
                <c:v>21.702339472374252</c:v>
              </c:pt>
              <c:pt idx="219">
                <c:v>21.801891488302573</c:v>
              </c:pt>
              <c:pt idx="220">
                <c:v>21.901443504230894</c:v>
              </c:pt>
              <c:pt idx="221">
                <c:v>22.000995520159215</c:v>
              </c:pt>
              <c:pt idx="222">
                <c:v>22.100547536087536</c:v>
              </c:pt>
              <c:pt idx="223">
                <c:v>22.200099552015857</c:v>
              </c:pt>
              <c:pt idx="224">
                <c:v>22.299651567944178</c:v>
              </c:pt>
              <c:pt idx="225">
                <c:v>22.399203583872499</c:v>
              </c:pt>
              <c:pt idx="226">
                <c:v>22.49875559980082</c:v>
              </c:pt>
              <c:pt idx="227">
                <c:v>22.598307615729141</c:v>
              </c:pt>
              <c:pt idx="228">
                <c:v>22.697859631657462</c:v>
              </c:pt>
              <c:pt idx="229">
                <c:v>22.797411647585783</c:v>
              </c:pt>
              <c:pt idx="230">
                <c:v>22.896963663514104</c:v>
              </c:pt>
              <c:pt idx="231">
                <c:v>22.996515679442425</c:v>
              </c:pt>
              <c:pt idx="232">
                <c:v>23.096067695370746</c:v>
              </c:pt>
              <c:pt idx="233">
                <c:v>23.195619711299067</c:v>
              </c:pt>
              <c:pt idx="234">
                <c:v>23.295171727227387</c:v>
              </c:pt>
              <c:pt idx="235">
                <c:v>23.394723743155708</c:v>
              </c:pt>
              <c:pt idx="236">
                <c:v>23.494275759084029</c:v>
              </c:pt>
              <c:pt idx="237">
                <c:v>23.59382777501235</c:v>
              </c:pt>
              <c:pt idx="238">
                <c:v>23.693379790940671</c:v>
              </c:pt>
              <c:pt idx="239">
                <c:v>23.792931806868992</c:v>
              </c:pt>
              <c:pt idx="240">
                <c:v>23.892483822797313</c:v>
              </c:pt>
              <c:pt idx="241">
                <c:v>23.992035838725634</c:v>
              </c:pt>
              <c:pt idx="242">
                <c:v>24.091587854653955</c:v>
              </c:pt>
              <c:pt idx="243">
                <c:v>24.191139870582276</c:v>
              </c:pt>
              <c:pt idx="244">
                <c:v>24.290691886510597</c:v>
              </c:pt>
              <c:pt idx="245">
                <c:v>24.390243902438918</c:v>
              </c:pt>
              <c:pt idx="246">
                <c:v>24.489795918367239</c:v>
              </c:pt>
              <c:pt idx="247">
                <c:v>24.58934793429556</c:v>
              </c:pt>
              <c:pt idx="248">
                <c:v>24.688899950223881</c:v>
              </c:pt>
              <c:pt idx="249">
                <c:v>24.788451966152202</c:v>
              </c:pt>
              <c:pt idx="250">
                <c:v>24.888003982080523</c:v>
              </c:pt>
              <c:pt idx="251">
                <c:v>24.987555998008844</c:v>
              </c:pt>
              <c:pt idx="252">
                <c:v>25.087108013937165</c:v>
              </c:pt>
              <c:pt idx="253">
                <c:v>25.186660029865486</c:v>
              </c:pt>
              <c:pt idx="254">
                <c:v>25.286212045793807</c:v>
              </c:pt>
              <c:pt idx="255">
                <c:v>25.385764061722128</c:v>
              </c:pt>
              <c:pt idx="256">
                <c:v>25.485316077650449</c:v>
              </c:pt>
              <c:pt idx="257">
                <c:v>25.58486809357877</c:v>
              </c:pt>
              <c:pt idx="258">
                <c:v>25.684420109507091</c:v>
              </c:pt>
              <c:pt idx="259">
                <c:v>25.783972125435412</c:v>
              </c:pt>
              <c:pt idx="260">
                <c:v>25.883524141363733</c:v>
              </c:pt>
              <c:pt idx="261">
                <c:v>25.983076157292054</c:v>
              </c:pt>
              <c:pt idx="262">
                <c:v>26.082628173220375</c:v>
              </c:pt>
              <c:pt idx="263">
                <c:v>26.182180189148696</c:v>
              </c:pt>
              <c:pt idx="264">
                <c:v>26.281732205077017</c:v>
              </c:pt>
              <c:pt idx="265">
                <c:v>26.381284221005338</c:v>
              </c:pt>
              <c:pt idx="266">
                <c:v>26.480836236933659</c:v>
              </c:pt>
              <c:pt idx="267">
                <c:v>26.580388252861979</c:v>
              </c:pt>
              <c:pt idx="268">
                <c:v>26.6799402687903</c:v>
              </c:pt>
              <c:pt idx="269">
                <c:v>26.779492284718621</c:v>
              </c:pt>
              <c:pt idx="270">
                <c:v>26.879044300646942</c:v>
              </c:pt>
              <c:pt idx="271">
                <c:v>26.978596316575263</c:v>
              </c:pt>
              <c:pt idx="272">
                <c:v>27.078148332503584</c:v>
              </c:pt>
              <c:pt idx="273">
                <c:v>27.177700348431905</c:v>
              </c:pt>
              <c:pt idx="274">
                <c:v>27.277252364360226</c:v>
              </c:pt>
              <c:pt idx="275">
                <c:v>27.376804380288547</c:v>
              </c:pt>
              <c:pt idx="276">
                <c:v>27.476356396216868</c:v>
              </c:pt>
              <c:pt idx="277">
                <c:v>27.575908412145189</c:v>
              </c:pt>
              <c:pt idx="278">
                <c:v>27.67546042807351</c:v>
              </c:pt>
              <c:pt idx="279">
                <c:v>27.775012444001831</c:v>
              </c:pt>
              <c:pt idx="280">
                <c:v>27.874564459930152</c:v>
              </c:pt>
              <c:pt idx="281">
                <c:v>27.974116475858473</c:v>
              </c:pt>
              <c:pt idx="282">
                <c:v>28.073668491786794</c:v>
              </c:pt>
              <c:pt idx="283">
                <c:v>28.173220507715115</c:v>
              </c:pt>
              <c:pt idx="284">
                <c:v>28.272772523643436</c:v>
              </c:pt>
              <c:pt idx="285">
                <c:v>28.372324539571757</c:v>
              </c:pt>
              <c:pt idx="286">
                <c:v>28.471876555500078</c:v>
              </c:pt>
              <c:pt idx="287">
                <c:v>28.571428571428399</c:v>
              </c:pt>
              <c:pt idx="288">
                <c:v>28.67098058735672</c:v>
              </c:pt>
              <c:pt idx="289">
                <c:v>28.770532603285041</c:v>
              </c:pt>
              <c:pt idx="290">
                <c:v>28.870084619213362</c:v>
              </c:pt>
              <c:pt idx="291">
                <c:v>28.969636635141683</c:v>
              </c:pt>
              <c:pt idx="292">
                <c:v>29.069188651070004</c:v>
              </c:pt>
              <c:pt idx="293">
                <c:v>29.168740666998325</c:v>
              </c:pt>
              <c:pt idx="294">
                <c:v>29.268292682926646</c:v>
              </c:pt>
              <c:pt idx="295">
                <c:v>29.367844698854967</c:v>
              </c:pt>
              <c:pt idx="296">
                <c:v>29.467396714783288</c:v>
              </c:pt>
              <c:pt idx="297">
                <c:v>29.566948730711609</c:v>
              </c:pt>
              <c:pt idx="298">
                <c:v>29.66650074663993</c:v>
              </c:pt>
              <c:pt idx="299">
                <c:v>29.766052762568251</c:v>
              </c:pt>
              <c:pt idx="300">
                <c:v>29.865604778496571</c:v>
              </c:pt>
              <c:pt idx="301">
                <c:v>29.965156794424892</c:v>
              </c:pt>
              <c:pt idx="302">
                <c:v>30.064708810353213</c:v>
              </c:pt>
              <c:pt idx="303">
                <c:v>30.164260826281534</c:v>
              </c:pt>
              <c:pt idx="304">
                <c:v>30.263812842209855</c:v>
              </c:pt>
              <c:pt idx="305">
                <c:v>30.363364858138176</c:v>
              </c:pt>
              <c:pt idx="306">
                <c:v>30.462916874066497</c:v>
              </c:pt>
              <c:pt idx="307">
                <c:v>30.562468889994818</c:v>
              </c:pt>
              <c:pt idx="308">
                <c:v>30.662020905923139</c:v>
              </c:pt>
              <c:pt idx="309">
                <c:v>30.76157292185146</c:v>
              </c:pt>
              <c:pt idx="310">
                <c:v>30.861124937779781</c:v>
              </c:pt>
              <c:pt idx="311">
                <c:v>30.960676953708102</c:v>
              </c:pt>
              <c:pt idx="312">
                <c:v>31.060228969636423</c:v>
              </c:pt>
              <c:pt idx="313">
                <c:v>31.159780985564744</c:v>
              </c:pt>
              <c:pt idx="314">
                <c:v>31.259333001493065</c:v>
              </c:pt>
              <c:pt idx="315">
                <c:v>31.358885017421386</c:v>
              </c:pt>
              <c:pt idx="316">
                <c:v>31.458437033349707</c:v>
              </c:pt>
              <c:pt idx="317">
                <c:v>31.557989049278028</c:v>
              </c:pt>
              <c:pt idx="318">
                <c:v>31.657541065206349</c:v>
              </c:pt>
              <c:pt idx="319">
                <c:v>31.75709308113467</c:v>
              </c:pt>
              <c:pt idx="320">
                <c:v>31.856645097062991</c:v>
              </c:pt>
              <c:pt idx="321">
                <c:v>31.956197112991312</c:v>
              </c:pt>
              <c:pt idx="322">
                <c:v>32.055749128919636</c:v>
              </c:pt>
              <c:pt idx="323">
                <c:v>32.155301144847961</c:v>
              </c:pt>
              <c:pt idx="324">
                <c:v>32.254853160776285</c:v>
              </c:pt>
              <c:pt idx="325">
                <c:v>32.35440517670461</c:v>
              </c:pt>
              <c:pt idx="326">
                <c:v>32.453957192632934</c:v>
              </c:pt>
              <c:pt idx="327">
                <c:v>32.553509208561259</c:v>
              </c:pt>
              <c:pt idx="328">
                <c:v>32.653061224489583</c:v>
              </c:pt>
              <c:pt idx="329">
                <c:v>32.752613240417908</c:v>
              </c:pt>
              <c:pt idx="330">
                <c:v>32.852165256346233</c:v>
              </c:pt>
              <c:pt idx="331">
                <c:v>32.951717272274557</c:v>
              </c:pt>
              <c:pt idx="332">
                <c:v>33.051269288202882</c:v>
              </c:pt>
              <c:pt idx="333">
                <c:v>33.150821304131206</c:v>
              </c:pt>
              <c:pt idx="334">
                <c:v>33.250373320059531</c:v>
              </c:pt>
              <c:pt idx="335">
                <c:v>33.349925335987855</c:v>
              </c:pt>
              <c:pt idx="336">
                <c:v>33.44947735191618</c:v>
              </c:pt>
              <c:pt idx="337">
                <c:v>33.549029367844504</c:v>
              </c:pt>
              <c:pt idx="338">
                <c:v>33.648581383772829</c:v>
              </c:pt>
              <c:pt idx="339">
                <c:v>33.748133399701153</c:v>
              </c:pt>
              <c:pt idx="340">
                <c:v>33.847685415629478</c:v>
              </c:pt>
              <c:pt idx="341">
                <c:v>33.947237431557802</c:v>
              </c:pt>
              <c:pt idx="342">
                <c:v>34.046789447486127</c:v>
              </c:pt>
              <c:pt idx="343">
                <c:v>34.146341463414451</c:v>
              </c:pt>
              <c:pt idx="344">
                <c:v>34.245893479342776</c:v>
              </c:pt>
              <c:pt idx="345">
                <c:v>34.3454454952711</c:v>
              </c:pt>
              <c:pt idx="346">
                <c:v>34.444997511199425</c:v>
              </c:pt>
              <c:pt idx="347">
                <c:v>34.544549527127749</c:v>
              </c:pt>
              <c:pt idx="348">
                <c:v>34.644101543056074</c:v>
              </c:pt>
              <c:pt idx="349">
                <c:v>34.743653558984398</c:v>
              </c:pt>
              <c:pt idx="350">
                <c:v>34.843205574912723</c:v>
              </c:pt>
              <c:pt idx="351">
                <c:v>34.942757590841047</c:v>
              </c:pt>
              <c:pt idx="352">
                <c:v>35.042309606769372</c:v>
              </c:pt>
              <c:pt idx="353">
                <c:v>35.141861622697697</c:v>
              </c:pt>
              <c:pt idx="354">
                <c:v>35.241413638626021</c:v>
              </c:pt>
              <c:pt idx="355">
                <c:v>35.340965654554346</c:v>
              </c:pt>
              <c:pt idx="356">
                <c:v>35.44051767048267</c:v>
              </c:pt>
              <c:pt idx="357">
                <c:v>35.540069686410995</c:v>
              </c:pt>
              <c:pt idx="358">
                <c:v>35.639621702339319</c:v>
              </c:pt>
              <c:pt idx="359">
                <c:v>35.739173718267644</c:v>
              </c:pt>
              <c:pt idx="360">
                <c:v>35.838725734195968</c:v>
              </c:pt>
              <c:pt idx="361">
                <c:v>35.938277750124293</c:v>
              </c:pt>
              <c:pt idx="362">
                <c:v>36.037829766052617</c:v>
              </c:pt>
              <c:pt idx="363">
                <c:v>36.137381781980942</c:v>
              </c:pt>
              <c:pt idx="364">
                <c:v>36.236933797909266</c:v>
              </c:pt>
              <c:pt idx="365">
                <c:v>36.336485813837591</c:v>
              </c:pt>
              <c:pt idx="366">
                <c:v>36.436037829765915</c:v>
              </c:pt>
              <c:pt idx="367">
                <c:v>36.53558984569424</c:v>
              </c:pt>
              <c:pt idx="368">
                <c:v>36.635141861622564</c:v>
              </c:pt>
              <c:pt idx="369">
                <c:v>36.734693877550889</c:v>
              </c:pt>
              <c:pt idx="370">
                <c:v>36.834245893479213</c:v>
              </c:pt>
              <c:pt idx="371">
                <c:v>36.933797909407538</c:v>
              </c:pt>
              <c:pt idx="372">
                <c:v>37.033349925335862</c:v>
              </c:pt>
              <c:pt idx="373">
                <c:v>37.132901941264187</c:v>
              </c:pt>
              <c:pt idx="374">
                <c:v>37.232453957192511</c:v>
              </c:pt>
              <c:pt idx="375">
                <c:v>37.332005973120836</c:v>
              </c:pt>
              <c:pt idx="376">
                <c:v>37.431557989049161</c:v>
              </c:pt>
              <c:pt idx="377">
                <c:v>37.531110004977485</c:v>
              </c:pt>
              <c:pt idx="378">
                <c:v>37.63066202090581</c:v>
              </c:pt>
              <c:pt idx="379">
                <c:v>37.730214036834134</c:v>
              </c:pt>
              <c:pt idx="380">
                <c:v>37.829766052762459</c:v>
              </c:pt>
              <c:pt idx="381">
                <c:v>37.929318068690783</c:v>
              </c:pt>
              <c:pt idx="382">
                <c:v>38.028870084619108</c:v>
              </c:pt>
              <c:pt idx="383">
                <c:v>38.128422100547432</c:v>
              </c:pt>
              <c:pt idx="384">
                <c:v>38.227974116475757</c:v>
              </c:pt>
              <c:pt idx="385">
                <c:v>38.327526132404081</c:v>
              </c:pt>
              <c:pt idx="386">
                <c:v>38.427078148332406</c:v>
              </c:pt>
              <c:pt idx="387">
                <c:v>38.52663016426073</c:v>
              </c:pt>
              <c:pt idx="388">
                <c:v>38.626182180189055</c:v>
              </c:pt>
              <c:pt idx="389">
                <c:v>38.725734196117379</c:v>
              </c:pt>
              <c:pt idx="390">
                <c:v>38.825286212045704</c:v>
              </c:pt>
              <c:pt idx="391">
                <c:v>38.924838227974028</c:v>
              </c:pt>
              <c:pt idx="392">
                <c:v>39.024390243902353</c:v>
              </c:pt>
              <c:pt idx="393">
                <c:v>39.123942259830677</c:v>
              </c:pt>
              <c:pt idx="394">
                <c:v>39.223494275759002</c:v>
              </c:pt>
              <c:pt idx="395">
                <c:v>39.323046291687326</c:v>
              </c:pt>
              <c:pt idx="396">
                <c:v>39.422598307615651</c:v>
              </c:pt>
              <c:pt idx="397">
                <c:v>39.522150323543976</c:v>
              </c:pt>
              <c:pt idx="398">
                <c:v>39.6217023394723</c:v>
              </c:pt>
              <c:pt idx="399">
                <c:v>39.721254355400625</c:v>
              </c:pt>
              <c:pt idx="400">
                <c:v>39.820806371328949</c:v>
              </c:pt>
              <c:pt idx="401">
                <c:v>39.920358387257274</c:v>
              </c:pt>
              <c:pt idx="402">
                <c:v>40.019910403185598</c:v>
              </c:pt>
              <c:pt idx="403">
                <c:v>40.119462419113923</c:v>
              </c:pt>
              <c:pt idx="404">
                <c:v>40.219014435042247</c:v>
              </c:pt>
              <c:pt idx="405">
                <c:v>40.318566450970572</c:v>
              </c:pt>
              <c:pt idx="406">
                <c:v>40.418118466898896</c:v>
              </c:pt>
              <c:pt idx="407">
                <c:v>40.517670482827221</c:v>
              </c:pt>
              <c:pt idx="408">
                <c:v>40.617222498755545</c:v>
              </c:pt>
              <c:pt idx="409">
                <c:v>40.71677451468387</c:v>
              </c:pt>
              <c:pt idx="410">
                <c:v>40.816326530612194</c:v>
              </c:pt>
              <c:pt idx="411">
                <c:v>40.915878546540519</c:v>
              </c:pt>
              <c:pt idx="412">
                <c:v>41.015430562468843</c:v>
              </c:pt>
              <c:pt idx="413">
                <c:v>41.114982578397168</c:v>
              </c:pt>
              <c:pt idx="414">
                <c:v>41.214534594325492</c:v>
              </c:pt>
              <c:pt idx="415">
                <c:v>41.314086610253817</c:v>
              </c:pt>
              <c:pt idx="416">
                <c:v>41.413638626182141</c:v>
              </c:pt>
              <c:pt idx="417">
                <c:v>41.513190642110466</c:v>
              </c:pt>
              <c:pt idx="418">
                <c:v>41.61274265803879</c:v>
              </c:pt>
              <c:pt idx="419">
                <c:v>41.712294673967115</c:v>
              </c:pt>
              <c:pt idx="420">
                <c:v>41.81184668989544</c:v>
              </c:pt>
              <c:pt idx="421">
                <c:v>41.911398705823764</c:v>
              </c:pt>
              <c:pt idx="422">
                <c:v>42.010950721752089</c:v>
              </c:pt>
              <c:pt idx="423">
                <c:v>42.110502737680413</c:v>
              </c:pt>
              <c:pt idx="424">
                <c:v>42.210054753608738</c:v>
              </c:pt>
              <c:pt idx="425">
                <c:v>42.309606769537062</c:v>
              </c:pt>
              <c:pt idx="426">
                <c:v>42.409158785465387</c:v>
              </c:pt>
              <c:pt idx="427">
                <c:v>42.508710801393711</c:v>
              </c:pt>
              <c:pt idx="428">
                <c:v>42.608262817322036</c:v>
              </c:pt>
              <c:pt idx="429">
                <c:v>42.70781483325036</c:v>
              </c:pt>
              <c:pt idx="430">
                <c:v>42.807366849178685</c:v>
              </c:pt>
              <c:pt idx="431">
                <c:v>42.906918865107009</c:v>
              </c:pt>
              <c:pt idx="432">
                <c:v>43.006470881035334</c:v>
              </c:pt>
              <c:pt idx="433">
                <c:v>43.106022896963658</c:v>
              </c:pt>
              <c:pt idx="434">
                <c:v>43.205574912891983</c:v>
              </c:pt>
              <c:pt idx="435">
                <c:v>43.305126928820307</c:v>
              </c:pt>
              <c:pt idx="436">
                <c:v>43.404678944748632</c:v>
              </c:pt>
              <c:pt idx="437">
                <c:v>43.504230960676956</c:v>
              </c:pt>
              <c:pt idx="438">
                <c:v>43.603782976605281</c:v>
              </c:pt>
              <c:pt idx="439">
                <c:v>43.703334992533605</c:v>
              </c:pt>
              <c:pt idx="440">
                <c:v>43.80288700846193</c:v>
              </c:pt>
              <c:pt idx="441">
                <c:v>43.902439024390254</c:v>
              </c:pt>
              <c:pt idx="442">
                <c:v>44.001991040318579</c:v>
              </c:pt>
              <c:pt idx="443">
                <c:v>44.101543056246904</c:v>
              </c:pt>
              <c:pt idx="444">
                <c:v>44.201095072175228</c:v>
              </c:pt>
              <c:pt idx="445">
                <c:v>44.300647088103553</c:v>
              </c:pt>
              <c:pt idx="446">
                <c:v>44.400199104031877</c:v>
              </c:pt>
              <c:pt idx="447">
                <c:v>44.499751119960202</c:v>
              </c:pt>
              <c:pt idx="448">
                <c:v>44.599303135888526</c:v>
              </c:pt>
              <c:pt idx="449">
                <c:v>44.698855151816851</c:v>
              </c:pt>
              <c:pt idx="450">
                <c:v>44.798407167745175</c:v>
              </c:pt>
              <c:pt idx="451">
                <c:v>44.8979591836735</c:v>
              </c:pt>
              <c:pt idx="452">
                <c:v>44.997511199601824</c:v>
              </c:pt>
              <c:pt idx="453">
                <c:v>45.097063215530149</c:v>
              </c:pt>
              <c:pt idx="454">
                <c:v>45.196615231458473</c:v>
              </c:pt>
              <c:pt idx="455">
                <c:v>45.296167247386798</c:v>
              </c:pt>
              <c:pt idx="456">
                <c:v>45.395719263315122</c:v>
              </c:pt>
              <c:pt idx="457">
                <c:v>45.495271279243447</c:v>
              </c:pt>
              <c:pt idx="458">
                <c:v>45.594823295171771</c:v>
              </c:pt>
              <c:pt idx="459">
                <c:v>45.694375311100096</c:v>
              </c:pt>
              <c:pt idx="460">
                <c:v>45.79392732702842</c:v>
              </c:pt>
              <c:pt idx="461">
                <c:v>45.893479342956745</c:v>
              </c:pt>
              <c:pt idx="462">
                <c:v>45.993031358885069</c:v>
              </c:pt>
              <c:pt idx="463">
                <c:v>46.092583374813394</c:v>
              </c:pt>
              <c:pt idx="464">
                <c:v>46.192135390741718</c:v>
              </c:pt>
              <c:pt idx="465">
                <c:v>46.291687406670043</c:v>
              </c:pt>
              <c:pt idx="466">
                <c:v>46.391239422598368</c:v>
              </c:pt>
              <c:pt idx="467">
                <c:v>46.490791438526692</c:v>
              </c:pt>
              <c:pt idx="468">
                <c:v>46.590343454455017</c:v>
              </c:pt>
              <c:pt idx="469">
                <c:v>46.689895470383341</c:v>
              </c:pt>
              <c:pt idx="470">
                <c:v>46.789447486311666</c:v>
              </c:pt>
              <c:pt idx="471">
                <c:v>46.88899950223999</c:v>
              </c:pt>
              <c:pt idx="472">
                <c:v>46.988551518168315</c:v>
              </c:pt>
              <c:pt idx="473">
                <c:v>47.088103534096639</c:v>
              </c:pt>
              <c:pt idx="474">
                <c:v>47.187655550024964</c:v>
              </c:pt>
              <c:pt idx="475">
                <c:v>47.287207565953288</c:v>
              </c:pt>
              <c:pt idx="476">
                <c:v>47.386759581881613</c:v>
              </c:pt>
              <c:pt idx="477">
                <c:v>47.486311597809937</c:v>
              </c:pt>
              <c:pt idx="478">
                <c:v>47.585863613738262</c:v>
              </c:pt>
              <c:pt idx="479">
                <c:v>47.685415629666586</c:v>
              </c:pt>
              <c:pt idx="480">
                <c:v>47.784967645594911</c:v>
              </c:pt>
              <c:pt idx="481">
                <c:v>47.884519661523235</c:v>
              </c:pt>
              <c:pt idx="482">
                <c:v>47.98407167745156</c:v>
              </c:pt>
              <c:pt idx="483">
                <c:v>48.083623693379884</c:v>
              </c:pt>
              <c:pt idx="484">
                <c:v>48.183175709308209</c:v>
              </c:pt>
              <c:pt idx="485">
                <c:v>48.282727725236533</c:v>
              </c:pt>
              <c:pt idx="486">
                <c:v>48.382279741164858</c:v>
              </c:pt>
              <c:pt idx="487">
                <c:v>48.481831757093182</c:v>
              </c:pt>
              <c:pt idx="488">
                <c:v>48.581383773021507</c:v>
              </c:pt>
              <c:pt idx="489">
                <c:v>48.680935788949832</c:v>
              </c:pt>
              <c:pt idx="490">
                <c:v>48.780487804878156</c:v>
              </c:pt>
              <c:pt idx="491">
                <c:v>48.880039820806481</c:v>
              </c:pt>
              <c:pt idx="492">
                <c:v>48.979591836734805</c:v>
              </c:pt>
              <c:pt idx="493">
                <c:v>49.07914385266313</c:v>
              </c:pt>
              <c:pt idx="494">
                <c:v>49.178695868591454</c:v>
              </c:pt>
              <c:pt idx="495">
                <c:v>49.278247884519779</c:v>
              </c:pt>
              <c:pt idx="496">
                <c:v>49.377799900448103</c:v>
              </c:pt>
              <c:pt idx="497">
                <c:v>49.477351916376428</c:v>
              </c:pt>
              <c:pt idx="498">
                <c:v>49.576903932304752</c:v>
              </c:pt>
              <c:pt idx="499">
                <c:v>49.676455948233077</c:v>
              </c:pt>
              <c:pt idx="500">
                <c:v>49.776007964161401</c:v>
              </c:pt>
              <c:pt idx="501">
                <c:v>49.875559980089726</c:v>
              </c:pt>
              <c:pt idx="502">
                <c:v>49.97511199601805</c:v>
              </c:pt>
              <c:pt idx="503">
                <c:v>50.074664011946375</c:v>
              </c:pt>
              <c:pt idx="504">
                <c:v>50.174216027874699</c:v>
              </c:pt>
              <c:pt idx="505">
                <c:v>50.273768043803024</c:v>
              </c:pt>
              <c:pt idx="506">
                <c:v>50.373320059731348</c:v>
              </c:pt>
              <c:pt idx="507">
                <c:v>50.472872075659673</c:v>
              </c:pt>
              <c:pt idx="508">
                <c:v>50.572424091587997</c:v>
              </c:pt>
              <c:pt idx="509">
                <c:v>50.671976107516322</c:v>
              </c:pt>
              <c:pt idx="510">
                <c:v>50.771528123444646</c:v>
              </c:pt>
              <c:pt idx="511">
                <c:v>50.871080139372971</c:v>
              </c:pt>
              <c:pt idx="512">
                <c:v>50.970632155301296</c:v>
              </c:pt>
              <c:pt idx="513">
                <c:v>51.07018417122962</c:v>
              </c:pt>
              <c:pt idx="514">
                <c:v>51.169736187157945</c:v>
              </c:pt>
              <c:pt idx="515">
                <c:v>51.269288203086269</c:v>
              </c:pt>
              <c:pt idx="516">
                <c:v>51.368840219014594</c:v>
              </c:pt>
              <c:pt idx="517">
                <c:v>51.468392234942918</c:v>
              </c:pt>
              <c:pt idx="518">
                <c:v>51.567944250871243</c:v>
              </c:pt>
              <c:pt idx="519">
                <c:v>51.667496266799567</c:v>
              </c:pt>
              <c:pt idx="520">
                <c:v>51.767048282727892</c:v>
              </c:pt>
              <c:pt idx="521">
                <c:v>51.866600298656216</c:v>
              </c:pt>
              <c:pt idx="522">
                <c:v>51.966152314584541</c:v>
              </c:pt>
              <c:pt idx="523">
                <c:v>52.065704330512865</c:v>
              </c:pt>
              <c:pt idx="524">
                <c:v>52.16525634644119</c:v>
              </c:pt>
              <c:pt idx="525">
                <c:v>52.264808362369514</c:v>
              </c:pt>
              <c:pt idx="526">
                <c:v>52.364360378297839</c:v>
              </c:pt>
              <c:pt idx="527">
                <c:v>52.463912394226163</c:v>
              </c:pt>
              <c:pt idx="528">
                <c:v>52.563464410154488</c:v>
              </c:pt>
              <c:pt idx="529">
                <c:v>52.663016426082812</c:v>
              </c:pt>
              <c:pt idx="530">
                <c:v>52.762568442011137</c:v>
              </c:pt>
              <c:pt idx="531">
                <c:v>52.862120457939461</c:v>
              </c:pt>
              <c:pt idx="532">
                <c:v>52.961672473867786</c:v>
              </c:pt>
              <c:pt idx="533">
                <c:v>53.061224489796111</c:v>
              </c:pt>
              <c:pt idx="534">
                <c:v>53.160776505724435</c:v>
              </c:pt>
              <c:pt idx="535">
                <c:v>53.26032852165276</c:v>
              </c:pt>
              <c:pt idx="536">
                <c:v>53.359880537581084</c:v>
              </c:pt>
              <c:pt idx="537">
                <c:v>53.459432553509409</c:v>
              </c:pt>
              <c:pt idx="538">
                <c:v>53.558984569437733</c:v>
              </c:pt>
              <c:pt idx="539">
                <c:v>53.658536585366058</c:v>
              </c:pt>
              <c:pt idx="540">
                <c:v>53.758088601294382</c:v>
              </c:pt>
              <c:pt idx="541">
                <c:v>53.857640617222707</c:v>
              </c:pt>
              <c:pt idx="542">
                <c:v>53.957192633151031</c:v>
              </c:pt>
              <c:pt idx="543">
                <c:v>54.056744649079356</c:v>
              </c:pt>
              <c:pt idx="544">
                <c:v>54.15629666500768</c:v>
              </c:pt>
              <c:pt idx="545">
                <c:v>54.255848680936005</c:v>
              </c:pt>
              <c:pt idx="546">
                <c:v>54.355400696864329</c:v>
              </c:pt>
              <c:pt idx="547">
                <c:v>54.454952712792654</c:v>
              </c:pt>
              <c:pt idx="548">
                <c:v>54.554504728720978</c:v>
              </c:pt>
              <c:pt idx="549">
                <c:v>54.654056744649303</c:v>
              </c:pt>
              <c:pt idx="550">
                <c:v>54.753608760577627</c:v>
              </c:pt>
              <c:pt idx="551">
                <c:v>54.853160776505952</c:v>
              </c:pt>
              <c:pt idx="552">
                <c:v>54.952712792434276</c:v>
              </c:pt>
              <c:pt idx="553">
                <c:v>55.052264808362601</c:v>
              </c:pt>
              <c:pt idx="554">
                <c:v>55.151816824290925</c:v>
              </c:pt>
              <c:pt idx="555">
                <c:v>55.25136884021925</c:v>
              </c:pt>
              <c:pt idx="556">
                <c:v>55.350920856147575</c:v>
              </c:pt>
              <c:pt idx="557">
                <c:v>55.450472872075899</c:v>
              </c:pt>
              <c:pt idx="558">
                <c:v>55.550024888004224</c:v>
              </c:pt>
              <c:pt idx="559">
                <c:v>55.649576903932548</c:v>
              </c:pt>
              <c:pt idx="560">
                <c:v>55.749128919860873</c:v>
              </c:pt>
              <c:pt idx="561">
                <c:v>55.848680935789197</c:v>
              </c:pt>
              <c:pt idx="562">
                <c:v>55.948232951717522</c:v>
              </c:pt>
              <c:pt idx="563">
                <c:v>56.047784967645846</c:v>
              </c:pt>
              <c:pt idx="564">
                <c:v>56.147336983574171</c:v>
              </c:pt>
              <c:pt idx="565">
                <c:v>56.246888999502495</c:v>
              </c:pt>
              <c:pt idx="566">
                <c:v>56.34644101543082</c:v>
              </c:pt>
              <c:pt idx="567">
                <c:v>56.445993031359144</c:v>
              </c:pt>
              <c:pt idx="568">
                <c:v>56.545545047287469</c:v>
              </c:pt>
              <c:pt idx="569">
                <c:v>56.645097063215793</c:v>
              </c:pt>
              <c:pt idx="570">
                <c:v>56.744649079144118</c:v>
              </c:pt>
              <c:pt idx="571">
                <c:v>56.844201095072442</c:v>
              </c:pt>
              <c:pt idx="572">
                <c:v>56.943753111000767</c:v>
              </c:pt>
              <c:pt idx="573">
                <c:v>57.043305126929091</c:v>
              </c:pt>
              <c:pt idx="574">
                <c:v>57.142857142857416</c:v>
              </c:pt>
              <c:pt idx="575">
                <c:v>57.24240915878574</c:v>
              </c:pt>
              <c:pt idx="576">
                <c:v>57.341961174714065</c:v>
              </c:pt>
              <c:pt idx="577">
                <c:v>57.441513190642389</c:v>
              </c:pt>
              <c:pt idx="578">
                <c:v>57.541065206570714</c:v>
              </c:pt>
              <c:pt idx="579">
                <c:v>57.640617222499039</c:v>
              </c:pt>
              <c:pt idx="580">
                <c:v>57.740169238427363</c:v>
              </c:pt>
              <c:pt idx="581">
                <c:v>57.839721254355688</c:v>
              </c:pt>
              <c:pt idx="582">
                <c:v>57.939273270284012</c:v>
              </c:pt>
              <c:pt idx="583">
                <c:v>58.038825286212337</c:v>
              </c:pt>
              <c:pt idx="584">
                <c:v>58.138377302140661</c:v>
              </c:pt>
              <c:pt idx="585">
                <c:v>58.237929318068986</c:v>
              </c:pt>
              <c:pt idx="586">
                <c:v>58.33748133399731</c:v>
              </c:pt>
              <c:pt idx="587">
                <c:v>58.437033349925635</c:v>
              </c:pt>
              <c:pt idx="588">
                <c:v>58.536585365853959</c:v>
              </c:pt>
              <c:pt idx="589">
                <c:v>58.636137381782284</c:v>
              </c:pt>
              <c:pt idx="590">
                <c:v>58.735689397710608</c:v>
              </c:pt>
              <c:pt idx="591">
                <c:v>58.835241413638933</c:v>
              </c:pt>
              <c:pt idx="592">
                <c:v>58.934793429567257</c:v>
              </c:pt>
              <c:pt idx="593">
                <c:v>59.034345445495582</c:v>
              </c:pt>
              <c:pt idx="594">
                <c:v>59.133897461423906</c:v>
              </c:pt>
              <c:pt idx="595">
                <c:v>59.233449477352231</c:v>
              </c:pt>
              <c:pt idx="596">
                <c:v>59.333001493280555</c:v>
              </c:pt>
              <c:pt idx="597">
                <c:v>59.43255350920888</c:v>
              </c:pt>
              <c:pt idx="598">
                <c:v>59.532105525137204</c:v>
              </c:pt>
              <c:pt idx="599">
                <c:v>59.631657541065529</c:v>
              </c:pt>
              <c:pt idx="600">
                <c:v>59.731209556993853</c:v>
              </c:pt>
              <c:pt idx="601">
                <c:v>59.830761572922178</c:v>
              </c:pt>
              <c:pt idx="602">
                <c:v>59.930313588850503</c:v>
              </c:pt>
              <c:pt idx="603">
                <c:v>60.029865604778827</c:v>
              </c:pt>
              <c:pt idx="604">
                <c:v>60.129417620707152</c:v>
              </c:pt>
              <c:pt idx="605">
                <c:v>60.228969636635476</c:v>
              </c:pt>
              <c:pt idx="606">
                <c:v>60.328521652563801</c:v>
              </c:pt>
              <c:pt idx="607">
                <c:v>60.428073668492125</c:v>
              </c:pt>
              <c:pt idx="608">
                <c:v>60.52762568442045</c:v>
              </c:pt>
              <c:pt idx="609">
                <c:v>60.627177700348774</c:v>
              </c:pt>
              <c:pt idx="610">
                <c:v>60.726729716277099</c:v>
              </c:pt>
              <c:pt idx="611">
                <c:v>60.826281732205423</c:v>
              </c:pt>
              <c:pt idx="612">
                <c:v>60.925833748133748</c:v>
              </c:pt>
              <c:pt idx="613">
                <c:v>61.025385764062072</c:v>
              </c:pt>
              <c:pt idx="614">
                <c:v>61.124937779990397</c:v>
              </c:pt>
              <c:pt idx="615">
                <c:v>61.224489795918721</c:v>
              </c:pt>
              <c:pt idx="616">
                <c:v>61.324041811847046</c:v>
              </c:pt>
              <c:pt idx="617">
                <c:v>61.42359382777537</c:v>
              </c:pt>
              <c:pt idx="618">
                <c:v>61.523145843703695</c:v>
              </c:pt>
              <c:pt idx="619">
                <c:v>61.622697859632019</c:v>
              </c:pt>
              <c:pt idx="620">
                <c:v>61.722249875560344</c:v>
              </c:pt>
              <c:pt idx="621">
                <c:v>61.821801891488668</c:v>
              </c:pt>
              <c:pt idx="622">
                <c:v>61.921353907416993</c:v>
              </c:pt>
              <c:pt idx="623">
                <c:v>62.020905923345317</c:v>
              </c:pt>
              <c:pt idx="624">
                <c:v>62.120457939273642</c:v>
              </c:pt>
              <c:pt idx="625">
                <c:v>62.220009955201967</c:v>
              </c:pt>
              <c:pt idx="626">
                <c:v>62.319561971130291</c:v>
              </c:pt>
              <c:pt idx="627">
                <c:v>62.419113987058616</c:v>
              </c:pt>
              <c:pt idx="628">
                <c:v>62.51866600298694</c:v>
              </c:pt>
              <c:pt idx="629">
                <c:v>62.618218018915265</c:v>
              </c:pt>
              <c:pt idx="630">
                <c:v>62.717770034843589</c:v>
              </c:pt>
              <c:pt idx="631">
                <c:v>62.817322050771914</c:v>
              </c:pt>
              <c:pt idx="632">
                <c:v>62.916874066700238</c:v>
              </c:pt>
              <c:pt idx="633">
                <c:v>63.016426082628563</c:v>
              </c:pt>
              <c:pt idx="634">
                <c:v>63.115978098556887</c:v>
              </c:pt>
              <c:pt idx="635">
                <c:v>63.215530114485212</c:v>
              </c:pt>
              <c:pt idx="636">
                <c:v>63.315082130413536</c:v>
              </c:pt>
              <c:pt idx="637">
                <c:v>63.414634146341861</c:v>
              </c:pt>
              <c:pt idx="638">
                <c:v>63.514186162270185</c:v>
              </c:pt>
              <c:pt idx="639">
                <c:v>63.61373817819851</c:v>
              </c:pt>
              <c:pt idx="640">
                <c:v>63.713290194126834</c:v>
              </c:pt>
              <c:pt idx="641">
                <c:v>63.812842210055159</c:v>
              </c:pt>
              <c:pt idx="642">
                <c:v>63.912394225983483</c:v>
              </c:pt>
              <c:pt idx="643">
                <c:v>64.011946241911801</c:v>
              </c:pt>
              <c:pt idx="644">
                <c:v>64.111498257840125</c:v>
              </c:pt>
              <c:pt idx="645">
                <c:v>64.21105027376845</c:v>
              </c:pt>
              <c:pt idx="646">
                <c:v>64.310602289696774</c:v>
              </c:pt>
              <c:pt idx="647">
                <c:v>64.410154305625099</c:v>
              </c:pt>
              <c:pt idx="648">
                <c:v>64.509706321553423</c:v>
              </c:pt>
              <c:pt idx="649">
                <c:v>64.609258337481748</c:v>
              </c:pt>
              <c:pt idx="650">
                <c:v>64.708810353410072</c:v>
              </c:pt>
              <c:pt idx="651">
                <c:v>64.808362369338397</c:v>
              </c:pt>
              <c:pt idx="652">
                <c:v>64.907914385266722</c:v>
              </c:pt>
              <c:pt idx="653">
                <c:v>65.007466401195046</c:v>
              </c:pt>
              <c:pt idx="654">
                <c:v>65.107018417123371</c:v>
              </c:pt>
              <c:pt idx="655">
                <c:v>65.206570433051695</c:v>
              </c:pt>
              <c:pt idx="656">
                <c:v>65.30612244898002</c:v>
              </c:pt>
              <c:pt idx="657">
                <c:v>65.405674464908344</c:v>
              </c:pt>
              <c:pt idx="658">
                <c:v>65.505226480836669</c:v>
              </c:pt>
              <c:pt idx="659">
                <c:v>65.604778496764993</c:v>
              </c:pt>
              <c:pt idx="660">
                <c:v>65.704330512693318</c:v>
              </c:pt>
              <c:pt idx="661">
                <c:v>65.803882528621642</c:v>
              </c:pt>
              <c:pt idx="662">
                <c:v>65.903434544549967</c:v>
              </c:pt>
              <c:pt idx="663">
                <c:v>66.002986560478291</c:v>
              </c:pt>
              <c:pt idx="664">
                <c:v>66.102538576406616</c:v>
              </c:pt>
              <c:pt idx="665">
                <c:v>66.20209059233494</c:v>
              </c:pt>
              <c:pt idx="666">
                <c:v>66.301642608263265</c:v>
              </c:pt>
              <c:pt idx="667">
                <c:v>66.401194624191589</c:v>
              </c:pt>
              <c:pt idx="668">
                <c:v>66.500746640119914</c:v>
              </c:pt>
              <c:pt idx="669">
                <c:v>66.600298656048238</c:v>
              </c:pt>
              <c:pt idx="670">
                <c:v>66.699850671976563</c:v>
              </c:pt>
              <c:pt idx="671">
                <c:v>66.799402687904887</c:v>
              </c:pt>
              <c:pt idx="672">
                <c:v>66.898954703833212</c:v>
              </c:pt>
              <c:pt idx="673">
                <c:v>66.998506719761536</c:v>
              </c:pt>
              <c:pt idx="674">
                <c:v>67.098058735689861</c:v>
              </c:pt>
              <c:pt idx="675">
                <c:v>67.197610751618186</c:v>
              </c:pt>
              <c:pt idx="676">
                <c:v>67.29716276754651</c:v>
              </c:pt>
              <c:pt idx="677">
                <c:v>67.396714783474835</c:v>
              </c:pt>
              <c:pt idx="678">
                <c:v>67.496266799403159</c:v>
              </c:pt>
              <c:pt idx="679">
                <c:v>67.595818815331484</c:v>
              </c:pt>
              <c:pt idx="680">
                <c:v>67.695370831259808</c:v>
              </c:pt>
              <c:pt idx="681">
                <c:v>67.794922847188133</c:v>
              </c:pt>
              <c:pt idx="682">
                <c:v>67.894474863116457</c:v>
              </c:pt>
              <c:pt idx="683">
                <c:v>67.994026879044782</c:v>
              </c:pt>
              <c:pt idx="684">
                <c:v>68.093578894973106</c:v>
              </c:pt>
              <c:pt idx="685">
                <c:v>68.193130910901431</c:v>
              </c:pt>
              <c:pt idx="686">
                <c:v>68.292682926829755</c:v>
              </c:pt>
              <c:pt idx="687">
                <c:v>68.39223494275808</c:v>
              </c:pt>
              <c:pt idx="688">
                <c:v>68.491786958686404</c:v>
              </c:pt>
              <c:pt idx="689">
                <c:v>68.591338974614729</c:v>
              </c:pt>
              <c:pt idx="690">
                <c:v>68.690890990543053</c:v>
              </c:pt>
              <c:pt idx="691">
                <c:v>68.790443006471378</c:v>
              </c:pt>
              <c:pt idx="692">
                <c:v>68.889995022399702</c:v>
              </c:pt>
              <c:pt idx="693">
                <c:v>68.989547038328027</c:v>
              </c:pt>
              <c:pt idx="694">
                <c:v>69.089099054256351</c:v>
              </c:pt>
              <c:pt idx="695">
                <c:v>69.188651070184676</c:v>
              </c:pt>
              <c:pt idx="696">
                <c:v>69.288203086113</c:v>
              </c:pt>
              <c:pt idx="697">
                <c:v>69.387755102041325</c:v>
              </c:pt>
              <c:pt idx="698">
                <c:v>69.48730711796965</c:v>
              </c:pt>
              <c:pt idx="699">
                <c:v>69.586859133897974</c:v>
              </c:pt>
              <c:pt idx="700">
                <c:v>69.686411149826299</c:v>
              </c:pt>
              <c:pt idx="701">
                <c:v>69.785963165754623</c:v>
              </c:pt>
              <c:pt idx="702">
                <c:v>69.885515181682948</c:v>
              </c:pt>
              <c:pt idx="703">
                <c:v>69.985067197611272</c:v>
              </c:pt>
              <c:pt idx="704">
                <c:v>70.084619213539597</c:v>
              </c:pt>
              <c:pt idx="705">
                <c:v>70.184171229467921</c:v>
              </c:pt>
              <c:pt idx="706">
                <c:v>70.283723245396246</c:v>
              </c:pt>
              <c:pt idx="707">
                <c:v>70.38327526132457</c:v>
              </c:pt>
              <c:pt idx="708">
                <c:v>70.482827277252895</c:v>
              </c:pt>
              <c:pt idx="709">
                <c:v>70.582379293181219</c:v>
              </c:pt>
              <c:pt idx="710">
                <c:v>70.681931309109544</c:v>
              </c:pt>
              <c:pt idx="711">
                <c:v>70.781483325037868</c:v>
              </c:pt>
              <c:pt idx="712">
                <c:v>70.881035340966193</c:v>
              </c:pt>
              <c:pt idx="713">
                <c:v>70.980587356894517</c:v>
              </c:pt>
              <c:pt idx="714">
                <c:v>71.080139372822842</c:v>
              </c:pt>
              <c:pt idx="715">
                <c:v>71.179691388751166</c:v>
              </c:pt>
              <c:pt idx="716">
                <c:v>71.279243404679491</c:v>
              </c:pt>
              <c:pt idx="717">
                <c:v>71.378795420607815</c:v>
              </c:pt>
              <c:pt idx="718">
                <c:v>71.47834743653614</c:v>
              </c:pt>
              <c:pt idx="719">
                <c:v>71.577899452464465</c:v>
              </c:pt>
              <c:pt idx="720">
                <c:v>71.677451468392789</c:v>
              </c:pt>
              <c:pt idx="721">
                <c:v>71.777003484321114</c:v>
              </c:pt>
              <c:pt idx="722">
                <c:v>71.876555500249438</c:v>
              </c:pt>
              <c:pt idx="723">
                <c:v>71.976107516177763</c:v>
              </c:pt>
              <c:pt idx="724">
                <c:v>72.075659532106087</c:v>
              </c:pt>
              <c:pt idx="725">
                <c:v>72.175211548034412</c:v>
              </c:pt>
              <c:pt idx="726">
                <c:v>72.274763563962736</c:v>
              </c:pt>
              <c:pt idx="727">
                <c:v>72.374315579891061</c:v>
              </c:pt>
              <c:pt idx="728">
                <c:v>72.473867595819385</c:v>
              </c:pt>
              <c:pt idx="729">
                <c:v>72.57341961174771</c:v>
              </c:pt>
              <c:pt idx="730">
                <c:v>72.672971627676034</c:v>
              </c:pt>
              <c:pt idx="731">
                <c:v>72.772523643604359</c:v>
              </c:pt>
              <c:pt idx="732">
                <c:v>72.872075659532683</c:v>
              </c:pt>
              <c:pt idx="733">
                <c:v>72.971627675461008</c:v>
              </c:pt>
              <c:pt idx="734">
                <c:v>73.071179691389332</c:v>
              </c:pt>
              <c:pt idx="735">
                <c:v>73.170731707317657</c:v>
              </c:pt>
              <c:pt idx="736">
                <c:v>73.270283723245981</c:v>
              </c:pt>
              <c:pt idx="737">
                <c:v>73.369835739174306</c:v>
              </c:pt>
              <c:pt idx="738">
                <c:v>73.46938775510263</c:v>
              </c:pt>
              <c:pt idx="739">
                <c:v>73.568939771030955</c:v>
              </c:pt>
              <c:pt idx="740">
                <c:v>73.668491786959279</c:v>
              </c:pt>
              <c:pt idx="741">
                <c:v>73.768043802887604</c:v>
              </c:pt>
              <c:pt idx="742">
                <c:v>73.867595818815929</c:v>
              </c:pt>
              <c:pt idx="743">
                <c:v>73.967147834744253</c:v>
              </c:pt>
              <c:pt idx="744">
                <c:v>74.066699850672578</c:v>
              </c:pt>
              <c:pt idx="745">
                <c:v>74.166251866600902</c:v>
              </c:pt>
              <c:pt idx="746">
                <c:v>74.265803882529227</c:v>
              </c:pt>
              <c:pt idx="747">
                <c:v>74.365355898457551</c:v>
              </c:pt>
              <c:pt idx="748">
                <c:v>74.464907914385876</c:v>
              </c:pt>
              <c:pt idx="749">
                <c:v>74.5644599303142</c:v>
              </c:pt>
              <c:pt idx="750">
                <c:v>74.664011946242525</c:v>
              </c:pt>
              <c:pt idx="751">
                <c:v>74.763563962170849</c:v>
              </c:pt>
              <c:pt idx="752">
                <c:v>74.863115978099174</c:v>
              </c:pt>
              <c:pt idx="753">
                <c:v>74.962667994027498</c:v>
              </c:pt>
              <c:pt idx="754">
                <c:v>75.062220009955823</c:v>
              </c:pt>
              <c:pt idx="755">
                <c:v>75.161772025884147</c:v>
              </c:pt>
              <c:pt idx="756">
                <c:v>75.261324041812472</c:v>
              </c:pt>
              <c:pt idx="757">
                <c:v>75.360876057740796</c:v>
              </c:pt>
              <c:pt idx="758">
                <c:v>75.460428073669121</c:v>
              </c:pt>
              <c:pt idx="759">
                <c:v>75.559980089597445</c:v>
              </c:pt>
              <c:pt idx="760">
                <c:v>75.65953210552577</c:v>
              </c:pt>
              <c:pt idx="761">
                <c:v>75.759084121454094</c:v>
              </c:pt>
              <c:pt idx="762">
                <c:v>75.858636137382419</c:v>
              </c:pt>
              <c:pt idx="763">
                <c:v>75.958188153310743</c:v>
              </c:pt>
              <c:pt idx="764">
                <c:v>76.057740169239068</c:v>
              </c:pt>
              <c:pt idx="765">
                <c:v>76.157292185167393</c:v>
              </c:pt>
              <c:pt idx="766">
                <c:v>76.256844201095717</c:v>
              </c:pt>
              <c:pt idx="767">
                <c:v>76.356396217024042</c:v>
              </c:pt>
              <c:pt idx="768">
                <c:v>76.455948232952366</c:v>
              </c:pt>
              <c:pt idx="769">
                <c:v>76.555500248880691</c:v>
              </c:pt>
              <c:pt idx="770">
                <c:v>76.655052264809015</c:v>
              </c:pt>
              <c:pt idx="771">
                <c:v>76.75460428073734</c:v>
              </c:pt>
              <c:pt idx="772">
                <c:v>76.854156296665664</c:v>
              </c:pt>
              <c:pt idx="773">
                <c:v>76.953708312593989</c:v>
              </c:pt>
              <c:pt idx="774">
                <c:v>77.053260328522313</c:v>
              </c:pt>
              <c:pt idx="775">
                <c:v>77.152812344450638</c:v>
              </c:pt>
              <c:pt idx="776">
                <c:v>77.252364360378962</c:v>
              </c:pt>
              <c:pt idx="777">
                <c:v>77.351916376307287</c:v>
              </c:pt>
              <c:pt idx="778">
                <c:v>77.451468392235611</c:v>
              </c:pt>
              <c:pt idx="779">
                <c:v>77.551020408163936</c:v>
              </c:pt>
              <c:pt idx="780">
                <c:v>77.65057242409226</c:v>
              </c:pt>
              <c:pt idx="781">
                <c:v>77.750124440020585</c:v>
              </c:pt>
              <c:pt idx="782">
                <c:v>77.849676455948909</c:v>
              </c:pt>
              <c:pt idx="783">
                <c:v>77.949228471877234</c:v>
              </c:pt>
              <c:pt idx="784">
                <c:v>78.048780487805558</c:v>
              </c:pt>
              <c:pt idx="785">
                <c:v>78.148332503733883</c:v>
              </c:pt>
              <c:pt idx="786">
                <c:v>78.247884519662207</c:v>
              </c:pt>
              <c:pt idx="787">
                <c:v>78.347436535590532</c:v>
              </c:pt>
              <c:pt idx="788">
                <c:v>78.446988551518857</c:v>
              </c:pt>
              <c:pt idx="789">
                <c:v>78.546540567447181</c:v>
              </c:pt>
              <c:pt idx="790">
                <c:v>78.646092583375506</c:v>
              </c:pt>
              <c:pt idx="791">
                <c:v>78.74564459930383</c:v>
              </c:pt>
              <c:pt idx="792">
                <c:v>78.845196615232155</c:v>
              </c:pt>
              <c:pt idx="793">
                <c:v>78.944748631160479</c:v>
              </c:pt>
              <c:pt idx="794">
                <c:v>79.044300647088804</c:v>
              </c:pt>
              <c:pt idx="795">
                <c:v>79.143852663017128</c:v>
              </c:pt>
              <c:pt idx="796">
                <c:v>79.243404678945453</c:v>
              </c:pt>
              <c:pt idx="797">
                <c:v>79.342956694873777</c:v>
              </c:pt>
              <c:pt idx="798">
                <c:v>79.442508710802102</c:v>
              </c:pt>
              <c:pt idx="799">
                <c:v>79.542060726730426</c:v>
              </c:pt>
              <c:pt idx="800">
                <c:v>79.641612742658751</c:v>
              </c:pt>
              <c:pt idx="801">
                <c:v>79.741164758587075</c:v>
              </c:pt>
              <c:pt idx="802">
                <c:v>79.8407167745154</c:v>
              </c:pt>
              <c:pt idx="803">
                <c:v>79.940268790443724</c:v>
              </c:pt>
              <c:pt idx="804">
                <c:v>80.039820806372049</c:v>
              </c:pt>
              <c:pt idx="805">
                <c:v>80.139372822300373</c:v>
              </c:pt>
              <c:pt idx="806">
                <c:v>80.238924838228698</c:v>
              </c:pt>
              <c:pt idx="807">
                <c:v>80.338476854157022</c:v>
              </c:pt>
              <c:pt idx="808">
                <c:v>80.438028870085347</c:v>
              </c:pt>
              <c:pt idx="809">
                <c:v>80.537580886013671</c:v>
              </c:pt>
              <c:pt idx="810">
                <c:v>80.637132901941996</c:v>
              </c:pt>
              <c:pt idx="811">
                <c:v>80.736684917870321</c:v>
              </c:pt>
              <c:pt idx="812">
                <c:v>80.836236933798645</c:v>
              </c:pt>
              <c:pt idx="813">
                <c:v>80.93578894972697</c:v>
              </c:pt>
              <c:pt idx="814">
                <c:v>81.035340965655294</c:v>
              </c:pt>
              <c:pt idx="815">
                <c:v>81.134892981583619</c:v>
              </c:pt>
              <c:pt idx="816">
                <c:v>81.234444997511943</c:v>
              </c:pt>
              <c:pt idx="817">
                <c:v>81.333997013440268</c:v>
              </c:pt>
              <c:pt idx="818">
                <c:v>81.433549029368592</c:v>
              </c:pt>
              <c:pt idx="819">
                <c:v>81.533101045296917</c:v>
              </c:pt>
              <c:pt idx="820">
                <c:v>81.632653061225241</c:v>
              </c:pt>
              <c:pt idx="821">
                <c:v>81.732205077153566</c:v>
              </c:pt>
              <c:pt idx="822">
                <c:v>81.83175709308189</c:v>
              </c:pt>
              <c:pt idx="823">
                <c:v>81.931309109010215</c:v>
              </c:pt>
              <c:pt idx="824">
                <c:v>82.030861124938539</c:v>
              </c:pt>
              <c:pt idx="825">
                <c:v>82.130413140866864</c:v>
              </c:pt>
              <c:pt idx="826">
                <c:v>82.229965156795188</c:v>
              </c:pt>
              <c:pt idx="827">
                <c:v>82.329517172723513</c:v>
              </c:pt>
              <c:pt idx="828">
                <c:v>82.429069188651837</c:v>
              </c:pt>
              <c:pt idx="829">
                <c:v>82.528621204580162</c:v>
              </c:pt>
              <c:pt idx="830">
                <c:v>82.628173220508486</c:v>
              </c:pt>
              <c:pt idx="831">
                <c:v>82.727725236436811</c:v>
              </c:pt>
              <c:pt idx="832">
                <c:v>82.827277252365135</c:v>
              </c:pt>
              <c:pt idx="833">
                <c:v>82.92682926829346</c:v>
              </c:pt>
              <c:pt idx="834">
                <c:v>83.026381284221785</c:v>
              </c:pt>
              <c:pt idx="835">
                <c:v>83.125933300150109</c:v>
              </c:pt>
              <c:pt idx="836">
                <c:v>83.225485316078434</c:v>
              </c:pt>
              <c:pt idx="837">
                <c:v>83.325037332006758</c:v>
              </c:pt>
              <c:pt idx="838">
                <c:v>83.424589347935083</c:v>
              </c:pt>
              <c:pt idx="839">
                <c:v>83.524141363863407</c:v>
              </c:pt>
              <c:pt idx="840">
                <c:v>83.623693379791732</c:v>
              </c:pt>
              <c:pt idx="841">
                <c:v>83.723245395720056</c:v>
              </c:pt>
              <c:pt idx="842">
                <c:v>83.822797411648381</c:v>
              </c:pt>
              <c:pt idx="843">
                <c:v>83.922349427576705</c:v>
              </c:pt>
              <c:pt idx="844">
                <c:v>84.02190144350503</c:v>
              </c:pt>
              <c:pt idx="845">
                <c:v>84.121453459433354</c:v>
              </c:pt>
              <c:pt idx="846">
                <c:v>84.221005475361679</c:v>
              </c:pt>
              <c:pt idx="847">
                <c:v>84.320557491290003</c:v>
              </c:pt>
              <c:pt idx="848">
                <c:v>84.420109507218328</c:v>
              </c:pt>
              <c:pt idx="849">
                <c:v>84.519661523146652</c:v>
              </c:pt>
              <c:pt idx="850">
                <c:v>84.619213539074977</c:v>
              </c:pt>
              <c:pt idx="851">
                <c:v>84.718765555003301</c:v>
              </c:pt>
              <c:pt idx="852">
                <c:v>84.818317570931626</c:v>
              </c:pt>
              <c:pt idx="853">
                <c:v>84.91786958685995</c:v>
              </c:pt>
              <c:pt idx="854">
                <c:v>85.017421602788275</c:v>
              </c:pt>
              <c:pt idx="855">
                <c:v>85.1169736187166</c:v>
              </c:pt>
              <c:pt idx="856">
                <c:v>85.216525634644924</c:v>
              </c:pt>
              <c:pt idx="857">
                <c:v>85.316077650573249</c:v>
              </c:pt>
              <c:pt idx="858">
                <c:v>85.415629666501573</c:v>
              </c:pt>
              <c:pt idx="859">
                <c:v>85.515181682429898</c:v>
              </c:pt>
              <c:pt idx="860">
                <c:v>85.614733698358222</c:v>
              </c:pt>
              <c:pt idx="861">
                <c:v>85.714285714286547</c:v>
              </c:pt>
              <c:pt idx="862">
                <c:v>85.813837730214871</c:v>
              </c:pt>
              <c:pt idx="863">
                <c:v>85.913389746143196</c:v>
              </c:pt>
              <c:pt idx="864">
                <c:v>86.01294176207152</c:v>
              </c:pt>
              <c:pt idx="865">
                <c:v>86.112493777999845</c:v>
              </c:pt>
              <c:pt idx="866">
                <c:v>86.212045793928169</c:v>
              </c:pt>
              <c:pt idx="867">
                <c:v>86.311597809856494</c:v>
              </c:pt>
              <c:pt idx="868">
                <c:v>86.411149825784818</c:v>
              </c:pt>
              <c:pt idx="869">
                <c:v>86.510701841713143</c:v>
              </c:pt>
              <c:pt idx="870">
                <c:v>86.610253857641467</c:v>
              </c:pt>
              <c:pt idx="871">
                <c:v>86.709805873569792</c:v>
              </c:pt>
              <c:pt idx="872">
                <c:v>86.809357889498116</c:v>
              </c:pt>
              <c:pt idx="873">
                <c:v>86.908909905426441</c:v>
              </c:pt>
              <c:pt idx="874">
                <c:v>87.008461921354765</c:v>
              </c:pt>
              <c:pt idx="875">
                <c:v>87.10801393728309</c:v>
              </c:pt>
              <c:pt idx="876">
                <c:v>87.207565953211414</c:v>
              </c:pt>
              <c:pt idx="877">
                <c:v>87.307117969139739</c:v>
              </c:pt>
              <c:pt idx="878">
                <c:v>87.406669985068064</c:v>
              </c:pt>
              <c:pt idx="879">
                <c:v>87.506222000996388</c:v>
              </c:pt>
              <c:pt idx="880">
                <c:v>87.605774016924713</c:v>
              </c:pt>
              <c:pt idx="881">
                <c:v>87.705326032853037</c:v>
              </c:pt>
              <c:pt idx="882">
                <c:v>87.804878048781362</c:v>
              </c:pt>
              <c:pt idx="883">
                <c:v>87.904430064709686</c:v>
              </c:pt>
              <c:pt idx="884">
                <c:v>88.003982080638011</c:v>
              </c:pt>
              <c:pt idx="885">
                <c:v>88.103534096566335</c:v>
              </c:pt>
              <c:pt idx="886">
                <c:v>88.20308611249466</c:v>
              </c:pt>
              <c:pt idx="887">
                <c:v>88.302638128422984</c:v>
              </c:pt>
              <c:pt idx="888">
                <c:v>88.402190144351309</c:v>
              </c:pt>
              <c:pt idx="889">
                <c:v>88.501742160279633</c:v>
              </c:pt>
              <c:pt idx="890">
                <c:v>88.601294176207958</c:v>
              </c:pt>
              <c:pt idx="891">
                <c:v>88.700846192136282</c:v>
              </c:pt>
              <c:pt idx="892">
                <c:v>88.800398208064607</c:v>
              </c:pt>
              <c:pt idx="893">
                <c:v>88.899950223992931</c:v>
              </c:pt>
              <c:pt idx="894">
                <c:v>88.999502239921256</c:v>
              </c:pt>
              <c:pt idx="895">
                <c:v>89.09905425584958</c:v>
              </c:pt>
              <c:pt idx="896">
                <c:v>89.198606271777905</c:v>
              </c:pt>
              <c:pt idx="897">
                <c:v>89.298158287706229</c:v>
              </c:pt>
              <c:pt idx="898">
                <c:v>89.397710303634554</c:v>
              </c:pt>
              <c:pt idx="899">
                <c:v>89.497262319562878</c:v>
              </c:pt>
              <c:pt idx="900">
                <c:v>89.596814335491203</c:v>
              </c:pt>
              <c:pt idx="901">
                <c:v>89.696366351419528</c:v>
              </c:pt>
              <c:pt idx="902">
                <c:v>89.795918367347852</c:v>
              </c:pt>
              <c:pt idx="903">
                <c:v>89.895470383276177</c:v>
              </c:pt>
              <c:pt idx="904">
                <c:v>89.995022399204501</c:v>
              </c:pt>
              <c:pt idx="905">
                <c:v>90.094574415132826</c:v>
              </c:pt>
              <c:pt idx="906">
                <c:v>90.19412643106115</c:v>
              </c:pt>
              <c:pt idx="907">
                <c:v>90.293678446989475</c:v>
              </c:pt>
              <c:pt idx="908">
                <c:v>90.393230462917799</c:v>
              </c:pt>
              <c:pt idx="909">
                <c:v>90.492782478846124</c:v>
              </c:pt>
              <c:pt idx="910">
                <c:v>90.592334494774448</c:v>
              </c:pt>
              <c:pt idx="911">
                <c:v>90.691886510702773</c:v>
              </c:pt>
              <c:pt idx="912">
                <c:v>90.791438526631097</c:v>
              </c:pt>
              <c:pt idx="913">
                <c:v>90.890990542559422</c:v>
              </c:pt>
              <c:pt idx="914">
                <c:v>90.990542558487746</c:v>
              </c:pt>
              <c:pt idx="915">
                <c:v>91.090094574416071</c:v>
              </c:pt>
              <c:pt idx="916">
                <c:v>91.189646590344395</c:v>
              </c:pt>
              <c:pt idx="917">
                <c:v>91.28919860627272</c:v>
              </c:pt>
              <c:pt idx="918">
                <c:v>91.388750622201044</c:v>
              </c:pt>
              <c:pt idx="919">
                <c:v>91.488302638129369</c:v>
              </c:pt>
              <c:pt idx="920">
                <c:v>91.587854654057693</c:v>
              </c:pt>
              <c:pt idx="921">
                <c:v>91.687406669986018</c:v>
              </c:pt>
              <c:pt idx="922">
                <c:v>91.786958685914342</c:v>
              </c:pt>
              <c:pt idx="923">
                <c:v>91.886510701842667</c:v>
              </c:pt>
              <c:pt idx="924">
                <c:v>91.986062717770992</c:v>
              </c:pt>
              <c:pt idx="925">
                <c:v>92.085614733699316</c:v>
              </c:pt>
              <c:pt idx="926">
                <c:v>92.185166749627641</c:v>
              </c:pt>
              <c:pt idx="927">
                <c:v>92.284718765555965</c:v>
              </c:pt>
              <c:pt idx="928">
                <c:v>92.38427078148429</c:v>
              </c:pt>
              <c:pt idx="929">
                <c:v>92.483822797412614</c:v>
              </c:pt>
              <c:pt idx="930">
                <c:v>92.583374813340939</c:v>
              </c:pt>
              <c:pt idx="931">
                <c:v>92.682926829269263</c:v>
              </c:pt>
              <c:pt idx="932">
                <c:v>92.782478845197588</c:v>
              </c:pt>
              <c:pt idx="933">
                <c:v>92.882030861125912</c:v>
              </c:pt>
              <c:pt idx="934">
                <c:v>92.981582877054237</c:v>
              </c:pt>
              <c:pt idx="935">
                <c:v>93.081134892982561</c:v>
              </c:pt>
              <c:pt idx="936">
                <c:v>93.180686908910886</c:v>
              </c:pt>
              <c:pt idx="937">
                <c:v>93.28023892483921</c:v>
              </c:pt>
              <c:pt idx="938">
                <c:v>93.379790940767535</c:v>
              </c:pt>
              <c:pt idx="939">
                <c:v>93.479342956695859</c:v>
              </c:pt>
              <c:pt idx="940">
                <c:v>93.578894972624184</c:v>
              </c:pt>
              <c:pt idx="941">
                <c:v>93.678446988552508</c:v>
              </c:pt>
              <c:pt idx="942">
                <c:v>93.777999004480833</c:v>
              </c:pt>
              <c:pt idx="943">
                <c:v>93.877551020409157</c:v>
              </c:pt>
              <c:pt idx="944">
                <c:v>93.977103036337482</c:v>
              </c:pt>
              <c:pt idx="945">
                <c:v>94.076655052265806</c:v>
              </c:pt>
              <c:pt idx="946">
                <c:v>94.176207068194131</c:v>
              </c:pt>
              <c:pt idx="947">
                <c:v>94.275759084122456</c:v>
              </c:pt>
              <c:pt idx="948">
                <c:v>94.37531110005078</c:v>
              </c:pt>
              <c:pt idx="949">
                <c:v>94.474863115979105</c:v>
              </c:pt>
              <c:pt idx="950">
                <c:v>94.574415131907429</c:v>
              </c:pt>
              <c:pt idx="951">
                <c:v>94.673967147835754</c:v>
              </c:pt>
              <c:pt idx="952">
                <c:v>94.773519163764078</c:v>
              </c:pt>
              <c:pt idx="953">
                <c:v>94.873071179692403</c:v>
              </c:pt>
              <c:pt idx="954">
                <c:v>94.972623195620727</c:v>
              </c:pt>
              <c:pt idx="955">
                <c:v>95.072175211549052</c:v>
              </c:pt>
              <c:pt idx="956">
                <c:v>95.171727227477376</c:v>
              </c:pt>
              <c:pt idx="957">
                <c:v>95.271279243405701</c:v>
              </c:pt>
              <c:pt idx="958">
                <c:v>95.370831259334025</c:v>
              </c:pt>
              <c:pt idx="959">
                <c:v>95.47038327526235</c:v>
              </c:pt>
              <c:pt idx="960">
                <c:v>95.569935291190674</c:v>
              </c:pt>
              <c:pt idx="961">
                <c:v>95.669487307118999</c:v>
              </c:pt>
              <c:pt idx="962">
                <c:v>95.769039323047323</c:v>
              </c:pt>
              <c:pt idx="963">
                <c:v>95.868591338975648</c:v>
              </c:pt>
              <c:pt idx="964">
                <c:v>95.968143354903972</c:v>
              </c:pt>
              <c:pt idx="965">
                <c:v>96.067695370832297</c:v>
              </c:pt>
              <c:pt idx="966">
                <c:v>96.167247386760621</c:v>
              </c:pt>
              <c:pt idx="967">
                <c:v>96.266799402688946</c:v>
              </c:pt>
              <c:pt idx="968">
                <c:v>96.36635141861727</c:v>
              </c:pt>
              <c:pt idx="969">
                <c:v>96.465903434545595</c:v>
              </c:pt>
              <c:pt idx="970">
                <c:v>96.56545545047392</c:v>
              </c:pt>
              <c:pt idx="971">
                <c:v>96.665007466402244</c:v>
              </c:pt>
              <c:pt idx="972">
                <c:v>96.764559482330569</c:v>
              </c:pt>
              <c:pt idx="973">
                <c:v>96.864111498258893</c:v>
              </c:pt>
              <c:pt idx="974">
                <c:v>96.963663514187218</c:v>
              </c:pt>
              <c:pt idx="975">
                <c:v>97.063215530115542</c:v>
              </c:pt>
              <c:pt idx="976">
                <c:v>97.162767546043867</c:v>
              </c:pt>
              <c:pt idx="977">
                <c:v>97.262319561972191</c:v>
              </c:pt>
              <c:pt idx="978">
                <c:v>97.361871577900516</c:v>
              </c:pt>
              <c:pt idx="979">
                <c:v>97.46142359382884</c:v>
              </c:pt>
              <c:pt idx="980">
                <c:v>97.560975609757165</c:v>
              </c:pt>
              <c:pt idx="981">
                <c:v>97.660527625685489</c:v>
              </c:pt>
              <c:pt idx="982">
                <c:v>97.760079641613814</c:v>
              </c:pt>
              <c:pt idx="983">
                <c:v>97.859631657542138</c:v>
              </c:pt>
              <c:pt idx="984">
                <c:v>97.959183673470463</c:v>
              </c:pt>
              <c:pt idx="985">
                <c:v>98.058735689398787</c:v>
              </c:pt>
              <c:pt idx="986">
                <c:v>98.158287705327112</c:v>
              </c:pt>
              <c:pt idx="987">
                <c:v>98.257839721255436</c:v>
              </c:pt>
              <c:pt idx="988">
                <c:v>98.357391737183761</c:v>
              </c:pt>
              <c:pt idx="989">
                <c:v>98.456943753112085</c:v>
              </c:pt>
              <c:pt idx="990">
                <c:v>98.55649576904041</c:v>
              </c:pt>
              <c:pt idx="991">
                <c:v>98.656047784968735</c:v>
              </c:pt>
              <c:pt idx="992">
                <c:v>98.755599800897059</c:v>
              </c:pt>
              <c:pt idx="993">
                <c:v>98.855151816825384</c:v>
              </c:pt>
              <c:pt idx="994">
                <c:v>98.954703832753708</c:v>
              </c:pt>
              <c:pt idx="995">
                <c:v>99.054255848682033</c:v>
              </c:pt>
              <c:pt idx="996">
                <c:v>99.153807864610357</c:v>
              </c:pt>
              <c:pt idx="997">
                <c:v>99.253359880538682</c:v>
              </c:pt>
              <c:pt idx="998">
                <c:v>99.352911896467006</c:v>
              </c:pt>
              <c:pt idx="999">
                <c:v>99.452463912395331</c:v>
              </c:pt>
              <c:pt idx="1000">
                <c:v>99.552015928323655</c:v>
              </c:pt>
              <c:pt idx="1001">
                <c:v>99.65156794425198</c:v>
              </c:pt>
              <c:pt idx="1002">
                <c:v>99.751119960180304</c:v>
              </c:pt>
              <c:pt idx="1003">
                <c:v>99.850671976108629</c:v>
              </c:pt>
              <c:pt idx="1004">
                <c:v>99.950223992036953</c:v>
              </c:pt>
              <c:pt idx="1005">
                <c:v>100.04977600796528</c:v>
              </c:pt>
              <c:pt idx="1006">
                <c:v>100.1493280238936</c:v>
              </c:pt>
              <c:pt idx="1007">
                <c:v>100.24888003982193</c:v>
              </c:pt>
              <c:pt idx="1008">
                <c:v>100.34843205575025</c:v>
              </c:pt>
              <c:pt idx="1009">
                <c:v>100.44798407167858</c:v>
              </c:pt>
              <c:pt idx="1010">
                <c:v>100.5475360876069</c:v>
              </c:pt>
              <c:pt idx="1011">
                <c:v>100.64708810353522</c:v>
              </c:pt>
              <c:pt idx="1012">
                <c:v>100.74664011946355</c:v>
              </c:pt>
              <c:pt idx="1013">
                <c:v>100.84619213539187</c:v>
              </c:pt>
              <c:pt idx="1014">
                <c:v>100.9457441513202</c:v>
              </c:pt>
              <c:pt idx="1015">
                <c:v>101.04529616724852</c:v>
              </c:pt>
              <c:pt idx="1016">
                <c:v>101.14484818317685</c:v>
              </c:pt>
              <c:pt idx="1017">
                <c:v>101.24440019910517</c:v>
              </c:pt>
              <c:pt idx="1018">
                <c:v>101.3439522150335</c:v>
              </c:pt>
              <c:pt idx="1019">
                <c:v>101.44350423096182</c:v>
              </c:pt>
              <c:pt idx="1020">
                <c:v>101.54305624689015</c:v>
              </c:pt>
              <c:pt idx="1021">
                <c:v>101.64260826281847</c:v>
              </c:pt>
              <c:pt idx="1022">
                <c:v>101.74216027874679</c:v>
              </c:pt>
              <c:pt idx="1023">
                <c:v>101.84171229467512</c:v>
              </c:pt>
              <c:pt idx="1024">
                <c:v>101.94126431060344</c:v>
              </c:pt>
              <c:pt idx="1025">
                <c:v>102.04081632653177</c:v>
              </c:pt>
              <c:pt idx="1026">
                <c:v>102.14036834246009</c:v>
              </c:pt>
              <c:pt idx="1027">
                <c:v>102.23992035838842</c:v>
              </c:pt>
              <c:pt idx="1028">
                <c:v>102.33947237431674</c:v>
              </c:pt>
              <c:pt idx="1029">
                <c:v>102.43902439024507</c:v>
              </c:pt>
              <c:pt idx="1030">
                <c:v>102.53857640617339</c:v>
              </c:pt>
              <c:pt idx="1031">
                <c:v>102.63812842210172</c:v>
              </c:pt>
              <c:pt idx="1032">
                <c:v>102.73768043803004</c:v>
              </c:pt>
              <c:pt idx="1033">
                <c:v>102.83723245395836</c:v>
              </c:pt>
              <c:pt idx="1034">
                <c:v>102.93678446988669</c:v>
              </c:pt>
              <c:pt idx="1035">
                <c:v>103.03633648581501</c:v>
              </c:pt>
              <c:pt idx="1036">
                <c:v>103.13588850174334</c:v>
              </c:pt>
              <c:pt idx="1037">
                <c:v>103.23544051767166</c:v>
              </c:pt>
              <c:pt idx="1038">
                <c:v>103.33499253359999</c:v>
              </c:pt>
              <c:pt idx="1039">
                <c:v>103.43454454952831</c:v>
              </c:pt>
              <c:pt idx="1040">
                <c:v>103.53409656545664</c:v>
              </c:pt>
              <c:pt idx="1041">
                <c:v>103.63364858138496</c:v>
              </c:pt>
              <c:pt idx="1042">
                <c:v>103.73320059731329</c:v>
              </c:pt>
              <c:pt idx="1043">
                <c:v>103.83275261324161</c:v>
              </c:pt>
              <c:pt idx="1044">
                <c:v>103.93230462916993</c:v>
              </c:pt>
              <c:pt idx="1045">
                <c:v>104.03185664509826</c:v>
              </c:pt>
              <c:pt idx="1046">
                <c:v>104.13140866102658</c:v>
              </c:pt>
              <c:pt idx="1047">
                <c:v>104.23096067695491</c:v>
              </c:pt>
              <c:pt idx="1048">
                <c:v>104.33051269288323</c:v>
              </c:pt>
              <c:pt idx="1049">
                <c:v>104.43006470881156</c:v>
              </c:pt>
              <c:pt idx="1050">
                <c:v>104.52961672473988</c:v>
              </c:pt>
              <c:pt idx="1051">
                <c:v>104.62916874066821</c:v>
              </c:pt>
              <c:pt idx="1052">
                <c:v>104.72872075659653</c:v>
              </c:pt>
              <c:pt idx="1053">
                <c:v>104.82827277252485</c:v>
              </c:pt>
              <c:pt idx="1054">
                <c:v>104.92782478845318</c:v>
              </c:pt>
              <c:pt idx="1055">
                <c:v>105.0273768043815</c:v>
              </c:pt>
              <c:pt idx="1056">
                <c:v>105.12692882030983</c:v>
              </c:pt>
              <c:pt idx="1057">
                <c:v>105.22648083623815</c:v>
              </c:pt>
              <c:pt idx="1058">
                <c:v>105.32603285216648</c:v>
              </c:pt>
              <c:pt idx="1059">
                <c:v>105.4255848680948</c:v>
              </c:pt>
              <c:pt idx="1060">
                <c:v>105.52513688402313</c:v>
              </c:pt>
              <c:pt idx="1061">
                <c:v>105.62468889995145</c:v>
              </c:pt>
              <c:pt idx="1062">
                <c:v>105.72424091587978</c:v>
              </c:pt>
              <c:pt idx="1063">
                <c:v>105.8237929318081</c:v>
              </c:pt>
              <c:pt idx="1064">
                <c:v>105.92334494773642</c:v>
              </c:pt>
              <c:pt idx="1065">
                <c:v>106.02289696366475</c:v>
              </c:pt>
              <c:pt idx="1066">
                <c:v>106.12244897959307</c:v>
              </c:pt>
              <c:pt idx="1067">
                <c:v>106.2220009955214</c:v>
              </c:pt>
              <c:pt idx="1068">
                <c:v>106.32155301144972</c:v>
              </c:pt>
              <c:pt idx="1069">
                <c:v>106.42110502737805</c:v>
              </c:pt>
              <c:pt idx="1070">
                <c:v>106.52065704330637</c:v>
              </c:pt>
              <c:pt idx="1071">
                <c:v>106.6202090592347</c:v>
              </c:pt>
              <c:pt idx="1072">
                <c:v>106.71976107516302</c:v>
              </c:pt>
              <c:pt idx="1073">
                <c:v>106.81931309109135</c:v>
              </c:pt>
              <c:pt idx="1074">
                <c:v>106.91886510701967</c:v>
              </c:pt>
              <c:pt idx="1075">
                <c:v>107.01841712294799</c:v>
              </c:pt>
              <c:pt idx="1076">
                <c:v>107.11796913887632</c:v>
              </c:pt>
              <c:pt idx="1077">
                <c:v>107.21752115480464</c:v>
              </c:pt>
              <c:pt idx="1078">
                <c:v>107.31707317073297</c:v>
              </c:pt>
              <c:pt idx="1079">
                <c:v>107.41662518666129</c:v>
              </c:pt>
              <c:pt idx="1080">
                <c:v>107.51617720258962</c:v>
              </c:pt>
              <c:pt idx="1081">
                <c:v>107.61572921851794</c:v>
              </c:pt>
              <c:pt idx="1082">
                <c:v>107.71528123444627</c:v>
              </c:pt>
              <c:pt idx="1083">
                <c:v>107.81483325037459</c:v>
              </c:pt>
              <c:pt idx="1084">
                <c:v>107.91438526630292</c:v>
              </c:pt>
              <c:pt idx="1085">
                <c:v>108.01393728223124</c:v>
              </c:pt>
              <c:pt idx="1086">
                <c:v>108.11348929815956</c:v>
              </c:pt>
              <c:pt idx="1087">
                <c:v>108.21304131408789</c:v>
              </c:pt>
              <c:pt idx="1088">
                <c:v>108.31259333001621</c:v>
              </c:pt>
              <c:pt idx="1089">
                <c:v>108.41214534594454</c:v>
              </c:pt>
              <c:pt idx="1090">
                <c:v>108.51169736187286</c:v>
              </c:pt>
              <c:pt idx="1091">
                <c:v>108.61124937780119</c:v>
              </c:pt>
              <c:pt idx="1092">
                <c:v>108.71080139372951</c:v>
              </c:pt>
              <c:pt idx="1093">
                <c:v>108.81035340965784</c:v>
              </c:pt>
              <c:pt idx="1094">
                <c:v>108.90990542558616</c:v>
              </c:pt>
              <c:pt idx="1095">
                <c:v>109.00945744151448</c:v>
              </c:pt>
              <c:pt idx="1096">
                <c:v>109.10900945744281</c:v>
              </c:pt>
              <c:pt idx="1097">
                <c:v>109.20856147337113</c:v>
              </c:pt>
              <c:pt idx="1098">
                <c:v>109.30811348929946</c:v>
              </c:pt>
              <c:pt idx="1099">
                <c:v>109.40766550522778</c:v>
              </c:pt>
              <c:pt idx="1100">
                <c:v>109.50721752115611</c:v>
              </c:pt>
              <c:pt idx="1101">
                <c:v>109.60676953708443</c:v>
              </c:pt>
              <c:pt idx="1102">
                <c:v>109.70632155301276</c:v>
              </c:pt>
              <c:pt idx="1103">
                <c:v>109.80587356894108</c:v>
              </c:pt>
              <c:pt idx="1104">
                <c:v>109.90542558486941</c:v>
              </c:pt>
              <c:pt idx="1105">
                <c:v>110.00497760079773</c:v>
              </c:pt>
              <c:pt idx="1106">
                <c:v>110.10452961672605</c:v>
              </c:pt>
              <c:pt idx="1107">
                <c:v>110.20408163265438</c:v>
              </c:pt>
              <c:pt idx="1108">
                <c:v>110.3036336485827</c:v>
              </c:pt>
              <c:pt idx="1109">
                <c:v>110.40318566451103</c:v>
              </c:pt>
              <c:pt idx="1110">
                <c:v>110.50273768043935</c:v>
              </c:pt>
              <c:pt idx="1111">
                <c:v>110.60228969636768</c:v>
              </c:pt>
              <c:pt idx="1112">
                <c:v>110.701841712296</c:v>
              </c:pt>
              <c:pt idx="1113">
                <c:v>110.80139372822433</c:v>
              </c:pt>
              <c:pt idx="1114">
                <c:v>110.90094574415265</c:v>
              </c:pt>
              <c:pt idx="1115">
                <c:v>111.00049776008098</c:v>
              </c:pt>
              <c:pt idx="1116">
                <c:v>111.1000497760093</c:v>
              </c:pt>
              <c:pt idx="1117">
                <c:v>111.19960179193762</c:v>
              </c:pt>
              <c:pt idx="1118">
                <c:v>111.29915380786595</c:v>
              </c:pt>
              <c:pt idx="1119">
                <c:v>111.39870582379427</c:v>
              </c:pt>
              <c:pt idx="1120">
                <c:v>111.4982578397226</c:v>
              </c:pt>
              <c:pt idx="1121">
                <c:v>111.59780985565092</c:v>
              </c:pt>
              <c:pt idx="1122">
                <c:v>111.69736187157925</c:v>
              </c:pt>
              <c:pt idx="1123">
                <c:v>111.79691388750757</c:v>
              </c:pt>
              <c:pt idx="1124">
                <c:v>111.8964659034359</c:v>
              </c:pt>
              <c:pt idx="1125">
                <c:v>111.99601791936422</c:v>
              </c:pt>
              <c:pt idx="1126">
                <c:v>112.09556993529254</c:v>
              </c:pt>
              <c:pt idx="1127">
                <c:v>112.19512195122087</c:v>
              </c:pt>
              <c:pt idx="1128">
                <c:v>112.29467396714919</c:v>
              </c:pt>
              <c:pt idx="1129">
                <c:v>112.39422598307752</c:v>
              </c:pt>
              <c:pt idx="1130">
                <c:v>112.49377799900584</c:v>
              </c:pt>
              <c:pt idx="1131">
                <c:v>112.59333001493417</c:v>
              </c:pt>
              <c:pt idx="1132">
                <c:v>112.69288203086249</c:v>
              </c:pt>
              <c:pt idx="1133">
                <c:v>112.79243404679082</c:v>
              </c:pt>
              <c:pt idx="1134">
                <c:v>112.89198606271914</c:v>
              </c:pt>
              <c:pt idx="1135">
                <c:v>112.99153807864747</c:v>
              </c:pt>
              <c:pt idx="1136">
                <c:v>113.09109009457579</c:v>
              </c:pt>
              <c:pt idx="1137">
                <c:v>113.19064211050411</c:v>
              </c:pt>
              <c:pt idx="1138">
                <c:v>113.29019412643244</c:v>
              </c:pt>
              <c:pt idx="1139">
                <c:v>113.38974614236076</c:v>
              </c:pt>
              <c:pt idx="1140">
                <c:v>113.48929815828909</c:v>
              </c:pt>
              <c:pt idx="1141">
                <c:v>113.58885017421741</c:v>
              </c:pt>
              <c:pt idx="1142">
                <c:v>113.68840219014574</c:v>
              </c:pt>
              <c:pt idx="1143">
                <c:v>113.78795420607406</c:v>
              </c:pt>
              <c:pt idx="1144">
                <c:v>113.88750622200239</c:v>
              </c:pt>
              <c:pt idx="1145">
                <c:v>113.98705823793071</c:v>
              </c:pt>
              <c:pt idx="1146">
                <c:v>114.08661025385904</c:v>
              </c:pt>
              <c:pt idx="1147">
                <c:v>114.18616226978736</c:v>
              </c:pt>
              <c:pt idx="1148">
                <c:v>114.28571428571568</c:v>
              </c:pt>
              <c:pt idx="1149">
                <c:v>114.38526630164401</c:v>
              </c:pt>
              <c:pt idx="1150">
                <c:v>114.48481831757233</c:v>
              </c:pt>
              <c:pt idx="1151">
                <c:v>114.58437033350066</c:v>
              </c:pt>
              <c:pt idx="1152">
                <c:v>114.68392234942898</c:v>
              </c:pt>
              <c:pt idx="1153">
                <c:v>114.78347436535731</c:v>
              </c:pt>
              <c:pt idx="1154">
                <c:v>114.88302638128563</c:v>
              </c:pt>
              <c:pt idx="1155">
                <c:v>114.98257839721396</c:v>
              </c:pt>
              <c:pt idx="1156">
                <c:v>115.08213041314228</c:v>
              </c:pt>
              <c:pt idx="1157">
                <c:v>115.18168242907061</c:v>
              </c:pt>
              <c:pt idx="1158">
                <c:v>115.28123444499893</c:v>
              </c:pt>
              <c:pt idx="1159">
                <c:v>115.38078646092725</c:v>
              </c:pt>
              <c:pt idx="1160">
                <c:v>115.48033847685558</c:v>
              </c:pt>
              <c:pt idx="1161">
                <c:v>115.5798904927839</c:v>
              </c:pt>
              <c:pt idx="1162">
                <c:v>115.67944250871223</c:v>
              </c:pt>
              <c:pt idx="1163">
                <c:v>115.77899452464055</c:v>
              </c:pt>
              <c:pt idx="1164">
                <c:v>115.87854654056888</c:v>
              </c:pt>
              <c:pt idx="1165">
                <c:v>115.9780985564972</c:v>
              </c:pt>
              <c:pt idx="1166">
                <c:v>116.07765057242553</c:v>
              </c:pt>
              <c:pt idx="1167">
                <c:v>116.17720258835385</c:v>
              </c:pt>
              <c:pt idx="1168">
                <c:v>116.27675460428217</c:v>
              </c:pt>
              <c:pt idx="1169">
                <c:v>116.3763066202105</c:v>
              </c:pt>
              <c:pt idx="1170">
                <c:v>116.47585863613882</c:v>
              </c:pt>
              <c:pt idx="1171">
                <c:v>116.57541065206715</c:v>
              </c:pt>
              <c:pt idx="1172">
                <c:v>116.67496266799547</c:v>
              </c:pt>
              <c:pt idx="1173">
                <c:v>116.7745146839238</c:v>
              </c:pt>
              <c:pt idx="1174">
                <c:v>116.87406669985212</c:v>
              </c:pt>
              <c:pt idx="1175">
                <c:v>116.97361871578045</c:v>
              </c:pt>
              <c:pt idx="1176">
                <c:v>117.07317073170877</c:v>
              </c:pt>
              <c:pt idx="1177">
                <c:v>117.1727227476371</c:v>
              </c:pt>
              <c:pt idx="1178">
                <c:v>117.27227476356542</c:v>
              </c:pt>
              <c:pt idx="1179">
                <c:v>117.37182677949374</c:v>
              </c:pt>
              <c:pt idx="1180">
                <c:v>117.47137879542207</c:v>
              </c:pt>
              <c:pt idx="1181">
                <c:v>117.57093081135039</c:v>
              </c:pt>
              <c:pt idx="1182">
                <c:v>117.67048282727872</c:v>
              </c:pt>
              <c:pt idx="1183">
                <c:v>117.77003484320704</c:v>
              </c:pt>
              <c:pt idx="1184">
                <c:v>117.86958685913537</c:v>
              </c:pt>
              <c:pt idx="1185">
                <c:v>117.96913887506369</c:v>
              </c:pt>
              <c:pt idx="1186">
                <c:v>118.06869089099202</c:v>
              </c:pt>
              <c:pt idx="1187">
                <c:v>118.16824290692034</c:v>
              </c:pt>
              <c:pt idx="1188">
                <c:v>118.26779492284867</c:v>
              </c:pt>
              <c:pt idx="1189">
                <c:v>118.36734693877699</c:v>
              </c:pt>
              <c:pt idx="1190">
                <c:v>118.46689895470531</c:v>
              </c:pt>
              <c:pt idx="1191">
                <c:v>118.56645097063364</c:v>
              </c:pt>
              <c:pt idx="1192">
                <c:v>118.66600298656196</c:v>
              </c:pt>
              <c:pt idx="1193">
                <c:v>118.76555500249029</c:v>
              </c:pt>
              <c:pt idx="1194">
                <c:v>118.86510701841861</c:v>
              </c:pt>
              <c:pt idx="1195">
                <c:v>118.96465903434694</c:v>
              </c:pt>
              <c:pt idx="1196">
                <c:v>119.06421105027526</c:v>
              </c:pt>
              <c:pt idx="1197">
                <c:v>119.16376306620359</c:v>
              </c:pt>
              <c:pt idx="1198">
                <c:v>119.26331508213191</c:v>
              </c:pt>
              <c:pt idx="1199">
                <c:v>119.36286709806024</c:v>
              </c:pt>
              <c:pt idx="1200">
                <c:v>119.46241911398856</c:v>
              </c:pt>
              <c:pt idx="1201">
                <c:v>119.56197112991688</c:v>
              </c:pt>
              <c:pt idx="1202">
                <c:v>119.66152314584521</c:v>
              </c:pt>
              <c:pt idx="1203">
                <c:v>119.76107516177353</c:v>
              </c:pt>
              <c:pt idx="1204">
                <c:v>119.86062717770186</c:v>
              </c:pt>
              <c:pt idx="1205">
                <c:v>119.96017919363018</c:v>
              </c:pt>
              <c:pt idx="1206">
                <c:v>120.05973120955851</c:v>
              </c:pt>
              <c:pt idx="1207">
                <c:v>120.15928322548683</c:v>
              </c:pt>
              <c:pt idx="1208">
                <c:v>120.25883524141516</c:v>
              </c:pt>
              <c:pt idx="1209">
                <c:v>120.35838725734348</c:v>
              </c:pt>
              <c:pt idx="1210">
                <c:v>120.4579392732718</c:v>
              </c:pt>
              <c:pt idx="1211">
                <c:v>120.55749128920013</c:v>
              </c:pt>
              <c:pt idx="1212">
                <c:v>120.65704330512845</c:v>
              </c:pt>
              <c:pt idx="1213">
                <c:v>120.75659532105678</c:v>
              </c:pt>
              <c:pt idx="1214">
                <c:v>120.8561473369851</c:v>
              </c:pt>
              <c:pt idx="1215">
                <c:v>120.95569935291343</c:v>
              </c:pt>
              <c:pt idx="1216">
                <c:v>121.05525136884175</c:v>
              </c:pt>
              <c:pt idx="1217">
                <c:v>121.15480338477008</c:v>
              </c:pt>
              <c:pt idx="1218">
                <c:v>121.2543554006984</c:v>
              </c:pt>
              <c:pt idx="1219">
                <c:v>121.35390741662673</c:v>
              </c:pt>
              <c:pt idx="1220">
                <c:v>121.45345943255505</c:v>
              </c:pt>
              <c:pt idx="1221">
                <c:v>121.55301144848337</c:v>
              </c:pt>
              <c:pt idx="1222">
                <c:v>121.6525634644117</c:v>
              </c:pt>
              <c:pt idx="1223">
                <c:v>121.75211548034002</c:v>
              </c:pt>
              <c:pt idx="1224">
                <c:v>121.85166749626835</c:v>
              </c:pt>
              <c:pt idx="1225">
                <c:v>121.95121951219667</c:v>
              </c:pt>
              <c:pt idx="1226">
                <c:v>122.050771528125</c:v>
              </c:pt>
              <c:pt idx="1227">
                <c:v>122.15032354405332</c:v>
              </c:pt>
              <c:pt idx="1228">
                <c:v>122.24987555998165</c:v>
              </c:pt>
              <c:pt idx="1229">
                <c:v>122.34942757590997</c:v>
              </c:pt>
              <c:pt idx="1230">
                <c:v>122.4489795918383</c:v>
              </c:pt>
              <c:pt idx="1231">
                <c:v>122.54853160776662</c:v>
              </c:pt>
              <c:pt idx="1232">
                <c:v>122.64808362369494</c:v>
              </c:pt>
              <c:pt idx="1233">
                <c:v>122.74763563962327</c:v>
              </c:pt>
              <c:pt idx="1234">
                <c:v>122.84718765555159</c:v>
              </c:pt>
              <c:pt idx="1235">
                <c:v>122.94673967147992</c:v>
              </c:pt>
              <c:pt idx="1236">
                <c:v>123.04629168740824</c:v>
              </c:pt>
              <c:pt idx="1237">
                <c:v>123.14584370333657</c:v>
              </c:pt>
              <c:pt idx="1238">
                <c:v>123.24539571926489</c:v>
              </c:pt>
              <c:pt idx="1239">
                <c:v>123.34494773519322</c:v>
              </c:pt>
              <c:pt idx="1240">
                <c:v>123.44449975112154</c:v>
              </c:pt>
              <c:pt idx="1241">
                <c:v>123.54405176704987</c:v>
              </c:pt>
              <c:pt idx="1242">
                <c:v>123.64360378297819</c:v>
              </c:pt>
              <c:pt idx="1243">
                <c:v>123.74315579890651</c:v>
              </c:pt>
              <c:pt idx="1244">
                <c:v>123.84270781483484</c:v>
              </c:pt>
              <c:pt idx="1245">
                <c:v>123.94225983076316</c:v>
              </c:pt>
              <c:pt idx="1246">
                <c:v>124.04181184669149</c:v>
              </c:pt>
              <c:pt idx="1247">
                <c:v>124.14136386261981</c:v>
              </c:pt>
              <c:pt idx="1248">
                <c:v>124.24091587854814</c:v>
              </c:pt>
              <c:pt idx="1249">
                <c:v>124.34046789447646</c:v>
              </c:pt>
              <c:pt idx="1250">
                <c:v>124.44001991040479</c:v>
              </c:pt>
              <c:pt idx="1251">
                <c:v>124.53957192633311</c:v>
              </c:pt>
              <c:pt idx="1252">
                <c:v>124.63912394226143</c:v>
              </c:pt>
              <c:pt idx="1253">
                <c:v>124.73867595818976</c:v>
              </c:pt>
              <c:pt idx="1254">
                <c:v>124.83822797411808</c:v>
              </c:pt>
              <c:pt idx="1255">
                <c:v>124.93777999004641</c:v>
              </c:pt>
              <c:pt idx="1256">
                <c:v>125.03733200597473</c:v>
              </c:pt>
              <c:pt idx="1257">
                <c:v>125.13688402190306</c:v>
              </c:pt>
              <c:pt idx="1258">
                <c:v>125.23643603783138</c:v>
              </c:pt>
              <c:pt idx="1259">
                <c:v>125.33598805375971</c:v>
              </c:pt>
              <c:pt idx="1260">
                <c:v>125.43554006968803</c:v>
              </c:pt>
              <c:pt idx="1261">
                <c:v>125.53509208561636</c:v>
              </c:pt>
              <c:pt idx="1262">
                <c:v>125.63464410154468</c:v>
              </c:pt>
              <c:pt idx="1263">
                <c:v>125.734196117473</c:v>
              </c:pt>
              <c:pt idx="1264">
                <c:v>125.83374813340133</c:v>
              </c:pt>
              <c:pt idx="1265">
                <c:v>125.93330014932965</c:v>
              </c:pt>
              <c:pt idx="1266">
                <c:v>126.03285216525798</c:v>
              </c:pt>
              <c:pt idx="1267">
                <c:v>126.1324041811863</c:v>
              </c:pt>
              <c:pt idx="1268">
                <c:v>126.23195619711463</c:v>
              </c:pt>
              <c:pt idx="1269">
                <c:v>126.33150821304295</c:v>
              </c:pt>
              <c:pt idx="1270">
                <c:v>126.43106022897128</c:v>
              </c:pt>
              <c:pt idx="1271">
                <c:v>126.5306122448996</c:v>
              </c:pt>
              <c:pt idx="1272">
                <c:v>126.63016426082793</c:v>
              </c:pt>
              <c:pt idx="1273">
                <c:v>126.72971627675625</c:v>
              </c:pt>
              <c:pt idx="1274">
                <c:v>126.82926829268457</c:v>
              </c:pt>
              <c:pt idx="1275">
                <c:v>126.9288203086129</c:v>
              </c:pt>
              <c:pt idx="1276">
                <c:v>127.02837232454122</c:v>
              </c:pt>
              <c:pt idx="1277">
                <c:v>127.12792434046955</c:v>
              </c:pt>
              <c:pt idx="1278">
                <c:v>127.22747635639787</c:v>
              </c:pt>
              <c:pt idx="1279">
                <c:v>127.3270283723262</c:v>
              </c:pt>
              <c:pt idx="1280">
                <c:v>127.42658038825452</c:v>
              </c:pt>
              <c:pt idx="1281">
                <c:v>127.52613240418285</c:v>
              </c:pt>
              <c:pt idx="1282">
                <c:v>127.62568442011117</c:v>
              </c:pt>
              <c:pt idx="1283">
                <c:v>127.72523643603949</c:v>
              </c:pt>
              <c:pt idx="1284">
                <c:v>127.82478845196782</c:v>
              </c:pt>
              <c:pt idx="1285">
                <c:v>127.92434046789614</c:v>
              </c:pt>
              <c:pt idx="1286">
                <c:v>128.02389248382445</c:v>
              </c:pt>
              <c:pt idx="1287">
                <c:v>128.12344449975276</c:v>
              </c:pt>
              <c:pt idx="1288">
                <c:v>128.22299651568107</c:v>
              </c:pt>
              <c:pt idx="1289">
                <c:v>128.32254853160939</c:v>
              </c:pt>
              <c:pt idx="1290">
                <c:v>128.4221005475377</c:v>
              </c:pt>
              <c:pt idx="1291">
                <c:v>128.52165256346601</c:v>
              </c:pt>
              <c:pt idx="1292">
                <c:v>128.62120457939432</c:v>
              </c:pt>
              <c:pt idx="1293">
                <c:v>128.72075659532263</c:v>
              </c:pt>
              <c:pt idx="1294">
                <c:v>128.82030861125094</c:v>
              </c:pt>
              <c:pt idx="1295">
                <c:v>128.91986062717925</c:v>
              </c:pt>
              <c:pt idx="1296">
                <c:v>129.01941264310756</c:v>
              </c:pt>
              <c:pt idx="1297">
                <c:v>129.11896465903587</c:v>
              </c:pt>
              <c:pt idx="1298">
                <c:v>129.21851667496418</c:v>
              </c:pt>
              <c:pt idx="1299">
                <c:v>129.31806869089249</c:v>
              </c:pt>
              <c:pt idx="1300">
                <c:v>129.4176207068208</c:v>
              </c:pt>
              <c:pt idx="1301">
                <c:v>129.51717272274911</c:v>
              </c:pt>
              <c:pt idx="1302">
                <c:v>129.61672473867742</c:v>
              </c:pt>
              <c:pt idx="1303">
                <c:v>129.71627675460573</c:v>
              </c:pt>
              <c:pt idx="1304">
                <c:v>129.81582877053404</c:v>
              </c:pt>
              <c:pt idx="1305">
                <c:v>129.91538078646235</c:v>
              </c:pt>
              <c:pt idx="1306">
                <c:v>130.01493280239066</c:v>
              </c:pt>
              <c:pt idx="1307">
                <c:v>130.11448481831897</c:v>
              </c:pt>
              <c:pt idx="1308">
                <c:v>130.21403683424728</c:v>
              </c:pt>
              <c:pt idx="1309">
                <c:v>130.31358885017559</c:v>
              </c:pt>
              <c:pt idx="1310">
                <c:v>130.4131408661039</c:v>
              </c:pt>
              <c:pt idx="1311">
                <c:v>130.51269288203221</c:v>
              </c:pt>
              <c:pt idx="1312">
                <c:v>130.61224489796052</c:v>
              </c:pt>
              <c:pt idx="1313">
                <c:v>130.71179691388883</c:v>
              </c:pt>
              <c:pt idx="1314">
                <c:v>130.81134892981714</c:v>
              </c:pt>
              <c:pt idx="1315">
                <c:v>130.91090094574545</c:v>
              </c:pt>
              <c:pt idx="1316">
                <c:v>131.01045296167376</c:v>
              </c:pt>
              <c:pt idx="1317">
                <c:v>131.11000497760207</c:v>
              </c:pt>
              <c:pt idx="1318">
                <c:v>131.20955699353038</c:v>
              </c:pt>
              <c:pt idx="1319">
                <c:v>131.30910900945869</c:v>
              </c:pt>
              <c:pt idx="1320">
                <c:v>131.408661025387</c:v>
              </c:pt>
              <c:pt idx="1321">
                <c:v>131.50821304131532</c:v>
              </c:pt>
              <c:pt idx="1322">
                <c:v>131.60776505724363</c:v>
              </c:pt>
              <c:pt idx="1323">
                <c:v>131.70731707317194</c:v>
              </c:pt>
              <c:pt idx="1324">
                <c:v>131.80686908910025</c:v>
              </c:pt>
              <c:pt idx="1325">
                <c:v>131.90642110502856</c:v>
              </c:pt>
              <c:pt idx="1326">
                <c:v>132.00597312095687</c:v>
              </c:pt>
              <c:pt idx="1327">
                <c:v>132.10552513688518</c:v>
              </c:pt>
              <c:pt idx="1328">
                <c:v>132.20507715281349</c:v>
              </c:pt>
              <c:pt idx="1329">
                <c:v>132.3046291687418</c:v>
              </c:pt>
              <c:pt idx="1330">
                <c:v>132.40418118467011</c:v>
              </c:pt>
              <c:pt idx="1331">
                <c:v>132.50373320059842</c:v>
              </c:pt>
              <c:pt idx="1332">
                <c:v>132.60328521652673</c:v>
              </c:pt>
              <c:pt idx="1333">
                <c:v>132.70283723245504</c:v>
              </c:pt>
              <c:pt idx="1334">
                <c:v>132.80238924838335</c:v>
              </c:pt>
              <c:pt idx="1335">
                <c:v>132.90194126431166</c:v>
              </c:pt>
              <c:pt idx="1336">
                <c:v>133.00149328023997</c:v>
              </c:pt>
              <c:pt idx="1337">
                <c:v>133.10104529616828</c:v>
              </c:pt>
              <c:pt idx="1338">
                <c:v>133.20059731209659</c:v>
              </c:pt>
              <c:pt idx="1339">
                <c:v>133.3001493280249</c:v>
              </c:pt>
              <c:pt idx="1340">
                <c:v>133.39970134395321</c:v>
              </c:pt>
              <c:pt idx="1341">
                <c:v>133.49925335988152</c:v>
              </c:pt>
              <c:pt idx="1342">
                <c:v>133.59880537580983</c:v>
              </c:pt>
              <c:pt idx="1343">
                <c:v>133.69835739173814</c:v>
              </c:pt>
              <c:pt idx="1344">
                <c:v>133.79790940766645</c:v>
              </c:pt>
              <c:pt idx="1345">
                <c:v>133.89746142359476</c:v>
              </c:pt>
              <c:pt idx="1346">
                <c:v>133.99701343952307</c:v>
              </c:pt>
              <c:pt idx="1347">
                <c:v>134.09656545545138</c:v>
              </c:pt>
              <c:pt idx="1348">
                <c:v>134.19611747137969</c:v>
              </c:pt>
              <c:pt idx="1349">
                <c:v>134.295669487308</c:v>
              </c:pt>
              <c:pt idx="1350">
                <c:v>134.39522150323631</c:v>
              </c:pt>
              <c:pt idx="1351">
                <c:v>134.49477351916462</c:v>
              </c:pt>
              <c:pt idx="1352">
                <c:v>134.59432553509293</c:v>
              </c:pt>
              <c:pt idx="1353">
                <c:v>134.69387755102125</c:v>
              </c:pt>
              <c:pt idx="1354">
                <c:v>134.79342956694956</c:v>
              </c:pt>
              <c:pt idx="1355">
                <c:v>134.89298158287787</c:v>
              </c:pt>
              <c:pt idx="1356">
                <c:v>134.99253359880618</c:v>
              </c:pt>
              <c:pt idx="1357">
                <c:v>135.09208561473449</c:v>
              </c:pt>
              <c:pt idx="1358">
                <c:v>135.1916376306628</c:v>
              </c:pt>
              <c:pt idx="1359">
                <c:v>135.29118964659111</c:v>
              </c:pt>
              <c:pt idx="1360">
                <c:v>135.39074166251942</c:v>
              </c:pt>
              <c:pt idx="1361">
                <c:v>135.49029367844773</c:v>
              </c:pt>
              <c:pt idx="1362">
                <c:v>135.58984569437604</c:v>
              </c:pt>
              <c:pt idx="1363">
                <c:v>135.68939771030435</c:v>
              </c:pt>
              <c:pt idx="1364">
                <c:v>135.78894972623266</c:v>
              </c:pt>
              <c:pt idx="1365">
                <c:v>135.88850174216097</c:v>
              </c:pt>
              <c:pt idx="1366">
                <c:v>135.98805375808928</c:v>
              </c:pt>
              <c:pt idx="1367">
                <c:v>136.08760577401759</c:v>
              </c:pt>
              <c:pt idx="1368">
                <c:v>136.1871577899459</c:v>
              </c:pt>
              <c:pt idx="1369">
                <c:v>136.28670980587421</c:v>
              </c:pt>
              <c:pt idx="1370">
                <c:v>136.38626182180252</c:v>
              </c:pt>
              <c:pt idx="1371">
                <c:v>136.48581383773083</c:v>
              </c:pt>
              <c:pt idx="1372">
                <c:v>136.58536585365914</c:v>
              </c:pt>
              <c:pt idx="1373">
                <c:v>136.68491786958745</c:v>
              </c:pt>
              <c:pt idx="1374">
                <c:v>136.78446988551576</c:v>
              </c:pt>
              <c:pt idx="1375">
                <c:v>136.88402190144407</c:v>
              </c:pt>
              <c:pt idx="1376">
                <c:v>136.98357391737238</c:v>
              </c:pt>
              <c:pt idx="1377">
                <c:v>137.08312593330069</c:v>
              </c:pt>
              <c:pt idx="1378">
                <c:v>137.182677949229</c:v>
              </c:pt>
              <c:pt idx="1379">
                <c:v>137.28222996515731</c:v>
              </c:pt>
              <c:pt idx="1380">
                <c:v>137.38178198108562</c:v>
              </c:pt>
              <c:pt idx="1381">
                <c:v>137.48133399701393</c:v>
              </c:pt>
              <c:pt idx="1382">
                <c:v>137.58088601294224</c:v>
              </c:pt>
              <c:pt idx="1383">
                <c:v>137.68043802887055</c:v>
              </c:pt>
              <c:pt idx="1384">
                <c:v>137.77999004479886</c:v>
              </c:pt>
              <c:pt idx="1385">
                <c:v>137.87954206072718</c:v>
              </c:pt>
              <c:pt idx="1386">
                <c:v>137.97909407665549</c:v>
              </c:pt>
              <c:pt idx="1387">
                <c:v>138.0786460925838</c:v>
              </c:pt>
              <c:pt idx="1388">
                <c:v>138.17819810851211</c:v>
              </c:pt>
              <c:pt idx="1389">
                <c:v>138.27775012444042</c:v>
              </c:pt>
              <c:pt idx="1390">
                <c:v>138.37730214036873</c:v>
              </c:pt>
              <c:pt idx="1391">
                <c:v>138.47685415629704</c:v>
              </c:pt>
              <c:pt idx="1392">
                <c:v>138.57640617222535</c:v>
              </c:pt>
              <c:pt idx="1393">
                <c:v>138.67595818815366</c:v>
              </c:pt>
              <c:pt idx="1394">
                <c:v>138.77551020408197</c:v>
              </c:pt>
              <c:pt idx="1395">
                <c:v>138.87506222001028</c:v>
              </c:pt>
              <c:pt idx="1396">
                <c:v>138.97461423593859</c:v>
              </c:pt>
              <c:pt idx="1397">
                <c:v>139.0741662518669</c:v>
              </c:pt>
              <c:pt idx="1398">
                <c:v>139.17371826779521</c:v>
              </c:pt>
              <c:pt idx="1399">
                <c:v>139.27327028372352</c:v>
              </c:pt>
              <c:pt idx="1400">
                <c:v>139.37282229965183</c:v>
              </c:pt>
              <c:pt idx="1401">
                <c:v>139.47237431558014</c:v>
              </c:pt>
              <c:pt idx="1402">
                <c:v>139.57192633150845</c:v>
              </c:pt>
              <c:pt idx="1403">
                <c:v>139.67147834743676</c:v>
              </c:pt>
              <c:pt idx="1404">
                <c:v>139.77103036336507</c:v>
              </c:pt>
              <c:pt idx="1405">
                <c:v>139.87058237929338</c:v>
              </c:pt>
              <c:pt idx="1406">
                <c:v>139.97013439522169</c:v>
              </c:pt>
              <c:pt idx="1407">
                <c:v>140.06968641115</c:v>
              </c:pt>
              <c:pt idx="1408">
                <c:v>140.16923842707831</c:v>
              </c:pt>
              <c:pt idx="1409">
                <c:v>140.26879044300662</c:v>
              </c:pt>
              <c:pt idx="1410">
                <c:v>140.36834245893493</c:v>
              </c:pt>
              <c:pt idx="1411">
                <c:v>140.46789447486324</c:v>
              </c:pt>
              <c:pt idx="1412">
                <c:v>140.56744649079155</c:v>
              </c:pt>
              <c:pt idx="1413">
                <c:v>140.66699850671986</c:v>
              </c:pt>
              <c:pt idx="1414">
                <c:v>140.76655052264817</c:v>
              </c:pt>
              <c:pt idx="1415">
                <c:v>140.86610253857648</c:v>
              </c:pt>
              <c:pt idx="1416">
                <c:v>140.96565455450479</c:v>
              </c:pt>
              <c:pt idx="1417">
                <c:v>141.06520657043311</c:v>
              </c:pt>
              <c:pt idx="1418">
                <c:v>141.16475858636142</c:v>
              </c:pt>
              <c:pt idx="1419">
                <c:v>141.26431060228973</c:v>
              </c:pt>
              <c:pt idx="1420">
                <c:v>141.36386261821804</c:v>
              </c:pt>
              <c:pt idx="1421">
                <c:v>141.46341463414635</c:v>
              </c:pt>
              <c:pt idx="1422">
                <c:v>141.56296665007466</c:v>
              </c:pt>
              <c:pt idx="1423">
                <c:v>141.66251866600297</c:v>
              </c:pt>
              <c:pt idx="1424">
                <c:v>141.76207068193128</c:v>
              </c:pt>
              <c:pt idx="1425">
                <c:v>141.86162269785959</c:v>
              </c:pt>
              <c:pt idx="1426">
                <c:v>141.9611747137879</c:v>
              </c:pt>
              <c:pt idx="1427">
                <c:v>142.06072672971621</c:v>
              </c:pt>
              <c:pt idx="1428">
                <c:v>142.16027874564452</c:v>
              </c:pt>
              <c:pt idx="1429">
                <c:v>142.25983076157283</c:v>
              </c:pt>
              <c:pt idx="1430">
                <c:v>142.35938277750114</c:v>
              </c:pt>
              <c:pt idx="1431">
                <c:v>142.45893479342945</c:v>
              </c:pt>
              <c:pt idx="1432">
                <c:v>142.55848680935776</c:v>
              </c:pt>
              <c:pt idx="1433">
                <c:v>142.65803882528607</c:v>
              </c:pt>
              <c:pt idx="1434">
                <c:v>142.75759084121438</c:v>
              </c:pt>
              <c:pt idx="1435">
                <c:v>142.85714285714269</c:v>
              </c:pt>
              <c:pt idx="1436">
                <c:v>142.956694873071</c:v>
              </c:pt>
              <c:pt idx="1437">
                <c:v>143.05624688899931</c:v>
              </c:pt>
              <c:pt idx="1438">
                <c:v>143.15579890492762</c:v>
              </c:pt>
              <c:pt idx="1439">
                <c:v>143.25535092085593</c:v>
              </c:pt>
              <c:pt idx="1440">
                <c:v>143.35490293678424</c:v>
              </c:pt>
              <c:pt idx="1441">
                <c:v>143.45445495271255</c:v>
              </c:pt>
              <c:pt idx="1442">
                <c:v>143.55400696864086</c:v>
              </c:pt>
              <c:pt idx="1443">
                <c:v>143.65355898456917</c:v>
              </c:pt>
              <c:pt idx="1444">
                <c:v>143.75311100049748</c:v>
              </c:pt>
              <c:pt idx="1445">
                <c:v>143.85266301642579</c:v>
              </c:pt>
              <c:pt idx="1446">
                <c:v>143.9522150323541</c:v>
              </c:pt>
              <c:pt idx="1447">
                <c:v>144.05176704828241</c:v>
              </c:pt>
              <c:pt idx="1448">
                <c:v>144.15131906421072</c:v>
              </c:pt>
              <c:pt idx="1449">
                <c:v>144.25087108013904</c:v>
              </c:pt>
              <c:pt idx="1450">
                <c:v>144.35042309606735</c:v>
              </c:pt>
              <c:pt idx="1451">
                <c:v>144.44997511199566</c:v>
              </c:pt>
              <c:pt idx="1452">
                <c:v>144.54952712792397</c:v>
              </c:pt>
              <c:pt idx="1453">
                <c:v>144.64907914385228</c:v>
              </c:pt>
              <c:pt idx="1454">
                <c:v>144.74863115978059</c:v>
              </c:pt>
              <c:pt idx="1455">
                <c:v>144.8481831757089</c:v>
              </c:pt>
              <c:pt idx="1456">
                <c:v>144.94773519163721</c:v>
              </c:pt>
              <c:pt idx="1457">
                <c:v>145.04728720756552</c:v>
              </c:pt>
              <c:pt idx="1458">
                <c:v>145.14683922349383</c:v>
              </c:pt>
              <c:pt idx="1459">
                <c:v>145.24639123942214</c:v>
              </c:pt>
              <c:pt idx="1460">
                <c:v>145.34594325535045</c:v>
              </c:pt>
              <c:pt idx="1461">
                <c:v>145.44549527127876</c:v>
              </c:pt>
              <c:pt idx="1462">
                <c:v>145.54504728720707</c:v>
              </c:pt>
              <c:pt idx="1463">
                <c:v>145.64459930313538</c:v>
              </c:pt>
              <c:pt idx="1464">
                <c:v>145.74415131906369</c:v>
              </c:pt>
              <c:pt idx="1465">
                <c:v>145.843703334992</c:v>
              </c:pt>
              <c:pt idx="1466">
                <c:v>145.94325535092031</c:v>
              </c:pt>
              <c:pt idx="1467">
                <c:v>146.04280736684862</c:v>
              </c:pt>
              <c:pt idx="1468">
                <c:v>146.14235938277693</c:v>
              </c:pt>
              <c:pt idx="1469">
                <c:v>146.24191139870524</c:v>
              </c:pt>
              <c:pt idx="1470">
                <c:v>146.34146341463355</c:v>
              </c:pt>
              <c:pt idx="1471">
                <c:v>146.44101543056186</c:v>
              </c:pt>
              <c:pt idx="1472">
                <c:v>146.54056744649017</c:v>
              </c:pt>
              <c:pt idx="1473">
                <c:v>146.64011946241848</c:v>
              </c:pt>
              <c:pt idx="1474">
                <c:v>146.73967147834679</c:v>
              </c:pt>
              <c:pt idx="1475">
                <c:v>146.8392234942751</c:v>
              </c:pt>
              <c:pt idx="1476">
                <c:v>146.93877551020341</c:v>
              </c:pt>
              <c:pt idx="1477">
                <c:v>147.03832752613172</c:v>
              </c:pt>
              <c:pt idx="1478">
                <c:v>147.13787954206003</c:v>
              </c:pt>
              <c:pt idx="1479">
                <c:v>147.23743155798834</c:v>
              </c:pt>
              <c:pt idx="1480">
                <c:v>147.33698357391665</c:v>
              </c:pt>
              <c:pt idx="1481">
                <c:v>147.43653558984496</c:v>
              </c:pt>
              <c:pt idx="1482">
                <c:v>147.53608760577328</c:v>
              </c:pt>
              <c:pt idx="1483">
                <c:v>147.63563962170159</c:v>
              </c:pt>
              <c:pt idx="1484">
                <c:v>147.7351916376299</c:v>
              </c:pt>
              <c:pt idx="1485">
                <c:v>147.83474365355821</c:v>
              </c:pt>
              <c:pt idx="1486">
                <c:v>147.93429566948652</c:v>
              </c:pt>
              <c:pt idx="1487">
                <c:v>148.03384768541483</c:v>
              </c:pt>
              <c:pt idx="1488">
                <c:v>148.13339970134314</c:v>
              </c:pt>
              <c:pt idx="1489">
                <c:v>148.23295171727145</c:v>
              </c:pt>
              <c:pt idx="1490">
                <c:v>148.33250373319976</c:v>
              </c:pt>
              <c:pt idx="1491">
                <c:v>148.43205574912807</c:v>
              </c:pt>
              <c:pt idx="1492">
                <c:v>148.53160776505638</c:v>
              </c:pt>
              <c:pt idx="1493">
                <c:v>148.63115978098469</c:v>
              </c:pt>
              <c:pt idx="1494">
                <c:v>148.730711796913</c:v>
              </c:pt>
              <c:pt idx="1495">
                <c:v>148.83026381284131</c:v>
              </c:pt>
              <c:pt idx="1496">
                <c:v>148.92981582876962</c:v>
              </c:pt>
              <c:pt idx="1497">
                <c:v>149.02936784469793</c:v>
              </c:pt>
              <c:pt idx="1498">
                <c:v>149.12891986062624</c:v>
              </c:pt>
              <c:pt idx="1499">
                <c:v>149.22847187655455</c:v>
              </c:pt>
              <c:pt idx="1500">
                <c:v>149.32802389248286</c:v>
              </c:pt>
              <c:pt idx="1501">
                <c:v>149.42757590841117</c:v>
              </c:pt>
              <c:pt idx="1502">
                <c:v>149.52712792433948</c:v>
              </c:pt>
              <c:pt idx="1503">
                <c:v>149.62667994026779</c:v>
              </c:pt>
              <c:pt idx="1504">
                <c:v>149.7262319561961</c:v>
              </c:pt>
              <c:pt idx="1505">
                <c:v>149.82578397212441</c:v>
              </c:pt>
              <c:pt idx="1506">
                <c:v>149.92533598805272</c:v>
              </c:pt>
              <c:pt idx="1507">
                <c:v>150.02488800398103</c:v>
              </c:pt>
              <c:pt idx="1508">
                <c:v>150.12444001990934</c:v>
              </c:pt>
              <c:pt idx="1509">
                <c:v>150.22399203583765</c:v>
              </c:pt>
              <c:pt idx="1510">
                <c:v>150.32354405176596</c:v>
              </c:pt>
              <c:pt idx="1511">
                <c:v>150.42309606769427</c:v>
              </c:pt>
              <c:pt idx="1512">
                <c:v>150.52264808362258</c:v>
              </c:pt>
              <c:pt idx="1513">
                <c:v>150.62220009955089</c:v>
              </c:pt>
              <c:pt idx="1514">
                <c:v>150.72175211547921</c:v>
              </c:pt>
              <c:pt idx="1515">
                <c:v>150.82130413140752</c:v>
              </c:pt>
              <c:pt idx="1516">
                <c:v>150.92085614733583</c:v>
              </c:pt>
              <c:pt idx="1517">
                <c:v>151.02040816326414</c:v>
              </c:pt>
              <c:pt idx="1518">
                <c:v>151.11996017919245</c:v>
              </c:pt>
              <c:pt idx="1519">
                <c:v>151.21951219512076</c:v>
              </c:pt>
              <c:pt idx="1520">
                <c:v>151.31906421104907</c:v>
              </c:pt>
              <c:pt idx="1521">
                <c:v>151.41861622697738</c:v>
              </c:pt>
              <c:pt idx="1522">
                <c:v>151.51816824290569</c:v>
              </c:pt>
              <c:pt idx="1523">
                <c:v>151.617720258834</c:v>
              </c:pt>
              <c:pt idx="1524">
                <c:v>151.71727227476231</c:v>
              </c:pt>
              <c:pt idx="1525">
                <c:v>151.81682429069062</c:v>
              </c:pt>
              <c:pt idx="1526">
                <c:v>151.91637630661893</c:v>
              </c:pt>
              <c:pt idx="1527">
                <c:v>152.01592832254724</c:v>
              </c:pt>
              <c:pt idx="1528">
                <c:v>152.11548033847555</c:v>
              </c:pt>
              <c:pt idx="1529">
                <c:v>152.21503235440386</c:v>
              </c:pt>
              <c:pt idx="1530">
                <c:v>152.31458437033217</c:v>
              </c:pt>
              <c:pt idx="1531">
                <c:v>152.41413638626048</c:v>
              </c:pt>
              <c:pt idx="1532">
                <c:v>152.51368840218879</c:v>
              </c:pt>
              <c:pt idx="1533">
                <c:v>152.6132404181171</c:v>
              </c:pt>
              <c:pt idx="1534">
                <c:v>152.71279243404541</c:v>
              </c:pt>
              <c:pt idx="1535">
                <c:v>152.81234444997372</c:v>
              </c:pt>
              <c:pt idx="1536">
                <c:v>152.91189646590203</c:v>
              </c:pt>
              <c:pt idx="1537">
                <c:v>153.01144848183034</c:v>
              </c:pt>
              <c:pt idx="1538">
                <c:v>153.11100049775865</c:v>
              </c:pt>
              <c:pt idx="1539">
                <c:v>153.21055251368696</c:v>
              </c:pt>
              <c:pt idx="1540">
                <c:v>153.31010452961527</c:v>
              </c:pt>
              <c:pt idx="1541">
                <c:v>153.40965654554358</c:v>
              </c:pt>
              <c:pt idx="1542">
                <c:v>153.50920856147189</c:v>
              </c:pt>
              <c:pt idx="1543">
                <c:v>153.6087605774002</c:v>
              </c:pt>
              <c:pt idx="1544">
                <c:v>153.70831259332851</c:v>
              </c:pt>
              <c:pt idx="1545">
                <c:v>153.80786460925682</c:v>
              </c:pt>
              <c:pt idx="1546">
                <c:v>153.90741662518514</c:v>
              </c:pt>
              <c:pt idx="1547">
                <c:v>154.00696864111345</c:v>
              </c:pt>
              <c:pt idx="1548">
                <c:v>154.10652065704176</c:v>
              </c:pt>
              <c:pt idx="1549">
                <c:v>154.20607267297007</c:v>
              </c:pt>
              <c:pt idx="1550">
                <c:v>154.30562468889838</c:v>
              </c:pt>
              <c:pt idx="1551">
                <c:v>154.40517670482669</c:v>
              </c:pt>
              <c:pt idx="1552">
                <c:v>154.504728720755</c:v>
              </c:pt>
              <c:pt idx="1553">
                <c:v>154.60428073668331</c:v>
              </c:pt>
              <c:pt idx="1554">
                <c:v>154.70383275261162</c:v>
              </c:pt>
              <c:pt idx="1555">
                <c:v>154.80338476853993</c:v>
              </c:pt>
              <c:pt idx="1556">
                <c:v>154.90293678446824</c:v>
              </c:pt>
              <c:pt idx="1557">
                <c:v>155.00248880039655</c:v>
              </c:pt>
              <c:pt idx="1558">
                <c:v>155.10204081632486</c:v>
              </c:pt>
              <c:pt idx="1559">
                <c:v>155.20159283225317</c:v>
              </c:pt>
              <c:pt idx="1560">
                <c:v>155.30114484818148</c:v>
              </c:pt>
              <c:pt idx="1561">
                <c:v>155.40069686410979</c:v>
              </c:pt>
              <c:pt idx="1562">
                <c:v>155.5002488800381</c:v>
              </c:pt>
              <c:pt idx="1563">
                <c:v>155.59980089596641</c:v>
              </c:pt>
              <c:pt idx="1564">
                <c:v>155.69935291189472</c:v>
              </c:pt>
              <c:pt idx="1565">
                <c:v>155.79890492782303</c:v>
              </c:pt>
              <c:pt idx="1566">
                <c:v>155.89845694375134</c:v>
              </c:pt>
              <c:pt idx="1567">
                <c:v>155.99800895967965</c:v>
              </c:pt>
              <c:pt idx="1568">
                <c:v>156.09756097560796</c:v>
              </c:pt>
              <c:pt idx="1569">
                <c:v>156.19711299153627</c:v>
              </c:pt>
              <c:pt idx="1570">
                <c:v>156.29666500746458</c:v>
              </c:pt>
              <c:pt idx="1571">
                <c:v>156.39621702339289</c:v>
              </c:pt>
              <c:pt idx="1572">
                <c:v>156.4957690393212</c:v>
              </c:pt>
              <c:pt idx="1573">
                <c:v>156.59532105524951</c:v>
              </c:pt>
              <c:pt idx="1574">
                <c:v>156.69487307117782</c:v>
              </c:pt>
              <c:pt idx="1575">
                <c:v>156.79442508710613</c:v>
              </c:pt>
              <c:pt idx="1576">
                <c:v>156.89397710303444</c:v>
              </c:pt>
              <c:pt idx="1577">
                <c:v>156.99352911896275</c:v>
              </c:pt>
              <c:pt idx="1578">
                <c:v>157.09308113489107</c:v>
              </c:pt>
              <c:pt idx="1579">
                <c:v>157.19263315081938</c:v>
              </c:pt>
              <c:pt idx="1580">
                <c:v>157.29218516674769</c:v>
              </c:pt>
              <c:pt idx="1581">
                <c:v>157.391737182676</c:v>
              </c:pt>
              <c:pt idx="1582">
                <c:v>157.49128919860431</c:v>
              </c:pt>
              <c:pt idx="1583">
                <c:v>157.59084121453262</c:v>
              </c:pt>
              <c:pt idx="1584">
                <c:v>157.69039323046093</c:v>
              </c:pt>
              <c:pt idx="1585">
                <c:v>157.78994524638924</c:v>
              </c:pt>
              <c:pt idx="1586">
                <c:v>157.88949726231755</c:v>
              </c:pt>
              <c:pt idx="1587">
                <c:v>157.98904927824586</c:v>
              </c:pt>
              <c:pt idx="1588">
                <c:v>158.08860129417417</c:v>
              </c:pt>
              <c:pt idx="1589">
                <c:v>158.18815331010248</c:v>
              </c:pt>
              <c:pt idx="1590">
                <c:v>158.28770532603079</c:v>
              </c:pt>
              <c:pt idx="1591">
                <c:v>158.3872573419591</c:v>
              </c:pt>
              <c:pt idx="1592">
                <c:v>158.48680935788741</c:v>
              </c:pt>
              <c:pt idx="1593">
                <c:v>158.58636137381572</c:v>
              </c:pt>
              <c:pt idx="1594">
                <c:v>158.68591338974403</c:v>
              </c:pt>
              <c:pt idx="1595">
                <c:v>158.78546540567234</c:v>
              </c:pt>
              <c:pt idx="1596">
                <c:v>158.88501742160065</c:v>
              </c:pt>
              <c:pt idx="1597">
                <c:v>158.98456943752896</c:v>
              </c:pt>
              <c:pt idx="1598">
                <c:v>159.08412145345727</c:v>
              </c:pt>
              <c:pt idx="1599">
                <c:v>159.18367346938558</c:v>
              </c:pt>
              <c:pt idx="1600">
                <c:v>159.28322548531389</c:v>
              </c:pt>
              <c:pt idx="1601">
                <c:v>159.3827775012422</c:v>
              </c:pt>
              <c:pt idx="1602">
                <c:v>159.48232951717051</c:v>
              </c:pt>
              <c:pt idx="1603">
                <c:v>159.58188153309882</c:v>
              </c:pt>
              <c:pt idx="1604">
                <c:v>159.68143354902713</c:v>
              </c:pt>
              <c:pt idx="1605">
                <c:v>159.78098556495544</c:v>
              </c:pt>
              <c:pt idx="1606">
                <c:v>159.88053758088375</c:v>
              </c:pt>
              <c:pt idx="1607">
                <c:v>159.98008959681206</c:v>
              </c:pt>
              <c:pt idx="1608">
                <c:v>160.07964161274037</c:v>
              </c:pt>
              <c:pt idx="1609">
                <c:v>160.17919362866868</c:v>
              </c:pt>
              <c:pt idx="1610">
                <c:v>160.278745644597</c:v>
              </c:pt>
              <c:pt idx="1611">
                <c:v>160.37829766052531</c:v>
              </c:pt>
              <c:pt idx="1612">
                <c:v>160.47784967645362</c:v>
              </c:pt>
              <c:pt idx="1613">
                <c:v>160.57740169238193</c:v>
              </c:pt>
              <c:pt idx="1614">
                <c:v>160.67695370831024</c:v>
              </c:pt>
              <c:pt idx="1615">
                <c:v>160.77650572423855</c:v>
              </c:pt>
              <c:pt idx="1616">
                <c:v>160.87605774016686</c:v>
              </c:pt>
              <c:pt idx="1617">
                <c:v>160.97560975609517</c:v>
              </c:pt>
              <c:pt idx="1618">
                <c:v>161.07516177202348</c:v>
              </c:pt>
              <c:pt idx="1619">
                <c:v>161.17471378795179</c:v>
              </c:pt>
              <c:pt idx="1620">
                <c:v>161.2742658038801</c:v>
              </c:pt>
              <c:pt idx="1621">
                <c:v>161.37381781980841</c:v>
              </c:pt>
              <c:pt idx="1622">
                <c:v>161.47336983573672</c:v>
              </c:pt>
              <c:pt idx="1623">
                <c:v>161.57292185166503</c:v>
              </c:pt>
              <c:pt idx="1624">
                <c:v>161.67247386759334</c:v>
              </c:pt>
              <c:pt idx="1625">
                <c:v>161.77202588352165</c:v>
              </c:pt>
              <c:pt idx="1626">
                <c:v>161.87157789944996</c:v>
              </c:pt>
              <c:pt idx="1627">
                <c:v>161.97112991537827</c:v>
              </c:pt>
              <c:pt idx="1628">
                <c:v>162.07068193130658</c:v>
              </c:pt>
              <c:pt idx="1629">
                <c:v>162.17023394723489</c:v>
              </c:pt>
              <c:pt idx="1630">
                <c:v>162.2697859631632</c:v>
              </c:pt>
              <c:pt idx="1631">
                <c:v>162.36933797909151</c:v>
              </c:pt>
              <c:pt idx="1632">
                <c:v>162.46888999501982</c:v>
              </c:pt>
              <c:pt idx="1633">
                <c:v>162.56844201094813</c:v>
              </c:pt>
              <c:pt idx="1634">
                <c:v>162.66799402687644</c:v>
              </c:pt>
              <c:pt idx="1635">
                <c:v>162.76754604280475</c:v>
              </c:pt>
              <c:pt idx="1636">
                <c:v>162.86709805873306</c:v>
              </c:pt>
              <c:pt idx="1637">
                <c:v>162.96665007466137</c:v>
              </c:pt>
              <c:pt idx="1638">
                <c:v>163.06620209058968</c:v>
              </c:pt>
              <c:pt idx="1639">
                <c:v>163.16575410651799</c:v>
              </c:pt>
              <c:pt idx="1640">
                <c:v>163.2653061224463</c:v>
              </c:pt>
              <c:pt idx="1641">
                <c:v>163.36485813837461</c:v>
              </c:pt>
              <c:pt idx="1642">
                <c:v>163.46441015430293</c:v>
              </c:pt>
              <c:pt idx="1643">
                <c:v>163.56396217023124</c:v>
              </c:pt>
              <c:pt idx="1644">
                <c:v>163.66351418615955</c:v>
              </c:pt>
              <c:pt idx="1645">
                <c:v>163.76306620208786</c:v>
              </c:pt>
              <c:pt idx="1646">
                <c:v>163.86261821801617</c:v>
              </c:pt>
              <c:pt idx="1647">
                <c:v>163.96217023394448</c:v>
              </c:pt>
              <c:pt idx="1648">
                <c:v>164.06172224987279</c:v>
              </c:pt>
              <c:pt idx="1649">
                <c:v>164.1612742658011</c:v>
              </c:pt>
              <c:pt idx="1650">
                <c:v>164.26082628172941</c:v>
              </c:pt>
              <c:pt idx="1651">
                <c:v>164.36037829765772</c:v>
              </c:pt>
              <c:pt idx="1652">
                <c:v>164.45993031358603</c:v>
              </c:pt>
              <c:pt idx="1653">
                <c:v>164.55948232951434</c:v>
              </c:pt>
              <c:pt idx="1654">
                <c:v>164.65903434544265</c:v>
              </c:pt>
              <c:pt idx="1655">
                <c:v>164.75858636137096</c:v>
              </c:pt>
              <c:pt idx="1656">
                <c:v>164.85813837729927</c:v>
              </c:pt>
              <c:pt idx="1657">
                <c:v>164.95769039322758</c:v>
              </c:pt>
              <c:pt idx="1658">
                <c:v>165.05724240915589</c:v>
              </c:pt>
              <c:pt idx="1659">
                <c:v>165.1567944250842</c:v>
              </c:pt>
              <c:pt idx="1660">
                <c:v>165.25634644101251</c:v>
              </c:pt>
              <c:pt idx="1661">
                <c:v>165.35589845694082</c:v>
              </c:pt>
              <c:pt idx="1662">
                <c:v>165.45545047286913</c:v>
              </c:pt>
              <c:pt idx="1663">
                <c:v>165.55500248879744</c:v>
              </c:pt>
              <c:pt idx="1664">
                <c:v>165.65455450472575</c:v>
              </c:pt>
              <c:pt idx="1665">
                <c:v>165.75410652065406</c:v>
              </c:pt>
              <c:pt idx="1666">
                <c:v>165.85365853658237</c:v>
              </c:pt>
              <c:pt idx="1667">
                <c:v>165.95321055251068</c:v>
              </c:pt>
              <c:pt idx="1668">
                <c:v>166.05276256843899</c:v>
              </c:pt>
              <c:pt idx="1669">
                <c:v>166.1523145843673</c:v>
              </c:pt>
              <c:pt idx="1670">
                <c:v>166.25186660029561</c:v>
              </c:pt>
              <c:pt idx="1671">
                <c:v>166.35141861622392</c:v>
              </c:pt>
              <c:pt idx="1672">
                <c:v>166.45097063215223</c:v>
              </c:pt>
              <c:pt idx="1673">
                <c:v>166.55052264808054</c:v>
              </c:pt>
              <c:pt idx="1674">
                <c:v>166.65007466400886</c:v>
              </c:pt>
              <c:pt idx="1675">
                <c:v>166.74962667993717</c:v>
              </c:pt>
              <c:pt idx="1676">
                <c:v>166.84917869586548</c:v>
              </c:pt>
              <c:pt idx="1677">
                <c:v>166.94873071179379</c:v>
              </c:pt>
              <c:pt idx="1678">
                <c:v>167.0482827277221</c:v>
              </c:pt>
              <c:pt idx="1679">
                <c:v>167.14783474365041</c:v>
              </c:pt>
              <c:pt idx="1680">
                <c:v>167.24738675957872</c:v>
              </c:pt>
              <c:pt idx="1681">
                <c:v>167.34693877550703</c:v>
              </c:pt>
              <c:pt idx="1682">
                <c:v>167.44649079143534</c:v>
              </c:pt>
              <c:pt idx="1683">
                <c:v>167.54604280736365</c:v>
              </c:pt>
              <c:pt idx="1684">
                <c:v>167.64559482329196</c:v>
              </c:pt>
              <c:pt idx="1685">
                <c:v>167.74514683922027</c:v>
              </c:pt>
              <c:pt idx="1686">
                <c:v>167.84469885514858</c:v>
              </c:pt>
              <c:pt idx="1687">
                <c:v>167.94425087107689</c:v>
              </c:pt>
              <c:pt idx="1688">
                <c:v>168.0438028870052</c:v>
              </c:pt>
              <c:pt idx="1689">
                <c:v>168.14335490293351</c:v>
              </c:pt>
              <c:pt idx="1690">
                <c:v>168.24290691886182</c:v>
              </c:pt>
              <c:pt idx="1691">
                <c:v>168.34245893479013</c:v>
              </c:pt>
              <c:pt idx="1692">
                <c:v>168.44201095071844</c:v>
              </c:pt>
              <c:pt idx="1693">
                <c:v>168.54156296664675</c:v>
              </c:pt>
              <c:pt idx="1694">
                <c:v>168.64111498257506</c:v>
              </c:pt>
              <c:pt idx="1695">
                <c:v>168.74066699850337</c:v>
              </c:pt>
              <c:pt idx="1696">
                <c:v>168.84021901443168</c:v>
              </c:pt>
              <c:pt idx="1697">
                <c:v>168.93977103035999</c:v>
              </c:pt>
              <c:pt idx="1698">
                <c:v>169.0393230462883</c:v>
              </c:pt>
              <c:pt idx="1699">
                <c:v>169.13887506221661</c:v>
              </c:pt>
              <c:pt idx="1700">
                <c:v>169.23842707814492</c:v>
              </c:pt>
              <c:pt idx="1701">
                <c:v>169.33797909407323</c:v>
              </c:pt>
              <c:pt idx="1702">
                <c:v>169.43753111000154</c:v>
              </c:pt>
              <c:pt idx="1703">
                <c:v>169.53708312592985</c:v>
              </c:pt>
              <c:pt idx="1704">
                <c:v>169.63663514185816</c:v>
              </c:pt>
              <c:pt idx="1705">
                <c:v>169.73618715778647</c:v>
              </c:pt>
              <c:pt idx="1706">
                <c:v>169.83573917371479</c:v>
              </c:pt>
              <c:pt idx="1707">
                <c:v>169.9352911896431</c:v>
              </c:pt>
              <c:pt idx="1708">
                <c:v>170.03484320557141</c:v>
              </c:pt>
              <c:pt idx="1709">
                <c:v>170.13439522149972</c:v>
              </c:pt>
              <c:pt idx="1710">
                <c:v>170.23394723742803</c:v>
              </c:pt>
              <c:pt idx="1711">
                <c:v>170.33349925335634</c:v>
              </c:pt>
              <c:pt idx="1712">
                <c:v>170.43305126928465</c:v>
              </c:pt>
              <c:pt idx="1713">
                <c:v>170.53260328521296</c:v>
              </c:pt>
              <c:pt idx="1714">
                <c:v>170.63215530114127</c:v>
              </c:pt>
              <c:pt idx="1715">
                <c:v>170.73170731706958</c:v>
              </c:pt>
              <c:pt idx="1716">
                <c:v>170.83125933299789</c:v>
              </c:pt>
              <c:pt idx="1717">
                <c:v>170.9308113489262</c:v>
              </c:pt>
              <c:pt idx="1718">
                <c:v>171.03036336485451</c:v>
              </c:pt>
              <c:pt idx="1719">
                <c:v>171.12991538078282</c:v>
              </c:pt>
              <c:pt idx="1720">
                <c:v>171.22946739671113</c:v>
              </c:pt>
              <c:pt idx="1721">
                <c:v>171.32901941263944</c:v>
              </c:pt>
              <c:pt idx="1722">
                <c:v>171.42857142856775</c:v>
              </c:pt>
              <c:pt idx="1723">
                <c:v>171.52812344449606</c:v>
              </c:pt>
              <c:pt idx="1724">
                <c:v>171.62767546042437</c:v>
              </c:pt>
              <c:pt idx="1725">
                <c:v>171.72722747635268</c:v>
              </c:pt>
              <c:pt idx="1726">
                <c:v>171.82677949228099</c:v>
              </c:pt>
              <c:pt idx="1727">
                <c:v>171.9263315082093</c:v>
              </c:pt>
              <c:pt idx="1728">
                <c:v>172.02588352413761</c:v>
              </c:pt>
              <c:pt idx="1729">
                <c:v>172.12543554006592</c:v>
              </c:pt>
              <c:pt idx="1730">
                <c:v>172.22498755599423</c:v>
              </c:pt>
              <c:pt idx="1731">
                <c:v>172.32453957192254</c:v>
              </c:pt>
              <c:pt idx="1732">
                <c:v>172.42409158785085</c:v>
              </c:pt>
              <c:pt idx="1733">
                <c:v>172.52364360377916</c:v>
              </c:pt>
              <c:pt idx="1734">
                <c:v>172.62319561970747</c:v>
              </c:pt>
              <c:pt idx="1735">
                <c:v>172.72274763563578</c:v>
              </c:pt>
              <c:pt idx="1736">
                <c:v>172.82229965156409</c:v>
              </c:pt>
              <c:pt idx="1737">
                <c:v>172.9218516674924</c:v>
              </c:pt>
              <c:pt idx="1738">
                <c:v>173.02140368342071</c:v>
              </c:pt>
              <c:pt idx="1739">
                <c:v>173.12095569934903</c:v>
              </c:pt>
              <c:pt idx="1740">
                <c:v>173.22050771527734</c:v>
              </c:pt>
              <c:pt idx="1741">
                <c:v>173.32005973120565</c:v>
              </c:pt>
              <c:pt idx="1742">
                <c:v>173.41961174713396</c:v>
              </c:pt>
              <c:pt idx="1743">
                <c:v>173.51916376306227</c:v>
              </c:pt>
              <c:pt idx="1744">
                <c:v>173.61871577899058</c:v>
              </c:pt>
              <c:pt idx="1745">
                <c:v>173.71826779491889</c:v>
              </c:pt>
              <c:pt idx="1746">
                <c:v>173.8178198108472</c:v>
              </c:pt>
              <c:pt idx="1747">
                <c:v>173.91737182677551</c:v>
              </c:pt>
              <c:pt idx="1748">
                <c:v>174.01692384270382</c:v>
              </c:pt>
              <c:pt idx="1749">
                <c:v>174.11647585863213</c:v>
              </c:pt>
              <c:pt idx="1750">
                <c:v>174.21602787456044</c:v>
              </c:pt>
              <c:pt idx="1751">
                <c:v>174.31557989048875</c:v>
              </c:pt>
              <c:pt idx="1752">
                <c:v>174.41513190641706</c:v>
              </c:pt>
              <c:pt idx="1753">
                <c:v>174.51468392234537</c:v>
              </c:pt>
              <c:pt idx="1754">
                <c:v>174.61423593827368</c:v>
              </c:pt>
              <c:pt idx="1755">
                <c:v>174.71378795420199</c:v>
              </c:pt>
              <c:pt idx="1756">
                <c:v>174.8133399701303</c:v>
              </c:pt>
              <c:pt idx="1757">
                <c:v>174.91289198605861</c:v>
              </c:pt>
              <c:pt idx="1758">
                <c:v>175.01244400198692</c:v>
              </c:pt>
              <c:pt idx="1759">
                <c:v>175.11199601791523</c:v>
              </c:pt>
              <c:pt idx="1760">
                <c:v>175.21154803384354</c:v>
              </c:pt>
              <c:pt idx="1761">
                <c:v>175.31110004977185</c:v>
              </c:pt>
              <c:pt idx="1762">
                <c:v>175.41065206570016</c:v>
              </c:pt>
              <c:pt idx="1763">
                <c:v>175.51020408162847</c:v>
              </c:pt>
              <c:pt idx="1764">
                <c:v>175.60975609755678</c:v>
              </c:pt>
              <c:pt idx="1765">
                <c:v>175.70930811348509</c:v>
              </c:pt>
              <c:pt idx="1766">
                <c:v>175.8088601294134</c:v>
              </c:pt>
              <c:pt idx="1767">
                <c:v>175.90841214534171</c:v>
              </c:pt>
              <c:pt idx="1768">
                <c:v>176.00796416127002</c:v>
              </c:pt>
              <c:pt idx="1769">
                <c:v>176.10751617719833</c:v>
              </c:pt>
              <c:pt idx="1770">
                <c:v>176.20706819312664</c:v>
              </c:pt>
              <c:pt idx="1771">
                <c:v>176.30662020905496</c:v>
              </c:pt>
              <c:pt idx="1772">
                <c:v>176.40617222498327</c:v>
              </c:pt>
              <c:pt idx="1773">
                <c:v>176.50572424091158</c:v>
              </c:pt>
              <c:pt idx="1774">
                <c:v>176.60527625683989</c:v>
              </c:pt>
              <c:pt idx="1775">
                <c:v>176.7048282727682</c:v>
              </c:pt>
              <c:pt idx="1776">
                <c:v>176.80438028869651</c:v>
              </c:pt>
              <c:pt idx="1777">
                <c:v>176.90393230462482</c:v>
              </c:pt>
              <c:pt idx="1778">
                <c:v>177.00348432055313</c:v>
              </c:pt>
              <c:pt idx="1779">
                <c:v>177.10303633648144</c:v>
              </c:pt>
              <c:pt idx="1780">
                <c:v>177.20258835240975</c:v>
              </c:pt>
              <c:pt idx="1781">
                <c:v>177.30214036833806</c:v>
              </c:pt>
              <c:pt idx="1782">
                <c:v>177.40169238426637</c:v>
              </c:pt>
              <c:pt idx="1783">
                <c:v>177.50124440019468</c:v>
              </c:pt>
              <c:pt idx="1784">
                <c:v>177.60079641612299</c:v>
              </c:pt>
              <c:pt idx="1785">
                <c:v>177.7003484320513</c:v>
              </c:pt>
              <c:pt idx="1786">
                <c:v>177.79990044797961</c:v>
              </c:pt>
              <c:pt idx="1787">
                <c:v>177.89945246390792</c:v>
              </c:pt>
              <c:pt idx="1788">
                <c:v>177.99900447983623</c:v>
              </c:pt>
              <c:pt idx="1789">
                <c:v>178.09855649576454</c:v>
              </c:pt>
              <c:pt idx="1790">
                <c:v>178.19810851169285</c:v>
              </c:pt>
              <c:pt idx="1791">
                <c:v>178.29766052762116</c:v>
              </c:pt>
              <c:pt idx="1792">
                <c:v>178.39721254354947</c:v>
              </c:pt>
              <c:pt idx="1793">
                <c:v>178.49676455947778</c:v>
              </c:pt>
              <c:pt idx="1794">
                <c:v>178.59631657540609</c:v>
              </c:pt>
              <c:pt idx="1795">
                <c:v>178.6958685913344</c:v>
              </c:pt>
              <c:pt idx="1796">
                <c:v>178.79542060726271</c:v>
              </c:pt>
              <c:pt idx="1797">
                <c:v>178.89497262319102</c:v>
              </c:pt>
              <c:pt idx="1798">
                <c:v>178.99452463911933</c:v>
              </c:pt>
              <c:pt idx="1799">
                <c:v>179.09407665504764</c:v>
              </c:pt>
              <c:pt idx="1800">
                <c:v>179.19362867097595</c:v>
              </c:pt>
              <c:pt idx="1801">
                <c:v>179.29318068690426</c:v>
              </c:pt>
              <c:pt idx="1802">
                <c:v>179.39273270283257</c:v>
              </c:pt>
              <c:pt idx="1803">
                <c:v>179.49228471876089</c:v>
              </c:pt>
              <c:pt idx="1804">
                <c:v>179.5918367346892</c:v>
              </c:pt>
              <c:pt idx="1805">
                <c:v>179.69138875061751</c:v>
              </c:pt>
              <c:pt idx="1806">
                <c:v>179.79094076654582</c:v>
              </c:pt>
              <c:pt idx="1807">
                <c:v>179.89049278247413</c:v>
              </c:pt>
              <c:pt idx="1808">
                <c:v>179.99004479840244</c:v>
              </c:pt>
              <c:pt idx="1809">
                <c:v>180.08959681433075</c:v>
              </c:pt>
              <c:pt idx="1810">
                <c:v>180.18914883025906</c:v>
              </c:pt>
              <c:pt idx="1811">
                <c:v>180.28870084618737</c:v>
              </c:pt>
              <c:pt idx="1812">
                <c:v>180.38825286211568</c:v>
              </c:pt>
              <c:pt idx="1813">
                <c:v>180.48780487804399</c:v>
              </c:pt>
              <c:pt idx="1814">
                <c:v>180.5873568939723</c:v>
              </c:pt>
              <c:pt idx="1815">
                <c:v>180.68690890990061</c:v>
              </c:pt>
              <c:pt idx="1816">
                <c:v>180.78646092582892</c:v>
              </c:pt>
              <c:pt idx="1817">
                <c:v>180.88601294175723</c:v>
              </c:pt>
              <c:pt idx="1818">
                <c:v>180.98556495768554</c:v>
              </c:pt>
              <c:pt idx="1819">
                <c:v>181.08511697361385</c:v>
              </c:pt>
              <c:pt idx="1820">
                <c:v>181.18466898954216</c:v>
              </c:pt>
              <c:pt idx="1821">
                <c:v>181.28422100547047</c:v>
              </c:pt>
              <c:pt idx="1822">
                <c:v>181.38377302139878</c:v>
              </c:pt>
              <c:pt idx="1823">
                <c:v>181.48332503732709</c:v>
              </c:pt>
              <c:pt idx="1824">
                <c:v>181.5828770532554</c:v>
              </c:pt>
              <c:pt idx="1825">
                <c:v>181.68242906918371</c:v>
              </c:pt>
              <c:pt idx="1826">
                <c:v>181.78198108511202</c:v>
              </c:pt>
              <c:pt idx="1827">
                <c:v>181.88153310104033</c:v>
              </c:pt>
              <c:pt idx="1828">
                <c:v>181.98108511696864</c:v>
              </c:pt>
              <c:pt idx="1829">
                <c:v>182.08063713289695</c:v>
              </c:pt>
              <c:pt idx="1830">
                <c:v>182.18018914882526</c:v>
              </c:pt>
              <c:pt idx="1831">
                <c:v>182.27974116475357</c:v>
              </c:pt>
              <c:pt idx="1832">
                <c:v>182.37929318068188</c:v>
              </c:pt>
              <c:pt idx="1833">
                <c:v>182.47884519661019</c:v>
              </c:pt>
              <c:pt idx="1834">
                <c:v>182.5783972125385</c:v>
              </c:pt>
              <c:pt idx="1835">
                <c:v>182.67794922846682</c:v>
              </c:pt>
              <c:pt idx="1836">
                <c:v>182.77750124439513</c:v>
              </c:pt>
              <c:pt idx="1837">
                <c:v>182.87705326032344</c:v>
              </c:pt>
              <c:pt idx="1838">
                <c:v>182.97660527625175</c:v>
              </c:pt>
              <c:pt idx="1839">
                <c:v>183.07615729218006</c:v>
              </c:pt>
              <c:pt idx="1840">
                <c:v>183.17570930810837</c:v>
              </c:pt>
              <c:pt idx="1841">
                <c:v>183.27526132403668</c:v>
              </c:pt>
              <c:pt idx="1842">
                <c:v>183.37481333996499</c:v>
              </c:pt>
              <c:pt idx="1843">
                <c:v>183.4743653558933</c:v>
              </c:pt>
              <c:pt idx="1844">
                <c:v>183.57391737182161</c:v>
              </c:pt>
              <c:pt idx="1845">
                <c:v>183.67346938774992</c:v>
              </c:pt>
              <c:pt idx="1846">
                <c:v>183.77302140367823</c:v>
              </c:pt>
              <c:pt idx="1847">
                <c:v>183.87257341960654</c:v>
              </c:pt>
              <c:pt idx="1848">
                <c:v>183.97212543553485</c:v>
              </c:pt>
              <c:pt idx="1849">
                <c:v>184.07167745146316</c:v>
              </c:pt>
              <c:pt idx="1850">
                <c:v>184.17122946739147</c:v>
              </c:pt>
              <c:pt idx="1851">
                <c:v>184.27078148331978</c:v>
              </c:pt>
              <c:pt idx="1852">
                <c:v>184.37033349924809</c:v>
              </c:pt>
              <c:pt idx="1853">
                <c:v>184.4698855151764</c:v>
              </c:pt>
              <c:pt idx="1854">
                <c:v>184.56943753110471</c:v>
              </c:pt>
              <c:pt idx="1855">
                <c:v>184.66898954703302</c:v>
              </c:pt>
              <c:pt idx="1856">
                <c:v>184.76854156296133</c:v>
              </c:pt>
              <c:pt idx="1857">
                <c:v>184.86809357888964</c:v>
              </c:pt>
              <c:pt idx="1858">
                <c:v>184.96764559481795</c:v>
              </c:pt>
              <c:pt idx="1859">
                <c:v>185.06719761074626</c:v>
              </c:pt>
              <c:pt idx="1860">
                <c:v>185.16674962667457</c:v>
              </c:pt>
              <c:pt idx="1861">
                <c:v>185.26630164260288</c:v>
              </c:pt>
              <c:pt idx="1862">
                <c:v>185.36585365853119</c:v>
              </c:pt>
              <c:pt idx="1863">
                <c:v>185.4654056744595</c:v>
              </c:pt>
              <c:pt idx="1864">
                <c:v>185.56495769038781</c:v>
              </c:pt>
              <c:pt idx="1865">
                <c:v>185.66450970631612</c:v>
              </c:pt>
              <c:pt idx="1866">
                <c:v>185.76406172224443</c:v>
              </c:pt>
              <c:pt idx="1867">
                <c:v>185.86361373817275</c:v>
              </c:pt>
              <c:pt idx="1868">
                <c:v>185.96316575410106</c:v>
              </c:pt>
              <c:pt idx="1869">
                <c:v>186.06271777002937</c:v>
              </c:pt>
              <c:pt idx="1870">
                <c:v>186.16226978595768</c:v>
              </c:pt>
              <c:pt idx="1871">
                <c:v>186.26182180188599</c:v>
              </c:pt>
              <c:pt idx="1872">
                <c:v>186.3613738178143</c:v>
              </c:pt>
              <c:pt idx="1873">
                <c:v>186.46092583374261</c:v>
              </c:pt>
              <c:pt idx="1874">
                <c:v>186.56047784967092</c:v>
              </c:pt>
              <c:pt idx="1875">
                <c:v>186.66002986559923</c:v>
              </c:pt>
              <c:pt idx="1876">
                <c:v>186.75958188152754</c:v>
              </c:pt>
              <c:pt idx="1877">
                <c:v>186.85913389745585</c:v>
              </c:pt>
              <c:pt idx="1878">
                <c:v>186.95868591338416</c:v>
              </c:pt>
              <c:pt idx="1879">
                <c:v>187.05823792931247</c:v>
              </c:pt>
              <c:pt idx="1880">
                <c:v>187.15778994524078</c:v>
              </c:pt>
              <c:pt idx="1881">
                <c:v>187.25734196116909</c:v>
              </c:pt>
              <c:pt idx="1882">
                <c:v>187.3568939770974</c:v>
              </c:pt>
              <c:pt idx="1883">
                <c:v>187.45644599302571</c:v>
              </c:pt>
              <c:pt idx="1884">
                <c:v>187.55599800895402</c:v>
              </c:pt>
              <c:pt idx="1885">
                <c:v>187.65555002488233</c:v>
              </c:pt>
              <c:pt idx="1886">
                <c:v>187.75510204081064</c:v>
              </c:pt>
              <c:pt idx="1887">
                <c:v>187.85465405673895</c:v>
              </c:pt>
              <c:pt idx="1888">
                <c:v>187.95420607266726</c:v>
              </c:pt>
              <c:pt idx="1889">
                <c:v>188.05375808859557</c:v>
              </c:pt>
              <c:pt idx="1890">
                <c:v>188.15331010452388</c:v>
              </c:pt>
              <c:pt idx="1891">
                <c:v>188.25286212045219</c:v>
              </c:pt>
              <c:pt idx="1892">
                <c:v>188.3524141363805</c:v>
              </c:pt>
              <c:pt idx="1893">
                <c:v>188.45196615230881</c:v>
              </c:pt>
              <c:pt idx="1894">
                <c:v>188.55151816823712</c:v>
              </c:pt>
              <c:pt idx="1895">
                <c:v>188.65107018416543</c:v>
              </c:pt>
              <c:pt idx="1896">
                <c:v>188.75062220009374</c:v>
              </c:pt>
              <c:pt idx="1897">
                <c:v>188.85017421602205</c:v>
              </c:pt>
              <c:pt idx="1898">
                <c:v>188.94972623195036</c:v>
              </c:pt>
              <c:pt idx="1899">
                <c:v>189.04927824787868</c:v>
              </c:pt>
              <c:pt idx="1900">
                <c:v>189.14883026380699</c:v>
              </c:pt>
              <c:pt idx="1901">
                <c:v>189.2483822797353</c:v>
              </c:pt>
              <c:pt idx="1902">
                <c:v>189.34793429566361</c:v>
              </c:pt>
              <c:pt idx="1903">
                <c:v>189.44748631159192</c:v>
              </c:pt>
              <c:pt idx="1904">
                <c:v>189.54703832752023</c:v>
              </c:pt>
              <c:pt idx="1905">
                <c:v>189.64659034344854</c:v>
              </c:pt>
              <c:pt idx="1906">
                <c:v>189.74614235937685</c:v>
              </c:pt>
              <c:pt idx="1907">
                <c:v>189.84569437530516</c:v>
              </c:pt>
              <c:pt idx="1908">
                <c:v>189.94524639123347</c:v>
              </c:pt>
              <c:pt idx="1909">
                <c:v>190.04479840716178</c:v>
              </c:pt>
              <c:pt idx="1910">
                <c:v>190.14435042309009</c:v>
              </c:pt>
              <c:pt idx="1911">
                <c:v>190.2439024390184</c:v>
              </c:pt>
              <c:pt idx="1912">
                <c:v>190.34345445494671</c:v>
              </c:pt>
              <c:pt idx="1913">
                <c:v>190.44300647087502</c:v>
              </c:pt>
              <c:pt idx="1914">
                <c:v>190.54255848680333</c:v>
              </c:pt>
              <c:pt idx="1915">
                <c:v>190.64211050273164</c:v>
              </c:pt>
              <c:pt idx="1916">
                <c:v>190.74166251865995</c:v>
              </c:pt>
              <c:pt idx="1917">
                <c:v>190.84121453458826</c:v>
              </c:pt>
              <c:pt idx="1918">
                <c:v>190.94076655051657</c:v>
              </c:pt>
              <c:pt idx="1919">
                <c:v>191.04031856644488</c:v>
              </c:pt>
              <c:pt idx="1920">
                <c:v>191.13987058237319</c:v>
              </c:pt>
              <c:pt idx="1921">
                <c:v>191.2394225983015</c:v>
              </c:pt>
              <c:pt idx="1922">
                <c:v>191.33897461422981</c:v>
              </c:pt>
              <c:pt idx="1923">
                <c:v>191.43852663015812</c:v>
              </c:pt>
              <c:pt idx="1924">
                <c:v>191.53807864608643</c:v>
              </c:pt>
              <c:pt idx="1925">
                <c:v>191.63763066201474</c:v>
              </c:pt>
              <c:pt idx="1926">
                <c:v>191.73718267794305</c:v>
              </c:pt>
              <c:pt idx="1927">
                <c:v>191.83673469387136</c:v>
              </c:pt>
              <c:pt idx="1928">
                <c:v>191.93628670979967</c:v>
              </c:pt>
              <c:pt idx="1929">
                <c:v>192.03583872572798</c:v>
              </c:pt>
              <c:pt idx="1930">
                <c:v>192.13539074165629</c:v>
              </c:pt>
              <c:pt idx="1931">
                <c:v>192.23494275758461</c:v>
              </c:pt>
              <c:pt idx="1932">
                <c:v>192.33449477351292</c:v>
              </c:pt>
              <c:pt idx="1933">
                <c:v>192.43404678944123</c:v>
              </c:pt>
              <c:pt idx="1934">
                <c:v>192.53359880536954</c:v>
              </c:pt>
              <c:pt idx="1935">
                <c:v>192.63315082129785</c:v>
              </c:pt>
              <c:pt idx="1936">
                <c:v>192.73270283722616</c:v>
              </c:pt>
              <c:pt idx="1937">
                <c:v>192.83225485315447</c:v>
              </c:pt>
              <c:pt idx="1938">
                <c:v>192.93180686908278</c:v>
              </c:pt>
              <c:pt idx="1939">
                <c:v>193.03135888501109</c:v>
              </c:pt>
              <c:pt idx="1940">
                <c:v>193.1309109009394</c:v>
              </c:pt>
              <c:pt idx="1941">
                <c:v>193.23046291686771</c:v>
              </c:pt>
              <c:pt idx="1942">
                <c:v>193.33001493279602</c:v>
              </c:pt>
              <c:pt idx="1943">
                <c:v>193.42956694872433</c:v>
              </c:pt>
              <c:pt idx="1944">
                <c:v>193.52911896465264</c:v>
              </c:pt>
              <c:pt idx="1945">
                <c:v>193.62867098058095</c:v>
              </c:pt>
              <c:pt idx="1946">
                <c:v>193.72822299650926</c:v>
              </c:pt>
              <c:pt idx="1947">
                <c:v>193.82777501243757</c:v>
              </c:pt>
              <c:pt idx="1948">
                <c:v>193.92732702836588</c:v>
              </c:pt>
              <c:pt idx="1949">
                <c:v>194.02687904429419</c:v>
              </c:pt>
              <c:pt idx="1950">
                <c:v>194.1264310602225</c:v>
              </c:pt>
              <c:pt idx="1951">
                <c:v>194.22598307615081</c:v>
              </c:pt>
              <c:pt idx="1952">
                <c:v>194.32553509207912</c:v>
              </c:pt>
              <c:pt idx="1953">
                <c:v>194.42508710800743</c:v>
              </c:pt>
              <c:pt idx="1954">
                <c:v>194.52463912393574</c:v>
              </c:pt>
              <c:pt idx="1955">
                <c:v>194.62419113986405</c:v>
              </c:pt>
              <c:pt idx="1956">
                <c:v>194.72374315579236</c:v>
              </c:pt>
              <c:pt idx="1957">
                <c:v>194.82329517172067</c:v>
              </c:pt>
              <c:pt idx="1958">
                <c:v>194.92284718764898</c:v>
              </c:pt>
              <c:pt idx="1959">
                <c:v>195.02239920357729</c:v>
              </c:pt>
              <c:pt idx="1960">
                <c:v>195.1219512195056</c:v>
              </c:pt>
              <c:pt idx="1961">
                <c:v>195.22150323543391</c:v>
              </c:pt>
              <c:pt idx="1962">
                <c:v>195.32105525136222</c:v>
              </c:pt>
              <c:pt idx="1963">
                <c:v>195.42060726729053</c:v>
              </c:pt>
              <c:pt idx="1964">
                <c:v>195.52015928321885</c:v>
              </c:pt>
              <c:pt idx="1965">
                <c:v>195.61971129914716</c:v>
              </c:pt>
              <c:pt idx="1966">
                <c:v>195.71926331507547</c:v>
              </c:pt>
              <c:pt idx="1967">
                <c:v>195.81881533100378</c:v>
              </c:pt>
              <c:pt idx="1968">
                <c:v>195.91836734693209</c:v>
              </c:pt>
              <c:pt idx="1969">
                <c:v>196.0179193628604</c:v>
              </c:pt>
              <c:pt idx="1970">
                <c:v>196.11747137878871</c:v>
              </c:pt>
              <c:pt idx="1971">
                <c:v>196.21702339471702</c:v>
              </c:pt>
              <c:pt idx="1972">
                <c:v>196.31657541064533</c:v>
              </c:pt>
              <c:pt idx="1973">
                <c:v>196.41612742657364</c:v>
              </c:pt>
              <c:pt idx="1974">
                <c:v>196.51567944250195</c:v>
              </c:pt>
              <c:pt idx="1975">
                <c:v>196.61523145843026</c:v>
              </c:pt>
              <c:pt idx="1976">
                <c:v>196.71478347435857</c:v>
              </c:pt>
              <c:pt idx="1977">
                <c:v>196.81433549028688</c:v>
              </c:pt>
              <c:pt idx="1978">
                <c:v>196.91388750621519</c:v>
              </c:pt>
              <c:pt idx="1979">
                <c:v>197.0134395221435</c:v>
              </c:pt>
              <c:pt idx="1980">
                <c:v>197.11299153807181</c:v>
              </c:pt>
              <c:pt idx="1981">
                <c:v>197.21254355400012</c:v>
              </c:pt>
              <c:pt idx="1982">
                <c:v>197.31209556992843</c:v>
              </c:pt>
              <c:pt idx="1983">
                <c:v>197.41164758585674</c:v>
              </c:pt>
              <c:pt idx="1984">
                <c:v>197.51119960178505</c:v>
              </c:pt>
              <c:pt idx="1985">
                <c:v>197.61075161771336</c:v>
              </c:pt>
              <c:pt idx="1986">
                <c:v>197.71030363364167</c:v>
              </c:pt>
              <c:pt idx="1987">
                <c:v>197.80985564956998</c:v>
              </c:pt>
              <c:pt idx="1988">
                <c:v>197.90940766549829</c:v>
              </c:pt>
              <c:pt idx="1989">
                <c:v>198.0089596814266</c:v>
              </c:pt>
              <c:pt idx="1990">
                <c:v>198.10851169735491</c:v>
              </c:pt>
              <c:pt idx="1991">
                <c:v>198.20806371328322</c:v>
              </c:pt>
              <c:pt idx="1992">
                <c:v>198.30761572921153</c:v>
              </c:pt>
              <c:pt idx="1993">
                <c:v>198.40716774513984</c:v>
              </c:pt>
              <c:pt idx="1994">
                <c:v>198.50671976106815</c:v>
              </c:pt>
              <c:pt idx="1995">
                <c:v>198.60627177699646</c:v>
              </c:pt>
              <c:pt idx="1996">
                <c:v>198.70582379292478</c:v>
              </c:pt>
              <c:pt idx="1997">
                <c:v>198.80537580885309</c:v>
              </c:pt>
              <c:pt idx="1998">
                <c:v>198.9049278247814</c:v>
              </c:pt>
              <c:pt idx="1999">
                <c:v>199.00447984070971</c:v>
              </c:pt>
              <c:pt idx="2000">
                <c:v>199.10403185663802</c:v>
              </c:pt>
              <c:pt idx="2001">
                <c:v>199.20358387256633</c:v>
              </c:pt>
              <c:pt idx="2002">
                <c:v>199.30313588849464</c:v>
              </c:pt>
              <c:pt idx="2003">
                <c:v>199.40268790442295</c:v>
              </c:pt>
              <c:pt idx="2004">
                <c:v>199.50223992035126</c:v>
              </c:pt>
              <c:pt idx="2005">
                <c:v>199.60179193627957</c:v>
              </c:pt>
              <c:pt idx="2006">
                <c:v>199.70134395220788</c:v>
              </c:pt>
              <c:pt idx="2007">
                <c:v>199.80089596813619</c:v>
              </c:pt>
              <c:pt idx="2008">
                <c:v>199.9004479840645</c:v>
              </c:pt>
              <c:pt idx="2009">
                <c:v>199.99999999999281</c:v>
              </c:pt>
              <c:pt idx="2010">
                <c:v>200.09955201592112</c:v>
              </c:pt>
              <c:pt idx="2011">
                <c:v>200.19910403184943</c:v>
              </c:pt>
              <c:pt idx="2012">
                <c:v>200.29865604777774</c:v>
              </c:pt>
              <c:pt idx="2013">
                <c:v>200.39820806370605</c:v>
              </c:pt>
              <c:pt idx="2014">
                <c:v>200.49776007963436</c:v>
              </c:pt>
              <c:pt idx="2015">
                <c:v>200.59731209556267</c:v>
              </c:pt>
              <c:pt idx="2016">
                <c:v>200.69686411149098</c:v>
              </c:pt>
              <c:pt idx="2017">
                <c:v>200.79641612741929</c:v>
              </c:pt>
              <c:pt idx="2018">
                <c:v>200.8959681433476</c:v>
              </c:pt>
              <c:pt idx="2019">
                <c:v>200.99552015927591</c:v>
              </c:pt>
              <c:pt idx="2020">
                <c:v>201.09507217520422</c:v>
              </c:pt>
              <c:pt idx="2021">
                <c:v>201.19462419113253</c:v>
              </c:pt>
              <c:pt idx="2022">
                <c:v>201.29417620706084</c:v>
              </c:pt>
              <c:pt idx="2023">
                <c:v>201.39372822298915</c:v>
              </c:pt>
              <c:pt idx="2024">
                <c:v>201.49328023891746</c:v>
              </c:pt>
              <c:pt idx="2025">
                <c:v>201.59283225484577</c:v>
              </c:pt>
              <c:pt idx="2026">
                <c:v>201.69238427077408</c:v>
              </c:pt>
              <c:pt idx="2027">
                <c:v>201.79193628670239</c:v>
              </c:pt>
              <c:pt idx="2028">
                <c:v>201.89148830263071</c:v>
              </c:pt>
              <c:pt idx="2029">
                <c:v>201.99104031855902</c:v>
              </c:pt>
              <c:pt idx="2030">
                <c:v>202.09059233448733</c:v>
              </c:pt>
              <c:pt idx="2031">
                <c:v>202.19014435041564</c:v>
              </c:pt>
              <c:pt idx="2032">
                <c:v>202.28969636634395</c:v>
              </c:pt>
              <c:pt idx="2033">
                <c:v>202.38924838227226</c:v>
              </c:pt>
              <c:pt idx="2034">
                <c:v>202.48880039820057</c:v>
              </c:pt>
              <c:pt idx="2035">
                <c:v>202.58835241412888</c:v>
              </c:pt>
              <c:pt idx="2036">
                <c:v>202.68790443005719</c:v>
              </c:pt>
              <c:pt idx="2037">
                <c:v>202.7874564459855</c:v>
              </c:pt>
              <c:pt idx="2038">
                <c:v>202.88700846191381</c:v>
              </c:pt>
              <c:pt idx="2039">
                <c:v>202.98656047784212</c:v>
              </c:pt>
              <c:pt idx="2040">
                <c:v>203.08611249377043</c:v>
              </c:pt>
              <c:pt idx="2041">
                <c:v>203.18566450969874</c:v>
              </c:pt>
              <c:pt idx="2042">
                <c:v>203.28521652562705</c:v>
              </c:pt>
              <c:pt idx="2043">
                <c:v>203.38476854155536</c:v>
              </c:pt>
              <c:pt idx="2044">
                <c:v>203.48432055748367</c:v>
              </c:pt>
              <c:pt idx="2045">
                <c:v>203.58387257341198</c:v>
              </c:pt>
              <c:pt idx="2046">
                <c:v>203.68342458934029</c:v>
              </c:pt>
              <c:pt idx="2047">
                <c:v>203.7829766052686</c:v>
              </c:pt>
              <c:pt idx="2048">
                <c:v>203.88252862119691</c:v>
              </c:pt>
              <c:pt idx="2049">
                <c:v>203.98208063712522</c:v>
              </c:pt>
              <c:pt idx="2050">
                <c:v>204.08163265305353</c:v>
              </c:pt>
              <c:pt idx="2051">
                <c:v>204.18118466898184</c:v>
              </c:pt>
              <c:pt idx="2052">
                <c:v>204.28073668491015</c:v>
              </c:pt>
              <c:pt idx="2053">
                <c:v>204.38028870083846</c:v>
              </c:pt>
              <c:pt idx="2054">
                <c:v>204.47984071676677</c:v>
              </c:pt>
              <c:pt idx="2055">
                <c:v>204.57939273269508</c:v>
              </c:pt>
              <c:pt idx="2056">
                <c:v>204.67894474862339</c:v>
              </c:pt>
              <c:pt idx="2057">
                <c:v>204.7784967645517</c:v>
              </c:pt>
              <c:pt idx="2058">
                <c:v>204.87804878048001</c:v>
              </c:pt>
              <c:pt idx="2059">
                <c:v>204.97760079640832</c:v>
              </c:pt>
              <c:pt idx="2060">
                <c:v>205.07715281233664</c:v>
              </c:pt>
              <c:pt idx="2061">
                <c:v>205.17670482826495</c:v>
              </c:pt>
              <c:pt idx="2062">
                <c:v>205.27625684419326</c:v>
              </c:pt>
              <c:pt idx="2063">
                <c:v>205.37580886012157</c:v>
              </c:pt>
              <c:pt idx="2064">
                <c:v>205.47536087604988</c:v>
              </c:pt>
              <c:pt idx="2065">
                <c:v>205.57491289197819</c:v>
              </c:pt>
              <c:pt idx="2066">
                <c:v>205.6744649079065</c:v>
              </c:pt>
              <c:pt idx="2067">
                <c:v>205.77401692383481</c:v>
              </c:pt>
              <c:pt idx="2068">
                <c:v>205.87356893976312</c:v>
              </c:pt>
              <c:pt idx="2069">
                <c:v>205.97312095569143</c:v>
              </c:pt>
              <c:pt idx="2070">
                <c:v>206.07267297161974</c:v>
              </c:pt>
              <c:pt idx="2071">
                <c:v>206.17222498754805</c:v>
              </c:pt>
              <c:pt idx="2072">
                <c:v>206.27177700347636</c:v>
              </c:pt>
              <c:pt idx="2073">
                <c:v>206.37132901940467</c:v>
              </c:pt>
              <c:pt idx="2074">
                <c:v>206.47088103533298</c:v>
              </c:pt>
              <c:pt idx="2075">
                <c:v>206.57043305126129</c:v>
              </c:pt>
              <c:pt idx="2076">
                <c:v>206.6699850671896</c:v>
              </c:pt>
              <c:pt idx="2077">
                <c:v>206.76953708311791</c:v>
              </c:pt>
              <c:pt idx="2078">
                <c:v>206.86908909904622</c:v>
              </c:pt>
              <c:pt idx="2079">
                <c:v>206.96864111497453</c:v>
              </c:pt>
              <c:pt idx="2080">
                <c:v>207.06819313090284</c:v>
              </c:pt>
              <c:pt idx="2081">
                <c:v>207.16774514683115</c:v>
              </c:pt>
              <c:pt idx="2082">
                <c:v>207.26729716275946</c:v>
              </c:pt>
              <c:pt idx="2083">
                <c:v>207.36684917868777</c:v>
              </c:pt>
              <c:pt idx="2084">
                <c:v>207.46640119461608</c:v>
              </c:pt>
              <c:pt idx="2085">
                <c:v>207.56595321054439</c:v>
              </c:pt>
              <c:pt idx="2086">
                <c:v>207.6655052264727</c:v>
              </c:pt>
              <c:pt idx="2087">
                <c:v>207.76505724240101</c:v>
              </c:pt>
              <c:pt idx="2088">
                <c:v>207.86460925832932</c:v>
              </c:pt>
              <c:pt idx="2089">
                <c:v>207.96416127425763</c:v>
              </c:pt>
              <c:pt idx="2090">
                <c:v>208.06371329018594</c:v>
              </c:pt>
              <c:pt idx="2091">
                <c:v>208.16326530611425</c:v>
              </c:pt>
              <c:pt idx="2092">
                <c:v>208.26281732204257</c:v>
              </c:pt>
              <c:pt idx="2093">
                <c:v>208.36236933797088</c:v>
              </c:pt>
              <c:pt idx="2094">
                <c:v>208.46192135389919</c:v>
              </c:pt>
              <c:pt idx="2095">
                <c:v>208.5614733698275</c:v>
              </c:pt>
              <c:pt idx="2096">
                <c:v>208.66102538575581</c:v>
              </c:pt>
              <c:pt idx="2097">
                <c:v>208.76057740168412</c:v>
              </c:pt>
              <c:pt idx="2098">
                <c:v>208.86012941761243</c:v>
              </c:pt>
              <c:pt idx="2099">
                <c:v>208.95968143354074</c:v>
              </c:pt>
              <c:pt idx="2100">
                <c:v>209.05923344946905</c:v>
              </c:pt>
              <c:pt idx="2101">
                <c:v>209.15878546539736</c:v>
              </c:pt>
              <c:pt idx="2102">
                <c:v>209.25833748132567</c:v>
              </c:pt>
              <c:pt idx="2103">
                <c:v>209.35788949725398</c:v>
              </c:pt>
              <c:pt idx="2104">
                <c:v>209.45744151318229</c:v>
              </c:pt>
              <c:pt idx="2105">
                <c:v>209.5569935291106</c:v>
              </c:pt>
              <c:pt idx="2106">
                <c:v>209.65654554503891</c:v>
              </c:pt>
              <c:pt idx="2107">
                <c:v>209.75609756096722</c:v>
              </c:pt>
              <c:pt idx="2108">
                <c:v>209.85564957689553</c:v>
              </c:pt>
              <c:pt idx="2109">
                <c:v>209.95520159282384</c:v>
              </c:pt>
              <c:pt idx="2110">
                <c:v>210.05475360875215</c:v>
              </c:pt>
              <c:pt idx="2111">
                <c:v>210.15430562468046</c:v>
              </c:pt>
              <c:pt idx="2112">
                <c:v>210.25385764060877</c:v>
              </c:pt>
              <c:pt idx="2113">
                <c:v>210.35340965653708</c:v>
              </c:pt>
              <c:pt idx="2114">
                <c:v>210.45296167246539</c:v>
              </c:pt>
              <c:pt idx="2115">
                <c:v>210.5525136883937</c:v>
              </c:pt>
              <c:pt idx="2116">
                <c:v>210.65206570432201</c:v>
              </c:pt>
              <c:pt idx="2117">
                <c:v>210.75161772025032</c:v>
              </c:pt>
              <c:pt idx="2118">
                <c:v>210.85116973617863</c:v>
              </c:pt>
              <c:pt idx="2119">
                <c:v>210.95072175210694</c:v>
              </c:pt>
              <c:pt idx="2120">
                <c:v>211.05027376803525</c:v>
              </c:pt>
              <c:pt idx="2121">
                <c:v>211.14982578396356</c:v>
              </c:pt>
              <c:pt idx="2122">
                <c:v>211.24937779989187</c:v>
              </c:pt>
              <c:pt idx="2123">
                <c:v>211.34892981582018</c:v>
              </c:pt>
              <c:pt idx="2124">
                <c:v>211.4484818317485</c:v>
              </c:pt>
              <c:pt idx="2125">
                <c:v>211.54803384767681</c:v>
              </c:pt>
              <c:pt idx="2126">
                <c:v>211.64758586360512</c:v>
              </c:pt>
              <c:pt idx="2127">
                <c:v>211.74713787953343</c:v>
              </c:pt>
              <c:pt idx="2128">
                <c:v>211.84668989546174</c:v>
              </c:pt>
              <c:pt idx="2129">
                <c:v>211.94624191139005</c:v>
              </c:pt>
              <c:pt idx="2130">
                <c:v>212.04579392731836</c:v>
              </c:pt>
              <c:pt idx="2131">
                <c:v>212.14534594324667</c:v>
              </c:pt>
              <c:pt idx="2132">
                <c:v>212.24489795917498</c:v>
              </c:pt>
              <c:pt idx="2133">
                <c:v>212.34444997510329</c:v>
              </c:pt>
              <c:pt idx="2134">
                <c:v>212.4440019910316</c:v>
              </c:pt>
              <c:pt idx="2135">
                <c:v>212.54355400695991</c:v>
              </c:pt>
              <c:pt idx="2136">
                <c:v>212.64310602288822</c:v>
              </c:pt>
              <c:pt idx="2137">
                <c:v>212.74265803881653</c:v>
              </c:pt>
              <c:pt idx="2138">
                <c:v>212.84221005474484</c:v>
              </c:pt>
              <c:pt idx="2139">
                <c:v>212.94176207067315</c:v>
              </c:pt>
              <c:pt idx="2140">
                <c:v>213.04131408660146</c:v>
              </c:pt>
              <c:pt idx="2141">
                <c:v>213.14086610252977</c:v>
              </c:pt>
              <c:pt idx="2142">
                <c:v>213.24041811845808</c:v>
              </c:pt>
              <c:pt idx="2143">
                <c:v>213.33997013438639</c:v>
              </c:pt>
              <c:pt idx="2144">
                <c:v>213.4395221503147</c:v>
              </c:pt>
              <c:pt idx="2145">
                <c:v>213.53907416624301</c:v>
              </c:pt>
              <c:pt idx="2146">
                <c:v>213.63862618217132</c:v>
              </c:pt>
              <c:pt idx="2147">
                <c:v>213.73817819809963</c:v>
              </c:pt>
              <c:pt idx="2148">
                <c:v>213.83773021402794</c:v>
              </c:pt>
              <c:pt idx="2149">
                <c:v>213.93728222995625</c:v>
              </c:pt>
              <c:pt idx="2150">
                <c:v>214.03683424588456</c:v>
              </c:pt>
              <c:pt idx="2151">
                <c:v>214.13638626181287</c:v>
              </c:pt>
              <c:pt idx="2152">
                <c:v>214.23593827774118</c:v>
              </c:pt>
              <c:pt idx="2153">
                <c:v>214.33549029366949</c:v>
              </c:pt>
              <c:pt idx="2154">
                <c:v>214.4350423095978</c:v>
              </c:pt>
              <c:pt idx="2155">
                <c:v>214.53459432552611</c:v>
              </c:pt>
              <c:pt idx="2156">
                <c:v>214.63414634145443</c:v>
              </c:pt>
              <c:pt idx="2157">
                <c:v>214.73369835738274</c:v>
              </c:pt>
              <c:pt idx="2158">
                <c:v>214.83325037331105</c:v>
              </c:pt>
              <c:pt idx="2159">
                <c:v>214.93280238923936</c:v>
              </c:pt>
              <c:pt idx="2160">
                <c:v>215.03235440516767</c:v>
              </c:pt>
              <c:pt idx="2161">
                <c:v>215.13190642109598</c:v>
              </c:pt>
              <c:pt idx="2162">
                <c:v>215.23145843702429</c:v>
              </c:pt>
              <c:pt idx="2163">
                <c:v>215.3310104529526</c:v>
              </c:pt>
              <c:pt idx="2164">
                <c:v>215.43056246888091</c:v>
              </c:pt>
              <c:pt idx="2165">
                <c:v>215.53011448480922</c:v>
              </c:pt>
              <c:pt idx="2166">
                <c:v>215.62966650073753</c:v>
              </c:pt>
              <c:pt idx="2167">
                <c:v>215.72921851666584</c:v>
              </c:pt>
              <c:pt idx="2168">
                <c:v>215.82877053259415</c:v>
              </c:pt>
              <c:pt idx="2169">
                <c:v>215.92832254852246</c:v>
              </c:pt>
              <c:pt idx="2170">
                <c:v>216.02787456445077</c:v>
              </c:pt>
              <c:pt idx="2171">
                <c:v>216.12742658037908</c:v>
              </c:pt>
              <c:pt idx="2172">
                <c:v>216.22697859630739</c:v>
              </c:pt>
              <c:pt idx="2173">
                <c:v>216.3265306122357</c:v>
              </c:pt>
              <c:pt idx="2174">
                <c:v>216.42608262816401</c:v>
              </c:pt>
              <c:pt idx="2175">
                <c:v>216.52563464409232</c:v>
              </c:pt>
              <c:pt idx="2176">
                <c:v>216.62518666002063</c:v>
              </c:pt>
              <c:pt idx="2177">
                <c:v>216.72473867594894</c:v>
              </c:pt>
              <c:pt idx="2178">
                <c:v>216.82429069187725</c:v>
              </c:pt>
              <c:pt idx="2179">
                <c:v>216.92384270780556</c:v>
              </c:pt>
              <c:pt idx="2180">
                <c:v>217.02339472373387</c:v>
              </c:pt>
              <c:pt idx="2181">
                <c:v>217.12294673966218</c:v>
              </c:pt>
              <c:pt idx="2182">
                <c:v>217.22249875559049</c:v>
              </c:pt>
              <c:pt idx="2183">
                <c:v>217.3220507715188</c:v>
              </c:pt>
              <c:pt idx="2184">
                <c:v>217.42160278744711</c:v>
              </c:pt>
              <c:pt idx="2185">
                <c:v>217.52115480337542</c:v>
              </c:pt>
              <c:pt idx="2186">
                <c:v>217.62070681930373</c:v>
              </c:pt>
              <c:pt idx="2187">
                <c:v>217.72025883523204</c:v>
              </c:pt>
              <c:pt idx="2188">
                <c:v>217.81981085116036</c:v>
              </c:pt>
              <c:pt idx="2189">
                <c:v>217.91936286708867</c:v>
              </c:pt>
              <c:pt idx="2190">
                <c:v>218.01891488301698</c:v>
              </c:pt>
              <c:pt idx="2191">
                <c:v>218.11846689894529</c:v>
              </c:pt>
              <c:pt idx="2192">
                <c:v>218.2180189148736</c:v>
              </c:pt>
              <c:pt idx="2193">
                <c:v>218.31757093080191</c:v>
              </c:pt>
              <c:pt idx="2194">
                <c:v>218.41712294673022</c:v>
              </c:pt>
              <c:pt idx="2195">
                <c:v>218.51667496265853</c:v>
              </c:pt>
              <c:pt idx="2196">
                <c:v>218.61622697858684</c:v>
              </c:pt>
              <c:pt idx="2197">
                <c:v>218.71577899451515</c:v>
              </c:pt>
              <c:pt idx="2198">
                <c:v>218.81533101044346</c:v>
              </c:pt>
              <c:pt idx="2199">
                <c:v>218.91488302637177</c:v>
              </c:pt>
              <c:pt idx="2200">
                <c:v>219.01443504230008</c:v>
              </c:pt>
              <c:pt idx="2201">
                <c:v>219.11398705822839</c:v>
              </c:pt>
              <c:pt idx="2202">
                <c:v>219.2135390741567</c:v>
              </c:pt>
              <c:pt idx="2203">
                <c:v>219.31309109008501</c:v>
              </c:pt>
              <c:pt idx="2204">
                <c:v>219.41264310601332</c:v>
              </c:pt>
              <c:pt idx="2205">
                <c:v>219.51219512194163</c:v>
              </c:pt>
              <c:pt idx="2206">
                <c:v>219.61174713786994</c:v>
              </c:pt>
              <c:pt idx="2207">
                <c:v>219.71129915379825</c:v>
              </c:pt>
              <c:pt idx="2208">
                <c:v>219.81085116972656</c:v>
              </c:pt>
              <c:pt idx="2209">
                <c:v>219.91040318565487</c:v>
              </c:pt>
              <c:pt idx="2210">
                <c:v>220.00995520158318</c:v>
              </c:pt>
              <c:pt idx="2211">
                <c:v>220.10950721751149</c:v>
              </c:pt>
              <c:pt idx="2212">
                <c:v>220.2090592334398</c:v>
              </c:pt>
              <c:pt idx="2213">
                <c:v>220.30861124936811</c:v>
              </c:pt>
              <c:pt idx="2214">
                <c:v>220.40816326529642</c:v>
              </c:pt>
              <c:pt idx="2215">
                <c:v>220.50771528122473</c:v>
              </c:pt>
              <c:pt idx="2216">
                <c:v>220.60726729715304</c:v>
              </c:pt>
              <c:pt idx="2217">
                <c:v>220.70681931308135</c:v>
              </c:pt>
              <c:pt idx="2218">
                <c:v>220.80637132900966</c:v>
              </c:pt>
              <c:pt idx="2219">
                <c:v>220.90592334493797</c:v>
              </c:pt>
              <c:pt idx="2220">
                <c:v>221.00547536086628</c:v>
              </c:pt>
              <c:pt idx="2221">
                <c:v>221.1050273767946</c:v>
              </c:pt>
              <c:pt idx="2222">
                <c:v>221.20457939272291</c:v>
              </c:pt>
              <c:pt idx="2223">
                <c:v>221.30413140865122</c:v>
              </c:pt>
              <c:pt idx="2224">
                <c:v>221.40368342457953</c:v>
              </c:pt>
              <c:pt idx="2225">
                <c:v>221.50323544050784</c:v>
              </c:pt>
              <c:pt idx="2226">
                <c:v>221.60278745643615</c:v>
              </c:pt>
              <c:pt idx="2227">
                <c:v>221.70233947236446</c:v>
              </c:pt>
              <c:pt idx="2228">
                <c:v>221.80189148829277</c:v>
              </c:pt>
              <c:pt idx="2229">
                <c:v>221.90144350422108</c:v>
              </c:pt>
              <c:pt idx="2230">
                <c:v>222.00099552014939</c:v>
              </c:pt>
              <c:pt idx="2231">
                <c:v>222.1005475360777</c:v>
              </c:pt>
              <c:pt idx="2232">
                <c:v>222.20009955200601</c:v>
              </c:pt>
              <c:pt idx="2233">
                <c:v>222.29965156793432</c:v>
              </c:pt>
              <c:pt idx="2234">
                <c:v>222.39920358386263</c:v>
              </c:pt>
              <c:pt idx="2235">
                <c:v>222.49875559979094</c:v>
              </c:pt>
              <c:pt idx="2236">
                <c:v>222.59830761571925</c:v>
              </c:pt>
              <c:pt idx="2237">
                <c:v>222.69785963164756</c:v>
              </c:pt>
              <c:pt idx="2238">
                <c:v>222.79741164757587</c:v>
              </c:pt>
              <c:pt idx="2239">
                <c:v>222.89696366350418</c:v>
              </c:pt>
              <c:pt idx="2240">
                <c:v>222.99651567943249</c:v>
              </c:pt>
              <c:pt idx="2241">
                <c:v>223.0960676953608</c:v>
              </c:pt>
              <c:pt idx="2242">
                <c:v>223.19561971128911</c:v>
              </c:pt>
              <c:pt idx="2243">
                <c:v>223.29517172721742</c:v>
              </c:pt>
              <c:pt idx="2244">
                <c:v>223.39472374314573</c:v>
              </c:pt>
              <c:pt idx="2245">
                <c:v>223.49427575907404</c:v>
              </c:pt>
              <c:pt idx="2246">
                <c:v>223.59382777500235</c:v>
              </c:pt>
              <c:pt idx="2247">
                <c:v>223.69337979093066</c:v>
              </c:pt>
              <c:pt idx="2248">
                <c:v>223.79293180685897</c:v>
              </c:pt>
              <c:pt idx="2249">
                <c:v>223.89248382278728</c:v>
              </c:pt>
              <c:pt idx="2250">
                <c:v>223.99203583871559</c:v>
              </c:pt>
              <c:pt idx="2251">
                <c:v>224.0915878546439</c:v>
              </c:pt>
              <c:pt idx="2252">
                <c:v>224.19113987057221</c:v>
              </c:pt>
              <c:pt idx="2253">
                <c:v>224.29069188650053</c:v>
              </c:pt>
              <c:pt idx="2254">
                <c:v>224.39024390242884</c:v>
              </c:pt>
              <c:pt idx="2255">
                <c:v>224.48979591835715</c:v>
              </c:pt>
              <c:pt idx="2256">
                <c:v>224.58934793428546</c:v>
              </c:pt>
              <c:pt idx="2257">
                <c:v>224.68889995021377</c:v>
              </c:pt>
              <c:pt idx="2258">
                <c:v>224.78845196614208</c:v>
              </c:pt>
              <c:pt idx="2259">
                <c:v>224.88800398207039</c:v>
              </c:pt>
              <c:pt idx="2260">
                <c:v>224.9875559979987</c:v>
              </c:pt>
              <c:pt idx="2261">
                <c:v>225.08710801392701</c:v>
              </c:pt>
              <c:pt idx="2262">
                <c:v>225.18666002985532</c:v>
              </c:pt>
              <c:pt idx="2263">
                <c:v>225.28621204578363</c:v>
              </c:pt>
              <c:pt idx="2264">
                <c:v>225.38576406171194</c:v>
              </c:pt>
              <c:pt idx="2265">
                <c:v>225.48531607764025</c:v>
              </c:pt>
              <c:pt idx="2266">
                <c:v>225.58486809356856</c:v>
              </c:pt>
              <c:pt idx="2267">
                <c:v>225.68442010949687</c:v>
              </c:pt>
              <c:pt idx="2268">
                <c:v>225.78397212542518</c:v>
              </c:pt>
              <c:pt idx="2269">
                <c:v>225.88352414135349</c:v>
              </c:pt>
              <c:pt idx="2270">
                <c:v>225.9830761572818</c:v>
              </c:pt>
              <c:pt idx="2271">
                <c:v>226.08262817321011</c:v>
              </c:pt>
              <c:pt idx="2272">
                <c:v>226.18218018913842</c:v>
              </c:pt>
              <c:pt idx="2273">
                <c:v>226.28173220506673</c:v>
              </c:pt>
              <c:pt idx="2274">
                <c:v>226.38128422099504</c:v>
              </c:pt>
              <c:pt idx="2275">
                <c:v>226.48083623692335</c:v>
              </c:pt>
              <c:pt idx="2276">
                <c:v>226.58038825285166</c:v>
              </c:pt>
              <c:pt idx="2277">
                <c:v>226.67994026877997</c:v>
              </c:pt>
              <c:pt idx="2278">
                <c:v>226.77949228470828</c:v>
              </c:pt>
              <c:pt idx="2279">
                <c:v>226.87904430063659</c:v>
              </c:pt>
              <c:pt idx="2280">
                <c:v>226.9785963165649</c:v>
              </c:pt>
              <c:pt idx="2281">
                <c:v>227.07814833249321</c:v>
              </c:pt>
              <c:pt idx="2282">
                <c:v>227.17770034842152</c:v>
              </c:pt>
              <c:pt idx="2283">
                <c:v>227.27725236434983</c:v>
              </c:pt>
              <c:pt idx="2284">
                <c:v>227.37680438027814</c:v>
              </c:pt>
              <c:pt idx="2285">
                <c:v>227.47635639620646</c:v>
              </c:pt>
              <c:pt idx="2286">
                <c:v>227.57590841213477</c:v>
              </c:pt>
              <c:pt idx="2287">
                <c:v>227.67546042806308</c:v>
              </c:pt>
              <c:pt idx="2288">
                <c:v>227.77501244399139</c:v>
              </c:pt>
              <c:pt idx="2289">
                <c:v>227.8745644599197</c:v>
              </c:pt>
              <c:pt idx="2290">
                <c:v>227.97411647584801</c:v>
              </c:pt>
              <c:pt idx="2291">
                <c:v>228.07366849177632</c:v>
              </c:pt>
              <c:pt idx="2292">
                <c:v>228.17322050770463</c:v>
              </c:pt>
              <c:pt idx="2293">
                <c:v>228.27277252363294</c:v>
              </c:pt>
              <c:pt idx="2294">
                <c:v>228.37232453956125</c:v>
              </c:pt>
              <c:pt idx="2295">
                <c:v>228.47187655548956</c:v>
              </c:pt>
              <c:pt idx="2296">
                <c:v>228.57142857141787</c:v>
              </c:pt>
              <c:pt idx="2297">
                <c:v>228.67098058734618</c:v>
              </c:pt>
              <c:pt idx="2298">
                <c:v>228.77053260327449</c:v>
              </c:pt>
              <c:pt idx="2299">
                <c:v>228.8700846192028</c:v>
              </c:pt>
              <c:pt idx="2300">
                <c:v>228.96963663513111</c:v>
              </c:pt>
              <c:pt idx="2301">
                <c:v>229.06918865105942</c:v>
              </c:pt>
              <c:pt idx="2302">
                <c:v>229.16874066698773</c:v>
              </c:pt>
              <c:pt idx="2303">
                <c:v>229.26829268291604</c:v>
              </c:pt>
              <c:pt idx="2304">
                <c:v>229.36784469884435</c:v>
              </c:pt>
              <c:pt idx="2305">
                <c:v>229.46739671477266</c:v>
              </c:pt>
              <c:pt idx="2306">
                <c:v>229.56694873070097</c:v>
              </c:pt>
              <c:pt idx="2307">
                <c:v>229.66650074662928</c:v>
              </c:pt>
              <c:pt idx="2308">
                <c:v>229.76605276255759</c:v>
              </c:pt>
              <c:pt idx="2309">
                <c:v>229.8656047784859</c:v>
              </c:pt>
              <c:pt idx="2310">
                <c:v>229.96515679441421</c:v>
              </c:pt>
              <c:pt idx="2311">
                <c:v>230.06470881034252</c:v>
              </c:pt>
              <c:pt idx="2312">
                <c:v>230.16426082627083</c:v>
              </c:pt>
              <c:pt idx="2313">
                <c:v>230.26381284219914</c:v>
              </c:pt>
              <c:pt idx="2314">
                <c:v>230.36336485812745</c:v>
              </c:pt>
              <c:pt idx="2315">
                <c:v>230.46291687405576</c:v>
              </c:pt>
              <c:pt idx="2316">
                <c:v>230.56246888998407</c:v>
              </c:pt>
              <c:pt idx="2317">
                <c:v>230.66202090591239</c:v>
              </c:pt>
              <c:pt idx="2318">
                <c:v>230.7615729218407</c:v>
              </c:pt>
              <c:pt idx="2319">
                <c:v>230.86112493776901</c:v>
              </c:pt>
              <c:pt idx="2320">
                <c:v>230.96067695369732</c:v>
              </c:pt>
              <c:pt idx="2321">
                <c:v>231.06022896962563</c:v>
              </c:pt>
              <c:pt idx="2322">
                <c:v>231.15978098555394</c:v>
              </c:pt>
              <c:pt idx="2323">
                <c:v>231.25933300148225</c:v>
              </c:pt>
              <c:pt idx="2324">
                <c:v>231.35888501741056</c:v>
              </c:pt>
              <c:pt idx="2325">
                <c:v>231.45843703333887</c:v>
              </c:pt>
              <c:pt idx="2326">
                <c:v>231.55798904926718</c:v>
              </c:pt>
              <c:pt idx="2327">
                <c:v>231.65754106519549</c:v>
              </c:pt>
              <c:pt idx="2328">
                <c:v>231.7570930811238</c:v>
              </c:pt>
              <c:pt idx="2329">
                <c:v>231.85664509705211</c:v>
              </c:pt>
              <c:pt idx="2330">
                <c:v>231.95619711298042</c:v>
              </c:pt>
              <c:pt idx="2331">
                <c:v>232.05574912890873</c:v>
              </c:pt>
              <c:pt idx="2332">
                <c:v>232.15530114483704</c:v>
              </c:pt>
              <c:pt idx="2333">
                <c:v>232.25485316076535</c:v>
              </c:pt>
              <c:pt idx="2334">
                <c:v>232.35440517669366</c:v>
              </c:pt>
              <c:pt idx="2335">
                <c:v>232.45395719262197</c:v>
              </c:pt>
              <c:pt idx="2336">
                <c:v>232.55350920855028</c:v>
              </c:pt>
              <c:pt idx="2337">
                <c:v>232.65306122447859</c:v>
              </c:pt>
              <c:pt idx="2338">
                <c:v>232.7526132404069</c:v>
              </c:pt>
              <c:pt idx="2339">
                <c:v>232.85216525633521</c:v>
              </c:pt>
              <c:pt idx="2340">
                <c:v>232.95171727226352</c:v>
              </c:pt>
              <c:pt idx="2341">
                <c:v>233.05126928819183</c:v>
              </c:pt>
              <c:pt idx="2342">
                <c:v>233.15082130412014</c:v>
              </c:pt>
              <c:pt idx="2343">
                <c:v>233.25037332004845</c:v>
              </c:pt>
              <c:pt idx="2344">
                <c:v>233.34992533597676</c:v>
              </c:pt>
              <c:pt idx="2345">
                <c:v>233.44947735190507</c:v>
              </c:pt>
              <c:pt idx="2346">
                <c:v>233.54902936783338</c:v>
              </c:pt>
              <c:pt idx="2347">
                <c:v>233.64858138376169</c:v>
              </c:pt>
              <c:pt idx="2348">
                <c:v>233.74813339969</c:v>
              </c:pt>
              <c:pt idx="2349">
                <c:v>233.84768541561832</c:v>
              </c:pt>
              <c:pt idx="2350">
                <c:v>233.94723743154663</c:v>
              </c:pt>
              <c:pt idx="2351">
                <c:v>234.04678944747494</c:v>
              </c:pt>
              <c:pt idx="2352">
                <c:v>234.14634146340325</c:v>
              </c:pt>
              <c:pt idx="2353">
                <c:v>234.24589347933156</c:v>
              </c:pt>
              <c:pt idx="2354">
                <c:v>234.34544549525987</c:v>
              </c:pt>
              <c:pt idx="2355">
                <c:v>234.44499751118818</c:v>
              </c:pt>
              <c:pt idx="2356">
                <c:v>234.54454952711649</c:v>
              </c:pt>
              <c:pt idx="2357">
                <c:v>234.6441015430448</c:v>
              </c:pt>
              <c:pt idx="2358">
                <c:v>234.74365355897311</c:v>
              </c:pt>
              <c:pt idx="2359">
                <c:v>234.84320557490142</c:v>
              </c:pt>
              <c:pt idx="2360">
                <c:v>234.94275759082973</c:v>
              </c:pt>
              <c:pt idx="2361">
                <c:v>235.04230960675804</c:v>
              </c:pt>
              <c:pt idx="2362">
                <c:v>235.14186162268635</c:v>
              </c:pt>
              <c:pt idx="2363">
                <c:v>235.24141363861466</c:v>
              </c:pt>
              <c:pt idx="2364">
                <c:v>235.34096565454297</c:v>
              </c:pt>
              <c:pt idx="2365">
                <c:v>235.44051767047128</c:v>
              </c:pt>
              <c:pt idx="2366">
                <c:v>235.54006968639959</c:v>
              </c:pt>
              <c:pt idx="2367">
                <c:v>235.6396217023279</c:v>
              </c:pt>
              <c:pt idx="2368">
                <c:v>235.73917371825621</c:v>
              </c:pt>
              <c:pt idx="2369">
                <c:v>235.83872573418452</c:v>
              </c:pt>
              <c:pt idx="2370">
                <c:v>235.93827775011283</c:v>
              </c:pt>
              <c:pt idx="2371">
                <c:v>236.03782976604114</c:v>
              </c:pt>
              <c:pt idx="2372">
                <c:v>236.13738178196945</c:v>
              </c:pt>
              <c:pt idx="2373">
                <c:v>236.23693379789776</c:v>
              </c:pt>
              <c:pt idx="2374">
                <c:v>236.33648581382607</c:v>
              </c:pt>
              <c:pt idx="2375">
                <c:v>236.43603782975438</c:v>
              </c:pt>
              <c:pt idx="2376">
                <c:v>236.53558984568269</c:v>
              </c:pt>
              <c:pt idx="2377">
                <c:v>236.635141861611</c:v>
              </c:pt>
              <c:pt idx="2378">
                <c:v>236.73469387753931</c:v>
              </c:pt>
              <c:pt idx="2379">
                <c:v>236.83424589346762</c:v>
              </c:pt>
              <c:pt idx="2380">
                <c:v>236.93379790939593</c:v>
              </c:pt>
              <c:pt idx="2381">
                <c:v>237.03334992532425</c:v>
              </c:pt>
              <c:pt idx="2382">
                <c:v>237.13290194125256</c:v>
              </c:pt>
              <c:pt idx="2383">
                <c:v>237.23245395718087</c:v>
              </c:pt>
              <c:pt idx="2384">
                <c:v>237.33200597310918</c:v>
              </c:pt>
              <c:pt idx="2385">
                <c:v>237.43155798903749</c:v>
              </c:pt>
              <c:pt idx="2386">
                <c:v>237.5311100049658</c:v>
              </c:pt>
              <c:pt idx="2387">
                <c:v>237.63066202089411</c:v>
              </c:pt>
              <c:pt idx="2388">
                <c:v>237.73021403682242</c:v>
              </c:pt>
              <c:pt idx="2389">
                <c:v>237.82976605275073</c:v>
              </c:pt>
              <c:pt idx="2390">
                <c:v>237.92931806867904</c:v>
              </c:pt>
              <c:pt idx="2391">
                <c:v>238.02887008460735</c:v>
              </c:pt>
              <c:pt idx="2392">
                <c:v>238.12842210053566</c:v>
              </c:pt>
              <c:pt idx="2393">
                <c:v>238.22797411646397</c:v>
              </c:pt>
              <c:pt idx="2394">
                <c:v>238.32752613239228</c:v>
              </c:pt>
              <c:pt idx="2395">
                <c:v>238.42707814832059</c:v>
              </c:pt>
              <c:pt idx="2396">
                <c:v>238.5266301642489</c:v>
              </c:pt>
              <c:pt idx="2397">
                <c:v>238.62618218017721</c:v>
              </c:pt>
              <c:pt idx="2398">
                <c:v>238.72573419610552</c:v>
              </c:pt>
              <c:pt idx="2399">
                <c:v>238.82528621203383</c:v>
              </c:pt>
              <c:pt idx="2400">
                <c:v>238.92483822796214</c:v>
              </c:pt>
              <c:pt idx="2401">
                <c:v>239.02439024389045</c:v>
              </c:pt>
              <c:pt idx="2402">
                <c:v>239.12394225981876</c:v>
              </c:pt>
              <c:pt idx="2403">
                <c:v>239.22349427574707</c:v>
              </c:pt>
              <c:pt idx="2404">
                <c:v>239.32304629167538</c:v>
              </c:pt>
              <c:pt idx="2405">
                <c:v>239.42259830760369</c:v>
              </c:pt>
              <c:pt idx="2406">
                <c:v>239.522150323532</c:v>
              </c:pt>
              <c:pt idx="2407">
                <c:v>239.62170233946031</c:v>
              </c:pt>
              <c:pt idx="2408">
                <c:v>239.72125435538862</c:v>
              </c:pt>
              <c:pt idx="2409">
                <c:v>239.82080637131693</c:v>
              </c:pt>
              <c:pt idx="2410">
                <c:v>239.92035838724524</c:v>
              </c:pt>
              <c:pt idx="2411">
                <c:v>240.01991040317355</c:v>
              </c:pt>
              <c:pt idx="2412">
                <c:v>240.11946241910186</c:v>
              </c:pt>
              <c:pt idx="2413">
                <c:v>240.21901443503018</c:v>
              </c:pt>
              <c:pt idx="2414">
                <c:v>240.31856645095849</c:v>
              </c:pt>
              <c:pt idx="2415">
                <c:v>240.4181184668868</c:v>
              </c:pt>
              <c:pt idx="2416">
                <c:v>240.51767048281511</c:v>
              </c:pt>
              <c:pt idx="2417">
                <c:v>240.61722249874342</c:v>
              </c:pt>
              <c:pt idx="2418">
                <c:v>240.71677451467173</c:v>
              </c:pt>
              <c:pt idx="2419">
                <c:v>240.81632653060004</c:v>
              </c:pt>
              <c:pt idx="2420">
                <c:v>240.91587854652835</c:v>
              </c:pt>
              <c:pt idx="2421">
                <c:v>241.01543056245666</c:v>
              </c:pt>
              <c:pt idx="2422">
                <c:v>241.11498257838497</c:v>
              </c:pt>
              <c:pt idx="2423">
                <c:v>241.21453459431328</c:v>
              </c:pt>
              <c:pt idx="2424">
                <c:v>241.31408661024159</c:v>
              </c:pt>
              <c:pt idx="2425">
                <c:v>241.4136386261699</c:v>
              </c:pt>
              <c:pt idx="2426">
                <c:v>241.51319064209821</c:v>
              </c:pt>
              <c:pt idx="2427">
                <c:v>241.61274265802652</c:v>
              </c:pt>
              <c:pt idx="2428">
                <c:v>241.71229467395483</c:v>
              </c:pt>
              <c:pt idx="2429">
                <c:v>241.81184668988314</c:v>
              </c:pt>
              <c:pt idx="2430">
                <c:v>241.91139870581145</c:v>
              </c:pt>
              <c:pt idx="2431">
                <c:v>242.01095072173976</c:v>
              </c:pt>
              <c:pt idx="2432">
                <c:v>242.11050273766807</c:v>
              </c:pt>
              <c:pt idx="2433">
                <c:v>242.21005475359638</c:v>
              </c:pt>
              <c:pt idx="2434">
                <c:v>242.30960676952469</c:v>
              </c:pt>
              <c:pt idx="2435">
                <c:v>242.409158785453</c:v>
              </c:pt>
              <c:pt idx="2436">
                <c:v>242.50871080138131</c:v>
              </c:pt>
              <c:pt idx="2437">
                <c:v>242.60826281730962</c:v>
              </c:pt>
              <c:pt idx="2438">
                <c:v>242.70781483323793</c:v>
              </c:pt>
              <c:pt idx="2439">
                <c:v>242.80736684916624</c:v>
              </c:pt>
              <c:pt idx="2440">
                <c:v>242.90691886509455</c:v>
              </c:pt>
              <c:pt idx="2441">
                <c:v>243.00647088102286</c:v>
              </c:pt>
              <c:pt idx="2442">
                <c:v>243.10602289695117</c:v>
              </c:pt>
              <c:pt idx="2443">
                <c:v>243.20557491287948</c:v>
              </c:pt>
              <c:pt idx="2444">
                <c:v>243.30512692880779</c:v>
              </c:pt>
              <c:pt idx="2445">
                <c:v>243.4046789447361</c:v>
              </c:pt>
              <c:pt idx="2446">
                <c:v>243.50423096066442</c:v>
              </c:pt>
              <c:pt idx="2447">
                <c:v>243.60378297659273</c:v>
              </c:pt>
              <c:pt idx="2448">
                <c:v>243.70333499252104</c:v>
              </c:pt>
              <c:pt idx="2449">
                <c:v>243.80288700844935</c:v>
              </c:pt>
              <c:pt idx="2450">
                <c:v>243.90243902437766</c:v>
              </c:pt>
              <c:pt idx="2451">
                <c:v>244.00199104030597</c:v>
              </c:pt>
              <c:pt idx="2452">
                <c:v>244.10154305623428</c:v>
              </c:pt>
              <c:pt idx="2453">
                <c:v>244.20109507216259</c:v>
              </c:pt>
              <c:pt idx="2454">
                <c:v>244.3006470880909</c:v>
              </c:pt>
              <c:pt idx="2455">
                <c:v>244.40019910401921</c:v>
              </c:pt>
              <c:pt idx="2456">
                <c:v>244.49975111994752</c:v>
              </c:pt>
              <c:pt idx="2457">
                <c:v>244.59930313587583</c:v>
              </c:pt>
              <c:pt idx="2458">
                <c:v>244.69885515180414</c:v>
              </c:pt>
              <c:pt idx="2459">
                <c:v>244.79840716773245</c:v>
              </c:pt>
              <c:pt idx="2460">
                <c:v>244.89795918366076</c:v>
              </c:pt>
              <c:pt idx="2461">
                <c:v>244.99751119958907</c:v>
              </c:pt>
              <c:pt idx="2462">
                <c:v>245.09706321551738</c:v>
              </c:pt>
              <c:pt idx="2463">
                <c:v>245.19661523144569</c:v>
              </c:pt>
              <c:pt idx="2464">
                <c:v>245.296167247374</c:v>
              </c:pt>
              <c:pt idx="2465">
                <c:v>245.39571926330231</c:v>
              </c:pt>
              <c:pt idx="2466">
                <c:v>245.49527127923062</c:v>
              </c:pt>
              <c:pt idx="2467">
                <c:v>245.59482329515893</c:v>
              </c:pt>
              <c:pt idx="2468">
                <c:v>245.69437531108724</c:v>
              </c:pt>
              <c:pt idx="2469">
                <c:v>245.79392732701555</c:v>
              </c:pt>
              <c:pt idx="2470">
                <c:v>245.89347934294386</c:v>
              </c:pt>
              <c:pt idx="2471">
                <c:v>245.99303135887217</c:v>
              </c:pt>
              <c:pt idx="2472">
                <c:v>246.09258337480048</c:v>
              </c:pt>
              <c:pt idx="2473">
                <c:v>246.19213539072879</c:v>
              </c:pt>
              <c:pt idx="2474">
                <c:v>246.2916874066571</c:v>
              </c:pt>
              <c:pt idx="2475">
                <c:v>246.39123942258541</c:v>
              </c:pt>
              <c:pt idx="2476">
                <c:v>246.49079143851372</c:v>
              </c:pt>
              <c:pt idx="2477">
                <c:v>246.59034345444203</c:v>
              </c:pt>
              <c:pt idx="2478">
                <c:v>246.68989547037035</c:v>
              </c:pt>
              <c:pt idx="2479">
                <c:v>246.78944748629866</c:v>
              </c:pt>
              <c:pt idx="2480">
                <c:v>246.88899950222697</c:v>
              </c:pt>
              <c:pt idx="2481">
                <c:v>246.98855151815528</c:v>
              </c:pt>
              <c:pt idx="2482">
                <c:v>247.08810353408359</c:v>
              </c:pt>
              <c:pt idx="2483">
                <c:v>247.1876555500119</c:v>
              </c:pt>
              <c:pt idx="2484">
                <c:v>247.28720756594021</c:v>
              </c:pt>
              <c:pt idx="2485">
                <c:v>247.38675958186852</c:v>
              </c:pt>
              <c:pt idx="2486">
                <c:v>247.48631159779683</c:v>
              </c:pt>
              <c:pt idx="2487">
                <c:v>247.58586361372514</c:v>
              </c:pt>
              <c:pt idx="2488">
                <c:v>247.68541562965345</c:v>
              </c:pt>
              <c:pt idx="2489">
                <c:v>247.78496764558176</c:v>
              </c:pt>
              <c:pt idx="2490">
                <c:v>247.88451966151007</c:v>
              </c:pt>
              <c:pt idx="2491">
                <c:v>247.98407167743838</c:v>
              </c:pt>
              <c:pt idx="2492">
                <c:v>248.08362369336669</c:v>
              </c:pt>
              <c:pt idx="2493">
                <c:v>248.183175709295</c:v>
              </c:pt>
              <c:pt idx="2494">
                <c:v>248.28272772522331</c:v>
              </c:pt>
              <c:pt idx="2495">
                <c:v>248.38227974115162</c:v>
              </c:pt>
              <c:pt idx="2496">
                <c:v>248.48183175707993</c:v>
              </c:pt>
              <c:pt idx="2497">
                <c:v>248.58138377300824</c:v>
              </c:pt>
              <c:pt idx="2498">
                <c:v>248.68093578893655</c:v>
              </c:pt>
              <c:pt idx="2499">
                <c:v>248.78048780486486</c:v>
              </c:pt>
              <c:pt idx="2500">
                <c:v>248.88003982079317</c:v>
              </c:pt>
              <c:pt idx="2501">
                <c:v>248.97959183672148</c:v>
              </c:pt>
              <c:pt idx="2502">
                <c:v>249.07914385264979</c:v>
              </c:pt>
              <c:pt idx="2503">
                <c:v>249.1786958685781</c:v>
              </c:pt>
              <c:pt idx="2504">
                <c:v>249.27824788450641</c:v>
              </c:pt>
              <c:pt idx="2505">
                <c:v>249.37779990043472</c:v>
              </c:pt>
              <c:pt idx="2506">
                <c:v>249.47735191636303</c:v>
              </c:pt>
              <c:pt idx="2507">
                <c:v>249.57690393229134</c:v>
              </c:pt>
              <c:pt idx="2508">
                <c:v>249.67645594821965</c:v>
              </c:pt>
              <c:pt idx="2509">
                <c:v>249.77600796414796</c:v>
              </c:pt>
              <c:pt idx="2510">
                <c:v>249.87555998007628</c:v>
              </c:pt>
              <c:pt idx="2511">
                <c:v>249.97511199600459</c:v>
              </c:pt>
              <c:pt idx="2512">
                <c:v>250.0746640119329</c:v>
              </c:pt>
              <c:pt idx="2513">
                <c:v>250.17421602786121</c:v>
              </c:pt>
              <c:pt idx="2514">
                <c:v>250.27376804378952</c:v>
              </c:pt>
              <c:pt idx="2515">
                <c:v>250.37332005971783</c:v>
              </c:pt>
              <c:pt idx="2516">
                <c:v>250.47287207564614</c:v>
              </c:pt>
              <c:pt idx="2517">
                <c:v>250.57242409157445</c:v>
              </c:pt>
              <c:pt idx="2518">
                <c:v>250.67197610750276</c:v>
              </c:pt>
              <c:pt idx="2519">
                <c:v>250.77152812343107</c:v>
              </c:pt>
              <c:pt idx="2520">
                <c:v>250.87108013935938</c:v>
              </c:pt>
              <c:pt idx="2521">
                <c:v>250.97063215528769</c:v>
              </c:pt>
              <c:pt idx="2522">
                <c:v>251.070184171216</c:v>
              </c:pt>
              <c:pt idx="2523">
                <c:v>251.16973618714431</c:v>
              </c:pt>
              <c:pt idx="2524">
                <c:v>251.26928820307262</c:v>
              </c:pt>
              <c:pt idx="2525">
                <c:v>251.36884021900093</c:v>
              </c:pt>
              <c:pt idx="2526">
                <c:v>251.46839223492924</c:v>
              </c:pt>
              <c:pt idx="2527">
                <c:v>251.56794425085755</c:v>
              </c:pt>
              <c:pt idx="2528">
                <c:v>251.66749626678586</c:v>
              </c:pt>
              <c:pt idx="2529">
                <c:v>251.76704828271417</c:v>
              </c:pt>
              <c:pt idx="2530">
                <c:v>251.86660029864248</c:v>
              </c:pt>
              <c:pt idx="2531">
                <c:v>251.96615231457079</c:v>
              </c:pt>
              <c:pt idx="2532">
                <c:v>252.0657043304991</c:v>
              </c:pt>
              <c:pt idx="2533">
                <c:v>252.16525634642741</c:v>
              </c:pt>
              <c:pt idx="2534">
                <c:v>252.26480836235572</c:v>
              </c:pt>
              <c:pt idx="2535">
                <c:v>252.36436037828403</c:v>
              </c:pt>
              <c:pt idx="2536">
                <c:v>252.46391239421234</c:v>
              </c:pt>
              <c:pt idx="2537">
                <c:v>252.56346441014065</c:v>
              </c:pt>
              <c:pt idx="2538">
                <c:v>252.66301642606896</c:v>
              </c:pt>
              <c:pt idx="2539">
                <c:v>252.76256844199727</c:v>
              </c:pt>
              <c:pt idx="2540">
                <c:v>252.86212045792558</c:v>
              </c:pt>
              <c:pt idx="2541">
                <c:v>252.96167247385389</c:v>
              </c:pt>
              <c:pt idx="2542">
                <c:v>253.06122448978221</c:v>
              </c:pt>
              <c:pt idx="2543">
                <c:v>253.16077650571052</c:v>
              </c:pt>
              <c:pt idx="2544">
                <c:v>253.26032852163883</c:v>
              </c:pt>
              <c:pt idx="2545">
                <c:v>253.35988053756714</c:v>
              </c:pt>
              <c:pt idx="2546">
                <c:v>253.45943255349545</c:v>
              </c:pt>
              <c:pt idx="2547">
                <c:v>253.55898456942376</c:v>
              </c:pt>
              <c:pt idx="2548">
                <c:v>253.65853658535207</c:v>
              </c:pt>
              <c:pt idx="2549">
                <c:v>253.75808860128038</c:v>
              </c:pt>
              <c:pt idx="2550">
                <c:v>253.85764061720869</c:v>
              </c:pt>
              <c:pt idx="2551">
                <c:v>253.957192633137</c:v>
              </c:pt>
              <c:pt idx="2552">
                <c:v>254.05674464906531</c:v>
              </c:pt>
              <c:pt idx="2553">
                <c:v>254.15629666499362</c:v>
              </c:pt>
              <c:pt idx="2554">
                <c:v>254.25584868092193</c:v>
              </c:pt>
              <c:pt idx="2555">
                <c:v>254.35540069685024</c:v>
              </c:pt>
              <c:pt idx="2556">
                <c:v>254.45495271277855</c:v>
              </c:pt>
              <c:pt idx="2557">
                <c:v>254.55450472870686</c:v>
              </c:pt>
              <c:pt idx="2558">
                <c:v>254.65405674463517</c:v>
              </c:pt>
              <c:pt idx="2559">
                <c:v>254.75360876056348</c:v>
              </c:pt>
              <c:pt idx="2560">
                <c:v>254.85316077649179</c:v>
              </c:pt>
              <c:pt idx="2561">
                <c:v>254.9527127924201</c:v>
              </c:pt>
              <c:pt idx="2562">
                <c:v>255.05226480834841</c:v>
              </c:pt>
              <c:pt idx="2563">
                <c:v>255.15181682427672</c:v>
              </c:pt>
              <c:pt idx="2564">
                <c:v>255.25136884020503</c:v>
              </c:pt>
              <c:pt idx="2565">
                <c:v>255.35092085613334</c:v>
              </c:pt>
              <c:pt idx="2566">
                <c:v>255.45047287206165</c:v>
              </c:pt>
              <c:pt idx="2567">
                <c:v>255.55002488798996</c:v>
              </c:pt>
              <c:pt idx="2568">
                <c:v>255.64957690391827</c:v>
              </c:pt>
              <c:pt idx="2569">
                <c:v>255.74912891984658</c:v>
              </c:pt>
              <c:pt idx="2570">
                <c:v>255.84868093577489</c:v>
              </c:pt>
              <c:pt idx="2571">
                <c:v>255.9482329517032</c:v>
              </c:pt>
              <c:pt idx="2572">
                <c:v>256.04778496763151</c:v>
              </c:pt>
              <c:pt idx="2573">
                <c:v>256.14733698355985</c:v>
              </c:pt>
              <c:pt idx="2574">
                <c:v>256.24688899948819</c:v>
              </c:pt>
              <c:pt idx="2575">
                <c:v>256.34644101541653</c:v>
              </c:pt>
              <c:pt idx="2576">
                <c:v>256.44599303134487</c:v>
              </c:pt>
              <c:pt idx="2577">
                <c:v>256.54554504727321</c:v>
              </c:pt>
              <c:pt idx="2578">
                <c:v>256.64509706320155</c:v>
              </c:pt>
              <c:pt idx="2579">
                <c:v>256.74464907912989</c:v>
              </c:pt>
              <c:pt idx="2580">
                <c:v>256.84420109505822</c:v>
              </c:pt>
              <c:pt idx="2581">
                <c:v>256.94375311098656</c:v>
              </c:pt>
              <c:pt idx="2582">
                <c:v>257.0433051269149</c:v>
              </c:pt>
              <c:pt idx="2583">
                <c:v>257.14285714284324</c:v>
              </c:pt>
              <c:pt idx="2584">
                <c:v>257.24240915877158</c:v>
              </c:pt>
              <c:pt idx="2585">
                <c:v>257.34196117469992</c:v>
              </c:pt>
              <c:pt idx="2586">
                <c:v>257.44151319062826</c:v>
              </c:pt>
              <c:pt idx="2587">
                <c:v>257.5410652065566</c:v>
              </c:pt>
              <c:pt idx="2588">
                <c:v>257.64061722248493</c:v>
              </c:pt>
              <c:pt idx="2589">
                <c:v>257.74016923841327</c:v>
              </c:pt>
              <c:pt idx="2590">
                <c:v>257.83972125434161</c:v>
              </c:pt>
              <c:pt idx="2591">
                <c:v>257.93927327026995</c:v>
              </c:pt>
              <c:pt idx="2592">
                <c:v>258.03882528619829</c:v>
              </c:pt>
              <c:pt idx="2593">
                <c:v>258.13837730212663</c:v>
              </c:pt>
              <c:pt idx="2594">
                <c:v>258.23792931805497</c:v>
              </c:pt>
              <c:pt idx="2595">
                <c:v>258.33748133398331</c:v>
              </c:pt>
              <c:pt idx="2596">
                <c:v>258.43703334991164</c:v>
              </c:pt>
              <c:pt idx="2597">
                <c:v>258.53658536583998</c:v>
              </c:pt>
              <c:pt idx="2598">
                <c:v>258.63613738176832</c:v>
              </c:pt>
              <c:pt idx="2599">
                <c:v>258.73568939769666</c:v>
              </c:pt>
              <c:pt idx="2600">
                <c:v>258.835241413625</c:v>
              </c:pt>
              <c:pt idx="2601">
                <c:v>258.93479342955334</c:v>
              </c:pt>
              <c:pt idx="2602">
                <c:v>259.03434544548168</c:v>
              </c:pt>
              <c:pt idx="2603">
                <c:v>259.13389746141002</c:v>
              </c:pt>
              <c:pt idx="2604">
                <c:v>259.23344947733835</c:v>
              </c:pt>
              <c:pt idx="2605">
                <c:v>259.33300149326669</c:v>
              </c:pt>
              <c:pt idx="2606">
                <c:v>259.43255350919503</c:v>
              </c:pt>
              <c:pt idx="2607">
                <c:v>259.53210552512337</c:v>
              </c:pt>
              <c:pt idx="2608">
                <c:v>259.63165754105171</c:v>
              </c:pt>
              <c:pt idx="2609">
                <c:v>259.73120955698005</c:v>
              </c:pt>
              <c:pt idx="2610">
                <c:v>259.83076157290839</c:v>
              </c:pt>
              <c:pt idx="2611">
                <c:v>259.93031358883673</c:v>
              </c:pt>
              <c:pt idx="2612">
                <c:v>260.02986560476506</c:v>
              </c:pt>
              <c:pt idx="2613">
                <c:v>260.1294176206934</c:v>
              </c:pt>
              <c:pt idx="2614">
                <c:v>260.22896963662174</c:v>
              </c:pt>
              <c:pt idx="2615">
                <c:v>260.32852165255008</c:v>
              </c:pt>
              <c:pt idx="2616">
                <c:v>260.42807366847842</c:v>
              </c:pt>
              <c:pt idx="2617">
                <c:v>260.52762568440676</c:v>
              </c:pt>
              <c:pt idx="2618">
                <c:v>260.6271777003351</c:v>
              </c:pt>
              <c:pt idx="2619">
                <c:v>260.72672971626343</c:v>
              </c:pt>
              <c:pt idx="2620">
                <c:v>260.82628173219177</c:v>
              </c:pt>
              <c:pt idx="2621">
                <c:v>260.92583374812011</c:v>
              </c:pt>
              <c:pt idx="2622">
                <c:v>261.02538576404845</c:v>
              </c:pt>
              <c:pt idx="2623">
                <c:v>261.12493777997679</c:v>
              </c:pt>
              <c:pt idx="2624">
                <c:v>261.22448979590513</c:v>
              </c:pt>
              <c:pt idx="2625">
                <c:v>261.32404181183347</c:v>
              </c:pt>
              <c:pt idx="2626">
                <c:v>261.42359382776181</c:v>
              </c:pt>
              <c:pt idx="2627">
                <c:v>261.52314584369014</c:v>
              </c:pt>
              <c:pt idx="2628">
                <c:v>261.62269785961848</c:v>
              </c:pt>
              <c:pt idx="2629">
                <c:v>261.72224987554682</c:v>
              </c:pt>
              <c:pt idx="2630">
                <c:v>261.82180189147516</c:v>
              </c:pt>
              <c:pt idx="2631">
                <c:v>261.9213539074035</c:v>
              </c:pt>
              <c:pt idx="2632">
                <c:v>262.02090592333184</c:v>
              </c:pt>
              <c:pt idx="2633">
                <c:v>262.12045793926018</c:v>
              </c:pt>
              <c:pt idx="2634">
                <c:v>262.22000995518852</c:v>
              </c:pt>
              <c:pt idx="2635">
                <c:v>262.31956197111685</c:v>
              </c:pt>
              <c:pt idx="2636">
                <c:v>262.41911398704519</c:v>
              </c:pt>
              <c:pt idx="2637">
                <c:v>262.51866600297353</c:v>
              </c:pt>
              <c:pt idx="2638">
                <c:v>262.61821801890187</c:v>
              </c:pt>
              <c:pt idx="2639">
                <c:v>262.71777003483021</c:v>
              </c:pt>
              <c:pt idx="2640">
                <c:v>262.81732205075855</c:v>
              </c:pt>
              <c:pt idx="2641">
                <c:v>262.91687406668689</c:v>
              </c:pt>
              <c:pt idx="2642">
                <c:v>263.01642608261523</c:v>
              </c:pt>
              <c:pt idx="2643">
                <c:v>263.11597809854356</c:v>
              </c:pt>
              <c:pt idx="2644">
                <c:v>263.2155301144719</c:v>
              </c:pt>
              <c:pt idx="2645">
                <c:v>263.31508213040024</c:v>
              </c:pt>
              <c:pt idx="2646">
                <c:v>263.41463414632858</c:v>
              </c:pt>
              <c:pt idx="2647">
                <c:v>263.51418616225692</c:v>
              </c:pt>
              <c:pt idx="2648">
                <c:v>263.61373817818526</c:v>
              </c:pt>
              <c:pt idx="2649">
                <c:v>263.7132901941136</c:v>
              </c:pt>
              <c:pt idx="2650">
                <c:v>263.81284221004194</c:v>
              </c:pt>
              <c:pt idx="2651">
                <c:v>263.91239422597027</c:v>
              </c:pt>
              <c:pt idx="2652">
                <c:v>264.01194624189861</c:v>
              </c:pt>
              <c:pt idx="2653">
                <c:v>264.11149825782695</c:v>
              </c:pt>
              <c:pt idx="2654">
                <c:v>264.21105027375529</c:v>
              </c:pt>
              <c:pt idx="2655">
                <c:v>264.31060228968363</c:v>
              </c:pt>
              <c:pt idx="2656">
                <c:v>264.41015430561197</c:v>
              </c:pt>
              <c:pt idx="2657">
                <c:v>264.50970632154031</c:v>
              </c:pt>
              <c:pt idx="2658">
                <c:v>264.60925833746865</c:v>
              </c:pt>
              <c:pt idx="2659">
                <c:v>264.70881035339698</c:v>
              </c:pt>
              <c:pt idx="2660">
                <c:v>264.80836236932532</c:v>
              </c:pt>
              <c:pt idx="2661">
                <c:v>264.90791438525366</c:v>
              </c:pt>
              <c:pt idx="2662">
                <c:v>265.007466401182</c:v>
              </c:pt>
              <c:pt idx="2663">
                <c:v>265.10701841711034</c:v>
              </c:pt>
              <c:pt idx="2664">
                <c:v>265.20657043303868</c:v>
              </c:pt>
              <c:pt idx="2665">
                <c:v>265.30612244896702</c:v>
              </c:pt>
              <c:pt idx="2666">
                <c:v>265.40567446489536</c:v>
              </c:pt>
              <c:pt idx="2667">
                <c:v>265.50522648082369</c:v>
              </c:pt>
              <c:pt idx="2668">
                <c:v>265.60477849675203</c:v>
              </c:pt>
              <c:pt idx="2669">
                <c:v>265.70433051268037</c:v>
              </c:pt>
              <c:pt idx="2670">
                <c:v>265.80388252860871</c:v>
              </c:pt>
              <c:pt idx="2671">
                <c:v>265.90343454453705</c:v>
              </c:pt>
              <c:pt idx="2672">
                <c:v>266.00298656046539</c:v>
              </c:pt>
              <c:pt idx="2673">
                <c:v>266.10253857639373</c:v>
              </c:pt>
              <c:pt idx="2674">
                <c:v>266.20209059232207</c:v>
              </c:pt>
              <c:pt idx="2675">
                <c:v>266.3016426082504</c:v>
              </c:pt>
              <c:pt idx="2676">
                <c:v>266.40119462417874</c:v>
              </c:pt>
              <c:pt idx="2677">
                <c:v>266.50074664010708</c:v>
              </c:pt>
              <c:pt idx="2678">
                <c:v>266.60029865603542</c:v>
              </c:pt>
              <c:pt idx="2679">
                <c:v>266.69985067196376</c:v>
              </c:pt>
              <c:pt idx="2680">
                <c:v>266.7994026878921</c:v>
              </c:pt>
              <c:pt idx="2681">
                <c:v>266.89895470382044</c:v>
              </c:pt>
              <c:pt idx="2682">
                <c:v>266.99850671974878</c:v>
              </c:pt>
              <c:pt idx="2683">
                <c:v>267.09805873567711</c:v>
              </c:pt>
              <c:pt idx="2684">
                <c:v>267.19761075160545</c:v>
              </c:pt>
              <c:pt idx="2685">
                <c:v>267.29716276753379</c:v>
              </c:pt>
              <c:pt idx="2686">
                <c:v>267.39671478346213</c:v>
              </c:pt>
              <c:pt idx="2687">
                <c:v>267.49626679939047</c:v>
              </c:pt>
              <c:pt idx="2688">
                <c:v>267.59581881531881</c:v>
              </c:pt>
              <c:pt idx="2689">
                <c:v>267.69537083124715</c:v>
              </c:pt>
              <c:pt idx="2690">
                <c:v>267.79492284717549</c:v>
              </c:pt>
              <c:pt idx="2691">
                <c:v>267.89447486310382</c:v>
              </c:pt>
              <c:pt idx="2692">
                <c:v>267.99402687903216</c:v>
              </c:pt>
              <c:pt idx="2693">
                <c:v>268.0935788949605</c:v>
              </c:pt>
              <c:pt idx="2694">
                <c:v>268.19313091088884</c:v>
              </c:pt>
              <c:pt idx="2695">
                <c:v>268.29268292681718</c:v>
              </c:pt>
              <c:pt idx="2696">
                <c:v>268.39223494274552</c:v>
              </c:pt>
              <c:pt idx="2697">
                <c:v>268.49178695867386</c:v>
              </c:pt>
              <c:pt idx="2698">
                <c:v>268.59133897460219</c:v>
              </c:pt>
              <c:pt idx="2699">
                <c:v>268.69089099053053</c:v>
              </c:pt>
              <c:pt idx="2700">
                <c:v>268.79044300645887</c:v>
              </c:pt>
              <c:pt idx="2701">
                <c:v>268.88999502238721</c:v>
              </c:pt>
              <c:pt idx="2702">
                <c:v>268.98954703831555</c:v>
              </c:pt>
              <c:pt idx="2703">
                <c:v>269.08909905424389</c:v>
              </c:pt>
              <c:pt idx="2704">
                <c:v>269.18865107017223</c:v>
              </c:pt>
              <c:pt idx="2705">
                <c:v>269.28820308610057</c:v>
              </c:pt>
              <c:pt idx="2706">
                <c:v>269.3877551020289</c:v>
              </c:pt>
              <c:pt idx="2707">
                <c:v>269.48730711795724</c:v>
              </c:pt>
              <c:pt idx="2708">
                <c:v>269.58685913388558</c:v>
              </c:pt>
              <c:pt idx="2709">
                <c:v>269.68641114981392</c:v>
              </c:pt>
              <c:pt idx="2710">
                <c:v>269.78596316574226</c:v>
              </c:pt>
              <c:pt idx="2711">
                <c:v>269.8855151816706</c:v>
              </c:pt>
              <c:pt idx="2712">
                <c:v>269.98506719759894</c:v>
              </c:pt>
              <c:pt idx="2713">
                <c:v>270.08461921352728</c:v>
              </c:pt>
              <c:pt idx="2714">
                <c:v>270.18417122945561</c:v>
              </c:pt>
              <c:pt idx="2715">
                <c:v>270.28372324538395</c:v>
              </c:pt>
              <c:pt idx="2716">
                <c:v>270.38327526131229</c:v>
              </c:pt>
              <c:pt idx="2717">
                <c:v>270.48282727724063</c:v>
              </c:pt>
              <c:pt idx="2718">
                <c:v>270.58237929316897</c:v>
              </c:pt>
              <c:pt idx="2719">
                <c:v>270.68193130909731</c:v>
              </c:pt>
              <c:pt idx="2720">
                <c:v>270.78148332502565</c:v>
              </c:pt>
              <c:pt idx="2721">
                <c:v>270.88103534095399</c:v>
              </c:pt>
              <c:pt idx="2722">
                <c:v>270.98058735688232</c:v>
              </c:pt>
              <c:pt idx="2723">
                <c:v>271.08013937281066</c:v>
              </c:pt>
              <c:pt idx="2724">
                <c:v>271.179691388739</c:v>
              </c:pt>
              <c:pt idx="2725">
                <c:v>271.27924340466734</c:v>
              </c:pt>
              <c:pt idx="2726">
                <c:v>271.37879542059568</c:v>
              </c:pt>
              <c:pt idx="2727">
                <c:v>271.47834743652402</c:v>
              </c:pt>
              <c:pt idx="2728">
                <c:v>271.57789945245236</c:v>
              </c:pt>
              <c:pt idx="2729">
                <c:v>271.6774514683807</c:v>
              </c:pt>
              <c:pt idx="2730">
                <c:v>271.77700348430903</c:v>
              </c:pt>
              <c:pt idx="2731">
                <c:v>271.87655550023737</c:v>
              </c:pt>
              <c:pt idx="2732">
                <c:v>271.97610751616571</c:v>
              </c:pt>
              <c:pt idx="2733">
                <c:v>272.07565953209405</c:v>
              </c:pt>
              <c:pt idx="2734">
                <c:v>272.17521154802239</c:v>
              </c:pt>
              <c:pt idx="2735">
                <c:v>272.27476356395073</c:v>
              </c:pt>
              <c:pt idx="2736">
                <c:v>272.37431557987907</c:v>
              </c:pt>
              <c:pt idx="2737">
                <c:v>272.47386759580741</c:v>
              </c:pt>
              <c:pt idx="2738">
                <c:v>272.57341961173574</c:v>
              </c:pt>
              <c:pt idx="2739">
                <c:v>272.67297162766408</c:v>
              </c:pt>
              <c:pt idx="2740">
                <c:v>272.77252364359242</c:v>
              </c:pt>
              <c:pt idx="2741">
                <c:v>272.87207565952076</c:v>
              </c:pt>
              <c:pt idx="2742">
                <c:v>272.9716276754491</c:v>
              </c:pt>
              <c:pt idx="2743">
                <c:v>273.07117969137744</c:v>
              </c:pt>
              <c:pt idx="2744">
                <c:v>273.17073170730578</c:v>
              </c:pt>
              <c:pt idx="2745">
                <c:v>273.27028372323412</c:v>
              </c:pt>
              <c:pt idx="2746">
                <c:v>273.36983573916245</c:v>
              </c:pt>
              <c:pt idx="2747">
                <c:v>273.46938775509079</c:v>
              </c:pt>
              <c:pt idx="2748">
                <c:v>273.56893977101913</c:v>
              </c:pt>
              <c:pt idx="2749">
                <c:v>273.66849178694747</c:v>
              </c:pt>
              <c:pt idx="2750">
                <c:v>273.76804380287581</c:v>
              </c:pt>
              <c:pt idx="2751">
                <c:v>273.86759581880415</c:v>
              </c:pt>
              <c:pt idx="2752">
                <c:v>273.96714783473249</c:v>
              </c:pt>
              <c:pt idx="2753">
                <c:v>274.06669985066083</c:v>
              </c:pt>
              <c:pt idx="2754">
                <c:v>274.16625186658916</c:v>
              </c:pt>
              <c:pt idx="2755">
                <c:v>274.2658038825175</c:v>
              </c:pt>
              <c:pt idx="2756">
                <c:v>274.36535589844584</c:v>
              </c:pt>
              <c:pt idx="2757">
                <c:v>274.46490791437418</c:v>
              </c:pt>
              <c:pt idx="2758">
                <c:v>274.56445993030252</c:v>
              </c:pt>
              <c:pt idx="2759">
                <c:v>274.66401194623086</c:v>
              </c:pt>
              <c:pt idx="2760">
                <c:v>274.7635639621592</c:v>
              </c:pt>
              <c:pt idx="2761">
                <c:v>274.86311597808754</c:v>
              </c:pt>
              <c:pt idx="2762">
                <c:v>274.96266799401587</c:v>
              </c:pt>
              <c:pt idx="2763">
                <c:v>275.06222000994421</c:v>
              </c:pt>
              <c:pt idx="2764">
                <c:v>275.16177202587255</c:v>
              </c:pt>
              <c:pt idx="2765">
                <c:v>275.26132404180089</c:v>
              </c:pt>
              <c:pt idx="2766">
                <c:v>275.36087605772923</c:v>
              </c:pt>
              <c:pt idx="2767">
                <c:v>275.46042807365757</c:v>
              </c:pt>
              <c:pt idx="2768">
                <c:v>275.55998008958591</c:v>
              </c:pt>
              <c:pt idx="2769">
                <c:v>275.65953210551424</c:v>
              </c:pt>
              <c:pt idx="2770">
                <c:v>275.75908412144258</c:v>
              </c:pt>
              <c:pt idx="2771">
                <c:v>275.85863613737092</c:v>
              </c:pt>
              <c:pt idx="2772">
                <c:v>275.95818815329926</c:v>
              </c:pt>
              <c:pt idx="2773">
                <c:v>276.0577401692276</c:v>
              </c:pt>
              <c:pt idx="2774">
                <c:v>276.15729218515594</c:v>
              </c:pt>
              <c:pt idx="2775">
                <c:v>276.25684420108428</c:v>
              </c:pt>
              <c:pt idx="2776">
                <c:v>276.35639621701262</c:v>
              </c:pt>
              <c:pt idx="2777">
                <c:v>276.45594823294095</c:v>
              </c:pt>
              <c:pt idx="2778">
                <c:v>276.55550024886929</c:v>
              </c:pt>
              <c:pt idx="2779">
                <c:v>276.65505226479763</c:v>
              </c:pt>
              <c:pt idx="2780">
                <c:v>276.75460428072597</c:v>
              </c:pt>
              <c:pt idx="2781">
                <c:v>276.85415629665431</c:v>
              </c:pt>
              <c:pt idx="2782">
                <c:v>276.95370831258265</c:v>
              </c:pt>
              <c:pt idx="2783">
                <c:v>277.05326032851099</c:v>
              </c:pt>
              <c:pt idx="2784">
                <c:v>277.15281234443933</c:v>
              </c:pt>
              <c:pt idx="2785">
                <c:v>277.25236436036766</c:v>
              </c:pt>
              <c:pt idx="2786">
                <c:v>277.351916376296</c:v>
              </c:pt>
              <c:pt idx="2787">
                <c:v>277.45146839222434</c:v>
              </c:pt>
              <c:pt idx="2788">
                <c:v>277.55102040815268</c:v>
              </c:pt>
              <c:pt idx="2789">
                <c:v>277.65057242408102</c:v>
              </c:pt>
              <c:pt idx="2790">
                <c:v>277.75012444000936</c:v>
              </c:pt>
              <c:pt idx="2791">
                <c:v>277.8496764559377</c:v>
              </c:pt>
              <c:pt idx="2792">
                <c:v>277.94922847186604</c:v>
              </c:pt>
              <c:pt idx="2793">
                <c:v>278.04878048779437</c:v>
              </c:pt>
              <c:pt idx="2794">
                <c:v>278.14833250372271</c:v>
              </c:pt>
              <c:pt idx="2795">
                <c:v>278.24788451965105</c:v>
              </c:pt>
              <c:pt idx="2796">
                <c:v>278.34743653557939</c:v>
              </c:pt>
              <c:pt idx="2797">
                <c:v>278.44698855150773</c:v>
              </c:pt>
              <c:pt idx="2798">
                <c:v>278.54654056743607</c:v>
              </c:pt>
              <c:pt idx="2799">
                <c:v>278.64609258336441</c:v>
              </c:pt>
              <c:pt idx="2800">
                <c:v>278.74564459929275</c:v>
              </c:pt>
              <c:pt idx="2801">
                <c:v>278.84519661522108</c:v>
              </c:pt>
              <c:pt idx="2802">
                <c:v>278.94474863114942</c:v>
              </c:pt>
              <c:pt idx="2803">
                <c:v>279.04430064707776</c:v>
              </c:pt>
              <c:pt idx="2804">
                <c:v>279.1438526630061</c:v>
              </c:pt>
              <c:pt idx="2805">
                <c:v>279.24340467893444</c:v>
              </c:pt>
              <c:pt idx="2806">
                <c:v>279.34295669486278</c:v>
              </c:pt>
              <c:pt idx="2807">
                <c:v>279.44250871079112</c:v>
              </c:pt>
              <c:pt idx="2808">
                <c:v>279.54206072671946</c:v>
              </c:pt>
              <c:pt idx="2809">
                <c:v>279.64161274264779</c:v>
              </c:pt>
              <c:pt idx="2810">
                <c:v>279.74116475857613</c:v>
              </c:pt>
              <c:pt idx="2811">
                <c:v>279.84071677450447</c:v>
              </c:pt>
              <c:pt idx="2812">
                <c:v>279.94026879043281</c:v>
              </c:pt>
              <c:pt idx="2813">
                <c:v>280.03982080636115</c:v>
              </c:pt>
              <c:pt idx="2814">
                <c:v>280.13937282228949</c:v>
              </c:pt>
              <c:pt idx="2815">
                <c:v>280.23892483821783</c:v>
              </c:pt>
              <c:pt idx="2816">
                <c:v>280.33847685414617</c:v>
              </c:pt>
              <c:pt idx="2817">
                <c:v>280.4380288700745</c:v>
              </c:pt>
              <c:pt idx="2818">
                <c:v>280.53758088600284</c:v>
              </c:pt>
              <c:pt idx="2819">
                <c:v>280.63713290193118</c:v>
              </c:pt>
              <c:pt idx="2820">
                <c:v>280.73668491785952</c:v>
              </c:pt>
              <c:pt idx="2821">
                <c:v>280.83623693378786</c:v>
              </c:pt>
              <c:pt idx="2822">
                <c:v>280.9357889497162</c:v>
              </c:pt>
              <c:pt idx="2823">
                <c:v>281.03534096564454</c:v>
              </c:pt>
              <c:pt idx="2824">
                <c:v>281.13489298157288</c:v>
              </c:pt>
              <c:pt idx="2825">
                <c:v>281.23444499750121</c:v>
              </c:pt>
              <c:pt idx="2826">
                <c:v>281.33399701342955</c:v>
              </c:pt>
              <c:pt idx="2827">
                <c:v>281.43354902935789</c:v>
              </c:pt>
              <c:pt idx="2828">
                <c:v>281.53310104528623</c:v>
              </c:pt>
              <c:pt idx="2829">
                <c:v>281.63265306121457</c:v>
              </c:pt>
              <c:pt idx="2830">
                <c:v>281.73220507714291</c:v>
              </c:pt>
              <c:pt idx="2831">
                <c:v>281.83175709307125</c:v>
              </c:pt>
              <c:pt idx="2832">
                <c:v>281.93130910899959</c:v>
              </c:pt>
              <c:pt idx="2833">
                <c:v>282.03086112492792</c:v>
              </c:pt>
              <c:pt idx="2834">
                <c:v>282.13041314085626</c:v>
              </c:pt>
              <c:pt idx="2835">
                <c:v>282.2299651567846</c:v>
              </c:pt>
              <c:pt idx="2836">
                <c:v>282.32951717271294</c:v>
              </c:pt>
              <c:pt idx="2837">
                <c:v>282.42906918864128</c:v>
              </c:pt>
              <c:pt idx="2838">
                <c:v>282.52862120456962</c:v>
              </c:pt>
              <c:pt idx="2839">
                <c:v>282.62817322049796</c:v>
              </c:pt>
              <c:pt idx="2840">
                <c:v>282.72772523642629</c:v>
              </c:pt>
              <c:pt idx="2841">
                <c:v>282.82727725235463</c:v>
              </c:pt>
              <c:pt idx="2842">
                <c:v>282.92682926828297</c:v>
              </c:pt>
              <c:pt idx="2843">
                <c:v>283.02638128421131</c:v>
              </c:pt>
              <c:pt idx="2844">
                <c:v>283.12593330013965</c:v>
              </c:pt>
              <c:pt idx="2845">
                <c:v>283.22548531606799</c:v>
              </c:pt>
              <c:pt idx="2846">
                <c:v>283.32503733199633</c:v>
              </c:pt>
              <c:pt idx="2847">
                <c:v>283.42458934792467</c:v>
              </c:pt>
              <c:pt idx="2848">
                <c:v>283.524141363853</c:v>
              </c:pt>
              <c:pt idx="2849">
                <c:v>283.62369337978134</c:v>
              </c:pt>
              <c:pt idx="2850">
                <c:v>283.72324539570968</c:v>
              </c:pt>
              <c:pt idx="2851">
                <c:v>283.82279741163802</c:v>
              </c:pt>
              <c:pt idx="2852">
                <c:v>283.92234942756636</c:v>
              </c:pt>
              <c:pt idx="2853">
                <c:v>284.0219014434947</c:v>
              </c:pt>
              <c:pt idx="2854">
                <c:v>284.12145345942304</c:v>
              </c:pt>
              <c:pt idx="2855">
                <c:v>284.22100547535138</c:v>
              </c:pt>
              <c:pt idx="2856">
                <c:v>284.32055749127971</c:v>
              </c:pt>
              <c:pt idx="2857">
                <c:v>284.42010950720805</c:v>
              </c:pt>
              <c:pt idx="2858">
                <c:v>284.51966152313639</c:v>
              </c:pt>
              <c:pt idx="2859">
                <c:v>284.61921353906473</c:v>
              </c:pt>
              <c:pt idx="2860">
                <c:v>284.71876555499307</c:v>
              </c:pt>
              <c:pt idx="2861">
                <c:v>284.81831757092141</c:v>
              </c:pt>
              <c:pt idx="2862">
                <c:v>284.91786958684975</c:v>
              </c:pt>
              <c:pt idx="2863">
                <c:v>285.01742160277809</c:v>
              </c:pt>
              <c:pt idx="2864">
                <c:v>285.11697361870642</c:v>
              </c:pt>
              <c:pt idx="2865">
                <c:v>285.21652563463476</c:v>
              </c:pt>
              <c:pt idx="2866">
                <c:v>285.3160776505631</c:v>
              </c:pt>
              <c:pt idx="2867">
                <c:v>285.41562966649144</c:v>
              </c:pt>
              <c:pt idx="2868">
                <c:v>285.51518168241978</c:v>
              </c:pt>
              <c:pt idx="2869">
                <c:v>285.61473369834812</c:v>
              </c:pt>
              <c:pt idx="2870">
                <c:v>285.71428571427646</c:v>
              </c:pt>
              <c:pt idx="2871">
                <c:v>285.8138377302048</c:v>
              </c:pt>
              <c:pt idx="2872">
                <c:v>285.91338974613313</c:v>
              </c:pt>
              <c:pt idx="2873">
                <c:v>286.01294176206147</c:v>
              </c:pt>
              <c:pt idx="2874">
                <c:v>286.11249377798981</c:v>
              </c:pt>
              <c:pt idx="2875">
                <c:v>286.21204579391815</c:v>
              </c:pt>
              <c:pt idx="2876">
                <c:v>286.31159780984649</c:v>
              </c:pt>
              <c:pt idx="2877">
                <c:v>286.41114982577483</c:v>
              </c:pt>
              <c:pt idx="2878">
                <c:v>286.51070184170317</c:v>
              </c:pt>
              <c:pt idx="2879">
                <c:v>286.61025385763151</c:v>
              </c:pt>
              <c:pt idx="2880">
                <c:v>286.70980587355984</c:v>
              </c:pt>
              <c:pt idx="2881">
                <c:v>286.80935788948818</c:v>
              </c:pt>
              <c:pt idx="2882">
                <c:v>286.90890990541652</c:v>
              </c:pt>
              <c:pt idx="2883">
                <c:v>287.00846192134486</c:v>
              </c:pt>
              <c:pt idx="2884">
                <c:v>287.1080139372732</c:v>
              </c:pt>
              <c:pt idx="2885">
                <c:v>287.20756595320154</c:v>
              </c:pt>
              <c:pt idx="2886">
                <c:v>287.30711796912988</c:v>
              </c:pt>
              <c:pt idx="2887">
                <c:v>287.40666998505822</c:v>
              </c:pt>
              <c:pt idx="2888">
                <c:v>287.50622200098655</c:v>
              </c:pt>
              <c:pt idx="2889">
                <c:v>287.60577401691489</c:v>
              </c:pt>
              <c:pt idx="2890">
                <c:v>287.70532603284323</c:v>
              </c:pt>
              <c:pt idx="2891">
                <c:v>287.80487804877157</c:v>
              </c:pt>
              <c:pt idx="2892">
                <c:v>287.90443006469991</c:v>
              </c:pt>
              <c:pt idx="2893">
                <c:v>288.00398208062825</c:v>
              </c:pt>
              <c:pt idx="2894">
                <c:v>288.10353409655659</c:v>
              </c:pt>
              <c:pt idx="2895">
                <c:v>288.20308611248493</c:v>
              </c:pt>
              <c:pt idx="2896">
                <c:v>288.30263812841326</c:v>
              </c:pt>
              <c:pt idx="2897">
                <c:v>288.4021901443416</c:v>
              </c:pt>
              <c:pt idx="2898">
                <c:v>288.50174216026994</c:v>
              </c:pt>
              <c:pt idx="2899">
                <c:v>288.60129417619828</c:v>
              </c:pt>
              <c:pt idx="2900">
                <c:v>288.70084619212662</c:v>
              </c:pt>
              <c:pt idx="2901">
                <c:v>288.80039820805496</c:v>
              </c:pt>
              <c:pt idx="2902">
                <c:v>288.8999502239833</c:v>
              </c:pt>
              <c:pt idx="2903">
                <c:v>288.99950223991164</c:v>
              </c:pt>
              <c:pt idx="2904">
                <c:v>289.09905425583997</c:v>
              </c:pt>
              <c:pt idx="2905">
                <c:v>289.19860627176831</c:v>
              </c:pt>
              <c:pt idx="2906">
                <c:v>289.29815828769665</c:v>
              </c:pt>
              <c:pt idx="2907">
                <c:v>289.39771030362499</c:v>
              </c:pt>
              <c:pt idx="2908">
                <c:v>289.49726231955333</c:v>
              </c:pt>
              <c:pt idx="2909">
                <c:v>289.59681433548167</c:v>
              </c:pt>
              <c:pt idx="2910">
                <c:v>289.69636635141001</c:v>
              </c:pt>
              <c:pt idx="2911">
                <c:v>289.79591836733834</c:v>
              </c:pt>
              <c:pt idx="2912">
                <c:v>289.89547038326668</c:v>
              </c:pt>
              <c:pt idx="2913">
                <c:v>289.99502239919502</c:v>
              </c:pt>
              <c:pt idx="2914">
                <c:v>290.09457441512336</c:v>
              </c:pt>
              <c:pt idx="2915">
                <c:v>290.1941264310517</c:v>
              </c:pt>
              <c:pt idx="2916">
                <c:v>290.29367844698004</c:v>
              </c:pt>
              <c:pt idx="2917">
                <c:v>290.39323046290838</c:v>
              </c:pt>
              <c:pt idx="2918">
                <c:v>290.49278247883672</c:v>
              </c:pt>
              <c:pt idx="2919">
                <c:v>290.59233449476505</c:v>
              </c:pt>
              <c:pt idx="2920">
                <c:v>290.69188651069339</c:v>
              </c:pt>
              <c:pt idx="2921">
                <c:v>290.79143852662173</c:v>
              </c:pt>
              <c:pt idx="2922">
                <c:v>290.89099054255007</c:v>
              </c:pt>
              <c:pt idx="2923">
                <c:v>290.99054255847841</c:v>
              </c:pt>
              <c:pt idx="2924">
                <c:v>291.09009457440675</c:v>
              </c:pt>
              <c:pt idx="2925">
                <c:v>291.18964659033509</c:v>
              </c:pt>
              <c:pt idx="2926">
                <c:v>291.28919860626343</c:v>
              </c:pt>
              <c:pt idx="2927">
                <c:v>291.38875062219176</c:v>
              </c:pt>
              <c:pt idx="2928">
                <c:v>291.4883026381201</c:v>
              </c:pt>
              <c:pt idx="2929">
                <c:v>291.58785465404844</c:v>
              </c:pt>
              <c:pt idx="2930">
                <c:v>291.68740666997678</c:v>
              </c:pt>
              <c:pt idx="2931">
                <c:v>291.78695868590512</c:v>
              </c:pt>
              <c:pt idx="2932">
                <c:v>291.88651070183346</c:v>
              </c:pt>
              <c:pt idx="2933">
                <c:v>291.9860627177618</c:v>
              </c:pt>
              <c:pt idx="2934">
                <c:v>292.08561473369014</c:v>
              </c:pt>
              <c:pt idx="2935">
                <c:v>292.18516674961847</c:v>
              </c:pt>
              <c:pt idx="2936">
                <c:v>292.28471876554681</c:v>
              </c:pt>
              <c:pt idx="2937">
                <c:v>292.38427078147515</c:v>
              </c:pt>
              <c:pt idx="2938">
                <c:v>292.48382279740349</c:v>
              </c:pt>
              <c:pt idx="2939">
                <c:v>292.58337481333183</c:v>
              </c:pt>
              <c:pt idx="2940">
                <c:v>292.68292682926017</c:v>
              </c:pt>
              <c:pt idx="2941">
                <c:v>292.78247884518851</c:v>
              </c:pt>
              <c:pt idx="2942">
                <c:v>292.88203086111685</c:v>
              </c:pt>
              <c:pt idx="2943">
                <c:v>292.98158287704518</c:v>
              </c:pt>
              <c:pt idx="2944">
                <c:v>293.08113489297352</c:v>
              </c:pt>
              <c:pt idx="2945">
                <c:v>293.18068690890186</c:v>
              </c:pt>
              <c:pt idx="2946">
                <c:v>293.2802389248302</c:v>
              </c:pt>
              <c:pt idx="2947">
                <c:v>293.37979094075854</c:v>
              </c:pt>
              <c:pt idx="2948">
                <c:v>293.47934295668688</c:v>
              </c:pt>
              <c:pt idx="2949">
                <c:v>293.57889497261522</c:v>
              </c:pt>
              <c:pt idx="2950">
                <c:v>293.67844698854356</c:v>
              </c:pt>
              <c:pt idx="2951">
                <c:v>293.77799900447189</c:v>
              </c:pt>
              <c:pt idx="2952">
                <c:v>293.87755102040023</c:v>
              </c:pt>
              <c:pt idx="2953">
                <c:v>293.97710303632857</c:v>
              </c:pt>
              <c:pt idx="2954">
                <c:v>294.07665505225691</c:v>
              </c:pt>
              <c:pt idx="2955">
                <c:v>294.17620706818525</c:v>
              </c:pt>
              <c:pt idx="2956">
                <c:v>294.27575908411359</c:v>
              </c:pt>
              <c:pt idx="2957">
                <c:v>294.37531110004193</c:v>
              </c:pt>
              <c:pt idx="2958">
                <c:v>294.47486311597027</c:v>
              </c:pt>
              <c:pt idx="2959">
                <c:v>294.5744151318986</c:v>
              </c:pt>
              <c:pt idx="2960">
                <c:v>294.67396714782694</c:v>
              </c:pt>
              <c:pt idx="2961">
                <c:v>294.77351916375528</c:v>
              </c:pt>
              <c:pt idx="2962">
                <c:v>294.87307117968362</c:v>
              </c:pt>
              <c:pt idx="2963">
                <c:v>294.97262319561196</c:v>
              </c:pt>
              <c:pt idx="2964">
                <c:v>295.0721752115403</c:v>
              </c:pt>
              <c:pt idx="2965">
                <c:v>295.17172722746864</c:v>
              </c:pt>
              <c:pt idx="2966">
                <c:v>295.27127924339698</c:v>
              </c:pt>
              <c:pt idx="2967">
                <c:v>295.37083125932531</c:v>
              </c:pt>
              <c:pt idx="2968">
                <c:v>295.47038327525365</c:v>
              </c:pt>
              <c:pt idx="2969">
                <c:v>295.56993529118199</c:v>
              </c:pt>
              <c:pt idx="2970">
                <c:v>295.66948730711033</c:v>
              </c:pt>
              <c:pt idx="2971">
                <c:v>295.76903932303867</c:v>
              </c:pt>
              <c:pt idx="2972">
                <c:v>295.86859133896701</c:v>
              </c:pt>
              <c:pt idx="2973">
                <c:v>295.96814335489535</c:v>
              </c:pt>
              <c:pt idx="2974">
                <c:v>296.06769537082369</c:v>
              </c:pt>
              <c:pt idx="2975">
                <c:v>296.16724738675202</c:v>
              </c:pt>
              <c:pt idx="2976">
                <c:v>296.26679940268036</c:v>
              </c:pt>
              <c:pt idx="2977">
                <c:v>296.3663514186087</c:v>
              </c:pt>
              <c:pt idx="2978">
                <c:v>296.46590343453704</c:v>
              </c:pt>
              <c:pt idx="2979">
                <c:v>296.56545545046538</c:v>
              </c:pt>
              <c:pt idx="2980">
                <c:v>296.66500746639372</c:v>
              </c:pt>
              <c:pt idx="2981">
                <c:v>296.76455948232206</c:v>
              </c:pt>
              <c:pt idx="2982">
                <c:v>296.8641114982504</c:v>
              </c:pt>
              <c:pt idx="2983">
                <c:v>296.96366351417873</c:v>
              </c:pt>
              <c:pt idx="2984">
                <c:v>297.06321553010707</c:v>
              </c:pt>
              <c:pt idx="2985">
                <c:v>297.16276754603541</c:v>
              </c:pt>
              <c:pt idx="2986">
                <c:v>297.26231956196375</c:v>
              </c:pt>
              <c:pt idx="2987">
                <c:v>297.36187157789209</c:v>
              </c:pt>
              <c:pt idx="2988">
                <c:v>297.46142359382043</c:v>
              </c:pt>
              <c:pt idx="2989">
                <c:v>297.56097560974877</c:v>
              </c:pt>
              <c:pt idx="2990">
                <c:v>297.6605276256771</c:v>
              </c:pt>
              <c:pt idx="2991">
                <c:v>297.76007964160544</c:v>
              </c:pt>
              <c:pt idx="2992">
                <c:v>297.85963165753378</c:v>
              </c:pt>
              <c:pt idx="2993">
                <c:v>297.95918367346212</c:v>
              </c:pt>
              <c:pt idx="2994">
                <c:v>298.05873568939046</c:v>
              </c:pt>
              <c:pt idx="2995">
                <c:v>298.1582877053188</c:v>
              </c:pt>
              <c:pt idx="2996">
                <c:v>298.25783972124714</c:v>
              </c:pt>
              <c:pt idx="2997">
                <c:v>298.35739173717548</c:v>
              </c:pt>
              <c:pt idx="2998">
                <c:v>298.45694375310381</c:v>
              </c:pt>
              <c:pt idx="2999">
                <c:v>298.55649576903215</c:v>
              </c:pt>
              <c:pt idx="3000">
                <c:v>298.65604778496049</c:v>
              </c:pt>
              <c:pt idx="3001">
                <c:v>298.75559980088883</c:v>
              </c:pt>
              <c:pt idx="3002">
                <c:v>298.85515181681717</c:v>
              </c:pt>
              <c:pt idx="3003">
                <c:v>298.95470383274551</c:v>
              </c:pt>
              <c:pt idx="3004">
                <c:v>299.05425584867385</c:v>
              </c:pt>
              <c:pt idx="3005">
                <c:v>299.15380786460219</c:v>
              </c:pt>
              <c:pt idx="3006">
                <c:v>299.25335988053052</c:v>
              </c:pt>
              <c:pt idx="3007">
                <c:v>299.35291189645886</c:v>
              </c:pt>
              <c:pt idx="3008">
                <c:v>299.4524639123872</c:v>
              </c:pt>
              <c:pt idx="3009">
                <c:v>299.55201592831554</c:v>
              </c:pt>
              <c:pt idx="3010">
                <c:v>299.65156794424388</c:v>
              </c:pt>
              <c:pt idx="3011">
                <c:v>299.75111996017222</c:v>
              </c:pt>
              <c:pt idx="3012">
                <c:v>299.85067197610056</c:v>
              </c:pt>
              <c:pt idx="3013">
                <c:v>299.9502239920289</c:v>
              </c:pt>
              <c:pt idx="3014">
                <c:v>300.04977600795723</c:v>
              </c:pt>
            </c:numLit>
          </c:xVal>
          <c:yVal>
            <c:numLit>
              <c:formatCode>General</c:formatCode>
              <c:ptCount val="3015"/>
              <c:pt idx="0">
                <c:v>29</c:v>
              </c:pt>
              <c:pt idx="1">
                <c:v>29</c:v>
              </c:pt>
              <c:pt idx="2">
                <c:v>29</c:v>
              </c:pt>
              <c:pt idx="3">
                <c:v>29</c:v>
              </c:pt>
              <c:pt idx="4">
                <c:v>29</c:v>
              </c:pt>
              <c:pt idx="5">
                <c:v>29</c:v>
              </c:pt>
              <c:pt idx="6">
                <c:v>29</c:v>
              </c:pt>
              <c:pt idx="7">
                <c:v>29</c:v>
              </c:pt>
              <c:pt idx="8">
                <c:v>29</c:v>
              </c:pt>
              <c:pt idx="9">
                <c:v>29</c:v>
              </c:pt>
              <c:pt idx="10">
                <c:v>28.9</c:v>
              </c:pt>
              <c:pt idx="11">
                <c:v>29</c:v>
              </c:pt>
              <c:pt idx="12">
                <c:v>28.9</c:v>
              </c:pt>
              <c:pt idx="13">
                <c:v>28.9</c:v>
              </c:pt>
              <c:pt idx="14">
                <c:v>28.9</c:v>
              </c:pt>
              <c:pt idx="15">
                <c:v>28.9</c:v>
              </c:pt>
              <c:pt idx="16">
                <c:v>28.9</c:v>
              </c:pt>
              <c:pt idx="17">
                <c:v>28.9</c:v>
              </c:pt>
              <c:pt idx="18">
                <c:v>28.9</c:v>
              </c:pt>
              <c:pt idx="19">
                <c:v>28.9</c:v>
              </c:pt>
              <c:pt idx="20">
                <c:v>28.9</c:v>
              </c:pt>
              <c:pt idx="21">
                <c:v>28.9</c:v>
              </c:pt>
              <c:pt idx="22">
                <c:v>28.9</c:v>
              </c:pt>
              <c:pt idx="23">
                <c:v>28.9</c:v>
              </c:pt>
              <c:pt idx="24">
                <c:v>28.9</c:v>
              </c:pt>
              <c:pt idx="25">
                <c:v>28.9</c:v>
              </c:pt>
              <c:pt idx="26">
                <c:v>28.9</c:v>
              </c:pt>
              <c:pt idx="27">
                <c:v>28.9</c:v>
              </c:pt>
              <c:pt idx="28">
                <c:v>28.9</c:v>
              </c:pt>
              <c:pt idx="29">
                <c:v>28.9</c:v>
              </c:pt>
              <c:pt idx="30">
                <c:v>28.9</c:v>
              </c:pt>
              <c:pt idx="31">
                <c:v>28.9</c:v>
              </c:pt>
              <c:pt idx="32">
                <c:v>28.9</c:v>
              </c:pt>
              <c:pt idx="33">
                <c:v>28.9</c:v>
              </c:pt>
              <c:pt idx="34">
                <c:v>28.9</c:v>
              </c:pt>
              <c:pt idx="35">
                <c:v>28.9</c:v>
              </c:pt>
              <c:pt idx="36">
                <c:v>28.8</c:v>
              </c:pt>
              <c:pt idx="37">
                <c:v>28.8</c:v>
              </c:pt>
              <c:pt idx="38">
                <c:v>28.8</c:v>
              </c:pt>
              <c:pt idx="39">
                <c:v>28.9</c:v>
              </c:pt>
              <c:pt idx="40">
                <c:v>28.9</c:v>
              </c:pt>
              <c:pt idx="41">
                <c:v>28.9</c:v>
              </c:pt>
              <c:pt idx="42">
                <c:v>28.9</c:v>
              </c:pt>
              <c:pt idx="43">
                <c:v>29</c:v>
              </c:pt>
              <c:pt idx="44">
                <c:v>29</c:v>
              </c:pt>
              <c:pt idx="45">
                <c:v>29</c:v>
              </c:pt>
              <c:pt idx="46">
                <c:v>29.1</c:v>
              </c:pt>
              <c:pt idx="47">
                <c:v>29.2</c:v>
              </c:pt>
              <c:pt idx="48">
                <c:v>29.2</c:v>
              </c:pt>
              <c:pt idx="49">
                <c:v>29.2</c:v>
              </c:pt>
              <c:pt idx="50">
                <c:v>29.2</c:v>
              </c:pt>
              <c:pt idx="51">
                <c:v>29.2</c:v>
              </c:pt>
              <c:pt idx="52">
                <c:v>29.2</c:v>
              </c:pt>
              <c:pt idx="53">
                <c:v>29.3</c:v>
              </c:pt>
              <c:pt idx="54">
                <c:v>29.3</c:v>
              </c:pt>
              <c:pt idx="55">
                <c:v>29.3</c:v>
              </c:pt>
              <c:pt idx="56">
                <c:v>29.3</c:v>
              </c:pt>
              <c:pt idx="57">
                <c:v>29.4</c:v>
              </c:pt>
              <c:pt idx="58">
                <c:v>29.5</c:v>
              </c:pt>
              <c:pt idx="59">
                <c:v>29.5</c:v>
              </c:pt>
              <c:pt idx="60">
                <c:v>29.5</c:v>
              </c:pt>
              <c:pt idx="61">
                <c:v>29.5</c:v>
              </c:pt>
              <c:pt idx="62">
                <c:v>29.5</c:v>
              </c:pt>
              <c:pt idx="63">
                <c:v>29.5</c:v>
              </c:pt>
              <c:pt idx="64">
                <c:v>29.6</c:v>
              </c:pt>
              <c:pt idx="65">
                <c:v>29.6</c:v>
              </c:pt>
              <c:pt idx="66">
                <c:v>29.6</c:v>
              </c:pt>
              <c:pt idx="67">
                <c:v>29.6</c:v>
              </c:pt>
              <c:pt idx="68">
                <c:v>29.6</c:v>
              </c:pt>
              <c:pt idx="69">
                <c:v>29.6</c:v>
              </c:pt>
              <c:pt idx="70">
                <c:v>29.6</c:v>
              </c:pt>
              <c:pt idx="71">
                <c:v>29.6</c:v>
              </c:pt>
              <c:pt idx="72">
                <c:v>29.7</c:v>
              </c:pt>
              <c:pt idx="73">
                <c:v>29.7</c:v>
              </c:pt>
              <c:pt idx="74">
                <c:v>29.7</c:v>
              </c:pt>
              <c:pt idx="75">
                <c:v>29.8</c:v>
              </c:pt>
              <c:pt idx="76">
                <c:v>29.8</c:v>
              </c:pt>
              <c:pt idx="77">
                <c:v>29.8</c:v>
              </c:pt>
              <c:pt idx="78">
                <c:v>29.8</c:v>
              </c:pt>
              <c:pt idx="79">
                <c:v>29.9</c:v>
              </c:pt>
              <c:pt idx="80">
                <c:v>29.9</c:v>
              </c:pt>
              <c:pt idx="81">
                <c:v>29.9</c:v>
              </c:pt>
              <c:pt idx="82">
                <c:v>29.9</c:v>
              </c:pt>
              <c:pt idx="83">
                <c:v>29.9</c:v>
              </c:pt>
              <c:pt idx="84">
                <c:v>29.9</c:v>
              </c:pt>
              <c:pt idx="85">
                <c:v>29.9</c:v>
              </c:pt>
              <c:pt idx="86">
                <c:v>30</c:v>
              </c:pt>
              <c:pt idx="87">
                <c:v>30</c:v>
              </c:pt>
              <c:pt idx="88">
                <c:v>30</c:v>
              </c:pt>
              <c:pt idx="89">
                <c:v>30</c:v>
              </c:pt>
              <c:pt idx="90">
                <c:v>30</c:v>
              </c:pt>
              <c:pt idx="91">
                <c:v>30</c:v>
              </c:pt>
              <c:pt idx="92">
                <c:v>30</c:v>
              </c:pt>
              <c:pt idx="93">
                <c:v>30</c:v>
              </c:pt>
              <c:pt idx="94">
                <c:v>30</c:v>
              </c:pt>
              <c:pt idx="95">
                <c:v>30</c:v>
              </c:pt>
              <c:pt idx="96">
                <c:v>30</c:v>
              </c:pt>
              <c:pt idx="97">
                <c:v>30.1</c:v>
              </c:pt>
              <c:pt idx="98">
                <c:v>30.1</c:v>
              </c:pt>
              <c:pt idx="99">
                <c:v>30</c:v>
              </c:pt>
              <c:pt idx="100">
                <c:v>30.1</c:v>
              </c:pt>
              <c:pt idx="101">
                <c:v>30</c:v>
              </c:pt>
              <c:pt idx="102">
                <c:v>30.1</c:v>
              </c:pt>
              <c:pt idx="103">
                <c:v>30.1</c:v>
              </c:pt>
              <c:pt idx="104">
                <c:v>30.1</c:v>
              </c:pt>
              <c:pt idx="105">
                <c:v>30.1</c:v>
              </c:pt>
              <c:pt idx="106">
                <c:v>30.1</c:v>
              </c:pt>
              <c:pt idx="107">
                <c:v>30.1</c:v>
              </c:pt>
              <c:pt idx="108">
                <c:v>30.2</c:v>
              </c:pt>
              <c:pt idx="109">
                <c:v>30.2</c:v>
              </c:pt>
              <c:pt idx="110">
                <c:v>30.3</c:v>
              </c:pt>
              <c:pt idx="111">
                <c:v>30.3</c:v>
              </c:pt>
              <c:pt idx="112">
                <c:v>30.3</c:v>
              </c:pt>
              <c:pt idx="113">
                <c:v>30.4</c:v>
              </c:pt>
              <c:pt idx="114">
                <c:v>30.4</c:v>
              </c:pt>
              <c:pt idx="115">
                <c:v>30.5</c:v>
              </c:pt>
              <c:pt idx="116">
                <c:v>30.5</c:v>
              </c:pt>
              <c:pt idx="117">
                <c:v>30.5</c:v>
              </c:pt>
              <c:pt idx="118">
                <c:v>30.5</c:v>
              </c:pt>
              <c:pt idx="119">
                <c:v>30.6</c:v>
              </c:pt>
              <c:pt idx="120">
                <c:v>30.6</c:v>
              </c:pt>
              <c:pt idx="121">
                <c:v>30.7</c:v>
              </c:pt>
              <c:pt idx="122">
                <c:v>30.7</c:v>
              </c:pt>
              <c:pt idx="123">
                <c:v>30.8</c:v>
              </c:pt>
              <c:pt idx="124">
                <c:v>30.8</c:v>
              </c:pt>
              <c:pt idx="125">
                <c:v>30.9</c:v>
              </c:pt>
              <c:pt idx="126">
                <c:v>30.9</c:v>
              </c:pt>
              <c:pt idx="127">
                <c:v>31</c:v>
              </c:pt>
              <c:pt idx="128">
                <c:v>31</c:v>
              </c:pt>
              <c:pt idx="129">
                <c:v>31.1</c:v>
              </c:pt>
              <c:pt idx="130">
                <c:v>31.2</c:v>
              </c:pt>
              <c:pt idx="131">
                <c:v>31.2</c:v>
              </c:pt>
              <c:pt idx="132">
                <c:v>31.3</c:v>
              </c:pt>
              <c:pt idx="133">
                <c:v>31.3</c:v>
              </c:pt>
              <c:pt idx="134">
                <c:v>31.4</c:v>
              </c:pt>
              <c:pt idx="135">
                <c:v>31.5</c:v>
              </c:pt>
              <c:pt idx="136">
                <c:v>31.5</c:v>
              </c:pt>
              <c:pt idx="137">
                <c:v>31.6</c:v>
              </c:pt>
              <c:pt idx="138">
                <c:v>31.7</c:v>
              </c:pt>
              <c:pt idx="139">
                <c:v>31.8</c:v>
              </c:pt>
              <c:pt idx="140">
                <c:v>31.8</c:v>
              </c:pt>
              <c:pt idx="141">
                <c:v>31.9</c:v>
              </c:pt>
              <c:pt idx="142">
                <c:v>31.9</c:v>
              </c:pt>
              <c:pt idx="143">
                <c:v>32.1</c:v>
              </c:pt>
              <c:pt idx="144">
                <c:v>32.1</c:v>
              </c:pt>
              <c:pt idx="145">
                <c:v>32.200000000000003</c:v>
              </c:pt>
              <c:pt idx="146">
                <c:v>32.299999999999997</c:v>
              </c:pt>
              <c:pt idx="147">
                <c:v>32.4</c:v>
              </c:pt>
              <c:pt idx="148">
                <c:v>32.4</c:v>
              </c:pt>
              <c:pt idx="149">
                <c:v>32.5</c:v>
              </c:pt>
              <c:pt idx="150">
                <c:v>32.6</c:v>
              </c:pt>
              <c:pt idx="151">
                <c:v>32.700000000000003</c:v>
              </c:pt>
              <c:pt idx="152">
                <c:v>32.799999999999997</c:v>
              </c:pt>
              <c:pt idx="153">
                <c:v>32.9</c:v>
              </c:pt>
              <c:pt idx="154">
                <c:v>33</c:v>
              </c:pt>
              <c:pt idx="155">
                <c:v>33.1</c:v>
              </c:pt>
              <c:pt idx="156">
                <c:v>33.200000000000003</c:v>
              </c:pt>
              <c:pt idx="157">
                <c:v>33.299999999999997</c:v>
              </c:pt>
              <c:pt idx="158">
                <c:v>33.4</c:v>
              </c:pt>
              <c:pt idx="159">
                <c:v>33.5</c:v>
              </c:pt>
              <c:pt idx="160">
                <c:v>33.6</c:v>
              </c:pt>
              <c:pt idx="161">
                <c:v>33.700000000000003</c:v>
              </c:pt>
              <c:pt idx="162">
                <c:v>33.9</c:v>
              </c:pt>
              <c:pt idx="163">
                <c:v>34</c:v>
              </c:pt>
              <c:pt idx="164">
                <c:v>34.1</c:v>
              </c:pt>
              <c:pt idx="165">
                <c:v>34.200000000000003</c:v>
              </c:pt>
              <c:pt idx="166">
                <c:v>34.299999999999997</c:v>
              </c:pt>
              <c:pt idx="167">
                <c:v>34.4</c:v>
              </c:pt>
              <c:pt idx="168">
                <c:v>34.5</c:v>
              </c:pt>
              <c:pt idx="169">
                <c:v>34.700000000000003</c:v>
              </c:pt>
              <c:pt idx="170">
                <c:v>34.799999999999997</c:v>
              </c:pt>
              <c:pt idx="171">
                <c:v>34.9</c:v>
              </c:pt>
              <c:pt idx="172">
                <c:v>35.1</c:v>
              </c:pt>
              <c:pt idx="173">
                <c:v>35.200000000000003</c:v>
              </c:pt>
              <c:pt idx="174">
                <c:v>35.4</c:v>
              </c:pt>
              <c:pt idx="175">
                <c:v>35.5</c:v>
              </c:pt>
              <c:pt idx="176">
                <c:v>35.6</c:v>
              </c:pt>
              <c:pt idx="177">
                <c:v>35.799999999999997</c:v>
              </c:pt>
              <c:pt idx="178">
                <c:v>35.9</c:v>
              </c:pt>
              <c:pt idx="179">
                <c:v>36.1</c:v>
              </c:pt>
              <c:pt idx="180">
                <c:v>36.200000000000003</c:v>
              </c:pt>
              <c:pt idx="181">
                <c:v>36.299999999999997</c:v>
              </c:pt>
              <c:pt idx="182">
                <c:v>36.5</c:v>
              </c:pt>
              <c:pt idx="183">
                <c:v>36.700000000000003</c:v>
              </c:pt>
              <c:pt idx="184">
                <c:v>36.799999999999997</c:v>
              </c:pt>
              <c:pt idx="185">
                <c:v>37</c:v>
              </c:pt>
              <c:pt idx="186">
                <c:v>37.200000000000003</c:v>
              </c:pt>
              <c:pt idx="187">
                <c:v>37.299999999999997</c:v>
              </c:pt>
              <c:pt idx="188">
                <c:v>37.5</c:v>
              </c:pt>
              <c:pt idx="189">
                <c:v>37.6</c:v>
              </c:pt>
              <c:pt idx="190">
                <c:v>37.799999999999997</c:v>
              </c:pt>
              <c:pt idx="191">
                <c:v>38</c:v>
              </c:pt>
              <c:pt idx="192">
                <c:v>38.1</c:v>
              </c:pt>
              <c:pt idx="193">
                <c:v>38.299999999999997</c:v>
              </c:pt>
              <c:pt idx="194">
                <c:v>38.5</c:v>
              </c:pt>
              <c:pt idx="195">
                <c:v>38.6</c:v>
              </c:pt>
              <c:pt idx="196">
                <c:v>38.799999999999997</c:v>
              </c:pt>
              <c:pt idx="197">
                <c:v>39</c:v>
              </c:pt>
              <c:pt idx="198">
                <c:v>39.299999999999997</c:v>
              </c:pt>
              <c:pt idx="199">
                <c:v>39.4</c:v>
              </c:pt>
              <c:pt idx="200">
                <c:v>39.6</c:v>
              </c:pt>
              <c:pt idx="201">
                <c:v>39.799999999999997</c:v>
              </c:pt>
              <c:pt idx="202">
                <c:v>40</c:v>
              </c:pt>
              <c:pt idx="203">
                <c:v>40.200000000000003</c:v>
              </c:pt>
              <c:pt idx="204">
                <c:v>40.4</c:v>
              </c:pt>
              <c:pt idx="205">
                <c:v>40.6</c:v>
              </c:pt>
              <c:pt idx="206">
                <c:v>40.799999999999997</c:v>
              </c:pt>
              <c:pt idx="207">
                <c:v>41</c:v>
              </c:pt>
              <c:pt idx="208">
                <c:v>41.2</c:v>
              </c:pt>
              <c:pt idx="209">
                <c:v>41.4</c:v>
              </c:pt>
              <c:pt idx="210">
                <c:v>41.5</c:v>
              </c:pt>
              <c:pt idx="211">
                <c:v>41.7</c:v>
              </c:pt>
              <c:pt idx="212">
                <c:v>42</c:v>
              </c:pt>
              <c:pt idx="213">
                <c:v>42.2</c:v>
              </c:pt>
              <c:pt idx="214">
                <c:v>42.4</c:v>
              </c:pt>
              <c:pt idx="215">
                <c:v>42.6</c:v>
              </c:pt>
              <c:pt idx="216">
                <c:v>42.9</c:v>
              </c:pt>
              <c:pt idx="217">
                <c:v>43.1</c:v>
              </c:pt>
              <c:pt idx="218">
                <c:v>43.4</c:v>
              </c:pt>
              <c:pt idx="219">
                <c:v>43.5</c:v>
              </c:pt>
              <c:pt idx="220">
                <c:v>43.8</c:v>
              </c:pt>
              <c:pt idx="221">
                <c:v>44</c:v>
              </c:pt>
              <c:pt idx="222">
                <c:v>44.2</c:v>
              </c:pt>
              <c:pt idx="223">
                <c:v>44.5</c:v>
              </c:pt>
              <c:pt idx="224">
                <c:v>44.7</c:v>
              </c:pt>
              <c:pt idx="225">
                <c:v>44.9</c:v>
              </c:pt>
              <c:pt idx="226">
                <c:v>45.2</c:v>
              </c:pt>
              <c:pt idx="227">
                <c:v>45.4</c:v>
              </c:pt>
              <c:pt idx="228">
                <c:v>45.7</c:v>
              </c:pt>
              <c:pt idx="229">
                <c:v>45.9</c:v>
              </c:pt>
              <c:pt idx="230">
                <c:v>46.2</c:v>
              </c:pt>
              <c:pt idx="231">
                <c:v>46.4</c:v>
              </c:pt>
              <c:pt idx="232">
                <c:v>46.6</c:v>
              </c:pt>
              <c:pt idx="233">
                <c:v>46.9</c:v>
              </c:pt>
              <c:pt idx="234">
                <c:v>47.2</c:v>
              </c:pt>
              <c:pt idx="235">
                <c:v>47.4</c:v>
              </c:pt>
              <c:pt idx="236">
                <c:v>47.7</c:v>
              </c:pt>
              <c:pt idx="237">
                <c:v>48</c:v>
              </c:pt>
              <c:pt idx="238">
                <c:v>48.2</c:v>
              </c:pt>
              <c:pt idx="239">
                <c:v>48.5</c:v>
              </c:pt>
              <c:pt idx="240">
                <c:v>48.8</c:v>
              </c:pt>
              <c:pt idx="241">
                <c:v>49.1</c:v>
              </c:pt>
              <c:pt idx="242">
                <c:v>49.4</c:v>
              </c:pt>
              <c:pt idx="243">
                <c:v>49.7</c:v>
              </c:pt>
              <c:pt idx="244">
                <c:v>50</c:v>
              </c:pt>
              <c:pt idx="245">
                <c:v>50.2</c:v>
              </c:pt>
              <c:pt idx="246">
                <c:v>50.5</c:v>
              </c:pt>
              <c:pt idx="247">
                <c:v>50.8</c:v>
              </c:pt>
              <c:pt idx="248">
                <c:v>51.1</c:v>
              </c:pt>
              <c:pt idx="249">
                <c:v>51.4</c:v>
              </c:pt>
              <c:pt idx="250">
                <c:v>51.7</c:v>
              </c:pt>
              <c:pt idx="251">
                <c:v>51.9</c:v>
              </c:pt>
              <c:pt idx="252">
                <c:v>52.2</c:v>
              </c:pt>
              <c:pt idx="253">
                <c:v>52.5</c:v>
              </c:pt>
              <c:pt idx="254">
                <c:v>52.8</c:v>
              </c:pt>
              <c:pt idx="255">
                <c:v>53.1</c:v>
              </c:pt>
              <c:pt idx="256">
                <c:v>53.4</c:v>
              </c:pt>
              <c:pt idx="257">
                <c:v>53.7</c:v>
              </c:pt>
              <c:pt idx="258">
                <c:v>54</c:v>
              </c:pt>
              <c:pt idx="259">
                <c:v>54.3</c:v>
              </c:pt>
              <c:pt idx="260">
                <c:v>54.6</c:v>
              </c:pt>
              <c:pt idx="261">
                <c:v>54.9</c:v>
              </c:pt>
              <c:pt idx="262">
                <c:v>55.3</c:v>
              </c:pt>
              <c:pt idx="263">
                <c:v>55.6</c:v>
              </c:pt>
              <c:pt idx="264">
                <c:v>55.9</c:v>
              </c:pt>
              <c:pt idx="265">
                <c:v>56.3</c:v>
              </c:pt>
              <c:pt idx="266">
                <c:v>56.6</c:v>
              </c:pt>
              <c:pt idx="267">
                <c:v>56.9</c:v>
              </c:pt>
              <c:pt idx="268">
                <c:v>57.2</c:v>
              </c:pt>
              <c:pt idx="269">
                <c:v>57.5</c:v>
              </c:pt>
              <c:pt idx="270">
                <c:v>57.9</c:v>
              </c:pt>
              <c:pt idx="271">
                <c:v>58.3</c:v>
              </c:pt>
              <c:pt idx="272">
                <c:v>58.6</c:v>
              </c:pt>
              <c:pt idx="273">
                <c:v>58.9</c:v>
              </c:pt>
              <c:pt idx="274">
                <c:v>59.3</c:v>
              </c:pt>
              <c:pt idx="275">
                <c:v>59.7</c:v>
              </c:pt>
              <c:pt idx="276">
                <c:v>60</c:v>
              </c:pt>
              <c:pt idx="277">
                <c:v>60.4</c:v>
              </c:pt>
              <c:pt idx="278">
                <c:v>60.8</c:v>
              </c:pt>
              <c:pt idx="279">
                <c:v>61.1</c:v>
              </c:pt>
              <c:pt idx="280">
                <c:v>61.4</c:v>
              </c:pt>
              <c:pt idx="281">
                <c:v>61.8</c:v>
              </c:pt>
              <c:pt idx="282">
                <c:v>62.1</c:v>
              </c:pt>
              <c:pt idx="283">
                <c:v>62.5</c:v>
              </c:pt>
              <c:pt idx="284">
                <c:v>62.9</c:v>
              </c:pt>
              <c:pt idx="285">
                <c:v>63.3</c:v>
              </c:pt>
              <c:pt idx="286">
                <c:v>63.6</c:v>
              </c:pt>
              <c:pt idx="287">
                <c:v>64</c:v>
              </c:pt>
              <c:pt idx="288">
                <c:v>64.3</c:v>
              </c:pt>
              <c:pt idx="289">
                <c:v>64.7</c:v>
              </c:pt>
              <c:pt idx="290">
                <c:v>65.099999999999994</c:v>
              </c:pt>
              <c:pt idx="291">
                <c:v>65.400000000000006</c:v>
              </c:pt>
              <c:pt idx="292">
                <c:v>65.8</c:v>
              </c:pt>
              <c:pt idx="293">
                <c:v>66.2</c:v>
              </c:pt>
              <c:pt idx="294">
                <c:v>66.599999999999994</c:v>
              </c:pt>
              <c:pt idx="295">
                <c:v>66.900000000000006</c:v>
              </c:pt>
              <c:pt idx="296">
                <c:v>67.400000000000006</c:v>
              </c:pt>
              <c:pt idx="297">
                <c:v>67.7</c:v>
              </c:pt>
              <c:pt idx="298">
                <c:v>68.099999999999994</c:v>
              </c:pt>
              <c:pt idx="299">
                <c:v>68.5</c:v>
              </c:pt>
              <c:pt idx="300">
                <c:v>68.8</c:v>
              </c:pt>
              <c:pt idx="301">
                <c:v>69.2</c:v>
              </c:pt>
              <c:pt idx="302">
                <c:v>69.7</c:v>
              </c:pt>
              <c:pt idx="303">
                <c:v>70</c:v>
              </c:pt>
              <c:pt idx="304">
                <c:v>70.400000000000006</c:v>
              </c:pt>
              <c:pt idx="305">
                <c:v>70.7</c:v>
              </c:pt>
              <c:pt idx="306">
                <c:v>71.2</c:v>
              </c:pt>
              <c:pt idx="307">
                <c:v>71.599999999999994</c:v>
              </c:pt>
              <c:pt idx="308">
                <c:v>72</c:v>
              </c:pt>
              <c:pt idx="309">
                <c:v>72.400000000000006</c:v>
              </c:pt>
              <c:pt idx="310">
                <c:v>72.7</c:v>
              </c:pt>
              <c:pt idx="311">
                <c:v>73.099999999999994</c:v>
              </c:pt>
              <c:pt idx="312">
                <c:v>73.599999999999994</c:v>
              </c:pt>
              <c:pt idx="313">
                <c:v>74</c:v>
              </c:pt>
              <c:pt idx="314">
                <c:v>74.400000000000006</c:v>
              </c:pt>
              <c:pt idx="315">
                <c:v>74.900000000000006</c:v>
              </c:pt>
              <c:pt idx="316">
                <c:v>75.2</c:v>
              </c:pt>
              <c:pt idx="317">
                <c:v>75.7</c:v>
              </c:pt>
              <c:pt idx="318">
                <c:v>76.099999999999994</c:v>
              </c:pt>
              <c:pt idx="319">
                <c:v>76.599999999999994</c:v>
              </c:pt>
              <c:pt idx="320">
                <c:v>77</c:v>
              </c:pt>
              <c:pt idx="321">
                <c:v>77.400000000000006</c:v>
              </c:pt>
              <c:pt idx="322">
                <c:v>77.8</c:v>
              </c:pt>
              <c:pt idx="323">
                <c:v>78.3</c:v>
              </c:pt>
              <c:pt idx="324">
                <c:v>78.7</c:v>
              </c:pt>
              <c:pt idx="325">
                <c:v>79.2</c:v>
              </c:pt>
              <c:pt idx="326">
                <c:v>79.599999999999994</c:v>
              </c:pt>
              <c:pt idx="327">
                <c:v>80.099999999999994</c:v>
              </c:pt>
              <c:pt idx="328">
                <c:v>80.5</c:v>
              </c:pt>
              <c:pt idx="329">
                <c:v>80.900000000000006</c:v>
              </c:pt>
              <c:pt idx="330">
                <c:v>81.400000000000006</c:v>
              </c:pt>
              <c:pt idx="331">
                <c:v>81.8</c:v>
              </c:pt>
              <c:pt idx="332">
                <c:v>82.3</c:v>
              </c:pt>
              <c:pt idx="333">
                <c:v>82.7</c:v>
              </c:pt>
              <c:pt idx="334">
                <c:v>83.2</c:v>
              </c:pt>
              <c:pt idx="335">
                <c:v>83.7</c:v>
              </c:pt>
              <c:pt idx="336">
                <c:v>84.1</c:v>
              </c:pt>
              <c:pt idx="337">
                <c:v>84.6</c:v>
              </c:pt>
              <c:pt idx="338">
                <c:v>85</c:v>
              </c:pt>
              <c:pt idx="339">
                <c:v>85.6</c:v>
              </c:pt>
              <c:pt idx="340">
                <c:v>86</c:v>
              </c:pt>
              <c:pt idx="341">
                <c:v>86.6</c:v>
              </c:pt>
              <c:pt idx="342">
                <c:v>87</c:v>
              </c:pt>
              <c:pt idx="343">
                <c:v>87.5</c:v>
              </c:pt>
              <c:pt idx="344">
                <c:v>87.9</c:v>
              </c:pt>
              <c:pt idx="345">
                <c:v>88.4</c:v>
              </c:pt>
              <c:pt idx="346">
                <c:v>88.9</c:v>
              </c:pt>
              <c:pt idx="347">
                <c:v>89.3</c:v>
              </c:pt>
              <c:pt idx="348">
                <c:v>89.8</c:v>
              </c:pt>
              <c:pt idx="349">
                <c:v>90.3</c:v>
              </c:pt>
              <c:pt idx="350">
                <c:v>90.8</c:v>
              </c:pt>
              <c:pt idx="351">
                <c:v>91.3</c:v>
              </c:pt>
              <c:pt idx="352">
                <c:v>91.8</c:v>
              </c:pt>
              <c:pt idx="353">
                <c:v>92.3</c:v>
              </c:pt>
              <c:pt idx="354">
                <c:v>92.7</c:v>
              </c:pt>
              <c:pt idx="355">
                <c:v>93.3</c:v>
              </c:pt>
              <c:pt idx="356">
                <c:v>93.8</c:v>
              </c:pt>
              <c:pt idx="357">
                <c:v>94.3</c:v>
              </c:pt>
              <c:pt idx="358">
                <c:v>94.8</c:v>
              </c:pt>
              <c:pt idx="359">
                <c:v>95.3</c:v>
              </c:pt>
              <c:pt idx="360">
                <c:v>95.9</c:v>
              </c:pt>
              <c:pt idx="361">
                <c:v>96.3</c:v>
              </c:pt>
              <c:pt idx="362">
                <c:v>96.9</c:v>
              </c:pt>
              <c:pt idx="363">
                <c:v>97.3</c:v>
              </c:pt>
              <c:pt idx="364">
                <c:v>97.8</c:v>
              </c:pt>
              <c:pt idx="365">
                <c:v>98.3</c:v>
              </c:pt>
              <c:pt idx="366">
                <c:v>98.8</c:v>
              </c:pt>
              <c:pt idx="367">
                <c:v>99.4</c:v>
              </c:pt>
              <c:pt idx="368">
                <c:v>99.9</c:v>
              </c:pt>
              <c:pt idx="369">
                <c:v>100.4</c:v>
              </c:pt>
              <c:pt idx="370">
                <c:v>101</c:v>
              </c:pt>
              <c:pt idx="371">
                <c:v>101.5</c:v>
              </c:pt>
              <c:pt idx="372">
                <c:v>102</c:v>
              </c:pt>
              <c:pt idx="373">
                <c:v>102.5</c:v>
              </c:pt>
              <c:pt idx="374">
                <c:v>103.1</c:v>
              </c:pt>
              <c:pt idx="375">
                <c:v>103.6</c:v>
              </c:pt>
              <c:pt idx="376">
                <c:v>104.2</c:v>
              </c:pt>
              <c:pt idx="377">
                <c:v>104.6</c:v>
              </c:pt>
              <c:pt idx="378">
                <c:v>105.2</c:v>
              </c:pt>
              <c:pt idx="379">
                <c:v>105.7</c:v>
              </c:pt>
              <c:pt idx="380">
                <c:v>106.2</c:v>
              </c:pt>
              <c:pt idx="381">
                <c:v>106.7</c:v>
              </c:pt>
              <c:pt idx="382">
                <c:v>107.2</c:v>
              </c:pt>
              <c:pt idx="383">
                <c:v>107.8</c:v>
              </c:pt>
              <c:pt idx="384">
                <c:v>108.3</c:v>
              </c:pt>
              <c:pt idx="385">
                <c:v>108.8</c:v>
              </c:pt>
              <c:pt idx="386">
                <c:v>109.3</c:v>
              </c:pt>
              <c:pt idx="387">
                <c:v>109.8</c:v>
              </c:pt>
              <c:pt idx="388">
                <c:v>110.3</c:v>
              </c:pt>
              <c:pt idx="389">
                <c:v>110.9</c:v>
              </c:pt>
              <c:pt idx="390">
                <c:v>111.4</c:v>
              </c:pt>
              <c:pt idx="391">
                <c:v>112</c:v>
              </c:pt>
              <c:pt idx="392">
                <c:v>112.6</c:v>
              </c:pt>
              <c:pt idx="393">
                <c:v>113.2</c:v>
              </c:pt>
              <c:pt idx="394">
                <c:v>113.6</c:v>
              </c:pt>
              <c:pt idx="395">
                <c:v>114.2</c:v>
              </c:pt>
              <c:pt idx="396">
                <c:v>114.7</c:v>
              </c:pt>
              <c:pt idx="397">
                <c:v>115.3</c:v>
              </c:pt>
              <c:pt idx="398">
                <c:v>115.9</c:v>
              </c:pt>
              <c:pt idx="399">
                <c:v>116.5</c:v>
              </c:pt>
              <c:pt idx="400">
                <c:v>117</c:v>
              </c:pt>
              <c:pt idx="401">
                <c:v>117.6</c:v>
              </c:pt>
              <c:pt idx="402">
                <c:v>118.1</c:v>
              </c:pt>
              <c:pt idx="403">
                <c:v>118.7</c:v>
              </c:pt>
              <c:pt idx="404">
                <c:v>119.3</c:v>
              </c:pt>
              <c:pt idx="405">
                <c:v>119.9</c:v>
              </c:pt>
              <c:pt idx="406">
                <c:v>120.4</c:v>
              </c:pt>
              <c:pt idx="407">
                <c:v>121</c:v>
              </c:pt>
              <c:pt idx="408">
                <c:v>121.6</c:v>
              </c:pt>
              <c:pt idx="409">
                <c:v>122.1</c:v>
              </c:pt>
              <c:pt idx="410">
                <c:v>122.7</c:v>
              </c:pt>
              <c:pt idx="411">
                <c:v>123.3</c:v>
              </c:pt>
              <c:pt idx="412">
                <c:v>123.8</c:v>
              </c:pt>
              <c:pt idx="413">
                <c:v>124.4</c:v>
              </c:pt>
              <c:pt idx="414">
                <c:v>125</c:v>
              </c:pt>
              <c:pt idx="415">
                <c:v>125.6</c:v>
              </c:pt>
              <c:pt idx="416">
                <c:v>126.2</c:v>
              </c:pt>
              <c:pt idx="417">
                <c:v>126.8</c:v>
              </c:pt>
              <c:pt idx="418">
                <c:v>127.5</c:v>
              </c:pt>
              <c:pt idx="419">
                <c:v>128.1</c:v>
              </c:pt>
              <c:pt idx="420">
                <c:v>128.6</c:v>
              </c:pt>
              <c:pt idx="421">
                <c:v>129.19999999999999</c:v>
              </c:pt>
              <c:pt idx="422">
                <c:v>129.80000000000001</c:v>
              </c:pt>
              <c:pt idx="423">
                <c:v>130.4</c:v>
              </c:pt>
              <c:pt idx="424">
                <c:v>130.9</c:v>
              </c:pt>
              <c:pt idx="425">
                <c:v>131.5</c:v>
              </c:pt>
              <c:pt idx="426">
                <c:v>132.1</c:v>
              </c:pt>
              <c:pt idx="427">
                <c:v>132.69999999999999</c:v>
              </c:pt>
              <c:pt idx="428">
                <c:v>133.30000000000001</c:v>
              </c:pt>
              <c:pt idx="429">
                <c:v>133.9</c:v>
              </c:pt>
              <c:pt idx="430">
                <c:v>134.5</c:v>
              </c:pt>
              <c:pt idx="431">
                <c:v>135.1</c:v>
              </c:pt>
              <c:pt idx="432">
                <c:v>135.69999999999999</c:v>
              </c:pt>
              <c:pt idx="433">
                <c:v>136.4</c:v>
              </c:pt>
              <c:pt idx="434">
                <c:v>137</c:v>
              </c:pt>
              <c:pt idx="435">
                <c:v>137.69999999999999</c:v>
              </c:pt>
              <c:pt idx="436">
                <c:v>138.19999999999999</c:v>
              </c:pt>
              <c:pt idx="437">
                <c:v>138.80000000000001</c:v>
              </c:pt>
              <c:pt idx="438">
                <c:v>139.5</c:v>
              </c:pt>
              <c:pt idx="439">
                <c:v>140</c:v>
              </c:pt>
              <c:pt idx="440">
                <c:v>140.6</c:v>
              </c:pt>
              <c:pt idx="441">
                <c:v>141.1</c:v>
              </c:pt>
              <c:pt idx="442">
                <c:v>141.80000000000001</c:v>
              </c:pt>
              <c:pt idx="443">
                <c:v>142.5</c:v>
              </c:pt>
              <c:pt idx="444">
                <c:v>143.1</c:v>
              </c:pt>
              <c:pt idx="445">
                <c:v>143.69999999999999</c:v>
              </c:pt>
              <c:pt idx="446">
                <c:v>144.30000000000001</c:v>
              </c:pt>
              <c:pt idx="447">
                <c:v>144.9</c:v>
              </c:pt>
              <c:pt idx="448">
                <c:v>145.5</c:v>
              </c:pt>
              <c:pt idx="449">
                <c:v>146.1</c:v>
              </c:pt>
              <c:pt idx="450">
                <c:v>146.80000000000001</c:v>
              </c:pt>
              <c:pt idx="451">
                <c:v>147.5</c:v>
              </c:pt>
              <c:pt idx="452">
                <c:v>148.19999999999999</c:v>
              </c:pt>
              <c:pt idx="453">
                <c:v>148.80000000000001</c:v>
              </c:pt>
              <c:pt idx="454">
                <c:v>149.4</c:v>
              </c:pt>
              <c:pt idx="455">
                <c:v>150.1</c:v>
              </c:pt>
              <c:pt idx="456">
                <c:v>150.80000000000001</c:v>
              </c:pt>
              <c:pt idx="457">
                <c:v>151.30000000000001</c:v>
              </c:pt>
              <c:pt idx="458">
                <c:v>152</c:v>
              </c:pt>
              <c:pt idx="459">
                <c:v>152.6</c:v>
              </c:pt>
              <c:pt idx="460">
                <c:v>153.30000000000001</c:v>
              </c:pt>
              <c:pt idx="461">
                <c:v>153.80000000000001</c:v>
              </c:pt>
              <c:pt idx="462">
                <c:v>154.5</c:v>
              </c:pt>
              <c:pt idx="463">
                <c:v>155.1</c:v>
              </c:pt>
              <c:pt idx="464">
                <c:v>155.80000000000001</c:v>
              </c:pt>
              <c:pt idx="465">
                <c:v>156.4</c:v>
              </c:pt>
              <c:pt idx="466">
                <c:v>157.1</c:v>
              </c:pt>
              <c:pt idx="467">
                <c:v>157.69999999999999</c:v>
              </c:pt>
              <c:pt idx="468">
                <c:v>158.4</c:v>
              </c:pt>
              <c:pt idx="469">
                <c:v>159.1</c:v>
              </c:pt>
              <c:pt idx="470">
                <c:v>159.69999999999999</c:v>
              </c:pt>
              <c:pt idx="471">
                <c:v>160.4</c:v>
              </c:pt>
              <c:pt idx="472">
                <c:v>161</c:v>
              </c:pt>
              <c:pt idx="473">
                <c:v>161.6</c:v>
              </c:pt>
              <c:pt idx="474">
                <c:v>162.19999999999999</c:v>
              </c:pt>
              <c:pt idx="475">
                <c:v>162.80000000000001</c:v>
              </c:pt>
              <c:pt idx="476">
                <c:v>163.5</c:v>
              </c:pt>
              <c:pt idx="477">
                <c:v>164.1</c:v>
              </c:pt>
              <c:pt idx="478">
                <c:v>164.7</c:v>
              </c:pt>
              <c:pt idx="479">
                <c:v>165.3</c:v>
              </c:pt>
              <c:pt idx="480">
                <c:v>166</c:v>
              </c:pt>
              <c:pt idx="481">
                <c:v>166.7</c:v>
              </c:pt>
              <c:pt idx="482">
                <c:v>167.4</c:v>
              </c:pt>
              <c:pt idx="483">
                <c:v>168.1</c:v>
              </c:pt>
              <c:pt idx="484">
                <c:v>168.8</c:v>
              </c:pt>
              <c:pt idx="485">
                <c:v>169.4</c:v>
              </c:pt>
              <c:pt idx="486">
                <c:v>170</c:v>
              </c:pt>
              <c:pt idx="487">
                <c:v>170.7</c:v>
              </c:pt>
              <c:pt idx="488">
                <c:v>171.4</c:v>
              </c:pt>
              <c:pt idx="489">
                <c:v>172.1</c:v>
              </c:pt>
              <c:pt idx="490">
                <c:v>172.7</c:v>
              </c:pt>
              <c:pt idx="491">
                <c:v>173.4</c:v>
              </c:pt>
              <c:pt idx="492">
                <c:v>174</c:v>
              </c:pt>
              <c:pt idx="493">
                <c:v>174.7</c:v>
              </c:pt>
              <c:pt idx="494">
                <c:v>175.3</c:v>
              </c:pt>
              <c:pt idx="495">
                <c:v>176</c:v>
              </c:pt>
              <c:pt idx="496">
                <c:v>176.6</c:v>
              </c:pt>
              <c:pt idx="497">
                <c:v>177.3</c:v>
              </c:pt>
              <c:pt idx="498">
                <c:v>177.9</c:v>
              </c:pt>
              <c:pt idx="499">
                <c:v>178.6</c:v>
              </c:pt>
              <c:pt idx="500">
                <c:v>179.3</c:v>
              </c:pt>
              <c:pt idx="501">
                <c:v>179.9</c:v>
              </c:pt>
              <c:pt idx="502">
                <c:v>180.6</c:v>
              </c:pt>
              <c:pt idx="503">
                <c:v>181.3</c:v>
              </c:pt>
              <c:pt idx="504">
                <c:v>181.9</c:v>
              </c:pt>
              <c:pt idx="505">
                <c:v>182.6</c:v>
              </c:pt>
              <c:pt idx="506">
                <c:v>183.2</c:v>
              </c:pt>
              <c:pt idx="507">
                <c:v>183.9</c:v>
              </c:pt>
              <c:pt idx="508">
                <c:v>184.5</c:v>
              </c:pt>
              <c:pt idx="509">
                <c:v>185.2</c:v>
              </c:pt>
              <c:pt idx="510">
                <c:v>185.9</c:v>
              </c:pt>
              <c:pt idx="511">
                <c:v>186.5</c:v>
              </c:pt>
              <c:pt idx="512">
                <c:v>187.2</c:v>
              </c:pt>
              <c:pt idx="513">
                <c:v>187.8</c:v>
              </c:pt>
              <c:pt idx="514">
                <c:v>188.4</c:v>
              </c:pt>
              <c:pt idx="515">
                <c:v>189.1</c:v>
              </c:pt>
              <c:pt idx="516">
                <c:v>189.8</c:v>
              </c:pt>
              <c:pt idx="517">
                <c:v>190.3</c:v>
              </c:pt>
              <c:pt idx="518">
                <c:v>191</c:v>
              </c:pt>
              <c:pt idx="519">
                <c:v>191.6</c:v>
              </c:pt>
              <c:pt idx="520">
                <c:v>192.4</c:v>
              </c:pt>
              <c:pt idx="521">
                <c:v>193.1</c:v>
              </c:pt>
              <c:pt idx="522">
                <c:v>193.7</c:v>
              </c:pt>
              <c:pt idx="523">
                <c:v>194.4</c:v>
              </c:pt>
              <c:pt idx="524">
                <c:v>195.1</c:v>
              </c:pt>
              <c:pt idx="525">
                <c:v>195.7</c:v>
              </c:pt>
              <c:pt idx="526">
                <c:v>196.4</c:v>
              </c:pt>
              <c:pt idx="527">
                <c:v>197.1</c:v>
              </c:pt>
              <c:pt idx="528">
                <c:v>197.8</c:v>
              </c:pt>
              <c:pt idx="529">
                <c:v>198.5</c:v>
              </c:pt>
              <c:pt idx="530">
                <c:v>199.2</c:v>
              </c:pt>
              <c:pt idx="531">
                <c:v>199.9</c:v>
              </c:pt>
              <c:pt idx="532">
                <c:v>200.6</c:v>
              </c:pt>
              <c:pt idx="533">
                <c:v>201.1</c:v>
              </c:pt>
              <c:pt idx="534">
                <c:v>201.8</c:v>
              </c:pt>
              <c:pt idx="535">
                <c:v>202.4</c:v>
              </c:pt>
              <c:pt idx="536">
                <c:v>203.1</c:v>
              </c:pt>
              <c:pt idx="537">
                <c:v>203.7</c:v>
              </c:pt>
              <c:pt idx="538">
                <c:v>204.4</c:v>
              </c:pt>
              <c:pt idx="539">
                <c:v>205</c:v>
              </c:pt>
              <c:pt idx="540">
                <c:v>205.7</c:v>
              </c:pt>
              <c:pt idx="541">
                <c:v>206.3</c:v>
              </c:pt>
              <c:pt idx="542">
                <c:v>207</c:v>
              </c:pt>
              <c:pt idx="543">
                <c:v>207.7</c:v>
              </c:pt>
              <c:pt idx="544">
                <c:v>208.4</c:v>
              </c:pt>
              <c:pt idx="545">
                <c:v>209.1</c:v>
              </c:pt>
              <c:pt idx="546">
                <c:v>209.8</c:v>
              </c:pt>
              <c:pt idx="547">
                <c:v>210.5</c:v>
              </c:pt>
              <c:pt idx="548">
                <c:v>211.1</c:v>
              </c:pt>
              <c:pt idx="549">
                <c:v>211.7</c:v>
              </c:pt>
              <c:pt idx="550">
                <c:v>212.3</c:v>
              </c:pt>
              <c:pt idx="551">
                <c:v>212.9</c:v>
              </c:pt>
              <c:pt idx="552">
                <c:v>213.5</c:v>
              </c:pt>
              <c:pt idx="553">
                <c:v>214.1</c:v>
              </c:pt>
              <c:pt idx="554">
                <c:v>214.8</c:v>
              </c:pt>
              <c:pt idx="555">
                <c:v>215.6</c:v>
              </c:pt>
              <c:pt idx="556">
                <c:v>216.3</c:v>
              </c:pt>
              <c:pt idx="557">
                <c:v>217</c:v>
              </c:pt>
              <c:pt idx="558">
                <c:v>217.7</c:v>
              </c:pt>
              <c:pt idx="559">
                <c:v>218.5</c:v>
              </c:pt>
              <c:pt idx="560">
                <c:v>219.2</c:v>
              </c:pt>
              <c:pt idx="561">
                <c:v>219.9</c:v>
              </c:pt>
              <c:pt idx="562">
                <c:v>220.5</c:v>
              </c:pt>
              <c:pt idx="563">
                <c:v>221.3</c:v>
              </c:pt>
              <c:pt idx="564">
                <c:v>221.9</c:v>
              </c:pt>
              <c:pt idx="565">
                <c:v>222.6</c:v>
              </c:pt>
              <c:pt idx="566">
                <c:v>223.2</c:v>
              </c:pt>
              <c:pt idx="567">
                <c:v>223.8</c:v>
              </c:pt>
              <c:pt idx="568">
                <c:v>224.3</c:v>
              </c:pt>
              <c:pt idx="569">
                <c:v>225</c:v>
              </c:pt>
              <c:pt idx="570">
                <c:v>225.6</c:v>
              </c:pt>
              <c:pt idx="571">
                <c:v>226.4</c:v>
              </c:pt>
              <c:pt idx="572">
                <c:v>227</c:v>
              </c:pt>
              <c:pt idx="573">
                <c:v>227.7</c:v>
              </c:pt>
              <c:pt idx="574">
                <c:v>228.4</c:v>
              </c:pt>
              <c:pt idx="575">
                <c:v>229.1</c:v>
              </c:pt>
              <c:pt idx="576">
                <c:v>229.7</c:v>
              </c:pt>
              <c:pt idx="577">
                <c:v>230.3</c:v>
              </c:pt>
              <c:pt idx="578">
                <c:v>230.9</c:v>
              </c:pt>
              <c:pt idx="579">
                <c:v>231.6</c:v>
              </c:pt>
              <c:pt idx="580">
                <c:v>232.4</c:v>
              </c:pt>
              <c:pt idx="581">
                <c:v>233.2</c:v>
              </c:pt>
              <c:pt idx="582">
                <c:v>233.9</c:v>
              </c:pt>
              <c:pt idx="583">
                <c:v>234.6</c:v>
              </c:pt>
              <c:pt idx="584">
                <c:v>235.3</c:v>
              </c:pt>
              <c:pt idx="585">
                <c:v>236</c:v>
              </c:pt>
              <c:pt idx="586">
                <c:v>236.6</c:v>
              </c:pt>
              <c:pt idx="587">
                <c:v>237.2</c:v>
              </c:pt>
              <c:pt idx="588">
                <c:v>237.9</c:v>
              </c:pt>
              <c:pt idx="589">
                <c:v>238.6</c:v>
              </c:pt>
              <c:pt idx="590">
                <c:v>239.1</c:v>
              </c:pt>
              <c:pt idx="591">
                <c:v>239.8</c:v>
              </c:pt>
              <c:pt idx="592">
                <c:v>240.4</c:v>
              </c:pt>
              <c:pt idx="593">
                <c:v>241</c:v>
              </c:pt>
              <c:pt idx="594">
                <c:v>241.6</c:v>
              </c:pt>
              <c:pt idx="595">
                <c:v>242.2</c:v>
              </c:pt>
              <c:pt idx="596">
                <c:v>243</c:v>
              </c:pt>
              <c:pt idx="597">
                <c:v>243.7</c:v>
              </c:pt>
              <c:pt idx="598">
                <c:v>244.4</c:v>
              </c:pt>
              <c:pt idx="599">
                <c:v>245</c:v>
              </c:pt>
              <c:pt idx="600">
                <c:v>245.8</c:v>
              </c:pt>
              <c:pt idx="601">
                <c:v>246.5</c:v>
              </c:pt>
              <c:pt idx="602">
                <c:v>247.2</c:v>
              </c:pt>
              <c:pt idx="603">
                <c:v>248</c:v>
              </c:pt>
              <c:pt idx="604">
                <c:v>248.6</c:v>
              </c:pt>
              <c:pt idx="605">
                <c:v>249.4</c:v>
              </c:pt>
              <c:pt idx="606">
                <c:v>250.1</c:v>
              </c:pt>
              <c:pt idx="607">
                <c:v>250.7</c:v>
              </c:pt>
              <c:pt idx="608">
                <c:v>251.4</c:v>
              </c:pt>
              <c:pt idx="609">
                <c:v>252</c:v>
              </c:pt>
              <c:pt idx="610">
                <c:v>252.5</c:v>
              </c:pt>
              <c:pt idx="611">
                <c:v>253</c:v>
              </c:pt>
              <c:pt idx="612">
                <c:v>253.7</c:v>
              </c:pt>
              <c:pt idx="613">
                <c:v>254.3</c:v>
              </c:pt>
              <c:pt idx="614">
                <c:v>254.9</c:v>
              </c:pt>
              <c:pt idx="615">
                <c:v>255.5</c:v>
              </c:pt>
              <c:pt idx="616">
                <c:v>256.10000000000002</c:v>
              </c:pt>
              <c:pt idx="617">
                <c:v>256.8</c:v>
              </c:pt>
              <c:pt idx="618">
                <c:v>257.5</c:v>
              </c:pt>
              <c:pt idx="619">
                <c:v>258.10000000000002</c:v>
              </c:pt>
              <c:pt idx="620">
                <c:v>258.89999999999998</c:v>
              </c:pt>
              <c:pt idx="621">
                <c:v>259.5</c:v>
              </c:pt>
              <c:pt idx="622">
                <c:v>260.10000000000002</c:v>
              </c:pt>
              <c:pt idx="623">
                <c:v>260.7</c:v>
              </c:pt>
              <c:pt idx="624">
                <c:v>261.3</c:v>
              </c:pt>
              <c:pt idx="625">
                <c:v>262</c:v>
              </c:pt>
              <c:pt idx="626">
                <c:v>262.7</c:v>
              </c:pt>
              <c:pt idx="627">
                <c:v>263.3</c:v>
              </c:pt>
              <c:pt idx="628">
                <c:v>264</c:v>
              </c:pt>
              <c:pt idx="629">
                <c:v>264.7</c:v>
              </c:pt>
              <c:pt idx="630">
                <c:v>265.3</c:v>
              </c:pt>
              <c:pt idx="631">
                <c:v>265.89999999999998</c:v>
              </c:pt>
              <c:pt idx="632">
                <c:v>266.7</c:v>
              </c:pt>
              <c:pt idx="633">
                <c:v>267.39999999999998</c:v>
              </c:pt>
              <c:pt idx="634">
                <c:v>268.10000000000002</c:v>
              </c:pt>
              <c:pt idx="635">
                <c:v>268.8</c:v>
              </c:pt>
              <c:pt idx="636">
                <c:v>269.39999999999998</c:v>
              </c:pt>
              <c:pt idx="637">
                <c:v>270</c:v>
              </c:pt>
              <c:pt idx="638">
                <c:v>270.60000000000002</c:v>
              </c:pt>
              <c:pt idx="639">
                <c:v>271.3</c:v>
              </c:pt>
              <c:pt idx="640">
                <c:v>271.89999999999998</c:v>
              </c:pt>
              <c:pt idx="641">
                <c:v>272.5</c:v>
              </c:pt>
              <c:pt idx="642">
                <c:v>273.2</c:v>
              </c:pt>
              <c:pt idx="643">
                <c:v>273.89999999999998</c:v>
              </c:pt>
              <c:pt idx="644">
                <c:v>274.60000000000002</c:v>
              </c:pt>
              <c:pt idx="645">
                <c:v>275.2</c:v>
              </c:pt>
              <c:pt idx="646">
                <c:v>275.89999999999998</c:v>
              </c:pt>
              <c:pt idx="647">
                <c:v>276.5</c:v>
              </c:pt>
              <c:pt idx="648">
                <c:v>277.10000000000002</c:v>
              </c:pt>
              <c:pt idx="649">
                <c:v>277.8</c:v>
              </c:pt>
              <c:pt idx="650">
                <c:v>278.60000000000002</c:v>
              </c:pt>
              <c:pt idx="651">
                <c:v>279.3</c:v>
              </c:pt>
              <c:pt idx="652">
                <c:v>279.89999999999998</c:v>
              </c:pt>
              <c:pt idx="653">
                <c:v>280.5</c:v>
              </c:pt>
              <c:pt idx="654">
                <c:v>281.10000000000002</c:v>
              </c:pt>
              <c:pt idx="655">
                <c:v>281.8</c:v>
              </c:pt>
              <c:pt idx="656">
                <c:v>282.39999999999998</c:v>
              </c:pt>
              <c:pt idx="657">
                <c:v>283</c:v>
              </c:pt>
              <c:pt idx="658">
                <c:v>283.60000000000002</c:v>
              </c:pt>
              <c:pt idx="659">
                <c:v>284.2</c:v>
              </c:pt>
              <c:pt idx="660">
                <c:v>284.8</c:v>
              </c:pt>
              <c:pt idx="661">
                <c:v>285.39999999999998</c:v>
              </c:pt>
              <c:pt idx="662">
                <c:v>286</c:v>
              </c:pt>
              <c:pt idx="663">
                <c:v>286.60000000000002</c:v>
              </c:pt>
              <c:pt idx="664">
                <c:v>287.2</c:v>
              </c:pt>
              <c:pt idx="665">
                <c:v>287.8</c:v>
              </c:pt>
              <c:pt idx="666">
                <c:v>288.5</c:v>
              </c:pt>
              <c:pt idx="667">
                <c:v>289.2</c:v>
              </c:pt>
              <c:pt idx="668">
                <c:v>289.8</c:v>
              </c:pt>
              <c:pt idx="669">
                <c:v>290.39999999999998</c:v>
              </c:pt>
              <c:pt idx="670">
                <c:v>291</c:v>
              </c:pt>
              <c:pt idx="671">
                <c:v>291.7</c:v>
              </c:pt>
              <c:pt idx="672">
                <c:v>292.3</c:v>
              </c:pt>
              <c:pt idx="673">
                <c:v>292.89999999999998</c:v>
              </c:pt>
              <c:pt idx="674">
                <c:v>293.60000000000002</c:v>
              </c:pt>
              <c:pt idx="675">
                <c:v>294.3</c:v>
              </c:pt>
              <c:pt idx="676">
                <c:v>294.89999999999998</c:v>
              </c:pt>
              <c:pt idx="677">
                <c:v>295.5</c:v>
              </c:pt>
              <c:pt idx="678">
                <c:v>296.10000000000002</c:v>
              </c:pt>
              <c:pt idx="679">
                <c:v>296.7</c:v>
              </c:pt>
              <c:pt idx="680">
                <c:v>297.39999999999998</c:v>
              </c:pt>
              <c:pt idx="681">
                <c:v>298.10000000000002</c:v>
              </c:pt>
              <c:pt idx="682">
                <c:v>298.7</c:v>
              </c:pt>
              <c:pt idx="683">
                <c:v>299.3</c:v>
              </c:pt>
              <c:pt idx="684">
                <c:v>299.89999999999998</c:v>
              </c:pt>
              <c:pt idx="685">
                <c:v>300.60000000000002</c:v>
              </c:pt>
              <c:pt idx="686">
                <c:v>301.2</c:v>
              </c:pt>
              <c:pt idx="687">
                <c:v>301.60000000000002</c:v>
              </c:pt>
              <c:pt idx="688">
                <c:v>302.2</c:v>
              </c:pt>
              <c:pt idx="689">
                <c:v>302.7</c:v>
              </c:pt>
              <c:pt idx="690">
                <c:v>303.3</c:v>
              </c:pt>
              <c:pt idx="691">
                <c:v>303.89999999999998</c:v>
              </c:pt>
              <c:pt idx="692">
                <c:v>304.5</c:v>
              </c:pt>
              <c:pt idx="693">
                <c:v>305</c:v>
              </c:pt>
              <c:pt idx="694">
                <c:v>305.60000000000002</c:v>
              </c:pt>
              <c:pt idx="695">
                <c:v>306</c:v>
              </c:pt>
              <c:pt idx="696">
                <c:v>306.5</c:v>
              </c:pt>
              <c:pt idx="697">
                <c:v>307</c:v>
              </c:pt>
              <c:pt idx="698">
                <c:v>307.39999999999998</c:v>
              </c:pt>
              <c:pt idx="699">
                <c:v>308</c:v>
              </c:pt>
              <c:pt idx="700">
                <c:v>308.39999999999998</c:v>
              </c:pt>
              <c:pt idx="701">
                <c:v>308.8</c:v>
              </c:pt>
              <c:pt idx="702">
                <c:v>309.3</c:v>
              </c:pt>
              <c:pt idx="703">
                <c:v>309.7</c:v>
              </c:pt>
              <c:pt idx="704">
                <c:v>310.2</c:v>
              </c:pt>
              <c:pt idx="705">
                <c:v>310.60000000000002</c:v>
              </c:pt>
              <c:pt idx="706">
                <c:v>311.2</c:v>
              </c:pt>
              <c:pt idx="707">
                <c:v>311.60000000000002</c:v>
              </c:pt>
              <c:pt idx="708">
                <c:v>312.10000000000002</c:v>
              </c:pt>
              <c:pt idx="709">
                <c:v>312.5</c:v>
              </c:pt>
              <c:pt idx="710">
                <c:v>312.89999999999998</c:v>
              </c:pt>
              <c:pt idx="711">
                <c:v>313.39999999999998</c:v>
              </c:pt>
              <c:pt idx="712">
                <c:v>313.8</c:v>
              </c:pt>
              <c:pt idx="713">
                <c:v>314.3</c:v>
              </c:pt>
              <c:pt idx="714">
                <c:v>314.8</c:v>
              </c:pt>
              <c:pt idx="715">
                <c:v>315.39999999999998</c:v>
              </c:pt>
              <c:pt idx="716">
                <c:v>315.8</c:v>
              </c:pt>
              <c:pt idx="717">
                <c:v>316.3</c:v>
              </c:pt>
              <c:pt idx="718">
                <c:v>316.8</c:v>
              </c:pt>
              <c:pt idx="719">
                <c:v>317.3</c:v>
              </c:pt>
              <c:pt idx="720">
                <c:v>317.7</c:v>
              </c:pt>
              <c:pt idx="721">
                <c:v>318.3</c:v>
              </c:pt>
              <c:pt idx="722">
                <c:v>318.8</c:v>
              </c:pt>
              <c:pt idx="723">
                <c:v>319.39999999999998</c:v>
              </c:pt>
              <c:pt idx="724">
                <c:v>320</c:v>
              </c:pt>
              <c:pt idx="725">
                <c:v>320.39999999999998</c:v>
              </c:pt>
              <c:pt idx="726">
                <c:v>321.10000000000002</c:v>
              </c:pt>
              <c:pt idx="727">
                <c:v>321.7</c:v>
              </c:pt>
              <c:pt idx="728">
                <c:v>322.3</c:v>
              </c:pt>
              <c:pt idx="729">
                <c:v>322.7</c:v>
              </c:pt>
              <c:pt idx="730">
                <c:v>323.2</c:v>
              </c:pt>
              <c:pt idx="731">
                <c:v>323.7</c:v>
              </c:pt>
              <c:pt idx="732">
                <c:v>324</c:v>
              </c:pt>
              <c:pt idx="733">
                <c:v>324.39999999999998</c:v>
              </c:pt>
              <c:pt idx="734">
                <c:v>324.89999999999998</c:v>
              </c:pt>
              <c:pt idx="735">
                <c:v>325.3</c:v>
              </c:pt>
              <c:pt idx="736">
                <c:v>325.8</c:v>
              </c:pt>
              <c:pt idx="737">
                <c:v>326.3</c:v>
              </c:pt>
              <c:pt idx="738">
                <c:v>326.7</c:v>
              </c:pt>
              <c:pt idx="739">
                <c:v>327.3</c:v>
              </c:pt>
              <c:pt idx="740">
                <c:v>327.8</c:v>
              </c:pt>
              <c:pt idx="741">
                <c:v>328.4</c:v>
              </c:pt>
              <c:pt idx="742">
                <c:v>328.9</c:v>
              </c:pt>
              <c:pt idx="743">
                <c:v>329.4</c:v>
              </c:pt>
              <c:pt idx="744">
                <c:v>329.9</c:v>
              </c:pt>
              <c:pt idx="745">
                <c:v>330.3</c:v>
              </c:pt>
              <c:pt idx="746">
                <c:v>330.9</c:v>
              </c:pt>
              <c:pt idx="747">
                <c:v>331.3</c:v>
              </c:pt>
              <c:pt idx="748">
                <c:v>331.8</c:v>
              </c:pt>
              <c:pt idx="749">
                <c:v>332.2</c:v>
              </c:pt>
              <c:pt idx="750">
                <c:v>332.7</c:v>
              </c:pt>
              <c:pt idx="751">
                <c:v>333.1</c:v>
              </c:pt>
              <c:pt idx="752">
                <c:v>333.4</c:v>
              </c:pt>
              <c:pt idx="753">
                <c:v>333.8</c:v>
              </c:pt>
              <c:pt idx="754">
                <c:v>334.2</c:v>
              </c:pt>
              <c:pt idx="755">
                <c:v>334.7</c:v>
              </c:pt>
              <c:pt idx="756">
                <c:v>335.2</c:v>
              </c:pt>
              <c:pt idx="757">
                <c:v>335.6</c:v>
              </c:pt>
              <c:pt idx="758">
                <c:v>336.1</c:v>
              </c:pt>
              <c:pt idx="759">
                <c:v>336.5</c:v>
              </c:pt>
              <c:pt idx="760">
                <c:v>336.9</c:v>
              </c:pt>
              <c:pt idx="761">
                <c:v>337.3</c:v>
              </c:pt>
              <c:pt idx="762">
                <c:v>337.8</c:v>
              </c:pt>
              <c:pt idx="763">
                <c:v>338.2</c:v>
              </c:pt>
              <c:pt idx="764">
                <c:v>338.6</c:v>
              </c:pt>
              <c:pt idx="765">
                <c:v>339</c:v>
              </c:pt>
              <c:pt idx="766">
                <c:v>339.4</c:v>
              </c:pt>
              <c:pt idx="767">
                <c:v>339.7</c:v>
              </c:pt>
              <c:pt idx="768">
                <c:v>340.2</c:v>
              </c:pt>
              <c:pt idx="769">
                <c:v>340.7</c:v>
              </c:pt>
              <c:pt idx="770">
                <c:v>341.2</c:v>
              </c:pt>
              <c:pt idx="771">
                <c:v>341.7</c:v>
              </c:pt>
              <c:pt idx="772">
                <c:v>342.3</c:v>
              </c:pt>
              <c:pt idx="773">
                <c:v>342.7</c:v>
              </c:pt>
              <c:pt idx="774">
                <c:v>343.1</c:v>
              </c:pt>
              <c:pt idx="775">
                <c:v>343.4</c:v>
              </c:pt>
              <c:pt idx="776">
                <c:v>343.9</c:v>
              </c:pt>
              <c:pt idx="777">
                <c:v>344.2</c:v>
              </c:pt>
              <c:pt idx="778">
                <c:v>344.6</c:v>
              </c:pt>
              <c:pt idx="779">
                <c:v>345</c:v>
              </c:pt>
              <c:pt idx="780">
                <c:v>345.3</c:v>
              </c:pt>
              <c:pt idx="781">
                <c:v>345.5</c:v>
              </c:pt>
              <c:pt idx="782">
                <c:v>345.8</c:v>
              </c:pt>
              <c:pt idx="783">
                <c:v>346.1</c:v>
              </c:pt>
              <c:pt idx="784">
                <c:v>346.5</c:v>
              </c:pt>
              <c:pt idx="785">
                <c:v>346.8</c:v>
              </c:pt>
              <c:pt idx="786">
                <c:v>347.2</c:v>
              </c:pt>
              <c:pt idx="787">
                <c:v>347.5</c:v>
              </c:pt>
              <c:pt idx="788">
                <c:v>347.9</c:v>
              </c:pt>
              <c:pt idx="789">
                <c:v>348.2</c:v>
              </c:pt>
              <c:pt idx="790">
                <c:v>348.6</c:v>
              </c:pt>
              <c:pt idx="791">
                <c:v>349.1</c:v>
              </c:pt>
              <c:pt idx="792">
                <c:v>349.5</c:v>
              </c:pt>
              <c:pt idx="793">
                <c:v>349.8</c:v>
              </c:pt>
              <c:pt idx="794">
                <c:v>350.2</c:v>
              </c:pt>
              <c:pt idx="795">
                <c:v>350.6</c:v>
              </c:pt>
              <c:pt idx="796">
                <c:v>351</c:v>
              </c:pt>
              <c:pt idx="797">
                <c:v>351.4</c:v>
              </c:pt>
              <c:pt idx="798">
                <c:v>351.7</c:v>
              </c:pt>
              <c:pt idx="799">
                <c:v>352.2</c:v>
              </c:pt>
              <c:pt idx="800">
                <c:v>352.7</c:v>
              </c:pt>
              <c:pt idx="801">
                <c:v>353.2</c:v>
              </c:pt>
              <c:pt idx="802">
                <c:v>353.6</c:v>
              </c:pt>
              <c:pt idx="803">
                <c:v>354.1</c:v>
              </c:pt>
              <c:pt idx="804">
                <c:v>354.5</c:v>
              </c:pt>
              <c:pt idx="805">
                <c:v>354.9</c:v>
              </c:pt>
              <c:pt idx="806">
                <c:v>355.5</c:v>
              </c:pt>
              <c:pt idx="807">
                <c:v>356.1</c:v>
              </c:pt>
              <c:pt idx="808">
                <c:v>356.6</c:v>
              </c:pt>
              <c:pt idx="809">
                <c:v>357</c:v>
              </c:pt>
              <c:pt idx="810">
                <c:v>357.4</c:v>
              </c:pt>
              <c:pt idx="811">
                <c:v>358</c:v>
              </c:pt>
              <c:pt idx="812">
                <c:v>358.3</c:v>
              </c:pt>
              <c:pt idx="813">
                <c:v>358.8</c:v>
              </c:pt>
              <c:pt idx="814">
                <c:v>359.2</c:v>
              </c:pt>
              <c:pt idx="815">
                <c:v>359.7</c:v>
              </c:pt>
              <c:pt idx="816">
                <c:v>360.3</c:v>
              </c:pt>
              <c:pt idx="817">
                <c:v>361</c:v>
              </c:pt>
              <c:pt idx="818">
                <c:v>361.8</c:v>
              </c:pt>
              <c:pt idx="819">
                <c:v>362.7</c:v>
              </c:pt>
              <c:pt idx="820">
                <c:v>363.4</c:v>
              </c:pt>
              <c:pt idx="821">
                <c:v>364.1</c:v>
              </c:pt>
              <c:pt idx="822">
                <c:v>364.8</c:v>
              </c:pt>
              <c:pt idx="823">
                <c:v>365.4</c:v>
              </c:pt>
              <c:pt idx="824">
                <c:v>366.1</c:v>
              </c:pt>
              <c:pt idx="825">
                <c:v>366.8</c:v>
              </c:pt>
              <c:pt idx="826">
                <c:v>367.4</c:v>
              </c:pt>
              <c:pt idx="827">
                <c:v>368</c:v>
              </c:pt>
              <c:pt idx="828">
                <c:v>368.8</c:v>
              </c:pt>
              <c:pt idx="829">
                <c:v>369.4</c:v>
              </c:pt>
              <c:pt idx="830">
                <c:v>370.2</c:v>
              </c:pt>
              <c:pt idx="831">
                <c:v>371.2</c:v>
              </c:pt>
              <c:pt idx="832">
                <c:v>372.1</c:v>
              </c:pt>
              <c:pt idx="833">
                <c:v>373</c:v>
              </c:pt>
              <c:pt idx="834">
                <c:v>373.9</c:v>
              </c:pt>
              <c:pt idx="835">
                <c:v>374.6</c:v>
              </c:pt>
              <c:pt idx="836">
                <c:v>375</c:v>
              </c:pt>
              <c:pt idx="837">
                <c:v>375.8</c:v>
              </c:pt>
              <c:pt idx="838">
                <c:v>376.6</c:v>
              </c:pt>
              <c:pt idx="839">
                <c:v>377.4</c:v>
              </c:pt>
              <c:pt idx="840">
                <c:v>378.2</c:v>
              </c:pt>
              <c:pt idx="841">
                <c:v>378.8</c:v>
              </c:pt>
              <c:pt idx="842">
                <c:v>379.4</c:v>
              </c:pt>
              <c:pt idx="843">
                <c:v>379.8</c:v>
              </c:pt>
              <c:pt idx="844">
                <c:v>380.4</c:v>
              </c:pt>
              <c:pt idx="845">
                <c:v>381</c:v>
              </c:pt>
              <c:pt idx="846">
                <c:v>381.5</c:v>
              </c:pt>
              <c:pt idx="847">
                <c:v>382.1</c:v>
              </c:pt>
              <c:pt idx="848">
                <c:v>382.9</c:v>
              </c:pt>
              <c:pt idx="849">
                <c:v>383.5</c:v>
              </c:pt>
              <c:pt idx="850">
                <c:v>384.1</c:v>
              </c:pt>
              <c:pt idx="851">
                <c:v>384.7</c:v>
              </c:pt>
              <c:pt idx="852">
                <c:v>385.3</c:v>
              </c:pt>
              <c:pt idx="853">
                <c:v>386</c:v>
              </c:pt>
              <c:pt idx="854">
                <c:v>386.8</c:v>
              </c:pt>
              <c:pt idx="855">
                <c:v>387.9</c:v>
              </c:pt>
              <c:pt idx="856">
                <c:v>388.8</c:v>
              </c:pt>
              <c:pt idx="857">
                <c:v>389.5</c:v>
              </c:pt>
              <c:pt idx="858">
                <c:v>390.4</c:v>
              </c:pt>
              <c:pt idx="859">
                <c:v>391.2</c:v>
              </c:pt>
              <c:pt idx="860">
                <c:v>391.7</c:v>
              </c:pt>
              <c:pt idx="861">
                <c:v>392.3</c:v>
              </c:pt>
              <c:pt idx="862">
                <c:v>392.8</c:v>
              </c:pt>
              <c:pt idx="863">
                <c:v>393.1</c:v>
              </c:pt>
              <c:pt idx="864">
                <c:v>393.5</c:v>
              </c:pt>
              <c:pt idx="865">
                <c:v>394</c:v>
              </c:pt>
              <c:pt idx="866">
                <c:v>394.3</c:v>
              </c:pt>
              <c:pt idx="867">
                <c:v>394.6</c:v>
              </c:pt>
              <c:pt idx="868">
                <c:v>395</c:v>
              </c:pt>
              <c:pt idx="869">
                <c:v>395.6</c:v>
              </c:pt>
              <c:pt idx="870">
                <c:v>396</c:v>
              </c:pt>
              <c:pt idx="871">
                <c:v>396.6</c:v>
              </c:pt>
              <c:pt idx="872">
                <c:v>397</c:v>
              </c:pt>
              <c:pt idx="873">
                <c:v>397.4</c:v>
              </c:pt>
              <c:pt idx="874">
                <c:v>397.9</c:v>
              </c:pt>
              <c:pt idx="875">
                <c:v>398.4</c:v>
              </c:pt>
              <c:pt idx="876">
                <c:v>398.8</c:v>
              </c:pt>
              <c:pt idx="877">
                <c:v>399.3</c:v>
              </c:pt>
              <c:pt idx="878">
                <c:v>399.7</c:v>
              </c:pt>
              <c:pt idx="879">
                <c:v>400.1</c:v>
              </c:pt>
              <c:pt idx="880">
                <c:v>400.4</c:v>
              </c:pt>
              <c:pt idx="881">
                <c:v>400.9</c:v>
              </c:pt>
              <c:pt idx="882">
                <c:v>401.6</c:v>
              </c:pt>
              <c:pt idx="883">
                <c:v>402.1</c:v>
              </c:pt>
              <c:pt idx="884">
                <c:v>402.8</c:v>
              </c:pt>
              <c:pt idx="885">
                <c:v>403.4</c:v>
              </c:pt>
              <c:pt idx="886">
                <c:v>404.1</c:v>
              </c:pt>
              <c:pt idx="887">
                <c:v>404.8</c:v>
              </c:pt>
              <c:pt idx="888">
                <c:v>405.6</c:v>
              </c:pt>
              <c:pt idx="889">
                <c:v>406.2</c:v>
              </c:pt>
              <c:pt idx="890">
                <c:v>406.9</c:v>
              </c:pt>
              <c:pt idx="891">
                <c:v>408</c:v>
              </c:pt>
              <c:pt idx="892">
                <c:v>409.9</c:v>
              </c:pt>
              <c:pt idx="893">
                <c:v>412.6</c:v>
              </c:pt>
              <c:pt idx="894">
                <c:v>414.8</c:v>
              </c:pt>
              <c:pt idx="895">
                <c:v>416.9</c:v>
              </c:pt>
              <c:pt idx="896">
                <c:v>418.7</c:v>
              </c:pt>
              <c:pt idx="897">
                <c:v>420.4</c:v>
              </c:pt>
              <c:pt idx="898">
                <c:v>422.3</c:v>
              </c:pt>
              <c:pt idx="899">
                <c:v>424.3</c:v>
              </c:pt>
              <c:pt idx="900">
                <c:v>425.9</c:v>
              </c:pt>
              <c:pt idx="901">
                <c:v>427.3</c:v>
              </c:pt>
              <c:pt idx="902">
                <c:v>428.7</c:v>
              </c:pt>
              <c:pt idx="903">
                <c:v>430.1</c:v>
              </c:pt>
              <c:pt idx="904">
                <c:v>431.3</c:v>
              </c:pt>
              <c:pt idx="905">
                <c:v>432.4</c:v>
              </c:pt>
              <c:pt idx="906">
                <c:v>433.4</c:v>
              </c:pt>
              <c:pt idx="907">
                <c:v>434.6</c:v>
              </c:pt>
              <c:pt idx="908">
                <c:v>435.5</c:v>
              </c:pt>
              <c:pt idx="909">
                <c:v>436.5</c:v>
              </c:pt>
              <c:pt idx="910">
                <c:v>437.4</c:v>
              </c:pt>
              <c:pt idx="911">
                <c:v>438.3</c:v>
              </c:pt>
              <c:pt idx="912">
                <c:v>438.8</c:v>
              </c:pt>
              <c:pt idx="913">
                <c:v>439.3</c:v>
              </c:pt>
              <c:pt idx="914">
                <c:v>440.1</c:v>
              </c:pt>
              <c:pt idx="915">
                <c:v>440.9</c:v>
              </c:pt>
              <c:pt idx="916">
                <c:v>441.6</c:v>
              </c:pt>
              <c:pt idx="917">
                <c:v>442.2</c:v>
              </c:pt>
              <c:pt idx="918">
                <c:v>442.9</c:v>
              </c:pt>
              <c:pt idx="919">
                <c:v>443.4</c:v>
              </c:pt>
              <c:pt idx="920">
                <c:v>443.9</c:v>
              </c:pt>
              <c:pt idx="921">
                <c:v>444.4</c:v>
              </c:pt>
              <c:pt idx="922">
                <c:v>444.8</c:v>
              </c:pt>
              <c:pt idx="923">
                <c:v>445.2</c:v>
              </c:pt>
              <c:pt idx="924">
                <c:v>445.4</c:v>
              </c:pt>
              <c:pt idx="925">
                <c:v>445.8</c:v>
              </c:pt>
              <c:pt idx="926">
                <c:v>446.3</c:v>
              </c:pt>
              <c:pt idx="927">
                <c:v>446.8</c:v>
              </c:pt>
              <c:pt idx="928">
                <c:v>447.5</c:v>
              </c:pt>
              <c:pt idx="929">
                <c:v>448.1</c:v>
              </c:pt>
              <c:pt idx="930">
                <c:v>448.6</c:v>
              </c:pt>
              <c:pt idx="931">
                <c:v>448.9</c:v>
              </c:pt>
              <c:pt idx="932">
                <c:v>449.4</c:v>
              </c:pt>
              <c:pt idx="933">
                <c:v>450</c:v>
              </c:pt>
              <c:pt idx="934">
                <c:v>450.8</c:v>
              </c:pt>
              <c:pt idx="935">
                <c:v>451.3</c:v>
              </c:pt>
              <c:pt idx="936">
                <c:v>451.7</c:v>
              </c:pt>
              <c:pt idx="937">
                <c:v>452.1</c:v>
              </c:pt>
              <c:pt idx="938">
                <c:v>452.3</c:v>
              </c:pt>
              <c:pt idx="939">
                <c:v>452.9</c:v>
              </c:pt>
              <c:pt idx="940">
                <c:v>453.3</c:v>
              </c:pt>
              <c:pt idx="941">
                <c:v>453.5</c:v>
              </c:pt>
              <c:pt idx="942">
                <c:v>453.5</c:v>
              </c:pt>
              <c:pt idx="943">
                <c:v>453.4</c:v>
              </c:pt>
              <c:pt idx="944">
                <c:v>453.4</c:v>
              </c:pt>
              <c:pt idx="945">
                <c:v>453.6</c:v>
              </c:pt>
              <c:pt idx="946">
                <c:v>453.9</c:v>
              </c:pt>
              <c:pt idx="947">
                <c:v>454.2</c:v>
              </c:pt>
              <c:pt idx="948">
                <c:v>454.2</c:v>
              </c:pt>
              <c:pt idx="949">
                <c:v>454.3</c:v>
              </c:pt>
              <c:pt idx="950">
                <c:v>454.8</c:v>
              </c:pt>
              <c:pt idx="951">
                <c:v>454.9</c:v>
              </c:pt>
              <c:pt idx="952">
                <c:v>454.9</c:v>
              </c:pt>
              <c:pt idx="953">
                <c:v>454.8</c:v>
              </c:pt>
              <c:pt idx="954">
                <c:v>454.9</c:v>
              </c:pt>
              <c:pt idx="955">
                <c:v>454.8</c:v>
              </c:pt>
              <c:pt idx="956">
                <c:v>454.7</c:v>
              </c:pt>
              <c:pt idx="957">
                <c:v>454.9</c:v>
              </c:pt>
              <c:pt idx="958">
                <c:v>455.5</c:v>
              </c:pt>
              <c:pt idx="959">
                <c:v>455.8</c:v>
              </c:pt>
              <c:pt idx="960">
                <c:v>456.2</c:v>
              </c:pt>
              <c:pt idx="961">
                <c:v>456.4</c:v>
              </c:pt>
              <c:pt idx="962">
                <c:v>456.3</c:v>
              </c:pt>
              <c:pt idx="963">
                <c:v>456.3</c:v>
              </c:pt>
              <c:pt idx="964">
                <c:v>456.6</c:v>
              </c:pt>
              <c:pt idx="965">
                <c:v>456.7</c:v>
              </c:pt>
              <c:pt idx="966">
                <c:v>456.8</c:v>
              </c:pt>
              <c:pt idx="967">
                <c:v>457.1</c:v>
              </c:pt>
              <c:pt idx="968">
                <c:v>457.5</c:v>
              </c:pt>
              <c:pt idx="969">
                <c:v>457.7</c:v>
              </c:pt>
              <c:pt idx="970">
                <c:v>457.9</c:v>
              </c:pt>
              <c:pt idx="971">
                <c:v>458</c:v>
              </c:pt>
              <c:pt idx="972">
                <c:v>458.2</c:v>
              </c:pt>
              <c:pt idx="973">
                <c:v>458.5</c:v>
              </c:pt>
              <c:pt idx="974">
                <c:v>458.7</c:v>
              </c:pt>
              <c:pt idx="975">
                <c:v>459</c:v>
              </c:pt>
              <c:pt idx="976">
                <c:v>459.1</c:v>
              </c:pt>
              <c:pt idx="977">
                <c:v>458.9</c:v>
              </c:pt>
              <c:pt idx="978">
                <c:v>458.8</c:v>
              </c:pt>
              <c:pt idx="979">
                <c:v>458.5</c:v>
              </c:pt>
              <c:pt idx="980">
                <c:v>458.3</c:v>
              </c:pt>
              <c:pt idx="981">
                <c:v>458.1</c:v>
              </c:pt>
              <c:pt idx="982">
                <c:v>457.9</c:v>
              </c:pt>
              <c:pt idx="983">
                <c:v>458</c:v>
              </c:pt>
              <c:pt idx="984">
                <c:v>458.3</c:v>
              </c:pt>
              <c:pt idx="985">
                <c:v>458.5</c:v>
              </c:pt>
              <c:pt idx="986">
                <c:v>458.9</c:v>
              </c:pt>
              <c:pt idx="987">
                <c:v>459.2</c:v>
              </c:pt>
              <c:pt idx="988">
                <c:v>459.6</c:v>
              </c:pt>
              <c:pt idx="989">
                <c:v>459.5</c:v>
              </c:pt>
              <c:pt idx="990">
                <c:v>459.2</c:v>
              </c:pt>
              <c:pt idx="991">
                <c:v>459.1</c:v>
              </c:pt>
              <c:pt idx="992">
                <c:v>459.1</c:v>
              </c:pt>
              <c:pt idx="993">
                <c:v>459.1</c:v>
              </c:pt>
              <c:pt idx="994">
                <c:v>459.2</c:v>
              </c:pt>
              <c:pt idx="995">
                <c:v>459.6</c:v>
              </c:pt>
              <c:pt idx="996">
                <c:v>459.7</c:v>
              </c:pt>
              <c:pt idx="997">
                <c:v>459.6</c:v>
              </c:pt>
              <c:pt idx="998">
                <c:v>459.5</c:v>
              </c:pt>
              <c:pt idx="999">
                <c:v>459.4</c:v>
              </c:pt>
              <c:pt idx="1000">
                <c:v>459.4</c:v>
              </c:pt>
              <c:pt idx="1001">
                <c:v>459.5</c:v>
              </c:pt>
              <c:pt idx="1002">
                <c:v>459.9</c:v>
              </c:pt>
              <c:pt idx="1003">
                <c:v>460.2</c:v>
              </c:pt>
              <c:pt idx="1004">
                <c:v>460.6</c:v>
              </c:pt>
              <c:pt idx="1005">
                <c:v>460.8</c:v>
              </c:pt>
              <c:pt idx="1006">
                <c:v>460.9</c:v>
              </c:pt>
              <c:pt idx="1007">
                <c:v>461.3</c:v>
              </c:pt>
              <c:pt idx="1008">
                <c:v>461.4</c:v>
              </c:pt>
              <c:pt idx="1009">
                <c:v>461.7</c:v>
              </c:pt>
              <c:pt idx="1010">
                <c:v>461.9</c:v>
              </c:pt>
              <c:pt idx="1011">
                <c:v>462</c:v>
              </c:pt>
              <c:pt idx="1012">
                <c:v>462</c:v>
              </c:pt>
              <c:pt idx="1013">
                <c:v>462.4</c:v>
              </c:pt>
              <c:pt idx="1014">
                <c:v>462.6</c:v>
              </c:pt>
              <c:pt idx="1015">
                <c:v>462.4</c:v>
              </c:pt>
              <c:pt idx="1016">
                <c:v>462.3</c:v>
              </c:pt>
              <c:pt idx="1017">
                <c:v>462.1</c:v>
              </c:pt>
              <c:pt idx="1018">
                <c:v>462.1</c:v>
              </c:pt>
              <c:pt idx="1019">
                <c:v>462.3</c:v>
              </c:pt>
              <c:pt idx="1020">
                <c:v>462.1</c:v>
              </c:pt>
              <c:pt idx="1021">
                <c:v>461.7</c:v>
              </c:pt>
              <c:pt idx="1022">
                <c:v>461.5</c:v>
              </c:pt>
              <c:pt idx="1023">
                <c:v>461.4</c:v>
              </c:pt>
              <c:pt idx="1024">
                <c:v>461.1</c:v>
              </c:pt>
              <c:pt idx="1025">
                <c:v>461</c:v>
              </c:pt>
              <c:pt idx="1026">
                <c:v>461</c:v>
              </c:pt>
              <c:pt idx="1027">
                <c:v>460.9</c:v>
              </c:pt>
              <c:pt idx="1028">
                <c:v>461</c:v>
              </c:pt>
              <c:pt idx="1029">
                <c:v>461.3</c:v>
              </c:pt>
              <c:pt idx="1030">
                <c:v>461.3</c:v>
              </c:pt>
              <c:pt idx="1031">
                <c:v>461.4</c:v>
              </c:pt>
              <c:pt idx="1032">
                <c:v>461.4</c:v>
              </c:pt>
              <c:pt idx="1033">
                <c:v>461.7</c:v>
              </c:pt>
              <c:pt idx="1034">
                <c:v>461.7</c:v>
              </c:pt>
              <c:pt idx="1035">
                <c:v>462.1</c:v>
              </c:pt>
              <c:pt idx="1036">
                <c:v>462.5</c:v>
              </c:pt>
              <c:pt idx="1037">
                <c:v>463</c:v>
              </c:pt>
              <c:pt idx="1038">
                <c:v>463.6</c:v>
              </c:pt>
              <c:pt idx="1039">
                <c:v>464</c:v>
              </c:pt>
              <c:pt idx="1040">
                <c:v>464.3</c:v>
              </c:pt>
              <c:pt idx="1041">
                <c:v>464.7</c:v>
              </c:pt>
              <c:pt idx="1042">
                <c:v>465</c:v>
              </c:pt>
              <c:pt idx="1043">
                <c:v>465.2</c:v>
              </c:pt>
              <c:pt idx="1044">
                <c:v>465.4</c:v>
              </c:pt>
              <c:pt idx="1045">
                <c:v>465.5</c:v>
              </c:pt>
              <c:pt idx="1046">
                <c:v>465.8</c:v>
              </c:pt>
              <c:pt idx="1047">
                <c:v>466.4</c:v>
              </c:pt>
              <c:pt idx="1048">
                <c:v>466.4</c:v>
              </c:pt>
              <c:pt idx="1049">
                <c:v>466.5</c:v>
              </c:pt>
              <c:pt idx="1050">
                <c:v>466.5</c:v>
              </c:pt>
              <c:pt idx="1051">
                <c:v>466.5</c:v>
              </c:pt>
              <c:pt idx="1052">
                <c:v>466.7</c:v>
              </c:pt>
              <c:pt idx="1053">
                <c:v>466.7</c:v>
              </c:pt>
              <c:pt idx="1054">
                <c:v>466.6</c:v>
              </c:pt>
              <c:pt idx="1055">
                <c:v>466.3</c:v>
              </c:pt>
              <c:pt idx="1056">
                <c:v>465.7</c:v>
              </c:pt>
              <c:pt idx="1057">
                <c:v>465.4</c:v>
              </c:pt>
              <c:pt idx="1058">
                <c:v>465</c:v>
              </c:pt>
              <c:pt idx="1059">
                <c:v>464.7</c:v>
              </c:pt>
              <c:pt idx="1060">
                <c:v>464.3</c:v>
              </c:pt>
              <c:pt idx="1061">
                <c:v>464</c:v>
              </c:pt>
              <c:pt idx="1062">
                <c:v>463.8</c:v>
              </c:pt>
              <c:pt idx="1063">
                <c:v>463.6</c:v>
              </c:pt>
              <c:pt idx="1064">
                <c:v>463.5</c:v>
              </c:pt>
              <c:pt idx="1065">
                <c:v>463.6</c:v>
              </c:pt>
              <c:pt idx="1066">
                <c:v>463.6</c:v>
              </c:pt>
              <c:pt idx="1067">
                <c:v>463.4</c:v>
              </c:pt>
              <c:pt idx="1068">
                <c:v>463.6</c:v>
              </c:pt>
              <c:pt idx="1069">
                <c:v>463.6</c:v>
              </c:pt>
              <c:pt idx="1070">
                <c:v>463.5</c:v>
              </c:pt>
              <c:pt idx="1071">
                <c:v>463.4</c:v>
              </c:pt>
              <c:pt idx="1072">
                <c:v>463.3</c:v>
              </c:pt>
              <c:pt idx="1073">
                <c:v>463.2</c:v>
              </c:pt>
              <c:pt idx="1074">
                <c:v>463.1</c:v>
              </c:pt>
              <c:pt idx="1075">
                <c:v>462.6</c:v>
              </c:pt>
              <c:pt idx="1076">
                <c:v>462.5</c:v>
              </c:pt>
              <c:pt idx="1077">
                <c:v>462.1</c:v>
              </c:pt>
              <c:pt idx="1078">
                <c:v>461.9</c:v>
              </c:pt>
              <c:pt idx="1079">
                <c:v>461.7</c:v>
              </c:pt>
              <c:pt idx="1080">
                <c:v>461.6</c:v>
              </c:pt>
              <c:pt idx="1081">
                <c:v>461.6</c:v>
              </c:pt>
              <c:pt idx="1082">
                <c:v>461.7</c:v>
              </c:pt>
              <c:pt idx="1083">
                <c:v>461.7</c:v>
              </c:pt>
              <c:pt idx="1084">
                <c:v>461.9</c:v>
              </c:pt>
              <c:pt idx="1085">
                <c:v>462</c:v>
              </c:pt>
              <c:pt idx="1086">
                <c:v>461.9</c:v>
              </c:pt>
              <c:pt idx="1087">
                <c:v>462</c:v>
              </c:pt>
              <c:pt idx="1088">
                <c:v>462.3</c:v>
              </c:pt>
              <c:pt idx="1089">
                <c:v>462.6</c:v>
              </c:pt>
              <c:pt idx="1090">
                <c:v>463.2</c:v>
              </c:pt>
              <c:pt idx="1091">
                <c:v>463.6</c:v>
              </c:pt>
              <c:pt idx="1092">
                <c:v>464.1</c:v>
              </c:pt>
              <c:pt idx="1093">
                <c:v>464.3</c:v>
              </c:pt>
              <c:pt idx="1094">
                <c:v>464.2</c:v>
              </c:pt>
              <c:pt idx="1095">
                <c:v>464</c:v>
              </c:pt>
              <c:pt idx="1096">
                <c:v>464</c:v>
              </c:pt>
              <c:pt idx="1097">
                <c:v>464.1</c:v>
              </c:pt>
              <c:pt idx="1098">
                <c:v>464.1</c:v>
              </c:pt>
              <c:pt idx="1099">
                <c:v>464.1</c:v>
              </c:pt>
              <c:pt idx="1100">
                <c:v>464.1</c:v>
              </c:pt>
              <c:pt idx="1101">
                <c:v>464.2</c:v>
              </c:pt>
              <c:pt idx="1102">
                <c:v>464.2</c:v>
              </c:pt>
              <c:pt idx="1103">
                <c:v>464.3</c:v>
              </c:pt>
              <c:pt idx="1104">
                <c:v>464.4</c:v>
              </c:pt>
              <c:pt idx="1105">
                <c:v>464.3</c:v>
              </c:pt>
              <c:pt idx="1106">
                <c:v>464.4</c:v>
              </c:pt>
              <c:pt idx="1107">
                <c:v>464.2</c:v>
              </c:pt>
              <c:pt idx="1108">
                <c:v>464</c:v>
              </c:pt>
              <c:pt idx="1109">
                <c:v>463.6</c:v>
              </c:pt>
              <c:pt idx="1110">
                <c:v>463.6</c:v>
              </c:pt>
              <c:pt idx="1111">
                <c:v>463.7</c:v>
              </c:pt>
              <c:pt idx="1112">
                <c:v>463.8</c:v>
              </c:pt>
              <c:pt idx="1113">
                <c:v>464</c:v>
              </c:pt>
              <c:pt idx="1114">
                <c:v>463.8</c:v>
              </c:pt>
              <c:pt idx="1115">
                <c:v>463.6</c:v>
              </c:pt>
              <c:pt idx="1116">
                <c:v>463.1</c:v>
              </c:pt>
              <c:pt idx="1117">
                <c:v>462.9</c:v>
              </c:pt>
              <c:pt idx="1118">
                <c:v>462.9</c:v>
              </c:pt>
              <c:pt idx="1119">
                <c:v>463.2</c:v>
              </c:pt>
              <c:pt idx="1120">
                <c:v>463.4</c:v>
              </c:pt>
              <c:pt idx="1121">
                <c:v>463.7</c:v>
              </c:pt>
              <c:pt idx="1122">
                <c:v>464.1</c:v>
              </c:pt>
              <c:pt idx="1123">
                <c:v>464.4</c:v>
              </c:pt>
              <c:pt idx="1124">
                <c:v>464.7</c:v>
              </c:pt>
              <c:pt idx="1125">
                <c:v>464.8</c:v>
              </c:pt>
              <c:pt idx="1126">
                <c:v>464.9</c:v>
              </c:pt>
              <c:pt idx="1127">
                <c:v>465.1</c:v>
              </c:pt>
              <c:pt idx="1128">
                <c:v>465.4</c:v>
              </c:pt>
              <c:pt idx="1129">
                <c:v>465.5</c:v>
              </c:pt>
              <c:pt idx="1130">
                <c:v>465.8</c:v>
              </c:pt>
              <c:pt idx="1131">
                <c:v>466.3</c:v>
              </c:pt>
              <c:pt idx="1132">
                <c:v>466.3</c:v>
              </c:pt>
              <c:pt idx="1133">
                <c:v>466.3</c:v>
              </c:pt>
              <c:pt idx="1134">
                <c:v>466.1</c:v>
              </c:pt>
              <c:pt idx="1135">
                <c:v>466.2</c:v>
              </c:pt>
              <c:pt idx="1136">
                <c:v>466.4</c:v>
              </c:pt>
              <c:pt idx="1137">
                <c:v>466.7</c:v>
              </c:pt>
              <c:pt idx="1138">
                <c:v>466.8</c:v>
              </c:pt>
              <c:pt idx="1139">
                <c:v>467</c:v>
              </c:pt>
              <c:pt idx="1140">
                <c:v>467</c:v>
              </c:pt>
              <c:pt idx="1141">
                <c:v>466.9</c:v>
              </c:pt>
              <c:pt idx="1142">
                <c:v>466.4</c:v>
              </c:pt>
              <c:pt idx="1143">
                <c:v>466.1</c:v>
              </c:pt>
              <c:pt idx="1144">
                <c:v>466</c:v>
              </c:pt>
              <c:pt idx="1145">
                <c:v>466.1</c:v>
              </c:pt>
              <c:pt idx="1146">
                <c:v>466.1</c:v>
              </c:pt>
              <c:pt idx="1147">
                <c:v>466.1</c:v>
              </c:pt>
              <c:pt idx="1148">
                <c:v>466.2</c:v>
              </c:pt>
              <c:pt idx="1149">
                <c:v>466.4</c:v>
              </c:pt>
              <c:pt idx="1150">
                <c:v>466.8</c:v>
              </c:pt>
              <c:pt idx="1151">
                <c:v>467.2</c:v>
              </c:pt>
              <c:pt idx="1152">
                <c:v>467.5</c:v>
              </c:pt>
              <c:pt idx="1153">
                <c:v>467.7</c:v>
              </c:pt>
              <c:pt idx="1154">
                <c:v>467.8</c:v>
              </c:pt>
              <c:pt idx="1155">
                <c:v>467.9</c:v>
              </c:pt>
              <c:pt idx="1156">
                <c:v>467.6</c:v>
              </c:pt>
              <c:pt idx="1157">
                <c:v>467.3</c:v>
              </c:pt>
              <c:pt idx="1158">
                <c:v>467.2</c:v>
              </c:pt>
              <c:pt idx="1159">
                <c:v>467.2</c:v>
              </c:pt>
              <c:pt idx="1160">
                <c:v>467.3</c:v>
              </c:pt>
              <c:pt idx="1161">
                <c:v>467.7</c:v>
              </c:pt>
              <c:pt idx="1162">
                <c:v>467.8</c:v>
              </c:pt>
              <c:pt idx="1163">
                <c:v>467.5</c:v>
              </c:pt>
              <c:pt idx="1164">
                <c:v>467.6</c:v>
              </c:pt>
              <c:pt idx="1165">
                <c:v>467.9</c:v>
              </c:pt>
              <c:pt idx="1166">
                <c:v>468</c:v>
              </c:pt>
              <c:pt idx="1167">
                <c:v>468.4</c:v>
              </c:pt>
              <c:pt idx="1168">
                <c:v>468.2</c:v>
              </c:pt>
              <c:pt idx="1169">
                <c:v>468.1</c:v>
              </c:pt>
              <c:pt idx="1170">
                <c:v>467.9</c:v>
              </c:pt>
              <c:pt idx="1171">
                <c:v>467.9</c:v>
              </c:pt>
              <c:pt idx="1172">
                <c:v>468</c:v>
              </c:pt>
              <c:pt idx="1173">
                <c:v>468.4</c:v>
              </c:pt>
              <c:pt idx="1174">
                <c:v>468.6</c:v>
              </c:pt>
              <c:pt idx="1175">
                <c:v>468.8</c:v>
              </c:pt>
              <c:pt idx="1176">
                <c:v>469</c:v>
              </c:pt>
              <c:pt idx="1177">
                <c:v>469</c:v>
              </c:pt>
              <c:pt idx="1178">
                <c:v>468.9</c:v>
              </c:pt>
              <c:pt idx="1179">
                <c:v>468.7</c:v>
              </c:pt>
              <c:pt idx="1180">
                <c:v>468.4</c:v>
              </c:pt>
              <c:pt idx="1181">
                <c:v>468.2</c:v>
              </c:pt>
              <c:pt idx="1182">
                <c:v>467.9</c:v>
              </c:pt>
              <c:pt idx="1183">
                <c:v>467.9</c:v>
              </c:pt>
              <c:pt idx="1184">
                <c:v>467.7</c:v>
              </c:pt>
              <c:pt idx="1185">
                <c:v>467.7</c:v>
              </c:pt>
              <c:pt idx="1186">
                <c:v>467.6</c:v>
              </c:pt>
              <c:pt idx="1187">
                <c:v>467.6</c:v>
              </c:pt>
              <c:pt idx="1188">
                <c:v>467.7</c:v>
              </c:pt>
              <c:pt idx="1189">
                <c:v>467.4</c:v>
              </c:pt>
              <c:pt idx="1190">
                <c:v>467.1</c:v>
              </c:pt>
              <c:pt idx="1191">
                <c:v>466.8</c:v>
              </c:pt>
              <c:pt idx="1192">
                <c:v>466.4</c:v>
              </c:pt>
              <c:pt idx="1193">
                <c:v>466.3</c:v>
              </c:pt>
              <c:pt idx="1194">
                <c:v>466.4</c:v>
              </c:pt>
              <c:pt idx="1195">
                <c:v>466.6</c:v>
              </c:pt>
              <c:pt idx="1196">
                <c:v>466.5</c:v>
              </c:pt>
              <c:pt idx="1197">
                <c:v>466.8</c:v>
              </c:pt>
              <c:pt idx="1198">
                <c:v>467.2</c:v>
              </c:pt>
              <c:pt idx="1199">
                <c:v>467.4</c:v>
              </c:pt>
              <c:pt idx="1200">
                <c:v>467.8</c:v>
              </c:pt>
              <c:pt idx="1201">
                <c:v>468.2</c:v>
              </c:pt>
              <c:pt idx="1202">
                <c:v>468.5</c:v>
              </c:pt>
              <c:pt idx="1203">
                <c:v>469</c:v>
              </c:pt>
              <c:pt idx="1204">
                <c:v>469.5</c:v>
              </c:pt>
              <c:pt idx="1205">
                <c:v>470</c:v>
              </c:pt>
              <c:pt idx="1206">
                <c:v>470.2</c:v>
              </c:pt>
              <c:pt idx="1207">
                <c:v>470.5</c:v>
              </c:pt>
              <c:pt idx="1208">
                <c:v>470.8</c:v>
              </c:pt>
              <c:pt idx="1209">
                <c:v>471.1</c:v>
              </c:pt>
              <c:pt idx="1210">
                <c:v>471.2</c:v>
              </c:pt>
              <c:pt idx="1211">
                <c:v>471.1</c:v>
              </c:pt>
              <c:pt idx="1212">
                <c:v>470.8</c:v>
              </c:pt>
              <c:pt idx="1213">
                <c:v>470.7</c:v>
              </c:pt>
              <c:pt idx="1214">
                <c:v>470.4</c:v>
              </c:pt>
              <c:pt idx="1215">
                <c:v>470.4</c:v>
              </c:pt>
              <c:pt idx="1216">
                <c:v>470.6</c:v>
              </c:pt>
              <c:pt idx="1217">
                <c:v>470.8</c:v>
              </c:pt>
              <c:pt idx="1218">
                <c:v>471.1</c:v>
              </c:pt>
              <c:pt idx="1219">
                <c:v>470.9</c:v>
              </c:pt>
              <c:pt idx="1220">
                <c:v>470.7</c:v>
              </c:pt>
              <c:pt idx="1221">
                <c:v>470.5</c:v>
              </c:pt>
              <c:pt idx="1222">
                <c:v>470.2</c:v>
              </c:pt>
              <c:pt idx="1223">
                <c:v>469.9</c:v>
              </c:pt>
              <c:pt idx="1224">
                <c:v>469.9</c:v>
              </c:pt>
              <c:pt idx="1225">
                <c:v>469.6</c:v>
              </c:pt>
              <c:pt idx="1226">
                <c:v>469.2</c:v>
              </c:pt>
              <c:pt idx="1227">
                <c:v>468.8</c:v>
              </c:pt>
              <c:pt idx="1228">
                <c:v>468.4</c:v>
              </c:pt>
              <c:pt idx="1229">
                <c:v>468</c:v>
              </c:pt>
              <c:pt idx="1230">
                <c:v>468.1</c:v>
              </c:pt>
              <c:pt idx="1231">
                <c:v>468.4</c:v>
              </c:pt>
              <c:pt idx="1232">
                <c:v>468.7</c:v>
              </c:pt>
              <c:pt idx="1233">
                <c:v>468.8</c:v>
              </c:pt>
              <c:pt idx="1234">
                <c:v>468.8</c:v>
              </c:pt>
              <c:pt idx="1235">
                <c:v>468.6</c:v>
              </c:pt>
              <c:pt idx="1236">
                <c:v>468.6</c:v>
              </c:pt>
              <c:pt idx="1237">
                <c:v>468.5</c:v>
              </c:pt>
              <c:pt idx="1238">
                <c:v>468.8</c:v>
              </c:pt>
              <c:pt idx="1239">
                <c:v>469.2</c:v>
              </c:pt>
              <c:pt idx="1240">
                <c:v>469.5</c:v>
              </c:pt>
              <c:pt idx="1241">
                <c:v>469.8</c:v>
              </c:pt>
              <c:pt idx="1242">
                <c:v>470.3</c:v>
              </c:pt>
              <c:pt idx="1243">
                <c:v>470.8</c:v>
              </c:pt>
              <c:pt idx="1244">
                <c:v>470.9</c:v>
              </c:pt>
              <c:pt idx="1245">
                <c:v>471.1</c:v>
              </c:pt>
              <c:pt idx="1246">
                <c:v>471.3</c:v>
              </c:pt>
              <c:pt idx="1247">
                <c:v>471.2</c:v>
              </c:pt>
              <c:pt idx="1248">
                <c:v>471.1</c:v>
              </c:pt>
              <c:pt idx="1249">
                <c:v>471.2</c:v>
              </c:pt>
              <c:pt idx="1250">
                <c:v>471.5</c:v>
              </c:pt>
              <c:pt idx="1251">
                <c:v>471.7</c:v>
              </c:pt>
              <c:pt idx="1252">
                <c:v>471.8</c:v>
              </c:pt>
              <c:pt idx="1253">
                <c:v>471.8</c:v>
              </c:pt>
              <c:pt idx="1254">
                <c:v>471.9</c:v>
              </c:pt>
              <c:pt idx="1255">
                <c:v>472.2</c:v>
              </c:pt>
              <c:pt idx="1256">
                <c:v>472.4</c:v>
              </c:pt>
              <c:pt idx="1257">
                <c:v>472.2</c:v>
              </c:pt>
              <c:pt idx="1258">
                <c:v>471.7</c:v>
              </c:pt>
              <c:pt idx="1259">
                <c:v>471.7</c:v>
              </c:pt>
              <c:pt idx="1260">
                <c:v>471.5</c:v>
              </c:pt>
              <c:pt idx="1261">
                <c:v>471.4</c:v>
              </c:pt>
              <c:pt idx="1262">
                <c:v>471.4</c:v>
              </c:pt>
              <c:pt idx="1263">
                <c:v>471.2</c:v>
              </c:pt>
              <c:pt idx="1264">
                <c:v>471.1</c:v>
              </c:pt>
              <c:pt idx="1265">
                <c:v>470.7</c:v>
              </c:pt>
              <c:pt idx="1266">
                <c:v>470.1</c:v>
              </c:pt>
              <c:pt idx="1267">
                <c:v>469.9</c:v>
              </c:pt>
              <c:pt idx="1268">
                <c:v>469.5</c:v>
              </c:pt>
              <c:pt idx="1269">
                <c:v>469.5</c:v>
              </c:pt>
              <c:pt idx="1270">
                <c:v>469.7</c:v>
              </c:pt>
              <c:pt idx="1271">
                <c:v>469.8</c:v>
              </c:pt>
              <c:pt idx="1272">
                <c:v>469.8</c:v>
              </c:pt>
              <c:pt idx="1273">
                <c:v>469.9</c:v>
              </c:pt>
              <c:pt idx="1274">
                <c:v>470.4</c:v>
              </c:pt>
              <c:pt idx="1275">
                <c:v>470.6</c:v>
              </c:pt>
              <c:pt idx="1276">
                <c:v>470.8</c:v>
              </c:pt>
              <c:pt idx="1277">
                <c:v>471.1</c:v>
              </c:pt>
              <c:pt idx="1278">
                <c:v>471.3</c:v>
              </c:pt>
              <c:pt idx="1279">
                <c:v>471.7</c:v>
              </c:pt>
              <c:pt idx="1280">
                <c:v>472</c:v>
              </c:pt>
              <c:pt idx="1281">
                <c:v>472.1</c:v>
              </c:pt>
              <c:pt idx="1282">
                <c:v>472</c:v>
              </c:pt>
              <c:pt idx="1283">
                <c:v>471.9</c:v>
              </c:pt>
              <c:pt idx="1284">
                <c:v>471.8</c:v>
              </c:pt>
              <c:pt idx="1285">
                <c:v>471.8</c:v>
              </c:pt>
              <c:pt idx="1286">
                <c:v>471.8</c:v>
              </c:pt>
              <c:pt idx="1287">
                <c:v>471.7</c:v>
              </c:pt>
              <c:pt idx="1288">
                <c:v>471.8</c:v>
              </c:pt>
              <c:pt idx="1289">
                <c:v>472</c:v>
              </c:pt>
              <c:pt idx="1290">
                <c:v>472.2</c:v>
              </c:pt>
              <c:pt idx="1291">
                <c:v>472.2</c:v>
              </c:pt>
              <c:pt idx="1292">
                <c:v>472.1</c:v>
              </c:pt>
              <c:pt idx="1293">
                <c:v>472.1</c:v>
              </c:pt>
              <c:pt idx="1294">
                <c:v>472.3</c:v>
              </c:pt>
              <c:pt idx="1295">
                <c:v>472.3</c:v>
              </c:pt>
              <c:pt idx="1296">
                <c:v>472.4</c:v>
              </c:pt>
              <c:pt idx="1297">
                <c:v>472.5</c:v>
              </c:pt>
              <c:pt idx="1298">
                <c:v>472.7</c:v>
              </c:pt>
              <c:pt idx="1299">
                <c:v>472.6</c:v>
              </c:pt>
              <c:pt idx="1300">
                <c:v>472.6</c:v>
              </c:pt>
              <c:pt idx="1301">
                <c:v>472.6</c:v>
              </c:pt>
              <c:pt idx="1302">
                <c:v>472.8</c:v>
              </c:pt>
              <c:pt idx="1303">
                <c:v>472.7</c:v>
              </c:pt>
              <c:pt idx="1304">
                <c:v>472.6</c:v>
              </c:pt>
              <c:pt idx="1305">
                <c:v>472.3</c:v>
              </c:pt>
              <c:pt idx="1306">
                <c:v>472</c:v>
              </c:pt>
              <c:pt idx="1307">
                <c:v>471.8</c:v>
              </c:pt>
              <c:pt idx="1308">
                <c:v>471.4</c:v>
              </c:pt>
              <c:pt idx="1309">
                <c:v>470.9</c:v>
              </c:pt>
              <c:pt idx="1310">
                <c:v>470.7</c:v>
              </c:pt>
              <c:pt idx="1311">
                <c:v>470.4</c:v>
              </c:pt>
              <c:pt idx="1312">
                <c:v>470.5</c:v>
              </c:pt>
              <c:pt idx="1313">
                <c:v>471</c:v>
              </c:pt>
              <c:pt idx="1314">
                <c:v>471</c:v>
              </c:pt>
              <c:pt idx="1315">
                <c:v>470.8</c:v>
              </c:pt>
              <c:pt idx="1316">
                <c:v>470.6</c:v>
              </c:pt>
              <c:pt idx="1317">
                <c:v>470.4</c:v>
              </c:pt>
              <c:pt idx="1318">
                <c:v>470.5</c:v>
              </c:pt>
              <c:pt idx="1319">
                <c:v>470.5</c:v>
              </c:pt>
              <c:pt idx="1320">
                <c:v>470.5</c:v>
              </c:pt>
              <c:pt idx="1321">
                <c:v>470.5</c:v>
              </c:pt>
              <c:pt idx="1322">
                <c:v>470.7</c:v>
              </c:pt>
              <c:pt idx="1323">
                <c:v>470.7</c:v>
              </c:pt>
              <c:pt idx="1324">
                <c:v>470.9</c:v>
              </c:pt>
              <c:pt idx="1325">
                <c:v>470.9</c:v>
              </c:pt>
              <c:pt idx="1326">
                <c:v>470.8</c:v>
              </c:pt>
              <c:pt idx="1327">
                <c:v>470.8</c:v>
              </c:pt>
              <c:pt idx="1328">
                <c:v>470.9</c:v>
              </c:pt>
              <c:pt idx="1329">
                <c:v>471.2</c:v>
              </c:pt>
              <c:pt idx="1330">
                <c:v>471.4</c:v>
              </c:pt>
              <c:pt idx="1331">
                <c:v>471.9</c:v>
              </c:pt>
              <c:pt idx="1332">
                <c:v>472.4</c:v>
              </c:pt>
              <c:pt idx="1333">
                <c:v>472.8</c:v>
              </c:pt>
              <c:pt idx="1334">
                <c:v>472.9</c:v>
              </c:pt>
              <c:pt idx="1335">
                <c:v>472.8</c:v>
              </c:pt>
              <c:pt idx="1336">
                <c:v>473.1</c:v>
              </c:pt>
              <c:pt idx="1337">
                <c:v>473.3</c:v>
              </c:pt>
              <c:pt idx="1338">
                <c:v>473.2</c:v>
              </c:pt>
              <c:pt idx="1339">
                <c:v>473.2</c:v>
              </c:pt>
              <c:pt idx="1340">
                <c:v>473.2</c:v>
              </c:pt>
              <c:pt idx="1341">
                <c:v>473.4</c:v>
              </c:pt>
              <c:pt idx="1342">
                <c:v>473.4</c:v>
              </c:pt>
              <c:pt idx="1343">
                <c:v>473.4</c:v>
              </c:pt>
              <c:pt idx="1344">
                <c:v>473.4</c:v>
              </c:pt>
              <c:pt idx="1345">
                <c:v>473.3</c:v>
              </c:pt>
              <c:pt idx="1346">
                <c:v>473.1</c:v>
              </c:pt>
              <c:pt idx="1347">
                <c:v>472.8</c:v>
              </c:pt>
              <c:pt idx="1348">
                <c:v>472.7</c:v>
              </c:pt>
              <c:pt idx="1349">
                <c:v>472.2</c:v>
              </c:pt>
              <c:pt idx="1350">
                <c:v>471.8</c:v>
              </c:pt>
              <c:pt idx="1351">
                <c:v>471.4</c:v>
              </c:pt>
              <c:pt idx="1352">
                <c:v>471.2</c:v>
              </c:pt>
              <c:pt idx="1353">
                <c:v>471.4</c:v>
              </c:pt>
              <c:pt idx="1354">
                <c:v>471.5</c:v>
              </c:pt>
              <c:pt idx="1355">
                <c:v>471.4</c:v>
              </c:pt>
              <c:pt idx="1356">
                <c:v>471.2</c:v>
              </c:pt>
              <c:pt idx="1357">
                <c:v>471.1</c:v>
              </c:pt>
              <c:pt idx="1358">
                <c:v>471.1</c:v>
              </c:pt>
              <c:pt idx="1359">
                <c:v>470.7</c:v>
              </c:pt>
              <c:pt idx="1360">
                <c:v>470.8</c:v>
              </c:pt>
              <c:pt idx="1361">
                <c:v>471.4</c:v>
              </c:pt>
              <c:pt idx="1362">
                <c:v>471.9</c:v>
              </c:pt>
              <c:pt idx="1363">
                <c:v>472.4</c:v>
              </c:pt>
              <c:pt idx="1364">
                <c:v>472.6</c:v>
              </c:pt>
              <c:pt idx="1365">
                <c:v>473.2</c:v>
              </c:pt>
              <c:pt idx="1366">
                <c:v>473.8</c:v>
              </c:pt>
              <c:pt idx="1367">
                <c:v>474.3</c:v>
              </c:pt>
              <c:pt idx="1368">
                <c:v>474.9</c:v>
              </c:pt>
              <c:pt idx="1369">
                <c:v>475.4</c:v>
              </c:pt>
              <c:pt idx="1370">
                <c:v>475.7</c:v>
              </c:pt>
              <c:pt idx="1371">
                <c:v>475.8</c:v>
              </c:pt>
              <c:pt idx="1372">
                <c:v>475.5</c:v>
              </c:pt>
              <c:pt idx="1373">
                <c:v>475.6</c:v>
              </c:pt>
              <c:pt idx="1374">
                <c:v>475.9</c:v>
              </c:pt>
              <c:pt idx="1375">
                <c:v>475.8</c:v>
              </c:pt>
              <c:pt idx="1376">
                <c:v>475.5</c:v>
              </c:pt>
              <c:pt idx="1377">
                <c:v>475.2</c:v>
              </c:pt>
              <c:pt idx="1378">
                <c:v>475.2</c:v>
              </c:pt>
              <c:pt idx="1379">
                <c:v>475</c:v>
              </c:pt>
              <c:pt idx="1380">
                <c:v>475</c:v>
              </c:pt>
              <c:pt idx="1381">
                <c:v>474.9</c:v>
              </c:pt>
              <c:pt idx="1382">
                <c:v>475.1</c:v>
              </c:pt>
              <c:pt idx="1383">
                <c:v>475</c:v>
              </c:pt>
              <c:pt idx="1384">
                <c:v>475.1</c:v>
              </c:pt>
              <c:pt idx="1385">
                <c:v>475.1</c:v>
              </c:pt>
              <c:pt idx="1386">
                <c:v>475.3</c:v>
              </c:pt>
              <c:pt idx="1387">
                <c:v>475.4</c:v>
              </c:pt>
              <c:pt idx="1388">
                <c:v>475.3</c:v>
              </c:pt>
              <c:pt idx="1389">
                <c:v>475.1</c:v>
              </c:pt>
              <c:pt idx="1390">
                <c:v>474.6</c:v>
              </c:pt>
              <c:pt idx="1391">
                <c:v>474.6</c:v>
              </c:pt>
              <c:pt idx="1392">
                <c:v>474.8</c:v>
              </c:pt>
              <c:pt idx="1393">
                <c:v>474.9</c:v>
              </c:pt>
              <c:pt idx="1394">
                <c:v>475.2</c:v>
              </c:pt>
              <c:pt idx="1395">
                <c:v>475.3</c:v>
              </c:pt>
              <c:pt idx="1396">
                <c:v>475.4</c:v>
              </c:pt>
              <c:pt idx="1397">
                <c:v>475.4</c:v>
              </c:pt>
              <c:pt idx="1398">
                <c:v>475.3</c:v>
              </c:pt>
              <c:pt idx="1399">
                <c:v>475.1</c:v>
              </c:pt>
              <c:pt idx="1400">
                <c:v>474.6</c:v>
              </c:pt>
              <c:pt idx="1401">
                <c:v>474.5</c:v>
              </c:pt>
              <c:pt idx="1402">
                <c:v>474.5</c:v>
              </c:pt>
              <c:pt idx="1403">
                <c:v>474.5</c:v>
              </c:pt>
              <c:pt idx="1404">
                <c:v>474.6</c:v>
              </c:pt>
              <c:pt idx="1405">
                <c:v>475.1</c:v>
              </c:pt>
              <c:pt idx="1406">
                <c:v>475.4</c:v>
              </c:pt>
              <c:pt idx="1407">
                <c:v>475.4</c:v>
              </c:pt>
              <c:pt idx="1408">
                <c:v>475.5</c:v>
              </c:pt>
              <c:pt idx="1409">
                <c:v>475.3</c:v>
              </c:pt>
              <c:pt idx="1410">
                <c:v>474.9</c:v>
              </c:pt>
              <c:pt idx="1411">
                <c:v>475.1</c:v>
              </c:pt>
              <c:pt idx="1412">
                <c:v>475.4</c:v>
              </c:pt>
              <c:pt idx="1413">
                <c:v>475.4</c:v>
              </c:pt>
              <c:pt idx="1414">
                <c:v>475.1</c:v>
              </c:pt>
              <c:pt idx="1415">
                <c:v>474.8</c:v>
              </c:pt>
              <c:pt idx="1416">
                <c:v>474.3</c:v>
              </c:pt>
              <c:pt idx="1417">
                <c:v>473.9</c:v>
              </c:pt>
              <c:pt idx="1418">
                <c:v>474</c:v>
              </c:pt>
              <c:pt idx="1419">
                <c:v>474.2</c:v>
              </c:pt>
              <c:pt idx="1420">
                <c:v>474.7</c:v>
              </c:pt>
              <c:pt idx="1421">
                <c:v>474.9</c:v>
              </c:pt>
              <c:pt idx="1422">
                <c:v>474.7</c:v>
              </c:pt>
              <c:pt idx="1423">
                <c:v>474.5</c:v>
              </c:pt>
              <c:pt idx="1424">
                <c:v>474</c:v>
              </c:pt>
              <c:pt idx="1425">
                <c:v>473.7</c:v>
              </c:pt>
              <c:pt idx="1426">
                <c:v>473.3</c:v>
              </c:pt>
              <c:pt idx="1427">
                <c:v>472.9</c:v>
              </c:pt>
              <c:pt idx="1428">
                <c:v>472.5</c:v>
              </c:pt>
              <c:pt idx="1429">
                <c:v>472.1</c:v>
              </c:pt>
              <c:pt idx="1430">
                <c:v>471.9</c:v>
              </c:pt>
              <c:pt idx="1431">
                <c:v>471.7</c:v>
              </c:pt>
              <c:pt idx="1432">
                <c:v>471.3</c:v>
              </c:pt>
              <c:pt idx="1433">
                <c:v>471.2</c:v>
              </c:pt>
              <c:pt idx="1434">
                <c:v>471.2</c:v>
              </c:pt>
              <c:pt idx="1435">
                <c:v>471.4</c:v>
              </c:pt>
              <c:pt idx="1436">
                <c:v>471.2</c:v>
              </c:pt>
              <c:pt idx="1437">
                <c:v>471.5</c:v>
              </c:pt>
              <c:pt idx="1438">
                <c:v>471.7</c:v>
              </c:pt>
              <c:pt idx="1439">
                <c:v>472</c:v>
              </c:pt>
              <c:pt idx="1440">
                <c:v>472.4</c:v>
              </c:pt>
              <c:pt idx="1441">
                <c:v>472.8</c:v>
              </c:pt>
              <c:pt idx="1442">
                <c:v>473</c:v>
              </c:pt>
              <c:pt idx="1443">
                <c:v>473.2</c:v>
              </c:pt>
              <c:pt idx="1444">
                <c:v>473.4</c:v>
              </c:pt>
              <c:pt idx="1445">
                <c:v>473.6</c:v>
              </c:pt>
              <c:pt idx="1446">
                <c:v>473.7</c:v>
              </c:pt>
              <c:pt idx="1447">
                <c:v>474.1</c:v>
              </c:pt>
              <c:pt idx="1448">
                <c:v>474.4</c:v>
              </c:pt>
              <c:pt idx="1449">
                <c:v>474.6</c:v>
              </c:pt>
              <c:pt idx="1450">
                <c:v>474.7</c:v>
              </c:pt>
              <c:pt idx="1451">
                <c:v>474.8</c:v>
              </c:pt>
              <c:pt idx="1452">
                <c:v>474.7</c:v>
              </c:pt>
              <c:pt idx="1453">
                <c:v>474.5</c:v>
              </c:pt>
              <c:pt idx="1454">
                <c:v>474.6</c:v>
              </c:pt>
              <c:pt idx="1455">
                <c:v>475.1</c:v>
              </c:pt>
              <c:pt idx="1456">
                <c:v>475.4</c:v>
              </c:pt>
              <c:pt idx="1457">
                <c:v>475.6</c:v>
              </c:pt>
              <c:pt idx="1458">
                <c:v>475.9</c:v>
              </c:pt>
              <c:pt idx="1459">
                <c:v>476.1</c:v>
              </c:pt>
              <c:pt idx="1460">
                <c:v>475.9</c:v>
              </c:pt>
              <c:pt idx="1461">
                <c:v>475.8</c:v>
              </c:pt>
              <c:pt idx="1462">
                <c:v>475.5</c:v>
              </c:pt>
              <c:pt idx="1463">
                <c:v>475.2</c:v>
              </c:pt>
              <c:pt idx="1464">
                <c:v>475.4</c:v>
              </c:pt>
              <c:pt idx="1465">
                <c:v>475.3</c:v>
              </c:pt>
              <c:pt idx="1466">
                <c:v>475.1</c:v>
              </c:pt>
              <c:pt idx="1467">
                <c:v>475</c:v>
              </c:pt>
              <c:pt idx="1468">
                <c:v>475.1</c:v>
              </c:pt>
              <c:pt idx="1469">
                <c:v>475.3</c:v>
              </c:pt>
              <c:pt idx="1470">
                <c:v>475.5</c:v>
              </c:pt>
              <c:pt idx="1471">
                <c:v>475.3</c:v>
              </c:pt>
              <c:pt idx="1472">
                <c:v>475.1</c:v>
              </c:pt>
              <c:pt idx="1473">
                <c:v>475</c:v>
              </c:pt>
              <c:pt idx="1474">
                <c:v>474.8</c:v>
              </c:pt>
              <c:pt idx="1475">
                <c:v>474.7</c:v>
              </c:pt>
              <c:pt idx="1476">
                <c:v>474.5</c:v>
              </c:pt>
              <c:pt idx="1477">
                <c:v>474.2</c:v>
              </c:pt>
              <c:pt idx="1478">
                <c:v>474.2</c:v>
              </c:pt>
              <c:pt idx="1479">
                <c:v>474</c:v>
              </c:pt>
              <c:pt idx="1480">
                <c:v>473.9</c:v>
              </c:pt>
              <c:pt idx="1481">
                <c:v>474.2</c:v>
              </c:pt>
              <c:pt idx="1482">
                <c:v>474.1</c:v>
              </c:pt>
              <c:pt idx="1483">
                <c:v>474.1</c:v>
              </c:pt>
              <c:pt idx="1484">
                <c:v>474.2</c:v>
              </c:pt>
              <c:pt idx="1485">
                <c:v>474.3</c:v>
              </c:pt>
              <c:pt idx="1486">
                <c:v>474.2</c:v>
              </c:pt>
              <c:pt idx="1487">
                <c:v>474.1</c:v>
              </c:pt>
              <c:pt idx="1488">
                <c:v>474.1</c:v>
              </c:pt>
              <c:pt idx="1489">
                <c:v>474.6</c:v>
              </c:pt>
              <c:pt idx="1490">
                <c:v>474.9</c:v>
              </c:pt>
              <c:pt idx="1491">
                <c:v>475.4</c:v>
              </c:pt>
              <c:pt idx="1492">
                <c:v>475.9</c:v>
              </c:pt>
              <c:pt idx="1493">
                <c:v>476.1</c:v>
              </c:pt>
              <c:pt idx="1494">
                <c:v>476.3</c:v>
              </c:pt>
              <c:pt idx="1495">
                <c:v>476.6</c:v>
              </c:pt>
              <c:pt idx="1496">
                <c:v>476.8</c:v>
              </c:pt>
              <c:pt idx="1497">
                <c:v>477</c:v>
              </c:pt>
              <c:pt idx="1498">
                <c:v>477</c:v>
              </c:pt>
              <c:pt idx="1499">
                <c:v>477</c:v>
              </c:pt>
              <c:pt idx="1500">
                <c:v>476.6</c:v>
              </c:pt>
              <c:pt idx="1501">
                <c:v>476.4</c:v>
              </c:pt>
              <c:pt idx="1502">
                <c:v>476.1</c:v>
              </c:pt>
              <c:pt idx="1503">
                <c:v>476.1</c:v>
              </c:pt>
              <c:pt idx="1504">
                <c:v>476.1</c:v>
              </c:pt>
              <c:pt idx="1505">
                <c:v>475.8</c:v>
              </c:pt>
              <c:pt idx="1506">
                <c:v>475.8</c:v>
              </c:pt>
              <c:pt idx="1507">
                <c:v>475.6</c:v>
              </c:pt>
              <c:pt idx="1508">
                <c:v>475.4</c:v>
              </c:pt>
              <c:pt idx="1509">
                <c:v>475.1</c:v>
              </c:pt>
              <c:pt idx="1510">
                <c:v>474.8</c:v>
              </c:pt>
              <c:pt idx="1511">
                <c:v>474.6</c:v>
              </c:pt>
              <c:pt idx="1512">
                <c:v>474.8</c:v>
              </c:pt>
              <c:pt idx="1513">
                <c:v>474.8</c:v>
              </c:pt>
              <c:pt idx="1514">
                <c:v>474.9</c:v>
              </c:pt>
              <c:pt idx="1515">
                <c:v>475.2</c:v>
              </c:pt>
              <c:pt idx="1516">
                <c:v>475.3</c:v>
              </c:pt>
              <c:pt idx="1517">
                <c:v>475.3</c:v>
              </c:pt>
              <c:pt idx="1518">
                <c:v>475.4</c:v>
              </c:pt>
              <c:pt idx="1519">
                <c:v>475.6</c:v>
              </c:pt>
              <c:pt idx="1520">
                <c:v>475.9</c:v>
              </c:pt>
              <c:pt idx="1521">
                <c:v>476.5</c:v>
              </c:pt>
              <c:pt idx="1522">
                <c:v>476.7</c:v>
              </c:pt>
              <c:pt idx="1523">
                <c:v>477.3</c:v>
              </c:pt>
              <c:pt idx="1524">
                <c:v>477.8</c:v>
              </c:pt>
              <c:pt idx="1525">
                <c:v>478.2</c:v>
              </c:pt>
              <c:pt idx="1526">
                <c:v>479</c:v>
              </c:pt>
              <c:pt idx="1527">
                <c:v>479.6</c:v>
              </c:pt>
              <c:pt idx="1528">
                <c:v>479.9</c:v>
              </c:pt>
              <c:pt idx="1529">
                <c:v>480.4</c:v>
              </c:pt>
              <c:pt idx="1530">
                <c:v>480.6</c:v>
              </c:pt>
              <c:pt idx="1531">
                <c:v>480.8</c:v>
              </c:pt>
              <c:pt idx="1532">
                <c:v>480.8</c:v>
              </c:pt>
              <c:pt idx="1533">
                <c:v>480.7</c:v>
              </c:pt>
              <c:pt idx="1534">
                <c:v>480.6</c:v>
              </c:pt>
              <c:pt idx="1535">
                <c:v>480.3</c:v>
              </c:pt>
              <c:pt idx="1536">
                <c:v>479.9</c:v>
              </c:pt>
              <c:pt idx="1537">
                <c:v>479.7</c:v>
              </c:pt>
              <c:pt idx="1538">
                <c:v>479.2</c:v>
              </c:pt>
              <c:pt idx="1539">
                <c:v>478.9</c:v>
              </c:pt>
              <c:pt idx="1540">
                <c:v>479</c:v>
              </c:pt>
              <c:pt idx="1541">
                <c:v>479</c:v>
              </c:pt>
              <c:pt idx="1542">
                <c:v>479</c:v>
              </c:pt>
              <c:pt idx="1543">
                <c:v>478.8</c:v>
              </c:pt>
              <c:pt idx="1544">
                <c:v>478.6</c:v>
              </c:pt>
              <c:pt idx="1545">
                <c:v>478.2</c:v>
              </c:pt>
              <c:pt idx="1546">
                <c:v>477.9</c:v>
              </c:pt>
              <c:pt idx="1547">
                <c:v>478</c:v>
              </c:pt>
              <c:pt idx="1548">
                <c:v>478.2</c:v>
              </c:pt>
              <c:pt idx="1549">
                <c:v>478.3</c:v>
              </c:pt>
              <c:pt idx="1550">
                <c:v>478.5</c:v>
              </c:pt>
              <c:pt idx="1551">
                <c:v>478.5</c:v>
              </c:pt>
              <c:pt idx="1552">
                <c:v>478.3</c:v>
              </c:pt>
              <c:pt idx="1553">
                <c:v>478.2</c:v>
              </c:pt>
              <c:pt idx="1554">
                <c:v>478.2</c:v>
              </c:pt>
              <c:pt idx="1555">
                <c:v>478.3</c:v>
              </c:pt>
              <c:pt idx="1556">
                <c:v>478.7</c:v>
              </c:pt>
              <c:pt idx="1557">
                <c:v>478.9</c:v>
              </c:pt>
              <c:pt idx="1558">
                <c:v>479</c:v>
              </c:pt>
              <c:pt idx="1559">
                <c:v>479.2</c:v>
              </c:pt>
              <c:pt idx="1560">
                <c:v>479</c:v>
              </c:pt>
              <c:pt idx="1561">
                <c:v>478.5</c:v>
              </c:pt>
              <c:pt idx="1562">
                <c:v>478</c:v>
              </c:pt>
              <c:pt idx="1563">
                <c:v>477.5</c:v>
              </c:pt>
              <c:pt idx="1564">
                <c:v>477.3</c:v>
              </c:pt>
              <c:pt idx="1565">
                <c:v>477.3</c:v>
              </c:pt>
              <c:pt idx="1566">
                <c:v>477.3</c:v>
              </c:pt>
              <c:pt idx="1567">
                <c:v>477.5</c:v>
              </c:pt>
              <c:pt idx="1568">
                <c:v>477.5</c:v>
              </c:pt>
              <c:pt idx="1569">
                <c:v>477.4</c:v>
              </c:pt>
              <c:pt idx="1570">
                <c:v>477.2</c:v>
              </c:pt>
              <c:pt idx="1571">
                <c:v>476.9</c:v>
              </c:pt>
              <c:pt idx="1572">
                <c:v>476.9</c:v>
              </c:pt>
              <c:pt idx="1573">
                <c:v>476.5</c:v>
              </c:pt>
              <c:pt idx="1574">
                <c:v>476.1</c:v>
              </c:pt>
              <c:pt idx="1575">
                <c:v>475.8</c:v>
              </c:pt>
              <c:pt idx="1576">
                <c:v>476</c:v>
              </c:pt>
              <c:pt idx="1577">
                <c:v>475.9</c:v>
              </c:pt>
              <c:pt idx="1578">
                <c:v>475.9</c:v>
              </c:pt>
              <c:pt idx="1579">
                <c:v>476.1</c:v>
              </c:pt>
              <c:pt idx="1580">
                <c:v>476.2</c:v>
              </c:pt>
              <c:pt idx="1581">
                <c:v>476.1</c:v>
              </c:pt>
              <c:pt idx="1582">
                <c:v>475.8</c:v>
              </c:pt>
              <c:pt idx="1583">
                <c:v>475.2</c:v>
              </c:pt>
              <c:pt idx="1584">
                <c:v>474.5</c:v>
              </c:pt>
              <c:pt idx="1585">
                <c:v>474.2</c:v>
              </c:pt>
              <c:pt idx="1586">
                <c:v>474.1</c:v>
              </c:pt>
              <c:pt idx="1587">
                <c:v>474</c:v>
              </c:pt>
              <c:pt idx="1588">
                <c:v>474.1</c:v>
              </c:pt>
              <c:pt idx="1589">
                <c:v>473.9</c:v>
              </c:pt>
              <c:pt idx="1590">
                <c:v>474.3</c:v>
              </c:pt>
              <c:pt idx="1591">
                <c:v>474.9</c:v>
              </c:pt>
              <c:pt idx="1592">
                <c:v>474.9</c:v>
              </c:pt>
              <c:pt idx="1593">
                <c:v>474.6</c:v>
              </c:pt>
              <c:pt idx="1594">
                <c:v>474.5</c:v>
              </c:pt>
              <c:pt idx="1595">
                <c:v>474.6</c:v>
              </c:pt>
              <c:pt idx="1596">
                <c:v>474.7</c:v>
              </c:pt>
              <c:pt idx="1597">
                <c:v>475.1</c:v>
              </c:pt>
              <c:pt idx="1598">
                <c:v>474.9</c:v>
              </c:pt>
              <c:pt idx="1599">
                <c:v>474.5</c:v>
              </c:pt>
              <c:pt idx="1600">
                <c:v>474.1</c:v>
              </c:pt>
              <c:pt idx="1601">
                <c:v>473.8</c:v>
              </c:pt>
              <c:pt idx="1602">
                <c:v>474.1</c:v>
              </c:pt>
              <c:pt idx="1603">
                <c:v>474.1</c:v>
              </c:pt>
              <c:pt idx="1604">
                <c:v>474.1</c:v>
              </c:pt>
              <c:pt idx="1605">
                <c:v>474</c:v>
              </c:pt>
              <c:pt idx="1606">
                <c:v>473.8</c:v>
              </c:pt>
              <c:pt idx="1607">
                <c:v>473.8</c:v>
              </c:pt>
              <c:pt idx="1608">
                <c:v>473.9</c:v>
              </c:pt>
              <c:pt idx="1609">
                <c:v>474.3</c:v>
              </c:pt>
              <c:pt idx="1610">
                <c:v>474.8</c:v>
              </c:pt>
              <c:pt idx="1611">
                <c:v>475.4</c:v>
              </c:pt>
              <c:pt idx="1612">
                <c:v>476.2</c:v>
              </c:pt>
              <c:pt idx="1613">
                <c:v>476.9</c:v>
              </c:pt>
              <c:pt idx="1614">
                <c:v>477.3</c:v>
              </c:pt>
              <c:pt idx="1615">
                <c:v>477.6</c:v>
              </c:pt>
              <c:pt idx="1616">
                <c:v>477.8</c:v>
              </c:pt>
              <c:pt idx="1617">
                <c:v>477.9</c:v>
              </c:pt>
              <c:pt idx="1618">
                <c:v>477.9</c:v>
              </c:pt>
              <c:pt idx="1619">
                <c:v>477.6</c:v>
              </c:pt>
              <c:pt idx="1620">
                <c:v>477.1</c:v>
              </c:pt>
              <c:pt idx="1621">
                <c:v>476.8</c:v>
              </c:pt>
              <c:pt idx="1622">
                <c:v>476.4</c:v>
              </c:pt>
              <c:pt idx="1623">
                <c:v>476.1</c:v>
              </c:pt>
              <c:pt idx="1624">
                <c:v>475.7</c:v>
              </c:pt>
              <c:pt idx="1625">
                <c:v>476</c:v>
              </c:pt>
              <c:pt idx="1626">
                <c:v>476.5</c:v>
              </c:pt>
              <c:pt idx="1627">
                <c:v>477.2</c:v>
              </c:pt>
              <c:pt idx="1628">
                <c:v>477.4</c:v>
              </c:pt>
              <c:pt idx="1629">
                <c:v>477.6</c:v>
              </c:pt>
              <c:pt idx="1630">
                <c:v>477.9</c:v>
              </c:pt>
              <c:pt idx="1631">
                <c:v>478</c:v>
              </c:pt>
              <c:pt idx="1632">
                <c:v>478.2</c:v>
              </c:pt>
              <c:pt idx="1633">
                <c:v>478.2</c:v>
              </c:pt>
              <c:pt idx="1634">
                <c:v>478.7</c:v>
              </c:pt>
              <c:pt idx="1635">
                <c:v>479.3</c:v>
              </c:pt>
              <c:pt idx="1636">
                <c:v>479.7</c:v>
              </c:pt>
              <c:pt idx="1637">
                <c:v>479.9</c:v>
              </c:pt>
              <c:pt idx="1638">
                <c:v>479.5</c:v>
              </c:pt>
              <c:pt idx="1639">
                <c:v>479.7</c:v>
              </c:pt>
              <c:pt idx="1640">
                <c:v>480.3</c:v>
              </c:pt>
              <c:pt idx="1641">
                <c:v>480.8</c:v>
              </c:pt>
              <c:pt idx="1642">
                <c:v>481.2</c:v>
              </c:pt>
              <c:pt idx="1643">
                <c:v>481.6</c:v>
              </c:pt>
              <c:pt idx="1644">
                <c:v>482.2</c:v>
              </c:pt>
              <c:pt idx="1645">
                <c:v>482.4</c:v>
              </c:pt>
              <c:pt idx="1646">
                <c:v>482.2</c:v>
              </c:pt>
              <c:pt idx="1647">
                <c:v>482</c:v>
              </c:pt>
              <c:pt idx="1648">
                <c:v>481.7</c:v>
              </c:pt>
              <c:pt idx="1649">
                <c:v>481.7</c:v>
              </c:pt>
              <c:pt idx="1650">
                <c:v>481.9</c:v>
              </c:pt>
              <c:pt idx="1651">
                <c:v>481.4</c:v>
              </c:pt>
              <c:pt idx="1652">
                <c:v>481.3</c:v>
              </c:pt>
              <c:pt idx="1653">
                <c:v>481.3</c:v>
              </c:pt>
              <c:pt idx="1654">
                <c:v>481.3</c:v>
              </c:pt>
              <c:pt idx="1655">
                <c:v>481.1</c:v>
              </c:pt>
              <c:pt idx="1656">
                <c:v>480.9</c:v>
              </c:pt>
              <c:pt idx="1657">
                <c:v>480.8</c:v>
              </c:pt>
              <c:pt idx="1658">
                <c:v>480.5</c:v>
              </c:pt>
              <c:pt idx="1659">
                <c:v>480.3</c:v>
              </c:pt>
              <c:pt idx="1660">
                <c:v>479.9</c:v>
              </c:pt>
              <c:pt idx="1661">
                <c:v>479.3</c:v>
              </c:pt>
              <c:pt idx="1662">
                <c:v>478.9</c:v>
              </c:pt>
              <c:pt idx="1663">
                <c:v>478.6</c:v>
              </c:pt>
              <c:pt idx="1664">
                <c:v>478.2</c:v>
              </c:pt>
              <c:pt idx="1665">
                <c:v>478.1</c:v>
              </c:pt>
              <c:pt idx="1666">
                <c:v>478.3</c:v>
              </c:pt>
              <c:pt idx="1667">
                <c:v>478.7</c:v>
              </c:pt>
              <c:pt idx="1668">
                <c:v>478.6</c:v>
              </c:pt>
              <c:pt idx="1669">
                <c:v>478.5</c:v>
              </c:pt>
              <c:pt idx="1670">
                <c:v>478.2</c:v>
              </c:pt>
              <c:pt idx="1671">
                <c:v>477.8</c:v>
              </c:pt>
              <c:pt idx="1672">
                <c:v>477.6</c:v>
              </c:pt>
              <c:pt idx="1673">
                <c:v>477.6</c:v>
              </c:pt>
              <c:pt idx="1674">
                <c:v>477.6</c:v>
              </c:pt>
              <c:pt idx="1675">
                <c:v>477.5</c:v>
              </c:pt>
              <c:pt idx="1676">
                <c:v>477.2</c:v>
              </c:pt>
              <c:pt idx="1677">
                <c:v>476.8</c:v>
              </c:pt>
              <c:pt idx="1678">
                <c:v>476.5</c:v>
              </c:pt>
              <c:pt idx="1679">
                <c:v>476.3</c:v>
              </c:pt>
              <c:pt idx="1680">
                <c:v>476.4</c:v>
              </c:pt>
              <c:pt idx="1681">
                <c:v>476.7</c:v>
              </c:pt>
              <c:pt idx="1682">
                <c:v>477.1</c:v>
              </c:pt>
              <c:pt idx="1683">
                <c:v>477.6</c:v>
              </c:pt>
              <c:pt idx="1684">
                <c:v>478</c:v>
              </c:pt>
              <c:pt idx="1685">
                <c:v>478.6</c:v>
              </c:pt>
              <c:pt idx="1686">
                <c:v>478.8</c:v>
              </c:pt>
              <c:pt idx="1687">
                <c:v>478.8</c:v>
              </c:pt>
              <c:pt idx="1688">
                <c:v>478.7</c:v>
              </c:pt>
              <c:pt idx="1689">
                <c:v>479</c:v>
              </c:pt>
              <c:pt idx="1690">
                <c:v>479.4</c:v>
              </c:pt>
              <c:pt idx="1691">
                <c:v>479.6</c:v>
              </c:pt>
              <c:pt idx="1692">
                <c:v>479.5</c:v>
              </c:pt>
              <c:pt idx="1693">
                <c:v>479.5</c:v>
              </c:pt>
              <c:pt idx="1694">
                <c:v>479.3</c:v>
              </c:pt>
              <c:pt idx="1695">
                <c:v>479.7</c:v>
              </c:pt>
              <c:pt idx="1696">
                <c:v>480.1</c:v>
              </c:pt>
              <c:pt idx="1697">
                <c:v>480.5</c:v>
              </c:pt>
              <c:pt idx="1698">
                <c:v>480.5</c:v>
              </c:pt>
              <c:pt idx="1699">
                <c:v>480.6</c:v>
              </c:pt>
              <c:pt idx="1700">
                <c:v>480.5</c:v>
              </c:pt>
              <c:pt idx="1701">
                <c:v>480.5</c:v>
              </c:pt>
              <c:pt idx="1702">
                <c:v>480.4</c:v>
              </c:pt>
              <c:pt idx="1703">
                <c:v>480.6</c:v>
              </c:pt>
              <c:pt idx="1704">
                <c:v>480.6</c:v>
              </c:pt>
              <c:pt idx="1705">
                <c:v>480.6</c:v>
              </c:pt>
              <c:pt idx="1706">
                <c:v>480.8</c:v>
              </c:pt>
              <c:pt idx="1707">
                <c:v>480.6</c:v>
              </c:pt>
              <c:pt idx="1708">
                <c:v>480.1</c:v>
              </c:pt>
              <c:pt idx="1709">
                <c:v>479.6</c:v>
              </c:pt>
              <c:pt idx="1710">
                <c:v>479.2</c:v>
              </c:pt>
              <c:pt idx="1711">
                <c:v>478.9</c:v>
              </c:pt>
              <c:pt idx="1712">
                <c:v>478.3</c:v>
              </c:pt>
              <c:pt idx="1713">
                <c:v>478</c:v>
              </c:pt>
              <c:pt idx="1714">
                <c:v>477.6</c:v>
              </c:pt>
              <c:pt idx="1715">
                <c:v>477.4</c:v>
              </c:pt>
              <c:pt idx="1716">
                <c:v>477.5</c:v>
              </c:pt>
              <c:pt idx="1717">
                <c:v>478</c:v>
              </c:pt>
              <c:pt idx="1718">
                <c:v>478.1</c:v>
              </c:pt>
              <c:pt idx="1719">
                <c:v>478</c:v>
              </c:pt>
              <c:pt idx="1720">
                <c:v>478.2</c:v>
              </c:pt>
              <c:pt idx="1721">
                <c:v>478.7</c:v>
              </c:pt>
              <c:pt idx="1722">
                <c:v>478.9</c:v>
              </c:pt>
              <c:pt idx="1723">
                <c:v>478.9</c:v>
              </c:pt>
              <c:pt idx="1724">
                <c:v>478.9</c:v>
              </c:pt>
              <c:pt idx="1725">
                <c:v>479</c:v>
              </c:pt>
              <c:pt idx="1726">
                <c:v>479.2</c:v>
              </c:pt>
              <c:pt idx="1727">
                <c:v>479.5</c:v>
              </c:pt>
              <c:pt idx="1728">
                <c:v>479.2</c:v>
              </c:pt>
              <c:pt idx="1729">
                <c:v>478.8</c:v>
              </c:pt>
              <c:pt idx="1730">
                <c:v>478.6</c:v>
              </c:pt>
              <c:pt idx="1731">
                <c:v>478.2</c:v>
              </c:pt>
              <c:pt idx="1732">
                <c:v>478.3</c:v>
              </c:pt>
              <c:pt idx="1733">
                <c:v>478.2</c:v>
              </c:pt>
              <c:pt idx="1734">
                <c:v>478.5</c:v>
              </c:pt>
              <c:pt idx="1735">
                <c:v>478.6</c:v>
              </c:pt>
              <c:pt idx="1736">
                <c:v>478.9</c:v>
              </c:pt>
              <c:pt idx="1737">
                <c:v>478.9</c:v>
              </c:pt>
              <c:pt idx="1738">
                <c:v>479</c:v>
              </c:pt>
              <c:pt idx="1739">
                <c:v>479.1</c:v>
              </c:pt>
              <c:pt idx="1740">
                <c:v>479.4</c:v>
              </c:pt>
              <c:pt idx="1741">
                <c:v>479.7</c:v>
              </c:pt>
              <c:pt idx="1742">
                <c:v>479.7</c:v>
              </c:pt>
              <c:pt idx="1743">
                <c:v>479.5</c:v>
              </c:pt>
              <c:pt idx="1744">
                <c:v>479.3</c:v>
              </c:pt>
              <c:pt idx="1745">
                <c:v>479.5</c:v>
              </c:pt>
              <c:pt idx="1746">
                <c:v>479.9</c:v>
              </c:pt>
              <c:pt idx="1747">
                <c:v>480</c:v>
              </c:pt>
              <c:pt idx="1748">
                <c:v>480</c:v>
              </c:pt>
              <c:pt idx="1749">
                <c:v>480</c:v>
              </c:pt>
              <c:pt idx="1750">
                <c:v>480.2</c:v>
              </c:pt>
              <c:pt idx="1751">
                <c:v>480.2</c:v>
              </c:pt>
              <c:pt idx="1752">
                <c:v>479.9</c:v>
              </c:pt>
              <c:pt idx="1753">
                <c:v>479.5</c:v>
              </c:pt>
              <c:pt idx="1754">
                <c:v>479.2</c:v>
              </c:pt>
              <c:pt idx="1755">
                <c:v>478.9</c:v>
              </c:pt>
              <c:pt idx="1756">
                <c:v>478.9</c:v>
              </c:pt>
              <c:pt idx="1757">
                <c:v>479</c:v>
              </c:pt>
              <c:pt idx="1758">
                <c:v>478.9</c:v>
              </c:pt>
              <c:pt idx="1759">
                <c:v>478.6</c:v>
              </c:pt>
              <c:pt idx="1760">
                <c:v>478.2</c:v>
              </c:pt>
              <c:pt idx="1761">
                <c:v>478</c:v>
              </c:pt>
              <c:pt idx="1762">
                <c:v>478.5</c:v>
              </c:pt>
              <c:pt idx="1763">
                <c:v>478.3</c:v>
              </c:pt>
              <c:pt idx="1764">
                <c:v>478.2</c:v>
              </c:pt>
              <c:pt idx="1765">
                <c:v>478.2</c:v>
              </c:pt>
              <c:pt idx="1766">
                <c:v>478.2</c:v>
              </c:pt>
              <c:pt idx="1767">
                <c:v>478</c:v>
              </c:pt>
              <c:pt idx="1768">
                <c:v>478</c:v>
              </c:pt>
              <c:pt idx="1769">
                <c:v>478.4</c:v>
              </c:pt>
              <c:pt idx="1770">
                <c:v>478.8</c:v>
              </c:pt>
              <c:pt idx="1771">
                <c:v>479.2</c:v>
              </c:pt>
              <c:pt idx="1772">
                <c:v>479.3</c:v>
              </c:pt>
              <c:pt idx="1773">
                <c:v>479.3</c:v>
              </c:pt>
              <c:pt idx="1774">
                <c:v>479.7</c:v>
              </c:pt>
              <c:pt idx="1775">
                <c:v>480.2</c:v>
              </c:pt>
              <c:pt idx="1776">
                <c:v>480.3</c:v>
              </c:pt>
              <c:pt idx="1777">
                <c:v>480.6</c:v>
              </c:pt>
              <c:pt idx="1778">
                <c:v>481.2</c:v>
              </c:pt>
              <c:pt idx="1779">
                <c:v>481.1</c:v>
              </c:pt>
              <c:pt idx="1780">
                <c:v>480.7</c:v>
              </c:pt>
              <c:pt idx="1781">
                <c:v>480.3</c:v>
              </c:pt>
              <c:pt idx="1782">
                <c:v>480.1</c:v>
              </c:pt>
              <c:pt idx="1783">
                <c:v>479.7</c:v>
              </c:pt>
              <c:pt idx="1784">
                <c:v>479.6</c:v>
              </c:pt>
              <c:pt idx="1785">
                <c:v>479.5</c:v>
              </c:pt>
              <c:pt idx="1786">
                <c:v>479.7</c:v>
              </c:pt>
              <c:pt idx="1787">
                <c:v>480.3</c:v>
              </c:pt>
              <c:pt idx="1788">
                <c:v>480.9</c:v>
              </c:pt>
              <c:pt idx="1789">
                <c:v>480.9</c:v>
              </c:pt>
              <c:pt idx="1790">
                <c:v>481</c:v>
              </c:pt>
              <c:pt idx="1791">
                <c:v>480.8</c:v>
              </c:pt>
              <c:pt idx="1792">
                <c:v>481</c:v>
              </c:pt>
              <c:pt idx="1793">
                <c:v>481</c:v>
              </c:pt>
              <c:pt idx="1794">
                <c:v>481.1</c:v>
              </c:pt>
              <c:pt idx="1795">
                <c:v>480.7</c:v>
              </c:pt>
              <c:pt idx="1796">
                <c:v>480.1</c:v>
              </c:pt>
              <c:pt idx="1797">
                <c:v>479.6</c:v>
              </c:pt>
              <c:pt idx="1798">
                <c:v>479.5</c:v>
              </c:pt>
              <c:pt idx="1799">
                <c:v>480</c:v>
              </c:pt>
              <c:pt idx="1800">
                <c:v>480.5</c:v>
              </c:pt>
              <c:pt idx="1801">
                <c:v>481</c:v>
              </c:pt>
              <c:pt idx="1802">
                <c:v>481.7</c:v>
              </c:pt>
              <c:pt idx="1803">
                <c:v>481.7</c:v>
              </c:pt>
              <c:pt idx="1804">
                <c:v>481.7</c:v>
              </c:pt>
              <c:pt idx="1805">
                <c:v>481.4</c:v>
              </c:pt>
              <c:pt idx="1806">
                <c:v>481.2</c:v>
              </c:pt>
              <c:pt idx="1807">
                <c:v>481.4</c:v>
              </c:pt>
              <c:pt idx="1808">
                <c:v>481.6</c:v>
              </c:pt>
              <c:pt idx="1809">
                <c:v>481.8</c:v>
              </c:pt>
              <c:pt idx="1810">
                <c:v>481.8</c:v>
              </c:pt>
              <c:pt idx="1811">
                <c:v>481.7</c:v>
              </c:pt>
              <c:pt idx="1812">
                <c:v>481.9</c:v>
              </c:pt>
              <c:pt idx="1813">
                <c:v>482</c:v>
              </c:pt>
              <c:pt idx="1814">
                <c:v>482</c:v>
              </c:pt>
              <c:pt idx="1815">
                <c:v>482</c:v>
              </c:pt>
              <c:pt idx="1816">
                <c:v>481.7</c:v>
              </c:pt>
              <c:pt idx="1817">
                <c:v>481.5</c:v>
              </c:pt>
              <c:pt idx="1818">
                <c:v>481.2</c:v>
              </c:pt>
              <c:pt idx="1819">
                <c:v>480.9</c:v>
              </c:pt>
              <c:pt idx="1820">
                <c:v>480.6</c:v>
              </c:pt>
              <c:pt idx="1821">
                <c:v>480.5</c:v>
              </c:pt>
              <c:pt idx="1822">
                <c:v>480.1</c:v>
              </c:pt>
              <c:pt idx="1823">
                <c:v>479.9</c:v>
              </c:pt>
              <c:pt idx="1824">
                <c:v>479.8</c:v>
              </c:pt>
              <c:pt idx="1825">
                <c:v>479.9</c:v>
              </c:pt>
              <c:pt idx="1826">
                <c:v>479.9</c:v>
              </c:pt>
              <c:pt idx="1827">
                <c:v>479.5</c:v>
              </c:pt>
              <c:pt idx="1828">
                <c:v>479.2</c:v>
              </c:pt>
              <c:pt idx="1829">
                <c:v>478.6</c:v>
              </c:pt>
              <c:pt idx="1830">
                <c:v>478.2</c:v>
              </c:pt>
              <c:pt idx="1831">
                <c:v>477.6</c:v>
              </c:pt>
              <c:pt idx="1832">
                <c:v>477.5</c:v>
              </c:pt>
              <c:pt idx="1833">
                <c:v>477.5</c:v>
              </c:pt>
              <c:pt idx="1834">
                <c:v>477.6</c:v>
              </c:pt>
              <c:pt idx="1835">
                <c:v>478.2</c:v>
              </c:pt>
              <c:pt idx="1836">
                <c:v>478.9</c:v>
              </c:pt>
              <c:pt idx="1837">
                <c:v>479.9</c:v>
              </c:pt>
              <c:pt idx="1838">
                <c:v>480.5</c:v>
              </c:pt>
              <c:pt idx="1839">
                <c:v>480.8</c:v>
              </c:pt>
              <c:pt idx="1840">
                <c:v>481.3</c:v>
              </c:pt>
              <c:pt idx="1841">
                <c:v>481.7</c:v>
              </c:pt>
              <c:pt idx="1842">
                <c:v>481.7</c:v>
              </c:pt>
              <c:pt idx="1843">
                <c:v>481.6</c:v>
              </c:pt>
              <c:pt idx="1844">
                <c:v>482.1</c:v>
              </c:pt>
              <c:pt idx="1845">
                <c:v>482.4</c:v>
              </c:pt>
              <c:pt idx="1846">
                <c:v>482.7</c:v>
              </c:pt>
              <c:pt idx="1847">
                <c:v>482.9</c:v>
              </c:pt>
              <c:pt idx="1848">
                <c:v>482.7</c:v>
              </c:pt>
              <c:pt idx="1849">
                <c:v>482.6</c:v>
              </c:pt>
              <c:pt idx="1850">
                <c:v>482.3</c:v>
              </c:pt>
              <c:pt idx="1851">
                <c:v>482.3</c:v>
              </c:pt>
              <c:pt idx="1852">
                <c:v>482.3</c:v>
              </c:pt>
              <c:pt idx="1853">
                <c:v>482.2</c:v>
              </c:pt>
              <c:pt idx="1854">
                <c:v>481.7</c:v>
              </c:pt>
              <c:pt idx="1855">
                <c:v>481.4</c:v>
              </c:pt>
              <c:pt idx="1856">
                <c:v>481.2</c:v>
              </c:pt>
              <c:pt idx="1857">
                <c:v>480.7</c:v>
              </c:pt>
              <c:pt idx="1858">
                <c:v>480.3</c:v>
              </c:pt>
              <c:pt idx="1859">
                <c:v>480</c:v>
              </c:pt>
              <c:pt idx="1860">
                <c:v>479.7</c:v>
              </c:pt>
              <c:pt idx="1861">
                <c:v>479.6</c:v>
              </c:pt>
              <c:pt idx="1862">
                <c:v>479.2</c:v>
              </c:pt>
              <c:pt idx="1863">
                <c:v>478.8</c:v>
              </c:pt>
              <c:pt idx="1864">
                <c:v>478.8</c:v>
              </c:pt>
              <c:pt idx="1865">
                <c:v>478.8</c:v>
              </c:pt>
              <c:pt idx="1866">
                <c:v>478.8</c:v>
              </c:pt>
              <c:pt idx="1867">
                <c:v>478.8</c:v>
              </c:pt>
              <c:pt idx="1868">
                <c:v>478.6</c:v>
              </c:pt>
              <c:pt idx="1869">
                <c:v>478.4</c:v>
              </c:pt>
              <c:pt idx="1870">
                <c:v>478.1</c:v>
              </c:pt>
              <c:pt idx="1871">
                <c:v>477.9</c:v>
              </c:pt>
              <c:pt idx="1872">
                <c:v>477.9</c:v>
              </c:pt>
              <c:pt idx="1873">
                <c:v>478.3</c:v>
              </c:pt>
              <c:pt idx="1874">
                <c:v>478.3</c:v>
              </c:pt>
              <c:pt idx="1875">
                <c:v>478.2</c:v>
              </c:pt>
              <c:pt idx="1876">
                <c:v>478.3</c:v>
              </c:pt>
              <c:pt idx="1877">
                <c:v>478.9</c:v>
              </c:pt>
              <c:pt idx="1878">
                <c:v>479.5</c:v>
              </c:pt>
              <c:pt idx="1879">
                <c:v>480.2</c:v>
              </c:pt>
              <c:pt idx="1880">
                <c:v>480.8</c:v>
              </c:pt>
              <c:pt idx="1881">
                <c:v>480.9</c:v>
              </c:pt>
              <c:pt idx="1882">
                <c:v>480.7</c:v>
              </c:pt>
              <c:pt idx="1883">
                <c:v>480.7</c:v>
              </c:pt>
              <c:pt idx="1884">
                <c:v>480.5</c:v>
              </c:pt>
              <c:pt idx="1885">
                <c:v>480.5</c:v>
              </c:pt>
              <c:pt idx="1886">
                <c:v>480.4</c:v>
              </c:pt>
              <c:pt idx="1887">
                <c:v>480.7</c:v>
              </c:pt>
              <c:pt idx="1888">
                <c:v>481.3</c:v>
              </c:pt>
              <c:pt idx="1889">
                <c:v>481.9</c:v>
              </c:pt>
              <c:pt idx="1890">
                <c:v>482.6</c:v>
              </c:pt>
              <c:pt idx="1891">
                <c:v>483.5</c:v>
              </c:pt>
              <c:pt idx="1892">
                <c:v>484.3</c:v>
              </c:pt>
              <c:pt idx="1893">
                <c:v>485.1</c:v>
              </c:pt>
              <c:pt idx="1894">
                <c:v>485.4</c:v>
              </c:pt>
              <c:pt idx="1895">
                <c:v>485.4</c:v>
              </c:pt>
              <c:pt idx="1896">
                <c:v>485.2</c:v>
              </c:pt>
              <c:pt idx="1897">
                <c:v>484.7</c:v>
              </c:pt>
              <c:pt idx="1898">
                <c:v>484.3</c:v>
              </c:pt>
              <c:pt idx="1899">
                <c:v>484</c:v>
              </c:pt>
              <c:pt idx="1900">
                <c:v>483.6</c:v>
              </c:pt>
              <c:pt idx="1901">
                <c:v>483.3</c:v>
              </c:pt>
              <c:pt idx="1902">
                <c:v>483</c:v>
              </c:pt>
              <c:pt idx="1903">
                <c:v>482.6</c:v>
              </c:pt>
              <c:pt idx="1904">
                <c:v>482.2</c:v>
              </c:pt>
              <c:pt idx="1905">
                <c:v>482</c:v>
              </c:pt>
              <c:pt idx="1906">
                <c:v>482.1</c:v>
              </c:pt>
              <c:pt idx="1907">
                <c:v>482.4</c:v>
              </c:pt>
              <c:pt idx="1908">
                <c:v>482.7</c:v>
              </c:pt>
              <c:pt idx="1909">
                <c:v>483</c:v>
              </c:pt>
              <c:pt idx="1910">
                <c:v>483.2</c:v>
              </c:pt>
              <c:pt idx="1911">
                <c:v>483.3</c:v>
              </c:pt>
              <c:pt idx="1912">
                <c:v>483.5</c:v>
              </c:pt>
              <c:pt idx="1913">
                <c:v>483.8</c:v>
              </c:pt>
              <c:pt idx="1914">
                <c:v>483.7</c:v>
              </c:pt>
              <c:pt idx="1915">
                <c:v>483.9</c:v>
              </c:pt>
              <c:pt idx="1916">
                <c:v>484</c:v>
              </c:pt>
              <c:pt idx="1917">
                <c:v>484.1</c:v>
              </c:pt>
              <c:pt idx="1918">
                <c:v>484.4</c:v>
              </c:pt>
              <c:pt idx="1919">
                <c:v>484.7</c:v>
              </c:pt>
              <c:pt idx="1920">
                <c:v>484.6</c:v>
              </c:pt>
              <c:pt idx="1921">
                <c:v>484.4</c:v>
              </c:pt>
              <c:pt idx="1922">
                <c:v>484.1</c:v>
              </c:pt>
              <c:pt idx="1923">
                <c:v>483.8</c:v>
              </c:pt>
              <c:pt idx="1924">
                <c:v>483.4</c:v>
              </c:pt>
              <c:pt idx="1925">
                <c:v>483.2</c:v>
              </c:pt>
              <c:pt idx="1926">
                <c:v>482.7</c:v>
              </c:pt>
              <c:pt idx="1927">
                <c:v>482.5</c:v>
              </c:pt>
              <c:pt idx="1928">
                <c:v>482.3</c:v>
              </c:pt>
              <c:pt idx="1929">
                <c:v>482.2</c:v>
              </c:pt>
              <c:pt idx="1930">
                <c:v>482.6</c:v>
              </c:pt>
              <c:pt idx="1931">
                <c:v>483.3</c:v>
              </c:pt>
              <c:pt idx="1932">
                <c:v>484.1</c:v>
              </c:pt>
              <c:pt idx="1933">
                <c:v>485</c:v>
              </c:pt>
              <c:pt idx="1934">
                <c:v>486</c:v>
              </c:pt>
              <c:pt idx="1935">
                <c:v>486.5</c:v>
              </c:pt>
              <c:pt idx="1936">
                <c:v>486.7</c:v>
              </c:pt>
              <c:pt idx="1937">
                <c:v>487.1</c:v>
              </c:pt>
              <c:pt idx="1938">
                <c:v>487.4</c:v>
              </c:pt>
              <c:pt idx="1939">
                <c:v>487.7</c:v>
              </c:pt>
              <c:pt idx="1940">
                <c:v>487.8</c:v>
              </c:pt>
              <c:pt idx="1941">
                <c:v>487.4</c:v>
              </c:pt>
              <c:pt idx="1942">
                <c:v>487.1</c:v>
              </c:pt>
              <c:pt idx="1943">
                <c:v>486.6</c:v>
              </c:pt>
              <c:pt idx="1944">
                <c:v>486.6</c:v>
              </c:pt>
              <c:pt idx="1945">
                <c:v>486.7</c:v>
              </c:pt>
              <c:pt idx="1946">
                <c:v>486.3</c:v>
              </c:pt>
              <c:pt idx="1947">
                <c:v>485.8</c:v>
              </c:pt>
              <c:pt idx="1948">
                <c:v>485.1</c:v>
              </c:pt>
              <c:pt idx="1949">
                <c:v>485</c:v>
              </c:pt>
              <c:pt idx="1950">
                <c:v>484.8</c:v>
              </c:pt>
              <c:pt idx="1951">
                <c:v>484.5</c:v>
              </c:pt>
              <c:pt idx="1952">
                <c:v>484.4</c:v>
              </c:pt>
              <c:pt idx="1953">
                <c:v>484.5</c:v>
              </c:pt>
              <c:pt idx="1954">
                <c:v>484.5</c:v>
              </c:pt>
              <c:pt idx="1955">
                <c:v>484.7</c:v>
              </c:pt>
              <c:pt idx="1956">
                <c:v>484.7</c:v>
              </c:pt>
              <c:pt idx="1957">
                <c:v>484.4</c:v>
              </c:pt>
              <c:pt idx="1958">
                <c:v>484.2</c:v>
              </c:pt>
              <c:pt idx="1959">
                <c:v>484</c:v>
              </c:pt>
              <c:pt idx="1960">
                <c:v>483.9</c:v>
              </c:pt>
              <c:pt idx="1961">
                <c:v>483.7</c:v>
              </c:pt>
              <c:pt idx="1962">
                <c:v>483.7</c:v>
              </c:pt>
              <c:pt idx="1963">
                <c:v>484.1</c:v>
              </c:pt>
              <c:pt idx="1964">
                <c:v>484.2</c:v>
              </c:pt>
              <c:pt idx="1965">
                <c:v>484.2</c:v>
              </c:pt>
              <c:pt idx="1966">
                <c:v>484.3</c:v>
              </c:pt>
              <c:pt idx="1967">
                <c:v>484.3</c:v>
              </c:pt>
              <c:pt idx="1968">
                <c:v>484.4</c:v>
              </c:pt>
              <c:pt idx="1969">
                <c:v>484.7</c:v>
              </c:pt>
              <c:pt idx="1970">
                <c:v>485.3</c:v>
              </c:pt>
              <c:pt idx="1971">
                <c:v>485.5</c:v>
              </c:pt>
              <c:pt idx="1972">
                <c:v>485.4</c:v>
              </c:pt>
              <c:pt idx="1973">
                <c:v>485.6</c:v>
              </c:pt>
              <c:pt idx="1974">
                <c:v>485.4</c:v>
              </c:pt>
              <c:pt idx="1975">
                <c:v>485.4</c:v>
              </c:pt>
              <c:pt idx="1976">
                <c:v>485.1</c:v>
              </c:pt>
              <c:pt idx="1977">
                <c:v>484.6</c:v>
              </c:pt>
              <c:pt idx="1978">
                <c:v>483.9</c:v>
              </c:pt>
              <c:pt idx="1979">
                <c:v>483</c:v>
              </c:pt>
              <c:pt idx="1980">
                <c:v>482.1</c:v>
              </c:pt>
              <c:pt idx="1981">
                <c:v>481.3</c:v>
              </c:pt>
              <c:pt idx="1982">
                <c:v>480.6</c:v>
              </c:pt>
              <c:pt idx="1983">
                <c:v>479.9</c:v>
              </c:pt>
              <c:pt idx="1984">
                <c:v>479.4</c:v>
              </c:pt>
              <c:pt idx="1985">
                <c:v>478.8</c:v>
              </c:pt>
              <c:pt idx="1986">
                <c:v>478</c:v>
              </c:pt>
              <c:pt idx="1987">
                <c:v>477.3</c:v>
              </c:pt>
              <c:pt idx="1988">
                <c:v>476.7</c:v>
              </c:pt>
              <c:pt idx="1989">
                <c:v>476.3</c:v>
              </c:pt>
              <c:pt idx="1990">
                <c:v>476</c:v>
              </c:pt>
              <c:pt idx="1991">
                <c:v>476.2</c:v>
              </c:pt>
              <c:pt idx="1992">
                <c:v>476.2</c:v>
              </c:pt>
              <c:pt idx="1993">
                <c:v>476.3</c:v>
              </c:pt>
              <c:pt idx="1994">
                <c:v>476.3</c:v>
              </c:pt>
              <c:pt idx="1995">
                <c:v>476.6</c:v>
              </c:pt>
              <c:pt idx="1996">
                <c:v>476.6</c:v>
              </c:pt>
              <c:pt idx="1997">
                <c:v>476.6</c:v>
              </c:pt>
              <c:pt idx="1998">
                <c:v>476.5</c:v>
              </c:pt>
              <c:pt idx="1999">
                <c:v>476.5</c:v>
              </c:pt>
              <c:pt idx="2000">
                <c:v>476.8</c:v>
              </c:pt>
              <c:pt idx="2001">
                <c:v>477</c:v>
              </c:pt>
              <c:pt idx="2002">
                <c:v>477.2</c:v>
              </c:pt>
              <c:pt idx="2003">
                <c:v>477.8</c:v>
              </c:pt>
              <c:pt idx="2004">
                <c:v>478.2</c:v>
              </c:pt>
              <c:pt idx="2005">
                <c:v>478.6</c:v>
              </c:pt>
              <c:pt idx="2006">
                <c:v>479</c:v>
              </c:pt>
              <c:pt idx="2007">
                <c:v>479.5</c:v>
              </c:pt>
              <c:pt idx="2008">
                <c:v>480</c:v>
              </c:pt>
              <c:pt idx="2009">
                <c:v>480.3</c:v>
              </c:pt>
              <c:pt idx="2010">
                <c:v>480.6</c:v>
              </c:pt>
              <c:pt idx="2011">
                <c:v>480.6</c:v>
              </c:pt>
              <c:pt idx="2012">
                <c:v>474</c:v>
              </c:pt>
              <c:pt idx="2013">
                <c:v>474.1</c:v>
              </c:pt>
              <c:pt idx="2014">
                <c:v>473.9</c:v>
              </c:pt>
              <c:pt idx="2015">
                <c:v>473.8</c:v>
              </c:pt>
              <c:pt idx="2016">
                <c:v>473.5</c:v>
              </c:pt>
              <c:pt idx="2017">
                <c:v>473.3</c:v>
              </c:pt>
              <c:pt idx="2018">
                <c:v>473.1</c:v>
              </c:pt>
              <c:pt idx="2019">
                <c:v>472.9</c:v>
              </c:pt>
              <c:pt idx="2020">
                <c:v>473</c:v>
              </c:pt>
              <c:pt idx="2021">
                <c:v>473.3</c:v>
              </c:pt>
              <c:pt idx="2022">
                <c:v>473.5</c:v>
              </c:pt>
              <c:pt idx="2023">
                <c:v>473.9</c:v>
              </c:pt>
              <c:pt idx="2024">
                <c:v>474.2</c:v>
              </c:pt>
              <c:pt idx="2025">
                <c:v>474.6</c:v>
              </c:pt>
              <c:pt idx="2026">
                <c:v>474.5</c:v>
              </c:pt>
              <c:pt idx="2027">
                <c:v>474.2</c:v>
              </c:pt>
              <c:pt idx="2028">
                <c:v>474.1</c:v>
              </c:pt>
              <c:pt idx="2029">
                <c:v>474.1</c:v>
              </c:pt>
              <c:pt idx="2030">
                <c:v>474.1</c:v>
              </c:pt>
              <c:pt idx="2031">
                <c:v>474.2</c:v>
              </c:pt>
              <c:pt idx="2032">
                <c:v>474.6</c:v>
              </c:pt>
              <c:pt idx="2033">
                <c:v>474.7</c:v>
              </c:pt>
              <c:pt idx="2034">
                <c:v>474.6</c:v>
              </c:pt>
              <c:pt idx="2035">
                <c:v>474.5</c:v>
              </c:pt>
              <c:pt idx="2036">
                <c:v>474.4</c:v>
              </c:pt>
              <c:pt idx="2037">
                <c:v>474.4</c:v>
              </c:pt>
              <c:pt idx="2038">
                <c:v>474.5</c:v>
              </c:pt>
              <c:pt idx="2039">
                <c:v>474.9</c:v>
              </c:pt>
              <c:pt idx="2040">
                <c:v>475.2</c:v>
              </c:pt>
              <c:pt idx="2041">
                <c:v>475.6</c:v>
              </c:pt>
              <c:pt idx="2042">
                <c:v>475.8</c:v>
              </c:pt>
              <c:pt idx="2043">
                <c:v>475.9</c:v>
              </c:pt>
              <c:pt idx="2044">
                <c:v>476.3</c:v>
              </c:pt>
              <c:pt idx="2045">
                <c:v>476.4</c:v>
              </c:pt>
              <c:pt idx="2046">
                <c:v>476.7</c:v>
              </c:pt>
              <c:pt idx="2047">
                <c:v>476.9</c:v>
              </c:pt>
              <c:pt idx="2048">
                <c:v>477</c:v>
              </c:pt>
              <c:pt idx="2049">
                <c:v>477</c:v>
              </c:pt>
              <c:pt idx="2050">
                <c:v>477.4</c:v>
              </c:pt>
              <c:pt idx="2051">
                <c:v>477.6</c:v>
              </c:pt>
              <c:pt idx="2052">
                <c:v>477.4</c:v>
              </c:pt>
              <c:pt idx="2053">
                <c:v>477.3</c:v>
              </c:pt>
              <c:pt idx="2054">
                <c:v>477.1</c:v>
              </c:pt>
              <c:pt idx="2055">
                <c:v>477.1</c:v>
              </c:pt>
              <c:pt idx="2056">
                <c:v>477.3</c:v>
              </c:pt>
              <c:pt idx="2057">
                <c:v>477.1</c:v>
              </c:pt>
              <c:pt idx="2058">
                <c:v>476.7</c:v>
              </c:pt>
              <c:pt idx="2059">
                <c:v>476.5</c:v>
              </c:pt>
              <c:pt idx="2060">
                <c:v>476.4</c:v>
              </c:pt>
              <c:pt idx="2061">
                <c:v>476.1</c:v>
              </c:pt>
              <c:pt idx="2062">
                <c:v>476</c:v>
              </c:pt>
              <c:pt idx="2063">
                <c:v>476</c:v>
              </c:pt>
              <c:pt idx="2064">
                <c:v>475.9</c:v>
              </c:pt>
              <c:pt idx="2065">
                <c:v>476</c:v>
              </c:pt>
              <c:pt idx="2066">
                <c:v>476.3</c:v>
              </c:pt>
              <c:pt idx="2067">
                <c:v>476.3</c:v>
              </c:pt>
              <c:pt idx="2068">
                <c:v>476.4</c:v>
              </c:pt>
              <c:pt idx="2069">
                <c:v>476.4</c:v>
              </c:pt>
              <c:pt idx="2070">
                <c:v>476.7</c:v>
              </c:pt>
              <c:pt idx="2071">
                <c:v>476.7</c:v>
              </c:pt>
              <c:pt idx="2072">
                <c:v>477.1</c:v>
              </c:pt>
              <c:pt idx="2073">
                <c:v>477.5</c:v>
              </c:pt>
              <c:pt idx="2074">
                <c:v>478</c:v>
              </c:pt>
              <c:pt idx="2075">
                <c:v>478.6</c:v>
              </c:pt>
              <c:pt idx="2076">
                <c:v>479</c:v>
              </c:pt>
              <c:pt idx="2077">
                <c:v>479.3</c:v>
              </c:pt>
              <c:pt idx="2078">
                <c:v>479.7</c:v>
              </c:pt>
              <c:pt idx="2079">
                <c:v>480</c:v>
              </c:pt>
              <c:pt idx="2080">
                <c:v>480.2</c:v>
              </c:pt>
              <c:pt idx="2081">
                <c:v>480.4</c:v>
              </c:pt>
              <c:pt idx="2082">
                <c:v>480.5</c:v>
              </c:pt>
              <c:pt idx="2083">
                <c:v>480.8</c:v>
              </c:pt>
              <c:pt idx="2084">
                <c:v>481.4</c:v>
              </c:pt>
              <c:pt idx="2085">
                <c:v>481.4</c:v>
              </c:pt>
              <c:pt idx="2086">
                <c:v>481.5</c:v>
              </c:pt>
              <c:pt idx="2087">
                <c:v>481.5</c:v>
              </c:pt>
              <c:pt idx="2088">
                <c:v>481.5</c:v>
              </c:pt>
              <c:pt idx="2089">
                <c:v>481.7</c:v>
              </c:pt>
              <c:pt idx="2090">
                <c:v>481.7</c:v>
              </c:pt>
              <c:pt idx="2091">
                <c:v>481.6</c:v>
              </c:pt>
              <c:pt idx="2092">
                <c:v>481.3</c:v>
              </c:pt>
              <c:pt idx="2093">
                <c:v>480.7</c:v>
              </c:pt>
              <c:pt idx="2094">
                <c:v>480.4</c:v>
              </c:pt>
              <c:pt idx="2095">
                <c:v>480</c:v>
              </c:pt>
              <c:pt idx="2096">
                <c:v>479.7</c:v>
              </c:pt>
              <c:pt idx="2097">
                <c:v>479.3</c:v>
              </c:pt>
              <c:pt idx="2098">
                <c:v>479</c:v>
              </c:pt>
              <c:pt idx="2099">
                <c:v>478.8</c:v>
              </c:pt>
              <c:pt idx="2100">
                <c:v>478.6</c:v>
              </c:pt>
              <c:pt idx="2101">
                <c:v>478.5</c:v>
              </c:pt>
              <c:pt idx="2102">
                <c:v>478.6</c:v>
              </c:pt>
              <c:pt idx="2103">
                <c:v>478.6</c:v>
              </c:pt>
              <c:pt idx="2104">
                <c:v>478.4</c:v>
              </c:pt>
              <c:pt idx="2105">
                <c:v>478.6</c:v>
              </c:pt>
              <c:pt idx="2106">
                <c:v>478.6</c:v>
              </c:pt>
              <c:pt idx="2107">
                <c:v>478.5</c:v>
              </c:pt>
              <c:pt idx="2108">
                <c:v>478.4</c:v>
              </c:pt>
              <c:pt idx="2109">
                <c:v>478.3</c:v>
              </c:pt>
              <c:pt idx="2110">
                <c:v>478.2</c:v>
              </c:pt>
              <c:pt idx="2111">
                <c:v>478.1</c:v>
              </c:pt>
              <c:pt idx="2112">
                <c:v>477.6</c:v>
              </c:pt>
              <c:pt idx="2113">
                <c:v>477.5</c:v>
              </c:pt>
              <c:pt idx="2114">
                <c:v>477.1</c:v>
              </c:pt>
              <c:pt idx="2115">
                <c:v>476.9</c:v>
              </c:pt>
              <c:pt idx="2116">
                <c:v>476.7</c:v>
              </c:pt>
              <c:pt idx="2117">
                <c:v>476.6</c:v>
              </c:pt>
              <c:pt idx="2118">
                <c:v>476.6</c:v>
              </c:pt>
              <c:pt idx="2119">
                <c:v>476.7</c:v>
              </c:pt>
              <c:pt idx="2120">
                <c:v>476.7</c:v>
              </c:pt>
              <c:pt idx="2121">
                <c:v>476.9</c:v>
              </c:pt>
              <c:pt idx="2122">
                <c:v>477</c:v>
              </c:pt>
              <c:pt idx="2123">
                <c:v>476.9</c:v>
              </c:pt>
              <c:pt idx="2124">
                <c:v>477</c:v>
              </c:pt>
              <c:pt idx="2125">
                <c:v>477.3</c:v>
              </c:pt>
              <c:pt idx="2126">
                <c:v>477.6</c:v>
              </c:pt>
              <c:pt idx="2127">
                <c:v>478.2</c:v>
              </c:pt>
              <c:pt idx="2128">
                <c:v>478.6</c:v>
              </c:pt>
              <c:pt idx="2129">
                <c:v>479.1</c:v>
              </c:pt>
              <c:pt idx="2130">
                <c:v>479.3</c:v>
              </c:pt>
              <c:pt idx="2131">
                <c:v>479.2</c:v>
              </c:pt>
              <c:pt idx="2132">
                <c:v>479</c:v>
              </c:pt>
              <c:pt idx="2133">
                <c:v>479</c:v>
              </c:pt>
              <c:pt idx="2134">
                <c:v>479.1</c:v>
              </c:pt>
              <c:pt idx="2135">
                <c:v>479.1</c:v>
              </c:pt>
              <c:pt idx="2136">
                <c:v>479.1</c:v>
              </c:pt>
              <c:pt idx="2137">
                <c:v>479.1</c:v>
              </c:pt>
              <c:pt idx="2138">
                <c:v>479.2</c:v>
              </c:pt>
              <c:pt idx="2139">
                <c:v>479.2</c:v>
              </c:pt>
              <c:pt idx="2140">
                <c:v>479.3</c:v>
              </c:pt>
              <c:pt idx="2141">
                <c:v>479.4</c:v>
              </c:pt>
              <c:pt idx="2142">
                <c:v>479.3</c:v>
              </c:pt>
              <c:pt idx="2143">
                <c:v>479.4</c:v>
              </c:pt>
              <c:pt idx="2144">
                <c:v>479.2</c:v>
              </c:pt>
              <c:pt idx="2145">
                <c:v>479</c:v>
              </c:pt>
              <c:pt idx="2146">
                <c:v>478.6</c:v>
              </c:pt>
              <c:pt idx="2147">
                <c:v>478.6</c:v>
              </c:pt>
              <c:pt idx="2148">
                <c:v>478.7</c:v>
              </c:pt>
              <c:pt idx="2149">
                <c:v>478.8</c:v>
              </c:pt>
              <c:pt idx="2150">
                <c:v>479</c:v>
              </c:pt>
              <c:pt idx="2151">
                <c:v>478.8</c:v>
              </c:pt>
              <c:pt idx="2152">
                <c:v>478.6</c:v>
              </c:pt>
              <c:pt idx="2153">
                <c:v>478.1</c:v>
              </c:pt>
              <c:pt idx="2154">
                <c:v>477.9</c:v>
              </c:pt>
              <c:pt idx="2155">
                <c:v>477.9</c:v>
              </c:pt>
              <c:pt idx="2156">
                <c:v>478.2</c:v>
              </c:pt>
              <c:pt idx="2157">
                <c:v>478.4</c:v>
              </c:pt>
              <c:pt idx="2158">
                <c:v>478.7</c:v>
              </c:pt>
              <c:pt idx="2159">
                <c:v>479.1</c:v>
              </c:pt>
              <c:pt idx="2160">
                <c:v>479.4</c:v>
              </c:pt>
              <c:pt idx="2161">
                <c:v>479.7</c:v>
              </c:pt>
              <c:pt idx="2162">
                <c:v>479.8</c:v>
              </c:pt>
              <c:pt idx="2163">
                <c:v>479.9</c:v>
              </c:pt>
              <c:pt idx="2164">
                <c:v>480.1</c:v>
              </c:pt>
              <c:pt idx="2165">
                <c:v>480.4</c:v>
              </c:pt>
              <c:pt idx="2166">
                <c:v>480.5</c:v>
              </c:pt>
              <c:pt idx="2167">
                <c:v>480.8</c:v>
              </c:pt>
              <c:pt idx="2168">
                <c:v>481.3</c:v>
              </c:pt>
              <c:pt idx="2169">
                <c:v>481.3</c:v>
              </c:pt>
              <c:pt idx="2170">
                <c:v>481.3</c:v>
              </c:pt>
              <c:pt idx="2171">
                <c:v>481.1</c:v>
              </c:pt>
              <c:pt idx="2172">
                <c:v>481.2</c:v>
              </c:pt>
              <c:pt idx="2173">
                <c:v>481.4</c:v>
              </c:pt>
              <c:pt idx="2174">
                <c:v>481.7</c:v>
              </c:pt>
              <c:pt idx="2175">
                <c:v>481.8</c:v>
              </c:pt>
              <c:pt idx="2176">
                <c:v>482</c:v>
              </c:pt>
              <c:pt idx="2177">
                <c:v>482</c:v>
              </c:pt>
              <c:pt idx="2178">
                <c:v>481.9</c:v>
              </c:pt>
              <c:pt idx="2179">
                <c:v>481.4</c:v>
              </c:pt>
              <c:pt idx="2180">
                <c:v>481.1</c:v>
              </c:pt>
              <c:pt idx="2181">
                <c:v>481</c:v>
              </c:pt>
              <c:pt idx="2182">
                <c:v>481.1</c:v>
              </c:pt>
              <c:pt idx="2183">
                <c:v>481.1</c:v>
              </c:pt>
              <c:pt idx="2184">
                <c:v>481.1</c:v>
              </c:pt>
              <c:pt idx="2185">
                <c:v>481.2</c:v>
              </c:pt>
              <c:pt idx="2186">
                <c:v>481.4</c:v>
              </c:pt>
              <c:pt idx="2187">
                <c:v>481.8</c:v>
              </c:pt>
              <c:pt idx="2188">
                <c:v>482.2</c:v>
              </c:pt>
              <c:pt idx="2189">
                <c:v>482.5</c:v>
              </c:pt>
              <c:pt idx="2190">
                <c:v>482.7</c:v>
              </c:pt>
              <c:pt idx="2191">
                <c:v>482.8</c:v>
              </c:pt>
              <c:pt idx="2192">
                <c:v>482.9</c:v>
              </c:pt>
              <c:pt idx="2193">
                <c:v>482.6</c:v>
              </c:pt>
              <c:pt idx="2194">
                <c:v>482.3</c:v>
              </c:pt>
              <c:pt idx="2195">
                <c:v>482.2</c:v>
              </c:pt>
              <c:pt idx="2196">
                <c:v>482.2</c:v>
              </c:pt>
              <c:pt idx="2197">
                <c:v>482.3</c:v>
              </c:pt>
              <c:pt idx="2198">
                <c:v>482.7</c:v>
              </c:pt>
              <c:pt idx="2199">
                <c:v>482.8</c:v>
              </c:pt>
              <c:pt idx="2200">
                <c:v>482.5</c:v>
              </c:pt>
              <c:pt idx="2201">
                <c:v>482.6</c:v>
              </c:pt>
              <c:pt idx="2202">
                <c:v>482.9</c:v>
              </c:pt>
              <c:pt idx="2203">
                <c:v>483</c:v>
              </c:pt>
              <c:pt idx="2204">
                <c:v>483.4</c:v>
              </c:pt>
              <c:pt idx="2205">
                <c:v>483.2</c:v>
              </c:pt>
              <c:pt idx="2206">
                <c:v>483.1</c:v>
              </c:pt>
              <c:pt idx="2207">
                <c:v>482.9</c:v>
              </c:pt>
              <c:pt idx="2208">
                <c:v>482.9</c:v>
              </c:pt>
              <c:pt idx="2209">
                <c:v>483</c:v>
              </c:pt>
              <c:pt idx="2210">
                <c:v>483.4</c:v>
              </c:pt>
              <c:pt idx="2211">
                <c:v>483.6</c:v>
              </c:pt>
              <c:pt idx="2212">
                <c:v>483.8</c:v>
              </c:pt>
              <c:pt idx="2213">
                <c:v>484</c:v>
              </c:pt>
              <c:pt idx="2214">
                <c:v>484</c:v>
              </c:pt>
              <c:pt idx="2215">
                <c:v>483.9</c:v>
              </c:pt>
              <c:pt idx="2216">
                <c:v>483.7</c:v>
              </c:pt>
              <c:pt idx="2217">
                <c:v>483.4</c:v>
              </c:pt>
              <c:pt idx="2218">
                <c:v>483.2</c:v>
              </c:pt>
              <c:pt idx="2219">
                <c:v>482.9</c:v>
              </c:pt>
              <c:pt idx="2220">
                <c:v>482.9</c:v>
              </c:pt>
              <c:pt idx="2221">
                <c:v>482.7</c:v>
              </c:pt>
              <c:pt idx="2222">
                <c:v>482.7</c:v>
              </c:pt>
              <c:pt idx="2223">
                <c:v>482.6</c:v>
              </c:pt>
              <c:pt idx="2224">
                <c:v>482.6</c:v>
              </c:pt>
              <c:pt idx="2225">
                <c:v>482.7</c:v>
              </c:pt>
              <c:pt idx="2226">
                <c:v>482.4</c:v>
              </c:pt>
              <c:pt idx="2227">
                <c:v>482.1</c:v>
              </c:pt>
              <c:pt idx="2228">
                <c:v>481.8</c:v>
              </c:pt>
              <c:pt idx="2229">
                <c:v>481.4</c:v>
              </c:pt>
              <c:pt idx="2230">
                <c:v>481.3</c:v>
              </c:pt>
              <c:pt idx="2231">
                <c:v>481.4</c:v>
              </c:pt>
              <c:pt idx="2232">
                <c:v>481.6</c:v>
              </c:pt>
              <c:pt idx="2233">
                <c:v>481.5</c:v>
              </c:pt>
              <c:pt idx="2234">
                <c:v>481.8</c:v>
              </c:pt>
              <c:pt idx="2235">
                <c:v>482.2</c:v>
              </c:pt>
              <c:pt idx="2236">
                <c:v>482.4</c:v>
              </c:pt>
              <c:pt idx="2237">
                <c:v>482.8</c:v>
              </c:pt>
              <c:pt idx="2238">
                <c:v>483.2</c:v>
              </c:pt>
              <c:pt idx="2239">
                <c:v>483.5</c:v>
              </c:pt>
              <c:pt idx="2240">
                <c:v>484</c:v>
              </c:pt>
              <c:pt idx="2241">
                <c:v>484.5</c:v>
              </c:pt>
              <c:pt idx="2242">
                <c:v>485</c:v>
              </c:pt>
              <c:pt idx="2243">
                <c:v>485.2</c:v>
              </c:pt>
              <c:pt idx="2244">
                <c:v>485.5</c:v>
              </c:pt>
              <c:pt idx="2245">
                <c:v>485.8</c:v>
              </c:pt>
              <c:pt idx="2246">
                <c:v>486.1</c:v>
              </c:pt>
              <c:pt idx="2247">
                <c:v>486.2</c:v>
              </c:pt>
              <c:pt idx="2248">
                <c:v>486.1</c:v>
              </c:pt>
              <c:pt idx="2249">
                <c:v>485.8</c:v>
              </c:pt>
              <c:pt idx="2250">
                <c:v>485.7</c:v>
              </c:pt>
              <c:pt idx="2251">
                <c:v>485.4</c:v>
              </c:pt>
              <c:pt idx="2252">
                <c:v>485.4</c:v>
              </c:pt>
              <c:pt idx="2253">
                <c:v>485.6</c:v>
              </c:pt>
              <c:pt idx="2254">
                <c:v>485.8</c:v>
              </c:pt>
              <c:pt idx="2255">
                <c:v>486.1</c:v>
              </c:pt>
              <c:pt idx="2256">
                <c:v>485.9</c:v>
              </c:pt>
              <c:pt idx="2257">
                <c:v>485.7</c:v>
              </c:pt>
              <c:pt idx="2258">
                <c:v>485.5</c:v>
              </c:pt>
              <c:pt idx="2259">
                <c:v>485.2</c:v>
              </c:pt>
              <c:pt idx="2260">
                <c:v>484.9</c:v>
              </c:pt>
              <c:pt idx="2261">
                <c:v>484.9</c:v>
              </c:pt>
              <c:pt idx="2262">
                <c:v>484.6</c:v>
              </c:pt>
              <c:pt idx="2263">
                <c:v>484.2</c:v>
              </c:pt>
              <c:pt idx="2264">
                <c:v>483.8</c:v>
              </c:pt>
              <c:pt idx="2265">
                <c:v>483.4</c:v>
              </c:pt>
              <c:pt idx="2266">
                <c:v>483</c:v>
              </c:pt>
              <c:pt idx="2267">
                <c:v>483.1</c:v>
              </c:pt>
              <c:pt idx="2268">
                <c:v>483.4</c:v>
              </c:pt>
              <c:pt idx="2269">
                <c:v>483.7</c:v>
              </c:pt>
              <c:pt idx="2270">
                <c:v>483.8</c:v>
              </c:pt>
              <c:pt idx="2271">
                <c:v>483.8</c:v>
              </c:pt>
              <c:pt idx="2272">
                <c:v>483.6</c:v>
              </c:pt>
              <c:pt idx="2273">
                <c:v>483.6</c:v>
              </c:pt>
              <c:pt idx="2274">
                <c:v>483.5</c:v>
              </c:pt>
              <c:pt idx="2275">
                <c:v>483.8</c:v>
              </c:pt>
              <c:pt idx="2276">
                <c:v>484.2</c:v>
              </c:pt>
              <c:pt idx="2277">
                <c:v>484.5</c:v>
              </c:pt>
              <c:pt idx="2278">
                <c:v>484.8</c:v>
              </c:pt>
              <c:pt idx="2279">
                <c:v>485.3</c:v>
              </c:pt>
              <c:pt idx="2280">
                <c:v>485.8</c:v>
              </c:pt>
              <c:pt idx="2281">
                <c:v>485.9</c:v>
              </c:pt>
              <c:pt idx="2282">
                <c:v>486.1</c:v>
              </c:pt>
              <c:pt idx="2283">
                <c:v>486.3</c:v>
              </c:pt>
              <c:pt idx="2284">
                <c:v>486.2</c:v>
              </c:pt>
              <c:pt idx="2285">
                <c:v>486.1</c:v>
              </c:pt>
              <c:pt idx="2286">
                <c:v>486.2</c:v>
              </c:pt>
              <c:pt idx="2287">
                <c:v>486.5</c:v>
              </c:pt>
              <c:pt idx="2288">
                <c:v>486.7</c:v>
              </c:pt>
              <c:pt idx="2289">
                <c:v>486.8</c:v>
              </c:pt>
              <c:pt idx="2290">
                <c:v>486.8</c:v>
              </c:pt>
              <c:pt idx="2291">
                <c:v>486.9</c:v>
              </c:pt>
              <c:pt idx="2292">
                <c:v>487.2</c:v>
              </c:pt>
              <c:pt idx="2293">
                <c:v>487.4</c:v>
              </c:pt>
              <c:pt idx="2294">
                <c:v>487.2</c:v>
              </c:pt>
              <c:pt idx="2295">
                <c:v>486.7</c:v>
              </c:pt>
              <c:pt idx="2296">
                <c:v>486.7</c:v>
              </c:pt>
              <c:pt idx="2297">
                <c:v>486.5</c:v>
              </c:pt>
              <c:pt idx="2298">
                <c:v>486.4</c:v>
              </c:pt>
              <c:pt idx="2299">
                <c:v>486.4</c:v>
              </c:pt>
              <c:pt idx="2300">
                <c:v>486.2</c:v>
              </c:pt>
              <c:pt idx="2301">
                <c:v>486.1</c:v>
              </c:pt>
              <c:pt idx="2302">
                <c:v>485.7</c:v>
              </c:pt>
              <c:pt idx="2303">
                <c:v>485.1</c:v>
              </c:pt>
              <c:pt idx="2304">
                <c:v>484.9</c:v>
              </c:pt>
              <c:pt idx="2305">
                <c:v>484.5</c:v>
              </c:pt>
              <c:pt idx="2306">
                <c:v>484.5</c:v>
              </c:pt>
              <c:pt idx="2307">
                <c:v>484.7</c:v>
              </c:pt>
              <c:pt idx="2308">
                <c:v>484.8</c:v>
              </c:pt>
              <c:pt idx="2309">
                <c:v>484.8</c:v>
              </c:pt>
              <c:pt idx="2310">
                <c:v>484.9</c:v>
              </c:pt>
              <c:pt idx="2311">
                <c:v>485.4</c:v>
              </c:pt>
              <c:pt idx="2312">
                <c:v>485.6</c:v>
              </c:pt>
              <c:pt idx="2313">
                <c:v>485.8</c:v>
              </c:pt>
              <c:pt idx="2314">
                <c:v>486.1</c:v>
              </c:pt>
              <c:pt idx="2315">
                <c:v>486.3</c:v>
              </c:pt>
              <c:pt idx="2316">
                <c:v>486.7</c:v>
              </c:pt>
              <c:pt idx="2317">
                <c:v>487</c:v>
              </c:pt>
              <c:pt idx="2318">
                <c:v>487.1</c:v>
              </c:pt>
              <c:pt idx="2319">
                <c:v>487</c:v>
              </c:pt>
              <c:pt idx="2320">
                <c:v>486.9</c:v>
              </c:pt>
              <c:pt idx="2321">
                <c:v>486.8</c:v>
              </c:pt>
              <c:pt idx="2322">
                <c:v>486.8</c:v>
              </c:pt>
              <c:pt idx="2323">
                <c:v>486.8</c:v>
              </c:pt>
              <c:pt idx="2324">
                <c:v>486.7</c:v>
              </c:pt>
              <c:pt idx="2325">
                <c:v>486.8</c:v>
              </c:pt>
              <c:pt idx="2326">
                <c:v>487</c:v>
              </c:pt>
              <c:pt idx="2327">
                <c:v>487.2</c:v>
              </c:pt>
              <c:pt idx="2328">
                <c:v>487.2</c:v>
              </c:pt>
              <c:pt idx="2329">
                <c:v>487.1</c:v>
              </c:pt>
              <c:pt idx="2330">
                <c:v>487.1</c:v>
              </c:pt>
              <c:pt idx="2331">
                <c:v>487.3</c:v>
              </c:pt>
              <c:pt idx="2332">
                <c:v>487.3</c:v>
              </c:pt>
              <c:pt idx="2333">
                <c:v>487.4</c:v>
              </c:pt>
              <c:pt idx="2334">
                <c:v>487.5</c:v>
              </c:pt>
              <c:pt idx="2335">
                <c:v>487.7</c:v>
              </c:pt>
              <c:pt idx="2336">
                <c:v>487.6</c:v>
              </c:pt>
              <c:pt idx="2337">
                <c:v>487.6</c:v>
              </c:pt>
              <c:pt idx="2338">
                <c:v>487.6</c:v>
              </c:pt>
              <c:pt idx="2339">
                <c:v>487.8</c:v>
              </c:pt>
              <c:pt idx="2340">
                <c:v>487.7</c:v>
              </c:pt>
              <c:pt idx="2341">
                <c:v>487.6</c:v>
              </c:pt>
              <c:pt idx="2342">
                <c:v>487.3</c:v>
              </c:pt>
              <c:pt idx="2343">
                <c:v>487</c:v>
              </c:pt>
              <c:pt idx="2344">
                <c:v>486.8</c:v>
              </c:pt>
              <c:pt idx="2345">
                <c:v>486.4</c:v>
              </c:pt>
              <c:pt idx="2346">
                <c:v>485.9</c:v>
              </c:pt>
              <c:pt idx="2347">
                <c:v>485.7</c:v>
              </c:pt>
              <c:pt idx="2348">
                <c:v>485.4</c:v>
              </c:pt>
              <c:pt idx="2349">
                <c:v>485.5</c:v>
              </c:pt>
              <c:pt idx="2350">
                <c:v>486</c:v>
              </c:pt>
              <c:pt idx="2351">
                <c:v>486</c:v>
              </c:pt>
              <c:pt idx="2352">
                <c:v>485.8</c:v>
              </c:pt>
              <c:pt idx="2353">
                <c:v>485.6</c:v>
              </c:pt>
              <c:pt idx="2354">
                <c:v>485.4</c:v>
              </c:pt>
              <c:pt idx="2355">
                <c:v>485.5</c:v>
              </c:pt>
              <c:pt idx="2356">
                <c:v>485.5</c:v>
              </c:pt>
              <c:pt idx="2357">
                <c:v>485.5</c:v>
              </c:pt>
              <c:pt idx="2358">
                <c:v>485.5</c:v>
              </c:pt>
              <c:pt idx="2359">
                <c:v>485.7</c:v>
              </c:pt>
              <c:pt idx="2360">
                <c:v>485.7</c:v>
              </c:pt>
              <c:pt idx="2361">
                <c:v>485.9</c:v>
              </c:pt>
              <c:pt idx="2362">
                <c:v>485.9</c:v>
              </c:pt>
              <c:pt idx="2363">
                <c:v>485.8</c:v>
              </c:pt>
              <c:pt idx="2364">
                <c:v>485.8</c:v>
              </c:pt>
              <c:pt idx="2365">
                <c:v>485.9</c:v>
              </c:pt>
              <c:pt idx="2366">
                <c:v>486.2</c:v>
              </c:pt>
              <c:pt idx="2367">
                <c:v>486.4</c:v>
              </c:pt>
              <c:pt idx="2368">
                <c:v>486.9</c:v>
              </c:pt>
              <c:pt idx="2369">
                <c:v>487.4</c:v>
              </c:pt>
              <c:pt idx="2370">
                <c:v>487.8</c:v>
              </c:pt>
              <c:pt idx="2371">
                <c:v>487.9</c:v>
              </c:pt>
              <c:pt idx="2372">
                <c:v>487.8</c:v>
              </c:pt>
              <c:pt idx="2373">
                <c:v>488.1</c:v>
              </c:pt>
              <c:pt idx="2374">
                <c:v>488.3</c:v>
              </c:pt>
              <c:pt idx="2375">
                <c:v>488.2</c:v>
              </c:pt>
              <c:pt idx="2376">
                <c:v>488.2</c:v>
              </c:pt>
              <c:pt idx="2377">
                <c:v>488.2</c:v>
              </c:pt>
              <c:pt idx="2378">
                <c:v>488.4</c:v>
              </c:pt>
              <c:pt idx="2379">
                <c:v>488.4</c:v>
              </c:pt>
              <c:pt idx="2380">
                <c:v>488.4</c:v>
              </c:pt>
              <c:pt idx="2381">
                <c:v>488.4</c:v>
              </c:pt>
              <c:pt idx="2382">
                <c:v>488.3</c:v>
              </c:pt>
              <c:pt idx="2383">
                <c:v>488.1</c:v>
              </c:pt>
              <c:pt idx="2384">
                <c:v>487.8</c:v>
              </c:pt>
              <c:pt idx="2385">
                <c:v>487.7</c:v>
              </c:pt>
              <c:pt idx="2386">
                <c:v>487.2</c:v>
              </c:pt>
              <c:pt idx="2387">
                <c:v>486.8</c:v>
              </c:pt>
              <c:pt idx="2388">
                <c:v>486.4</c:v>
              </c:pt>
              <c:pt idx="2389">
                <c:v>486.2</c:v>
              </c:pt>
              <c:pt idx="2390">
                <c:v>486.4</c:v>
              </c:pt>
              <c:pt idx="2391">
                <c:v>486.5</c:v>
              </c:pt>
              <c:pt idx="2392">
                <c:v>486.4</c:v>
              </c:pt>
              <c:pt idx="2393">
                <c:v>486.2</c:v>
              </c:pt>
              <c:pt idx="2394">
                <c:v>486.1</c:v>
              </c:pt>
              <c:pt idx="2395">
                <c:v>486.1</c:v>
              </c:pt>
              <c:pt idx="2396">
                <c:v>485.7</c:v>
              </c:pt>
              <c:pt idx="2397">
                <c:v>485.8</c:v>
              </c:pt>
              <c:pt idx="2398">
                <c:v>486.4</c:v>
              </c:pt>
              <c:pt idx="2399">
                <c:v>486.9</c:v>
              </c:pt>
              <c:pt idx="2400">
                <c:v>487.4</c:v>
              </c:pt>
              <c:pt idx="2401">
                <c:v>487.6</c:v>
              </c:pt>
              <c:pt idx="2402">
                <c:v>488.2</c:v>
              </c:pt>
              <c:pt idx="2403">
                <c:v>488.8</c:v>
              </c:pt>
              <c:pt idx="2404">
                <c:v>489.3</c:v>
              </c:pt>
              <c:pt idx="2405">
                <c:v>489.9</c:v>
              </c:pt>
              <c:pt idx="2406">
                <c:v>490.4</c:v>
              </c:pt>
              <c:pt idx="2407">
                <c:v>490.7</c:v>
              </c:pt>
              <c:pt idx="2408">
                <c:v>490.8</c:v>
              </c:pt>
              <c:pt idx="2409">
                <c:v>490.5</c:v>
              </c:pt>
              <c:pt idx="2410">
                <c:v>490.6</c:v>
              </c:pt>
              <c:pt idx="2411">
                <c:v>490.9</c:v>
              </c:pt>
              <c:pt idx="2412">
                <c:v>490.8</c:v>
              </c:pt>
              <c:pt idx="2413">
                <c:v>490.5</c:v>
              </c:pt>
              <c:pt idx="2414">
                <c:v>490.2</c:v>
              </c:pt>
              <c:pt idx="2415">
                <c:v>490.2</c:v>
              </c:pt>
              <c:pt idx="2416">
                <c:v>490</c:v>
              </c:pt>
              <c:pt idx="2417">
                <c:v>490</c:v>
              </c:pt>
              <c:pt idx="2418">
                <c:v>489.9</c:v>
              </c:pt>
              <c:pt idx="2419">
                <c:v>490.1</c:v>
              </c:pt>
              <c:pt idx="2420">
                <c:v>490</c:v>
              </c:pt>
              <c:pt idx="2421">
                <c:v>490.1</c:v>
              </c:pt>
              <c:pt idx="2422">
                <c:v>490.1</c:v>
              </c:pt>
              <c:pt idx="2423">
                <c:v>490.3</c:v>
              </c:pt>
              <c:pt idx="2424">
                <c:v>490.4</c:v>
              </c:pt>
              <c:pt idx="2425">
                <c:v>490.3</c:v>
              </c:pt>
              <c:pt idx="2426">
                <c:v>490.1</c:v>
              </c:pt>
              <c:pt idx="2427">
                <c:v>489.6</c:v>
              </c:pt>
              <c:pt idx="2428">
                <c:v>489.6</c:v>
              </c:pt>
              <c:pt idx="2429">
                <c:v>489.8</c:v>
              </c:pt>
              <c:pt idx="2430">
                <c:v>489.9</c:v>
              </c:pt>
              <c:pt idx="2431">
                <c:v>490.2</c:v>
              </c:pt>
              <c:pt idx="2432">
                <c:v>490.3</c:v>
              </c:pt>
              <c:pt idx="2433">
                <c:v>490.4</c:v>
              </c:pt>
              <c:pt idx="2434">
                <c:v>490.4</c:v>
              </c:pt>
              <c:pt idx="2435">
                <c:v>490.3</c:v>
              </c:pt>
              <c:pt idx="2436">
                <c:v>490.1</c:v>
              </c:pt>
              <c:pt idx="2437">
                <c:v>489.6</c:v>
              </c:pt>
              <c:pt idx="2438">
                <c:v>489.5</c:v>
              </c:pt>
              <c:pt idx="2439">
                <c:v>489.5</c:v>
              </c:pt>
              <c:pt idx="2440">
                <c:v>489.5</c:v>
              </c:pt>
              <c:pt idx="2441">
                <c:v>489.6</c:v>
              </c:pt>
              <c:pt idx="2442">
                <c:v>490.1</c:v>
              </c:pt>
              <c:pt idx="2443">
                <c:v>490.4</c:v>
              </c:pt>
              <c:pt idx="2444">
                <c:v>490.4</c:v>
              </c:pt>
              <c:pt idx="2445">
                <c:v>490.5</c:v>
              </c:pt>
              <c:pt idx="2446">
                <c:v>490.3</c:v>
              </c:pt>
              <c:pt idx="2447">
                <c:v>489.9</c:v>
              </c:pt>
              <c:pt idx="2448">
                <c:v>490.1</c:v>
              </c:pt>
              <c:pt idx="2449">
                <c:v>490.4</c:v>
              </c:pt>
              <c:pt idx="2450">
                <c:v>490.4</c:v>
              </c:pt>
              <c:pt idx="2451">
                <c:v>490.1</c:v>
              </c:pt>
              <c:pt idx="2452">
                <c:v>489.8</c:v>
              </c:pt>
              <c:pt idx="2453">
                <c:v>489.3</c:v>
              </c:pt>
              <c:pt idx="2454">
                <c:v>488.9</c:v>
              </c:pt>
              <c:pt idx="2455">
                <c:v>489</c:v>
              </c:pt>
              <c:pt idx="2456">
                <c:v>489.2</c:v>
              </c:pt>
              <c:pt idx="2457">
                <c:v>489.7</c:v>
              </c:pt>
              <c:pt idx="2458">
                <c:v>489.9</c:v>
              </c:pt>
              <c:pt idx="2459">
                <c:v>489.7</c:v>
              </c:pt>
              <c:pt idx="2460">
                <c:v>489.5</c:v>
              </c:pt>
              <c:pt idx="2461">
                <c:v>489</c:v>
              </c:pt>
              <c:pt idx="2462">
                <c:v>488.7</c:v>
              </c:pt>
              <c:pt idx="2463">
                <c:v>488.3</c:v>
              </c:pt>
              <c:pt idx="2464">
                <c:v>487.9</c:v>
              </c:pt>
              <c:pt idx="2465">
                <c:v>487.5</c:v>
              </c:pt>
              <c:pt idx="2466">
                <c:v>487.1</c:v>
              </c:pt>
              <c:pt idx="2467">
                <c:v>486.9</c:v>
              </c:pt>
              <c:pt idx="2468">
                <c:v>486.7</c:v>
              </c:pt>
              <c:pt idx="2469">
                <c:v>486.3</c:v>
              </c:pt>
              <c:pt idx="2470">
                <c:v>486.2</c:v>
              </c:pt>
              <c:pt idx="2471">
                <c:v>486.2</c:v>
              </c:pt>
              <c:pt idx="2472">
                <c:v>486.4</c:v>
              </c:pt>
              <c:pt idx="2473">
                <c:v>486.2</c:v>
              </c:pt>
              <c:pt idx="2474">
                <c:v>486.5</c:v>
              </c:pt>
              <c:pt idx="2475">
                <c:v>486.7</c:v>
              </c:pt>
              <c:pt idx="2476">
                <c:v>487</c:v>
              </c:pt>
              <c:pt idx="2477">
                <c:v>487.4</c:v>
              </c:pt>
              <c:pt idx="2478">
                <c:v>487.8</c:v>
              </c:pt>
              <c:pt idx="2479">
                <c:v>488</c:v>
              </c:pt>
              <c:pt idx="2480">
                <c:v>488.2</c:v>
              </c:pt>
              <c:pt idx="2481">
                <c:v>488.4</c:v>
              </c:pt>
              <c:pt idx="2482">
                <c:v>488.6</c:v>
              </c:pt>
              <c:pt idx="2483">
                <c:v>488.7</c:v>
              </c:pt>
              <c:pt idx="2484">
                <c:v>489.1</c:v>
              </c:pt>
              <c:pt idx="2485">
                <c:v>489.4</c:v>
              </c:pt>
              <c:pt idx="2486">
                <c:v>489.6</c:v>
              </c:pt>
              <c:pt idx="2487">
                <c:v>489.7</c:v>
              </c:pt>
              <c:pt idx="2488">
                <c:v>489.8</c:v>
              </c:pt>
              <c:pt idx="2489">
                <c:v>489.7</c:v>
              </c:pt>
              <c:pt idx="2490">
                <c:v>489.5</c:v>
              </c:pt>
              <c:pt idx="2491">
                <c:v>489.6</c:v>
              </c:pt>
              <c:pt idx="2492">
                <c:v>490.1</c:v>
              </c:pt>
              <c:pt idx="2493">
                <c:v>490.4</c:v>
              </c:pt>
              <c:pt idx="2494">
                <c:v>490.6</c:v>
              </c:pt>
              <c:pt idx="2495">
                <c:v>490.9</c:v>
              </c:pt>
              <c:pt idx="2496">
                <c:v>491.1</c:v>
              </c:pt>
              <c:pt idx="2497">
                <c:v>490.9</c:v>
              </c:pt>
              <c:pt idx="2498">
                <c:v>490.8</c:v>
              </c:pt>
              <c:pt idx="2499">
                <c:v>490.5</c:v>
              </c:pt>
              <c:pt idx="2500">
                <c:v>490.2</c:v>
              </c:pt>
              <c:pt idx="2501">
                <c:v>490.4</c:v>
              </c:pt>
              <c:pt idx="2502">
                <c:v>490.3</c:v>
              </c:pt>
              <c:pt idx="2503">
                <c:v>490.1</c:v>
              </c:pt>
              <c:pt idx="2504">
                <c:v>490</c:v>
              </c:pt>
              <c:pt idx="2505">
                <c:v>490.1</c:v>
              </c:pt>
              <c:pt idx="2506">
                <c:v>490.3</c:v>
              </c:pt>
              <c:pt idx="2507">
                <c:v>490.5</c:v>
              </c:pt>
              <c:pt idx="2508">
                <c:v>490.3</c:v>
              </c:pt>
              <c:pt idx="2509">
                <c:v>490.1</c:v>
              </c:pt>
              <c:pt idx="2510">
                <c:v>490</c:v>
              </c:pt>
              <c:pt idx="2511">
                <c:v>489.8</c:v>
              </c:pt>
              <c:pt idx="2512">
                <c:v>489.7</c:v>
              </c:pt>
              <c:pt idx="2513">
                <c:v>489.5</c:v>
              </c:pt>
              <c:pt idx="2514">
                <c:v>489.2</c:v>
              </c:pt>
              <c:pt idx="2515">
                <c:v>489.2</c:v>
              </c:pt>
              <c:pt idx="2516">
                <c:v>489</c:v>
              </c:pt>
              <c:pt idx="2517">
                <c:v>488.9</c:v>
              </c:pt>
              <c:pt idx="2518">
                <c:v>489.2</c:v>
              </c:pt>
              <c:pt idx="2519">
                <c:v>489.1</c:v>
              </c:pt>
              <c:pt idx="2520">
                <c:v>489.1</c:v>
              </c:pt>
              <c:pt idx="2521">
                <c:v>489.2</c:v>
              </c:pt>
              <c:pt idx="2522">
                <c:v>489.3</c:v>
              </c:pt>
              <c:pt idx="2523">
                <c:v>489.2</c:v>
              </c:pt>
              <c:pt idx="2524">
                <c:v>489.1</c:v>
              </c:pt>
              <c:pt idx="2525">
                <c:v>489.1</c:v>
              </c:pt>
              <c:pt idx="2526">
                <c:v>489.6</c:v>
              </c:pt>
              <c:pt idx="2527">
                <c:v>489.9</c:v>
              </c:pt>
              <c:pt idx="2528">
                <c:v>490.4</c:v>
              </c:pt>
              <c:pt idx="2529">
                <c:v>490.9</c:v>
              </c:pt>
              <c:pt idx="2530">
                <c:v>491.1</c:v>
              </c:pt>
              <c:pt idx="2531">
                <c:v>491.3</c:v>
              </c:pt>
              <c:pt idx="2532">
                <c:v>491.6</c:v>
              </c:pt>
              <c:pt idx="2533">
                <c:v>491.8</c:v>
              </c:pt>
              <c:pt idx="2534">
                <c:v>492</c:v>
              </c:pt>
              <c:pt idx="2535">
                <c:v>492</c:v>
              </c:pt>
              <c:pt idx="2536">
                <c:v>492</c:v>
              </c:pt>
              <c:pt idx="2537">
                <c:v>491.6</c:v>
              </c:pt>
              <c:pt idx="2538">
                <c:v>491.4</c:v>
              </c:pt>
              <c:pt idx="2539">
                <c:v>491.1</c:v>
              </c:pt>
              <c:pt idx="2540">
                <c:v>491.1</c:v>
              </c:pt>
              <c:pt idx="2541">
                <c:v>491.1</c:v>
              </c:pt>
              <c:pt idx="2542">
                <c:v>490.8</c:v>
              </c:pt>
              <c:pt idx="2543">
                <c:v>490.8</c:v>
              </c:pt>
              <c:pt idx="2544">
                <c:v>490.6</c:v>
              </c:pt>
              <c:pt idx="2545">
                <c:v>490.4</c:v>
              </c:pt>
              <c:pt idx="2546">
                <c:v>490.1</c:v>
              </c:pt>
              <c:pt idx="2547">
                <c:v>489.8</c:v>
              </c:pt>
              <c:pt idx="2548">
                <c:v>489.6</c:v>
              </c:pt>
              <c:pt idx="2549">
                <c:v>489.8</c:v>
              </c:pt>
              <c:pt idx="2550">
                <c:v>489.8</c:v>
              </c:pt>
              <c:pt idx="2551">
                <c:v>489.9</c:v>
              </c:pt>
              <c:pt idx="2552">
                <c:v>490.2</c:v>
              </c:pt>
              <c:pt idx="2553">
                <c:v>490.3</c:v>
              </c:pt>
              <c:pt idx="2554">
                <c:v>490.3</c:v>
              </c:pt>
              <c:pt idx="2555">
                <c:v>490.4</c:v>
              </c:pt>
              <c:pt idx="2556">
                <c:v>490.6</c:v>
              </c:pt>
              <c:pt idx="2557">
                <c:v>490.9</c:v>
              </c:pt>
              <c:pt idx="2558">
                <c:v>491.5</c:v>
              </c:pt>
              <c:pt idx="2559">
                <c:v>491.7</c:v>
              </c:pt>
              <c:pt idx="2560">
                <c:v>492.3</c:v>
              </c:pt>
              <c:pt idx="2561">
                <c:v>492.8</c:v>
              </c:pt>
              <c:pt idx="2562">
                <c:v>493.2</c:v>
              </c:pt>
              <c:pt idx="2563">
                <c:v>494</c:v>
              </c:pt>
              <c:pt idx="2564">
                <c:v>494.6</c:v>
              </c:pt>
              <c:pt idx="2565">
                <c:v>494.9</c:v>
              </c:pt>
              <c:pt idx="2566">
                <c:v>495.4</c:v>
              </c:pt>
              <c:pt idx="2567">
                <c:v>495.6</c:v>
              </c:pt>
              <c:pt idx="2568">
                <c:v>495.8</c:v>
              </c:pt>
              <c:pt idx="2569">
                <c:v>495.8</c:v>
              </c:pt>
              <c:pt idx="2570">
                <c:v>495.7</c:v>
              </c:pt>
              <c:pt idx="2571">
                <c:v>495.6</c:v>
              </c:pt>
              <c:pt idx="2572">
                <c:v>495.3</c:v>
              </c:pt>
              <c:pt idx="2573">
                <c:v>494.9</c:v>
              </c:pt>
              <c:pt idx="2574">
                <c:v>494.7</c:v>
              </c:pt>
              <c:pt idx="2575">
                <c:v>494.2</c:v>
              </c:pt>
              <c:pt idx="2576">
                <c:v>493.9</c:v>
              </c:pt>
              <c:pt idx="2577">
                <c:v>494</c:v>
              </c:pt>
              <c:pt idx="2578">
                <c:v>494</c:v>
              </c:pt>
              <c:pt idx="2579">
                <c:v>494</c:v>
              </c:pt>
              <c:pt idx="2580">
                <c:v>493.8</c:v>
              </c:pt>
              <c:pt idx="2581">
                <c:v>493.6</c:v>
              </c:pt>
              <c:pt idx="2582">
                <c:v>493.2</c:v>
              </c:pt>
              <c:pt idx="2583">
                <c:v>492.9</c:v>
              </c:pt>
              <c:pt idx="2584">
                <c:v>493</c:v>
              </c:pt>
              <c:pt idx="2585">
                <c:v>493.2</c:v>
              </c:pt>
              <c:pt idx="2586">
                <c:v>493.3</c:v>
              </c:pt>
              <c:pt idx="2587">
                <c:v>493.5</c:v>
              </c:pt>
              <c:pt idx="2588">
                <c:v>493.5</c:v>
              </c:pt>
              <c:pt idx="2589">
                <c:v>493.3</c:v>
              </c:pt>
              <c:pt idx="2590">
                <c:v>493.2</c:v>
              </c:pt>
              <c:pt idx="2591">
                <c:v>493.2</c:v>
              </c:pt>
              <c:pt idx="2592">
                <c:v>493.3</c:v>
              </c:pt>
              <c:pt idx="2593">
                <c:v>493.7</c:v>
              </c:pt>
              <c:pt idx="2594">
                <c:v>493.9</c:v>
              </c:pt>
              <c:pt idx="2595">
                <c:v>494</c:v>
              </c:pt>
              <c:pt idx="2596">
                <c:v>494.2</c:v>
              </c:pt>
              <c:pt idx="2597">
                <c:v>494</c:v>
              </c:pt>
              <c:pt idx="2598">
                <c:v>493.5</c:v>
              </c:pt>
              <c:pt idx="2599">
                <c:v>493</c:v>
              </c:pt>
              <c:pt idx="2600">
                <c:v>492.5</c:v>
              </c:pt>
              <c:pt idx="2601">
                <c:v>492.3</c:v>
              </c:pt>
              <c:pt idx="2602">
                <c:v>492.3</c:v>
              </c:pt>
              <c:pt idx="2603">
                <c:v>492.3</c:v>
              </c:pt>
              <c:pt idx="2604">
                <c:v>492.5</c:v>
              </c:pt>
              <c:pt idx="2605">
                <c:v>492.5</c:v>
              </c:pt>
              <c:pt idx="2606">
                <c:v>492.4</c:v>
              </c:pt>
              <c:pt idx="2607">
                <c:v>492.2</c:v>
              </c:pt>
              <c:pt idx="2608">
                <c:v>491.9</c:v>
              </c:pt>
              <c:pt idx="2609">
                <c:v>491.9</c:v>
              </c:pt>
              <c:pt idx="2610">
                <c:v>491.5</c:v>
              </c:pt>
              <c:pt idx="2611">
                <c:v>491.1</c:v>
              </c:pt>
              <c:pt idx="2612">
                <c:v>490.8</c:v>
              </c:pt>
              <c:pt idx="2613">
                <c:v>491</c:v>
              </c:pt>
              <c:pt idx="2614">
                <c:v>490.9</c:v>
              </c:pt>
              <c:pt idx="2615">
                <c:v>490.9</c:v>
              </c:pt>
              <c:pt idx="2616">
                <c:v>491.1</c:v>
              </c:pt>
              <c:pt idx="2617">
                <c:v>491.2</c:v>
              </c:pt>
              <c:pt idx="2618">
                <c:v>491.1</c:v>
              </c:pt>
              <c:pt idx="2619">
                <c:v>490.8</c:v>
              </c:pt>
              <c:pt idx="2620">
                <c:v>490.2</c:v>
              </c:pt>
              <c:pt idx="2621">
                <c:v>489.5</c:v>
              </c:pt>
              <c:pt idx="2622">
                <c:v>489.2</c:v>
              </c:pt>
              <c:pt idx="2623">
                <c:v>489.1</c:v>
              </c:pt>
              <c:pt idx="2624">
                <c:v>489</c:v>
              </c:pt>
              <c:pt idx="2625">
                <c:v>489.1</c:v>
              </c:pt>
              <c:pt idx="2626">
                <c:v>488.9</c:v>
              </c:pt>
              <c:pt idx="2627">
                <c:v>489.3</c:v>
              </c:pt>
              <c:pt idx="2628">
                <c:v>489.9</c:v>
              </c:pt>
              <c:pt idx="2629">
                <c:v>489.9</c:v>
              </c:pt>
              <c:pt idx="2630">
                <c:v>489.6</c:v>
              </c:pt>
              <c:pt idx="2631">
                <c:v>489.5</c:v>
              </c:pt>
              <c:pt idx="2632">
                <c:v>489.6</c:v>
              </c:pt>
              <c:pt idx="2633">
                <c:v>489.7</c:v>
              </c:pt>
              <c:pt idx="2634">
                <c:v>490.1</c:v>
              </c:pt>
              <c:pt idx="2635">
                <c:v>489.9</c:v>
              </c:pt>
              <c:pt idx="2636">
                <c:v>489.5</c:v>
              </c:pt>
              <c:pt idx="2637">
                <c:v>489.1</c:v>
              </c:pt>
              <c:pt idx="2638">
                <c:v>488.8</c:v>
              </c:pt>
              <c:pt idx="2639">
                <c:v>489.1</c:v>
              </c:pt>
              <c:pt idx="2640">
                <c:v>489.1</c:v>
              </c:pt>
              <c:pt idx="2641">
                <c:v>489.1</c:v>
              </c:pt>
              <c:pt idx="2642">
                <c:v>489</c:v>
              </c:pt>
              <c:pt idx="2643">
                <c:v>488.8</c:v>
              </c:pt>
              <c:pt idx="2644">
                <c:v>488.8</c:v>
              </c:pt>
              <c:pt idx="2645">
                <c:v>488.9</c:v>
              </c:pt>
              <c:pt idx="2646">
                <c:v>489.3</c:v>
              </c:pt>
              <c:pt idx="2647">
                <c:v>489.8</c:v>
              </c:pt>
              <c:pt idx="2648">
                <c:v>490.4</c:v>
              </c:pt>
              <c:pt idx="2649">
                <c:v>491.2</c:v>
              </c:pt>
              <c:pt idx="2650">
                <c:v>491.9</c:v>
              </c:pt>
              <c:pt idx="2651">
                <c:v>492.3</c:v>
              </c:pt>
              <c:pt idx="2652">
                <c:v>492.6</c:v>
              </c:pt>
              <c:pt idx="2653">
                <c:v>492.8</c:v>
              </c:pt>
              <c:pt idx="2654">
                <c:v>492.9</c:v>
              </c:pt>
              <c:pt idx="2655">
                <c:v>492.9</c:v>
              </c:pt>
              <c:pt idx="2656">
                <c:v>492.6</c:v>
              </c:pt>
              <c:pt idx="2657">
                <c:v>492.1</c:v>
              </c:pt>
              <c:pt idx="2658">
                <c:v>491.8</c:v>
              </c:pt>
              <c:pt idx="2659">
                <c:v>491.4</c:v>
              </c:pt>
              <c:pt idx="2660">
                <c:v>491.1</c:v>
              </c:pt>
              <c:pt idx="2661">
                <c:v>490.7</c:v>
              </c:pt>
              <c:pt idx="2662">
                <c:v>491</c:v>
              </c:pt>
              <c:pt idx="2663">
                <c:v>491.5</c:v>
              </c:pt>
              <c:pt idx="2664">
                <c:v>492.2</c:v>
              </c:pt>
              <c:pt idx="2665">
                <c:v>492.4</c:v>
              </c:pt>
              <c:pt idx="2666">
                <c:v>492.6</c:v>
              </c:pt>
              <c:pt idx="2667">
                <c:v>492.9</c:v>
              </c:pt>
              <c:pt idx="2668">
                <c:v>493</c:v>
              </c:pt>
              <c:pt idx="2669">
                <c:v>493.2</c:v>
              </c:pt>
              <c:pt idx="2670">
                <c:v>493.2</c:v>
              </c:pt>
              <c:pt idx="2671">
                <c:v>493.7</c:v>
              </c:pt>
              <c:pt idx="2672">
                <c:v>494.3</c:v>
              </c:pt>
              <c:pt idx="2673">
                <c:v>494.7</c:v>
              </c:pt>
              <c:pt idx="2674">
                <c:v>494.9</c:v>
              </c:pt>
              <c:pt idx="2675">
                <c:v>494.5</c:v>
              </c:pt>
              <c:pt idx="2676">
                <c:v>494.7</c:v>
              </c:pt>
              <c:pt idx="2677">
                <c:v>495.3</c:v>
              </c:pt>
              <c:pt idx="2678">
                <c:v>495.8</c:v>
              </c:pt>
              <c:pt idx="2679">
                <c:v>496.2</c:v>
              </c:pt>
              <c:pt idx="2680">
                <c:v>496.6</c:v>
              </c:pt>
              <c:pt idx="2681">
                <c:v>497.2</c:v>
              </c:pt>
              <c:pt idx="2682">
                <c:v>497.4</c:v>
              </c:pt>
              <c:pt idx="2683">
                <c:v>497.2</c:v>
              </c:pt>
              <c:pt idx="2684">
                <c:v>497</c:v>
              </c:pt>
              <c:pt idx="2685">
                <c:v>496.7</c:v>
              </c:pt>
              <c:pt idx="2686">
                <c:v>496.7</c:v>
              </c:pt>
              <c:pt idx="2687">
                <c:v>496.9</c:v>
              </c:pt>
              <c:pt idx="2688">
                <c:v>496.4</c:v>
              </c:pt>
              <c:pt idx="2689">
                <c:v>496.3</c:v>
              </c:pt>
              <c:pt idx="2690">
                <c:v>496.3</c:v>
              </c:pt>
              <c:pt idx="2691">
                <c:v>496.3</c:v>
              </c:pt>
              <c:pt idx="2692">
                <c:v>496.1</c:v>
              </c:pt>
              <c:pt idx="2693">
                <c:v>495.9</c:v>
              </c:pt>
              <c:pt idx="2694">
                <c:v>495.8</c:v>
              </c:pt>
              <c:pt idx="2695">
                <c:v>495.5</c:v>
              </c:pt>
              <c:pt idx="2696">
                <c:v>495.3</c:v>
              </c:pt>
              <c:pt idx="2697">
                <c:v>494.9</c:v>
              </c:pt>
              <c:pt idx="2698">
                <c:v>494.3</c:v>
              </c:pt>
              <c:pt idx="2699">
                <c:v>493.9</c:v>
              </c:pt>
              <c:pt idx="2700">
                <c:v>493.6</c:v>
              </c:pt>
              <c:pt idx="2701">
                <c:v>493.2</c:v>
              </c:pt>
              <c:pt idx="2702">
                <c:v>493.1</c:v>
              </c:pt>
              <c:pt idx="2703">
                <c:v>493.3</c:v>
              </c:pt>
              <c:pt idx="2704">
                <c:v>493.7</c:v>
              </c:pt>
              <c:pt idx="2705">
                <c:v>493.6</c:v>
              </c:pt>
              <c:pt idx="2706">
                <c:v>493.5</c:v>
              </c:pt>
              <c:pt idx="2707">
                <c:v>493.2</c:v>
              </c:pt>
              <c:pt idx="2708">
                <c:v>492.8</c:v>
              </c:pt>
              <c:pt idx="2709">
                <c:v>492.6</c:v>
              </c:pt>
              <c:pt idx="2710">
                <c:v>492.6</c:v>
              </c:pt>
              <c:pt idx="2711">
                <c:v>492.6</c:v>
              </c:pt>
              <c:pt idx="2712">
                <c:v>492.5</c:v>
              </c:pt>
              <c:pt idx="2713">
                <c:v>492.2</c:v>
              </c:pt>
              <c:pt idx="2714">
                <c:v>491.8</c:v>
              </c:pt>
              <c:pt idx="2715">
                <c:v>491.5</c:v>
              </c:pt>
              <c:pt idx="2716">
                <c:v>491.3</c:v>
              </c:pt>
              <c:pt idx="2717">
                <c:v>491.4</c:v>
              </c:pt>
              <c:pt idx="2718">
                <c:v>491.7</c:v>
              </c:pt>
              <c:pt idx="2719">
                <c:v>492.1</c:v>
              </c:pt>
              <c:pt idx="2720">
                <c:v>492.6</c:v>
              </c:pt>
              <c:pt idx="2721">
                <c:v>493</c:v>
              </c:pt>
              <c:pt idx="2722">
                <c:v>493.6</c:v>
              </c:pt>
              <c:pt idx="2723">
                <c:v>493.8</c:v>
              </c:pt>
              <c:pt idx="2724">
                <c:v>493.8</c:v>
              </c:pt>
              <c:pt idx="2725">
                <c:v>493.7</c:v>
              </c:pt>
              <c:pt idx="2726">
                <c:v>494</c:v>
              </c:pt>
              <c:pt idx="2727">
                <c:v>494.4</c:v>
              </c:pt>
              <c:pt idx="2728">
                <c:v>494.6</c:v>
              </c:pt>
              <c:pt idx="2729">
                <c:v>494.5</c:v>
              </c:pt>
              <c:pt idx="2730">
                <c:v>494.5</c:v>
              </c:pt>
              <c:pt idx="2731">
                <c:v>494.3</c:v>
              </c:pt>
              <c:pt idx="2732">
                <c:v>494.7</c:v>
              </c:pt>
              <c:pt idx="2733">
                <c:v>495.1</c:v>
              </c:pt>
              <c:pt idx="2734">
                <c:v>495.5</c:v>
              </c:pt>
              <c:pt idx="2735">
                <c:v>495.5</c:v>
              </c:pt>
              <c:pt idx="2736">
                <c:v>495.6</c:v>
              </c:pt>
              <c:pt idx="2737">
                <c:v>495.5</c:v>
              </c:pt>
              <c:pt idx="2738">
                <c:v>495.5</c:v>
              </c:pt>
              <c:pt idx="2739">
                <c:v>495.4</c:v>
              </c:pt>
              <c:pt idx="2740">
                <c:v>495.6</c:v>
              </c:pt>
              <c:pt idx="2741">
                <c:v>495.6</c:v>
              </c:pt>
              <c:pt idx="2742">
                <c:v>495.6</c:v>
              </c:pt>
              <c:pt idx="2743">
                <c:v>495.8</c:v>
              </c:pt>
              <c:pt idx="2744">
                <c:v>495.6</c:v>
              </c:pt>
              <c:pt idx="2745">
                <c:v>495.1</c:v>
              </c:pt>
              <c:pt idx="2746">
                <c:v>494.6</c:v>
              </c:pt>
              <c:pt idx="2747">
                <c:v>494.2</c:v>
              </c:pt>
              <c:pt idx="2748">
                <c:v>493.9</c:v>
              </c:pt>
              <c:pt idx="2749">
                <c:v>493.3</c:v>
              </c:pt>
              <c:pt idx="2750">
                <c:v>493</c:v>
              </c:pt>
              <c:pt idx="2751">
                <c:v>492.6</c:v>
              </c:pt>
              <c:pt idx="2752">
                <c:v>492.4</c:v>
              </c:pt>
              <c:pt idx="2753">
                <c:v>492.5</c:v>
              </c:pt>
              <c:pt idx="2754">
                <c:v>493</c:v>
              </c:pt>
              <c:pt idx="2755">
                <c:v>493.1</c:v>
              </c:pt>
              <c:pt idx="2756">
                <c:v>493</c:v>
              </c:pt>
              <c:pt idx="2757">
                <c:v>493.2</c:v>
              </c:pt>
              <c:pt idx="2758">
                <c:v>493.7</c:v>
              </c:pt>
              <c:pt idx="2759">
                <c:v>493.9</c:v>
              </c:pt>
              <c:pt idx="2760">
                <c:v>493.9</c:v>
              </c:pt>
              <c:pt idx="2761">
                <c:v>493.9</c:v>
              </c:pt>
              <c:pt idx="2762">
                <c:v>494</c:v>
              </c:pt>
              <c:pt idx="2763">
                <c:v>494.2</c:v>
              </c:pt>
              <c:pt idx="2764">
                <c:v>494.5</c:v>
              </c:pt>
              <c:pt idx="2765">
                <c:v>494.2</c:v>
              </c:pt>
              <c:pt idx="2766">
                <c:v>493.8</c:v>
              </c:pt>
              <c:pt idx="2767">
                <c:v>493.6</c:v>
              </c:pt>
              <c:pt idx="2768">
                <c:v>493.2</c:v>
              </c:pt>
              <c:pt idx="2769">
                <c:v>493.3</c:v>
              </c:pt>
              <c:pt idx="2770">
                <c:v>493.2</c:v>
              </c:pt>
              <c:pt idx="2771">
                <c:v>493.5</c:v>
              </c:pt>
              <c:pt idx="2772">
                <c:v>493.6</c:v>
              </c:pt>
              <c:pt idx="2773">
                <c:v>493.9</c:v>
              </c:pt>
              <c:pt idx="2774">
                <c:v>493.9</c:v>
              </c:pt>
              <c:pt idx="2775">
                <c:v>494</c:v>
              </c:pt>
              <c:pt idx="2776">
                <c:v>494.1</c:v>
              </c:pt>
              <c:pt idx="2777">
                <c:v>494.4</c:v>
              </c:pt>
              <c:pt idx="2778">
                <c:v>494.7</c:v>
              </c:pt>
              <c:pt idx="2779">
                <c:v>494.7</c:v>
              </c:pt>
              <c:pt idx="2780">
                <c:v>494.5</c:v>
              </c:pt>
              <c:pt idx="2781">
                <c:v>494.3</c:v>
              </c:pt>
              <c:pt idx="2782">
                <c:v>494.5</c:v>
              </c:pt>
              <c:pt idx="2783">
                <c:v>494.9</c:v>
              </c:pt>
              <c:pt idx="2784">
                <c:v>495</c:v>
              </c:pt>
              <c:pt idx="2785">
                <c:v>495</c:v>
              </c:pt>
              <c:pt idx="2786">
                <c:v>495</c:v>
              </c:pt>
              <c:pt idx="2787">
                <c:v>495.2</c:v>
              </c:pt>
              <c:pt idx="2788">
                <c:v>495.2</c:v>
              </c:pt>
              <c:pt idx="2789">
                <c:v>494.9</c:v>
              </c:pt>
              <c:pt idx="2790">
                <c:v>494.5</c:v>
              </c:pt>
              <c:pt idx="2791">
                <c:v>494.2</c:v>
              </c:pt>
              <c:pt idx="2792">
                <c:v>493.9</c:v>
              </c:pt>
              <c:pt idx="2793">
                <c:v>493.9</c:v>
              </c:pt>
              <c:pt idx="2794">
                <c:v>494</c:v>
              </c:pt>
              <c:pt idx="2795">
                <c:v>493.9</c:v>
              </c:pt>
              <c:pt idx="2796">
                <c:v>493.6</c:v>
              </c:pt>
              <c:pt idx="2797">
                <c:v>493.2</c:v>
              </c:pt>
              <c:pt idx="2798">
                <c:v>493</c:v>
              </c:pt>
              <c:pt idx="2799">
                <c:v>493.5</c:v>
              </c:pt>
              <c:pt idx="2800">
                <c:v>493.3</c:v>
              </c:pt>
              <c:pt idx="2801">
                <c:v>493.2</c:v>
              </c:pt>
              <c:pt idx="2802">
                <c:v>493.2</c:v>
              </c:pt>
              <c:pt idx="2803">
                <c:v>493.2</c:v>
              </c:pt>
              <c:pt idx="2804">
                <c:v>493</c:v>
              </c:pt>
              <c:pt idx="2805">
                <c:v>493</c:v>
              </c:pt>
              <c:pt idx="2806">
                <c:v>493.4</c:v>
              </c:pt>
              <c:pt idx="2807">
                <c:v>493.8</c:v>
              </c:pt>
              <c:pt idx="2808">
                <c:v>494.2</c:v>
              </c:pt>
              <c:pt idx="2809">
                <c:v>494.3</c:v>
              </c:pt>
              <c:pt idx="2810">
                <c:v>494.3</c:v>
              </c:pt>
              <c:pt idx="2811">
                <c:v>494.7</c:v>
              </c:pt>
              <c:pt idx="2812">
                <c:v>495.2</c:v>
              </c:pt>
              <c:pt idx="2813">
                <c:v>495.3</c:v>
              </c:pt>
              <c:pt idx="2814">
                <c:v>495.6</c:v>
              </c:pt>
              <c:pt idx="2815">
                <c:v>496.2</c:v>
              </c:pt>
              <c:pt idx="2816">
                <c:v>496.1</c:v>
              </c:pt>
              <c:pt idx="2817">
                <c:v>495.7</c:v>
              </c:pt>
              <c:pt idx="2818">
                <c:v>495.3</c:v>
              </c:pt>
              <c:pt idx="2819">
                <c:v>495.1</c:v>
              </c:pt>
              <c:pt idx="2820">
                <c:v>494.7</c:v>
              </c:pt>
              <c:pt idx="2821">
                <c:v>494.6</c:v>
              </c:pt>
              <c:pt idx="2822">
                <c:v>494.5</c:v>
              </c:pt>
              <c:pt idx="2823">
                <c:v>494.7</c:v>
              </c:pt>
              <c:pt idx="2824">
                <c:v>495.3</c:v>
              </c:pt>
              <c:pt idx="2825">
                <c:v>495.9</c:v>
              </c:pt>
              <c:pt idx="2826">
                <c:v>495.9</c:v>
              </c:pt>
              <c:pt idx="2827">
                <c:v>496</c:v>
              </c:pt>
              <c:pt idx="2828">
                <c:v>495.8</c:v>
              </c:pt>
              <c:pt idx="2829">
                <c:v>496</c:v>
              </c:pt>
              <c:pt idx="2830">
                <c:v>496</c:v>
              </c:pt>
              <c:pt idx="2831">
                <c:v>496.1</c:v>
              </c:pt>
              <c:pt idx="2832">
                <c:v>495.7</c:v>
              </c:pt>
              <c:pt idx="2833">
                <c:v>495.1</c:v>
              </c:pt>
              <c:pt idx="2834">
                <c:v>494.6</c:v>
              </c:pt>
              <c:pt idx="2835">
                <c:v>494.5</c:v>
              </c:pt>
              <c:pt idx="2836">
                <c:v>495</c:v>
              </c:pt>
              <c:pt idx="2837">
                <c:v>495.5</c:v>
              </c:pt>
              <c:pt idx="2838">
                <c:v>496</c:v>
              </c:pt>
              <c:pt idx="2839">
                <c:v>496.7</c:v>
              </c:pt>
              <c:pt idx="2840">
                <c:v>496.7</c:v>
              </c:pt>
              <c:pt idx="2841">
                <c:v>496.7</c:v>
              </c:pt>
              <c:pt idx="2842">
                <c:v>496.4</c:v>
              </c:pt>
              <c:pt idx="2843">
                <c:v>496.2</c:v>
              </c:pt>
              <c:pt idx="2844">
                <c:v>496.4</c:v>
              </c:pt>
              <c:pt idx="2845">
                <c:v>496.6</c:v>
              </c:pt>
              <c:pt idx="2846">
                <c:v>496.8</c:v>
              </c:pt>
              <c:pt idx="2847">
                <c:v>496.8</c:v>
              </c:pt>
              <c:pt idx="2848">
                <c:v>496.7</c:v>
              </c:pt>
              <c:pt idx="2849">
                <c:v>496.9</c:v>
              </c:pt>
              <c:pt idx="2850">
                <c:v>497</c:v>
              </c:pt>
              <c:pt idx="2851">
                <c:v>497</c:v>
              </c:pt>
              <c:pt idx="2852">
                <c:v>497</c:v>
              </c:pt>
              <c:pt idx="2853">
                <c:v>496.7</c:v>
              </c:pt>
              <c:pt idx="2854">
                <c:v>496.5</c:v>
              </c:pt>
              <c:pt idx="2855">
                <c:v>496.2</c:v>
              </c:pt>
              <c:pt idx="2856">
                <c:v>495.9</c:v>
              </c:pt>
              <c:pt idx="2857">
                <c:v>495.6</c:v>
              </c:pt>
              <c:pt idx="2858">
                <c:v>495.5</c:v>
              </c:pt>
              <c:pt idx="2859">
                <c:v>495.1</c:v>
              </c:pt>
              <c:pt idx="2860">
                <c:v>494.9</c:v>
              </c:pt>
              <c:pt idx="2861">
                <c:v>494.8</c:v>
              </c:pt>
              <c:pt idx="2862">
                <c:v>494.9</c:v>
              </c:pt>
              <c:pt idx="2863">
                <c:v>494.9</c:v>
              </c:pt>
              <c:pt idx="2864">
                <c:v>494.5</c:v>
              </c:pt>
              <c:pt idx="2865">
                <c:v>494.2</c:v>
              </c:pt>
              <c:pt idx="2866">
                <c:v>493.6</c:v>
              </c:pt>
              <c:pt idx="2867">
                <c:v>493.2</c:v>
              </c:pt>
              <c:pt idx="2868">
                <c:v>492.6</c:v>
              </c:pt>
              <c:pt idx="2869">
                <c:v>492.5</c:v>
              </c:pt>
              <c:pt idx="2870">
                <c:v>492.5</c:v>
              </c:pt>
              <c:pt idx="2871">
                <c:v>492.6</c:v>
              </c:pt>
              <c:pt idx="2872">
                <c:v>493.2</c:v>
              </c:pt>
              <c:pt idx="2873">
                <c:v>493.9</c:v>
              </c:pt>
              <c:pt idx="2874">
                <c:v>494.9</c:v>
              </c:pt>
              <c:pt idx="2875">
                <c:v>495.5</c:v>
              </c:pt>
              <c:pt idx="2876">
                <c:v>495.8</c:v>
              </c:pt>
              <c:pt idx="2877">
                <c:v>496.3</c:v>
              </c:pt>
              <c:pt idx="2878">
                <c:v>496.7</c:v>
              </c:pt>
              <c:pt idx="2879">
                <c:v>496.7</c:v>
              </c:pt>
              <c:pt idx="2880">
                <c:v>496.6</c:v>
              </c:pt>
              <c:pt idx="2881">
                <c:v>497.1</c:v>
              </c:pt>
              <c:pt idx="2882">
                <c:v>497.4</c:v>
              </c:pt>
              <c:pt idx="2883">
                <c:v>497.7</c:v>
              </c:pt>
              <c:pt idx="2884">
                <c:v>497.9</c:v>
              </c:pt>
              <c:pt idx="2885">
                <c:v>497.7</c:v>
              </c:pt>
              <c:pt idx="2886">
                <c:v>497.6</c:v>
              </c:pt>
              <c:pt idx="2887">
                <c:v>497.3</c:v>
              </c:pt>
              <c:pt idx="2888">
                <c:v>497.3</c:v>
              </c:pt>
              <c:pt idx="2889">
                <c:v>497.3</c:v>
              </c:pt>
              <c:pt idx="2890">
                <c:v>497.2</c:v>
              </c:pt>
              <c:pt idx="2891">
                <c:v>496.7</c:v>
              </c:pt>
              <c:pt idx="2892">
                <c:v>496.4</c:v>
              </c:pt>
              <c:pt idx="2893">
                <c:v>496.2</c:v>
              </c:pt>
              <c:pt idx="2894">
                <c:v>495.7</c:v>
              </c:pt>
              <c:pt idx="2895">
                <c:v>495.3</c:v>
              </c:pt>
              <c:pt idx="2896">
                <c:v>495</c:v>
              </c:pt>
              <c:pt idx="2897">
                <c:v>494.7</c:v>
              </c:pt>
              <c:pt idx="2898">
                <c:v>494.6</c:v>
              </c:pt>
              <c:pt idx="2899">
                <c:v>494.2</c:v>
              </c:pt>
              <c:pt idx="2900">
                <c:v>493.8</c:v>
              </c:pt>
              <c:pt idx="2901">
                <c:v>493.8</c:v>
              </c:pt>
              <c:pt idx="2902">
                <c:v>493.8</c:v>
              </c:pt>
              <c:pt idx="2903">
                <c:v>493.8</c:v>
              </c:pt>
              <c:pt idx="2904">
                <c:v>493.8</c:v>
              </c:pt>
              <c:pt idx="2905">
                <c:v>493.6</c:v>
              </c:pt>
              <c:pt idx="2906">
                <c:v>493.4</c:v>
              </c:pt>
              <c:pt idx="2907">
                <c:v>493.1</c:v>
              </c:pt>
              <c:pt idx="2908">
                <c:v>492.9</c:v>
              </c:pt>
              <c:pt idx="2909">
                <c:v>492.9</c:v>
              </c:pt>
              <c:pt idx="2910">
                <c:v>493.3</c:v>
              </c:pt>
              <c:pt idx="2911">
                <c:v>493.3</c:v>
              </c:pt>
              <c:pt idx="2912">
                <c:v>493.2</c:v>
              </c:pt>
              <c:pt idx="2913">
                <c:v>493.3</c:v>
              </c:pt>
              <c:pt idx="2914">
                <c:v>493.9</c:v>
              </c:pt>
              <c:pt idx="2915">
                <c:v>494.5</c:v>
              </c:pt>
              <c:pt idx="2916">
                <c:v>495.2</c:v>
              </c:pt>
              <c:pt idx="2917">
                <c:v>495.8</c:v>
              </c:pt>
              <c:pt idx="2918">
                <c:v>495.9</c:v>
              </c:pt>
              <c:pt idx="2919">
                <c:v>495.7</c:v>
              </c:pt>
              <c:pt idx="2920">
                <c:v>495.7</c:v>
              </c:pt>
              <c:pt idx="2921">
                <c:v>495.5</c:v>
              </c:pt>
              <c:pt idx="2922">
                <c:v>495.5</c:v>
              </c:pt>
              <c:pt idx="2923">
                <c:v>495.4</c:v>
              </c:pt>
              <c:pt idx="2924">
                <c:v>495.7</c:v>
              </c:pt>
              <c:pt idx="2925">
                <c:v>496.3</c:v>
              </c:pt>
              <c:pt idx="2926">
                <c:v>496.9</c:v>
              </c:pt>
              <c:pt idx="2927">
                <c:v>497.6</c:v>
              </c:pt>
              <c:pt idx="2928">
                <c:v>498.5</c:v>
              </c:pt>
              <c:pt idx="2929">
                <c:v>499.3</c:v>
              </c:pt>
              <c:pt idx="2930">
                <c:v>500.1</c:v>
              </c:pt>
              <c:pt idx="2931">
                <c:v>500.4</c:v>
              </c:pt>
              <c:pt idx="2932">
                <c:v>500.4</c:v>
              </c:pt>
              <c:pt idx="2933">
                <c:v>500.2</c:v>
              </c:pt>
              <c:pt idx="2934">
                <c:v>499.7</c:v>
              </c:pt>
              <c:pt idx="2935">
                <c:v>499.3</c:v>
              </c:pt>
              <c:pt idx="2936">
                <c:v>499</c:v>
              </c:pt>
              <c:pt idx="2937">
                <c:v>498.6</c:v>
              </c:pt>
              <c:pt idx="2938">
                <c:v>498.3</c:v>
              </c:pt>
              <c:pt idx="2939">
                <c:v>498</c:v>
              </c:pt>
              <c:pt idx="2940">
                <c:v>497.6</c:v>
              </c:pt>
              <c:pt idx="2941">
                <c:v>497.2</c:v>
              </c:pt>
              <c:pt idx="2942">
                <c:v>497</c:v>
              </c:pt>
              <c:pt idx="2943">
                <c:v>497.1</c:v>
              </c:pt>
              <c:pt idx="2944">
                <c:v>497.4</c:v>
              </c:pt>
              <c:pt idx="2945">
                <c:v>497.7</c:v>
              </c:pt>
              <c:pt idx="2946">
                <c:v>498</c:v>
              </c:pt>
              <c:pt idx="2947">
                <c:v>498.2</c:v>
              </c:pt>
              <c:pt idx="2948">
                <c:v>498.3</c:v>
              </c:pt>
              <c:pt idx="2949">
                <c:v>498.5</c:v>
              </c:pt>
              <c:pt idx="2950">
                <c:v>498.8</c:v>
              </c:pt>
              <c:pt idx="2951">
                <c:v>498.7</c:v>
              </c:pt>
              <c:pt idx="2952">
                <c:v>498.9</c:v>
              </c:pt>
              <c:pt idx="2953">
                <c:v>499</c:v>
              </c:pt>
              <c:pt idx="2954">
                <c:v>499.1</c:v>
              </c:pt>
              <c:pt idx="2955">
                <c:v>499.4</c:v>
              </c:pt>
              <c:pt idx="2956">
                <c:v>499.7</c:v>
              </c:pt>
              <c:pt idx="2957">
                <c:v>499.6</c:v>
              </c:pt>
              <c:pt idx="2958">
                <c:v>499.4</c:v>
              </c:pt>
              <c:pt idx="2959">
                <c:v>499.1</c:v>
              </c:pt>
              <c:pt idx="2960">
                <c:v>498.8</c:v>
              </c:pt>
              <c:pt idx="2961">
                <c:v>498.4</c:v>
              </c:pt>
              <c:pt idx="2962">
                <c:v>498.2</c:v>
              </c:pt>
              <c:pt idx="2963">
                <c:v>497.7</c:v>
              </c:pt>
              <c:pt idx="2964">
                <c:v>497.5</c:v>
              </c:pt>
              <c:pt idx="2965">
                <c:v>497.3</c:v>
              </c:pt>
              <c:pt idx="2966">
                <c:v>497.2</c:v>
              </c:pt>
              <c:pt idx="2967">
                <c:v>497.6</c:v>
              </c:pt>
              <c:pt idx="2968">
                <c:v>498.3</c:v>
              </c:pt>
              <c:pt idx="2969">
                <c:v>499.1</c:v>
              </c:pt>
              <c:pt idx="2970">
                <c:v>500</c:v>
              </c:pt>
              <c:pt idx="2971">
                <c:v>501</c:v>
              </c:pt>
              <c:pt idx="2972">
                <c:v>501.5</c:v>
              </c:pt>
              <c:pt idx="2973">
                <c:v>501.7</c:v>
              </c:pt>
              <c:pt idx="2974">
                <c:v>502.1</c:v>
              </c:pt>
              <c:pt idx="2975">
                <c:v>502.4</c:v>
              </c:pt>
              <c:pt idx="2976">
                <c:v>502.7</c:v>
              </c:pt>
              <c:pt idx="2977">
                <c:v>502.8</c:v>
              </c:pt>
              <c:pt idx="2978">
                <c:v>502.4</c:v>
              </c:pt>
              <c:pt idx="2979">
                <c:v>502.1</c:v>
              </c:pt>
              <c:pt idx="2980">
                <c:v>501.6</c:v>
              </c:pt>
              <c:pt idx="2981">
                <c:v>501.6</c:v>
              </c:pt>
              <c:pt idx="2982">
                <c:v>501.7</c:v>
              </c:pt>
              <c:pt idx="2983">
                <c:v>501.3</c:v>
              </c:pt>
              <c:pt idx="2984">
                <c:v>500.8</c:v>
              </c:pt>
              <c:pt idx="2985">
                <c:v>500.1</c:v>
              </c:pt>
              <c:pt idx="2986">
                <c:v>500</c:v>
              </c:pt>
              <c:pt idx="2987">
                <c:v>499.8</c:v>
              </c:pt>
              <c:pt idx="2988">
                <c:v>499.5</c:v>
              </c:pt>
              <c:pt idx="2989">
                <c:v>499.4</c:v>
              </c:pt>
              <c:pt idx="2990">
                <c:v>499.5</c:v>
              </c:pt>
              <c:pt idx="2991">
                <c:v>499.5</c:v>
              </c:pt>
              <c:pt idx="2992">
                <c:v>499.7</c:v>
              </c:pt>
              <c:pt idx="2993">
                <c:v>499.7</c:v>
              </c:pt>
              <c:pt idx="2994">
                <c:v>499.4</c:v>
              </c:pt>
              <c:pt idx="2995">
                <c:v>499.2</c:v>
              </c:pt>
              <c:pt idx="2996">
                <c:v>499</c:v>
              </c:pt>
              <c:pt idx="2997">
                <c:v>498.9</c:v>
              </c:pt>
              <c:pt idx="2998">
                <c:v>498.7</c:v>
              </c:pt>
              <c:pt idx="2999">
                <c:v>498.7</c:v>
              </c:pt>
              <c:pt idx="3000">
                <c:v>499.1</c:v>
              </c:pt>
              <c:pt idx="3001">
                <c:v>499.2</c:v>
              </c:pt>
              <c:pt idx="3002">
                <c:v>499.2</c:v>
              </c:pt>
              <c:pt idx="3003">
                <c:v>499.3</c:v>
              </c:pt>
              <c:pt idx="3004">
                <c:v>499.3</c:v>
              </c:pt>
              <c:pt idx="3005">
                <c:v>499.4</c:v>
              </c:pt>
              <c:pt idx="3006">
                <c:v>499.7</c:v>
              </c:pt>
              <c:pt idx="3007">
                <c:v>500.3</c:v>
              </c:pt>
              <c:pt idx="3008">
                <c:v>500.5</c:v>
              </c:pt>
              <c:pt idx="3009">
                <c:v>500.4</c:v>
              </c:pt>
              <c:pt idx="3010">
                <c:v>500.6</c:v>
              </c:pt>
              <c:pt idx="3011">
                <c:v>500.4</c:v>
              </c:pt>
              <c:pt idx="3012">
                <c:v>500.4</c:v>
              </c:pt>
              <c:pt idx="3013">
                <c:v>500.1</c:v>
              </c:pt>
              <c:pt idx="3014">
                <c:v>499.6</c:v>
              </c:pt>
            </c:numLit>
          </c:yVal>
          <c:smooth val="1"/>
          <c:extLst>
            <c:ext xmlns:c16="http://schemas.microsoft.com/office/drawing/2014/chart" uri="{C3380CC4-5D6E-409C-BE32-E72D297353CC}">
              <c16:uniqueId val="{00000002-1C6B-4863-8DA2-0A814CF8F548}"/>
            </c:ext>
          </c:extLst>
        </c:ser>
        <c:ser>
          <c:idx val="2"/>
          <c:order val="1"/>
          <c:tx>
            <c:v>Middle (x=2.5 mm)</c:v>
          </c:tx>
          <c:spPr>
            <a:ln w="19050" cap="rnd">
              <a:noFill/>
              <a:round/>
            </a:ln>
            <a:effectLst/>
          </c:spPr>
          <c:marker>
            <c:symbol val="x"/>
            <c:size val="3"/>
            <c:spPr>
              <a:ln>
                <a:solidFill>
                  <a:schemeClr val="accent4"/>
                </a:solidFill>
              </a:ln>
            </c:spPr>
          </c:marker>
          <c:xVal>
            <c:numLit>
              <c:formatCode>General</c:formatCode>
              <c:ptCount val="3015"/>
              <c:pt idx="0">
                <c:v>0</c:v>
              </c:pt>
              <c:pt idx="1">
                <c:v>9.9552015928322551E-2</c:v>
              </c:pt>
              <c:pt idx="2">
                <c:v>0.1991040318566451</c:v>
              </c:pt>
              <c:pt idx="3">
                <c:v>0.29865604778496768</c:v>
              </c:pt>
              <c:pt idx="4">
                <c:v>0.39820806371329021</c:v>
              </c:pt>
              <c:pt idx="5">
                <c:v>0.49776007964161273</c:v>
              </c:pt>
              <c:pt idx="6">
                <c:v>0.59731209556993525</c:v>
              </c:pt>
              <c:pt idx="7">
                <c:v>0.69686411149825778</c:v>
              </c:pt>
              <c:pt idx="8">
                <c:v>0.7964161274265803</c:v>
              </c:pt>
              <c:pt idx="9">
                <c:v>0.89596814335490282</c:v>
              </c:pt>
              <c:pt idx="10">
                <c:v>0.99552015928322535</c:v>
              </c:pt>
              <c:pt idx="11">
                <c:v>1.095072175211548</c:v>
              </c:pt>
              <c:pt idx="12">
                <c:v>1.1946241911398705</c:v>
              </c:pt>
              <c:pt idx="13">
                <c:v>1.294176207068193</c:v>
              </c:pt>
              <c:pt idx="14">
                <c:v>1.3937282229965156</c:v>
              </c:pt>
              <c:pt idx="15">
                <c:v>1.4932802389248381</c:v>
              </c:pt>
              <c:pt idx="16">
                <c:v>1.5928322548531606</c:v>
              </c:pt>
              <c:pt idx="17">
                <c:v>1.6923842707814831</c:v>
              </c:pt>
              <c:pt idx="18">
                <c:v>1.7919362867098056</c:v>
              </c:pt>
              <c:pt idx="19">
                <c:v>1.8914883026381282</c:v>
              </c:pt>
              <c:pt idx="20">
                <c:v>1.9910403185664507</c:v>
              </c:pt>
              <c:pt idx="21">
                <c:v>2.0905923344947732</c:v>
              </c:pt>
              <c:pt idx="22">
                <c:v>2.190144350423096</c:v>
              </c:pt>
              <c:pt idx="23">
                <c:v>2.2896963663514187</c:v>
              </c:pt>
              <c:pt idx="24">
                <c:v>2.3892483822797415</c:v>
              </c:pt>
              <c:pt idx="25">
                <c:v>2.4888003982080642</c:v>
              </c:pt>
              <c:pt idx="26">
                <c:v>2.5883524141363869</c:v>
              </c:pt>
              <c:pt idx="27">
                <c:v>2.6879044300647097</c:v>
              </c:pt>
              <c:pt idx="28">
                <c:v>2.7874564459930324</c:v>
              </c:pt>
              <c:pt idx="29">
                <c:v>2.8870084619213552</c:v>
              </c:pt>
              <c:pt idx="30">
                <c:v>2.9865604778496779</c:v>
              </c:pt>
              <c:pt idx="31">
                <c:v>3.0861124937780007</c:v>
              </c:pt>
              <c:pt idx="32">
                <c:v>3.1856645097063234</c:v>
              </c:pt>
              <c:pt idx="33">
                <c:v>3.2852165256346462</c:v>
              </c:pt>
              <c:pt idx="34">
                <c:v>3.3847685415629689</c:v>
              </c:pt>
              <c:pt idx="35">
                <c:v>3.4843205574912917</c:v>
              </c:pt>
              <c:pt idx="36">
                <c:v>3.5838725734196144</c:v>
              </c:pt>
              <c:pt idx="37">
                <c:v>3.6834245893479372</c:v>
              </c:pt>
              <c:pt idx="38">
                <c:v>3.7829766052762599</c:v>
              </c:pt>
              <c:pt idx="39">
                <c:v>3.8825286212045826</c:v>
              </c:pt>
              <c:pt idx="40">
                <c:v>3.9820806371329054</c:v>
              </c:pt>
              <c:pt idx="41">
                <c:v>4.0816326530612281</c:v>
              </c:pt>
              <c:pt idx="42">
                <c:v>4.1811846689895509</c:v>
              </c:pt>
              <c:pt idx="43">
                <c:v>4.2807366849178736</c:v>
              </c:pt>
              <c:pt idx="44">
                <c:v>4.3802887008461964</c:v>
              </c:pt>
              <c:pt idx="45">
                <c:v>4.4798407167745191</c:v>
              </c:pt>
              <c:pt idx="46">
                <c:v>4.5793927327028419</c:v>
              </c:pt>
              <c:pt idx="47">
                <c:v>4.6789447486311646</c:v>
              </c:pt>
              <c:pt idx="48">
                <c:v>4.7784967645594874</c:v>
              </c:pt>
              <c:pt idx="49">
                <c:v>4.8780487804878101</c:v>
              </c:pt>
              <c:pt idx="50">
                <c:v>4.9776007964161328</c:v>
              </c:pt>
              <c:pt idx="51">
                <c:v>5.0771528123444556</c:v>
              </c:pt>
              <c:pt idx="52">
                <c:v>5.1767048282727783</c:v>
              </c:pt>
              <c:pt idx="53">
                <c:v>5.2762568442011011</c:v>
              </c:pt>
              <c:pt idx="54">
                <c:v>5.3758088601294238</c:v>
              </c:pt>
              <c:pt idx="55">
                <c:v>5.4753608760577466</c:v>
              </c:pt>
              <c:pt idx="56">
                <c:v>5.5749128919860693</c:v>
              </c:pt>
              <c:pt idx="57">
                <c:v>5.6744649079143921</c:v>
              </c:pt>
              <c:pt idx="58">
                <c:v>5.7740169238427148</c:v>
              </c:pt>
              <c:pt idx="59">
                <c:v>5.8735689397710376</c:v>
              </c:pt>
              <c:pt idx="60">
                <c:v>5.9731209556993603</c:v>
              </c:pt>
              <c:pt idx="61">
                <c:v>6.072672971627683</c:v>
              </c:pt>
              <c:pt idx="62">
                <c:v>6.1722249875560058</c:v>
              </c:pt>
              <c:pt idx="63">
                <c:v>6.2717770034843285</c:v>
              </c:pt>
              <c:pt idx="64">
                <c:v>6.3713290194126513</c:v>
              </c:pt>
              <c:pt idx="65">
                <c:v>6.470881035340974</c:v>
              </c:pt>
              <c:pt idx="66">
                <c:v>6.5704330512692968</c:v>
              </c:pt>
              <c:pt idx="67">
                <c:v>6.6699850671976195</c:v>
              </c:pt>
              <c:pt idx="68">
                <c:v>6.7695370831259423</c:v>
              </c:pt>
              <c:pt idx="69">
                <c:v>6.869089099054265</c:v>
              </c:pt>
              <c:pt idx="70">
                <c:v>6.9686411149825878</c:v>
              </c:pt>
              <c:pt idx="71">
                <c:v>7.0681931309109105</c:v>
              </c:pt>
              <c:pt idx="72">
                <c:v>7.1677451468392333</c:v>
              </c:pt>
              <c:pt idx="73">
                <c:v>7.267297162767556</c:v>
              </c:pt>
              <c:pt idx="74">
                <c:v>7.3668491786958787</c:v>
              </c:pt>
              <c:pt idx="75">
                <c:v>7.4664011946242015</c:v>
              </c:pt>
              <c:pt idx="76">
                <c:v>7.5659532105525242</c:v>
              </c:pt>
              <c:pt idx="77">
                <c:v>7.665505226480847</c:v>
              </c:pt>
              <c:pt idx="78">
                <c:v>7.7650572424091697</c:v>
              </c:pt>
              <c:pt idx="79">
                <c:v>7.8646092583374925</c:v>
              </c:pt>
              <c:pt idx="80">
                <c:v>7.9641612742658152</c:v>
              </c:pt>
              <c:pt idx="81">
                <c:v>8.0637132901941371</c:v>
              </c:pt>
              <c:pt idx="82">
                <c:v>8.1632653061224598</c:v>
              </c:pt>
              <c:pt idx="83">
                <c:v>8.2628173220507826</c:v>
              </c:pt>
              <c:pt idx="84">
                <c:v>8.3623693379791053</c:v>
              </c:pt>
              <c:pt idx="85">
                <c:v>8.4619213539074281</c:v>
              </c:pt>
              <c:pt idx="86">
                <c:v>8.5614733698357508</c:v>
              </c:pt>
              <c:pt idx="87">
                <c:v>8.6610253857640735</c:v>
              </c:pt>
              <c:pt idx="88">
                <c:v>8.7605774016923963</c:v>
              </c:pt>
              <c:pt idx="89">
                <c:v>8.860129417620719</c:v>
              </c:pt>
              <c:pt idx="90">
                <c:v>8.9596814335490418</c:v>
              </c:pt>
              <c:pt idx="91">
                <c:v>9.0592334494773645</c:v>
              </c:pt>
              <c:pt idx="92">
                <c:v>9.1587854654056873</c:v>
              </c:pt>
              <c:pt idx="93">
                <c:v>9.25833748133401</c:v>
              </c:pt>
              <c:pt idx="94">
                <c:v>9.3578894972623328</c:v>
              </c:pt>
              <c:pt idx="95">
                <c:v>9.4574415131906555</c:v>
              </c:pt>
              <c:pt idx="96">
                <c:v>9.5569935291189783</c:v>
              </c:pt>
              <c:pt idx="97">
                <c:v>9.656545545047301</c:v>
              </c:pt>
              <c:pt idx="98">
                <c:v>9.7560975609756238</c:v>
              </c:pt>
              <c:pt idx="99">
                <c:v>9.8556495769039465</c:v>
              </c:pt>
              <c:pt idx="100">
                <c:v>9.9552015928322692</c:v>
              </c:pt>
              <c:pt idx="101">
                <c:v>10.054753608760592</c:v>
              </c:pt>
              <c:pt idx="102">
                <c:v>10.154305624688915</c:v>
              </c:pt>
              <c:pt idx="103">
                <c:v>10.253857640617237</c:v>
              </c:pt>
              <c:pt idx="104">
                <c:v>10.35340965654556</c:v>
              </c:pt>
              <c:pt idx="105">
                <c:v>10.452961672473883</c:v>
              </c:pt>
              <c:pt idx="106">
                <c:v>10.552513688402206</c:v>
              </c:pt>
              <c:pt idx="107">
                <c:v>10.652065704330528</c:v>
              </c:pt>
              <c:pt idx="108">
                <c:v>10.751617720258851</c:v>
              </c:pt>
              <c:pt idx="109">
                <c:v>10.851169736187174</c:v>
              </c:pt>
              <c:pt idx="110">
                <c:v>10.950721752115497</c:v>
              </c:pt>
              <c:pt idx="111">
                <c:v>11.050273768043819</c:v>
              </c:pt>
              <c:pt idx="112">
                <c:v>11.149825783972142</c:v>
              </c:pt>
              <c:pt idx="113">
                <c:v>11.249377799900465</c:v>
              </c:pt>
              <c:pt idx="114">
                <c:v>11.348929815828788</c:v>
              </c:pt>
              <c:pt idx="115">
                <c:v>11.44848183175711</c:v>
              </c:pt>
              <c:pt idx="116">
                <c:v>11.548033847685433</c:v>
              </c:pt>
              <c:pt idx="117">
                <c:v>11.647585863613756</c:v>
              </c:pt>
              <c:pt idx="118">
                <c:v>11.747137879542079</c:v>
              </c:pt>
              <c:pt idx="119">
                <c:v>11.846689895470401</c:v>
              </c:pt>
              <c:pt idx="120">
                <c:v>11.946241911398724</c:v>
              </c:pt>
              <c:pt idx="121">
                <c:v>12.045793927327047</c:v>
              </c:pt>
              <c:pt idx="122">
                <c:v>12.14534594325537</c:v>
              </c:pt>
              <c:pt idx="123">
                <c:v>12.244897959183692</c:v>
              </c:pt>
              <c:pt idx="124">
                <c:v>12.344449975112015</c:v>
              </c:pt>
              <c:pt idx="125">
                <c:v>12.444001991040338</c:v>
              </c:pt>
              <c:pt idx="126">
                <c:v>12.543554006968661</c:v>
              </c:pt>
              <c:pt idx="127">
                <c:v>12.643106022896983</c:v>
              </c:pt>
              <c:pt idx="128">
                <c:v>12.742658038825306</c:v>
              </c:pt>
              <c:pt idx="129">
                <c:v>12.842210054753629</c:v>
              </c:pt>
              <c:pt idx="130">
                <c:v>12.941762070681952</c:v>
              </c:pt>
              <c:pt idx="131">
                <c:v>13.041314086610274</c:v>
              </c:pt>
              <c:pt idx="132">
                <c:v>13.140866102538597</c:v>
              </c:pt>
              <c:pt idx="133">
                <c:v>13.24041811846692</c:v>
              </c:pt>
              <c:pt idx="134">
                <c:v>13.339970134395243</c:v>
              </c:pt>
              <c:pt idx="135">
                <c:v>13.439522150323565</c:v>
              </c:pt>
              <c:pt idx="136">
                <c:v>13.539074166251888</c:v>
              </c:pt>
              <c:pt idx="137">
                <c:v>13.638626182180211</c:v>
              </c:pt>
              <c:pt idx="138">
                <c:v>13.738178198108534</c:v>
              </c:pt>
              <c:pt idx="139">
                <c:v>13.837730214036856</c:v>
              </c:pt>
              <c:pt idx="140">
                <c:v>13.937282229965179</c:v>
              </c:pt>
              <c:pt idx="141">
                <c:v>14.036834245893502</c:v>
              </c:pt>
              <c:pt idx="142">
                <c:v>14.136386261821825</c:v>
              </c:pt>
              <c:pt idx="143">
                <c:v>14.235938277750147</c:v>
              </c:pt>
              <c:pt idx="144">
                <c:v>14.33549029367847</c:v>
              </c:pt>
              <c:pt idx="145">
                <c:v>14.435042309606793</c:v>
              </c:pt>
              <c:pt idx="146">
                <c:v>14.534594325535116</c:v>
              </c:pt>
              <c:pt idx="147">
                <c:v>14.634146341463438</c:v>
              </c:pt>
              <c:pt idx="148">
                <c:v>14.733698357391761</c:v>
              </c:pt>
              <c:pt idx="149">
                <c:v>14.833250373320084</c:v>
              </c:pt>
              <c:pt idx="150">
                <c:v>14.932802389248407</c:v>
              </c:pt>
              <c:pt idx="151">
                <c:v>15.032354405176729</c:v>
              </c:pt>
              <c:pt idx="152">
                <c:v>15.131906421105052</c:v>
              </c:pt>
              <c:pt idx="153">
                <c:v>15.231458437033375</c:v>
              </c:pt>
              <c:pt idx="154">
                <c:v>15.331010452961698</c:v>
              </c:pt>
              <c:pt idx="155">
                <c:v>15.43056246889002</c:v>
              </c:pt>
              <c:pt idx="156">
                <c:v>15.530114484818343</c:v>
              </c:pt>
              <c:pt idx="157">
                <c:v>15.629666500746666</c:v>
              </c:pt>
              <c:pt idx="158">
                <c:v>15.729218516674988</c:v>
              </c:pt>
              <c:pt idx="159">
                <c:v>15.828770532603311</c:v>
              </c:pt>
              <c:pt idx="160">
                <c:v>15.928322548531634</c:v>
              </c:pt>
              <c:pt idx="161">
                <c:v>16.027874564459957</c:v>
              </c:pt>
              <c:pt idx="162">
                <c:v>16.127426580388278</c:v>
              </c:pt>
              <c:pt idx="163">
                <c:v>16.226978596316599</c:v>
              </c:pt>
              <c:pt idx="164">
                <c:v>16.32653061224492</c:v>
              </c:pt>
              <c:pt idx="165">
                <c:v>16.426082628173241</c:v>
              </c:pt>
              <c:pt idx="166">
                <c:v>16.525634644101562</c:v>
              </c:pt>
              <c:pt idx="167">
                <c:v>16.625186660029883</c:v>
              </c:pt>
              <c:pt idx="168">
                <c:v>16.724738675958204</c:v>
              </c:pt>
              <c:pt idx="169">
                <c:v>16.824290691886524</c:v>
              </c:pt>
              <c:pt idx="170">
                <c:v>16.923842707814845</c:v>
              </c:pt>
              <c:pt idx="171">
                <c:v>17.023394723743166</c:v>
              </c:pt>
              <c:pt idx="172">
                <c:v>17.122946739671487</c:v>
              </c:pt>
              <c:pt idx="173">
                <c:v>17.222498755599808</c:v>
              </c:pt>
              <c:pt idx="174">
                <c:v>17.322050771528129</c:v>
              </c:pt>
              <c:pt idx="175">
                <c:v>17.42160278745645</c:v>
              </c:pt>
              <c:pt idx="176">
                <c:v>17.521154803384771</c:v>
              </c:pt>
              <c:pt idx="177">
                <c:v>17.620706819313092</c:v>
              </c:pt>
              <c:pt idx="178">
                <c:v>17.720258835241413</c:v>
              </c:pt>
              <c:pt idx="179">
                <c:v>17.819810851169734</c:v>
              </c:pt>
              <c:pt idx="180">
                <c:v>17.919362867098055</c:v>
              </c:pt>
              <c:pt idx="181">
                <c:v>18.018914883026376</c:v>
              </c:pt>
              <c:pt idx="182">
                <c:v>18.118466898954697</c:v>
              </c:pt>
              <c:pt idx="183">
                <c:v>18.218018914883018</c:v>
              </c:pt>
              <c:pt idx="184">
                <c:v>18.317570930811339</c:v>
              </c:pt>
              <c:pt idx="185">
                <c:v>18.41712294673966</c:v>
              </c:pt>
              <c:pt idx="186">
                <c:v>18.516674962667981</c:v>
              </c:pt>
              <c:pt idx="187">
                <c:v>18.616226978596302</c:v>
              </c:pt>
              <c:pt idx="188">
                <c:v>18.715778994524623</c:v>
              </c:pt>
              <c:pt idx="189">
                <c:v>18.815331010452944</c:v>
              </c:pt>
              <c:pt idx="190">
                <c:v>18.914883026381265</c:v>
              </c:pt>
              <c:pt idx="191">
                <c:v>19.014435042309586</c:v>
              </c:pt>
              <c:pt idx="192">
                <c:v>19.113987058237907</c:v>
              </c:pt>
              <c:pt idx="193">
                <c:v>19.213539074166228</c:v>
              </c:pt>
              <c:pt idx="194">
                <c:v>19.313091090094549</c:v>
              </c:pt>
              <c:pt idx="195">
                <c:v>19.41264310602287</c:v>
              </c:pt>
              <c:pt idx="196">
                <c:v>19.512195121951191</c:v>
              </c:pt>
              <c:pt idx="197">
                <c:v>19.611747137879512</c:v>
              </c:pt>
              <c:pt idx="198">
                <c:v>19.711299153807833</c:v>
              </c:pt>
              <c:pt idx="199">
                <c:v>19.810851169736154</c:v>
              </c:pt>
              <c:pt idx="200">
                <c:v>19.910403185664475</c:v>
              </c:pt>
              <c:pt idx="201">
                <c:v>20.009955201592796</c:v>
              </c:pt>
              <c:pt idx="202">
                <c:v>20.109507217521116</c:v>
              </c:pt>
              <c:pt idx="203">
                <c:v>20.209059233449437</c:v>
              </c:pt>
              <c:pt idx="204">
                <c:v>20.308611249377758</c:v>
              </c:pt>
              <c:pt idx="205">
                <c:v>20.408163265306079</c:v>
              </c:pt>
              <c:pt idx="206">
                <c:v>20.5077152812344</c:v>
              </c:pt>
              <c:pt idx="207">
                <c:v>20.607267297162721</c:v>
              </c:pt>
              <c:pt idx="208">
                <c:v>20.706819313091042</c:v>
              </c:pt>
              <c:pt idx="209">
                <c:v>20.806371329019363</c:v>
              </c:pt>
              <c:pt idx="210">
                <c:v>20.905923344947684</c:v>
              </c:pt>
              <c:pt idx="211">
                <c:v>21.005475360876005</c:v>
              </c:pt>
              <c:pt idx="212">
                <c:v>21.105027376804326</c:v>
              </c:pt>
              <c:pt idx="213">
                <c:v>21.204579392732647</c:v>
              </c:pt>
              <c:pt idx="214">
                <c:v>21.304131408660968</c:v>
              </c:pt>
              <c:pt idx="215">
                <c:v>21.403683424589289</c:v>
              </c:pt>
              <c:pt idx="216">
                <c:v>21.50323544051761</c:v>
              </c:pt>
              <c:pt idx="217">
                <c:v>21.602787456445931</c:v>
              </c:pt>
              <c:pt idx="218">
                <c:v>21.702339472374252</c:v>
              </c:pt>
              <c:pt idx="219">
                <c:v>21.801891488302573</c:v>
              </c:pt>
              <c:pt idx="220">
                <c:v>21.901443504230894</c:v>
              </c:pt>
              <c:pt idx="221">
                <c:v>22.000995520159215</c:v>
              </c:pt>
              <c:pt idx="222">
                <c:v>22.100547536087536</c:v>
              </c:pt>
              <c:pt idx="223">
                <c:v>22.200099552015857</c:v>
              </c:pt>
              <c:pt idx="224">
                <c:v>22.299651567944178</c:v>
              </c:pt>
              <c:pt idx="225">
                <c:v>22.399203583872499</c:v>
              </c:pt>
              <c:pt idx="226">
                <c:v>22.49875559980082</c:v>
              </c:pt>
              <c:pt idx="227">
                <c:v>22.598307615729141</c:v>
              </c:pt>
              <c:pt idx="228">
                <c:v>22.697859631657462</c:v>
              </c:pt>
              <c:pt idx="229">
                <c:v>22.797411647585783</c:v>
              </c:pt>
              <c:pt idx="230">
                <c:v>22.896963663514104</c:v>
              </c:pt>
              <c:pt idx="231">
                <c:v>22.996515679442425</c:v>
              </c:pt>
              <c:pt idx="232">
                <c:v>23.096067695370746</c:v>
              </c:pt>
              <c:pt idx="233">
                <c:v>23.195619711299067</c:v>
              </c:pt>
              <c:pt idx="234">
                <c:v>23.295171727227387</c:v>
              </c:pt>
              <c:pt idx="235">
                <c:v>23.394723743155708</c:v>
              </c:pt>
              <c:pt idx="236">
                <c:v>23.494275759084029</c:v>
              </c:pt>
              <c:pt idx="237">
                <c:v>23.59382777501235</c:v>
              </c:pt>
              <c:pt idx="238">
                <c:v>23.693379790940671</c:v>
              </c:pt>
              <c:pt idx="239">
                <c:v>23.792931806868992</c:v>
              </c:pt>
              <c:pt idx="240">
                <c:v>23.892483822797313</c:v>
              </c:pt>
              <c:pt idx="241">
                <c:v>23.992035838725634</c:v>
              </c:pt>
              <c:pt idx="242">
                <c:v>24.091587854653955</c:v>
              </c:pt>
              <c:pt idx="243">
                <c:v>24.191139870582276</c:v>
              </c:pt>
              <c:pt idx="244">
                <c:v>24.290691886510597</c:v>
              </c:pt>
              <c:pt idx="245">
                <c:v>24.390243902438918</c:v>
              </c:pt>
              <c:pt idx="246">
                <c:v>24.489795918367239</c:v>
              </c:pt>
              <c:pt idx="247">
                <c:v>24.58934793429556</c:v>
              </c:pt>
              <c:pt idx="248">
                <c:v>24.688899950223881</c:v>
              </c:pt>
              <c:pt idx="249">
                <c:v>24.788451966152202</c:v>
              </c:pt>
              <c:pt idx="250">
                <c:v>24.888003982080523</c:v>
              </c:pt>
              <c:pt idx="251">
                <c:v>24.987555998008844</c:v>
              </c:pt>
              <c:pt idx="252">
                <c:v>25.087108013937165</c:v>
              </c:pt>
              <c:pt idx="253">
                <c:v>25.186660029865486</c:v>
              </c:pt>
              <c:pt idx="254">
                <c:v>25.286212045793807</c:v>
              </c:pt>
              <c:pt idx="255">
                <c:v>25.385764061722128</c:v>
              </c:pt>
              <c:pt idx="256">
                <c:v>25.485316077650449</c:v>
              </c:pt>
              <c:pt idx="257">
                <c:v>25.58486809357877</c:v>
              </c:pt>
              <c:pt idx="258">
                <c:v>25.684420109507091</c:v>
              </c:pt>
              <c:pt idx="259">
                <c:v>25.783972125435412</c:v>
              </c:pt>
              <c:pt idx="260">
                <c:v>25.883524141363733</c:v>
              </c:pt>
              <c:pt idx="261">
                <c:v>25.983076157292054</c:v>
              </c:pt>
              <c:pt idx="262">
                <c:v>26.082628173220375</c:v>
              </c:pt>
              <c:pt idx="263">
                <c:v>26.182180189148696</c:v>
              </c:pt>
              <c:pt idx="264">
                <c:v>26.281732205077017</c:v>
              </c:pt>
              <c:pt idx="265">
                <c:v>26.381284221005338</c:v>
              </c:pt>
              <c:pt idx="266">
                <c:v>26.480836236933659</c:v>
              </c:pt>
              <c:pt idx="267">
                <c:v>26.580388252861979</c:v>
              </c:pt>
              <c:pt idx="268">
                <c:v>26.6799402687903</c:v>
              </c:pt>
              <c:pt idx="269">
                <c:v>26.779492284718621</c:v>
              </c:pt>
              <c:pt idx="270">
                <c:v>26.879044300646942</c:v>
              </c:pt>
              <c:pt idx="271">
                <c:v>26.978596316575263</c:v>
              </c:pt>
              <c:pt idx="272">
                <c:v>27.078148332503584</c:v>
              </c:pt>
              <c:pt idx="273">
                <c:v>27.177700348431905</c:v>
              </c:pt>
              <c:pt idx="274">
                <c:v>27.277252364360226</c:v>
              </c:pt>
              <c:pt idx="275">
                <c:v>27.376804380288547</c:v>
              </c:pt>
              <c:pt idx="276">
                <c:v>27.476356396216868</c:v>
              </c:pt>
              <c:pt idx="277">
                <c:v>27.575908412145189</c:v>
              </c:pt>
              <c:pt idx="278">
                <c:v>27.67546042807351</c:v>
              </c:pt>
              <c:pt idx="279">
                <c:v>27.775012444001831</c:v>
              </c:pt>
              <c:pt idx="280">
                <c:v>27.874564459930152</c:v>
              </c:pt>
              <c:pt idx="281">
                <c:v>27.974116475858473</c:v>
              </c:pt>
              <c:pt idx="282">
                <c:v>28.073668491786794</c:v>
              </c:pt>
              <c:pt idx="283">
                <c:v>28.173220507715115</c:v>
              </c:pt>
              <c:pt idx="284">
                <c:v>28.272772523643436</c:v>
              </c:pt>
              <c:pt idx="285">
                <c:v>28.372324539571757</c:v>
              </c:pt>
              <c:pt idx="286">
                <c:v>28.471876555500078</c:v>
              </c:pt>
              <c:pt idx="287">
                <c:v>28.571428571428399</c:v>
              </c:pt>
              <c:pt idx="288">
                <c:v>28.67098058735672</c:v>
              </c:pt>
              <c:pt idx="289">
                <c:v>28.770532603285041</c:v>
              </c:pt>
              <c:pt idx="290">
                <c:v>28.870084619213362</c:v>
              </c:pt>
              <c:pt idx="291">
                <c:v>28.969636635141683</c:v>
              </c:pt>
              <c:pt idx="292">
                <c:v>29.069188651070004</c:v>
              </c:pt>
              <c:pt idx="293">
                <c:v>29.168740666998325</c:v>
              </c:pt>
              <c:pt idx="294">
                <c:v>29.268292682926646</c:v>
              </c:pt>
              <c:pt idx="295">
                <c:v>29.367844698854967</c:v>
              </c:pt>
              <c:pt idx="296">
                <c:v>29.467396714783288</c:v>
              </c:pt>
              <c:pt idx="297">
                <c:v>29.566948730711609</c:v>
              </c:pt>
              <c:pt idx="298">
                <c:v>29.66650074663993</c:v>
              </c:pt>
              <c:pt idx="299">
                <c:v>29.766052762568251</c:v>
              </c:pt>
              <c:pt idx="300">
                <c:v>29.865604778496571</c:v>
              </c:pt>
              <c:pt idx="301">
                <c:v>29.965156794424892</c:v>
              </c:pt>
              <c:pt idx="302">
                <c:v>30.064708810353213</c:v>
              </c:pt>
              <c:pt idx="303">
                <c:v>30.164260826281534</c:v>
              </c:pt>
              <c:pt idx="304">
                <c:v>30.263812842209855</c:v>
              </c:pt>
              <c:pt idx="305">
                <c:v>30.363364858138176</c:v>
              </c:pt>
              <c:pt idx="306">
                <c:v>30.462916874066497</c:v>
              </c:pt>
              <c:pt idx="307">
                <c:v>30.562468889994818</c:v>
              </c:pt>
              <c:pt idx="308">
                <c:v>30.662020905923139</c:v>
              </c:pt>
              <c:pt idx="309">
                <c:v>30.76157292185146</c:v>
              </c:pt>
              <c:pt idx="310">
                <c:v>30.861124937779781</c:v>
              </c:pt>
              <c:pt idx="311">
                <c:v>30.960676953708102</c:v>
              </c:pt>
              <c:pt idx="312">
                <c:v>31.060228969636423</c:v>
              </c:pt>
              <c:pt idx="313">
                <c:v>31.159780985564744</c:v>
              </c:pt>
              <c:pt idx="314">
                <c:v>31.259333001493065</c:v>
              </c:pt>
              <c:pt idx="315">
                <c:v>31.358885017421386</c:v>
              </c:pt>
              <c:pt idx="316">
                <c:v>31.458437033349707</c:v>
              </c:pt>
              <c:pt idx="317">
                <c:v>31.557989049278028</c:v>
              </c:pt>
              <c:pt idx="318">
                <c:v>31.657541065206349</c:v>
              </c:pt>
              <c:pt idx="319">
                <c:v>31.75709308113467</c:v>
              </c:pt>
              <c:pt idx="320">
                <c:v>31.856645097062991</c:v>
              </c:pt>
              <c:pt idx="321">
                <c:v>31.956197112991312</c:v>
              </c:pt>
              <c:pt idx="322">
                <c:v>32.055749128919636</c:v>
              </c:pt>
              <c:pt idx="323">
                <c:v>32.155301144847961</c:v>
              </c:pt>
              <c:pt idx="324">
                <c:v>32.254853160776285</c:v>
              </c:pt>
              <c:pt idx="325">
                <c:v>32.35440517670461</c:v>
              </c:pt>
              <c:pt idx="326">
                <c:v>32.453957192632934</c:v>
              </c:pt>
              <c:pt idx="327">
                <c:v>32.553509208561259</c:v>
              </c:pt>
              <c:pt idx="328">
                <c:v>32.653061224489583</c:v>
              </c:pt>
              <c:pt idx="329">
                <c:v>32.752613240417908</c:v>
              </c:pt>
              <c:pt idx="330">
                <c:v>32.852165256346233</c:v>
              </c:pt>
              <c:pt idx="331">
                <c:v>32.951717272274557</c:v>
              </c:pt>
              <c:pt idx="332">
                <c:v>33.051269288202882</c:v>
              </c:pt>
              <c:pt idx="333">
                <c:v>33.150821304131206</c:v>
              </c:pt>
              <c:pt idx="334">
                <c:v>33.250373320059531</c:v>
              </c:pt>
              <c:pt idx="335">
                <c:v>33.349925335987855</c:v>
              </c:pt>
              <c:pt idx="336">
                <c:v>33.44947735191618</c:v>
              </c:pt>
              <c:pt idx="337">
                <c:v>33.549029367844504</c:v>
              </c:pt>
              <c:pt idx="338">
                <c:v>33.648581383772829</c:v>
              </c:pt>
              <c:pt idx="339">
                <c:v>33.748133399701153</c:v>
              </c:pt>
              <c:pt idx="340">
                <c:v>33.847685415629478</c:v>
              </c:pt>
              <c:pt idx="341">
                <c:v>33.947237431557802</c:v>
              </c:pt>
              <c:pt idx="342">
                <c:v>34.046789447486127</c:v>
              </c:pt>
              <c:pt idx="343">
                <c:v>34.146341463414451</c:v>
              </c:pt>
              <c:pt idx="344">
                <c:v>34.245893479342776</c:v>
              </c:pt>
              <c:pt idx="345">
                <c:v>34.3454454952711</c:v>
              </c:pt>
              <c:pt idx="346">
                <c:v>34.444997511199425</c:v>
              </c:pt>
              <c:pt idx="347">
                <c:v>34.544549527127749</c:v>
              </c:pt>
              <c:pt idx="348">
                <c:v>34.644101543056074</c:v>
              </c:pt>
              <c:pt idx="349">
                <c:v>34.743653558984398</c:v>
              </c:pt>
              <c:pt idx="350">
                <c:v>34.843205574912723</c:v>
              </c:pt>
              <c:pt idx="351">
                <c:v>34.942757590841047</c:v>
              </c:pt>
              <c:pt idx="352">
                <c:v>35.042309606769372</c:v>
              </c:pt>
              <c:pt idx="353">
                <c:v>35.141861622697697</c:v>
              </c:pt>
              <c:pt idx="354">
                <c:v>35.241413638626021</c:v>
              </c:pt>
              <c:pt idx="355">
                <c:v>35.340965654554346</c:v>
              </c:pt>
              <c:pt idx="356">
                <c:v>35.44051767048267</c:v>
              </c:pt>
              <c:pt idx="357">
                <c:v>35.540069686410995</c:v>
              </c:pt>
              <c:pt idx="358">
                <c:v>35.639621702339319</c:v>
              </c:pt>
              <c:pt idx="359">
                <c:v>35.739173718267644</c:v>
              </c:pt>
              <c:pt idx="360">
                <c:v>35.838725734195968</c:v>
              </c:pt>
              <c:pt idx="361">
                <c:v>35.938277750124293</c:v>
              </c:pt>
              <c:pt idx="362">
                <c:v>36.037829766052617</c:v>
              </c:pt>
              <c:pt idx="363">
                <c:v>36.137381781980942</c:v>
              </c:pt>
              <c:pt idx="364">
                <c:v>36.236933797909266</c:v>
              </c:pt>
              <c:pt idx="365">
                <c:v>36.336485813837591</c:v>
              </c:pt>
              <c:pt idx="366">
                <c:v>36.436037829765915</c:v>
              </c:pt>
              <c:pt idx="367">
                <c:v>36.53558984569424</c:v>
              </c:pt>
              <c:pt idx="368">
                <c:v>36.635141861622564</c:v>
              </c:pt>
              <c:pt idx="369">
                <c:v>36.734693877550889</c:v>
              </c:pt>
              <c:pt idx="370">
                <c:v>36.834245893479213</c:v>
              </c:pt>
              <c:pt idx="371">
                <c:v>36.933797909407538</c:v>
              </c:pt>
              <c:pt idx="372">
                <c:v>37.033349925335862</c:v>
              </c:pt>
              <c:pt idx="373">
                <c:v>37.132901941264187</c:v>
              </c:pt>
              <c:pt idx="374">
                <c:v>37.232453957192511</c:v>
              </c:pt>
              <c:pt idx="375">
                <c:v>37.332005973120836</c:v>
              </c:pt>
              <c:pt idx="376">
                <c:v>37.431557989049161</c:v>
              </c:pt>
              <c:pt idx="377">
                <c:v>37.531110004977485</c:v>
              </c:pt>
              <c:pt idx="378">
                <c:v>37.63066202090581</c:v>
              </c:pt>
              <c:pt idx="379">
                <c:v>37.730214036834134</c:v>
              </c:pt>
              <c:pt idx="380">
                <c:v>37.829766052762459</c:v>
              </c:pt>
              <c:pt idx="381">
                <c:v>37.929318068690783</c:v>
              </c:pt>
              <c:pt idx="382">
                <c:v>38.028870084619108</c:v>
              </c:pt>
              <c:pt idx="383">
                <c:v>38.128422100547432</c:v>
              </c:pt>
              <c:pt idx="384">
                <c:v>38.227974116475757</c:v>
              </c:pt>
              <c:pt idx="385">
                <c:v>38.327526132404081</c:v>
              </c:pt>
              <c:pt idx="386">
                <c:v>38.427078148332406</c:v>
              </c:pt>
              <c:pt idx="387">
                <c:v>38.52663016426073</c:v>
              </c:pt>
              <c:pt idx="388">
                <c:v>38.626182180189055</c:v>
              </c:pt>
              <c:pt idx="389">
                <c:v>38.725734196117379</c:v>
              </c:pt>
              <c:pt idx="390">
                <c:v>38.825286212045704</c:v>
              </c:pt>
              <c:pt idx="391">
                <c:v>38.924838227974028</c:v>
              </c:pt>
              <c:pt idx="392">
                <c:v>39.024390243902353</c:v>
              </c:pt>
              <c:pt idx="393">
                <c:v>39.123942259830677</c:v>
              </c:pt>
              <c:pt idx="394">
                <c:v>39.223494275759002</c:v>
              </c:pt>
              <c:pt idx="395">
                <c:v>39.323046291687326</c:v>
              </c:pt>
              <c:pt idx="396">
                <c:v>39.422598307615651</c:v>
              </c:pt>
              <c:pt idx="397">
                <c:v>39.522150323543976</c:v>
              </c:pt>
              <c:pt idx="398">
                <c:v>39.6217023394723</c:v>
              </c:pt>
              <c:pt idx="399">
                <c:v>39.721254355400625</c:v>
              </c:pt>
              <c:pt idx="400">
                <c:v>39.820806371328949</c:v>
              </c:pt>
              <c:pt idx="401">
                <c:v>39.920358387257274</c:v>
              </c:pt>
              <c:pt idx="402">
                <c:v>40.019910403185598</c:v>
              </c:pt>
              <c:pt idx="403">
                <c:v>40.119462419113923</c:v>
              </c:pt>
              <c:pt idx="404">
                <c:v>40.219014435042247</c:v>
              </c:pt>
              <c:pt idx="405">
                <c:v>40.318566450970572</c:v>
              </c:pt>
              <c:pt idx="406">
                <c:v>40.418118466898896</c:v>
              </c:pt>
              <c:pt idx="407">
                <c:v>40.517670482827221</c:v>
              </c:pt>
              <c:pt idx="408">
                <c:v>40.617222498755545</c:v>
              </c:pt>
              <c:pt idx="409">
                <c:v>40.71677451468387</c:v>
              </c:pt>
              <c:pt idx="410">
                <c:v>40.816326530612194</c:v>
              </c:pt>
              <c:pt idx="411">
                <c:v>40.915878546540519</c:v>
              </c:pt>
              <c:pt idx="412">
                <c:v>41.015430562468843</c:v>
              </c:pt>
              <c:pt idx="413">
                <c:v>41.114982578397168</c:v>
              </c:pt>
              <c:pt idx="414">
                <c:v>41.214534594325492</c:v>
              </c:pt>
              <c:pt idx="415">
                <c:v>41.314086610253817</c:v>
              </c:pt>
              <c:pt idx="416">
                <c:v>41.413638626182141</c:v>
              </c:pt>
              <c:pt idx="417">
                <c:v>41.513190642110466</c:v>
              </c:pt>
              <c:pt idx="418">
                <c:v>41.61274265803879</c:v>
              </c:pt>
              <c:pt idx="419">
                <c:v>41.712294673967115</c:v>
              </c:pt>
              <c:pt idx="420">
                <c:v>41.81184668989544</c:v>
              </c:pt>
              <c:pt idx="421">
                <c:v>41.911398705823764</c:v>
              </c:pt>
              <c:pt idx="422">
                <c:v>42.010950721752089</c:v>
              </c:pt>
              <c:pt idx="423">
                <c:v>42.110502737680413</c:v>
              </c:pt>
              <c:pt idx="424">
                <c:v>42.210054753608738</c:v>
              </c:pt>
              <c:pt idx="425">
                <c:v>42.309606769537062</c:v>
              </c:pt>
              <c:pt idx="426">
                <c:v>42.409158785465387</c:v>
              </c:pt>
              <c:pt idx="427">
                <c:v>42.508710801393711</c:v>
              </c:pt>
              <c:pt idx="428">
                <c:v>42.608262817322036</c:v>
              </c:pt>
              <c:pt idx="429">
                <c:v>42.70781483325036</c:v>
              </c:pt>
              <c:pt idx="430">
                <c:v>42.807366849178685</c:v>
              </c:pt>
              <c:pt idx="431">
                <c:v>42.906918865107009</c:v>
              </c:pt>
              <c:pt idx="432">
                <c:v>43.006470881035334</c:v>
              </c:pt>
              <c:pt idx="433">
                <c:v>43.106022896963658</c:v>
              </c:pt>
              <c:pt idx="434">
                <c:v>43.205574912891983</c:v>
              </c:pt>
              <c:pt idx="435">
                <c:v>43.305126928820307</c:v>
              </c:pt>
              <c:pt idx="436">
                <c:v>43.404678944748632</c:v>
              </c:pt>
              <c:pt idx="437">
                <c:v>43.504230960676956</c:v>
              </c:pt>
              <c:pt idx="438">
                <c:v>43.603782976605281</c:v>
              </c:pt>
              <c:pt idx="439">
                <c:v>43.703334992533605</c:v>
              </c:pt>
              <c:pt idx="440">
                <c:v>43.80288700846193</c:v>
              </c:pt>
              <c:pt idx="441">
                <c:v>43.902439024390254</c:v>
              </c:pt>
              <c:pt idx="442">
                <c:v>44.001991040318579</c:v>
              </c:pt>
              <c:pt idx="443">
                <c:v>44.101543056246904</c:v>
              </c:pt>
              <c:pt idx="444">
                <c:v>44.201095072175228</c:v>
              </c:pt>
              <c:pt idx="445">
                <c:v>44.300647088103553</c:v>
              </c:pt>
              <c:pt idx="446">
                <c:v>44.400199104031877</c:v>
              </c:pt>
              <c:pt idx="447">
                <c:v>44.499751119960202</c:v>
              </c:pt>
              <c:pt idx="448">
                <c:v>44.599303135888526</c:v>
              </c:pt>
              <c:pt idx="449">
                <c:v>44.698855151816851</c:v>
              </c:pt>
              <c:pt idx="450">
                <c:v>44.798407167745175</c:v>
              </c:pt>
              <c:pt idx="451">
                <c:v>44.8979591836735</c:v>
              </c:pt>
              <c:pt idx="452">
                <c:v>44.997511199601824</c:v>
              </c:pt>
              <c:pt idx="453">
                <c:v>45.097063215530149</c:v>
              </c:pt>
              <c:pt idx="454">
                <c:v>45.196615231458473</c:v>
              </c:pt>
              <c:pt idx="455">
                <c:v>45.296167247386798</c:v>
              </c:pt>
              <c:pt idx="456">
                <c:v>45.395719263315122</c:v>
              </c:pt>
              <c:pt idx="457">
                <c:v>45.495271279243447</c:v>
              </c:pt>
              <c:pt idx="458">
                <c:v>45.594823295171771</c:v>
              </c:pt>
              <c:pt idx="459">
                <c:v>45.694375311100096</c:v>
              </c:pt>
              <c:pt idx="460">
                <c:v>45.79392732702842</c:v>
              </c:pt>
              <c:pt idx="461">
                <c:v>45.893479342956745</c:v>
              </c:pt>
              <c:pt idx="462">
                <c:v>45.993031358885069</c:v>
              </c:pt>
              <c:pt idx="463">
                <c:v>46.092583374813394</c:v>
              </c:pt>
              <c:pt idx="464">
                <c:v>46.192135390741718</c:v>
              </c:pt>
              <c:pt idx="465">
                <c:v>46.291687406670043</c:v>
              </c:pt>
              <c:pt idx="466">
                <c:v>46.391239422598368</c:v>
              </c:pt>
              <c:pt idx="467">
                <c:v>46.490791438526692</c:v>
              </c:pt>
              <c:pt idx="468">
                <c:v>46.590343454455017</c:v>
              </c:pt>
              <c:pt idx="469">
                <c:v>46.689895470383341</c:v>
              </c:pt>
              <c:pt idx="470">
                <c:v>46.789447486311666</c:v>
              </c:pt>
              <c:pt idx="471">
                <c:v>46.88899950223999</c:v>
              </c:pt>
              <c:pt idx="472">
                <c:v>46.988551518168315</c:v>
              </c:pt>
              <c:pt idx="473">
                <c:v>47.088103534096639</c:v>
              </c:pt>
              <c:pt idx="474">
                <c:v>47.187655550024964</c:v>
              </c:pt>
              <c:pt idx="475">
                <c:v>47.287207565953288</c:v>
              </c:pt>
              <c:pt idx="476">
                <c:v>47.386759581881613</c:v>
              </c:pt>
              <c:pt idx="477">
                <c:v>47.486311597809937</c:v>
              </c:pt>
              <c:pt idx="478">
                <c:v>47.585863613738262</c:v>
              </c:pt>
              <c:pt idx="479">
                <c:v>47.685415629666586</c:v>
              </c:pt>
              <c:pt idx="480">
                <c:v>47.784967645594911</c:v>
              </c:pt>
              <c:pt idx="481">
                <c:v>47.884519661523235</c:v>
              </c:pt>
              <c:pt idx="482">
                <c:v>47.98407167745156</c:v>
              </c:pt>
              <c:pt idx="483">
                <c:v>48.083623693379884</c:v>
              </c:pt>
              <c:pt idx="484">
                <c:v>48.183175709308209</c:v>
              </c:pt>
              <c:pt idx="485">
                <c:v>48.282727725236533</c:v>
              </c:pt>
              <c:pt idx="486">
                <c:v>48.382279741164858</c:v>
              </c:pt>
              <c:pt idx="487">
                <c:v>48.481831757093182</c:v>
              </c:pt>
              <c:pt idx="488">
                <c:v>48.581383773021507</c:v>
              </c:pt>
              <c:pt idx="489">
                <c:v>48.680935788949832</c:v>
              </c:pt>
              <c:pt idx="490">
                <c:v>48.780487804878156</c:v>
              </c:pt>
              <c:pt idx="491">
                <c:v>48.880039820806481</c:v>
              </c:pt>
              <c:pt idx="492">
                <c:v>48.979591836734805</c:v>
              </c:pt>
              <c:pt idx="493">
                <c:v>49.07914385266313</c:v>
              </c:pt>
              <c:pt idx="494">
                <c:v>49.178695868591454</c:v>
              </c:pt>
              <c:pt idx="495">
                <c:v>49.278247884519779</c:v>
              </c:pt>
              <c:pt idx="496">
                <c:v>49.377799900448103</c:v>
              </c:pt>
              <c:pt idx="497">
                <c:v>49.477351916376428</c:v>
              </c:pt>
              <c:pt idx="498">
                <c:v>49.576903932304752</c:v>
              </c:pt>
              <c:pt idx="499">
                <c:v>49.676455948233077</c:v>
              </c:pt>
              <c:pt idx="500">
                <c:v>49.776007964161401</c:v>
              </c:pt>
              <c:pt idx="501">
                <c:v>49.875559980089726</c:v>
              </c:pt>
              <c:pt idx="502">
                <c:v>49.97511199601805</c:v>
              </c:pt>
              <c:pt idx="503">
                <c:v>50.074664011946375</c:v>
              </c:pt>
              <c:pt idx="504">
                <c:v>50.174216027874699</c:v>
              </c:pt>
              <c:pt idx="505">
                <c:v>50.273768043803024</c:v>
              </c:pt>
              <c:pt idx="506">
                <c:v>50.373320059731348</c:v>
              </c:pt>
              <c:pt idx="507">
                <c:v>50.472872075659673</c:v>
              </c:pt>
              <c:pt idx="508">
                <c:v>50.572424091587997</c:v>
              </c:pt>
              <c:pt idx="509">
                <c:v>50.671976107516322</c:v>
              </c:pt>
              <c:pt idx="510">
                <c:v>50.771528123444646</c:v>
              </c:pt>
              <c:pt idx="511">
                <c:v>50.871080139372971</c:v>
              </c:pt>
              <c:pt idx="512">
                <c:v>50.970632155301296</c:v>
              </c:pt>
              <c:pt idx="513">
                <c:v>51.07018417122962</c:v>
              </c:pt>
              <c:pt idx="514">
                <c:v>51.169736187157945</c:v>
              </c:pt>
              <c:pt idx="515">
                <c:v>51.269288203086269</c:v>
              </c:pt>
              <c:pt idx="516">
                <c:v>51.368840219014594</c:v>
              </c:pt>
              <c:pt idx="517">
                <c:v>51.468392234942918</c:v>
              </c:pt>
              <c:pt idx="518">
                <c:v>51.567944250871243</c:v>
              </c:pt>
              <c:pt idx="519">
                <c:v>51.667496266799567</c:v>
              </c:pt>
              <c:pt idx="520">
                <c:v>51.767048282727892</c:v>
              </c:pt>
              <c:pt idx="521">
                <c:v>51.866600298656216</c:v>
              </c:pt>
              <c:pt idx="522">
                <c:v>51.966152314584541</c:v>
              </c:pt>
              <c:pt idx="523">
                <c:v>52.065704330512865</c:v>
              </c:pt>
              <c:pt idx="524">
                <c:v>52.16525634644119</c:v>
              </c:pt>
              <c:pt idx="525">
                <c:v>52.264808362369514</c:v>
              </c:pt>
              <c:pt idx="526">
                <c:v>52.364360378297839</c:v>
              </c:pt>
              <c:pt idx="527">
                <c:v>52.463912394226163</c:v>
              </c:pt>
              <c:pt idx="528">
                <c:v>52.563464410154488</c:v>
              </c:pt>
              <c:pt idx="529">
                <c:v>52.663016426082812</c:v>
              </c:pt>
              <c:pt idx="530">
                <c:v>52.762568442011137</c:v>
              </c:pt>
              <c:pt idx="531">
                <c:v>52.862120457939461</c:v>
              </c:pt>
              <c:pt idx="532">
                <c:v>52.961672473867786</c:v>
              </c:pt>
              <c:pt idx="533">
                <c:v>53.061224489796111</c:v>
              </c:pt>
              <c:pt idx="534">
                <c:v>53.160776505724435</c:v>
              </c:pt>
              <c:pt idx="535">
                <c:v>53.26032852165276</c:v>
              </c:pt>
              <c:pt idx="536">
                <c:v>53.359880537581084</c:v>
              </c:pt>
              <c:pt idx="537">
                <c:v>53.459432553509409</c:v>
              </c:pt>
              <c:pt idx="538">
                <c:v>53.558984569437733</c:v>
              </c:pt>
              <c:pt idx="539">
                <c:v>53.658536585366058</c:v>
              </c:pt>
              <c:pt idx="540">
                <c:v>53.758088601294382</c:v>
              </c:pt>
              <c:pt idx="541">
                <c:v>53.857640617222707</c:v>
              </c:pt>
              <c:pt idx="542">
                <c:v>53.957192633151031</c:v>
              </c:pt>
              <c:pt idx="543">
                <c:v>54.056744649079356</c:v>
              </c:pt>
              <c:pt idx="544">
                <c:v>54.15629666500768</c:v>
              </c:pt>
              <c:pt idx="545">
                <c:v>54.255848680936005</c:v>
              </c:pt>
              <c:pt idx="546">
                <c:v>54.355400696864329</c:v>
              </c:pt>
              <c:pt idx="547">
                <c:v>54.454952712792654</c:v>
              </c:pt>
              <c:pt idx="548">
                <c:v>54.554504728720978</c:v>
              </c:pt>
              <c:pt idx="549">
                <c:v>54.654056744649303</c:v>
              </c:pt>
              <c:pt idx="550">
                <c:v>54.753608760577627</c:v>
              </c:pt>
              <c:pt idx="551">
                <c:v>54.853160776505952</c:v>
              </c:pt>
              <c:pt idx="552">
                <c:v>54.952712792434276</c:v>
              </c:pt>
              <c:pt idx="553">
                <c:v>55.052264808362601</c:v>
              </c:pt>
              <c:pt idx="554">
                <c:v>55.151816824290925</c:v>
              </c:pt>
              <c:pt idx="555">
                <c:v>55.25136884021925</c:v>
              </c:pt>
              <c:pt idx="556">
                <c:v>55.350920856147575</c:v>
              </c:pt>
              <c:pt idx="557">
                <c:v>55.450472872075899</c:v>
              </c:pt>
              <c:pt idx="558">
                <c:v>55.550024888004224</c:v>
              </c:pt>
              <c:pt idx="559">
                <c:v>55.649576903932548</c:v>
              </c:pt>
              <c:pt idx="560">
                <c:v>55.749128919860873</c:v>
              </c:pt>
              <c:pt idx="561">
                <c:v>55.848680935789197</c:v>
              </c:pt>
              <c:pt idx="562">
                <c:v>55.948232951717522</c:v>
              </c:pt>
              <c:pt idx="563">
                <c:v>56.047784967645846</c:v>
              </c:pt>
              <c:pt idx="564">
                <c:v>56.147336983574171</c:v>
              </c:pt>
              <c:pt idx="565">
                <c:v>56.246888999502495</c:v>
              </c:pt>
              <c:pt idx="566">
                <c:v>56.34644101543082</c:v>
              </c:pt>
              <c:pt idx="567">
                <c:v>56.445993031359144</c:v>
              </c:pt>
              <c:pt idx="568">
                <c:v>56.545545047287469</c:v>
              </c:pt>
              <c:pt idx="569">
                <c:v>56.645097063215793</c:v>
              </c:pt>
              <c:pt idx="570">
                <c:v>56.744649079144118</c:v>
              </c:pt>
              <c:pt idx="571">
                <c:v>56.844201095072442</c:v>
              </c:pt>
              <c:pt idx="572">
                <c:v>56.943753111000767</c:v>
              </c:pt>
              <c:pt idx="573">
                <c:v>57.043305126929091</c:v>
              </c:pt>
              <c:pt idx="574">
                <c:v>57.142857142857416</c:v>
              </c:pt>
              <c:pt idx="575">
                <c:v>57.24240915878574</c:v>
              </c:pt>
              <c:pt idx="576">
                <c:v>57.341961174714065</c:v>
              </c:pt>
              <c:pt idx="577">
                <c:v>57.441513190642389</c:v>
              </c:pt>
              <c:pt idx="578">
                <c:v>57.541065206570714</c:v>
              </c:pt>
              <c:pt idx="579">
                <c:v>57.640617222499039</c:v>
              </c:pt>
              <c:pt idx="580">
                <c:v>57.740169238427363</c:v>
              </c:pt>
              <c:pt idx="581">
                <c:v>57.839721254355688</c:v>
              </c:pt>
              <c:pt idx="582">
                <c:v>57.939273270284012</c:v>
              </c:pt>
              <c:pt idx="583">
                <c:v>58.038825286212337</c:v>
              </c:pt>
              <c:pt idx="584">
                <c:v>58.138377302140661</c:v>
              </c:pt>
              <c:pt idx="585">
                <c:v>58.237929318068986</c:v>
              </c:pt>
              <c:pt idx="586">
                <c:v>58.33748133399731</c:v>
              </c:pt>
              <c:pt idx="587">
                <c:v>58.437033349925635</c:v>
              </c:pt>
              <c:pt idx="588">
                <c:v>58.536585365853959</c:v>
              </c:pt>
              <c:pt idx="589">
                <c:v>58.636137381782284</c:v>
              </c:pt>
              <c:pt idx="590">
                <c:v>58.735689397710608</c:v>
              </c:pt>
              <c:pt idx="591">
                <c:v>58.835241413638933</c:v>
              </c:pt>
              <c:pt idx="592">
                <c:v>58.934793429567257</c:v>
              </c:pt>
              <c:pt idx="593">
                <c:v>59.034345445495582</c:v>
              </c:pt>
              <c:pt idx="594">
                <c:v>59.133897461423906</c:v>
              </c:pt>
              <c:pt idx="595">
                <c:v>59.233449477352231</c:v>
              </c:pt>
              <c:pt idx="596">
                <c:v>59.333001493280555</c:v>
              </c:pt>
              <c:pt idx="597">
                <c:v>59.43255350920888</c:v>
              </c:pt>
              <c:pt idx="598">
                <c:v>59.532105525137204</c:v>
              </c:pt>
              <c:pt idx="599">
                <c:v>59.631657541065529</c:v>
              </c:pt>
              <c:pt idx="600">
                <c:v>59.731209556993853</c:v>
              </c:pt>
              <c:pt idx="601">
                <c:v>59.830761572922178</c:v>
              </c:pt>
              <c:pt idx="602">
                <c:v>59.930313588850503</c:v>
              </c:pt>
              <c:pt idx="603">
                <c:v>60.029865604778827</c:v>
              </c:pt>
              <c:pt idx="604">
                <c:v>60.129417620707152</c:v>
              </c:pt>
              <c:pt idx="605">
                <c:v>60.228969636635476</c:v>
              </c:pt>
              <c:pt idx="606">
                <c:v>60.328521652563801</c:v>
              </c:pt>
              <c:pt idx="607">
                <c:v>60.428073668492125</c:v>
              </c:pt>
              <c:pt idx="608">
                <c:v>60.52762568442045</c:v>
              </c:pt>
              <c:pt idx="609">
                <c:v>60.627177700348774</c:v>
              </c:pt>
              <c:pt idx="610">
                <c:v>60.726729716277099</c:v>
              </c:pt>
              <c:pt idx="611">
                <c:v>60.826281732205423</c:v>
              </c:pt>
              <c:pt idx="612">
                <c:v>60.925833748133748</c:v>
              </c:pt>
              <c:pt idx="613">
                <c:v>61.025385764062072</c:v>
              </c:pt>
              <c:pt idx="614">
                <c:v>61.124937779990397</c:v>
              </c:pt>
              <c:pt idx="615">
                <c:v>61.224489795918721</c:v>
              </c:pt>
              <c:pt idx="616">
                <c:v>61.324041811847046</c:v>
              </c:pt>
              <c:pt idx="617">
                <c:v>61.42359382777537</c:v>
              </c:pt>
              <c:pt idx="618">
                <c:v>61.523145843703695</c:v>
              </c:pt>
              <c:pt idx="619">
                <c:v>61.622697859632019</c:v>
              </c:pt>
              <c:pt idx="620">
                <c:v>61.722249875560344</c:v>
              </c:pt>
              <c:pt idx="621">
                <c:v>61.821801891488668</c:v>
              </c:pt>
              <c:pt idx="622">
                <c:v>61.921353907416993</c:v>
              </c:pt>
              <c:pt idx="623">
                <c:v>62.020905923345317</c:v>
              </c:pt>
              <c:pt idx="624">
                <c:v>62.120457939273642</c:v>
              </c:pt>
              <c:pt idx="625">
                <c:v>62.220009955201967</c:v>
              </c:pt>
              <c:pt idx="626">
                <c:v>62.319561971130291</c:v>
              </c:pt>
              <c:pt idx="627">
                <c:v>62.419113987058616</c:v>
              </c:pt>
              <c:pt idx="628">
                <c:v>62.51866600298694</c:v>
              </c:pt>
              <c:pt idx="629">
                <c:v>62.618218018915265</c:v>
              </c:pt>
              <c:pt idx="630">
                <c:v>62.717770034843589</c:v>
              </c:pt>
              <c:pt idx="631">
                <c:v>62.817322050771914</c:v>
              </c:pt>
              <c:pt idx="632">
                <c:v>62.916874066700238</c:v>
              </c:pt>
              <c:pt idx="633">
                <c:v>63.016426082628563</c:v>
              </c:pt>
              <c:pt idx="634">
                <c:v>63.115978098556887</c:v>
              </c:pt>
              <c:pt idx="635">
                <c:v>63.215530114485212</c:v>
              </c:pt>
              <c:pt idx="636">
                <c:v>63.315082130413536</c:v>
              </c:pt>
              <c:pt idx="637">
                <c:v>63.414634146341861</c:v>
              </c:pt>
              <c:pt idx="638">
                <c:v>63.514186162270185</c:v>
              </c:pt>
              <c:pt idx="639">
                <c:v>63.61373817819851</c:v>
              </c:pt>
              <c:pt idx="640">
                <c:v>63.713290194126834</c:v>
              </c:pt>
              <c:pt idx="641">
                <c:v>63.812842210055159</c:v>
              </c:pt>
              <c:pt idx="642">
                <c:v>63.912394225983483</c:v>
              </c:pt>
              <c:pt idx="643">
                <c:v>64.011946241911801</c:v>
              </c:pt>
              <c:pt idx="644">
                <c:v>64.111498257840125</c:v>
              </c:pt>
              <c:pt idx="645">
                <c:v>64.21105027376845</c:v>
              </c:pt>
              <c:pt idx="646">
                <c:v>64.310602289696774</c:v>
              </c:pt>
              <c:pt idx="647">
                <c:v>64.410154305625099</c:v>
              </c:pt>
              <c:pt idx="648">
                <c:v>64.509706321553423</c:v>
              </c:pt>
              <c:pt idx="649">
                <c:v>64.609258337481748</c:v>
              </c:pt>
              <c:pt idx="650">
                <c:v>64.708810353410072</c:v>
              </c:pt>
              <c:pt idx="651">
                <c:v>64.808362369338397</c:v>
              </c:pt>
              <c:pt idx="652">
                <c:v>64.907914385266722</c:v>
              </c:pt>
              <c:pt idx="653">
                <c:v>65.007466401195046</c:v>
              </c:pt>
              <c:pt idx="654">
                <c:v>65.107018417123371</c:v>
              </c:pt>
              <c:pt idx="655">
                <c:v>65.206570433051695</c:v>
              </c:pt>
              <c:pt idx="656">
                <c:v>65.30612244898002</c:v>
              </c:pt>
              <c:pt idx="657">
                <c:v>65.405674464908344</c:v>
              </c:pt>
              <c:pt idx="658">
                <c:v>65.505226480836669</c:v>
              </c:pt>
              <c:pt idx="659">
                <c:v>65.604778496764993</c:v>
              </c:pt>
              <c:pt idx="660">
                <c:v>65.704330512693318</c:v>
              </c:pt>
              <c:pt idx="661">
                <c:v>65.803882528621642</c:v>
              </c:pt>
              <c:pt idx="662">
                <c:v>65.903434544549967</c:v>
              </c:pt>
              <c:pt idx="663">
                <c:v>66.002986560478291</c:v>
              </c:pt>
              <c:pt idx="664">
                <c:v>66.102538576406616</c:v>
              </c:pt>
              <c:pt idx="665">
                <c:v>66.20209059233494</c:v>
              </c:pt>
              <c:pt idx="666">
                <c:v>66.301642608263265</c:v>
              </c:pt>
              <c:pt idx="667">
                <c:v>66.401194624191589</c:v>
              </c:pt>
              <c:pt idx="668">
                <c:v>66.500746640119914</c:v>
              </c:pt>
              <c:pt idx="669">
                <c:v>66.600298656048238</c:v>
              </c:pt>
              <c:pt idx="670">
                <c:v>66.699850671976563</c:v>
              </c:pt>
              <c:pt idx="671">
                <c:v>66.799402687904887</c:v>
              </c:pt>
              <c:pt idx="672">
                <c:v>66.898954703833212</c:v>
              </c:pt>
              <c:pt idx="673">
                <c:v>66.998506719761536</c:v>
              </c:pt>
              <c:pt idx="674">
                <c:v>67.098058735689861</c:v>
              </c:pt>
              <c:pt idx="675">
                <c:v>67.197610751618186</c:v>
              </c:pt>
              <c:pt idx="676">
                <c:v>67.29716276754651</c:v>
              </c:pt>
              <c:pt idx="677">
                <c:v>67.396714783474835</c:v>
              </c:pt>
              <c:pt idx="678">
                <c:v>67.496266799403159</c:v>
              </c:pt>
              <c:pt idx="679">
                <c:v>67.595818815331484</c:v>
              </c:pt>
              <c:pt idx="680">
                <c:v>67.695370831259808</c:v>
              </c:pt>
              <c:pt idx="681">
                <c:v>67.794922847188133</c:v>
              </c:pt>
              <c:pt idx="682">
                <c:v>67.894474863116457</c:v>
              </c:pt>
              <c:pt idx="683">
                <c:v>67.994026879044782</c:v>
              </c:pt>
              <c:pt idx="684">
                <c:v>68.093578894973106</c:v>
              </c:pt>
              <c:pt idx="685">
                <c:v>68.193130910901431</c:v>
              </c:pt>
              <c:pt idx="686">
                <c:v>68.292682926829755</c:v>
              </c:pt>
              <c:pt idx="687">
                <c:v>68.39223494275808</c:v>
              </c:pt>
              <c:pt idx="688">
                <c:v>68.491786958686404</c:v>
              </c:pt>
              <c:pt idx="689">
                <c:v>68.591338974614729</c:v>
              </c:pt>
              <c:pt idx="690">
                <c:v>68.690890990543053</c:v>
              </c:pt>
              <c:pt idx="691">
                <c:v>68.790443006471378</c:v>
              </c:pt>
              <c:pt idx="692">
                <c:v>68.889995022399702</c:v>
              </c:pt>
              <c:pt idx="693">
                <c:v>68.989547038328027</c:v>
              </c:pt>
              <c:pt idx="694">
                <c:v>69.089099054256351</c:v>
              </c:pt>
              <c:pt idx="695">
                <c:v>69.188651070184676</c:v>
              </c:pt>
              <c:pt idx="696">
                <c:v>69.288203086113</c:v>
              </c:pt>
              <c:pt idx="697">
                <c:v>69.387755102041325</c:v>
              </c:pt>
              <c:pt idx="698">
                <c:v>69.48730711796965</c:v>
              </c:pt>
              <c:pt idx="699">
                <c:v>69.586859133897974</c:v>
              </c:pt>
              <c:pt idx="700">
                <c:v>69.686411149826299</c:v>
              </c:pt>
              <c:pt idx="701">
                <c:v>69.785963165754623</c:v>
              </c:pt>
              <c:pt idx="702">
                <c:v>69.885515181682948</c:v>
              </c:pt>
              <c:pt idx="703">
                <c:v>69.985067197611272</c:v>
              </c:pt>
              <c:pt idx="704">
                <c:v>70.084619213539597</c:v>
              </c:pt>
              <c:pt idx="705">
                <c:v>70.184171229467921</c:v>
              </c:pt>
              <c:pt idx="706">
                <c:v>70.283723245396246</c:v>
              </c:pt>
              <c:pt idx="707">
                <c:v>70.38327526132457</c:v>
              </c:pt>
              <c:pt idx="708">
                <c:v>70.482827277252895</c:v>
              </c:pt>
              <c:pt idx="709">
                <c:v>70.582379293181219</c:v>
              </c:pt>
              <c:pt idx="710">
                <c:v>70.681931309109544</c:v>
              </c:pt>
              <c:pt idx="711">
                <c:v>70.781483325037868</c:v>
              </c:pt>
              <c:pt idx="712">
                <c:v>70.881035340966193</c:v>
              </c:pt>
              <c:pt idx="713">
                <c:v>70.980587356894517</c:v>
              </c:pt>
              <c:pt idx="714">
                <c:v>71.080139372822842</c:v>
              </c:pt>
              <c:pt idx="715">
                <c:v>71.179691388751166</c:v>
              </c:pt>
              <c:pt idx="716">
                <c:v>71.279243404679491</c:v>
              </c:pt>
              <c:pt idx="717">
                <c:v>71.378795420607815</c:v>
              </c:pt>
              <c:pt idx="718">
                <c:v>71.47834743653614</c:v>
              </c:pt>
              <c:pt idx="719">
                <c:v>71.577899452464465</c:v>
              </c:pt>
              <c:pt idx="720">
                <c:v>71.677451468392789</c:v>
              </c:pt>
              <c:pt idx="721">
                <c:v>71.777003484321114</c:v>
              </c:pt>
              <c:pt idx="722">
                <c:v>71.876555500249438</c:v>
              </c:pt>
              <c:pt idx="723">
                <c:v>71.976107516177763</c:v>
              </c:pt>
              <c:pt idx="724">
                <c:v>72.075659532106087</c:v>
              </c:pt>
              <c:pt idx="725">
                <c:v>72.175211548034412</c:v>
              </c:pt>
              <c:pt idx="726">
                <c:v>72.274763563962736</c:v>
              </c:pt>
              <c:pt idx="727">
                <c:v>72.374315579891061</c:v>
              </c:pt>
              <c:pt idx="728">
                <c:v>72.473867595819385</c:v>
              </c:pt>
              <c:pt idx="729">
                <c:v>72.57341961174771</c:v>
              </c:pt>
              <c:pt idx="730">
                <c:v>72.672971627676034</c:v>
              </c:pt>
              <c:pt idx="731">
                <c:v>72.772523643604359</c:v>
              </c:pt>
              <c:pt idx="732">
                <c:v>72.872075659532683</c:v>
              </c:pt>
              <c:pt idx="733">
                <c:v>72.971627675461008</c:v>
              </c:pt>
              <c:pt idx="734">
                <c:v>73.071179691389332</c:v>
              </c:pt>
              <c:pt idx="735">
                <c:v>73.170731707317657</c:v>
              </c:pt>
              <c:pt idx="736">
                <c:v>73.270283723245981</c:v>
              </c:pt>
              <c:pt idx="737">
                <c:v>73.369835739174306</c:v>
              </c:pt>
              <c:pt idx="738">
                <c:v>73.46938775510263</c:v>
              </c:pt>
              <c:pt idx="739">
                <c:v>73.568939771030955</c:v>
              </c:pt>
              <c:pt idx="740">
                <c:v>73.668491786959279</c:v>
              </c:pt>
              <c:pt idx="741">
                <c:v>73.768043802887604</c:v>
              </c:pt>
              <c:pt idx="742">
                <c:v>73.867595818815929</c:v>
              </c:pt>
              <c:pt idx="743">
                <c:v>73.967147834744253</c:v>
              </c:pt>
              <c:pt idx="744">
                <c:v>74.066699850672578</c:v>
              </c:pt>
              <c:pt idx="745">
                <c:v>74.166251866600902</c:v>
              </c:pt>
              <c:pt idx="746">
                <c:v>74.265803882529227</c:v>
              </c:pt>
              <c:pt idx="747">
                <c:v>74.365355898457551</c:v>
              </c:pt>
              <c:pt idx="748">
                <c:v>74.464907914385876</c:v>
              </c:pt>
              <c:pt idx="749">
                <c:v>74.5644599303142</c:v>
              </c:pt>
              <c:pt idx="750">
                <c:v>74.664011946242525</c:v>
              </c:pt>
              <c:pt idx="751">
                <c:v>74.763563962170849</c:v>
              </c:pt>
              <c:pt idx="752">
                <c:v>74.863115978099174</c:v>
              </c:pt>
              <c:pt idx="753">
                <c:v>74.962667994027498</c:v>
              </c:pt>
              <c:pt idx="754">
                <c:v>75.062220009955823</c:v>
              </c:pt>
              <c:pt idx="755">
                <c:v>75.161772025884147</c:v>
              </c:pt>
              <c:pt idx="756">
                <c:v>75.261324041812472</c:v>
              </c:pt>
              <c:pt idx="757">
                <c:v>75.360876057740796</c:v>
              </c:pt>
              <c:pt idx="758">
                <c:v>75.460428073669121</c:v>
              </c:pt>
              <c:pt idx="759">
                <c:v>75.559980089597445</c:v>
              </c:pt>
              <c:pt idx="760">
                <c:v>75.65953210552577</c:v>
              </c:pt>
              <c:pt idx="761">
                <c:v>75.759084121454094</c:v>
              </c:pt>
              <c:pt idx="762">
                <c:v>75.858636137382419</c:v>
              </c:pt>
              <c:pt idx="763">
                <c:v>75.958188153310743</c:v>
              </c:pt>
              <c:pt idx="764">
                <c:v>76.057740169239068</c:v>
              </c:pt>
              <c:pt idx="765">
                <c:v>76.157292185167393</c:v>
              </c:pt>
              <c:pt idx="766">
                <c:v>76.256844201095717</c:v>
              </c:pt>
              <c:pt idx="767">
                <c:v>76.356396217024042</c:v>
              </c:pt>
              <c:pt idx="768">
                <c:v>76.455948232952366</c:v>
              </c:pt>
              <c:pt idx="769">
                <c:v>76.555500248880691</c:v>
              </c:pt>
              <c:pt idx="770">
                <c:v>76.655052264809015</c:v>
              </c:pt>
              <c:pt idx="771">
                <c:v>76.75460428073734</c:v>
              </c:pt>
              <c:pt idx="772">
                <c:v>76.854156296665664</c:v>
              </c:pt>
              <c:pt idx="773">
                <c:v>76.953708312593989</c:v>
              </c:pt>
              <c:pt idx="774">
                <c:v>77.053260328522313</c:v>
              </c:pt>
              <c:pt idx="775">
                <c:v>77.152812344450638</c:v>
              </c:pt>
              <c:pt idx="776">
                <c:v>77.252364360378962</c:v>
              </c:pt>
              <c:pt idx="777">
                <c:v>77.351916376307287</c:v>
              </c:pt>
              <c:pt idx="778">
                <c:v>77.451468392235611</c:v>
              </c:pt>
              <c:pt idx="779">
                <c:v>77.551020408163936</c:v>
              </c:pt>
              <c:pt idx="780">
                <c:v>77.65057242409226</c:v>
              </c:pt>
              <c:pt idx="781">
                <c:v>77.750124440020585</c:v>
              </c:pt>
              <c:pt idx="782">
                <c:v>77.849676455948909</c:v>
              </c:pt>
              <c:pt idx="783">
                <c:v>77.949228471877234</c:v>
              </c:pt>
              <c:pt idx="784">
                <c:v>78.048780487805558</c:v>
              </c:pt>
              <c:pt idx="785">
                <c:v>78.148332503733883</c:v>
              </c:pt>
              <c:pt idx="786">
                <c:v>78.247884519662207</c:v>
              </c:pt>
              <c:pt idx="787">
                <c:v>78.347436535590532</c:v>
              </c:pt>
              <c:pt idx="788">
                <c:v>78.446988551518857</c:v>
              </c:pt>
              <c:pt idx="789">
                <c:v>78.546540567447181</c:v>
              </c:pt>
              <c:pt idx="790">
                <c:v>78.646092583375506</c:v>
              </c:pt>
              <c:pt idx="791">
                <c:v>78.74564459930383</c:v>
              </c:pt>
              <c:pt idx="792">
                <c:v>78.845196615232155</c:v>
              </c:pt>
              <c:pt idx="793">
                <c:v>78.944748631160479</c:v>
              </c:pt>
              <c:pt idx="794">
                <c:v>79.044300647088804</c:v>
              </c:pt>
              <c:pt idx="795">
                <c:v>79.143852663017128</c:v>
              </c:pt>
              <c:pt idx="796">
                <c:v>79.243404678945453</c:v>
              </c:pt>
              <c:pt idx="797">
                <c:v>79.342956694873777</c:v>
              </c:pt>
              <c:pt idx="798">
                <c:v>79.442508710802102</c:v>
              </c:pt>
              <c:pt idx="799">
                <c:v>79.542060726730426</c:v>
              </c:pt>
              <c:pt idx="800">
                <c:v>79.641612742658751</c:v>
              </c:pt>
              <c:pt idx="801">
                <c:v>79.741164758587075</c:v>
              </c:pt>
              <c:pt idx="802">
                <c:v>79.8407167745154</c:v>
              </c:pt>
              <c:pt idx="803">
                <c:v>79.940268790443724</c:v>
              </c:pt>
              <c:pt idx="804">
                <c:v>80.039820806372049</c:v>
              </c:pt>
              <c:pt idx="805">
                <c:v>80.139372822300373</c:v>
              </c:pt>
              <c:pt idx="806">
                <c:v>80.238924838228698</c:v>
              </c:pt>
              <c:pt idx="807">
                <c:v>80.338476854157022</c:v>
              </c:pt>
              <c:pt idx="808">
                <c:v>80.438028870085347</c:v>
              </c:pt>
              <c:pt idx="809">
                <c:v>80.537580886013671</c:v>
              </c:pt>
              <c:pt idx="810">
                <c:v>80.637132901941996</c:v>
              </c:pt>
              <c:pt idx="811">
                <c:v>80.736684917870321</c:v>
              </c:pt>
              <c:pt idx="812">
                <c:v>80.836236933798645</c:v>
              </c:pt>
              <c:pt idx="813">
                <c:v>80.93578894972697</c:v>
              </c:pt>
              <c:pt idx="814">
                <c:v>81.035340965655294</c:v>
              </c:pt>
              <c:pt idx="815">
                <c:v>81.134892981583619</c:v>
              </c:pt>
              <c:pt idx="816">
                <c:v>81.234444997511943</c:v>
              </c:pt>
              <c:pt idx="817">
                <c:v>81.333997013440268</c:v>
              </c:pt>
              <c:pt idx="818">
                <c:v>81.433549029368592</c:v>
              </c:pt>
              <c:pt idx="819">
                <c:v>81.533101045296917</c:v>
              </c:pt>
              <c:pt idx="820">
                <c:v>81.632653061225241</c:v>
              </c:pt>
              <c:pt idx="821">
                <c:v>81.732205077153566</c:v>
              </c:pt>
              <c:pt idx="822">
                <c:v>81.83175709308189</c:v>
              </c:pt>
              <c:pt idx="823">
                <c:v>81.931309109010215</c:v>
              </c:pt>
              <c:pt idx="824">
                <c:v>82.030861124938539</c:v>
              </c:pt>
              <c:pt idx="825">
                <c:v>82.130413140866864</c:v>
              </c:pt>
              <c:pt idx="826">
                <c:v>82.229965156795188</c:v>
              </c:pt>
              <c:pt idx="827">
                <c:v>82.329517172723513</c:v>
              </c:pt>
              <c:pt idx="828">
                <c:v>82.429069188651837</c:v>
              </c:pt>
              <c:pt idx="829">
                <c:v>82.528621204580162</c:v>
              </c:pt>
              <c:pt idx="830">
                <c:v>82.628173220508486</c:v>
              </c:pt>
              <c:pt idx="831">
                <c:v>82.727725236436811</c:v>
              </c:pt>
              <c:pt idx="832">
                <c:v>82.827277252365135</c:v>
              </c:pt>
              <c:pt idx="833">
                <c:v>82.92682926829346</c:v>
              </c:pt>
              <c:pt idx="834">
                <c:v>83.026381284221785</c:v>
              </c:pt>
              <c:pt idx="835">
                <c:v>83.125933300150109</c:v>
              </c:pt>
              <c:pt idx="836">
                <c:v>83.225485316078434</c:v>
              </c:pt>
              <c:pt idx="837">
                <c:v>83.325037332006758</c:v>
              </c:pt>
              <c:pt idx="838">
                <c:v>83.424589347935083</c:v>
              </c:pt>
              <c:pt idx="839">
                <c:v>83.524141363863407</c:v>
              </c:pt>
              <c:pt idx="840">
                <c:v>83.623693379791732</c:v>
              </c:pt>
              <c:pt idx="841">
                <c:v>83.723245395720056</c:v>
              </c:pt>
              <c:pt idx="842">
                <c:v>83.822797411648381</c:v>
              </c:pt>
              <c:pt idx="843">
                <c:v>83.922349427576705</c:v>
              </c:pt>
              <c:pt idx="844">
                <c:v>84.02190144350503</c:v>
              </c:pt>
              <c:pt idx="845">
                <c:v>84.121453459433354</c:v>
              </c:pt>
              <c:pt idx="846">
                <c:v>84.221005475361679</c:v>
              </c:pt>
              <c:pt idx="847">
                <c:v>84.320557491290003</c:v>
              </c:pt>
              <c:pt idx="848">
                <c:v>84.420109507218328</c:v>
              </c:pt>
              <c:pt idx="849">
                <c:v>84.519661523146652</c:v>
              </c:pt>
              <c:pt idx="850">
                <c:v>84.619213539074977</c:v>
              </c:pt>
              <c:pt idx="851">
                <c:v>84.718765555003301</c:v>
              </c:pt>
              <c:pt idx="852">
                <c:v>84.818317570931626</c:v>
              </c:pt>
              <c:pt idx="853">
                <c:v>84.91786958685995</c:v>
              </c:pt>
              <c:pt idx="854">
                <c:v>85.017421602788275</c:v>
              </c:pt>
              <c:pt idx="855">
                <c:v>85.1169736187166</c:v>
              </c:pt>
              <c:pt idx="856">
                <c:v>85.216525634644924</c:v>
              </c:pt>
              <c:pt idx="857">
                <c:v>85.316077650573249</c:v>
              </c:pt>
              <c:pt idx="858">
                <c:v>85.415629666501573</c:v>
              </c:pt>
              <c:pt idx="859">
                <c:v>85.515181682429898</c:v>
              </c:pt>
              <c:pt idx="860">
                <c:v>85.614733698358222</c:v>
              </c:pt>
              <c:pt idx="861">
                <c:v>85.714285714286547</c:v>
              </c:pt>
              <c:pt idx="862">
                <c:v>85.813837730214871</c:v>
              </c:pt>
              <c:pt idx="863">
                <c:v>85.913389746143196</c:v>
              </c:pt>
              <c:pt idx="864">
                <c:v>86.01294176207152</c:v>
              </c:pt>
              <c:pt idx="865">
                <c:v>86.112493777999845</c:v>
              </c:pt>
              <c:pt idx="866">
                <c:v>86.212045793928169</c:v>
              </c:pt>
              <c:pt idx="867">
                <c:v>86.311597809856494</c:v>
              </c:pt>
              <c:pt idx="868">
                <c:v>86.411149825784818</c:v>
              </c:pt>
              <c:pt idx="869">
                <c:v>86.510701841713143</c:v>
              </c:pt>
              <c:pt idx="870">
                <c:v>86.610253857641467</c:v>
              </c:pt>
              <c:pt idx="871">
                <c:v>86.709805873569792</c:v>
              </c:pt>
              <c:pt idx="872">
                <c:v>86.809357889498116</c:v>
              </c:pt>
              <c:pt idx="873">
                <c:v>86.908909905426441</c:v>
              </c:pt>
              <c:pt idx="874">
                <c:v>87.008461921354765</c:v>
              </c:pt>
              <c:pt idx="875">
                <c:v>87.10801393728309</c:v>
              </c:pt>
              <c:pt idx="876">
                <c:v>87.207565953211414</c:v>
              </c:pt>
              <c:pt idx="877">
                <c:v>87.307117969139739</c:v>
              </c:pt>
              <c:pt idx="878">
                <c:v>87.406669985068064</c:v>
              </c:pt>
              <c:pt idx="879">
                <c:v>87.506222000996388</c:v>
              </c:pt>
              <c:pt idx="880">
                <c:v>87.605774016924713</c:v>
              </c:pt>
              <c:pt idx="881">
                <c:v>87.705326032853037</c:v>
              </c:pt>
              <c:pt idx="882">
                <c:v>87.804878048781362</c:v>
              </c:pt>
              <c:pt idx="883">
                <c:v>87.904430064709686</c:v>
              </c:pt>
              <c:pt idx="884">
                <c:v>88.003982080638011</c:v>
              </c:pt>
              <c:pt idx="885">
                <c:v>88.103534096566335</c:v>
              </c:pt>
              <c:pt idx="886">
                <c:v>88.20308611249466</c:v>
              </c:pt>
              <c:pt idx="887">
                <c:v>88.302638128422984</c:v>
              </c:pt>
              <c:pt idx="888">
                <c:v>88.402190144351309</c:v>
              </c:pt>
              <c:pt idx="889">
                <c:v>88.501742160279633</c:v>
              </c:pt>
              <c:pt idx="890">
                <c:v>88.601294176207958</c:v>
              </c:pt>
              <c:pt idx="891">
                <c:v>88.700846192136282</c:v>
              </c:pt>
              <c:pt idx="892">
                <c:v>88.800398208064607</c:v>
              </c:pt>
              <c:pt idx="893">
                <c:v>88.899950223992931</c:v>
              </c:pt>
              <c:pt idx="894">
                <c:v>88.999502239921256</c:v>
              </c:pt>
              <c:pt idx="895">
                <c:v>89.09905425584958</c:v>
              </c:pt>
              <c:pt idx="896">
                <c:v>89.198606271777905</c:v>
              </c:pt>
              <c:pt idx="897">
                <c:v>89.298158287706229</c:v>
              </c:pt>
              <c:pt idx="898">
                <c:v>89.397710303634554</c:v>
              </c:pt>
              <c:pt idx="899">
                <c:v>89.497262319562878</c:v>
              </c:pt>
              <c:pt idx="900">
                <c:v>89.596814335491203</c:v>
              </c:pt>
              <c:pt idx="901">
                <c:v>89.696366351419528</c:v>
              </c:pt>
              <c:pt idx="902">
                <c:v>89.795918367347852</c:v>
              </c:pt>
              <c:pt idx="903">
                <c:v>89.895470383276177</c:v>
              </c:pt>
              <c:pt idx="904">
                <c:v>89.995022399204501</c:v>
              </c:pt>
              <c:pt idx="905">
                <c:v>90.094574415132826</c:v>
              </c:pt>
              <c:pt idx="906">
                <c:v>90.19412643106115</c:v>
              </c:pt>
              <c:pt idx="907">
                <c:v>90.293678446989475</c:v>
              </c:pt>
              <c:pt idx="908">
                <c:v>90.393230462917799</c:v>
              </c:pt>
              <c:pt idx="909">
                <c:v>90.492782478846124</c:v>
              </c:pt>
              <c:pt idx="910">
                <c:v>90.592334494774448</c:v>
              </c:pt>
              <c:pt idx="911">
                <c:v>90.691886510702773</c:v>
              </c:pt>
              <c:pt idx="912">
                <c:v>90.791438526631097</c:v>
              </c:pt>
              <c:pt idx="913">
                <c:v>90.890990542559422</c:v>
              </c:pt>
              <c:pt idx="914">
                <c:v>90.990542558487746</c:v>
              </c:pt>
              <c:pt idx="915">
                <c:v>91.090094574416071</c:v>
              </c:pt>
              <c:pt idx="916">
                <c:v>91.189646590344395</c:v>
              </c:pt>
              <c:pt idx="917">
                <c:v>91.28919860627272</c:v>
              </c:pt>
              <c:pt idx="918">
                <c:v>91.388750622201044</c:v>
              </c:pt>
              <c:pt idx="919">
                <c:v>91.488302638129369</c:v>
              </c:pt>
              <c:pt idx="920">
                <c:v>91.587854654057693</c:v>
              </c:pt>
              <c:pt idx="921">
                <c:v>91.687406669986018</c:v>
              </c:pt>
              <c:pt idx="922">
                <c:v>91.786958685914342</c:v>
              </c:pt>
              <c:pt idx="923">
                <c:v>91.886510701842667</c:v>
              </c:pt>
              <c:pt idx="924">
                <c:v>91.986062717770992</c:v>
              </c:pt>
              <c:pt idx="925">
                <c:v>92.085614733699316</c:v>
              </c:pt>
              <c:pt idx="926">
                <c:v>92.185166749627641</c:v>
              </c:pt>
              <c:pt idx="927">
                <c:v>92.284718765555965</c:v>
              </c:pt>
              <c:pt idx="928">
                <c:v>92.38427078148429</c:v>
              </c:pt>
              <c:pt idx="929">
                <c:v>92.483822797412614</c:v>
              </c:pt>
              <c:pt idx="930">
                <c:v>92.583374813340939</c:v>
              </c:pt>
              <c:pt idx="931">
                <c:v>92.682926829269263</c:v>
              </c:pt>
              <c:pt idx="932">
                <c:v>92.782478845197588</c:v>
              </c:pt>
              <c:pt idx="933">
                <c:v>92.882030861125912</c:v>
              </c:pt>
              <c:pt idx="934">
                <c:v>92.981582877054237</c:v>
              </c:pt>
              <c:pt idx="935">
                <c:v>93.081134892982561</c:v>
              </c:pt>
              <c:pt idx="936">
                <c:v>93.180686908910886</c:v>
              </c:pt>
              <c:pt idx="937">
                <c:v>93.28023892483921</c:v>
              </c:pt>
              <c:pt idx="938">
                <c:v>93.379790940767535</c:v>
              </c:pt>
              <c:pt idx="939">
                <c:v>93.479342956695859</c:v>
              </c:pt>
              <c:pt idx="940">
                <c:v>93.578894972624184</c:v>
              </c:pt>
              <c:pt idx="941">
                <c:v>93.678446988552508</c:v>
              </c:pt>
              <c:pt idx="942">
                <c:v>93.777999004480833</c:v>
              </c:pt>
              <c:pt idx="943">
                <c:v>93.877551020409157</c:v>
              </c:pt>
              <c:pt idx="944">
                <c:v>93.977103036337482</c:v>
              </c:pt>
              <c:pt idx="945">
                <c:v>94.076655052265806</c:v>
              </c:pt>
              <c:pt idx="946">
                <c:v>94.176207068194131</c:v>
              </c:pt>
              <c:pt idx="947">
                <c:v>94.275759084122456</c:v>
              </c:pt>
              <c:pt idx="948">
                <c:v>94.37531110005078</c:v>
              </c:pt>
              <c:pt idx="949">
                <c:v>94.474863115979105</c:v>
              </c:pt>
              <c:pt idx="950">
                <c:v>94.574415131907429</c:v>
              </c:pt>
              <c:pt idx="951">
                <c:v>94.673967147835754</c:v>
              </c:pt>
              <c:pt idx="952">
                <c:v>94.773519163764078</c:v>
              </c:pt>
              <c:pt idx="953">
                <c:v>94.873071179692403</c:v>
              </c:pt>
              <c:pt idx="954">
                <c:v>94.972623195620727</c:v>
              </c:pt>
              <c:pt idx="955">
                <c:v>95.072175211549052</c:v>
              </c:pt>
              <c:pt idx="956">
                <c:v>95.171727227477376</c:v>
              </c:pt>
              <c:pt idx="957">
                <c:v>95.271279243405701</c:v>
              </c:pt>
              <c:pt idx="958">
                <c:v>95.370831259334025</c:v>
              </c:pt>
              <c:pt idx="959">
                <c:v>95.47038327526235</c:v>
              </c:pt>
              <c:pt idx="960">
                <c:v>95.569935291190674</c:v>
              </c:pt>
              <c:pt idx="961">
                <c:v>95.669487307118999</c:v>
              </c:pt>
              <c:pt idx="962">
                <c:v>95.769039323047323</c:v>
              </c:pt>
              <c:pt idx="963">
                <c:v>95.868591338975648</c:v>
              </c:pt>
              <c:pt idx="964">
                <c:v>95.968143354903972</c:v>
              </c:pt>
              <c:pt idx="965">
                <c:v>96.067695370832297</c:v>
              </c:pt>
              <c:pt idx="966">
                <c:v>96.167247386760621</c:v>
              </c:pt>
              <c:pt idx="967">
                <c:v>96.266799402688946</c:v>
              </c:pt>
              <c:pt idx="968">
                <c:v>96.36635141861727</c:v>
              </c:pt>
              <c:pt idx="969">
                <c:v>96.465903434545595</c:v>
              </c:pt>
              <c:pt idx="970">
                <c:v>96.56545545047392</c:v>
              </c:pt>
              <c:pt idx="971">
                <c:v>96.665007466402244</c:v>
              </c:pt>
              <c:pt idx="972">
                <c:v>96.764559482330569</c:v>
              </c:pt>
              <c:pt idx="973">
                <c:v>96.864111498258893</c:v>
              </c:pt>
              <c:pt idx="974">
                <c:v>96.963663514187218</c:v>
              </c:pt>
              <c:pt idx="975">
                <c:v>97.063215530115542</c:v>
              </c:pt>
              <c:pt idx="976">
                <c:v>97.162767546043867</c:v>
              </c:pt>
              <c:pt idx="977">
                <c:v>97.262319561972191</c:v>
              </c:pt>
              <c:pt idx="978">
                <c:v>97.361871577900516</c:v>
              </c:pt>
              <c:pt idx="979">
                <c:v>97.46142359382884</c:v>
              </c:pt>
              <c:pt idx="980">
                <c:v>97.560975609757165</c:v>
              </c:pt>
              <c:pt idx="981">
                <c:v>97.660527625685489</c:v>
              </c:pt>
              <c:pt idx="982">
                <c:v>97.760079641613814</c:v>
              </c:pt>
              <c:pt idx="983">
                <c:v>97.859631657542138</c:v>
              </c:pt>
              <c:pt idx="984">
                <c:v>97.959183673470463</c:v>
              </c:pt>
              <c:pt idx="985">
                <c:v>98.058735689398787</c:v>
              </c:pt>
              <c:pt idx="986">
                <c:v>98.158287705327112</c:v>
              </c:pt>
              <c:pt idx="987">
                <c:v>98.257839721255436</c:v>
              </c:pt>
              <c:pt idx="988">
                <c:v>98.357391737183761</c:v>
              </c:pt>
              <c:pt idx="989">
                <c:v>98.456943753112085</c:v>
              </c:pt>
              <c:pt idx="990">
                <c:v>98.55649576904041</c:v>
              </c:pt>
              <c:pt idx="991">
                <c:v>98.656047784968735</c:v>
              </c:pt>
              <c:pt idx="992">
                <c:v>98.755599800897059</c:v>
              </c:pt>
              <c:pt idx="993">
                <c:v>98.855151816825384</c:v>
              </c:pt>
              <c:pt idx="994">
                <c:v>98.954703832753708</c:v>
              </c:pt>
              <c:pt idx="995">
                <c:v>99.054255848682033</c:v>
              </c:pt>
              <c:pt idx="996">
                <c:v>99.153807864610357</c:v>
              </c:pt>
              <c:pt idx="997">
                <c:v>99.253359880538682</c:v>
              </c:pt>
              <c:pt idx="998">
                <c:v>99.352911896467006</c:v>
              </c:pt>
              <c:pt idx="999">
                <c:v>99.452463912395331</c:v>
              </c:pt>
              <c:pt idx="1000">
                <c:v>99.552015928323655</c:v>
              </c:pt>
              <c:pt idx="1001">
                <c:v>99.65156794425198</c:v>
              </c:pt>
              <c:pt idx="1002">
                <c:v>99.751119960180304</c:v>
              </c:pt>
              <c:pt idx="1003">
                <c:v>99.850671976108629</c:v>
              </c:pt>
              <c:pt idx="1004">
                <c:v>99.950223992036953</c:v>
              </c:pt>
              <c:pt idx="1005">
                <c:v>100.04977600796528</c:v>
              </c:pt>
              <c:pt idx="1006">
                <c:v>100.1493280238936</c:v>
              </c:pt>
              <c:pt idx="1007">
                <c:v>100.24888003982193</c:v>
              </c:pt>
              <c:pt idx="1008">
                <c:v>100.34843205575025</c:v>
              </c:pt>
              <c:pt idx="1009">
                <c:v>100.44798407167858</c:v>
              </c:pt>
              <c:pt idx="1010">
                <c:v>100.5475360876069</c:v>
              </c:pt>
              <c:pt idx="1011">
                <c:v>100.64708810353522</c:v>
              </c:pt>
              <c:pt idx="1012">
                <c:v>100.74664011946355</c:v>
              </c:pt>
              <c:pt idx="1013">
                <c:v>100.84619213539187</c:v>
              </c:pt>
              <c:pt idx="1014">
                <c:v>100.9457441513202</c:v>
              </c:pt>
              <c:pt idx="1015">
                <c:v>101.04529616724852</c:v>
              </c:pt>
              <c:pt idx="1016">
                <c:v>101.14484818317685</c:v>
              </c:pt>
              <c:pt idx="1017">
                <c:v>101.24440019910517</c:v>
              </c:pt>
              <c:pt idx="1018">
                <c:v>101.3439522150335</c:v>
              </c:pt>
              <c:pt idx="1019">
                <c:v>101.44350423096182</c:v>
              </c:pt>
              <c:pt idx="1020">
                <c:v>101.54305624689015</c:v>
              </c:pt>
              <c:pt idx="1021">
                <c:v>101.64260826281847</c:v>
              </c:pt>
              <c:pt idx="1022">
                <c:v>101.74216027874679</c:v>
              </c:pt>
              <c:pt idx="1023">
                <c:v>101.84171229467512</c:v>
              </c:pt>
              <c:pt idx="1024">
                <c:v>101.94126431060344</c:v>
              </c:pt>
              <c:pt idx="1025">
                <c:v>102.04081632653177</c:v>
              </c:pt>
              <c:pt idx="1026">
                <c:v>102.14036834246009</c:v>
              </c:pt>
              <c:pt idx="1027">
                <c:v>102.23992035838842</c:v>
              </c:pt>
              <c:pt idx="1028">
                <c:v>102.33947237431674</c:v>
              </c:pt>
              <c:pt idx="1029">
                <c:v>102.43902439024507</c:v>
              </c:pt>
              <c:pt idx="1030">
                <c:v>102.53857640617339</c:v>
              </c:pt>
              <c:pt idx="1031">
                <c:v>102.63812842210172</c:v>
              </c:pt>
              <c:pt idx="1032">
                <c:v>102.73768043803004</c:v>
              </c:pt>
              <c:pt idx="1033">
                <c:v>102.83723245395836</c:v>
              </c:pt>
              <c:pt idx="1034">
                <c:v>102.93678446988669</c:v>
              </c:pt>
              <c:pt idx="1035">
                <c:v>103.03633648581501</c:v>
              </c:pt>
              <c:pt idx="1036">
                <c:v>103.13588850174334</c:v>
              </c:pt>
              <c:pt idx="1037">
                <c:v>103.23544051767166</c:v>
              </c:pt>
              <c:pt idx="1038">
                <c:v>103.33499253359999</c:v>
              </c:pt>
              <c:pt idx="1039">
                <c:v>103.43454454952831</c:v>
              </c:pt>
              <c:pt idx="1040">
                <c:v>103.53409656545664</c:v>
              </c:pt>
              <c:pt idx="1041">
                <c:v>103.63364858138496</c:v>
              </c:pt>
              <c:pt idx="1042">
                <c:v>103.73320059731329</c:v>
              </c:pt>
              <c:pt idx="1043">
                <c:v>103.83275261324161</c:v>
              </c:pt>
              <c:pt idx="1044">
                <c:v>103.93230462916993</c:v>
              </c:pt>
              <c:pt idx="1045">
                <c:v>104.03185664509826</c:v>
              </c:pt>
              <c:pt idx="1046">
                <c:v>104.13140866102658</c:v>
              </c:pt>
              <c:pt idx="1047">
                <c:v>104.23096067695491</c:v>
              </c:pt>
              <c:pt idx="1048">
                <c:v>104.33051269288323</c:v>
              </c:pt>
              <c:pt idx="1049">
                <c:v>104.43006470881156</c:v>
              </c:pt>
              <c:pt idx="1050">
                <c:v>104.52961672473988</c:v>
              </c:pt>
              <c:pt idx="1051">
                <c:v>104.62916874066821</c:v>
              </c:pt>
              <c:pt idx="1052">
                <c:v>104.72872075659653</c:v>
              </c:pt>
              <c:pt idx="1053">
                <c:v>104.82827277252485</c:v>
              </c:pt>
              <c:pt idx="1054">
                <c:v>104.92782478845318</c:v>
              </c:pt>
              <c:pt idx="1055">
                <c:v>105.0273768043815</c:v>
              </c:pt>
              <c:pt idx="1056">
                <c:v>105.12692882030983</c:v>
              </c:pt>
              <c:pt idx="1057">
                <c:v>105.22648083623815</c:v>
              </c:pt>
              <c:pt idx="1058">
                <c:v>105.32603285216648</c:v>
              </c:pt>
              <c:pt idx="1059">
                <c:v>105.4255848680948</c:v>
              </c:pt>
              <c:pt idx="1060">
                <c:v>105.52513688402313</c:v>
              </c:pt>
              <c:pt idx="1061">
                <c:v>105.62468889995145</c:v>
              </c:pt>
              <c:pt idx="1062">
                <c:v>105.72424091587978</c:v>
              </c:pt>
              <c:pt idx="1063">
                <c:v>105.8237929318081</c:v>
              </c:pt>
              <c:pt idx="1064">
                <c:v>105.92334494773642</c:v>
              </c:pt>
              <c:pt idx="1065">
                <c:v>106.02289696366475</c:v>
              </c:pt>
              <c:pt idx="1066">
                <c:v>106.12244897959307</c:v>
              </c:pt>
              <c:pt idx="1067">
                <c:v>106.2220009955214</c:v>
              </c:pt>
              <c:pt idx="1068">
                <c:v>106.32155301144972</c:v>
              </c:pt>
              <c:pt idx="1069">
                <c:v>106.42110502737805</c:v>
              </c:pt>
              <c:pt idx="1070">
                <c:v>106.52065704330637</c:v>
              </c:pt>
              <c:pt idx="1071">
                <c:v>106.6202090592347</c:v>
              </c:pt>
              <c:pt idx="1072">
                <c:v>106.71976107516302</c:v>
              </c:pt>
              <c:pt idx="1073">
                <c:v>106.81931309109135</c:v>
              </c:pt>
              <c:pt idx="1074">
                <c:v>106.91886510701967</c:v>
              </c:pt>
              <c:pt idx="1075">
                <c:v>107.01841712294799</c:v>
              </c:pt>
              <c:pt idx="1076">
                <c:v>107.11796913887632</c:v>
              </c:pt>
              <c:pt idx="1077">
                <c:v>107.21752115480464</c:v>
              </c:pt>
              <c:pt idx="1078">
                <c:v>107.31707317073297</c:v>
              </c:pt>
              <c:pt idx="1079">
                <c:v>107.41662518666129</c:v>
              </c:pt>
              <c:pt idx="1080">
                <c:v>107.51617720258962</c:v>
              </c:pt>
              <c:pt idx="1081">
                <c:v>107.61572921851794</c:v>
              </c:pt>
              <c:pt idx="1082">
                <c:v>107.71528123444627</c:v>
              </c:pt>
              <c:pt idx="1083">
                <c:v>107.81483325037459</c:v>
              </c:pt>
              <c:pt idx="1084">
                <c:v>107.91438526630292</c:v>
              </c:pt>
              <c:pt idx="1085">
                <c:v>108.01393728223124</c:v>
              </c:pt>
              <c:pt idx="1086">
                <c:v>108.11348929815956</c:v>
              </c:pt>
              <c:pt idx="1087">
                <c:v>108.21304131408789</c:v>
              </c:pt>
              <c:pt idx="1088">
                <c:v>108.31259333001621</c:v>
              </c:pt>
              <c:pt idx="1089">
                <c:v>108.41214534594454</c:v>
              </c:pt>
              <c:pt idx="1090">
                <c:v>108.51169736187286</c:v>
              </c:pt>
              <c:pt idx="1091">
                <c:v>108.61124937780119</c:v>
              </c:pt>
              <c:pt idx="1092">
                <c:v>108.71080139372951</c:v>
              </c:pt>
              <c:pt idx="1093">
                <c:v>108.81035340965784</c:v>
              </c:pt>
              <c:pt idx="1094">
                <c:v>108.90990542558616</c:v>
              </c:pt>
              <c:pt idx="1095">
                <c:v>109.00945744151448</c:v>
              </c:pt>
              <c:pt idx="1096">
                <c:v>109.10900945744281</c:v>
              </c:pt>
              <c:pt idx="1097">
                <c:v>109.20856147337113</c:v>
              </c:pt>
              <c:pt idx="1098">
                <c:v>109.30811348929946</c:v>
              </c:pt>
              <c:pt idx="1099">
                <c:v>109.40766550522778</c:v>
              </c:pt>
              <c:pt idx="1100">
                <c:v>109.50721752115611</c:v>
              </c:pt>
              <c:pt idx="1101">
                <c:v>109.60676953708443</c:v>
              </c:pt>
              <c:pt idx="1102">
                <c:v>109.70632155301276</c:v>
              </c:pt>
              <c:pt idx="1103">
                <c:v>109.80587356894108</c:v>
              </c:pt>
              <c:pt idx="1104">
                <c:v>109.90542558486941</c:v>
              </c:pt>
              <c:pt idx="1105">
                <c:v>110.00497760079773</c:v>
              </c:pt>
              <c:pt idx="1106">
                <c:v>110.10452961672605</c:v>
              </c:pt>
              <c:pt idx="1107">
                <c:v>110.20408163265438</c:v>
              </c:pt>
              <c:pt idx="1108">
                <c:v>110.3036336485827</c:v>
              </c:pt>
              <c:pt idx="1109">
                <c:v>110.40318566451103</c:v>
              </c:pt>
              <c:pt idx="1110">
                <c:v>110.50273768043935</c:v>
              </c:pt>
              <c:pt idx="1111">
                <c:v>110.60228969636768</c:v>
              </c:pt>
              <c:pt idx="1112">
                <c:v>110.701841712296</c:v>
              </c:pt>
              <c:pt idx="1113">
                <c:v>110.80139372822433</c:v>
              </c:pt>
              <c:pt idx="1114">
                <c:v>110.90094574415265</c:v>
              </c:pt>
              <c:pt idx="1115">
                <c:v>111.00049776008098</c:v>
              </c:pt>
              <c:pt idx="1116">
                <c:v>111.1000497760093</c:v>
              </c:pt>
              <c:pt idx="1117">
                <c:v>111.19960179193762</c:v>
              </c:pt>
              <c:pt idx="1118">
                <c:v>111.29915380786595</c:v>
              </c:pt>
              <c:pt idx="1119">
                <c:v>111.39870582379427</c:v>
              </c:pt>
              <c:pt idx="1120">
                <c:v>111.4982578397226</c:v>
              </c:pt>
              <c:pt idx="1121">
                <c:v>111.59780985565092</c:v>
              </c:pt>
              <c:pt idx="1122">
                <c:v>111.69736187157925</c:v>
              </c:pt>
              <c:pt idx="1123">
                <c:v>111.79691388750757</c:v>
              </c:pt>
              <c:pt idx="1124">
                <c:v>111.8964659034359</c:v>
              </c:pt>
              <c:pt idx="1125">
                <c:v>111.99601791936422</c:v>
              </c:pt>
              <c:pt idx="1126">
                <c:v>112.09556993529254</c:v>
              </c:pt>
              <c:pt idx="1127">
                <c:v>112.19512195122087</c:v>
              </c:pt>
              <c:pt idx="1128">
                <c:v>112.29467396714919</c:v>
              </c:pt>
              <c:pt idx="1129">
                <c:v>112.39422598307752</c:v>
              </c:pt>
              <c:pt idx="1130">
                <c:v>112.49377799900584</c:v>
              </c:pt>
              <c:pt idx="1131">
                <c:v>112.59333001493417</c:v>
              </c:pt>
              <c:pt idx="1132">
                <c:v>112.69288203086249</c:v>
              </c:pt>
              <c:pt idx="1133">
                <c:v>112.79243404679082</c:v>
              </c:pt>
              <c:pt idx="1134">
                <c:v>112.89198606271914</c:v>
              </c:pt>
              <c:pt idx="1135">
                <c:v>112.99153807864747</c:v>
              </c:pt>
              <c:pt idx="1136">
                <c:v>113.09109009457579</c:v>
              </c:pt>
              <c:pt idx="1137">
                <c:v>113.19064211050411</c:v>
              </c:pt>
              <c:pt idx="1138">
                <c:v>113.29019412643244</c:v>
              </c:pt>
              <c:pt idx="1139">
                <c:v>113.38974614236076</c:v>
              </c:pt>
              <c:pt idx="1140">
                <c:v>113.48929815828909</c:v>
              </c:pt>
              <c:pt idx="1141">
                <c:v>113.58885017421741</c:v>
              </c:pt>
              <c:pt idx="1142">
                <c:v>113.68840219014574</c:v>
              </c:pt>
              <c:pt idx="1143">
                <c:v>113.78795420607406</c:v>
              </c:pt>
              <c:pt idx="1144">
                <c:v>113.88750622200239</c:v>
              </c:pt>
              <c:pt idx="1145">
                <c:v>113.98705823793071</c:v>
              </c:pt>
              <c:pt idx="1146">
                <c:v>114.08661025385904</c:v>
              </c:pt>
              <c:pt idx="1147">
                <c:v>114.18616226978736</c:v>
              </c:pt>
              <c:pt idx="1148">
                <c:v>114.28571428571568</c:v>
              </c:pt>
              <c:pt idx="1149">
                <c:v>114.38526630164401</c:v>
              </c:pt>
              <c:pt idx="1150">
                <c:v>114.48481831757233</c:v>
              </c:pt>
              <c:pt idx="1151">
                <c:v>114.58437033350066</c:v>
              </c:pt>
              <c:pt idx="1152">
                <c:v>114.68392234942898</c:v>
              </c:pt>
              <c:pt idx="1153">
                <c:v>114.78347436535731</c:v>
              </c:pt>
              <c:pt idx="1154">
                <c:v>114.88302638128563</c:v>
              </c:pt>
              <c:pt idx="1155">
                <c:v>114.98257839721396</c:v>
              </c:pt>
              <c:pt idx="1156">
                <c:v>115.08213041314228</c:v>
              </c:pt>
              <c:pt idx="1157">
                <c:v>115.18168242907061</c:v>
              </c:pt>
              <c:pt idx="1158">
                <c:v>115.28123444499893</c:v>
              </c:pt>
              <c:pt idx="1159">
                <c:v>115.38078646092725</c:v>
              </c:pt>
              <c:pt idx="1160">
                <c:v>115.48033847685558</c:v>
              </c:pt>
              <c:pt idx="1161">
                <c:v>115.5798904927839</c:v>
              </c:pt>
              <c:pt idx="1162">
                <c:v>115.67944250871223</c:v>
              </c:pt>
              <c:pt idx="1163">
                <c:v>115.77899452464055</c:v>
              </c:pt>
              <c:pt idx="1164">
                <c:v>115.87854654056888</c:v>
              </c:pt>
              <c:pt idx="1165">
                <c:v>115.9780985564972</c:v>
              </c:pt>
              <c:pt idx="1166">
                <c:v>116.07765057242553</c:v>
              </c:pt>
              <c:pt idx="1167">
                <c:v>116.17720258835385</c:v>
              </c:pt>
              <c:pt idx="1168">
                <c:v>116.27675460428217</c:v>
              </c:pt>
              <c:pt idx="1169">
                <c:v>116.3763066202105</c:v>
              </c:pt>
              <c:pt idx="1170">
                <c:v>116.47585863613882</c:v>
              </c:pt>
              <c:pt idx="1171">
                <c:v>116.57541065206715</c:v>
              </c:pt>
              <c:pt idx="1172">
                <c:v>116.67496266799547</c:v>
              </c:pt>
              <c:pt idx="1173">
                <c:v>116.7745146839238</c:v>
              </c:pt>
              <c:pt idx="1174">
                <c:v>116.87406669985212</c:v>
              </c:pt>
              <c:pt idx="1175">
                <c:v>116.97361871578045</c:v>
              </c:pt>
              <c:pt idx="1176">
                <c:v>117.07317073170877</c:v>
              </c:pt>
              <c:pt idx="1177">
                <c:v>117.1727227476371</c:v>
              </c:pt>
              <c:pt idx="1178">
                <c:v>117.27227476356542</c:v>
              </c:pt>
              <c:pt idx="1179">
                <c:v>117.37182677949374</c:v>
              </c:pt>
              <c:pt idx="1180">
                <c:v>117.47137879542207</c:v>
              </c:pt>
              <c:pt idx="1181">
                <c:v>117.57093081135039</c:v>
              </c:pt>
              <c:pt idx="1182">
                <c:v>117.67048282727872</c:v>
              </c:pt>
              <c:pt idx="1183">
                <c:v>117.77003484320704</c:v>
              </c:pt>
              <c:pt idx="1184">
                <c:v>117.86958685913537</c:v>
              </c:pt>
              <c:pt idx="1185">
                <c:v>117.96913887506369</c:v>
              </c:pt>
              <c:pt idx="1186">
                <c:v>118.06869089099202</c:v>
              </c:pt>
              <c:pt idx="1187">
                <c:v>118.16824290692034</c:v>
              </c:pt>
              <c:pt idx="1188">
                <c:v>118.26779492284867</c:v>
              </c:pt>
              <c:pt idx="1189">
                <c:v>118.36734693877699</c:v>
              </c:pt>
              <c:pt idx="1190">
                <c:v>118.46689895470531</c:v>
              </c:pt>
              <c:pt idx="1191">
                <c:v>118.56645097063364</c:v>
              </c:pt>
              <c:pt idx="1192">
                <c:v>118.66600298656196</c:v>
              </c:pt>
              <c:pt idx="1193">
                <c:v>118.76555500249029</c:v>
              </c:pt>
              <c:pt idx="1194">
                <c:v>118.86510701841861</c:v>
              </c:pt>
              <c:pt idx="1195">
                <c:v>118.96465903434694</c:v>
              </c:pt>
              <c:pt idx="1196">
                <c:v>119.06421105027526</c:v>
              </c:pt>
              <c:pt idx="1197">
                <c:v>119.16376306620359</c:v>
              </c:pt>
              <c:pt idx="1198">
                <c:v>119.26331508213191</c:v>
              </c:pt>
              <c:pt idx="1199">
                <c:v>119.36286709806024</c:v>
              </c:pt>
              <c:pt idx="1200">
                <c:v>119.46241911398856</c:v>
              </c:pt>
              <c:pt idx="1201">
                <c:v>119.56197112991688</c:v>
              </c:pt>
              <c:pt idx="1202">
                <c:v>119.66152314584521</c:v>
              </c:pt>
              <c:pt idx="1203">
                <c:v>119.76107516177353</c:v>
              </c:pt>
              <c:pt idx="1204">
                <c:v>119.86062717770186</c:v>
              </c:pt>
              <c:pt idx="1205">
                <c:v>119.96017919363018</c:v>
              </c:pt>
              <c:pt idx="1206">
                <c:v>120.05973120955851</c:v>
              </c:pt>
              <c:pt idx="1207">
                <c:v>120.15928322548683</c:v>
              </c:pt>
              <c:pt idx="1208">
                <c:v>120.25883524141516</c:v>
              </c:pt>
              <c:pt idx="1209">
                <c:v>120.35838725734348</c:v>
              </c:pt>
              <c:pt idx="1210">
                <c:v>120.4579392732718</c:v>
              </c:pt>
              <c:pt idx="1211">
                <c:v>120.55749128920013</c:v>
              </c:pt>
              <c:pt idx="1212">
                <c:v>120.65704330512845</c:v>
              </c:pt>
              <c:pt idx="1213">
                <c:v>120.75659532105678</c:v>
              </c:pt>
              <c:pt idx="1214">
                <c:v>120.8561473369851</c:v>
              </c:pt>
              <c:pt idx="1215">
                <c:v>120.95569935291343</c:v>
              </c:pt>
              <c:pt idx="1216">
                <c:v>121.05525136884175</c:v>
              </c:pt>
              <c:pt idx="1217">
                <c:v>121.15480338477008</c:v>
              </c:pt>
              <c:pt idx="1218">
                <c:v>121.2543554006984</c:v>
              </c:pt>
              <c:pt idx="1219">
                <c:v>121.35390741662673</c:v>
              </c:pt>
              <c:pt idx="1220">
                <c:v>121.45345943255505</c:v>
              </c:pt>
              <c:pt idx="1221">
                <c:v>121.55301144848337</c:v>
              </c:pt>
              <c:pt idx="1222">
                <c:v>121.6525634644117</c:v>
              </c:pt>
              <c:pt idx="1223">
                <c:v>121.75211548034002</c:v>
              </c:pt>
              <c:pt idx="1224">
                <c:v>121.85166749626835</c:v>
              </c:pt>
              <c:pt idx="1225">
                <c:v>121.95121951219667</c:v>
              </c:pt>
              <c:pt idx="1226">
                <c:v>122.050771528125</c:v>
              </c:pt>
              <c:pt idx="1227">
                <c:v>122.15032354405332</c:v>
              </c:pt>
              <c:pt idx="1228">
                <c:v>122.24987555998165</c:v>
              </c:pt>
              <c:pt idx="1229">
                <c:v>122.34942757590997</c:v>
              </c:pt>
              <c:pt idx="1230">
                <c:v>122.4489795918383</c:v>
              </c:pt>
              <c:pt idx="1231">
                <c:v>122.54853160776662</c:v>
              </c:pt>
              <c:pt idx="1232">
                <c:v>122.64808362369494</c:v>
              </c:pt>
              <c:pt idx="1233">
                <c:v>122.74763563962327</c:v>
              </c:pt>
              <c:pt idx="1234">
                <c:v>122.84718765555159</c:v>
              </c:pt>
              <c:pt idx="1235">
                <c:v>122.94673967147992</c:v>
              </c:pt>
              <c:pt idx="1236">
                <c:v>123.04629168740824</c:v>
              </c:pt>
              <c:pt idx="1237">
                <c:v>123.14584370333657</c:v>
              </c:pt>
              <c:pt idx="1238">
                <c:v>123.24539571926489</c:v>
              </c:pt>
              <c:pt idx="1239">
                <c:v>123.34494773519322</c:v>
              </c:pt>
              <c:pt idx="1240">
                <c:v>123.44449975112154</c:v>
              </c:pt>
              <c:pt idx="1241">
                <c:v>123.54405176704987</c:v>
              </c:pt>
              <c:pt idx="1242">
                <c:v>123.64360378297819</c:v>
              </c:pt>
              <c:pt idx="1243">
                <c:v>123.74315579890651</c:v>
              </c:pt>
              <c:pt idx="1244">
                <c:v>123.84270781483484</c:v>
              </c:pt>
              <c:pt idx="1245">
                <c:v>123.94225983076316</c:v>
              </c:pt>
              <c:pt idx="1246">
                <c:v>124.04181184669149</c:v>
              </c:pt>
              <c:pt idx="1247">
                <c:v>124.14136386261981</c:v>
              </c:pt>
              <c:pt idx="1248">
                <c:v>124.24091587854814</c:v>
              </c:pt>
              <c:pt idx="1249">
                <c:v>124.34046789447646</c:v>
              </c:pt>
              <c:pt idx="1250">
                <c:v>124.44001991040479</c:v>
              </c:pt>
              <c:pt idx="1251">
                <c:v>124.53957192633311</c:v>
              </c:pt>
              <c:pt idx="1252">
                <c:v>124.63912394226143</c:v>
              </c:pt>
              <c:pt idx="1253">
                <c:v>124.73867595818976</c:v>
              </c:pt>
              <c:pt idx="1254">
                <c:v>124.83822797411808</c:v>
              </c:pt>
              <c:pt idx="1255">
                <c:v>124.93777999004641</c:v>
              </c:pt>
              <c:pt idx="1256">
                <c:v>125.03733200597473</c:v>
              </c:pt>
              <c:pt idx="1257">
                <c:v>125.13688402190306</c:v>
              </c:pt>
              <c:pt idx="1258">
                <c:v>125.23643603783138</c:v>
              </c:pt>
              <c:pt idx="1259">
                <c:v>125.33598805375971</c:v>
              </c:pt>
              <c:pt idx="1260">
                <c:v>125.43554006968803</c:v>
              </c:pt>
              <c:pt idx="1261">
                <c:v>125.53509208561636</c:v>
              </c:pt>
              <c:pt idx="1262">
                <c:v>125.63464410154468</c:v>
              </c:pt>
              <c:pt idx="1263">
                <c:v>125.734196117473</c:v>
              </c:pt>
              <c:pt idx="1264">
                <c:v>125.83374813340133</c:v>
              </c:pt>
              <c:pt idx="1265">
                <c:v>125.93330014932965</c:v>
              </c:pt>
              <c:pt idx="1266">
                <c:v>126.03285216525798</c:v>
              </c:pt>
              <c:pt idx="1267">
                <c:v>126.1324041811863</c:v>
              </c:pt>
              <c:pt idx="1268">
                <c:v>126.23195619711463</c:v>
              </c:pt>
              <c:pt idx="1269">
                <c:v>126.33150821304295</c:v>
              </c:pt>
              <c:pt idx="1270">
                <c:v>126.43106022897128</c:v>
              </c:pt>
              <c:pt idx="1271">
                <c:v>126.5306122448996</c:v>
              </c:pt>
              <c:pt idx="1272">
                <c:v>126.63016426082793</c:v>
              </c:pt>
              <c:pt idx="1273">
                <c:v>126.72971627675625</c:v>
              </c:pt>
              <c:pt idx="1274">
                <c:v>126.82926829268457</c:v>
              </c:pt>
              <c:pt idx="1275">
                <c:v>126.9288203086129</c:v>
              </c:pt>
              <c:pt idx="1276">
                <c:v>127.02837232454122</c:v>
              </c:pt>
              <c:pt idx="1277">
                <c:v>127.12792434046955</c:v>
              </c:pt>
              <c:pt idx="1278">
                <c:v>127.22747635639787</c:v>
              </c:pt>
              <c:pt idx="1279">
                <c:v>127.3270283723262</c:v>
              </c:pt>
              <c:pt idx="1280">
                <c:v>127.42658038825452</c:v>
              </c:pt>
              <c:pt idx="1281">
                <c:v>127.52613240418285</c:v>
              </c:pt>
              <c:pt idx="1282">
                <c:v>127.62568442011117</c:v>
              </c:pt>
              <c:pt idx="1283">
                <c:v>127.72523643603949</c:v>
              </c:pt>
              <c:pt idx="1284">
                <c:v>127.82478845196782</c:v>
              </c:pt>
              <c:pt idx="1285">
                <c:v>127.92434046789614</c:v>
              </c:pt>
              <c:pt idx="1286">
                <c:v>128.02389248382445</c:v>
              </c:pt>
              <c:pt idx="1287">
                <c:v>128.12344449975276</c:v>
              </c:pt>
              <c:pt idx="1288">
                <c:v>128.22299651568107</c:v>
              </c:pt>
              <c:pt idx="1289">
                <c:v>128.32254853160939</c:v>
              </c:pt>
              <c:pt idx="1290">
                <c:v>128.4221005475377</c:v>
              </c:pt>
              <c:pt idx="1291">
                <c:v>128.52165256346601</c:v>
              </c:pt>
              <c:pt idx="1292">
                <c:v>128.62120457939432</c:v>
              </c:pt>
              <c:pt idx="1293">
                <c:v>128.72075659532263</c:v>
              </c:pt>
              <c:pt idx="1294">
                <c:v>128.82030861125094</c:v>
              </c:pt>
              <c:pt idx="1295">
                <c:v>128.91986062717925</c:v>
              </c:pt>
              <c:pt idx="1296">
                <c:v>129.01941264310756</c:v>
              </c:pt>
              <c:pt idx="1297">
                <c:v>129.11896465903587</c:v>
              </c:pt>
              <c:pt idx="1298">
                <c:v>129.21851667496418</c:v>
              </c:pt>
              <c:pt idx="1299">
                <c:v>129.31806869089249</c:v>
              </c:pt>
              <c:pt idx="1300">
                <c:v>129.4176207068208</c:v>
              </c:pt>
              <c:pt idx="1301">
                <c:v>129.51717272274911</c:v>
              </c:pt>
              <c:pt idx="1302">
                <c:v>129.61672473867742</c:v>
              </c:pt>
              <c:pt idx="1303">
                <c:v>129.71627675460573</c:v>
              </c:pt>
              <c:pt idx="1304">
                <c:v>129.81582877053404</c:v>
              </c:pt>
              <c:pt idx="1305">
                <c:v>129.91538078646235</c:v>
              </c:pt>
              <c:pt idx="1306">
                <c:v>130.01493280239066</c:v>
              </c:pt>
              <c:pt idx="1307">
                <c:v>130.11448481831897</c:v>
              </c:pt>
              <c:pt idx="1308">
                <c:v>130.21403683424728</c:v>
              </c:pt>
              <c:pt idx="1309">
                <c:v>130.31358885017559</c:v>
              </c:pt>
              <c:pt idx="1310">
                <c:v>130.4131408661039</c:v>
              </c:pt>
              <c:pt idx="1311">
                <c:v>130.51269288203221</c:v>
              </c:pt>
              <c:pt idx="1312">
                <c:v>130.61224489796052</c:v>
              </c:pt>
              <c:pt idx="1313">
                <c:v>130.71179691388883</c:v>
              </c:pt>
              <c:pt idx="1314">
                <c:v>130.81134892981714</c:v>
              </c:pt>
              <c:pt idx="1315">
                <c:v>130.91090094574545</c:v>
              </c:pt>
              <c:pt idx="1316">
                <c:v>131.01045296167376</c:v>
              </c:pt>
              <c:pt idx="1317">
                <c:v>131.11000497760207</c:v>
              </c:pt>
              <c:pt idx="1318">
                <c:v>131.20955699353038</c:v>
              </c:pt>
              <c:pt idx="1319">
                <c:v>131.30910900945869</c:v>
              </c:pt>
              <c:pt idx="1320">
                <c:v>131.408661025387</c:v>
              </c:pt>
              <c:pt idx="1321">
                <c:v>131.50821304131532</c:v>
              </c:pt>
              <c:pt idx="1322">
                <c:v>131.60776505724363</c:v>
              </c:pt>
              <c:pt idx="1323">
                <c:v>131.70731707317194</c:v>
              </c:pt>
              <c:pt idx="1324">
                <c:v>131.80686908910025</c:v>
              </c:pt>
              <c:pt idx="1325">
                <c:v>131.90642110502856</c:v>
              </c:pt>
              <c:pt idx="1326">
                <c:v>132.00597312095687</c:v>
              </c:pt>
              <c:pt idx="1327">
                <c:v>132.10552513688518</c:v>
              </c:pt>
              <c:pt idx="1328">
                <c:v>132.20507715281349</c:v>
              </c:pt>
              <c:pt idx="1329">
                <c:v>132.3046291687418</c:v>
              </c:pt>
              <c:pt idx="1330">
                <c:v>132.40418118467011</c:v>
              </c:pt>
              <c:pt idx="1331">
                <c:v>132.50373320059842</c:v>
              </c:pt>
              <c:pt idx="1332">
                <c:v>132.60328521652673</c:v>
              </c:pt>
              <c:pt idx="1333">
                <c:v>132.70283723245504</c:v>
              </c:pt>
              <c:pt idx="1334">
                <c:v>132.80238924838335</c:v>
              </c:pt>
              <c:pt idx="1335">
                <c:v>132.90194126431166</c:v>
              </c:pt>
              <c:pt idx="1336">
                <c:v>133.00149328023997</c:v>
              </c:pt>
              <c:pt idx="1337">
                <c:v>133.10104529616828</c:v>
              </c:pt>
              <c:pt idx="1338">
                <c:v>133.20059731209659</c:v>
              </c:pt>
              <c:pt idx="1339">
                <c:v>133.3001493280249</c:v>
              </c:pt>
              <c:pt idx="1340">
                <c:v>133.39970134395321</c:v>
              </c:pt>
              <c:pt idx="1341">
                <c:v>133.49925335988152</c:v>
              </c:pt>
              <c:pt idx="1342">
                <c:v>133.59880537580983</c:v>
              </c:pt>
              <c:pt idx="1343">
                <c:v>133.69835739173814</c:v>
              </c:pt>
              <c:pt idx="1344">
                <c:v>133.79790940766645</c:v>
              </c:pt>
              <c:pt idx="1345">
                <c:v>133.89746142359476</c:v>
              </c:pt>
              <c:pt idx="1346">
                <c:v>133.99701343952307</c:v>
              </c:pt>
              <c:pt idx="1347">
                <c:v>134.09656545545138</c:v>
              </c:pt>
              <c:pt idx="1348">
                <c:v>134.19611747137969</c:v>
              </c:pt>
              <c:pt idx="1349">
                <c:v>134.295669487308</c:v>
              </c:pt>
              <c:pt idx="1350">
                <c:v>134.39522150323631</c:v>
              </c:pt>
              <c:pt idx="1351">
                <c:v>134.49477351916462</c:v>
              </c:pt>
              <c:pt idx="1352">
                <c:v>134.59432553509293</c:v>
              </c:pt>
              <c:pt idx="1353">
                <c:v>134.69387755102125</c:v>
              </c:pt>
              <c:pt idx="1354">
                <c:v>134.79342956694956</c:v>
              </c:pt>
              <c:pt idx="1355">
                <c:v>134.89298158287787</c:v>
              </c:pt>
              <c:pt idx="1356">
                <c:v>134.99253359880618</c:v>
              </c:pt>
              <c:pt idx="1357">
                <c:v>135.09208561473449</c:v>
              </c:pt>
              <c:pt idx="1358">
                <c:v>135.1916376306628</c:v>
              </c:pt>
              <c:pt idx="1359">
                <c:v>135.29118964659111</c:v>
              </c:pt>
              <c:pt idx="1360">
                <c:v>135.39074166251942</c:v>
              </c:pt>
              <c:pt idx="1361">
                <c:v>135.49029367844773</c:v>
              </c:pt>
              <c:pt idx="1362">
                <c:v>135.58984569437604</c:v>
              </c:pt>
              <c:pt idx="1363">
                <c:v>135.68939771030435</c:v>
              </c:pt>
              <c:pt idx="1364">
                <c:v>135.78894972623266</c:v>
              </c:pt>
              <c:pt idx="1365">
                <c:v>135.88850174216097</c:v>
              </c:pt>
              <c:pt idx="1366">
                <c:v>135.98805375808928</c:v>
              </c:pt>
              <c:pt idx="1367">
                <c:v>136.08760577401759</c:v>
              </c:pt>
              <c:pt idx="1368">
                <c:v>136.1871577899459</c:v>
              </c:pt>
              <c:pt idx="1369">
                <c:v>136.28670980587421</c:v>
              </c:pt>
              <c:pt idx="1370">
                <c:v>136.38626182180252</c:v>
              </c:pt>
              <c:pt idx="1371">
                <c:v>136.48581383773083</c:v>
              </c:pt>
              <c:pt idx="1372">
                <c:v>136.58536585365914</c:v>
              </c:pt>
              <c:pt idx="1373">
                <c:v>136.68491786958745</c:v>
              </c:pt>
              <c:pt idx="1374">
                <c:v>136.78446988551576</c:v>
              </c:pt>
              <c:pt idx="1375">
                <c:v>136.88402190144407</c:v>
              </c:pt>
              <c:pt idx="1376">
                <c:v>136.98357391737238</c:v>
              </c:pt>
              <c:pt idx="1377">
                <c:v>137.08312593330069</c:v>
              </c:pt>
              <c:pt idx="1378">
                <c:v>137.182677949229</c:v>
              </c:pt>
              <c:pt idx="1379">
                <c:v>137.28222996515731</c:v>
              </c:pt>
              <c:pt idx="1380">
                <c:v>137.38178198108562</c:v>
              </c:pt>
              <c:pt idx="1381">
                <c:v>137.48133399701393</c:v>
              </c:pt>
              <c:pt idx="1382">
                <c:v>137.58088601294224</c:v>
              </c:pt>
              <c:pt idx="1383">
                <c:v>137.68043802887055</c:v>
              </c:pt>
              <c:pt idx="1384">
                <c:v>137.77999004479886</c:v>
              </c:pt>
              <c:pt idx="1385">
                <c:v>137.87954206072718</c:v>
              </c:pt>
              <c:pt idx="1386">
                <c:v>137.97909407665549</c:v>
              </c:pt>
              <c:pt idx="1387">
                <c:v>138.0786460925838</c:v>
              </c:pt>
              <c:pt idx="1388">
                <c:v>138.17819810851211</c:v>
              </c:pt>
              <c:pt idx="1389">
                <c:v>138.27775012444042</c:v>
              </c:pt>
              <c:pt idx="1390">
                <c:v>138.37730214036873</c:v>
              </c:pt>
              <c:pt idx="1391">
                <c:v>138.47685415629704</c:v>
              </c:pt>
              <c:pt idx="1392">
                <c:v>138.57640617222535</c:v>
              </c:pt>
              <c:pt idx="1393">
                <c:v>138.67595818815366</c:v>
              </c:pt>
              <c:pt idx="1394">
                <c:v>138.77551020408197</c:v>
              </c:pt>
              <c:pt idx="1395">
                <c:v>138.87506222001028</c:v>
              </c:pt>
              <c:pt idx="1396">
                <c:v>138.97461423593859</c:v>
              </c:pt>
              <c:pt idx="1397">
                <c:v>139.0741662518669</c:v>
              </c:pt>
              <c:pt idx="1398">
                <c:v>139.17371826779521</c:v>
              </c:pt>
              <c:pt idx="1399">
                <c:v>139.27327028372352</c:v>
              </c:pt>
              <c:pt idx="1400">
                <c:v>139.37282229965183</c:v>
              </c:pt>
              <c:pt idx="1401">
                <c:v>139.47237431558014</c:v>
              </c:pt>
              <c:pt idx="1402">
                <c:v>139.57192633150845</c:v>
              </c:pt>
              <c:pt idx="1403">
                <c:v>139.67147834743676</c:v>
              </c:pt>
              <c:pt idx="1404">
                <c:v>139.77103036336507</c:v>
              </c:pt>
              <c:pt idx="1405">
                <c:v>139.87058237929338</c:v>
              </c:pt>
              <c:pt idx="1406">
                <c:v>139.97013439522169</c:v>
              </c:pt>
              <c:pt idx="1407">
                <c:v>140.06968641115</c:v>
              </c:pt>
              <c:pt idx="1408">
                <c:v>140.16923842707831</c:v>
              </c:pt>
              <c:pt idx="1409">
                <c:v>140.26879044300662</c:v>
              </c:pt>
              <c:pt idx="1410">
                <c:v>140.36834245893493</c:v>
              </c:pt>
              <c:pt idx="1411">
                <c:v>140.46789447486324</c:v>
              </c:pt>
              <c:pt idx="1412">
                <c:v>140.56744649079155</c:v>
              </c:pt>
              <c:pt idx="1413">
                <c:v>140.66699850671986</c:v>
              </c:pt>
              <c:pt idx="1414">
                <c:v>140.76655052264817</c:v>
              </c:pt>
              <c:pt idx="1415">
                <c:v>140.86610253857648</c:v>
              </c:pt>
              <c:pt idx="1416">
                <c:v>140.96565455450479</c:v>
              </c:pt>
              <c:pt idx="1417">
                <c:v>141.06520657043311</c:v>
              </c:pt>
              <c:pt idx="1418">
                <c:v>141.16475858636142</c:v>
              </c:pt>
              <c:pt idx="1419">
                <c:v>141.26431060228973</c:v>
              </c:pt>
              <c:pt idx="1420">
                <c:v>141.36386261821804</c:v>
              </c:pt>
              <c:pt idx="1421">
                <c:v>141.46341463414635</c:v>
              </c:pt>
              <c:pt idx="1422">
                <c:v>141.56296665007466</c:v>
              </c:pt>
              <c:pt idx="1423">
                <c:v>141.66251866600297</c:v>
              </c:pt>
              <c:pt idx="1424">
                <c:v>141.76207068193128</c:v>
              </c:pt>
              <c:pt idx="1425">
                <c:v>141.86162269785959</c:v>
              </c:pt>
              <c:pt idx="1426">
                <c:v>141.9611747137879</c:v>
              </c:pt>
              <c:pt idx="1427">
                <c:v>142.06072672971621</c:v>
              </c:pt>
              <c:pt idx="1428">
                <c:v>142.16027874564452</c:v>
              </c:pt>
              <c:pt idx="1429">
                <c:v>142.25983076157283</c:v>
              </c:pt>
              <c:pt idx="1430">
                <c:v>142.35938277750114</c:v>
              </c:pt>
              <c:pt idx="1431">
                <c:v>142.45893479342945</c:v>
              </c:pt>
              <c:pt idx="1432">
                <c:v>142.55848680935776</c:v>
              </c:pt>
              <c:pt idx="1433">
                <c:v>142.65803882528607</c:v>
              </c:pt>
              <c:pt idx="1434">
                <c:v>142.75759084121438</c:v>
              </c:pt>
              <c:pt idx="1435">
                <c:v>142.85714285714269</c:v>
              </c:pt>
              <c:pt idx="1436">
                <c:v>142.956694873071</c:v>
              </c:pt>
              <c:pt idx="1437">
                <c:v>143.05624688899931</c:v>
              </c:pt>
              <c:pt idx="1438">
                <c:v>143.15579890492762</c:v>
              </c:pt>
              <c:pt idx="1439">
                <c:v>143.25535092085593</c:v>
              </c:pt>
              <c:pt idx="1440">
                <c:v>143.35490293678424</c:v>
              </c:pt>
              <c:pt idx="1441">
                <c:v>143.45445495271255</c:v>
              </c:pt>
              <c:pt idx="1442">
                <c:v>143.55400696864086</c:v>
              </c:pt>
              <c:pt idx="1443">
                <c:v>143.65355898456917</c:v>
              </c:pt>
              <c:pt idx="1444">
                <c:v>143.75311100049748</c:v>
              </c:pt>
              <c:pt idx="1445">
                <c:v>143.85266301642579</c:v>
              </c:pt>
              <c:pt idx="1446">
                <c:v>143.9522150323541</c:v>
              </c:pt>
              <c:pt idx="1447">
                <c:v>144.05176704828241</c:v>
              </c:pt>
              <c:pt idx="1448">
                <c:v>144.15131906421072</c:v>
              </c:pt>
              <c:pt idx="1449">
                <c:v>144.25087108013904</c:v>
              </c:pt>
              <c:pt idx="1450">
                <c:v>144.35042309606735</c:v>
              </c:pt>
              <c:pt idx="1451">
                <c:v>144.44997511199566</c:v>
              </c:pt>
              <c:pt idx="1452">
                <c:v>144.54952712792397</c:v>
              </c:pt>
              <c:pt idx="1453">
                <c:v>144.64907914385228</c:v>
              </c:pt>
              <c:pt idx="1454">
                <c:v>144.74863115978059</c:v>
              </c:pt>
              <c:pt idx="1455">
                <c:v>144.8481831757089</c:v>
              </c:pt>
              <c:pt idx="1456">
                <c:v>144.94773519163721</c:v>
              </c:pt>
              <c:pt idx="1457">
                <c:v>145.04728720756552</c:v>
              </c:pt>
              <c:pt idx="1458">
                <c:v>145.14683922349383</c:v>
              </c:pt>
              <c:pt idx="1459">
                <c:v>145.24639123942214</c:v>
              </c:pt>
              <c:pt idx="1460">
                <c:v>145.34594325535045</c:v>
              </c:pt>
              <c:pt idx="1461">
                <c:v>145.44549527127876</c:v>
              </c:pt>
              <c:pt idx="1462">
                <c:v>145.54504728720707</c:v>
              </c:pt>
              <c:pt idx="1463">
                <c:v>145.64459930313538</c:v>
              </c:pt>
              <c:pt idx="1464">
                <c:v>145.74415131906369</c:v>
              </c:pt>
              <c:pt idx="1465">
                <c:v>145.843703334992</c:v>
              </c:pt>
              <c:pt idx="1466">
                <c:v>145.94325535092031</c:v>
              </c:pt>
              <c:pt idx="1467">
                <c:v>146.04280736684862</c:v>
              </c:pt>
              <c:pt idx="1468">
                <c:v>146.14235938277693</c:v>
              </c:pt>
              <c:pt idx="1469">
                <c:v>146.24191139870524</c:v>
              </c:pt>
              <c:pt idx="1470">
                <c:v>146.34146341463355</c:v>
              </c:pt>
              <c:pt idx="1471">
                <c:v>146.44101543056186</c:v>
              </c:pt>
              <c:pt idx="1472">
                <c:v>146.54056744649017</c:v>
              </c:pt>
              <c:pt idx="1473">
                <c:v>146.64011946241848</c:v>
              </c:pt>
              <c:pt idx="1474">
                <c:v>146.73967147834679</c:v>
              </c:pt>
              <c:pt idx="1475">
                <c:v>146.8392234942751</c:v>
              </c:pt>
              <c:pt idx="1476">
                <c:v>146.93877551020341</c:v>
              </c:pt>
              <c:pt idx="1477">
                <c:v>147.03832752613172</c:v>
              </c:pt>
              <c:pt idx="1478">
                <c:v>147.13787954206003</c:v>
              </c:pt>
              <c:pt idx="1479">
                <c:v>147.23743155798834</c:v>
              </c:pt>
              <c:pt idx="1480">
                <c:v>147.33698357391665</c:v>
              </c:pt>
              <c:pt idx="1481">
                <c:v>147.43653558984496</c:v>
              </c:pt>
              <c:pt idx="1482">
                <c:v>147.53608760577328</c:v>
              </c:pt>
              <c:pt idx="1483">
                <c:v>147.63563962170159</c:v>
              </c:pt>
              <c:pt idx="1484">
                <c:v>147.7351916376299</c:v>
              </c:pt>
              <c:pt idx="1485">
                <c:v>147.83474365355821</c:v>
              </c:pt>
              <c:pt idx="1486">
                <c:v>147.93429566948652</c:v>
              </c:pt>
              <c:pt idx="1487">
                <c:v>148.03384768541483</c:v>
              </c:pt>
              <c:pt idx="1488">
                <c:v>148.13339970134314</c:v>
              </c:pt>
              <c:pt idx="1489">
                <c:v>148.23295171727145</c:v>
              </c:pt>
              <c:pt idx="1490">
                <c:v>148.33250373319976</c:v>
              </c:pt>
              <c:pt idx="1491">
                <c:v>148.43205574912807</c:v>
              </c:pt>
              <c:pt idx="1492">
                <c:v>148.53160776505638</c:v>
              </c:pt>
              <c:pt idx="1493">
                <c:v>148.63115978098469</c:v>
              </c:pt>
              <c:pt idx="1494">
                <c:v>148.730711796913</c:v>
              </c:pt>
              <c:pt idx="1495">
                <c:v>148.83026381284131</c:v>
              </c:pt>
              <c:pt idx="1496">
                <c:v>148.92981582876962</c:v>
              </c:pt>
              <c:pt idx="1497">
                <c:v>149.02936784469793</c:v>
              </c:pt>
              <c:pt idx="1498">
                <c:v>149.12891986062624</c:v>
              </c:pt>
              <c:pt idx="1499">
                <c:v>149.22847187655455</c:v>
              </c:pt>
              <c:pt idx="1500">
                <c:v>149.32802389248286</c:v>
              </c:pt>
              <c:pt idx="1501">
                <c:v>149.42757590841117</c:v>
              </c:pt>
              <c:pt idx="1502">
                <c:v>149.52712792433948</c:v>
              </c:pt>
              <c:pt idx="1503">
                <c:v>149.62667994026779</c:v>
              </c:pt>
              <c:pt idx="1504">
                <c:v>149.7262319561961</c:v>
              </c:pt>
              <c:pt idx="1505">
                <c:v>149.82578397212441</c:v>
              </c:pt>
              <c:pt idx="1506">
                <c:v>149.92533598805272</c:v>
              </c:pt>
              <c:pt idx="1507">
                <c:v>150.02488800398103</c:v>
              </c:pt>
              <c:pt idx="1508">
                <c:v>150.12444001990934</c:v>
              </c:pt>
              <c:pt idx="1509">
                <c:v>150.22399203583765</c:v>
              </c:pt>
              <c:pt idx="1510">
                <c:v>150.32354405176596</c:v>
              </c:pt>
              <c:pt idx="1511">
                <c:v>150.42309606769427</c:v>
              </c:pt>
              <c:pt idx="1512">
                <c:v>150.52264808362258</c:v>
              </c:pt>
              <c:pt idx="1513">
                <c:v>150.62220009955089</c:v>
              </c:pt>
              <c:pt idx="1514">
                <c:v>150.72175211547921</c:v>
              </c:pt>
              <c:pt idx="1515">
                <c:v>150.82130413140752</c:v>
              </c:pt>
              <c:pt idx="1516">
                <c:v>150.92085614733583</c:v>
              </c:pt>
              <c:pt idx="1517">
                <c:v>151.02040816326414</c:v>
              </c:pt>
              <c:pt idx="1518">
                <c:v>151.11996017919245</c:v>
              </c:pt>
              <c:pt idx="1519">
                <c:v>151.21951219512076</c:v>
              </c:pt>
              <c:pt idx="1520">
                <c:v>151.31906421104907</c:v>
              </c:pt>
              <c:pt idx="1521">
                <c:v>151.41861622697738</c:v>
              </c:pt>
              <c:pt idx="1522">
                <c:v>151.51816824290569</c:v>
              </c:pt>
              <c:pt idx="1523">
                <c:v>151.617720258834</c:v>
              </c:pt>
              <c:pt idx="1524">
                <c:v>151.71727227476231</c:v>
              </c:pt>
              <c:pt idx="1525">
                <c:v>151.81682429069062</c:v>
              </c:pt>
              <c:pt idx="1526">
                <c:v>151.91637630661893</c:v>
              </c:pt>
              <c:pt idx="1527">
                <c:v>152.01592832254724</c:v>
              </c:pt>
              <c:pt idx="1528">
                <c:v>152.11548033847555</c:v>
              </c:pt>
              <c:pt idx="1529">
                <c:v>152.21503235440386</c:v>
              </c:pt>
              <c:pt idx="1530">
                <c:v>152.31458437033217</c:v>
              </c:pt>
              <c:pt idx="1531">
                <c:v>152.41413638626048</c:v>
              </c:pt>
              <c:pt idx="1532">
                <c:v>152.51368840218879</c:v>
              </c:pt>
              <c:pt idx="1533">
                <c:v>152.6132404181171</c:v>
              </c:pt>
              <c:pt idx="1534">
                <c:v>152.71279243404541</c:v>
              </c:pt>
              <c:pt idx="1535">
                <c:v>152.81234444997372</c:v>
              </c:pt>
              <c:pt idx="1536">
                <c:v>152.91189646590203</c:v>
              </c:pt>
              <c:pt idx="1537">
                <c:v>153.01144848183034</c:v>
              </c:pt>
              <c:pt idx="1538">
                <c:v>153.11100049775865</c:v>
              </c:pt>
              <c:pt idx="1539">
                <c:v>153.21055251368696</c:v>
              </c:pt>
              <c:pt idx="1540">
                <c:v>153.31010452961527</c:v>
              </c:pt>
              <c:pt idx="1541">
                <c:v>153.40965654554358</c:v>
              </c:pt>
              <c:pt idx="1542">
                <c:v>153.50920856147189</c:v>
              </c:pt>
              <c:pt idx="1543">
                <c:v>153.6087605774002</c:v>
              </c:pt>
              <c:pt idx="1544">
                <c:v>153.70831259332851</c:v>
              </c:pt>
              <c:pt idx="1545">
                <c:v>153.80786460925682</c:v>
              </c:pt>
              <c:pt idx="1546">
                <c:v>153.90741662518514</c:v>
              </c:pt>
              <c:pt idx="1547">
                <c:v>154.00696864111345</c:v>
              </c:pt>
              <c:pt idx="1548">
                <c:v>154.10652065704176</c:v>
              </c:pt>
              <c:pt idx="1549">
                <c:v>154.20607267297007</c:v>
              </c:pt>
              <c:pt idx="1550">
                <c:v>154.30562468889838</c:v>
              </c:pt>
              <c:pt idx="1551">
                <c:v>154.40517670482669</c:v>
              </c:pt>
              <c:pt idx="1552">
                <c:v>154.504728720755</c:v>
              </c:pt>
              <c:pt idx="1553">
                <c:v>154.60428073668331</c:v>
              </c:pt>
              <c:pt idx="1554">
                <c:v>154.70383275261162</c:v>
              </c:pt>
              <c:pt idx="1555">
                <c:v>154.80338476853993</c:v>
              </c:pt>
              <c:pt idx="1556">
                <c:v>154.90293678446824</c:v>
              </c:pt>
              <c:pt idx="1557">
                <c:v>155.00248880039655</c:v>
              </c:pt>
              <c:pt idx="1558">
                <c:v>155.10204081632486</c:v>
              </c:pt>
              <c:pt idx="1559">
                <c:v>155.20159283225317</c:v>
              </c:pt>
              <c:pt idx="1560">
                <c:v>155.30114484818148</c:v>
              </c:pt>
              <c:pt idx="1561">
                <c:v>155.40069686410979</c:v>
              </c:pt>
              <c:pt idx="1562">
                <c:v>155.5002488800381</c:v>
              </c:pt>
              <c:pt idx="1563">
                <c:v>155.59980089596641</c:v>
              </c:pt>
              <c:pt idx="1564">
                <c:v>155.69935291189472</c:v>
              </c:pt>
              <c:pt idx="1565">
                <c:v>155.79890492782303</c:v>
              </c:pt>
              <c:pt idx="1566">
                <c:v>155.89845694375134</c:v>
              </c:pt>
              <c:pt idx="1567">
                <c:v>155.99800895967965</c:v>
              </c:pt>
              <c:pt idx="1568">
                <c:v>156.09756097560796</c:v>
              </c:pt>
              <c:pt idx="1569">
                <c:v>156.19711299153627</c:v>
              </c:pt>
              <c:pt idx="1570">
                <c:v>156.29666500746458</c:v>
              </c:pt>
              <c:pt idx="1571">
                <c:v>156.39621702339289</c:v>
              </c:pt>
              <c:pt idx="1572">
                <c:v>156.4957690393212</c:v>
              </c:pt>
              <c:pt idx="1573">
                <c:v>156.59532105524951</c:v>
              </c:pt>
              <c:pt idx="1574">
                <c:v>156.69487307117782</c:v>
              </c:pt>
              <c:pt idx="1575">
                <c:v>156.79442508710613</c:v>
              </c:pt>
              <c:pt idx="1576">
                <c:v>156.89397710303444</c:v>
              </c:pt>
              <c:pt idx="1577">
                <c:v>156.99352911896275</c:v>
              </c:pt>
              <c:pt idx="1578">
                <c:v>157.09308113489107</c:v>
              </c:pt>
              <c:pt idx="1579">
                <c:v>157.19263315081938</c:v>
              </c:pt>
              <c:pt idx="1580">
                <c:v>157.29218516674769</c:v>
              </c:pt>
              <c:pt idx="1581">
                <c:v>157.391737182676</c:v>
              </c:pt>
              <c:pt idx="1582">
                <c:v>157.49128919860431</c:v>
              </c:pt>
              <c:pt idx="1583">
                <c:v>157.59084121453262</c:v>
              </c:pt>
              <c:pt idx="1584">
                <c:v>157.69039323046093</c:v>
              </c:pt>
              <c:pt idx="1585">
                <c:v>157.78994524638924</c:v>
              </c:pt>
              <c:pt idx="1586">
                <c:v>157.88949726231755</c:v>
              </c:pt>
              <c:pt idx="1587">
                <c:v>157.98904927824586</c:v>
              </c:pt>
              <c:pt idx="1588">
                <c:v>158.08860129417417</c:v>
              </c:pt>
              <c:pt idx="1589">
                <c:v>158.18815331010248</c:v>
              </c:pt>
              <c:pt idx="1590">
                <c:v>158.28770532603079</c:v>
              </c:pt>
              <c:pt idx="1591">
                <c:v>158.3872573419591</c:v>
              </c:pt>
              <c:pt idx="1592">
                <c:v>158.48680935788741</c:v>
              </c:pt>
              <c:pt idx="1593">
                <c:v>158.58636137381572</c:v>
              </c:pt>
              <c:pt idx="1594">
                <c:v>158.68591338974403</c:v>
              </c:pt>
              <c:pt idx="1595">
                <c:v>158.78546540567234</c:v>
              </c:pt>
              <c:pt idx="1596">
                <c:v>158.88501742160065</c:v>
              </c:pt>
              <c:pt idx="1597">
                <c:v>158.98456943752896</c:v>
              </c:pt>
              <c:pt idx="1598">
                <c:v>159.08412145345727</c:v>
              </c:pt>
              <c:pt idx="1599">
                <c:v>159.18367346938558</c:v>
              </c:pt>
              <c:pt idx="1600">
                <c:v>159.28322548531389</c:v>
              </c:pt>
              <c:pt idx="1601">
                <c:v>159.3827775012422</c:v>
              </c:pt>
              <c:pt idx="1602">
                <c:v>159.48232951717051</c:v>
              </c:pt>
              <c:pt idx="1603">
                <c:v>159.58188153309882</c:v>
              </c:pt>
              <c:pt idx="1604">
                <c:v>159.68143354902713</c:v>
              </c:pt>
              <c:pt idx="1605">
                <c:v>159.78098556495544</c:v>
              </c:pt>
              <c:pt idx="1606">
                <c:v>159.88053758088375</c:v>
              </c:pt>
              <c:pt idx="1607">
                <c:v>159.98008959681206</c:v>
              </c:pt>
              <c:pt idx="1608">
                <c:v>160.07964161274037</c:v>
              </c:pt>
              <c:pt idx="1609">
                <c:v>160.17919362866868</c:v>
              </c:pt>
              <c:pt idx="1610">
                <c:v>160.278745644597</c:v>
              </c:pt>
              <c:pt idx="1611">
                <c:v>160.37829766052531</c:v>
              </c:pt>
              <c:pt idx="1612">
                <c:v>160.47784967645362</c:v>
              </c:pt>
              <c:pt idx="1613">
                <c:v>160.57740169238193</c:v>
              </c:pt>
              <c:pt idx="1614">
                <c:v>160.67695370831024</c:v>
              </c:pt>
              <c:pt idx="1615">
                <c:v>160.77650572423855</c:v>
              </c:pt>
              <c:pt idx="1616">
                <c:v>160.87605774016686</c:v>
              </c:pt>
              <c:pt idx="1617">
                <c:v>160.97560975609517</c:v>
              </c:pt>
              <c:pt idx="1618">
                <c:v>161.07516177202348</c:v>
              </c:pt>
              <c:pt idx="1619">
                <c:v>161.17471378795179</c:v>
              </c:pt>
              <c:pt idx="1620">
                <c:v>161.2742658038801</c:v>
              </c:pt>
              <c:pt idx="1621">
                <c:v>161.37381781980841</c:v>
              </c:pt>
              <c:pt idx="1622">
                <c:v>161.47336983573672</c:v>
              </c:pt>
              <c:pt idx="1623">
                <c:v>161.57292185166503</c:v>
              </c:pt>
              <c:pt idx="1624">
                <c:v>161.67247386759334</c:v>
              </c:pt>
              <c:pt idx="1625">
                <c:v>161.77202588352165</c:v>
              </c:pt>
              <c:pt idx="1626">
                <c:v>161.87157789944996</c:v>
              </c:pt>
              <c:pt idx="1627">
                <c:v>161.97112991537827</c:v>
              </c:pt>
              <c:pt idx="1628">
                <c:v>162.07068193130658</c:v>
              </c:pt>
              <c:pt idx="1629">
                <c:v>162.17023394723489</c:v>
              </c:pt>
              <c:pt idx="1630">
                <c:v>162.2697859631632</c:v>
              </c:pt>
              <c:pt idx="1631">
                <c:v>162.36933797909151</c:v>
              </c:pt>
              <c:pt idx="1632">
                <c:v>162.46888999501982</c:v>
              </c:pt>
              <c:pt idx="1633">
                <c:v>162.56844201094813</c:v>
              </c:pt>
              <c:pt idx="1634">
                <c:v>162.66799402687644</c:v>
              </c:pt>
              <c:pt idx="1635">
                <c:v>162.76754604280475</c:v>
              </c:pt>
              <c:pt idx="1636">
                <c:v>162.86709805873306</c:v>
              </c:pt>
              <c:pt idx="1637">
                <c:v>162.96665007466137</c:v>
              </c:pt>
              <c:pt idx="1638">
                <c:v>163.06620209058968</c:v>
              </c:pt>
              <c:pt idx="1639">
                <c:v>163.16575410651799</c:v>
              </c:pt>
              <c:pt idx="1640">
                <c:v>163.2653061224463</c:v>
              </c:pt>
              <c:pt idx="1641">
                <c:v>163.36485813837461</c:v>
              </c:pt>
              <c:pt idx="1642">
                <c:v>163.46441015430293</c:v>
              </c:pt>
              <c:pt idx="1643">
                <c:v>163.56396217023124</c:v>
              </c:pt>
              <c:pt idx="1644">
                <c:v>163.66351418615955</c:v>
              </c:pt>
              <c:pt idx="1645">
                <c:v>163.76306620208786</c:v>
              </c:pt>
              <c:pt idx="1646">
                <c:v>163.86261821801617</c:v>
              </c:pt>
              <c:pt idx="1647">
                <c:v>163.96217023394448</c:v>
              </c:pt>
              <c:pt idx="1648">
                <c:v>164.06172224987279</c:v>
              </c:pt>
              <c:pt idx="1649">
                <c:v>164.1612742658011</c:v>
              </c:pt>
              <c:pt idx="1650">
                <c:v>164.26082628172941</c:v>
              </c:pt>
              <c:pt idx="1651">
                <c:v>164.36037829765772</c:v>
              </c:pt>
              <c:pt idx="1652">
                <c:v>164.45993031358603</c:v>
              </c:pt>
              <c:pt idx="1653">
                <c:v>164.55948232951434</c:v>
              </c:pt>
              <c:pt idx="1654">
                <c:v>164.65903434544265</c:v>
              </c:pt>
              <c:pt idx="1655">
                <c:v>164.75858636137096</c:v>
              </c:pt>
              <c:pt idx="1656">
                <c:v>164.85813837729927</c:v>
              </c:pt>
              <c:pt idx="1657">
                <c:v>164.95769039322758</c:v>
              </c:pt>
              <c:pt idx="1658">
                <c:v>165.05724240915589</c:v>
              </c:pt>
              <c:pt idx="1659">
                <c:v>165.1567944250842</c:v>
              </c:pt>
              <c:pt idx="1660">
                <c:v>165.25634644101251</c:v>
              </c:pt>
              <c:pt idx="1661">
                <c:v>165.35589845694082</c:v>
              </c:pt>
              <c:pt idx="1662">
                <c:v>165.45545047286913</c:v>
              </c:pt>
              <c:pt idx="1663">
                <c:v>165.55500248879744</c:v>
              </c:pt>
              <c:pt idx="1664">
                <c:v>165.65455450472575</c:v>
              </c:pt>
              <c:pt idx="1665">
                <c:v>165.75410652065406</c:v>
              </c:pt>
              <c:pt idx="1666">
                <c:v>165.85365853658237</c:v>
              </c:pt>
              <c:pt idx="1667">
                <c:v>165.95321055251068</c:v>
              </c:pt>
              <c:pt idx="1668">
                <c:v>166.05276256843899</c:v>
              </c:pt>
              <c:pt idx="1669">
                <c:v>166.1523145843673</c:v>
              </c:pt>
              <c:pt idx="1670">
                <c:v>166.25186660029561</c:v>
              </c:pt>
              <c:pt idx="1671">
                <c:v>166.35141861622392</c:v>
              </c:pt>
              <c:pt idx="1672">
                <c:v>166.45097063215223</c:v>
              </c:pt>
              <c:pt idx="1673">
                <c:v>166.55052264808054</c:v>
              </c:pt>
              <c:pt idx="1674">
                <c:v>166.65007466400886</c:v>
              </c:pt>
              <c:pt idx="1675">
                <c:v>166.74962667993717</c:v>
              </c:pt>
              <c:pt idx="1676">
                <c:v>166.84917869586548</c:v>
              </c:pt>
              <c:pt idx="1677">
                <c:v>166.94873071179379</c:v>
              </c:pt>
              <c:pt idx="1678">
                <c:v>167.0482827277221</c:v>
              </c:pt>
              <c:pt idx="1679">
                <c:v>167.14783474365041</c:v>
              </c:pt>
              <c:pt idx="1680">
                <c:v>167.24738675957872</c:v>
              </c:pt>
              <c:pt idx="1681">
                <c:v>167.34693877550703</c:v>
              </c:pt>
              <c:pt idx="1682">
                <c:v>167.44649079143534</c:v>
              </c:pt>
              <c:pt idx="1683">
                <c:v>167.54604280736365</c:v>
              </c:pt>
              <c:pt idx="1684">
                <c:v>167.64559482329196</c:v>
              </c:pt>
              <c:pt idx="1685">
                <c:v>167.74514683922027</c:v>
              </c:pt>
              <c:pt idx="1686">
                <c:v>167.84469885514858</c:v>
              </c:pt>
              <c:pt idx="1687">
                <c:v>167.94425087107689</c:v>
              </c:pt>
              <c:pt idx="1688">
                <c:v>168.0438028870052</c:v>
              </c:pt>
              <c:pt idx="1689">
                <c:v>168.14335490293351</c:v>
              </c:pt>
              <c:pt idx="1690">
                <c:v>168.24290691886182</c:v>
              </c:pt>
              <c:pt idx="1691">
                <c:v>168.34245893479013</c:v>
              </c:pt>
              <c:pt idx="1692">
                <c:v>168.44201095071844</c:v>
              </c:pt>
              <c:pt idx="1693">
                <c:v>168.54156296664675</c:v>
              </c:pt>
              <c:pt idx="1694">
                <c:v>168.64111498257506</c:v>
              </c:pt>
              <c:pt idx="1695">
                <c:v>168.74066699850337</c:v>
              </c:pt>
              <c:pt idx="1696">
                <c:v>168.84021901443168</c:v>
              </c:pt>
              <c:pt idx="1697">
                <c:v>168.93977103035999</c:v>
              </c:pt>
              <c:pt idx="1698">
                <c:v>169.0393230462883</c:v>
              </c:pt>
              <c:pt idx="1699">
                <c:v>169.13887506221661</c:v>
              </c:pt>
              <c:pt idx="1700">
                <c:v>169.23842707814492</c:v>
              </c:pt>
              <c:pt idx="1701">
                <c:v>169.33797909407323</c:v>
              </c:pt>
              <c:pt idx="1702">
                <c:v>169.43753111000154</c:v>
              </c:pt>
              <c:pt idx="1703">
                <c:v>169.53708312592985</c:v>
              </c:pt>
              <c:pt idx="1704">
                <c:v>169.63663514185816</c:v>
              </c:pt>
              <c:pt idx="1705">
                <c:v>169.73618715778647</c:v>
              </c:pt>
              <c:pt idx="1706">
                <c:v>169.83573917371479</c:v>
              </c:pt>
              <c:pt idx="1707">
                <c:v>169.9352911896431</c:v>
              </c:pt>
              <c:pt idx="1708">
                <c:v>170.03484320557141</c:v>
              </c:pt>
              <c:pt idx="1709">
                <c:v>170.13439522149972</c:v>
              </c:pt>
              <c:pt idx="1710">
                <c:v>170.23394723742803</c:v>
              </c:pt>
              <c:pt idx="1711">
                <c:v>170.33349925335634</c:v>
              </c:pt>
              <c:pt idx="1712">
                <c:v>170.43305126928465</c:v>
              </c:pt>
              <c:pt idx="1713">
                <c:v>170.53260328521296</c:v>
              </c:pt>
              <c:pt idx="1714">
                <c:v>170.63215530114127</c:v>
              </c:pt>
              <c:pt idx="1715">
                <c:v>170.73170731706958</c:v>
              </c:pt>
              <c:pt idx="1716">
                <c:v>170.83125933299789</c:v>
              </c:pt>
              <c:pt idx="1717">
                <c:v>170.9308113489262</c:v>
              </c:pt>
              <c:pt idx="1718">
                <c:v>171.03036336485451</c:v>
              </c:pt>
              <c:pt idx="1719">
                <c:v>171.12991538078282</c:v>
              </c:pt>
              <c:pt idx="1720">
                <c:v>171.22946739671113</c:v>
              </c:pt>
              <c:pt idx="1721">
                <c:v>171.32901941263944</c:v>
              </c:pt>
              <c:pt idx="1722">
                <c:v>171.42857142856775</c:v>
              </c:pt>
              <c:pt idx="1723">
                <c:v>171.52812344449606</c:v>
              </c:pt>
              <c:pt idx="1724">
                <c:v>171.62767546042437</c:v>
              </c:pt>
              <c:pt idx="1725">
                <c:v>171.72722747635268</c:v>
              </c:pt>
              <c:pt idx="1726">
                <c:v>171.82677949228099</c:v>
              </c:pt>
              <c:pt idx="1727">
                <c:v>171.9263315082093</c:v>
              </c:pt>
              <c:pt idx="1728">
                <c:v>172.02588352413761</c:v>
              </c:pt>
              <c:pt idx="1729">
                <c:v>172.12543554006592</c:v>
              </c:pt>
              <c:pt idx="1730">
                <c:v>172.22498755599423</c:v>
              </c:pt>
              <c:pt idx="1731">
                <c:v>172.32453957192254</c:v>
              </c:pt>
              <c:pt idx="1732">
                <c:v>172.42409158785085</c:v>
              </c:pt>
              <c:pt idx="1733">
                <c:v>172.52364360377916</c:v>
              </c:pt>
              <c:pt idx="1734">
                <c:v>172.62319561970747</c:v>
              </c:pt>
              <c:pt idx="1735">
                <c:v>172.72274763563578</c:v>
              </c:pt>
              <c:pt idx="1736">
                <c:v>172.82229965156409</c:v>
              </c:pt>
              <c:pt idx="1737">
                <c:v>172.9218516674924</c:v>
              </c:pt>
              <c:pt idx="1738">
                <c:v>173.02140368342071</c:v>
              </c:pt>
              <c:pt idx="1739">
                <c:v>173.12095569934903</c:v>
              </c:pt>
              <c:pt idx="1740">
                <c:v>173.22050771527734</c:v>
              </c:pt>
              <c:pt idx="1741">
                <c:v>173.32005973120565</c:v>
              </c:pt>
              <c:pt idx="1742">
                <c:v>173.41961174713396</c:v>
              </c:pt>
              <c:pt idx="1743">
                <c:v>173.51916376306227</c:v>
              </c:pt>
              <c:pt idx="1744">
                <c:v>173.61871577899058</c:v>
              </c:pt>
              <c:pt idx="1745">
                <c:v>173.71826779491889</c:v>
              </c:pt>
              <c:pt idx="1746">
                <c:v>173.8178198108472</c:v>
              </c:pt>
              <c:pt idx="1747">
                <c:v>173.91737182677551</c:v>
              </c:pt>
              <c:pt idx="1748">
                <c:v>174.01692384270382</c:v>
              </c:pt>
              <c:pt idx="1749">
                <c:v>174.11647585863213</c:v>
              </c:pt>
              <c:pt idx="1750">
                <c:v>174.21602787456044</c:v>
              </c:pt>
              <c:pt idx="1751">
                <c:v>174.31557989048875</c:v>
              </c:pt>
              <c:pt idx="1752">
                <c:v>174.41513190641706</c:v>
              </c:pt>
              <c:pt idx="1753">
                <c:v>174.51468392234537</c:v>
              </c:pt>
              <c:pt idx="1754">
                <c:v>174.61423593827368</c:v>
              </c:pt>
              <c:pt idx="1755">
                <c:v>174.71378795420199</c:v>
              </c:pt>
              <c:pt idx="1756">
                <c:v>174.8133399701303</c:v>
              </c:pt>
              <c:pt idx="1757">
                <c:v>174.91289198605861</c:v>
              </c:pt>
              <c:pt idx="1758">
                <c:v>175.01244400198692</c:v>
              </c:pt>
              <c:pt idx="1759">
                <c:v>175.11199601791523</c:v>
              </c:pt>
              <c:pt idx="1760">
                <c:v>175.21154803384354</c:v>
              </c:pt>
              <c:pt idx="1761">
                <c:v>175.31110004977185</c:v>
              </c:pt>
              <c:pt idx="1762">
                <c:v>175.41065206570016</c:v>
              </c:pt>
              <c:pt idx="1763">
                <c:v>175.51020408162847</c:v>
              </c:pt>
              <c:pt idx="1764">
                <c:v>175.60975609755678</c:v>
              </c:pt>
              <c:pt idx="1765">
                <c:v>175.70930811348509</c:v>
              </c:pt>
              <c:pt idx="1766">
                <c:v>175.8088601294134</c:v>
              </c:pt>
              <c:pt idx="1767">
                <c:v>175.90841214534171</c:v>
              </c:pt>
              <c:pt idx="1768">
                <c:v>176.00796416127002</c:v>
              </c:pt>
              <c:pt idx="1769">
                <c:v>176.10751617719833</c:v>
              </c:pt>
              <c:pt idx="1770">
                <c:v>176.20706819312664</c:v>
              </c:pt>
              <c:pt idx="1771">
                <c:v>176.30662020905496</c:v>
              </c:pt>
              <c:pt idx="1772">
                <c:v>176.40617222498327</c:v>
              </c:pt>
              <c:pt idx="1773">
                <c:v>176.50572424091158</c:v>
              </c:pt>
              <c:pt idx="1774">
                <c:v>176.60527625683989</c:v>
              </c:pt>
              <c:pt idx="1775">
                <c:v>176.7048282727682</c:v>
              </c:pt>
              <c:pt idx="1776">
                <c:v>176.80438028869651</c:v>
              </c:pt>
              <c:pt idx="1777">
                <c:v>176.90393230462482</c:v>
              </c:pt>
              <c:pt idx="1778">
                <c:v>177.00348432055313</c:v>
              </c:pt>
              <c:pt idx="1779">
                <c:v>177.10303633648144</c:v>
              </c:pt>
              <c:pt idx="1780">
                <c:v>177.20258835240975</c:v>
              </c:pt>
              <c:pt idx="1781">
                <c:v>177.30214036833806</c:v>
              </c:pt>
              <c:pt idx="1782">
                <c:v>177.40169238426637</c:v>
              </c:pt>
              <c:pt idx="1783">
                <c:v>177.50124440019468</c:v>
              </c:pt>
              <c:pt idx="1784">
                <c:v>177.60079641612299</c:v>
              </c:pt>
              <c:pt idx="1785">
                <c:v>177.7003484320513</c:v>
              </c:pt>
              <c:pt idx="1786">
                <c:v>177.79990044797961</c:v>
              </c:pt>
              <c:pt idx="1787">
                <c:v>177.89945246390792</c:v>
              </c:pt>
              <c:pt idx="1788">
                <c:v>177.99900447983623</c:v>
              </c:pt>
              <c:pt idx="1789">
                <c:v>178.09855649576454</c:v>
              </c:pt>
              <c:pt idx="1790">
                <c:v>178.19810851169285</c:v>
              </c:pt>
              <c:pt idx="1791">
                <c:v>178.29766052762116</c:v>
              </c:pt>
              <c:pt idx="1792">
                <c:v>178.39721254354947</c:v>
              </c:pt>
              <c:pt idx="1793">
                <c:v>178.49676455947778</c:v>
              </c:pt>
              <c:pt idx="1794">
                <c:v>178.59631657540609</c:v>
              </c:pt>
              <c:pt idx="1795">
                <c:v>178.6958685913344</c:v>
              </c:pt>
              <c:pt idx="1796">
                <c:v>178.79542060726271</c:v>
              </c:pt>
              <c:pt idx="1797">
                <c:v>178.89497262319102</c:v>
              </c:pt>
              <c:pt idx="1798">
                <c:v>178.99452463911933</c:v>
              </c:pt>
              <c:pt idx="1799">
                <c:v>179.09407665504764</c:v>
              </c:pt>
              <c:pt idx="1800">
                <c:v>179.19362867097595</c:v>
              </c:pt>
              <c:pt idx="1801">
                <c:v>179.29318068690426</c:v>
              </c:pt>
              <c:pt idx="1802">
                <c:v>179.39273270283257</c:v>
              </c:pt>
              <c:pt idx="1803">
                <c:v>179.49228471876089</c:v>
              </c:pt>
              <c:pt idx="1804">
                <c:v>179.5918367346892</c:v>
              </c:pt>
              <c:pt idx="1805">
                <c:v>179.69138875061751</c:v>
              </c:pt>
              <c:pt idx="1806">
                <c:v>179.79094076654582</c:v>
              </c:pt>
              <c:pt idx="1807">
                <c:v>179.89049278247413</c:v>
              </c:pt>
              <c:pt idx="1808">
                <c:v>179.99004479840244</c:v>
              </c:pt>
              <c:pt idx="1809">
                <c:v>180.08959681433075</c:v>
              </c:pt>
              <c:pt idx="1810">
                <c:v>180.18914883025906</c:v>
              </c:pt>
              <c:pt idx="1811">
                <c:v>180.28870084618737</c:v>
              </c:pt>
              <c:pt idx="1812">
                <c:v>180.38825286211568</c:v>
              </c:pt>
              <c:pt idx="1813">
                <c:v>180.48780487804399</c:v>
              </c:pt>
              <c:pt idx="1814">
                <c:v>180.5873568939723</c:v>
              </c:pt>
              <c:pt idx="1815">
                <c:v>180.68690890990061</c:v>
              </c:pt>
              <c:pt idx="1816">
                <c:v>180.78646092582892</c:v>
              </c:pt>
              <c:pt idx="1817">
                <c:v>180.88601294175723</c:v>
              </c:pt>
              <c:pt idx="1818">
                <c:v>180.98556495768554</c:v>
              </c:pt>
              <c:pt idx="1819">
                <c:v>181.08511697361385</c:v>
              </c:pt>
              <c:pt idx="1820">
                <c:v>181.18466898954216</c:v>
              </c:pt>
              <c:pt idx="1821">
                <c:v>181.28422100547047</c:v>
              </c:pt>
              <c:pt idx="1822">
                <c:v>181.38377302139878</c:v>
              </c:pt>
              <c:pt idx="1823">
                <c:v>181.48332503732709</c:v>
              </c:pt>
              <c:pt idx="1824">
                <c:v>181.5828770532554</c:v>
              </c:pt>
              <c:pt idx="1825">
                <c:v>181.68242906918371</c:v>
              </c:pt>
              <c:pt idx="1826">
                <c:v>181.78198108511202</c:v>
              </c:pt>
              <c:pt idx="1827">
                <c:v>181.88153310104033</c:v>
              </c:pt>
              <c:pt idx="1828">
                <c:v>181.98108511696864</c:v>
              </c:pt>
              <c:pt idx="1829">
                <c:v>182.08063713289695</c:v>
              </c:pt>
              <c:pt idx="1830">
                <c:v>182.18018914882526</c:v>
              </c:pt>
              <c:pt idx="1831">
                <c:v>182.27974116475357</c:v>
              </c:pt>
              <c:pt idx="1832">
                <c:v>182.37929318068188</c:v>
              </c:pt>
              <c:pt idx="1833">
                <c:v>182.47884519661019</c:v>
              </c:pt>
              <c:pt idx="1834">
                <c:v>182.5783972125385</c:v>
              </c:pt>
              <c:pt idx="1835">
                <c:v>182.67794922846682</c:v>
              </c:pt>
              <c:pt idx="1836">
                <c:v>182.77750124439513</c:v>
              </c:pt>
              <c:pt idx="1837">
                <c:v>182.87705326032344</c:v>
              </c:pt>
              <c:pt idx="1838">
                <c:v>182.97660527625175</c:v>
              </c:pt>
              <c:pt idx="1839">
                <c:v>183.07615729218006</c:v>
              </c:pt>
              <c:pt idx="1840">
                <c:v>183.17570930810837</c:v>
              </c:pt>
              <c:pt idx="1841">
                <c:v>183.27526132403668</c:v>
              </c:pt>
              <c:pt idx="1842">
                <c:v>183.37481333996499</c:v>
              </c:pt>
              <c:pt idx="1843">
                <c:v>183.4743653558933</c:v>
              </c:pt>
              <c:pt idx="1844">
                <c:v>183.57391737182161</c:v>
              </c:pt>
              <c:pt idx="1845">
                <c:v>183.67346938774992</c:v>
              </c:pt>
              <c:pt idx="1846">
                <c:v>183.77302140367823</c:v>
              </c:pt>
              <c:pt idx="1847">
                <c:v>183.87257341960654</c:v>
              </c:pt>
              <c:pt idx="1848">
                <c:v>183.97212543553485</c:v>
              </c:pt>
              <c:pt idx="1849">
                <c:v>184.07167745146316</c:v>
              </c:pt>
              <c:pt idx="1850">
                <c:v>184.17122946739147</c:v>
              </c:pt>
              <c:pt idx="1851">
                <c:v>184.27078148331978</c:v>
              </c:pt>
              <c:pt idx="1852">
                <c:v>184.37033349924809</c:v>
              </c:pt>
              <c:pt idx="1853">
                <c:v>184.4698855151764</c:v>
              </c:pt>
              <c:pt idx="1854">
                <c:v>184.56943753110471</c:v>
              </c:pt>
              <c:pt idx="1855">
                <c:v>184.66898954703302</c:v>
              </c:pt>
              <c:pt idx="1856">
                <c:v>184.76854156296133</c:v>
              </c:pt>
              <c:pt idx="1857">
                <c:v>184.86809357888964</c:v>
              </c:pt>
              <c:pt idx="1858">
                <c:v>184.96764559481795</c:v>
              </c:pt>
              <c:pt idx="1859">
                <c:v>185.06719761074626</c:v>
              </c:pt>
              <c:pt idx="1860">
                <c:v>185.16674962667457</c:v>
              </c:pt>
              <c:pt idx="1861">
                <c:v>185.26630164260288</c:v>
              </c:pt>
              <c:pt idx="1862">
                <c:v>185.36585365853119</c:v>
              </c:pt>
              <c:pt idx="1863">
                <c:v>185.4654056744595</c:v>
              </c:pt>
              <c:pt idx="1864">
                <c:v>185.56495769038781</c:v>
              </c:pt>
              <c:pt idx="1865">
                <c:v>185.66450970631612</c:v>
              </c:pt>
              <c:pt idx="1866">
                <c:v>185.76406172224443</c:v>
              </c:pt>
              <c:pt idx="1867">
                <c:v>185.86361373817275</c:v>
              </c:pt>
              <c:pt idx="1868">
                <c:v>185.96316575410106</c:v>
              </c:pt>
              <c:pt idx="1869">
                <c:v>186.06271777002937</c:v>
              </c:pt>
              <c:pt idx="1870">
                <c:v>186.16226978595768</c:v>
              </c:pt>
              <c:pt idx="1871">
                <c:v>186.26182180188599</c:v>
              </c:pt>
              <c:pt idx="1872">
                <c:v>186.3613738178143</c:v>
              </c:pt>
              <c:pt idx="1873">
                <c:v>186.46092583374261</c:v>
              </c:pt>
              <c:pt idx="1874">
                <c:v>186.56047784967092</c:v>
              </c:pt>
              <c:pt idx="1875">
                <c:v>186.66002986559923</c:v>
              </c:pt>
              <c:pt idx="1876">
                <c:v>186.75958188152754</c:v>
              </c:pt>
              <c:pt idx="1877">
                <c:v>186.85913389745585</c:v>
              </c:pt>
              <c:pt idx="1878">
                <c:v>186.95868591338416</c:v>
              </c:pt>
              <c:pt idx="1879">
                <c:v>187.05823792931247</c:v>
              </c:pt>
              <c:pt idx="1880">
                <c:v>187.15778994524078</c:v>
              </c:pt>
              <c:pt idx="1881">
                <c:v>187.25734196116909</c:v>
              </c:pt>
              <c:pt idx="1882">
                <c:v>187.3568939770974</c:v>
              </c:pt>
              <c:pt idx="1883">
                <c:v>187.45644599302571</c:v>
              </c:pt>
              <c:pt idx="1884">
                <c:v>187.55599800895402</c:v>
              </c:pt>
              <c:pt idx="1885">
                <c:v>187.65555002488233</c:v>
              </c:pt>
              <c:pt idx="1886">
                <c:v>187.75510204081064</c:v>
              </c:pt>
              <c:pt idx="1887">
                <c:v>187.85465405673895</c:v>
              </c:pt>
              <c:pt idx="1888">
                <c:v>187.95420607266726</c:v>
              </c:pt>
              <c:pt idx="1889">
                <c:v>188.05375808859557</c:v>
              </c:pt>
              <c:pt idx="1890">
                <c:v>188.15331010452388</c:v>
              </c:pt>
              <c:pt idx="1891">
                <c:v>188.25286212045219</c:v>
              </c:pt>
              <c:pt idx="1892">
                <c:v>188.3524141363805</c:v>
              </c:pt>
              <c:pt idx="1893">
                <c:v>188.45196615230881</c:v>
              </c:pt>
              <c:pt idx="1894">
                <c:v>188.55151816823712</c:v>
              </c:pt>
              <c:pt idx="1895">
                <c:v>188.65107018416543</c:v>
              </c:pt>
              <c:pt idx="1896">
                <c:v>188.75062220009374</c:v>
              </c:pt>
              <c:pt idx="1897">
                <c:v>188.85017421602205</c:v>
              </c:pt>
              <c:pt idx="1898">
                <c:v>188.94972623195036</c:v>
              </c:pt>
              <c:pt idx="1899">
                <c:v>189.04927824787868</c:v>
              </c:pt>
              <c:pt idx="1900">
                <c:v>189.14883026380699</c:v>
              </c:pt>
              <c:pt idx="1901">
                <c:v>189.2483822797353</c:v>
              </c:pt>
              <c:pt idx="1902">
                <c:v>189.34793429566361</c:v>
              </c:pt>
              <c:pt idx="1903">
                <c:v>189.44748631159192</c:v>
              </c:pt>
              <c:pt idx="1904">
                <c:v>189.54703832752023</c:v>
              </c:pt>
              <c:pt idx="1905">
                <c:v>189.64659034344854</c:v>
              </c:pt>
              <c:pt idx="1906">
                <c:v>189.74614235937685</c:v>
              </c:pt>
              <c:pt idx="1907">
                <c:v>189.84569437530516</c:v>
              </c:pt>
              <c:pt idx="1908">
                <c:v>189.94524639123347</c:v>
              </c:pt>
              <c:pt idx="1909">
                <c:v>190.04479840716178</c:v>
              </c:pt>
              <c:pt idx="1910">
                <c:v>190.14435042309009</c:v>
              </c:pt>
              <c:pt idx="1911">
                <c:v>190.2439024390184</c:v>
              </c:pt>
              <c:pt idx="1912">
                <c:v>190.34345445494671</c:v>
              </c:pt>
              <c:pt idx="1913">
                <c:v>190.44300647087502</c:v>
              </c:pt>
              <c:pt idx="1914">
                <c:v>190.54255848680333</c:v>
              </c:pt>
              <c:pt idx="1915">
                <c:v>190.64211050273164</c:v>
              </c:pt>
              <c:pt idx="1916">
                <c:v>190.74166251865995</c:v>
              </c:pt>
              <c:pt idx="1917">
                <c:v>190.84121453458826</c:v>
              </c:pt>
              <c:pt idx="1918">
                <c:v>190.94076655051657</c:v>
              </c:pt>
              <c:pt idx="1919">
                <c:v>191.04031856644488</c:v>
              </c:pt>
              <c:pt idx="1920">
                <c:v>191.13987058237319</c:v>
              </c:pt>
              <c:pt idx="1921">
                <c:v>191.2394225983015</c:v>
              </c:pt>
              <c:pt idx="1922">
                <c:v>191.33897461422981</c:v>
              </c:pt>
              <c:pt idx="1923">
                <c:v>191.43852663015812</c:v>
              </c:pt>
              <c:pt idx="1924">
                <c:v>191.53807864608643</c:v>
              </c:pt>
              <c:pt idx="1925">
                <c:v>191.63763066201474</c:v>
              </c:pt>
              <c:pt idx="1926">
                <c:v>191.73718267794305</c:v>
              </c:pt>
              <c:pt idx="1927">
                <c:v>191.83673469387136</c:v>
              </c:pt>
              <c:pt idx="1928">
                <c:v>191.93628670979967</c:v>
              </c:pt>
              <c:pt idx="1929">
                <c:v>192.03583872572798</c:v>
              </c:pt>
              <c:pt idx="1930">
                <c:v>192.13539074165629</c:v>
              </c:pt>
              <c:pt idx="1931">
                <c:v>192.23494275758461</c:v>
              </c:pt>
              <c:pt idx="1932">
                <c:v>192.33449477351292</c:v>
              </c:pt>
              <c:pt idx="1933">
                <c:v>192.43404678944123</c:v>
              </c:pt>
              <c:pt idx="1934">
                <c:v>192.53359880536954</c:v>
              </c:pt>
              <c:pt idx="1935">
                <c:v>192.63315082129785</c:v>
              </c:pt>
              <c:pt idx="1936">
                <c:v>192.73270283722616</c:v>
              </c:pt>
              <c:pt idx="1937">
                <c:v>192.83225485315447</c:v>
              </c:pt>
              <c:pt idx="1938">
                <c:v>192.93180686908278</c:v>
              </c:pt>
              <c:pt idx="1939">
                <c:v>193.03135888501109</c:v>
              </c:pt>
              <c:pt idx="1940">
                <c:v>193.1309109009394</c:v>
              </c:pt>
              <c:pt idx="1941">
                <c:v>193.23046291686771</c:v>
              </c:pt>
              <c:pt idx="1942">
                <c:v>193.33001493279602</c:v>
              </c:pt>
              <c:pt idx="1943">
                <c:v>193.42956694872433</c:v>
              </c:pt>
              <c:pt idx="1944">
                <c:v>193.52911896465264</c:v>
              </c:pt>
              <c:pt idx="1945">
                <c:v>193.62867098058095</c:v>
              </c:pt>
              <c:pt idx="1946">
                <c:v>193.72822299650926</c:v>
              </c:pt>
              <c:pt idx="1947">
                <c:v>193.82777501243757</c:v>
              </c:pt>
              <c:pt idx="1948">
                <c:v>193.92732702836588</c:v>
              </c:pt>
              <c:pt idx="1949">
                <c:v>194.02687904429419</c:v>
              </c:pt>
              <c:pt idx="1950">
                <c:v>194.1264310602225</c:v>
              </c:pt>
              <c:pt idx="1951">
                <c:v>194.22598307615081</c:v>
              </c:pt>
              <c:pt idx="1952">
                <c:v>194.32553509207912</c:v>
              </c:pt>
              <c:pt idx="1953">
                <c:v>194.42508710800743</c:v>
              </c:pt>
              <c:pt idx="1954">
                <c:v>194.52463912393574</c:v>
              </c:pt>
              <c:pt idx="1955">
                <c:v>194.62419113986405</c:v>
              </c:pt>
              <c:pt idx="1956">
                <c:v>194.72374315579236</c:v>
              </c:pt>
              <c:pt idx="1957">
                <c:v>194.82329517172067</c:v>
              </c:pt>
              <c:pt idx="1958">
                <c:v>194.92284718764898</c:v>
              </c:pt>
              <c:pt idx="1959">
                <c:v>195.02239920357729</c:v>
              </c:pt>
              <c:pt idx="1960">
                <c:v>195.1219512195056</c:v>
              </c:pt>
              <c:pt idx="1961">
                <c:v>195.22150323543391</c:v>
              </c:pt>
              <c:pt idx="1962">
                <c:v>195.32105525136222</c:v>
              </c:pt>
              <c:pt idx="1963">
                <c:v>195.42060726729053</c:v>
              </c:pt>
              <c:pt idx="1964">
                <c:v>195.52015928321885</c:v>
              </c:pt>
              <c:pt idx="1965">
                <c:v>195.61971129914716</c:v>
              </c:pt>
              <c:pt idx="1966">
                <c:v>195.71926331507547</c:v>
              </c:pt>
              <c:pt idx="1967">
                <c:v>195.81881533100378</c:v>
              </c:pt>
              <c:pt idx="1968">
                <c:v>195.91836734693209</c:v>
              </c:pt>
              <c:pt idx="1969">
                <c:v>196.0179193628604</c:v>
              </c:pt>
              <c:pt idx="1970">
                <c:v>196.11747137878871</c:v>
              </c:pt>
              <c:pt idx="1971">
                <c:v>196.21702339471702</c:v>
              </c:pt>
              <c:pt idx="1972">
                <c:v>196.31657541064533</c:v>
              </c:pt>
              <c:pt idx="1973">
                <c:v>196.41612742657364</c:v>
              </c:pt>
              <c:pt idx="1974">
                <c:v>196.51567944250195</c:v>
              </c:pt>
              <c:pt idx="1975">
                <c:v>196.61523145843026</c:v>
              </c:pt>
              <c:pt idx="1976">
                <c:v>196.71478347435857</c:v>
              </c:pt>
              <c:pt idx="1977">
                <c:v>196.81433549028688</c:v>
              </c:pt>
              <c:pt idx="1978">
                <c:v>196.91388750621519</c:v>
              </c:pt>
              <c:pt idx="1979">
                <c:v>197.0134395221435</c:v>
              </c:pt>
              <c:pt idx="1980">
                <c:v>197.11299153807181</c:v>
              </c:pt>
              <c:pt idx="1981">
                <c:v>197.21254355400012</c:v>
              </c:pt>
              <c:pt idx="1982">
                <c:v>197.31209556992843</c:v>
              </c:pt>
              <c:pt idx="1983">
                <c:v>197.41164758585674</c:v>
              </c:pt>
              <c:pt idx="1984">
                <c:v>197.51119960178505</c:v>
              </c:pt>
              <c:pt idx="1985">
                <c:v>197.61075161771336</c:v>
              </c:pt>
              <c:pt idx="1986">
                <c:v>197.71030363364167</c:v>
              </c:pt>
              <c:pt idx="1987">
                <c:v>197.80985564956998</c:v>
              </c:pt>
              <c:pt idx="1988">
                <c:v>197.90940766549829</c:v>
              </c:pt>
              <c:pt idx="1989">
                <c:v>198.0089596814266</c:v>
              </c:pt>
              <c:pt idx="1990">
                <c:v>198.10851169735491</c:v>
              </c:pt>
              <c:pt idx="1991">
                <c:v>198.20806371328322</c:v>
              </c:pt>
              <c:pt idx="1992">
                <c:v>198.30761572921153</c:v>
              </c:pt>
              <c:pt idx="1993">
                <c:v>198.40716774513984</c:v>
              </c:pt>
              <c:pt idx="1994">
                <c:v>198.50671976106815</c:v>
              </c:pt>
              <c:pt idx="1995">
                <c:v>198.60627177699646</c:v>
              </c:pt>
              <c:pt idx="1996">
                <c:v>198.70582379292478</c:v>
              </c:pt>
              <c:pt idx="1997">
                <c:v>198.80537580885309</c:v>
              </c:pt>
              <c:pt idx="1998">
                <c:v>198.9049278247814</c:v>
              </c:pt>
              <c:pt idx="1999">
                <c:v>199.00447984070971</c:v>
              </c:pt>
              <c:pt idx="2000">
                <c:v>199.10403185663802</c:v>
              </c:pt>
              <c:pt idx="2001">
                <c:v>199.20358387256633</c:v>
              </c:pt>
              <c:pt idx="2002">
                <c:v>199.30313588849464</c:v>
              </c:pt>
              <c:pt idx="2003">
                <c:v>199.40268790442295</c:v>
              </c:pt>
              <c:pt idx="2004">
                <c:v>199.50223992035126</c:v>
              </c:pt>
              <c:pt idx="2005">
                <c:v>199.60179193627957</c:v>
              </c:pt>
              <c:pt idx="2006">
                <c:v>199.70134395220788</c:v>
              </c:pt>
              <c:pt idx="2007">
                <c:v>199.80089596813619</c:v>
              </c:pt>
              <c:pt idx="2008">
                <c:v>199.9004479840645</c:v>
              </c:pt>
              <c:pt idx="2009">
                <c:v>199.99999999999281</c:v>
              </c:pt>
              <c:pt idx="2010">
                <c:v>200.09955201592112</c:v>
              </c:pt>
              <c:pt idx="2011">
                <c:v>200.19910403184943</c:v>
              </c:pt>
              <c:pt idx="2012">
                <c:v>200.29865604777774</c:v>
              </c:pt>
              <c:pt idx="2013">
                <c:v>200.39820806370605</c:v>
              </c:pt>
              <c:pt idx="2014">
                <c:v>200.49776007963436</c:v>
              </c:pt>
              <c:pt idx="2015">
                <c:v>200.59731209556267</c:v>
              </c:pt>
              <c:pt idx="2016">
                <c:v>200.69686411149098</c:v>
              </c:pt>
              <c:pt idx="2017">
                <c:v>200.79641612741929</c:v>
              </c:pt>
              <c:pt idx="2018">
                <c:v>200.8959681433476</c:v>
              </c:pt>
              <c:pt idx="2019">
                <c:v>200.99552015927591</c:v>
              </c:pt>
              <c:pt idx="2020">
                <c:v>201.09507217520422</c:v>
              </c:pt>
              <c:pt idx="2021">
                <c:v>201.19462419113253</c:v>
              </c:pt>
              <c:pt idx="2022">
                <c:v>201.29417620706084</c:v>
              </c:pt>
              <c:pt idx="2023">
                <c:v>201.39372822298915</c:v>
              </c:pt>
              <c:pt idx="2024">
                <c:v>201.49328023891746</c:v>
              </c:pt>
              <c:pt idx="2025">
                <c:v>201.59283225484577</c:v>
              </c:pt>
              <c:pt idx="2026">
                <c:v>201.69238427077408</c:v>
              </c:pt>
              <c:pt idx="2027">
                <c:v>201.79193628670239</c:v>
              </c:pt>
              <c:pt idx="2028">
                <c:v>201.89148830263071</c:v>
              </c:pt>
              <c:pt idx="2029">
                <c:v>201.99104031855902</c:v>
              </c:pt>
              <c:pt idx="2030">
                <c:v>202.09059233448733</c:v>
              </c:pt>
              <c:pt idx="2031">
                <c:v>202.19014435041564</c:v>
              </c:pt>
              <c:pt idx="2032">
                <c:v>202.28969636634395</c:v>
              </c:pt>
              <c:pt idx="2033">
                <c:v>202.38924838227226</c:v>
              </c:pt>
              <c:pt idx="2034">
                <c:v>202.48880039820057</c:v>
              </c:pt>
              <c:pt idx="2035">
                <c:v>202.58835241412888</c:v>
              </c:pt>
              <c:pt idx="2036">
                <c:v>202.68790443005719</c:v>
              </c:pt>
              <c:pt idx="2037">
                <c:v>202.7874564459855</c:v>
              </c:pt>
              <c:pt idx="2038">
                <c:v>202.88700846191381</c:v>
              </c:pt>
              <c:pt idx="2039">
                <c:v>202.98656047784212</c:v>
              </c:pt>
              <c:pt idx="2040">
                <c:v>203.08611249377043</c:v>
              </c:pt>
              <c:pt idx="2041">
                <c:v>203.18566450969874</c:v>
              </c:pt>
              <c:pt idx="2042">
                <c:v>203.28521652562705</c:v>
              </c:pt>
              <c:pt idx="2043">
                <c:v>203.38476854155536</c:v>
              </c:pt>
              <c:pt idx="2044">
                <c:v>203.48432055748367</c:v>
              </c:pt>
              <c:pt idx="2045">
                <c:v>203.58387257341198</c:v>
              </c:pt>
              <c:pt idx="2046">
                <c:v>203.68342458934029</c:v>
              </c:pt>
              <c:pt idx="2047">
                <c:v>203.7829766052686</c:v>
              </c:pt>
              <c:pt idx="2048">
                <c:v>203.88252862119691</c:v>
              </c:pt>
              <c:pt idx="2049">
                <c:v>203.98208063712522</c:v>
              </c:pt>
              <c:pt idx="2050">
                <c:v>204.08163265305353</c:v>
              </c:pt>
              <c:pt idx="2051">
                <c:v>204.18118466898184</c:v>
              </c:pt>
              <c:pt idx="2052">
                <c:v>204.28073668491015</c:v>
              </c:pt>
              <c:pt idx="2053">
                <c:v>204.38028870083846</c:v>
              </c:pt>
              <c:pt idx="2054">
                <c:v>204.47984071676677</c:v>
              </c:pt>
              <c:pt idx="2055">
                <c:v>204.57939273269508</c:v>
              </c:pt>
              <c:pt idx="2056">
                <c:v>204.67894474862339</c:v>
              </c:pt>
              <c:pt idx="2057">
                <c:v>204.7784967645517</c:v>
              </c:pt>
              <c:pt idx="2058">
                <c:v>204.87804878048001</c:v>
              </c:pt>
              <c:pt idx="2059">
                <c:v>204.97760079640832</c:v>
              </c:pt>
              <c:pt idx="2060">
                <c:v>205.07715281233664</c:v>
              </c:pt>
              <c:pt idx="2061">
                <c:v>205.17670482826495</c:v>
              </c:pt>
              <c:pt idx="2062">
                <c:v>205.27625684419326</c:v>
              </c:pt>
              <c:pt idx="2063">
                <c:v>205.37580886012157</c:v>
              </c:pt>
              <c:pt idx="2064">
                <c:v>205.47536087604988</c:v>
              </c:pt>
              <c:pt idx="2065">
                <c:v>205.57491289197819</c:v>
              </c:pt>
              <c:pt idx="2066">
                <c:v>205.6744649079065</c:v>
              </c:pt>
              <c:pt idx="2067">
                <c:v>205.77401692383481</c:v>
              </c:pt>
              <c:pt idx="2068">
                <c:v>205.87356893976312</c:v>
              </c:pt>
              <c:pt idx="2069">
                <c:v>205.97312095569143</c:v>
              </c:pt>
              <c:pt idx="2070">
                <c:v>206.07267297161974</c:v>
              </c:pt>
              <c:pt idx="2071">
                <c:v>206.17222498754805</c:v>
              </c:pt>
              <c:pt idx="2072">
                <c:v>206.27177700347636</c:v>
              </c:pt>
              <c:pt idx="2073">
                <c:v>206.37132901940467</c:v>
              </c:pt>
              <c:pt idx="2074">
                <c:v>206.47088103533298</c:v>
              </c:pt>
              <c:pt idx="2075">
                <c:v>206.57043305126129</c:v>
              </c:pt>
              <c:pt idx="2076">
                <c:v>206.6699850671896</c:v>
              </c:pt>
              <c:pt idx="2077">
                <c:v>206.76953708311791</c:v>
              </c:pt>
              <c:pt idx="2078">
                <c:v>206.86908909904622</c:v>
              </c:pt>
              <c:pt idx="2079">
                <c:v>206.96864111497453</c:v>
              </c:pt>
              <c:pt idx="2080">
                <c:v>207.06819313090284</c:v>
              </c:pt>
              <c:pt idx="2081">
                <c:v>207.16774514683115</c:v>
              </c:pt>
              <c:pt idx="2082">
                <c:v>207.26729716275946</c:v>
              </c:pt>
              <c:pt idx="2083">
                <c:v>207.36684917868777</c:v>
              </c:pt>
              <c:pt idx="2084">
                <c:v>207.46640119461608</c:v>
              </c:pt>
              <c:pt idx="2085">
                <c:v>207.56595321054439</c:v>
              </c:pt>
              <c:pt idx="2086">
                <c:v>207.6655052264727</c:v>
              </c:pt>
              <c:pt idx="2087">
                <c:v>207.76505724240101</c:v>
              </c:pt>
              <c:pt idx="2088">
                <c:v>207.86460925832932</c:v>
              </c:pt>
              <c:pt idx="2089">
                <c:v>207.96416127425763</c:v>
              </c:pt>
              <c:pt idx="2090">
                <c:v>208.06371329018594</c:v>
              </c:pt>
              <c:pt idx="2091">
                <c:v>208.16326530611425</c:v>
              </c:pt>
              <c:pt idx="2092">
                <c:v>208.26281732204257</c:v>
              </c:pt>
              <c:pt idx="2093">
                <c:v>208.36236933797088</c:v>
              </c:pt>
              <c:pt idx="2094">
                <c:v>208.46192135389919</c:v>
              </c:pt>
              <c:pt idx="2095">
                <c:v>208.5614733698275</c:v>
              </c:pt>
              <c:pt idx="2096">
                <c:v>208.66102538575581</c:v>
              </c:pt>
              <c:pt idx="2097">
                <c:v>208.76057740168412</c:v>
              </c:pt>
              <c:pt idx="2098">
                <c:v>208.86012941761243</c:v>
              </c:pt>
              <c:pt idx="2099">
                <c:v>208.95968143354074</c:v>
              </c:pt>
              <c:pt idx="2100">
                <c:v>209.05923344946905</c:v>
              </c:pt>
              <c:pt idx="2101">
                <c:v>209.15878546539736</c:v>
              </c:pt>
              <c:pt idx="2102">
                <c:v>209.25833748132567</c:v>
              </c:pt>
              <c:pt idx="2103">
                <c:v>209.35788949725398</c:v>
              </c:pt>
              <c:pt idx="2104">
                <c:v>209.45744151318229</c:v>
              </c:pt>
              <c:pt idx="2105">
                <c:v>209.5569935291106</c:v>
              </c:pt>
              <c:pt idx="2106">
                <c:v>209.65654554503891</c:v>
              </c:pt>
              <c:pt idx="2107">
                <c:v>209.75609756096722</c:v>
              </c:pt>
              <c:pt idx="2108">
                <c:v>209.85564957689553</c:v>
              </c:pt>
              <c:pt idx="2109">
                <c:v>209.95520159282384</c:v>
              </c:pt>
              <c:pt idx="2110">
                <c:v>210.05475360875215</c:v>
              </c:pt>
              <c:pt idx="2111">
                <c:v>210.15430562468046</c:v>
              </c:pt>
              <c:pt idx="2112">
                <c:v>210.25385764060877</c:v>
              </c:pt>
              <c:pt idx="2113">
                <c:v>210.35340965653708</c:v>
              </c:pt>
              <c:pt idx="2114">
                <c:v>210.45296167246539</c:v>
              </c:pt>
              <c:pt idx="2115">
                <c:v>210.5525136883937</c:v>
              </c:pt>
              <c:pt idx="2116">
                <c:v>210.65206570432201</c:v>
              </c:pt>
              <c:pt idx="2117">
                <c:v>210.75161772025032</c:v>
              </c:pt>
              <c:pt idx="2118">
                <c:v>210.85116973617863</c:v>
              </c:pt>
              <c:pt idx="2119">
                <c:v>210.95072175210694</c:v>
              </c:pt>
              <c:pt idx="2120">
                <c:v>211.05027376803525</c:v>
              </c:pt>
              <c:pt idx="2121">
                <c:v>211.14982578396356</c:v>
              </c:pt>
              <c:pt idx="2122">
                <c:v>211.24937779989187</c:v>
              </c:pt>
              <c:pt idx="2123">
                <c:v>211.34892981582018</c:v>
              </c:pt>
              <c:pt idx="2124">
                <c:v>211.4484818317485</c:v>
              </c:pt>
              <c:pt idx="2125">
                <c:v>211.54803384767681</c:v>
              </c:pt>
              <c:pt idx="2126">
                <c:v>211.64758586360512</c:v>
              </c:pt>
              <c:pt idx="2127">
                <c:v>211.74713787953343</c:v>
              </c:pt>
              <c:pt idx="2128">
                <c:v>211.84668989546174</c:v>
              </c:pt>
              <c:pt idx="2129">
                <c:v>211.94624191139005</c:v>
              </c:pt>
              <c:pt idx="2130">
                <c:v>212.04579392731836</c:v>
              </c:pt>
              <c:pt idx="2131">
                <c:v>212.14534594324667</c:v>
              </c:pt>
              <c:pt idx="2132">
                <c:v>212.24489795917498</c:v>
              </c:pt>
              <c:pt idx="2133">
                <c:v>212.34444997510329</c:v>
              </c:pt>
              <c:pt idx="2134">
                <c:v>212.4440019910316</c:v>
              </c:pt>
              <c:pt idx="2135">
                <c:v>212.54355400695991</c:v>
              </c:pt>
              <c:pt idx="2136">
                <c:v>212.64310602288822</c:v>
              </c:pt>
              <c:pt idx="2137">
                <c:v>212.74265803881653</c:v>
              </c:pt>
              <c:pt idx="2138">
                <c:v>212.84221005474484</c:v>
              </c:pt>
              <c:pt idx="2139">
                <c:v>212.94176207067315</c:v>
              </c:pt>
              <c:pt idx="2140">
                <c:v>213.04131408660146</c:v>
              </c:pt>
              <c:pt idx="2141">
                <c:v>213.14086610252977</c:v>
              </c:pt>
              <c:pt idx="2142">
                <c:v>213.24041811845808</c:v>
              </c:pt>
              <c:pt idx="2143">
                <c:v>213.33997013438639</c:v>
              </c:pt>
              <c:pt idx="2144">
                <c:v>213.4395221503147</c:v>
              </c:pt>
              <c:pt idx="2145">
                <c:v>213.53907416624301</c:v>
              </c:pt>
              <c:pt idx="2146">
                <c:v>213.63862618217132</c:v>
              </c:pt>
              <c:pt idx="2147">
                <c:v>213.73817819809963</c:v>
              </c:pt>
              <c:pt idx="2148">
                <c:v>213.83773021402794</c:v>
              </c:pt>
              <c:pt idx="2149">
                <c:v>213.93728222995625</c:v>
              </c:pt>
              <c:pt idx="2150">
                <c:v>214.03683424588456</c:v>
              </c:pt>
              <c:pt idx="2151">
                <c:v>214.13638626181287</c:v>
              </c:pt>
              <c:pt idx="2152">
                <c:v>214.23593827774118</c:v>
              </c:pt>
              <c:pt idx="2153">
                <c:v>214.33549029366949</c:v>
              </c:pt>
              <c:pt idx="2154">
                <c:v>214.4350423095978</c:v>
              </c:pt>
              <c:pt idx="2155">
                <c:v>214.53459432552611</c:v>
              </c:pt>
              <c:pt idx="2156">
                <c:v>214.63414634145443</c:v>
              </c:pt>
              <c:pt idx="2157">
                <c:v>214.73369835738274</c:v>
              </c:pt>
              <c:pt idx="2158">
                <c:v>214.83325037331105</c:v>
              </c:pt>
              <c:pt idx="2159">
                <c:v>214.93280238923936</c:v>
              </c:pt>
              <c:pt idx="2160">
                <c:v>215.03235440516767</c:v>
              </c:pt>
              <c:pt idx="2161">
                <c:v>215.13190642109598</c:v>
              </c:pt>
              <c:pt idx="2162">
                <c:v>215.23145843702429</c:v>
              </c:pt>
              <c:pt idx="2163">
                <c:v>215.3310104529526</c:v>
              </c:pt>
              <c:pt idx="2164">
                <c:v>215.43056246888091</c:v>
              </c:pt>
              <c:pt idx="2165">
                <c:v>215.53011448480922</c:v>
              </c:pt>
              <c:pt idx="2166">
                <c:v>215.62966650073753</c:v>
              </c:pt>
              <c:pt idx="2167">
                <c:v>215.72921851666584</c:v>
              </c:pt>
              <c:pt idx="2168">
                <c:v>215.82877053259415</c:v>
              </c:pt>
              <c:pt idx="2169">
                <c:v>215.92832254852246</c:v>
              </c:pt>
              <c:pt idx="2170">
                <c:v>216.02787456445077</c:v>
              </c:pt>
              <c:pt idx="2171">
                <c:v>216.12742658037908</c:v>
              </c:pt>
              <c:pt idx="2172">
                <c:v>216.22697859630739</c:v>
              </c:pt>
              <c:pt idx="2173">
                <c:v>216.3265306122357</c:v>
              </c:pt>
              <c:pt idx="2174">
                <c:v>216.42608262816401</c:v>
              </c:pt>
              <c:pt idx="2175">
                <c:v>216.52563464409232</c:v>
              </c:pt>
              <c:pt idx="2176">
                <c:v>216.62518666002063</c:v>
              </c:pt>
              <c:pt idx="2177">
                <c:v>216.72473867594894</c:v>
              </c:pt>
              <c:pt idx="2178">
                <c:v>216.82429069187725</c:v>
              </c:pt>
              <c:pt idx="2179">
                <c:v>216.92384270780556</c:v>
              </c:pt>
              <c:pt idx="2180">
                <c:v>217.02339472373387</c:v>
              </c:pt>
              <c:pt idx="2181">
                <c:v>217.12294673966218</c:v>
              </c:pt>
              <c:pt idx="2182">
                <c:v>217.22249875559049</c:v>
              </c:pt>
              <c:pt idx="2183">
                <c:v>217.3220507715188</c:v>
              </c:pt>
              <c:pt idx="2184">
                <c:v>217.42160278744711</c:v>
              </c:pt>
              <c:pt idx="2185">
                <c:v>217.52115480337542</c:v>
              </c:pt>
              <c:pt idx="2186">
                <c:v>217.62070681930373</c:v>
              </c:pt>
              <c:pt idx="2187">
                <c:v>217.72025883523204</c:v>
              </c:pt>
              <c:pt idx="2188">
                <c:v>217.81981085116036</c:v>
              </c:pt>
              <c:pt idx="2189">
                <c:v>217.91936286708867</c:v>
              </c:pt>
              <c:pt idx="2190">
                <c:v>218.01891488301698</c:v>
              </c:pt>
              <c:pt idx="2191">
                <c:v>218.11846689894529</c:v>
              </c:pt>
              <c:pt idx="2192">
                <c:v>218.2180189148736</c:v>
              </c:pt>
              <c:pt idx="2193">
                <c:v>218.31757093080191</c:v>
              </c:pt>
              <c:pt idx="2194">
                <c:v>218.41712294673022</c:v>
              </c:pt>
              <c:pt idx="2195">
                <c:v>218.51667496265853</c:v>
              </c:pt>
              <c:pt idx="2196">
                <c:v>218.61622697858684</c:v>
              </c:pt>
              <c:pt idx="2197">
                <c:v>218.71577899451515</c:v>
              </c:pt>
              <c:pt idx="2198">
                <c:v>218.81533101044346</c:v>
              </c:pt>
              <c:pt idx="2199">
                <c:v>218.91488302637177</c:v>
              </c:pt>
              <c:pt idx="2200">
                <c:v>219.01443504230008</c:v>
              </c:pt>
              <c:pt idx="2201">
                <c:v>219.11398705822839</c:v>
              </c:pt>
              <c:pt idx="2202">
                <c:v>219.2135390741567</c:v>
              </c:pt>
              <c:pt idx="2203">
                <c:v>219.31309109008501</c:v>
              </c:pt>
              <c:pt idx="2204">
                <c:v>219.41264310601332</c:v>
              </c:pt>
              <c:pt idx="2205">
                <c:v>219.51219512194163</c:v>
              </c:pt>
              <c:pt idx="2206">
                <c:v>219.61174713786994</c:v>
              </c:pt>
              <c:pt idx="2207">
                <c:v>219.71129915379825</c:v>
              </c:pt>
              <c:pt idx="2208">
                <c:v>219.81085116972656</c:v>
              </c:pt>
              <c:pt idx="2209">
                <c:v>219.91040318565487</c:v>
              </c:pt>
              <c:pt idx="2210">
                <c:v>220.00995520158318</c:v>
              </c:pt>
              <c:pt idx="2211">
                <c:v>220.10950721751149</c:v>
              </c:pt>
              <c:pt idx="2212">
                <c:v>220.2090592334398</c:v>
              </c:pt>
              <c:pt idx="2213">
                <c:v>220.30861124936811</c:v>
              </c:pt>
              <c:pt idx="2214">
                <c:v>220.40816326529642</c:v>
              </c:pt>
              <c:pt idx="2215">
                <c:v>220.50771528122473</c:v>
              </c:pt>
              <c:pt idx="2216">
                <c:v>220.60726729715304</c:v>
              </c:pt>
              <c:pt idx="2217">
                <c:v>220.70681931308135</c:v>
              </c:pt>
              <c:pt idx="2218">
                <c:v>220.80637132900966</c:v>
              </c:pt>
              <c:pt idx="2219">
                <c:v>220.90592334493797</c:v>
              </c:pt>
              <c:pt idx="2220">
                <c:v>221.00547536086628</c:v>
              </c:pt>
              <c:pt idx="2221">
                <c:v>221.1050273767946</c:v>
              </c:pt>
              <c:pt idx="2222">
                <c:v>221.20457939272291</c:v>
              </c:pt>
              <c:pt idx="2223">
                <c:v>221.30413140865122</c:v>
              </c:pt>
              <c:pt idx="2224">
                <c:v>221.40368342457953</c:v>
              </c:pt>
              <c:pt idx="2225">
                <c:v>221.50323544050784</c:v>
              </c:pt>
              <c:pt idx="2226">
                <c:v>221.60278745643615</c:v>
              </c:pt>
              <c:pt idx="2227">
                <c:v>221.70233947236446</c:v>
              </c:pt>
              <c:pt idx="2228">
                <c:v>221.80189148829277</c:v>
              </c:pt>
              <c:pt idx="2229">
                <c:v>221.90144350422108</c:v>
              </c:pt>
              <c:pt idx="2230">
                <c:v>222.00099552014939</c:v>
              </c:pt>
              <c:pt idx="2231">
                <c:v>222.1005475360777</c:v>
              </c:pt>
              <c:pt idx="2232">
                <c:v>222.20009955200601</c:v>
              </c:pt>
              <c:pt idx="2233">
                <c:v>222.29965156793432</c:v>
              </c:pt>
              <c:pt idx="2234">
                <c:v>222.39920358386263</c:v>
              </c:pt>
              <c:pt idx="2235">
                <c:v>222.49875559979094</c:v>
              </c:pt>
              <c:pt idx="2236">
                <c:v>222.59830761571925</c:v>
              </c:pt>
              <c:pt idx="2237">
                <c:v>222.69785963164756</c:v>
              </c:pt>
              <c:pt idx="2238">
                <c:v>222.79741164757587</c:v>
              </c:pt>
              <c:pt idx="2239">
                <c:v>222.89696366350418</c:v>
              </c:pt>
              <c:pt idx="2240">
                <c:v>222.99651567943249</c:v>
              </c:pt>
              <c:pt idx="2241">
                <c:v>223.0960676953608</c:v>
              </c:pt>
              <c:pt idx="2242">
                <c:v>223.19561971128911</c:v>
              </c:pt>
              <c:pt idx="2243">
                <c:v>223.29517172721742</c:v>
              </c:pt>
              <c:pt idx="2244">
                <c:v>223.39472374314573</c:v>
              </c:pt>
              <c:pt idx="2245">
                <c:v>223.49427575907404</c:v>
              </c:pt>
              <c:pt idx="2246">
                <c:v>223.59382777500235</c:v>
              </c:pt>
              <c:pt idx="2247">
                <c:v>223.69337979093066</c:v>
              </c:pt>
              <c:pt idx="2248">
                <c:v>223.79293180685897</c:v>
              </c:pt>
              <c:pt idx="2249">
                <c:v>223.89248382278728</c:v>
              </c:pt>
              <c:pt idx="2250">
                <c:v>223.99203583871559</c:v>
              </c:pt>
              <c:pt idx="2251">
                <c:v>224.0915878546439</c:v>
              </c:pt>
              <c:pt idx="2252">
                <c:v>224.19113987057221</c:v>
              </c:pt>
              <c:pt idx="2253">
                <c:v>224.29069188650053</c:v>
              </c:pt>
              <c:pt idx="2254">
                <c:v>224.39024390242884</c:v>
              </c:pt>
              <c:pt idx="2255">
                <c:v>224.48979591835715</c:v>
              </c:pt>
              <c:pt idx="2256">
                <c:v>224.58934793428546</c:v>
              </c:pt>
              <c:pt idx="2257">
                <c:v>224.68889995021377</c:v>
              </c:pt>
              <c:pt idx="2258">
                <c:v>224.78845196614208</c:v>
              </c:pt>
              <c:pt idx="2259">
                <c:v>224.88800398207039</c:v>
              </c:pt>
              <c:pt idx="2260">
                <c:v>224.9875559979987</c:v>
              </c:pt>
              <c:pt idx="2261">
                <c:v>225.08710801392701</c:v>
              </c:pt>
              <c:pt idx="2262">
                <c:v>225.18666002985532</c:v>
              </c:pt>
              <c:pt idx="2263">
                <c:v>225.28621204578363</c:v>
              </c:pt>
              <c:pt idx="2264">
                <c:v>225.38576406171194</c:v>
              </c:pt>
              <c:pt idx="2265">
                <c:v>225.48531607764025</c:v>
              </c:pt>
              <c:pt idx="2266">
                <c:v>225.58486809356856</c:v>
              </c:pt>
              <c:pt idx="2267">
                <c:v>225.68442010949687</c:v>
              </c:pt>
              <c:pt idx="2268">
                <c:v>225.78397212542518</c:v>
              </c:pt>
              <c:pt idx="2269">
                <c:v>225.88352414135349</c:v>
              </c:pt>
              <c:pt idx="2270">
                <c:v>225.9830761572818</c:v>
              </c:pt>
              <c:pt idx="2271">
                <c:v>226.08262817321011</c:v>
              </c:pt>
              <c:pt idx="2272">
                <c:v>226.18218018913842</c:v>
              </c:pt>
              <c:pt idx="2273">
                <c:v>226.28173220506673</c:v>
              </c:pt>
              <c:pt idx="2274">
                <c:v>226.38128422099504</c:v>
              </c:pt>
              <c:pt idx="2275">
                <c:v>226.48083623692335</c:v>
              </c:pt>
              <c:pt idx="2276">
                <c:v>226.58038825285166</c:v>
              </c:pt>
              <c:pt idx="2277">
                <c:v>226.67994026877997</c:v>
              </c:pt>
              <c:pt idx="2278">
                <c:v>226.77949228470828</c:v>
              </c:pt>
              <c:pt idx="2279">
                <c:v>226.87904430063659</c:v>
              </c:pt>
              <c:pt idx="2280">
                <c:v>226.9785963165649</c:v>
              </c:pt>
              <c:pt idx="2281">
                <c:v>227.07814833249321</c:v>
              </c:pt>
              <c:pt idx="2282">
                <c:v>227.17770034842152</c:v>
              </c:pt>
              <c:pt idx="2283">
                <c:v>227.27725236434983</c:v>
              </c:pt>
              <c:pt idx="2284">
                <c:v>227.37680438027814</c:v>
              </c:pt>
              <c:pt idx="2285">
                <c:v>227.47635639620646</c:v>
              </c:pt>
              <c:pt idx="2286">
                <c:v>227.57590841213477</c:v>
              </c:pt>
              <c:pt idx="2287">
                <c:v>227.67546042806308</c:v>
              </c:pt>
              <c:pt idx="2288">
                <c:v>227.77501244399139</c:v>
              </c:pt>
              <c:pt idx="2289">
                <c:v>227.8745644599197</c:v>
              </c:pt>
              <c:pt idx="2290">
                <c:v>227.97411647584801</c:v>
              </c:pt>
              <c:pt idx="2291">
                <c:v>228.07366849177632</c:v>
              </c:pt>
              <c:pt idx="2292">
                <c:v>228.17322050770463</c:v>
              </c:pt>
              <c:pt idx="2293">
                <c:v>228.27277252363294</c:v>
              </c:pt>
              <c:pt idx="2294">
                <c:v>228.37232453956125</c:v>
              </c:pt>
              <c:pt idx="2295">
                <c:v>228.47187655548956</c:v>
              </c:pt>
              <c:pt idx="2296">
                <c:v>228.57142857141787</c:v>
              </c:pt>
              <c:pt idx="2297">
                <c:v>228.67098058734618</c:v>
              </c:pt>
              <c:pt idx="2298">
                <c:v>228.77053260327449</c:v>
              </c:pt>
              <c:pt idx="2299">
                <c:v>228.8700846192028</c:v>
              </c:pt>
              <c:pt idx="2300">
                <c:v>228.96963663513111</c:v>
              </c:pt>
              <c:pt idx="2301">
                <c:v>229.06918865105942</c:v>
              </c:pt>
              <c:pt idx="2302">
                <c:v>229.16874066698773</c:v>
              </c:pt>
              <c:pt idx="2303">
                <c:v>229.26829268291604</c:v>
              </c:pt>
              <c:pt idx="2304">
                <c:v>229.36784469884435</c:v>
              </c:pt>
              <c:pt idx="2305">
                <c:v>229.46739671477266</c:v>
              </c:pt>
              <c:pt idx="2306">
                <c:v>229.56694873070097</c:v>
              </c:pt>
              <c:pt idx="2307">
                <c:v>229.66650074662928</c:v>
              </c:pt>
              <c:pt idx="2308">
                <c:v>229.76605276255759</c:v>
              </c:pt>
              <c:pt idx="2309">
                <c:v>229.8656047784859</c:v>
              </c:pt>
              <c:pt idx="2310">
                <c:v>229.96515679441421</c:v>
              </c:pt>
              <c:pt idx="2311">
                <c:v>230.06470881034252</c:v>
              </c:pt>
              <c:pt idx="2312">
                <c:v>230.16426082627083</c:v>
              </c:pt>
              <c:pt idx="2313">
                <c:v>230.26381284219914</c:v>
              </c:pt>
              <c:pt idx="2314">
                <c:v>230.36336485812745</c:v>
              </c:pt>
              <c:pt idx="2315">
                <c:v>230.46291687405576</c:v>
              </c:pt>
              <c:pt idx="2316">
                <c:v>230.56246888998407</c:v>
              </c:pt>
              <c:pt idx="2317">
                <c:v>230.66202090591239</c:v>
              </c:pt>
              <c:pt idx="2318">
                <c:v>230.7615729218407</c:v>
              </c:pt>
              <c:pt idx="2319">
                <c:v>230.86112493776901</c:v>
              </c:pt>
              <c:pt idx="2320">
                <c:v>230.96067695369732</c:v>
              </c:pt>
              <c:pt idx="2321">
                <c:v>231.06022896962563</c:v>
              </c:pt>
              <c:pt idx="2322">
                <c:v>231.15978098555394</c:v>
              </c:pt>
              <c:pt idx="2323">
                <c:v>231.25933300148225</c:v>
              </c:pt>
              <c:pt idx="2324">
                <c:v>231.35888501741056</c:v>
              </c:pt>
              <c:pt idx="2325">
                <c:v>231.45843703333887</c:v>
              </c:pt>
              <c:pt idx="2326">
                <c:v>231.55798904926718</c:v>
              </c:pt>
              <c:pt idx="2327">
                <c:v>231.65754106519549</c:v>
              </c:pt>
              <c:pt idx="2328">
                <c:v>231.7570930811238</c:v>
              </c:pt>
              <c:pt idx="2329">
                <c:v>231.85664509705211</c:v>
              </c:pt>
              <c:pt idx="2330">
                <c:v>231.95619711298042</c:v>
              </c:pt>
              <c:pt idx="2331">
                <c:v>232.05574912890873</c:v>
              </c:pt>
              <c:pt idx="2332">
                <c:v>232.15530114483704</c:v>
              </c:pt>
              <c:pt idx="2333">
                <c:v>232.25485316076535</c:v>
              </c:pt>
              <c:pt idx="2334">
                <c:v>232.35440517669366</c:v>
              </c:pt>
              <c:pt idx="2335">
                <c:v>232.45395719262197</c:v>
              </c:pt>
              <c:pt idx="2336">
                <c:v>232.55350920855028</c:v>
              </c:pt>
              <c:pt idx="2337">
                <c:v>232.65306122447859</c:v>
              </c:pt>
              <c:pt idx="2338">
                <c:v>232.7526132404069</c:v>
              </c:pt>
              <c:pt idx="2339">
                <c:v>232.85216525633521</c:v>
              </c:pt>
              <c:pt idx="2340">
                <c:v>232.95171727226352</c:v>
              </c:pt>
              <c:pt idx="2341">
                <c:v>233.05126928819183</c:v>
              </c:pt>
              <c:pt idx="2342">
                <c:v>233.15082130412014</c:v>
              </c:pt>
              <c:pt idx="2343">
                <c:v>233.25037332004845</c:v>
              </c:pt>
              <c:pt idx="2344">
                <c:v>233.34992533597676</c:v>
              </c:pt>
              <c:pt idx="2345">
                <c:v>233.44947735190507</c:v>
              </c:pt>
              <c:pt idx="2346">
                <c:v>233.54902936783338</c:v>
              </c:pt>
              <c:pt idx="2347">
                <c:v>233.64858138376169</c:v>
              </c:pt>
              <c:pt idx="2348">
                <c:v>233.74813339969</c:v>
              </c:pt>
              <c:pt idx="2349">
                <c:v>233.84768541561832</c:v>
              </c:pt>
              <c:pt idx="2350">
                <c:v>233.94723743154663</c:v>
              </c:pt>
              <c:pt idx="2351">
                <c:v>234.04678944747494</c:v>
              </c:pt>
              <c:pt idx="2352">
                <c:v>234.14634146340325</c:v>
              </c:pt>
              <c:pt idx="2353">
                <c:v>234.24589347933156</c:v>
              </c:pt>
              <c:pt idx="2354">
                <c:v>234.34544549525987</c:v>
              </c:pt>
              <c:pt idx="2355">
                <c:v>234.44499751118818</c:v>
              </c:pt>
              <c:pt idx="2356">
                <c:v>234.54454952711649</c:v>
              </c:pt>
              <c:pt idx="2357">
                <c:v>234.6441015430448</c:v>
              </c:pt>
              <c:pt idx="2358">
                <c:v>234.74365355897311</c:v>
              </c:pt>
              <c:pt idx="2359">
                <c:v>234.84320557490142</c:v>
              </c:pt>
              <c:pt idx="2360">
                <c:v>234.94275759082973</c:v>
              </c:pt>
              <c:pt idx="2361">
                <c:v>235.04230960675804</c:v>
              </c:pt>
              <c:pt idx="2362">
                <c:v>235.14186162268635</c:v>
              </c:pt>
              <c:pt idx="2363">
                <c:v>235.24141363861466</c:v>
              </c:pt>
              <c:pt idx="2364">
                <c:v>235.34096565454297</c:v>
              </c:pt>
              <c:pt idx="2365">
                <c:v>235.44051767047128</c:v>
              </c:pt>
              <c:pt idx="2366">
                <c:v>235.54006968639959</c:v>
              </c:pt>
              <c:pt idx="2367">
                <c:v>235.6396217023279</c:v>
              </c:pt>
              <c:pt idx="2368">
                <c:v>235.73917371825621</c:v>
              </c:pt>
              <c:pt idx="2369">
                <c:v>235.83872573418452</c:v>
              </c:pt>
              <c:pt idx="2370">
                <c:v>235.93827775011283</c:v>
              </c:pt>
              <c:pt idx="2371">
                <c:v>236.03782976604114</c:v>
              </c:pt>
              <c:pt idx="2372">
                <c:v>236.13738178196945</c:v>
              </c:pt>
              <c:pt idx="2373">
                <c:v>236.23693379789776</c:v>
              </c:pt>
              <c:pt idx="2374">
                <c:v>236.33648581382607</c:v>
              </c:pt>
              <c:pt idx="2375">
                <c:v>236.43603782975438</c:v>
              </c:pt>
              <c:pt idx="2376">
                <c:v>236.53558984568269</c:v>
              </c:pt>
              <c:pt idx="2377">
                <c:v>236.635141861611</c:v>
              </c:pt>
              <c:pt idx="2378">
                <c:v>236.73469387753931</c:v>
              </c:pt>
              <c:pt idx="2379">
                <c:v>236.83424589346762</c:v>
              </c:pt>
              <c:pt idx="2380">
                <c:v>236.93379790939593</c:v>
              </c:pt>
              <c:pt idx="2381">
                <c:v>237.03334992532425</c:v>
              </c:pt>
              <c:pt idx="2382">
                <c:v>237.13290194125256</c:v>
              </c:pt>
              <c:pt idx="2383">
                <c:v>237.23245395718087</c:v>
              </c:pt>
              <c:pt idx="2384">
                <c:v>237.33200597310918</c:v>
              </c:pt>
              <c:pt idx="2385">
                <c:v>237.43155798903749</c:v>
              </c:pt>
              <c:pt idx="2386">
                <c:v>237.5311100049658</c:v>
              </c:pt>
              <c:pt idx="2387">
                <c:v>237.63066202089411</c:v>
              </c:pt>
              <c:pt idx="2388">
                <c:v>237.73021403682242</c:v>
              </c:pt>
              <c:pt idx="2389">
                <c:v>237.82976605275073</c:v>
              </c:pt>
              <c:pt idx="2390">
                <c:v>237.92931806867904</c:v>
              </c:pt>
              <c:pt idx="2391">
                <c:v>238.02887008460735</c:v>
              </c:pt>
              <c:pt idx="2392">
                <c:v>238.12842210053566</c:v>
              </c:pt>
              <c:pt idx="2393">
                <c:v>238.22797411646397</c:v>
              </c:pt>
              <c:pt idx="2394">
                <c:v>238.32752613239228</c:v>
              </c:pt>
              <c:pt idx="2395">
                <c:v>238.42707814832059</c:v>
              </c:pt>
              <c:pt idx="2396">
                <c:v>238.5266301642489</c:v>
              </c:pt>
              <c:pt idx="2397">
                <c:v>238.62618218017721</c:v>
              </c:pt>
              <c:pt idx="2398">
                <c:v>238.72573419610552</c:v>
              </c:pt>
              <c:pt idx="2399">
                <c:v>238.82528621203383</c:v>
              </c:pt>
              <c:pt idx="2400">
                <c:v>238.92483822796214</c:v>
              </c:pt>
              <c:pt idx="2401">
                <c:v>239.02439024389045</c:v>
              </c:pt>
              <c:pt idx="2402">
                <c:v>239.12394225981876</c:v>
              </c:pt>
              <c:pt idx="2403">
                <c:v>239.22349427574707</c:v>
              </c:pt>
              <c:pt idx="2404">
                <c:v>239.32304629167538</c:v>
              </c:pt>
              <c:pt idx="2405">
                <c:v>239.42259830760369</c:v>
              </c:pt>
              <c:pt idx="2406">
                <c:v>239.522150323532</c:v>
              </c:pt>
              <c:pt idx="2407">
                <c:v>239.62170233946031</c:v>
              </c:pt>
              <c:pt idx="2408">
                <c:v>239.72125435538862</c:v>
              </c:pt>
              <c:pt idx="2409">
                <c:v>239.82080637131693</c:v>
              </c:pt>
              <c:pt idx="2410">
                <c:v>239.92035838724524</c:v>
              </c:pt>
              <c:pt idx="2411">
                <c:v>240.01991040317355</c:v>
              </c:pt>
              <c:pt idx="2412">
                <c:v>240.11946241910186</c:v>
              </c:pt>
              <c:pt idx="2413">
                <c:v>240.21901443503018</c:v>
              </c:pt>
              <c:pt idx="2414">
                <c:v>240.31856645095849</c:v>
              </c:pt>
              <c:pt idx="2415">
                <c:v>240.4181184668868</c:v>
              </c:pt>
              <c:pt idx="2416">
                <c:v>240.51767048281511</c:v>
              </c:pt>
              <c:pt idx="2417">
                <c:v>240.61722249874342</c:v>
              </c:pt>
              <c:pt idx="2418">
                <c:v>240.71677451467173</c:v>
              </c:pt>
              <c:pt idx="2419">
                <c:v>240.81632653060004</c:v>
              </c:pt>
              <c:pt idx="2420">
                <c:v>240.91587854652835</c:v>
              </c:pt>
              <c:pt idx="2421">
                <c:v>241.01543056245666</c:v>
              </c:pt>
              <c:pt idx="2422">
                <c:v>241.11498257838497</c:v>
              </c:pt>
              <c:pt idx="2423">
                <c:v>241.21453459431328</c:v>
              </c:pt>
              <c:pt idx="2424">
                <c:v>241.31408661024159</c:v>
              </c:pt>
              <c:pt idx="2425">
                <c:v>241.4136386261699</c:v>
              </c:pt>
              <c:pt idx="2426">
                <c:v>241.51319064209821</c:v>
              </c:pt>
              <c:pt idx="2427">
                <c:v>241.61274265802652</c:v>
              </c:pt>
              <c:pt idx="2428">
                <c:v>241.71229467395483</c:v>
              </c:pt>
              <c:pt idx="2429">
                <c:v>241.81184668988314</c:v>
              </c:pt>
              <c:pt idx="2430">
                <c:v>241.91139870581145</c:v>
              </c:pt>
              <c:pt idx="2431">
                <c:v>242.01095072173976</c:v>
              </c:pt>
              <c:pt idx="2432">
                <c:v>242.11050273766807</c:v>
              </c:pt>
              <c:pt idx="2433">
                <c:v>242.21005475359638</c:v>
              </c:pt>
              <c:pt idx="2434">
                <c:v>242.30960676952469</c:v>
              </c:pt>
              <c:pt idx="2435">
                <c:v>242.409158785453</c:v>
              </c:pt>
              <c:pt idx="2436">
                <c:v>242.50871080138131</c:v>
              </c:pt>
              <c:pt idx="2437">
                <c:v>242.60826281730962</c:v>
              </c:pt>
              <c:pt idx="2438">
                <c:v>242.70781483323793</c:v>
              </c:pt>
              <c:pt idx="2439">
                <c:v>242.80736684916624</c:v>
              </c:pt>
              <c:pt idx="2440">
                <c:v>242.90691886509455</c:v>
              </c:pt>
              <c:pt idx="2441">
                <c:v>243.00647088102286</c:v>
              </c:pt>
              <c:pt idx="2442">
                <c:v>243.10602289695117</c:v>
              </c:pt>
              <c:pt idx="2443">
                <c:v>243.20557491287948</c:v>
              </c:pt>
              <c:pt idx="2444">
                <c:v>243.30512692880779</c:v>
              </c:pt>
              <c:pt idx="2445">
                <c:v>243.4046789447361</c:v>
              </c:pt>
              <c:pt idx="2446">
                <c:v>243.50423096066442</c:v>
              </c:pt>
              <c:pt idx="2447">
                <c:v>243.60378297659273</c:v>
              </c:pt>
              <c:pt idx="2448">
                <c:v>243.70333499252104</c:v>
              </c:pt>
              <c:pt idx="2449">
                <c:v>243.80288700844935</c:v>
              </c:pt>
              <c:pt idx="2450">
                <c:v>243.90243902437766</c:v>
              </c:pt>
              <c:pt idx="2451">
                <c:v>244.00199104030597</c:v>
              </c:pt>
              <c:pt idx="2452">
                <c:v>244.10154305623428</c:v>
              </c:pt>
              <c:pt idx="2453">
                <c:v>244.20109507216259</c:v>
              </c:pt>
              <c:pt idx="2454">
                <c:v>244.3006470880909</c:v>
              </c:pt>
              <c:pt idx="2455">
                <c:v>244.40019910401921</c:v>
              </c:pt>
              <c:pt idx="2456">
                <c:v>244.49975111994752</c:v>
              </c:pt>
              <c:pt idx="2457">
                <c:v>244.59930313587583</c:v>
              </c:pt>
              <c:pt idx="2458">
                <c:v>244.69885515180414</c:v>
              </c:pt>
              <c:pt idx="2459">
                <c:v>244.79840716773245</c:v>
              </c:pt>
              <c:pt idx="2460">
                <c:v>244.89795918366076</c:v>
              </c:pt>
              <c:pt idx="2461">
                <c:v>244.99751119958907</c:v>
              </c:pt>
              <c:pt idx="2462">
                <c:v>245.09706321551738</c:v>
              </c:pt>
              <c:pt idx="2463">
                <c:v>245.19661523144569</c:v>
              </c:pt>
              <c:pt idx="2464">
                <c:v>245.296167247374</c:v>
              </c:pt>
              <c:pt idx="2465">
                <c:v>245.39571926330231</c:v>
              </c:pt>
              <c:pt idx="2466">
                <c:v>245.49527127923062</c:v>
              </c:pt>
              <c:pt idx="2467">
                <c:v>245.59482329515893</c:v>
              </c:pt>
              <c:pt idx="2468">
                <c:v>245.69437531108724</c:v>
              </c:pt>
              <c:pt idx="2469">
                <c:v>245.79392732701555</c:v>
              </c:pt>
              <c:pt idx="2470">
                <c:v>245.89347934294386</c:v>
              </c:pt>
              <c:pt idx="2471">
                <c:v>245.99303135887217</c:v>
              </c:pt>
              <c:pt idx="2472">
                <c:v>246.09258337480048</c:v>
              </c:pt>
              <c:pt idx="2473">
                <c:v>246.19213539072879</c:v>
              </c:pt>
              <c:pt idx="2474">
                <c:v>246.2916874066571</c:v>
              </c:pt>
              <c:pt idx="2475">
                <c:v>246.39123942258541</c:v>
              </c:pt>
              <c:pt idx="2476">
                <c:v>246.49079143851372</c:v>
              </c:pt>
              <c:pt idx="2477">
                <c:v>246.59034345444203</c:v>
              </c:pt>
              <c:pt idx="2478">
                <c:v>246.68989547037035</c:v>
              </c:pt>
              <c:pt idx="2479">
                <c:v>246.78944748629866</c:v>
              </c:pt>
              <c:pt idx="2480">
                <c:v>246.88899950222697</c:v>
              </c:pt>
              <c:pt idx="2481">
                <c:v>246.98855151815528</c:v>
              </c:pt>
              <c:pt idx="2482">
                <c:v>247.08810353408359</c:v>
              </c:pt>
              <c:pt idx="2483">
                <c:v>247.1876555500119</c:v>
              </c:pt>
              <c:pt idx="2484">
                <c:v>247.28720756594021</c:v>
              </c:pt>
              <c:pt idx="2485">
                <c:v>247.38675958186852</c:v>
              </c:pt>
              <c:pt idx="2486">
                <c:v>247.48631159779683</c:v>
              </c:pt>
              <c:pt idx="2487">
                <c:v>247.58586361372514</c:v>
              </c:pt>
              <c:pt idx="2488">
                <c:v>247.68541562965345</c:v>
              </c:pt>
              <c:pt idx="2489">
                <c:v>247.78496764558176</c:v>
              </c:pt>
              <c:pt idx="2490">
                <c:v>247.88451966151007</c:v>
              </c:pt>
              <c:pt idx="2491">
                <c:v>247.98407167743838</c:v>
              </c:pt>
              <c:pt idx="2492">
                <c:v>248.08362369336669</c:v>
              </c:pt>
              <c:pt idx="2493">
                <c:v>248.183175709295</c:v>
              </c:pt>
              <c:pt idx="2494">
                <c:v>248.28272772522331</c:v>
              </c:pt>
              <c:pt idx="2495">
                <c:v>248.38227974115162</c:v>
              </c:pt>
              <c:pt idx="2496">
                <c:v>248.48183175707993</c:v>
              </c:pt>
              <c:pt idx="2497">
                <c:v>248.58138377300824</c:v>
              </c:pt>
              <c:pt idx="2498">
                <c:v>248.68093578893655</c:v>
              </c:pt>
              <c:pt idx="2499">
                <c:v>248.78048780486486</c:v>
              </c:pt>
              <c:pt idx="2500">
                <c:v>248.88003982079317</c:v>
              </c:pt>
              <c:pt idx="2501">
                <c:v>248.97959183672148</c:v>
              </c:pt>
              <c:pt idx="2502">
                <c:v>249.07914385264979</c:v>
              </c:pt>
              <c:pt idx="2503">
                <c:v>249.1786958685781</c:v>
              </c:pt>
              <c:pt idx="2504">
                <c:v>249.27824788450641</c:v>
              </c:pt>
              <c:pt idx="2505">
                <c:v>249.37779990043472</c:v>
              </c:pt>
              <c:pt idx="2506">
                <c:v>249.47735191636303</c:v>
              </c:pt>
              <c:pt idx="2507">
                <c:v>249.57690393229134</c:v>
              </c:pt>
              <c:pt idx="2508">
                <c:v>249.67645594821965</c:v>
              </c:pt>
              <c:pt idx="2509">
                <c:v>249.77600796414796</c:v>
              </c:pt>
              <c:pt idx="2510">
                <c:v>249.87555998007628</c:v>
              </c:pt>
              <c:pt idx="2511">
                <c:v>249.97511199600459</c:v>
              </c:pt>
              <c:pt idx="2512">
                <c:v>250.0746640119329</c:v>
              </c:pt>
              <c:pt idx="2513">
                <c:v>250.17421602786121</c:v>
              </c:pt>
              <c:pt idx="2514">
                <c:v>250.27376804378952</c:v>
              </c:pt>
              <c:pt idx="2515">
                <c:v>250.37332005971783</c:v>
              </c:pt>
              <c:pt idx="2516">
                <c:v>250.47287207564614</c:v>
              </c:pt>
              <c:pt idx="2517">
                <c:v>250.57242409157445</c:v>
              </c:pt>
              <c:pt idx="2518">
                <c:v>250.67197610750276</c:v>
              </c:pt>
              <c:pt idx="2519">
                <c:v>250.77152812343107</c:v>
              </c:pt>
              <c:pt idx="2520">
                <c:v>250.87108013935938</c:v>
              </c:pt>
              <c:pt idx="2521">
                <c:v>250.97063215528769</c:v>
              </c:pt>
              <c:pt idx="2522">
                <c:v>251.070184171216</c:v>
              </c:pt>
              <c:pt idx="2523">
                <c:v>251.16973618714431</c:v>
              </c:pt>
              <c:pt idx="2524">
                <c:v>251.26928820307262</c:v>
              </c:pt>
              <c:pt idx="2525">
                <c:v>251.36884021900093</c:v>
              </c:pt>
              <c:pt idx="2526">
                <c:v>251.46839223492924</c:v>
              </c:pt>
              <c:pt idx="2527">
                <c:v>251.56794425085755</c:v>
              </c:pt>
              <c:pt idx="2528">
                <c:v>251.66749626678586</c:v>
              </c:pt>
              <c:pt idx="2529">
                <c:v>251.76704828271417</c:v>
              </c:pt>
              <c:pt idx="2530">
                <c:v>251.86660029864248</c:v>
              </c:pt>
              <c:pt idx="2531">
                <c:v>251.96615231457079</c:v>
              </c:pt>
              <c:pt idx="2532">
                <c:v>252.0657043304991</c:v>
              </c:pt>
              <c:pt idx="2533">
                <c:v>252.16525634642741</c:v>
              </c:pt>
              <c:pt idx="2534">
                <c:v>252.26480836235572</c:v>
              </c:pt>
              <c:pt idx="2535">
                <c:v>252.36436037828403</c:v>
              </c:pt>
              <c:pt idx="2536">
                <c:v>252.46391239421234</c:v>
              </c:pt>
              <c:pt idx="2537">
                <c:v>252.56346441014065</c:v>
              </c:pt>
              <c:pt idx="2538">
                <c:v>252.66301642606896</c:v>
              </c:pt>
              <c:pt idx="2539">
                <c:v>252.76256844199727</c:v>
              </c:pt>
              <c:pt idx="2540">
                <c:v>252.86212045792558</c:v>
              </c:pt>
              <c:pt idx="2541">
                <c:v>252.96167247385389</c:v>
              </c:pt>
              <c:pt idx="2542">
                <c:v>253.06122448978221</c:v>
              </c:pt>
              <c:pt idx="2543">
                <c:v>253.16077650571052</c:v>
              </c:pt>
              <c:pt idx="2544">
                <c:v>253.26032852163883</c:v>
              </c:pt>
              <c:pt idx="2545">
                <c:v>253.35988053756714</c:v>
              </c:pt>
              <c:pt idx="2546">
                <c:v>253.45943255349545</c:v>
              </c:pt>
              <c:pt idx="2547">
                <c:v>253.55898456942376</c:v>
              </c:pt>
              <c:pt idx="2548">
                <c:v>253.65853658535207</c:v>
              </c:pt>
              <c:pt idx="2549">
                <c:v>253.75808860128038</c:v>
              </c:pt>
              <c:pt idx="2550">
                <c:v>253.85764061720869</c:v>
              </c:pt>
              <c:pt idx="2551">
                <c:v>253.957192633137</c:v>
              </c:pt>
              <c:pt idx="2552">
                <c:v>254.05674464906531</c:v>
              </c:pt>
              <c:pt idx="2553">
                <c:v>254.15629666499362</c:v>
              </c:pt>
              <c:pt idx="2554">
                <c:v>254.25584868092193</c:v>
              </c:pt>
              <c:pt idx="2555">
                <c:v>254.35540069685024</c:v>
              </c:pt>
              <c:pt idx="2556">
                <c:v>254.45495271277855</c:v>
              </c:pt>
              <c:pt idx="2557">
                <c:v>254.55450472870686</c:v>
              </c:pt>
              <c:pt idx="2558">
                <c:v>254.65405674463517</c:v>
              </c:pt>
              <c:pt idx="2559">
                <c:v>254.75360876056348</c:v>
              </c:pt>
              <c:pt idx="2560">
                <c:v>254.85316077649179</c:v>
              </c:pt>
              <c:pt idx="2561">
                <c:v>254.9527127924201</c:v>
              </c:pt>
              <c:pt idx="2562">
                <c:v>255.05226480834841</c:v>
              </c:pt>
              <c:pt idx="2563">
                <c:v>255.15181682427672</c:v>
              </c:pt>
              <c:pt idx="2564">
                <c:v>255.25136884020503</c:v>
              </c:pt>
              <c:pt idx="2565">
                <c:v>255.35092085613334</c:v>
              </c:pt>
              <c:pt idx="2566">
                <c:v>255.45047287206165</c:v>
              </c:pt>
              <c:pt idx="2567">
                <c:v>255.55002488798996</c:v>
              </c:pt>
              <c:pt idx="2568">
                <c:v>255.64957690391827</c:v>
              </c:pt>
              <c:pt idx="2569">
                <c:v>255.74912891984658</c:v>
              </c:pt>
              <c:pt idx="2570">
                <c:v>255.84868093577489</c:v>
              </c:pt>
              <c:pt idx="2571">
                <c:v>255.9482329517032</c:v>
              </c:pt>
              <c:pt idx="2572">
                <c:v>256.04778496763151</c:v>
              </c:pt>
              <c:pt idx="2573">
                <c:v>256.14733698355985</c:v>
              </c:pt>
              <c:pt idx="2574">
                <c:v>256.24688899948819</c:v>
              </c:pt>
              <c:pt idx="2575">
                <c:v>256.34644101541653</c:v>
              </c:pt>
              <c:pt idx="2576">
                <c:v>256.44599303134487</c:v>
              </c:pt>
              <c:pt idx="2577">
                <c:v>256.54554504727321</c:v>
              </c:pt>
              <c:pt idx="2578">
                <c:v>256.64509706320155</c:v>
              </c:pt>
              <c:pt idx="2579">
                <c:v>256.74464907912989</c:v>
              </c:pt>
              <c:pt idx="2580">
                <c:v>256.84420109505822</c:v>
              </c:pt>
              <c:pt idx="2581">
                <c:v>256.94375311098656</c:v>
              </c:pt>
              <c:pt idx="2582">
                <c:v>257.0433051269149</c:v>
              </c:pt>
              <c:pt idx="2583">
                <c:v>257.14285714284324</c:v>
              </c:pt>
              <c:pt idx="2584">
                <c:v>257.24240915877158</c:v>
              </c:pt>
              <c:pt idx="2585">
                <c:v>257.34196117469992</c:v>
              </c:pt>
              <c:pt idx="2586">
                <c:v>257.44151319062826</c:v>
              </c:pt>
              <c:pt idx="2587">
                <c:v>257.5410652065566</c:v>
              </c:pt>
              <c:pt idx="2588">
                <c:v>257.64061722248493</c:v>
              </c:pt>
              <c:pt idx="2589">
                <c:v>257.74016923841327</c:v>
              </c:pt>
              <c:pt idx="2590">
                <c:v>257.83972125434161</c:v>
              </c:pt>
              <c:pt idx="2591">
                <c:v>257.93927327026995</c:v>
              </c:pt>
              <c:pt idx="2592">
                <c:v>258.03882528619829</c:v>
              </c:pt>
              <c:pt idx="2593">
                <c:v>258.13837730212663</c:v>
              </c:pt>
              <c:pt idx="2594">
                <c:v>258.23792931805497</c:v>
              </c:pt>
              <c:pt idx="2595">
                <c:v>258.33748133398331</c:v>
              </c:pt>
              <c:pt idx="2596">
                <c:v>258.43703334991164</c:v>
              </c:pt>
              <c:pt idx="2597">
                <c:v>258.53658536583998</c:v>
              </c:pt>
              <c:pt idx="2598">
                <c:v>258.63613738176832</c:v>
              </c:pt>
              <c:pt idx="2599">
                <c:v>258.73568939769666</c:v>
              </c:pt>
              <c:pt idx="2600">
                <c:v>258.835241413625</c:v>
              </c:pt>
              <c:pt idx="2601">
                <c:v>258.93479342955334</c:v>
              </c:pt>
              <c:pt idx="2602">
                <c:v>259.03434544548168</c:v>
              </c:pt>
              <c:pt idx="2603">
                <c:v>259.13389746141002</c:v>
              </c:pt>
              <c:pt idx="2604">
                <c:v>259.23344947733835</c:v>
              </c:pt>
              <c:pt idx="2605">
                <c:v>259.33300149326669</c:v>
              </c:pt>
              <c:pt idx="2606">
                <c:v>259.43255350919503</c:v>
              </c:pt>
              <c:pt idx="2607">
                <c:v>259.53210552512337</c:v>
              </c:pt>
              <c:pt idx="2608">
                <c:v>259.63165754105171</c:v>
              </c:pt>
              <c:pt idx="2609">
                <c:v>259.73120955698005</c:v>
              </c:pt>
              <c:pt idx="2610">
                <c:v>259.83076157290839</c:v>
              </c:pt>
              <c:pt idx="2611">
                <c:v>259.93031358883673</c:v>
              </c:pt>
              <c:pt idx="2612">
                <c:v>260.02986560476506</c:v>
              </c:pt>
              <c:pt idx="2613">
                <c:v>260.1294176206934</c:v>
              </c:pt>
              <c:pt idx="2614">
                <c:v>260.22896963662174</c:v>
              </c:pt>
              <c:pt idx="2615">
                <c:v>260.32852165255008</c:v>
              </c:pt>
              <c:pt idx="2616">
                <c:v>260.42807366847842</c:v>
              </c:pt>
              <c:pt idx="2617">
                <c:v>260.52762568440676</c:v>
              </c:pt>
              <c:pt idx="2618">
                <c:v>260.6271777003351</c:v>
              </c:pt>
              <c:pt idx="2619">
                <c:v>260.72672971626343</c:v>
              </c:pt>
              <c:pt idx="2620">
                <c:v>260.82628173219177</c:v>
              </c:pt>
              <c:pt idx="2621">
                <c:v>260.92583374812011</c:v>
              </c:pt>
              <c:pt idx="2622">
                <c:v>261.02538576404845</c:v>
              </c:pt>
              <c:pt idx="2623">
                <c:v>261.12493777997679</c:v>
              </c:pt>
              <c:pt idx="2624">
                <c:v>261.22448979590513</c:v>
              </c:pt>
              <c:pt idx="2625">
                <c:v>261.32404181183347</c:v>
              </c:pt>
              <c:pt idx="2626">
                <c:v>261.42359382776181</c:v>
              </c:pt>
              <c:pt idx="2627">
                <c:v>261.52314584369014</c:v>
              </c:pt>
              <c:pt idx="2628">
                <c:v>261.62269785961848</c:v>
              </c:pt>
              <c:pt idx="2629">
                <c:v>261.72224987554682</c:v>
              </c:pt>
              <c:pt idx="2630">
                <c:v>261.82180189147516</c:v>
              </c:pt>
              <c:pt idx="2631">
                <c:v>261.9213539074035</c:v>
              </c:pt>
              <c:pt idx="2632">
                <c:v>262.02090592333184</c:v>
              </c:pt>
              <c:pt idx="2633">
                <c:v>262.12045793926018</c:v>
              </c:pt>
              <c:pt idx="2634">
                <c:v>262.22000995518852</c:v>
              </c:pt>
              <c:pt idx="2635">
                <c:v>262.31956197111685</c:v>
              </c:pt>
              <c:pt idx="2636">
                <c:v>262.41911398704519</c:v>
              </c:pt>
              <c:pt idx="2637">
                <c:v>262.51866600297353</c:v>
              </c:pt>
              <c:pt idx="2638">
                <c:v>262.61821801890187</c:v>
              </c:pt>
              <c:pt idx="2639">
                <c:v>262.71777003483021</c:v>
              </c:pt>
              <c:pt idx="2640">
                <c:v>262.81732205075855</c:v>
              </c:pt>
              <c:pt idx="2641">
                <c:v>262.91687406668689</c:v>
              </c:pt>
              <c:pt idx="2642">
                <c:v>263.01642608261523</c:v>
              </c:pt>
              <c:pt idx="2643">
                <c:v>263.11597809854356</c:v>
              </c:pt>
              <c:pt idx="2644">
                <c:v>263.2155301144719</c:v>
              </c:pt>
              <c:pt idx="2645">
                <c:v>263.31508213040024</c:v>
              </c:pt>
              <c:pt idx="2646">
                <c:v>263.41463414632858</c:v>
              </c:pt>
              <c:pt idx="2647">
                <c:v>263.51418616225692</c:v>
              </c:pt>
              <c:pt idx="2648">
                <c:v>263.61373817818526</c:v>
              </c:pt>
              <c:pt idx="2649">
                <c:v>263.7132901941136</c:v>
              </c:pt>
              <c:pt idx="2650">
                <c:v>263.81284221004194</c:v>
              </c:pt>
              <c:pt idx="2651">
                <c:v>263.91239422597027</c:v>
              </c:pt>
              <c:pt idx="2652">
                <c:v>264.01194624189861</c:v>
              </c:pt>
              <c:pt idx="2653">
                <c:v>264.11149825782695</c:v>
              </c:pt>
              <c:pt idx="2654">
                <c:v>264.21105027375529</c:v>
              </c:pt>
              <c:pt idx="2655">
                <c:v>264.31060228968363</c:v>
              </c:pt>
              <c:pt idx="2656">
                <c:v>264.41015430561197</c:v>
              </c:pt>
              <c:pt idx="2657">
                <c:v>264.50970632154031</c:v>
              </c:pt>
              <c:pt idx="2658">
                <c:v>264.60925833746865</c:v>
              </c:pt>
              <c:pt idx="2659">
                <c:v>264.70881035339698</c:v>
              </c:pt>
              <c:pt idx="2660">
                <c:v>264.80836236932532</c:v>
              </c:pt>
              <c:pt idx="2661">
                <c:v>264.90791438525366</c:v>
              </c:pt>
              <c:pt idx="2662">
                <c:v>265.007466401182</c:v>
              </c:pt>
              <c:pt idx="2663">
                <c:v>265.10701841711034</c:v>
              </c:pt>
              <c:pt idx="2664">
                <c:v>265.20657043303868</c:v>
              </c:pt>
              <c:pt idx="2665">
                <c:v>265.30612244896702</c:v>
              </c:pt>
              <c:pt idx="2666">
                <c:v>265.40567446489536</c:v>
              </c:pt>
              <c:pt idx="2667">
                <c:v>265.50522648082369</c:v>
              </c:pt>
              <c:pt idx="2668">
                <c:v>265.60477849675203</c:v>
              </c:pt>
              <c:pt idx="2669">
                <c:v>265.70433051268037</c:v>
              </c:pt>
              <c:pt idx="2670">
                <c:v>265.80388252860871</c:v>
              </c:pt>
              <c:pt idx="2671">
                <c:v>265.90343454453705</c:v>
              </c:pt>
              <c:pt idx="2672">
                <c:v>266.00298656046539</c:v>
              </c:pt>
              <c:pt idx="2673">
                <c:v>266.10253857639373</c:v>
              </c:pt>
              <c:pt idx="2674">
                <c:v>266.20209059232207</c:v>
              </c:pt>
              <c:pt idx="2675">
                <c:v>266.3016426082504</c:v>
              </c:pt>
              <c:pt idx="2676">
                <c:v>266.40119462417874</c:v>
              </c:pt>
              <c:pt idx="2677">
                <c:v>266.50074664010708</c:v>
              </c:pt>
              <c:pt idx="2678">
                <c:v>266.60029865603542</c:v>
              </c:pt>
              <c:pt idx="2679">
                <c:v>266.69985067196376</c:v>
              </c:pt>
              <c:pt idx="2680">
                <c:v>266.7994026878921</c:v>
              </c:pt>
              <c:pt idx="2681">
                <c:v>266.89895470382044</c:v>
              </c:pt>
              <c:pt idx="2682">
                <c:v>266.99850671974878</c:v>
              </c:pt>
              <c:pt idx="2683">
                <c:v>267.09805873567711</c:v>
              </c:pt>
              <c:pt idx="2684">
                <c:v>267.19761075160545</c:v>
              </c:pt>
              <c:pt idx="2685">
                <c:v>267.29716276753379</c:v>
              </c:pt>
              <c:pt idx="2686">
                <c:v>267.39671478346213</c:v>
              </c:pt>
              <c:pt idx="2687">
                <c:v>267.49626679939047</c:v>
              </c:pt>
              <c:pt idx="2688">
                <c:v>267.59581881531881</c:v>
              </c:pt>
              <c:pt idx="2689">
                <c:v>267.69537083124715</c:v>
              </c:pt>
              <c:pt idx="2690">
                <c:v>267.79492284717549</c:v>
              </c:pt>
              <c:pt idx="2691">
                <c:v>267.89447486310382</c:v>
              </c:pt>
              <c:pt idx="2692">
                <c:v>267.99402687903216</c:v>
              </c:pt>
              <c:pt idx="2693">
                <c:v>268.0935788949605</c:v>
              </c:pt>
              <c:pt idx="2694">
                <c:v>268.19313091088884</c:v>
              </c:pt>
              <c:pt idx="2695">
                <c:v>268.29268292681718</c:v>
              </c:pt>
              <c:pt idx="2696">
                <c:v>268.39223494274552</c:v>
              </c:pt>
              <c:pt idx="2697">
                <c:v>268.49178695867386</c:v>
              </c:pt>
              <c:pt idx="2698">
                <c:v>268.59133897460219</c:v>
              </c:pt>
              <c:pt idx="2699">
                <c:v>268.69089099053053</c:v>
              </c:pt>
              <c:pt idx="2700">
                <c:v>268.79044300645887</c:v>
              </c:pt>
              <c:pt idx="2701">
                <c:v>268.88999502238721</c:v>
              </c:pt>
              <c:pt idx="2702">
                <c:v>268.98954703831555</c:v>
              </c:pt>
              <c:pt idx="2703">
                <c:v>269.08909905424389</c:v>
              </c:pt>
              <c:pt idx="2704">
                <c:v>269.18865107017223</c:v>
              </c:pt>
              <c:pt idx="2705">
                <c:v>269.28820308610057</c:v>
              </c:pt>
              <c:pt idx="2706">
                <c:v>269.3877551020289</c:v>
              </c:pt>
              <c:pt idx="2707">
                <c:v>269.48730711795724</c:v>
              </c:pt>
              <c:pt idx="2708">
                <c:v>269.58685913388558</c:v>
              </c:pt>
              <c:pt idx="2709">
                <c:v>269.68641114981392</c:v>
              </c:pt>
              <c:pt idx="2710">
                <c:v>269.78596316574226</c:v>
              </c:pt>
              <c:pt idx="2711">
                <c:v>269.8855151816706</c:v>
              </c:pt>
              <c:pt idx="2712">
                <c:v>269.98506719759894</c:v>
              </c:pt>
              <c:pt idx="2713">
                <c:v>270.08461921352728</c:v>
              </c:pt>
              <c:pt idx="2714">
                <c:v>270.18417122945561</c:v>
              </c:pt>
              <c:pt idx="2715">
                <c:v>270.28372324538395</c:v>
              </c:pt>
              <c:pt idx="2716">
                <c:v>270.38327526131229</c:v>
              </c:pt>
              <c:pt idx="2717">
                <c:v>270.48282727724063</c:v>
              </c:pt>
              <c:pt idx="2718">
                <c:v>270.58237929316897</c:v>
              </c:pt>
              <c:pt idx="2719">
                <c:v>270.68193130909731</c:v>
              </c:pt>
              <c:pt idx="2720">
                <c:v>270.78148332502565</c:v>
              </c:pt>
              <c:pt idx="2721">
                <c:v>270.88103534095399</c:v>
              </c:pt>
              <c:pt idx="2722">
                <c:v>270.98058735688232</c:v>
              </c:pt>
              <c:pt idx="2723">
                <c:v>271.08013937281066</c:v>
              </c:pt>
              <c:pt idx="2724">
                <c:v>271.179691388739</c:v>
              </c:pt>
              <c:pt idx="2725">
                <c:v>271.27924340466734</c:v>
              </c:pt>
              <c:pt idx="2726">
                <c:v>271.37879542059568</c:v>
              </c:pt>
              <c:pt idx="2727">
                <c:v>271.47834743652402</c:v>
              </c:pt>
              <c:pt idx="2728">
                <c:v>271.57789945245236</c:v>
              </c:pt>
              <c:pt idx="2729">
                <c:v>271.6774514683807</c:v>
              </c:pt>
              <c:pt idx="2730">
                <c:v>271.77700348430903</c:v>
              </c:pt>
              <c:pt idx="2731">
                <c:v>271.87655550023737</c:v>
              </c:pt>
              <c:pt idx="2732">
                <c:v>271.97610751616571</c:v>
              </c:pt>
              <c:pt idx="2733">
                <c:v>272.07565953209405</c:v>
              </c:pt>
              <c:pt idx="2734">
                <c:v>272.17521154802239</c:v>
              </c:pt>
              <c:pt idx="2735">
                <c:v>272.27476356395073</c:v>
              </c:pt>
              <c:pt idx="2736">
                <c:v>272.37431557987907</c:v>
              </c:pt>
              <c:pt idx="2737">
                <c:v>272.47386759580741</c:v>
              </c:pt>
              <c:pt idx="2738">
                <c:v>272.57341961173574</c:v>
              </c:pt>
              <c:pt idx="2739">
                <c:v>272.67297162766408</c:v>
              </c:pt>
              <c:pt idx="2740">
                <c:v>272.77252364359242</c:v>
              </c:pt>
              <c:pt idx="2741">
                <c:v>272.87207565952076</c:v>
              </c:pt>
              <c:pt idx="2742">
                <c:v>272.9716276754491</c:v>
              </c:pt>
              <c:pt idx="2743">
                <c:v>273.07117969137744</c:v>
              </c:pt>
              <c:pt idx="2744">
                <c:v>273.17073170730578</c:v>
              </c:pt>
              <c:pt idx="2745">
                <c:v>273.27028372323412</c:v>
              </c:pt>
              <c:pt idx="2746">
                <c:v>273.36983573916245</c:v>
              </c:pt>
              <c:pt idx="2747">
                <c:v>273.46938775509079</c:v>
              </c:pt>
              <c:pt idx="2748">
                <c:v>273.56893977101913</c:v>
              </c:pt>
              <c:pt idx="2749">
                <c:v>273.66849178694747</c:v>
              </c:pt>
              <c:pt idx="2750">
                <c:v>273.76804380287581</c:v>
              </c:pt>
              <c:pt idx="2751">
                <c:v>273.86759581880415</c:v>
              </c:pt>
              <c:pt idx="2752">
                <c:v>273.96714783473249</c:v>
              </c:pt>
              <c:pt idx="2753">
                <c:v>274.06669985066083</c:v>
              </c:pt>
              <c:pt idx="2754">
                <c:v>274.16625186658916</c:v>
              </c:pt>
              <c:pt idx="2755">
                <c:v>274.2658038825175</c:v>
              </c:pt>
              <c:pt idx="2756">
                <c:v>274.36535589844584</c:v>
              </c:pt>
              <c:pt idx="2757">
                <c:v>274.46490791437418</c:v>
              </c:pt>
              <c:pt idx="2758">
                <c:v>274.56445993030252</c:v>
              </c:pt>
              <c:pt idx="2759">
                <c:v>274.66401194623086</c:v>
              </c:pt>
              <c:pt idx="2760">
                <c:v>274.7635639621592</c:v>
              </c:pt>
              <c:pt idx="2761">
                <c:v>274.86311597808754</c:v>
              </c:pt>
              <c:pt idx="2762">
                <c:v>274.96266799401587</c:v>
              </c:pt>
              <c:pt idx="2763">
                <c:v>275.06222000994421</c:v>
              </c:pt>
              <c:pt idx="2764">
                <c:v>275.16177202587255</c:v>
              </c:pt>
              <c:pt idx="2765">
                <c:v>275.26132404180089</c:v>
              </c:pt>
              <c:pt idx="2766">
                <c:v>275.36087605772923</c:v>
              </c:pt>
              <c:pt idx="2767">
                <c:v>275.46042807365757</c:v>
              </c:pt>
              <c:pt idx="2768">
                <c:v>275.55998008958591</c:v>
              </c:pt>
              <c:pt idx="2769">
                <c:v>275.65953210551424</c:v>
              </c:pt>
              <c:pt idx="2770">
                <c:v>275.75908412144258</c:v>
              </c:pt>
              <c:pt idx="2771">
                <c:v>275.85863613737092</c:v>
              </c:pt>
              <c:pt idx="2772">
                <c:v>275.95818815329926</c:v>
              </c:pt>
              <c:pt idx="2773">
                <c:v>276.0577401692276</c:v>
              </c:pt>
              <c:pt idx="2774">
                <c:v>276.15729218515594</c:v>
              </c:pt>
              <c:pt idx="2775">
                <c:v>276.25684420108428</c:v>
              </c:pt>
              <c:pt idx="2776">
                <c:v>276.35639621701262</c:v>
              </c:pt>
              <c:pt idx="2777">
                <c:v>276.45594823294095</c:v>
              </c:pt>
              <c:pt idx="2778">
                <c:v>276.55550024886929</c:v>
              </c:pt>
              <c:pt idx="2779">
                <c:v>276.65505226479763</c:v>
              </c:pt>
              <c:pt idx="2780">
                <c:v>276.75460428072597</c:v>
              </c:pt>
              <c:pt idx="2781">
                <c:v>276.85415629665431</c:v>
              </c:pt>
              <c:pt idx="2782">
                <c:v>276.95370831258265</c:v>
              </c:pt>
              <c:pt idx="2783">
                <c:v>277.05326032851099</c:v>
              </c:pt>
              <c:pt idx="2784">
                <c:v>277.15281234443933</c:v>
              </c:pt>
              <c:pt idx="2785">
                <c:v>277.25236436036766</c:v>
              </c:pt>
              <c:pt idx="2786">
                <c:v>277.351916376296</c:v>
              </c:pt>
              <c:pt idx="2787">
                <c:v>277.45146839222434</c:v>
              </c:pt>
              <c:pt idx="2788">
                <c:v>277.55102040815268</c:v>
              </c:pt>
              <c:pt idx="2789">
                <c:v>277.65057242408102</c:v>
              </c:pt>
              <c:pt idx="2790">
                <c:v>277.75012444000936</c:v>
              </c:pt>
              <c:pt idx="2791">
                <c:v>277.8496764559377</c:v>
              </c:pt>
              <c:pt idx="2792">
                <c:v>277.94922847186604</c:v>
              </c:pt>
              <c:pt idx="2793">
                <c:v>278.04878048779437</c:v>
              </c:pt>
              <c:pt idx="2794">
                <c:v>278.14833250372271</c:v>
              </c:pt>
              <c:pt idx="2795">
                <c:v>278.24788451965105</c:v>
              </c:pt>
              <c:pt idx="2796">
                <c:v>278.34743653557939</c:v>
              </c:pt>
              <c:pt idx="2797">
                <c:v>278.44698855150773</c:v>
              </c:pt>
              <c:pt idx="2798">
                <c:v>278.54654056743607</c:v>
              </c:pt>
              <c:pt idx="2799">
                <c:v>278.64609258336441</c:v>
              </c:pt>
              <c:pt idx="2800">
                <c:v>278.74564459929275</c:v>
              </c:pt>
              <c:pt idx="2801">
                <c:v>278.84519661522108</c:v>
              </c:pt>
              <c:pt idx="2802">
                <c:v>278.94474863114942</c:v>
              </c:pt>
              <c:pt idx="2803">
                <c:v>279.04430064707776</c:v>
              </c:pt>
              <c:pt idx="2804">
                <c:v>279.1438526630061</c:v>
              </c:pt>
              <c:pt idx="2805">
                <c:v>279.24340467893444</c:v>
              </c:pt>
              <c:pt idx="2806">
                <c:v>279.34295669486278</c:v>
              </c:pt>
              <c:pt idx="2807">
                <c:v>279.44250871079112</c:v>
              </c:pt>
              <c:pt idx="2808">
                <c:v>279.54206072671946</c:v>
              </c:pt>
              <c:pt idx="2809">
                <c:v>279.64161274264779</c:v>
              </c:pt>
              <c:pt idx="2810">
                <c:v>279.74116475857613</c:v>
              </c:pt>
              <c:pt idx="2811">
                <c:v>279.84071677450447</c:v>
              </c:pt>
              <c:pt idx="2812">
                <c:v>279.94026879043281</c:v>
              </c:pt>
              <c:pt idx="2813">
                <c:v>280.03982080636115</c:v>
              </c:pt>
              <c:pt idx="2814">
                <c:v>280.13937282228949</c:v>
              </c:pt>
              <c:pt idx="2815">
                <c:v>280.23892483821783</c:v>
              </c:pt>
              <c:pt idx="2816">
                <c:v>280.33847685414617</c:v>
              </c:pt>
              <c:pt idx="2817">
                <c:v>280.4380288700745</c:v>
              </c:pt>
              <c:pt idx="2818">
                <c:v>280.53758088600284</c:v>
              </c:pt>
              <c:pt idx="2819">
                <c:v>280.63713290193118</c:v>
              </c:pt>
              <c:pt idx="2820">
                <c:v>280.73668491785952</c:v>
              </c:pt>
              <c:pt idx="2821">
                <c:v>280.83623693378786</c:v>
              </c:pt>
              <c:pt idx="2822">
                <c:v>280.9357889497162</c:v>
              </c:pt>
              <c:pt idx="2823">
                <c:v>281.03534096564454</c:v>
              </c:pt>
              <c:pt idx="2824">
                <c:v>281.13489298157288</c:v>
              </c:pt>
              <c:pt idx="2825">
                <c:v>281.23444499750121</c:v>
              </c:pt>
              <c:pt idx="2826">
                <c:v>281.33399701342955</c:v>
              </c:pt>
              <c:pt idx="2827">
                <c:v>281.43354902935789</c:v>
              </c:pt>
              <c:pt idx="2828">
                <c:v>281.53310104528623</c:v>
              </c:pt>
              <c:pt idx="2829">
                <c:v>281.63265306121457</c:v>
              </c:pt>
              <c:pt idx="2830">
                <c:v>281.73220507714291</c:v>
              </c:pt>
              <c:pt idx="2831">
                <c:v>281.83175709307125</c:v>
              </c:pt>
              <c:pt idx="2832">
                <c:v>281.93130910899959</c:v>
              </c:pt>
              <c:pt idx="2833">
                <c:v>282.03086112492792</c:v>
              </c:pt>
              <c:pt idx="2834">
                <c:v>282.13041314085626</c:v>
              </c:pt>
              <c:pt idx="2835">
                <c:v>282.2299651567846</c:v>
              </c:pt>
              <c:pt idx="2836">
                <c:v>282.32951717271294</c:v>
              </c:pt>
              <c:pt idx="2837">
                <c:v>282.42906918864128</c:v>
              </c:pt>
              <c:pt idx="2838">
                <c:v>282.52862120456962</c:v>
              </c:pt>
              <c:pt idx="2839">
                <c:v>282.62817322049796</c:v>
              </c:pt>
              <c:pt idx="2840">
                <c:v>282.72772523642629</c:v>
              </c:pt>
              <c:pt idx="2841">
                <c:v>282.82727725235463</c:v>
              </c:pt>
              <c:pt idx="2842">
                <c:v>282.92682926828297</c:v>
              </c:pt>
              <c:pt idx="2843">
                <c:v>283.02638128421131</c:v>
              </c:pt>
              <c:pt idx="2844">
                <c:v>283.12593330013965</c:v>
              </c:pt>
              <c:pt idx="2845">
                <c:v>283.22548531606799</c:v>
              </c:pt>
              <c:pt idx="2846">
                <c:v>283.32503733199633</c:v>
              </c:pt>
              <c:pt idx="2847">
                <c:v>283.42458934792467</c:v>
              </c:pt>
              <c:pt idx="2848">
                <c:v>283.524141363853</c:v>
              </c:pt>
              <c:pt idx="2849">
                <c:v>283.62369337978134</c:v>
              </c:pt>
              <c:pt idx="2850">
                <c:v>283.72324539570968</c:v>
              </c:pt>
              <c:pt idx="2851">
                <c:v>283.82279741163802</c:v>
              </c:pt>
              <c:pt idx="2852">
                <c:v>283.92234942756636</c:v>
              </c:pt>
              <c:pt idx="2853">
                <c:v>284.0219014434947</c:v>
              </c:pt>
              <c:pt idx="2854">
                <c:v>284.12145345942304</c:v>
              </c:pt>
              <c:pt idx="2855">
                <c:v>284.22100547535138</c:v>
              </c:pt>
              <c:pt idx="2856">
                <c:v>284.32055749127971</c:v>
              </c:pt>
              <c:pt idx="2857">
                <c:v>284.42010950720805</c:v>
              </c:pt>
              <c:pt idx="2858">
                <c:v>284.51966152313639</c:v>
              </c:pt>
              <c:pt idx="2859">
                <c:v>284.61921353906473</c:v>
              </c:pt>
              <c:pt idx="2860">
                <c:v>284.71876555499307</c:v>
              </c:pt>
              <c:pt idx="2861">
                <c:v>284.81831757092141</c:v>
              </c:pt>
              <c:pt idx="2862">
                <c:v>284.91786958684975</c:v>
              </c:pt>
              <c:pt idx="2863">
                <c:v>285.01742160277809</c:v>
              </c:pt>
              <c:pt idx="2864">
                <c:v>285.11697361870642</c:v>
              </c:pt>
              <c:pt idx="2865">
                <c:v>285.21652563463476</c:v>
              </c:pt>
              <c:pt idx="2866">
                <c:v>285.3160776505631</c:v>
              </c:pt>
              <c:pt idx="2867">
                <c:v>285.41562966649144</c:v>
              </c:pt>
              <c:pt idx="2868">
                <c:v>285.51518168241978</c:v>
              </c:pt>
              <c:pt idx="2869">
                <c:v>285.61473369834812</c:v>
              </c:pt>
              <c:pt idx="2870">
                <c:v>285.71428571427646</c:v>
              </c:pt>
              <c:pt idx="2871">
                <c:v>285.8138377302048</c:v>
              </c:pt>
              <c:pt idx="2872">
                <c:v>285.91338974613313</c:v>
              </c:pt>
              <c:pt idx="2873">
                <c:v>286.01294176206147</c:v>
              </c:pt>
              <c:pt idx="2874">
                <c:v>286.11249377798981</c:v>
              </c:pt>
              <c:pt idx="2875">
                <c:v>286.21204579391815</c:v>
              </c:pt>
              <c:pt idx="2876">
                <c:v>286.31159780984649</c:v>
              </c:pt>
              <c:pt idx="2877">
                <c:v>286.41114982577483</c:v>
              </c:pt>
              <c:pt idx="2878">
                <c:v>286.51070184170317</c:v>
              </c:pt>
              <c:pt idx="2879">
                <c:v>286.61025385763151</c:v>
              </c:pt>
              <c:pt idx="2880">
                <c:v>286.70980587355984</c:v>
              </c:pt>
              <c:pt idx="2881">
                <c:v>286.80935788948818</c:v>
              </c:pt>
              <c:pt idx="2882">
                <c:v>286.90890990541652</c:v>
              </c:pt>
              <c:pt idx="2883">
                <c:v>287.00846192134486</c:v>
              </c:pt>
              <c:pt idx="2884">
                <c:v>287.1080139372732</c:v>
              </c:pt>
              <c:pt idx="2885">
                <c:v>287.20756595320154</c:v>
              </c:pt>
              <c:pt idx="2886">
                <c:v>287.30711796912988</c:v>
              </c:pt>
              <c:pt idx="2887">
                <c:v>287.40666998505822</c:v>
              </c:pt>
              <c:pt idx="2888">
                <c:v>287.50622200098655</c:v>
              </c:pt>
              <c:pt idx="2889">
                <c:v>287.60577401691489</c:v>
              </c:pt>
              <c:pt idx="2890">
                <c:v>287.70532603284323</c:v>
              </c:pt>
              <c:pt idx="2891">
                <c:v>287.80487804877157</c:v>
              </c:pt>
              <c:pt idx="2892">
                <c:v>287.90443006469991</c:v>
              </c:pt>
              <c:pt idx="2893">
                <c:v>288.00398208062825</c:v>
              </c:pt>
              <c:pt idx="2894">
                <c:v>288.10353409655659</c:v>
              </c:pt>
              <c:pt idx="2895">
                <c:v>288.20308611248493</c:v>
              </c:pt>
              <c:pt idx="2896">
                <c:v>288.30263812841326</c:v>
              </c:pt>
              <c:pt idx="2897">
                <c:v>288.4021901443416</c:v>
              </c:pt>
              <c:pt idx="2898">
                <c:v>288.50174216026994</c:v>
              </c:pt>
              <c:pt idx="2899">
                <c:v>288.60129417619828</c:v>
              </c:pt>
              <c:pt idx="2900">
                <c:v>288.70084619212662</c:v>
              </c:pt>
              <c:pt idx="2901">
                <c:v>288.80039820805496</c:v>
              </c:pt>
              <c:pt idx="2902">
                <c:v>288.8999502239833</c:v>
              </c:pt>
              <c:pt idx="2903">
                <c:v>288.99950223991164</c:v>
              </c:pt>
              <c:pt idx="2904">
                <c:v>289.09905425583997</c:v>
              </c:pt>
              <c:pt idx="2905">
                <c:v>289.19860627176831</c:v>
              </c:pt>
              <c:pt idx="2906">
                <c:v>289.29815828769665</c:v>
              </c:pt>
              <c:pt idx="2907">
                <c:v>289.39771030362499</c:v>
              </c:pt>
              <c:pt idx="2908">
                <c:v>289.49726231955333</c:v>
              </c:pt>
              <c:pt idx="2909">
                <c:v>289.59681433548167</c:v>
              </c:pt>
              <c:pt idx="2910">
                <c:v>289.69636635141001</c:v>
              </c:pt>
              <c:pt idx="2911">
                <c:v>289.79591836733834</c:v>
              </c:pt>
              <c:pt idx="2912">
                <c:v>289.89547038326668</c:v>
              </c:pt>
              <c:pt idx="2913">
                <c:v>289.99502239919502</c:v>
              </c:pt>
              <c:pt idx="2914">
                <c:v>290.09457441512336</c:v>
              </c:pt>
              <c:pt idx="2915">
                <c:v>290.1941264310517</c:v>
              </c:pt>
              <c:pt idx="2916">
                <c:v>290.29367844698004</c:v>
              </c:pt>
              <c:pt idx="2917">
                <c:v>290.39323046290838</c:v>
              </c:pt>
              <c:pt idx="2918">
                <c:v>290.49278247883672</c:v>
              </c:pt>
              <c:pt idx="2919">
                <c:v>290.59233449476505</c:v>
              </c:pt>
              <c:pt idx="2920">
                <c:v>290.69188651069339</c:v>
              </c:pt>
              <c:pt idx="2921">
                <c:v>290.79143852662173</c:v>
              </c:pt>
              <c:pt idx="2922">
                <c:v>290.89099054255007</c:v>
              </c:pt>
              <c:pt idx="2923">
                <c:v>290.99054255847841</c:v>
              </c:pt>
              <c:pt idx="2924">
                <c:v>291.09009457440675</c:v>
              </c:pt>
              <c:pt idx="2925">
                <c:v>291.18964659033509</c:v>
              </c:pt>
              <c:pt idx="2926">
                <c:v>291.28919860626343</c:v>
              </c:pt>
              <c:pt idx="2927">
                <c:v>291.38875062219176</c:v>
              </c:pt>
              <c:pt idx="2928">
                <c:v>291.4883026381201</c:v>
              </c:pt>
              <c:pt idx="2929">
                <c:v>291.58785465404844</c:v>
              </c:pt>
              <c:pt idx="2930">
                <c:v>291.68740666997678</c:v>
              </c:pt>
              <c:pt idx="2931">
                <c:v>291.78695868590512</c:v>
              </c:pt>
              <c:pt idx="2932">
                <c:v>291.88651070183346</c:v>
              </c:pt>
              <c:pt idx="2933">
                <c:v>291.9860627177618</c:v>
              </c:pt>
              <c:pt idx="2934">
                <c:v>292.08561473369014</c:v>
              </c:pt>
              <c:pt idx="2935">
                <c:v>292.18516674961847</c:v>
              </c:pt>
              <c:pt idx="2936">
                <c:v>292.28471876554681</c:v>
              </c:pt>
              <c:pt idx="2937">
                <c:v>292.38427078147515</c:v>
              </c:pt>
              <c:pt idx="2938">
                <c:v>292.48382279740349</c:v>
              </c:pt>
              <c:pt idx="2939">
                <c:v>292.58337481333183</c:v>
              </c:pt>
              <c:pt idx="2940">
                <c:v>292.68292682926017</c:v>
              </c:pt>
              <c:pt idx="2941">
                <c:v>292.78247884518851</c:v>
              </c:pt>
              <c:pt idx="2942">
                <c:v>292.88203086111685</c:v>
              </c:pt>
              <c:pt idx="2943">
                <c:v>292.98158287704518</c:v>
              </c:pt>
              <c:pt idx="2944">
                <c:v>293.08113489297352</c:v>
              </c:pt>
              <c:pt idx="2945">
                <c:v>293.18068690890186</c:v>
              </c:pt>
              <c:pt idx="2946">
                <c:v>293.2802389248302</c:v>
              </c:pt>
              <c:pt idx="2947">
                <c:v>293.37979094075854</c:v>
              </c:pt>
              <c:pt idx="2948">
                <c:v>293.47934295668688</c:v>
              </c:pt>
              <c:pt idx="2949">
                <c:v>293.57889497261522</c:v>
              </c:pt>
              <c:pt idx="2950">
                <c:v>293.67844698854356</c:v>
              </c:pt>
              <c:pt idx="2951">
                <c:v>293.77799900447189</c:v>
              </c:pt>
              <c:pt idx="2952">
                <c:v>293.87755102040023</c:v>
              </c:pt>
              <c:pt idx="2953">
                <c:v>293.97710303632857</c:v>
              </c:pt>
              <c:pt idx="2954">
                <c:v>294.07665505225691</c:v>
              </c:pt>
              <c:pt idx="2955">
                <c:v>294.17620706818525</c:v>
              </c:pt>
              <c:pt idx="2956">
                <c:v>294.27575908411359</c:v>
              </c:pt>
              <c:pt idx="2957">
                <c:v>294.37531110004193</c:v>
              </c:pt>
              <c:pt idx="2958">
                <c:v>294.47486311597027</c:v>
              </c:pt>
              <c:pt idx="2959">
                <c:v>294.5744151318986</c:v>
              </c:pt>
              <c:pt idx="2960">
                <c:v>294.67396714782694</c:v>
              </c:pt>
              <c:pt idx="2961">
                <c:v>294.77351916375528</c:v>
              </c:pt>
              <c:pt idx="2962">
                <c:v>294.87307117968362</c:v>
              </c:pt>
              <c:pt idx="2963">
                <c:v>294.97262319561196</c:v>
              </c:pt>
              <c:pt idx="2964">
                <c:v>295.0721752115403</c:v>
              </c:pt>
              <c:pt idx="2965">
                <c:v>295.17172722746864</c:v>
              </c:pt>
              <c:pt idx="2966">
                <c:v>295.27127924339698</c:v>
              </c:pt>
              <c:pt idx="2967">
                <c:v>295.37083125932531</c:v>
              </c:pt>
              <c:pt idx="2968">
                <c:v>295.47038327525365</c:v>
              </c:pt>
              <c:pt idx="2969">
                <c:v>295.56993529118199</c:v>
              </c:pt>
              <c:pt idx="2970">
                <c:v>295.66948730711033</c:v>
              </c:pt>
              <c:pt idx="2971">
                <c:v>295.76903932303867</c:v>
              </c:pt>
              <c:pt idx="2972">
                <c:v>295.86859133896701</c:v>
              </c:pt>
              <c:pt idx="2973">
                <c:v>295.96814335489535</c:v>
              </c:pt>
              <c:pt idx="2974">
                <c:v>296.06769537082369</c:v>
              </c:pt>
              <c:pt idx="2975">
                <c:v>296.16724738675202</c:v>
              </c:pt>
              <c:pt idx="2976">
                <c:v>296.26679940268036</c:v>
              </c:pt>
              <c:pt idx="2977">
                <c:v>296.3663514186087</c:v>
              </c:pt>
              <c:pt idx="2978">
                <c:v>296.46590343453704</c:v>
              </c:pt>
              <c:pt idx="2979">
                <c:v>296.56545545046538</c:v>
              </c:pt>
              <c:pt idx="2980">
                <c:v>296.66500746639372</c:v>
              </c:pt>
              <c:pt idx="2981">
                <c:v>296.76455948232206</c:v>
              </c:pt>
              <c:pt idx="2982">
                <c:v>296.8641114982504</c:v>
              </c:pt>
              <c:pt idx="2983">
                <c:v>296.96366351417873</c:v>
              </c:pt>
              <c:pt idx="2984">
                <c:v>297.06321553010707</c:v>
              </c:pt>
              <c:pt idx="2985">
                <c:v>297.16276754603541</c:v>
              </c:pt>
              <c:pt idx="2986">
                <c:v>297.26231956196375</c:v>
              </c:pt>
              <c:pt idx="2987">
                <c:v>297.36187157789209</c:v>
              </c:pt>
              <c:pt idx="2988">
                <c:v>297.46142359382043</c:v>
              </c:pt>
              <c:pt idx="2989">
                <c:v>297.56097560974877</c:v>
              </c:pt>
              <c:pt idx="2990">
                <c:v>297.6605276256771</c:v>
              </c:pt>
              <c:pt idx="2991">
                <c:v>297.76007964160544</c:v>
              </c:pt>
              <c:pt idx="2992">
                <c:v>297.85963165753378</c:v>
              </c:pt>
              <c:pt idx="2993">
                <c:v>297.95918367346212</c:v>
              </c:pt>
              <c:pt idx="2994">
                <c:v>298.05873568939046</c:v>
              </c:pt>
              <c:pt idx="2995">
                <c:v>298.1582877053188</c:v>
              </c:pt>
              <c:pt idx="2996">
                <c:v>298.25783972124714</c:v>
              </c:pt>
              <c:pt idx="2997">
                <c:v>298.35739173717548</c:v>
              </c:pt>
              <c:pt idx="2998">
                <c:v>298.45694375310381</c:v>
              </c:pt>
              <c:pt idx="2999">
                <c:v>298.55649576903215</c:v>
              </c:pt>
              <c:pt idx="3000">
                <c:v>298.65604778496049</c:v>
              </c:pt>
              <c:pt idx="3001">
                <c:v>298.75559980088883</c:v>
              </c:pt>
              <c:pt idx="3002">
                <c:v>298.85515181681717</c:v>
              </c:pt>
              <c:pt idx="3003">
                <c:v>298.95470383274551</c:v>
              </c:pt>
              <c:pt idx="3004">
                <c:v>299.05425584867385</c:v>
              </c:pt>
              <c:pt idx="3005">
                <c:v>299.15380786460219</c:v>
              </c:pt>
              <c:pt idx="3006">
                <c:v>299.25335988053052</c:v>
              </c:pt>
              <c:pt idx="3007">
                <c:v>299.35291189645886</c:v>
              </c:pt>
              <c:pt idx="3008">
                <c:v>299.4524639123872</c:v>
              </c:pt>
              <c:pt idx="3009">
                <c:v>299.55201592831554</c:v>
              </c:pt>
              <c:pt idx="3010">
                <c:v>299.65156794424388</c:v>
              </c:pt>
              <c:pt idx="3011">
                <c:v>299.75111996017222</c:v>
              </c:pt>
              <c:pt idx="3012">
                <c:v>299.85067197610056</c:v>
              </c:pt>
              <c:pt idx="3013">
                <c:v>299.9502239920289</c:v>
              </c:pt>
              <c:pt idx="3014">
                <c:v>300.04977600795723</c:v>
              </c:pt>
            </c:numLit>
          </c:xVal>
          <c:yVal>
            <c:numLit>
              <c:formatCode>General</c:formatCode>
              <c:ptCount val="3015"/>
              <c:pt idx="0">
                <c:v>29</c:v>
              </c:pt>
              <c:pt idx="1">
                <c:v>29</c:v>
              </c:pt>
              <c:pt idx="2">
                <c:v>29</c:v>
              </c:pt>
              <c:pt idx="3">
                <c:v>29</c:v>
              </c:pt>
              <c:pt idx="4">
                <c:v>29</c:v>
              </c:pt>
              <c:pt idx="5">
                <c:v>29</c:v>
              </c:pt>
              <c:pt idx="6">
                <c:v>29</c:v>
              </c:pt>
              <c:pt idx="7">
                <c:v>29</c:v>
              </c:pt>
              <c:pt idx="8">
                <c:v>29</c:v>
              </c:pt>
              <c:pt idx="9">
                <c:v>29</c:v>
              </c:pt>
              <c:pt idx="10">
                <c:v>29</c:v>
              </c:pt>
              <c:pt idx="11">
                <c:v>29</c:v>
              </c:pt>
              <c:pt idx="12">
                <c:v>29</c:v>
              </c:pt>
              <c:pt idx="13">
                <c:v>29</c:v>
              </c:pt>
              <c:pt idx="14">
                <c:v>28.9</c:v>
              </c:pt>
              <c:pt idx="15">
                <c:v>29</c:v>
              </c:pt>
              <c:pt idx="16">
                <c:v>29</c:v>
              </c:pt>
              <c:pt idx="17">
                <c:v>28.9</c:v>
              </c:pt>
              <c:pt idx="18">
                <c:v>29</c:v>
              </c:pt>
              <c:pt idx="19">
                <c:v>28.9</c:v>
              </c:pt>
              <c:pt idx="20">
                <c:v>28.9</c:v>
              </c:pt>
              <c:pt idx="21">
                <c:v>28.9</c:v>
              </c:pt>
              <c:pt idx="22">
                <c:v>28.9</c:v>
              </c:pt>
              <c:pt idx="23">
                <c:v>28.9</c:v>
              </c:pt>
              <c:pt idx="24">
                <c:v>28.9</c:v>
              </c:pt>
              <c:pt idx="25">
                <c:v>28.9</c:v>
              </c:pt>
              <c:pt idx="26">
                <c:v>28.9</c:v>
              </c:pt>
              <c:pt idx="27">
                <c:v>28.9</c:v>
              </c:pt>
              <c:pt idx="28">
                <c:v>28.8</c:v>
              </c:pt>
              <c:pt idx="29">
                <c:v>28.9</c:v>
              </c:pt>
              <c:pt idx="30">
                <c:v>28.8</c:v>
              </c:pt>
              <c:pt idx="31">
                <c:v>28.8</c:v>
              </c:pt>
              <c:pt idx="32">
                <c:v>28.8</c:v>
              </c:pt>
              <c:pt idx="33">
                <c:v>28.8</c:v>
              </c:pt>
              <c:pt idx="34">
                <c:v>28.8</c:v>
              </c:pt>
              <c:pt idx="35">
                <c:v>28.8</c:v>
              </c:pt>
              <c:pt idx="36">
                <c:v>28.8</c:v>
              </c:pt>
              <c:pt idx="37">
                <c:v>28.8</c:v>
              </c:pt>
              <c:pt idx="38">
                <c:v>28.8</c:v>
              </c:pt>
              <c:pt idx="39">
                <c:v>28.8</c:v>
              </c:pt>
              <c:pt idx="40">
                <c:v>28.8</c:v>
              </c:pt>
              <c:pt idx="41">
                <c:v>28.8</c:v>
              </c:pt>
              <c:pt idx="42">
                <c:v>28.8</c:v>
              </c:pt>
              <c:pt idx="43">
                <c:v>28.8</c:v>
              </c:pt>
              <c:pt idx="44">
                <c:v>28.8</c:v>
              </c:pt>
              <c:pt idx="45">
                <c:v>28.8</c:v>
              </c:pt>
              <c:pt idx="46">
                <c:v>28.9</c:v>
              </c:pt>
              <c:pt idx="47">
                <c:v>28.9</c:v>
              </c:pt>
              <c:pt idx="48">
                <c:v>28.9</c:v>
              </c:pt>
              <c:pt idx="49">
                <c:v>29</c:v>
              </c:pt>
              <c:pt idx="50">
                <c:v>29</c:v>
              </c:pt>
              <c:pt idx="51">
                <c:v>29</c:v>
              </c:pt>
              <c:pt idx="52">
                <c:v>29</c:v>
              </c:pt>
              <c:pt idx="53">
                <c:v>29</c:v>
              </c:pt>
              <c:pt idx="54">
                <c:v>29</c:v>
              </c:pt>
              <c:pt idx="55">
                <c:v>29.1</c:v>
              </c:pt>
              <c:pt idx="56">
                <c:v>29.1</c:v>
              </c:pt>
              <c:pt idx="57">
                <c:v>29.1</c:v>
              </c:pt>
              <c:pt idx="58">
                <c:v>29.1</c:v>
              </c:pt>
              <c:pt idx="59">
                <c:v>29.1</c:v>
              </c:pt>
              <c:pt idx="60">
                <c:v>29.2</c:v>
              </c:pt>
              <c:pt idx="61">
                <c:v>29.2</c:v>
              </c:pt>
              <c:pt idx="62">
                <c:v>29.2</c:v>
              </c:pt>
              <c:pt idx="63">
                <c:v>29.2</c:v>
              </c:pt>
              <c:pt idx="64">
                <c:v>29.2</c:v>
              </c:pt>
              <c:pt idx="65">
                <c:v>29.3</c:v>
              </c:pt>
              <c:pt idx="66">
                <c:v>29.3</c:v>
              </c:pt>
              <c:pt idx="67">
                <c:v>29.3</c:v>
              </c:pt>
              <c:pt idx="68">
                <c:v>29.3</c:v>
              </c:pt>
              <c:pt idx="69">
                <c:v>29.3</c:v>
              </c:pt>
              <c:pt idx="70">
                <c:v>29.3</c:v>
              </c:pt>
              <c:pt idx="71">
                <c:v>29.3</c:v>
              </c:pt>
              <c:pt idx="72">
                <c:v>29.3</c:v>
              </c:pt>
              <c:pt idx="73">
                <c:v>29.4</c:v>
              </c:pt>
              <c:pt idx="74">
                <c:v>29.4</c:v>
              </c:pt>
              <c:pt idx="75">
                <c:v>29.4</c:v>
              </c:pt>
              <c:pt idx="76">
                <c:v>29.4</c:v>
              </c:pt>
              <c:pt idx="77">
                <c:v>29.5</c:v>
              </c:pt>
              <c:pt idx="78">
                <c:v>29.5</c:v>
              </c:pt>
              <c:pt idx="79">
                <c:v>29.5</c:v>
              </c:pt>
              <c:pt idx="80">
                <c:v>29.5</c:v>
              </c:pt>
              <c:pt idx="81">
                <c:v>29.5</c:v>
              </c:pt>
              <c:pt idx="82">
                <c:v>29.6</c:v>
              </c:pt>
              <c:pt idx="83">
                <c:v>29.6</c:v>
              </c:pt>
              <c:pt idx="84">
                <c:v>29.6</c:v>
              </c:pt>
              <c:pt idx="85">
                <c:v>29.6</c:v>
              </c:pt>
              <c:pt idx="86">
                <c:v>29.6</c:v>
              </c:pt>
              <c:pt idx="87">
                <c:v>29.6</c:v>
              </c:pt>
              <c:pt idx="88">
                <c:v>29.6</c:v>
              </c:pt>
              <c:pt idx="89">
                <c:v>29.6</c:v>
              </c:pt>
              <c:pt idx="90">
                <c:v>29.6</c:v>
              </c:pt>
              <c:pt idx="91">
                <c:v>29.6</c:v>
              </c:pt>
              <c:pt idx="92">
                <c:v>29.7</c:v>
              </c:pt>
              <c:pt idx="93">
                <c:v>29.7</c:v>
              </c:pt>
              <c:pt idx="94">
                <c:v>29.7</c:v>
              </c:pt>
              <c:pt idx="95">
                <c:v>29.7</c:v>
              </c:pt>
              <c:pt idx="96">
                <c:v>29.7</c:v>
              </c:pt>
              <c:pt idx="97">
                <c:v>29.7</c:v>
              </c:pt>
              <c:pt idx="98">
                <c:v>29.7</c:v>
              </c:pt>
              <c:pt idx="99">
                <c:v>29.7</c:v>
              </c:pt>
              <c:pt idx="100">
                <c:v>29.7</c:v>
              </c:pt>
              <c:pt idx="101">
                <c:v>29.7</c:v>
              </c:pt>
              <c:pt idx="102">
                <c:v>29.7</c:v>
              </c:pt>
              <c:pt idx="103">
                <c:v>29.8</c:v>
              </c:pt>
              <c:pt idx="104">
                <c:v>29.8</c:v>
              </c:pt>
              <c:pt idx="105">
                <c:v>29.8</c:v>
              </c:pt>
              <c:pt idx="106">
                <c:v>29.8</c:v>
              </c:pt>
              <c:pt idx="107">
                <c:v>29.8</c:v>
              </c:pt>
              <c:pt idx="108">
                <c:v>29.8</c:v>
              </c:pt>
              <c:pt idx="109">
                <c:v>29.8</c:v>
              </c:pt>
              <c:pt idx="110">
                <c:v>29.9</c:v>
              </c:pt>
              <c:pt idx="111">
                <c:v>30</c:v>
              </c:pt>
              <c:pt idx="112">
                <c:v>30</c:v>
              </c:pt>
              <c:pt idx="113">
                <c:v>30</c:v>
              </c:pt>
              <c:pt idx="114">
                <c:v>30</c:v>
              </c:pt>
              <c:pt idx="115">
                <c:v>30.1</c:v>
              </c:pt>
              <c:pt idx="116">
                <c:v>30.1</c:v>
              </c:pt>
              <c:pt idx="117">
                <c:v>30.1</c:v>
              </c:pt>
              <c:pt idx="118">
                <c:v>30.1</c:v>
              </c:pt>
              <c:pt idx="119">
                <c:v>30.1</c:v>
              </c:pt>
              <c:pt idx="120">
                <c:v>30.1</c:v>
              </c:pt>
              <c:pt idx="121">
                <c:v>30.1</c:v>
              </c:pt>
              <c:pt idx="122">
                <c:v>30.2</c:v>
              </c:pt>
              <c:pt idx="123">
                <c:v>30.3</c:v>
              </c:pt>
              <c:pt idx="124">
                <c:v>30.3</c:v>
              </c:pt>
              <c:pt idx="125">
                <c:v>30.3</c:v>
              </c:pt>
              <c:pt idx="126">
                <c:v>30.4</c:v>
              </c:pt>
              <c:pt idx="127">
                <c:v>30.4</c:v>
              </c:pt>
              <c:pt idx="128">
                <c:v>30.4</c:v>
              </c:pt>
              <c:pt idx="129">
                <c:v>30.5</c:v>
              </c:pt>
              <c:pt idx="130">
                <c:v>30.5</c:v>
              </c:pt>
              <c:pt idx="131">
                <c:v>30.5</c:v>
              </c:pt>
              <c:pt idx="132">
                <c:v>30.6</c:v>
              </c:pt>
              <c:pt idx="133">
                <c:v>30.6</c:v>
              </c:pt>
              <c:pt idx="134">
                <c:v>30.6</c:v>
              </c:pt>
              <c:pt idx="135">
                <c:v>30.7</c:v>
              </c:pt>
              <c:pt idx="136">
                <c:v>30.7</c:v>
              </c:pt>
              <c:pt idx="137">
                <c:v>30.8</c:v>
              </c:pt>
              <c:pt idx="138">
                <c:v>30.9</c:v>
              </c:pt>
              <c:pt idx="139">
                <c:v>30.9</c:v>
              </c:pt>
              <c:pt idx="140">
                <c:v>31</c:v>
              </c:pt>
              <c:pt idx="141">
                <c:v>31</c:v>
              </c:pt>
              <c:pt idx="142">
                <c:v>31.1</c:v>
              </c:pt>
              <c:pt idx="143">
                <c:v>31.1</c:v>
              </c:pt>
              <c:pt idx="144">
                <c:v>31.1</c:v>
              </c:pt>
              <c:pt idx="145">
                <c:v>31.2</c:v>
              </c:pt>
              <c:pt idx="146">
                <c:v>31.3</c:v>
              </c:pt>
              <c:pt idx="147">
                <c:v>31.4</c:v>
              </c:pt>
              <c:pt idx="148">
                <c:v>31.4</c:v>
              </c:pt>
              <c:pt idx="149">
                <c:v>31.4</c:v>
              </c:pt>
              <c:pt idx="150">
                <c:v>31.5</c:v>
              </c:pt>
              <c:pt idx="151">
                <c:v>31.6</c:v>
              </c:pt>
              <c:pt idx="152">
                <c:v>31.7</c:v>
              </c:pt>
              <c:pt idx="153">
                <c:v>31.7</c:v>
              </c:pt>
              <c:pt idx="154">
                <c:v>31.8</c:v>
              </c:pt>
              <c:pt idx="155">
                <c:v>31.9</c:v>
              </c:pt>
              <c:pt idx="156">
                <c:v>31.9</c:v>
              </c:pt>
              <c:pt idx="157">
                <c:v>32.1</c:v>
              </c:pt>
              <c:pt idx="158">
                <c:v>32.1</c:v>
              </c:pt>
              <c:pt idx="159">
                <c:v>32.200000000000003</c:v>
              </c:pt>
              <c:pt idx="160">
                <c:v>32.299999999999997</c:v>
              </c:pt>
              <c:pt idx="161">
                <c:v>32.4</c:v>
              </c:pt>
              <c:pt idx="162">
                <c:v>32.4</c:v>
              </c:pt>
              <c:pt idx="163">
                <c:v>32.6</c:v>
              </c:pt>
              <c:pt idx="164">
                <c:v>32.6</c:v>
              </c:pt>
              <c:pt idx="165">
                <c:v>32.700000000000003</c:v>
              </c:pt>
              <c:pt idx="166">
                <c:v>32.799999999999997</c:v>
              </c:pt>
              <c:pt idx="167">
                <c:v>32.9</c:v>
              </c:pt>
              <c:pt idx="168">
                <c:v>33</c:v>
              </c:pt>
              <c:pt idx="169">
                <c:v>33.1</c:v>
              </c:pt>
              <c:pt idx="170">
                <c:v>33.200000000000003</c:v>
              </c:pt>
              <c:pt idx="171">
                <c:v>33.299999999999997</c:v>
              </c:pt>
              <c:pt idx="172">
                <c:v>33.4</c:v>
              </c:pt>
              <c:pt idx="173">
                <c:v>33.4</c:v>
              </c:pt>
              <c:pt idx="174">
                <c:v>33.6</c:v>
              </c:pt>
              <c:pt idx="175">
                <c:v>33.700000000000003</c:v>
              </c:pt>
              <c:pt idx="176">
                <c:v>33.799999999999997</c:v>
              </c:pt>
              <c:pt idx="177">
                <c:v>33.9</c:v>
              </c:pt>
              <c:pt idx="178">
                <c:v>34.1</c:v>
              </c:pt>
              <c:pt idx="179">
                <c:v>34.1</c:v>
              </c:pt>
              <c:pt idx="180">
                <c:v>34.200000000000003</c:v>
              </c:pt>
              <c:pt idx="181">
                <c:v>34.4</c:v>
              </c:pt>
              <c:pt idx="182">
                <c:v>34.4</c:v>
              </c:pt>
              <c:pt idx="183">
                <c:v>34.5</c:v>
              </c:pt>
              <c:pt idx="184">
                <c:v>34.700000000000003</c:v>
              </c:pt>
              <c:pt idx="185">
                <c:v>34.700000000000003</c:v>
              </c:pt>
              <c:pt idx="186">
                <c:v>34.9</c:v>
              </c:pt>
              <c:pt idx="187">
                <c:v>35</c:v>
              </c:pt>
              <c:pt idx="188">
                <c:v>35.200000000000003</c:v>
              </c:pt>
              <c:pt idx="189">
                <c:v>35.299999999999997</c:v>
              </c:pt>
              <c:pt idx="190">
                <c:v>35.4</c:v>
              </c:pt>
              <c:pt idx="191">
                <c:v>35.5</c:v>
              </c:pt>
              <c:pt idx="192">
                <c:v>35.700000000000003</c:v>
              </c:pt>
              <c:pt idx="193">
                <c:v>35.9</c:v>
              </c:pt>
              <c:pt idx="194">
                <c:v>36</c:v>
              </c:pt>
              <c:pt idx="195">
                <c:v>36.1</c:v>
              </c:pt>
              <c:pt idx="196">
                <c:v>36.299999999999997</c:v>
              </c:pt>
              <c:pt idx="197">
                <c:v>36.299999999999997</c:v>
              </c:pt>
              <c:pt idx="198">
                <c:v>36.6</c:v>
              </c:pt>
              <c:pt idx="199">
                <c:v>36.700000000000003</c:v>
              </c:pt>
              <c:pt idx="200">
                <c:v>36.9</c:v>
              </c:pt>
              <c:pt idx="201">
                <c:v>37</c:v>
              </c:pt>
              <c:pt idx="202">
                <c:v>37.200000000000003</c:v>
              </c:pt>
              <c:pt idx="203">
                <c:v>37.299999999999997</c:v>
              </c:pt>
              <c:pt idx="204">
                <c:v>37.5</c:v>
              </c:pt>
              <c:pt idx="205">
                <c:v>37.700000000000003</c:v>
              </c:pt>
              <c:pt idx="206">
                <c:v>37.799999999999997</c:v>
              </c:pt>
              <c:pt idx="207">
                <c:v>38</c:v>
              </c:pt>
              <c:pt idx="208">
                <c:v>38.200000000000003</c:v>
              </c:pt>
              <c:pt idx="209">
                <c:v>38.299999999999997</c:v>
              </c:pt>
              <c:pt idx="210">
                <c:v>38.5</c:v>
              </c:pt>
              <c:pt idx="211">
                <c:v>38.6</c:v>
              </c:pt>
              <c:pt idx="212">
                <c:v>38.799999999999997</c:v>
              </c:pt>
              <c:pt idx="213">
                <c:v>39</c:v>
              </c:pt>
              <c:pt idx="214">
                <c:v>39.1</c:v>
              </c:pt>
              <c:pt idx="215">
                <c:v>39.299999999999997</c:v>
              </c:pt>
              <c:pt idx="216">
                <c:v>39.6</c:v>
              </c:pt>
              <c:pt idx="217">
                <c:v>39.700000000000003</c:v>
              </c:pt>
              <c:pt idx="218">
                <c:v>39.9</c:v>
              </c:pt>
              <c:pt idx="219">
                <c:v>40.1</c:v>
              </c:pt>
              <c:pt idx="220">
                <c:v>40.299999999999997</c:v>
              </c:pt>
              <c:pt idx="221">
                <c:v>40.4</c:v>
              </c:pt>
              <c:pt idx="222">
                <c:v>40.6</c:v>
              </c:pt>
              <c:pt idx="223">
                <c:v>40.9</c:v>
              </c:pt>
              <c:pt idx="224">
                <c:v>41</c:v>
              </c:pt>
              <c:pt idx="225">
                <c:v>41.3</c:v>
              </c:pt>
              <c:pt idx="226">
                <c:v>41.4</c:v>
              </c:pt>
              <c:pt idx="227">
                <c:v>41.7</c:v>
              </c:pt>
              <c:pt idx="228">
                <c:v>41.8</c:v>
              </c:pt>
              <c:pt idx="229">
                <c:v>42</c:v>
              </c:pt>
              <c:pt idx="230">
                <c:v>42.2</c:v>
              </c:pt>
              <c:pt idx="231">
                <c:v>42.5</c:v>
              </c:pt>
              <c:pt idx="232">
                <c:v>42.6</c:v>
              </c:pt>
              <c:pt idx="233">
                <c:v>42.9</c:v>
              </c:pt>
              <c:pt idx="234">
                <c:v>43.1</c:v>
              </c:pt>
              <c:pt idx="235">
                <c:v>43.3</c:v>
              </c:pt>
              <c:pt idx="236">
                <c:v>43.5</c:v>
              </c:pt>
              <c:pt idx="237">
                <c:v>43.7</c:v>
              </c:pt>
              <c:pt idx="238">
                <c:v>43.9</c:v>
              </c:pt>
              <c:pt idx="239">
                <c:v>44.2</c:v>
              </c:pt>
              <c:pt idx="240">
                <c:v>44.4</c:v>
              </c:pt>
              <c:pt idx="241">
                <c:v>44.6</c:v>
              </c:pt>
              <c:pt idx="242">
                <c:v>44.9</c:v>
              </c:pt>
              <c:pt idx="243">
                <c:v>45.1</c:v>
              </c:pt>
              <c:pt idx="244">
                <c:v>45.4</c:v>
              </c:pt>
              <c:pt idx="245">
                <c:v>45.6</c:v>
              </c:pt>
              <c:pt idx="246">
                <c:v>45.8</c:v>
              </c:pt>
              <c:pt idx="247">
                <c:v>46.1</c:v>
              </c:pt>
              <c:pt idx="248">
                <c:v>46.3</c:v>
              </c:pt>
              <c:pt idx="249">
                <c:v>46.5</c:v>
              </c:pt>
              <c:pt idx="250">
                <c:v>46.8</c:v>
              </c:pt>
              <c:pt idx="251">
                <c:v>47.1</c:v>
              </c:pt>
              <c:pt idx="252">
                <c:v>47.3</c:v>
              </c:pt>
              <c:pt idx="253">
                <c:v>47.5</c:v>
              </c:pt>
              <c:pt idx="254">
                <c:v>47.7</c:v>
              </c:pt>
              <c:pt idx="255">
                <c:v>48</c:v>
              </c:pt>
              <c:pt idx="256">
                <c:v>48.3</c:v>
              </c:pt>
              <c:pt idx="257">
                <c:v>48.5</c:v>
              </c:pt>
              <c:pt idx="258">
                <c:v>48.8</c:v>
              </c:pt>
              <c:pt idx="259">
                <c:v>49.1</c:v>
              </c:pt>
              <c:pt idx="260">
                <c:v>49.3</c:v>
              </c:pt>
              <c:pt idx="261">
                <c:v>49.6</c:v>
              </c:pt>
              <c:pt idx="262">
                <c:v>49.8</c:v>
              </c:pt>
              <c:pt idx="263">
                <c:v>50.1</c:v>
              </c:pt>
              <c:pt idx="264">
                <c:v>50.4</c:v>
              </c:pt>
              <c:pt idx="265">
                <c:v>50.6</c:v>
              </c:pt>
              <c:pt idx="266">
                <c:v>50.9</c:v>
              </c:pt>
              <c:pt idx="267">
                <c:v>51.2</c:v>
              </c:pt>
              <c:pt idx="268">
                <c:v>51.5</c:v>
              </c:pt>
              <c:pt idx="269">
                <c:v>51.7</c:v>
              </c:pt>
              <c:pt idx="270">
                <c:v>52</c:v>
              </c:pt>
              <c:pt idx="271">
                <c:v>52.3</c:v>
              </c:pt>
              <c:pt idx="272">
                <c:v>52.6</c:v>
              </c:pt>
              <c:pt idx="273">
                <c:v>52.9</c:v>
              </c:pt>
              <c:pt idx="274">
                <c:v>53.2</c:v>
              </c:pt>
              <c:pt idx="275">
                <c:v>53.5</c:v>
              </c:pt>
              <c:pt idx="276">
                <c:v>53.8</c:v>
              </c:pt>
              <c:pt idx="277">
                <c:v>54.1</c:v>
              </c:pt>
              <c:pt idx="278">
                <c:v>54.4</c:v>
              </c:pt>
              <c:pt idx="279">
                <c:v>54.7</c:v>
              </c:pt>
              <c:pt idx="280">
                <c:v>55</c:v>
              </c:pt>
              <c:pt idx="281">
                <c:v>55.3</c:v>
              </c:pt>
              <c:pt idx="282">
                <c:v>55.6</c:v>
              </c:pt>
              <c:pt idx="283">
                <c:v>55.8</c:v>
              </c:pt>
              <c:pt idx="284">
                <c:v>56.2</c:v>
              </c:pt>
              <c:pt idx="285">
                <c:v>56.5</c:v>
              </c:pt>
              <c:pt idx="286">
                <c:v>56.8</c:v>
              </c:pt>
              <c:pt idx="287">
                <c:v>57.1</c:v>
              </c:pt>
              <c:pt idx="288">
                <c:v>57.4</c:v>
              </c:pt>
              <c:pt idx="289">
                <c:v>57.7</c:v>
              </c:pt>
              <c:pt idx="290">
                <c:v>58</c:v>
              </c:pt>
              <c:pt idx="291">
                <c:v>58.3</c:v>
              </c:pt>
              <c:pt idx="292">
                <c:v>58.7</c:v>
              </c:pt>
              <c:pt idx="293">
                <c:v>59</c:v>
              </c:pt>
              <c:pt idx="294">
                <c:v>59.3</c:v>
              </c:pt>
              <c:pt idx="295">
                <c:v>59.7</c:v>
              </c:pt>
              <c:pt idx="296">
                <c:v>60</c:v>
              </c:pt>
              <c:pt idx="297">
                <c:v>60.3</c:v>
              </c:pt>
              <c:pt idx="298">
                <c:v>60.6</c:v>
              </c:pt>
              <c:pt idx="299">
                <c:v>60.9</c:v>
              </c:pt>
              <c:pt idx="300">
                <c:v>61.3</c:v>
              </c:pt>
              <c:pt idx="301">
                <c:v>61.7</c:v>
              </c:pt>
              <c:pt idx="302">
                <c:v>62</c:v>
              </c:pt>
              <c:pt idx="303">
                <c:v>62.3</c:v>
              </c:pt>
              <c:pt idx="304">
                <c:v>62.7</c:v>
              </c:pt>
              <c:pt idx="305">
                <c:v>63</c:v>
              </c:pt>
              <c:pt idx="306">
                <c:v>63.4</c:v>
              </c:pt>
              <c:pt idx="307">
                <c:v>63.7</c:v>
              </c:pt>
              <c:pt idx="308">
                <c:v>64.099999999999994</c:v>
              </c:pt>
              <c:pt idx="309">
                <c:v>64.400000000000006</c:v>
              </c:pt>
              <c:pt idx="310">
                <c:v>64.8</c:v>
              </c:pt>
              <c:pt idx="311">
                <c:v>65.099999999999994</c:v>
              </c:pt>
              <c:pt idx="312">
                <c:v>65.5</c:v>
              </c:pt>
              <c:pt idx="313">
                <c:v>65.8</c:v>
              </c:pt>
              <c:pt idx="314">
                <c:v>66.2</c:v>
              </c:pt>
              <c:pt idx="315">
                <c:v>66.599999999999994</c:v>
              </c:pt>
              <c:pt idx="316">
                <c:v>66.900000000000006</c:v>
              </c:pt>
              <c:pt idx="317">
                <c:v>67.3</c:v>
              </c:pt>
              <c:pt idx="318">
                <c:v>67.7</c:v>
              </c:pt>
              <c:pt idx="319">
                <c:v>67.900000000000006</c:v>
              </c:pt>
              <c:pt idx="320">
                <c:v>68.3</c:v>
              </c:pt>
              <c:pt idx="321">
                <c:v>68.7</c:v>
              </c:pt>
              <c:pt idx="322">
                <c:v>69.099999999999994</c:v>
              </c:pt>
              <c:pt idx="323">
                <c:v>69.400000000000006</c:v>
              </c:pt>
              <c:pt idx="324">
                <c:v>69.8</c:v>
              </c:pt>
              <c:pt idx="325">
                <c:v>70.099999999999994</c:v>
              </c:pt>
              <c:pt idx="326">
                <c:v>70.599999999999994</c:v>
              </c:pt>
              <c:pt idx="327">
                <c:v>70.900000000000006</c:v>
              </c:pt>
              <c:pt idx="328">
                <c:v>71.3</c:v>
              </c:pt>
              <c:pt idx="329">
                <c:v>71.7</c:v>
              </c:pt>
              <c:pt idx="330">
                <c:v>72.099999999999994</c:v>
              </c:pt>
              <c:pt idx="331">
                <c:v>72.400000000000006</c:v>
              </c:pt>
              <c:pt idx="332">
                <c:v>72.900000000000006</c:v>
              </c:pt>
              <c:pt idx="333">
                <c:v>73.2</c:v>
              </c:pt>
              <c:pt idx="334">
                <c:v>73.599999999999994</c:v>
              </c:pt>
              <c:pt idx="335">
                <c:v>74</c:v>
              </c:pt>
              <c:pt idx="336">
                <c:v>74.400000000000006</c:v>
              </c:pt>
              <c:pt idx="337">
                <c:v>74.7</c:v>
              </c:pt>
              <c:pt idx="338">
                <c:v>75.099999999999994</c:v>
              </c:pt>
              <c:pt idx="339">
                <c:v>75.5</c:v>
              </c:pt>
              <c:pt idx="340">
                <c:v>76</c:v>
              </c:pt>
              <c:pt idx="341">
                <c:v>76.400000000000006</c:v>
              </c:pt>
              <c:pt idx="342">
                <c:v>76.7</c:v>
              </c:pt>
              <c:pt idx="343">
                <c:v>77.099999999999994</c:v>
              </c:pt>
              <c:pt idx="344">
                <c:v>77.5</c:v>
              </c:pt>
              <c:pt idx="345">
                <c:v>78</c:v>
              </c:pt>
              <c:pt idx="346">
                <c:v>78.3</c:v>
              </c:pt>
              <c:pt idx="347">
                <c:v>78.7</c:v>
              </c:pt>
              <c:pt idx="348">
                <c:v>79.2</c:v>
              </c:pt>
              <c:pt idx="349">
                <c:v>79.5</c:v>
              </c:pt>
              <c:pt idx="350">
                <c:v>80</c:v>
              </c:pt>
              <c:pt idx="351">
                <c:v>80.3</c:v>
              </c:pt>
              <c:pt idx="352">
                <c:v>80.7</c:v>
              </c:pt>
              <c:pt idx="353">
                <c:v>81.099999999999994</c:v>
              </c:pt>
              <c:pt idx="354">
                <c:v>81.5</c:v>
              </c:pt>
              <c:pt idx="355">
                <c:v>81.900000000000006</c:v>
              </c:pt>
              <c:pt idx="356">
                <c:v>82.3</c:v>
              </c:pt>
              <c:pt idx="357">
                <c:v>82.8</c:v>
              </c:pt>
              <c:pt idx="358">
                <c:v>83.2</c:v>
              </c:pt>
              <c:pt idx="359">
                <c:v>83.5</c:v>
              </c:pt>
              <c:pt idx="360">
                <c:v>84</c:v>
              </c:pt>
              <c:pt idx="361">
                <c:v>84.4</c:v>
              </c:pt>
              <c:pt idx="362">
                <c:v>84.9</c:v>
              </c:pt>
              <c:pt idx="363">
                <c:v>85.3</c:v>
              </c:pt>
              <c:pt idx="364">
                <c:v>85.7</c:v>
              </c:pt>
              <c:pt idx="365">
                <c:v>86.1</c:v>
              </c:pt>
              <c:pt idx="366">
                <c:v>86.6</c:v>
              </c:pt>
              <c:pt idx="367">
                <c:v>87</c:v>
              </c:pt>
              <c:pt idx="368">
                <c:v>87.5</c:v>
              </c:pt>
              <c:pt idx="369">
                <c:v>87.9</c:v>
              </c:pt>
              <c:pt idx="370">
                <c:v>88.3</c:v>
              </c:pt>
              <c:pt idx="371">
                <c:v>88.8</c:v>
              </c:pt>
              <c:pt idx="372">
                <c:v>89.3</c:v>
              </c:pt>
              <c:pt idx="373">
                <c:v>89.7</c:v>
              </c:pt>
              <c:pt idx="374">
                <c:v>90.3</c:v>
              </c:pt>
              <c:pt idx="375">
                <c:v>90.7</c:v>
              </c:pt>
              <c:pt idx="376">
                <c:v>91.2</c:v>
              </c:pt>
              <c:pt idx="377">
                <c:v>91.5</c:v>
              </c:pt>
              <c:pt idx="378">
                <c:v>92.1</c:v>
              </c:pt>
              <c:pt idx="379">
                <c:v>92.5</c:v>
              </c:pt>
              <c:pt idx="380">
                <c:v>93</c:v>
              </c:pt>
              <c:pt idx="381">
                <c:v>93.5</c:v>
              </c:pt>
              <c:pt idx="382">
                <c:v>93.9</c:v>
              </c:pt>
              <c:pt idx="383">
                <c:v>94.4</c:v>
              </c:pt>
              <c:pt idx="384">
                <c:v>94.9</c:v>
              </c:pt>
              <c:pt idx="385">
                <c:v>95.3</c:v>
              </c:pt>
              <c:pt idx="386">
                <c:v>95.8</c:v>
              </c:pt>
              <c:pt idx="387">
                <c:v>96.3</c:v>
              </c:pt>
              <c:pt idx="388">
                <c:v>96.7</c:v>
              </c:pt>
              <c:pt idx="389">
                <c:v>97.2</c:v>
              </c:pt>
              <c:pt idx="390">
                <c:v>97.6</c:v>
              </c:pt>
              <c:pt idx="391">
                <c:v>98.1</c:v>
              </c:pt>
              <c:pt idx="392">
                <c:v>98.6</c:v>
              </c:pt>
              <c:pt idx="393">
                <c:v>99.1</c:v>
              </c:pt>
              <c:pt idx="394">
                <c:v>99.6</c:v>
              </c:pt>
              <c:pt idx="395">
                <c:v>100</c:v>
              </c:pt>
              <c:pt idx="396">
                <c:v>100.6</c:v>
              </c:pt>
              <c:pt idx="397">
                <c:v>101</c:v>
              </c:pt>
              <c:pt idx="398">
                <c:v>101.5</c:v>
              </c:pt>
              <c:pt idx="399">
                <c:v>102</c:v>
              </c:pt>
              <c:pt idx="400">
                <c:v>102.5</c:v>
              </c:pt>
              <c:pt idx="401">
                <c:v>103</c:v>
              </c:pt>
              <c:pt idx="402">
                <c:v>103.5</c:v>
              </c:pt>
              <c:pt idx="403">
                <c:v>103.9</c:v>
              </c:pt>
              <c:pt idx="404">
                <c:v>104.4</c:v>
              </c:pt>
              <c:pt idx="405">
                <c:v>105</c:v>
              </c:pt>
              <c:pt idx="406">
                <c:v>105.4</c:v>
              </c:pt>
              <c:pt idx="407">
                <c:v>105.9</c:v>
              </c:pt>
              <c:pt idx="408">
                <c:v>106.4</c:v>
              </c:pt>
              <c:pt idx="409">
                <c:v>106.9</c:v>
              </c:pt>
              <c:pt idx="410">
                <c:v>107.4</c:v>
              </c:pt>
              <c:pt idx="411">
                <c:v>107.9</c:v>
              </c:pt>
              <c:pt idx="412">
                <c:v>108.4</c:v>
              </c:pt>
              <c:pt idx="413">
                <c:v>108.9</c:v>
              </c:pt>
              <c:pt idx="414">
                <c:v>109.5</c:v>
              </c:pt>
              <c:pt idx="415">
                <c:v>109.9</c:v>
              </c:pt>
              <c:pt idx="416">
                <c:v>110.4</c:v>
              </c:pt>
              <c:pt idx="417">
                <c:v>111</c:v>
              </c:pt>
              <c:pt idx="418">
                <c:v>111.5</c:v>
              </c:pt>
              <c:pt idx="419">
                <c:v>112</c:v>
              </c:pt>
              <c:pt idx="420">
                <c:v>112.6</c:v>
              </c:pt>
              <c:pt idx="421">
                <c:v>113.1</c:v>
              </c:pt>
              <c:pt idx="422">
                <c:v>113.6</c:v>
              </c:pt>
              <c:pt idx="423">
                <c:v>114.1</c:v>
              </c:pt>
              <c:pt idx="424">
                <c:v>114.7</c:v>
              </c:pt>
              <c:pt idx="425">
                <c:v>115.2</c:v>
              </c:pt>
              <c:pt idx="426">
                <c:v>115.7</c:v>
              </c:pt>
              <c:pt idx="427">
                <c:v>116.2</c:v>
              </c:pt>
              <c:pt idx="428">
                <c:v>116.7</c:v>
              </c:pt>
              <c:pt idx="429">
                <c:v>117.2</c:v>
              </c:pt>
              <c:pt idx="430">
                <c:v>117.7</c:v>
              </c:pt>
              <c:pt idx="431">
                <c:v>118.2</c:v>
              </c:pt>
              <c:pt idx="432">
                <c:v>118.7</c:v>
              </c:pt>
              <c:pt idx="433">
                <c:v>119.3</c:v>
              </c:pt>
              <c:pt idx="434">
                <c:v>119.8</c:v>
              </c:pt>
              <c:pt idx="435">
                <c:v>120.3</c:v>
              </c:pt>
              <c:pt idx="436">
                <c:v>120.9</c:v>
              </c:pt>
              <c:pt idx="437">
                <c:v>121.4</c:v>
              </c:pt>
              <c:pt idx="438">
                <c:v>121.9</c:v>
              </c:pt>
              <c:pt idx="439">
                <c:v>122.4</c:v>
              </c:pt>
              <c:pt idx="440">
                <c:v>122.9</c:v>
              </c:pt>
              <c:pt idx="441">
                <c:v>123.5</c:v>
              </c:pt>
              <c:pt idx="442">
                <c:v>124</c:v>
              </c:pt>
              <c:pt idx="443">
                <c:v>124.5</c:v>
              </c:pt>
              <c:pt idx="444">
                <c:v>125.1</c:v>
              </c:pt>
              <c:pt idx="445">
                <c:v>125.6</c:v>
              </c:pt>
              <c:pt idx="446">
                <c:v>126.1</c:v>
              </c:pt>
              <c:pt idx="447">
                <c:v>126.7</c:v>
              </c:pt>
              <c:pt idx="448">
                <c:v>127.2</c:v>
              </c:pt>
              <c:pt idx="449">
                <c:v>127.8</c:v>
              </c:pt>
              <c:pt idx="450">
                <c:v>128.4</c:v>
              </c:pt>
              <c:pt idx="451">
                <c:v>128.9</c:v>
              </c:pt>
              <c:pt idx="452">
                <c:v>129.30000000000001</c:v>
              </c:pt>
              <c:pt idx="453">
                <c:v>129.9</c:v>
              </c:pt>
              <c:pt idx="454">
                <c:v>130.5</c:v>
              </c:pt>
              <c:pt idx="455">
                <c:v>131</c:v>
              </c:pt>
              <c:pt idx="456">
                <c:v>131.6</c:v>
              </c:pt>
              <c:pt idx="457">
                <c:v>132.19999999999999</c:v>
              </c:pt>
              <c:pt idx="458">
                <c:v>132.80000000000001</c:v>
              </c:pt>
              <c:pt idx="459">
                <c:v>133.30000000000001</c:v>
              </c:pt>
              <c:pt idx="460">
                <c:v>133.80000000000001</c:v>
              </c:pt>
              <c:pt idx="461">
                <c:v>134.5</c:v>
              </c:pt>
              <c:pt idx="462">
                <c:v>135.1</c:v>
              </c:pt>
              <c:pt idx="463">
                <c:v>135.69999999999999</c:v>
              </c:pt>
              <c:pt idx="464">
                <c:v>136.19999999999999</c:v>
              </c:pt>
              <c:pt idx="465">
                <c:v>136.80000000000001</c:v>
              </c:pt>
              <c:pt idx="466">
                <c:v>137.4</c:v>
              </c:pt>
              <c:pt idx="467">
                <c:v>138</c:v>
              </c:pt>
              <c:pt idx="468">
                <c:v>138.5</c:v>
              </c:pt>
              <c:pt idx="469">
                <c:v>139.1</c:v>
              </c:pt>
              <c:pt idx="470">
                <c:v>139.80000000000001</c:v>
              </c:pt>
              <c:pt idx="471">
                <c:v>140.30000000000001</c:v>
              </c:pt>
              <c:pt idx="472">
                <c:v>140.9</c:v>
              </c:pt>
              <c:pt idx="473">
                <c:v>141.4</c:v>
              </c:pt>
              <c:pt idx="474">
                <c:v>142</c:v>
              </c:pt>
              <c:pt idx="475">
                <c:v>142.6</c:v>
              </c:pt>
              <c:pt idx="476">
                <c:v>143.1</c:v>
              </c:pt>
              <c:pt idx="477">
                <c:v>143.69999999999999</c:v>
              </c:pt>
              <c:pt idx="478">
                <c:v>144.30000000000001</c:v>
              </c:pt>
              <c:pt idx="479">
                <c:v>144.9</c:v>
              </c:pt>
              <c:pt idx="480">
                <c:v>145.4</c:v>
              </c:pt>
              <c:pt idx="481">
                <c:v>146.1</c:v>
              </c:pt>
              <c:pt idx="482">
                <c:v>146.6</c:v>
              </c:pt>
              <c:pt idx="483">
                <c:v>147.19999999999999</c:v>
              </c:pt>
              <c:pt idx="484">
                <c:v>147.9</c:v>
              </c:pt>
              <c:pt idx="485">
                <c:v>148.4</c:v>
              </c:pt>
              <c:pt idx="486">
                <c:v>149</c:v>
              </c:pt>
              <c:pt idx="487">
                <c:v>149.69999999999999</c:v>
              </c:pt>
              <c:pt idx="488">
                <c:v>150.19999999999999</c:v>
              </c:pt>
              <c:pt idx="489">
                <c:v>150.80000000000001</c:v>
              </c:pt>
              <c:pt idx="490">
                <c:v>151.30000000000001</c:v>
              </c:pt>
              <c:pt idx="491">
                <c:v>152</c:v>
              </c:pt>
              <c:pt idx="492">
                <c:v>152.6</c:v>
              </c:pt>
              <c:pt idx="493">
                <c:v>153.1</c:v>
              </c:pt>
              <c:pt idx="494">
                <c:v>153.80000000000001</c:v>
              </c:pt>
              <c:pt idx="495">
                <c:v>154.30000000000001</c:v>
              </c:pt>
              <c:pt idx="496">
                <c:v>154.9</c:v>
              </c:pt>
              <c:pt idx="497">
                <c:v>155.5</c:v>
              </c:pt>
              <c:pt idx="498">
                <c:v>156.1</c:v>
              </c:pt>
              <c:pt idx="499">
                <c:v>156.6</c:v>
              </c:pt>
              <c:pt idx="500">
                <c:v>157.30000000000001</c:v>
              </c:pt>
              <c:pt idx="501">
                <c:v>157.9</c:v>
              </c:pt>
              <c:pt idx="502">
                <c:v>158.4</c:v>
              </c:pt>
              <c:pt idx="503">
                <c:v>159.1</c:v>
              </c:pt>
              <c:pt idx="504">
                <c:v>159.6</c:v>
              </c:pt>
              <c:pt idx="505">
                <c:v>160.30000000000001</c:v>
              </c:pt>
              <c:pt idx="506">
                <c:v>160.9</c:v>
              </c:pt>
              <c:pt idx="507">
                <c:v>161.4</c:v>
              </c:pt>
              <c:pt idx="508">
                <c:v>162</c:v>
              </c:pt>
              <c:pt idx="509">
                <c:v>162.6</c:v>
              </c:pt>
              <c:pt idx="510">
                <c:v>163.19999999999999</c:v>
              </c:pt>
              <c:pt idx="511">
                <c:v>163.80000000000001</c:v>
              </c:pt>
              <c:pt idx="512">
                <c:v>164.4</c:v>
              </c:pt>
              <c:pt idx="513">
                <c:v>165</c:v>
              </c:pt>
              <c:pt idx="514">
                <c:v>165.6</c:v>
              </c:pt>
              <c:pt idx="515">
                <c:v>166.2</c:v>
              </c:pt>
              <c:pt idx="516">
                <c:v>166.8</c:v>
              </c:pt>
              <c:pt idx="517">
                <c:v>167.4</c:v>
              </c:pt>
              <c:pt idx="518">
                <c:v>168.1</c:v>
              </c:pt>
              <c:pt idx="519">
                <c:v>168.7</c:v>
              </c:pt>
              <c:pt idx="520">
                <c:v>169.3</c:v>
              </c:pt>
              <c:pt idx="521">
                <c:v>169.9</c:v>
              </c:pt>
              <c:pt idx="522">
                <c:v>170.6</c:v>
              </c:pt>
              <c:pt idx="523">
                <c:v>171.2</c:v>
              </c:pt>
              <c:pt idx="524">
                <c:v>171.8</c:v>
              </c:pt>
              <c:pt idx="525">
                <c:v>172.4</c:v>
              </c:pt>
              <c:pt idx="526">
                <c:v>173</c:v>
              </c:pt>
              <c:pt idx="527">
                <c:v>173.6</c:v>
              </c:pt>
              <c:pt idx="528">
                <c:v>174.3</c:v>
              </c:pt>
              <c:pt idx="529">
                <c:v>174.9</c:v>
              </c:pt>
              <c:pt idx="530">
                <c:v>175.5</c:v>
              </c:pt>
              <c:pt idx="531">
                <c:v>176.2</c:v>
              </c:pt>
              <c:pt idx="532">
                <c:v>176.8</c:v>
              </c:pt>
              <c:pt idx="533">
                <c:v>177.4</c:v>
              </c:pt>
              <c:pt idx="534">
                <c:v>178</c:v>
              </c:pt>
              <c:pt idx="535">
                <c:v>178.6</c:v>
              </c:pt>
              <c:pt idx="536">
                <c:v>179.2</c:v>
              </c:pt>
              <c:pt idx="537">
                <c:v>179.8</c:v>
              </c:pt>
              <c:pt idx="538">
                <c:v>180.4</c:v>
              </c:pt>
              <c:pt idx="539">
                <c:v>180.9</c:v>
              </c:pt>
              <c:pt idx="540">
                <c:v>181.5</c:v>
              </c:pt>
              <c:pt idx="541">
                <c:v>182.1</c:v>
              </c:pt>
              <c:pt idx="542">
                <c:v>182.7</c:v>
              </c:pt>
              <c:pt idx="543">
                <c:v>183.4</c:v>
              </c:pt>
              <c:pt idx="544">
                <c:v>184</c:v>
              </c:pt>
              <c:pt idx="545">
                <c:v>184.5</c:v>
              </c:pt>
              <c:pt idx="546">
                <c:v>185.2</c:v>
              </c:pt>
              <c:pt idx="547">
                <c:v>185.7</c:v>
              </c:pt>
              <c:pt idx="548">
                <c:v>186.4</c:v>
              </c:pt>
              <c:pt idx="549">
                <c:v>187</c:v>
              </c:pt>
              <c:pt idx="550">
                <c:v>187.6</c:v>
              </c:pt>
              <c:pt idx="551">
                <c:v>188.2</c:v>
              </c:pt>
              <c:pt idx="552">
                <c:v>188.8</c:v>
              </c:pt>
              <c:pt idx="553">
                <c:v>189.4</c:v>
              </c:pt>
              <c:pt idx="554">
                <c:v>190</c:v>
              </c:pt>
              <c:pt idx="555">
                <c:v>190.6</c:v>
              </c:pt>
              <c:pt idx="556">
                <c:v>191.2</c:v>
              </c:pt>
              <c:pt idx="557">
                <c:v>191.8</c:v>
              </c:pt>
              <c:pt idx="558">
                <c:v>192.4</c:v>
              </c:pt>
              <c:pt idx="559">
                <c:v>193</c:v>
              </c:pt>
              <c:pt idx="560">
                <c:v>193.6</c:v>
              </c:pt>
              <c:pt idx="561">
                <c:v>194.3</c:v>
              </c:pt>
              <c:pt idx="562">
                <c:v>194.9</c:v>
              </c:pt>
              <c:pt idx="563">
                <c:v>195.5</c:v>
              </c:pt>
              <c:pt idx="564">
                <c:v>196</c:v>
              </c:pt>
              <c:pt idx="565">
                <c:v>196.7</c:v>
              </c:pt>
              <c:pt idx="566">
                <c:v>197.2</c:v>
              </c:pt>
              <c:pt idx="567">
                <c:v>197.9</c:v>
              </c:pt>
              <c:pt idx="568">
                <c:v>198.4</c:v>
              </c:pt>
              <c:pt idx="569">
                <c:v>199</c:v>
              </c:pt>
              <c:pt idx="570">
                <c:v>199.7</c:v>
              </c:pt>
              <c:pt idx="571">
                <c:v>200.3</c:v>
              </c:pt>
              <c:pt idx="572">
                <c:v>200.8</c:v>
              </c:pt>
              <c:pt idx="573">
                <c:v>201.5</c:v>
              </c:pt>
              <c:pt idx="574">
                <c:v>202</c:v>
              </c:pt>
              <c:pt idx="575">
                <c:v>202.6</c:v>
              </c:pt>
              <c:pt idx="576">
                <c:v>203.3</c:v>
              </c:pt>
              <c:pt idx="577">
                <c:v>203.9</c:v>
              </c:pt>
              <c:pt idx="578">
                <c:v>204.5</c:v>
              </c:pt>
              <c:pt idx="579">
                <c:v>205.1</c:v>
              </c:pt>
              <c:pt idx="580">
                <c:v>205.6</c:v>
              </c:pt>
              <c:pt idx="581">
                <c:v>206.2</c:v>
              </c:pt>
              <c:pt idx="582">
                <c:v>206.8</c:v>
              </c:pt>
              <c:pt idx="583">
                <c:v>207.4</c:v>
              </c:pt>
              <c:pt idx="584">
                <c:v>208</c:v>
              </c:pt>
              <c:pt idx="585">
                <c:v>208.5</c:v>
              </c:pt>
              <c:pt idx="586">
                <c:v>209.2</c:v>
              </c:pt>
              <c:pt idx="587">
                <c:v>209.8</c:v>
              </c:pt>
              <c:pt idx="588">
                <c:v>210.3</c:v>
              </c:pt>
              <c:pt idx="589">
                <c:v>211</c:v>
              </c:pt>
              <c:pt idx="590">
                <c:v>211.5</c:v>
              </c:pt>
              <c:pt idx="591">
                <c:v>212.2</c:v>
              </c:pt>
              <c:pt idx="592">
                <c:v>212.8</c:v>
              </c:pt>
              <c:pt idx="593">
                <c:v>213.3</c:v>
              </c:pt>
              <c:pt idx="594">
                <c:v>213.8</c:v>
              </c:pt>
              <c:pt idx="595">
                <c:v>214.5</c:v>
              </c:pt>
              <c:pt idx="596">
                <c:v>215.1</c:v>
              </c:pt>
              <c:pt idx="597">
                <c:v>215.6</c:v>
              </c:pt>
              <c:pt idx="598">
                <c:v>216.3</c:v>
              </c:pt>
              <c:pt idx="599">
                <c:v>216.8</c:v>
              </c:pt>
              <c:pt idx="600">
                <c:v>217.4</c:v>
              </c:pt>
              <c:pt idx="601">
                <c:v>218.1</c:v>
              </c:pt>
              <c:pt idx="602">
                <c:v>218.6</c:v>
              </c:pt>
              <c:pt idx="603">
                <c:v>219.2</c:v>
              </c:pt>
              <c:pt idx="604">
                <c:v>219.8</c:v>
              </c:pt>
              <c:pt idx="605">
                <c:v>220.5</c:v>
              </c:pt>
              <c:pt idx="606">
                <c:v>221.1</c:v>
              </c:pt>
              <c:pt idx="607">
                <c:v>221.7</c:v>
              </c:pt>
              <c:pt idx="608">
                <c:v>222.3</c:v>
              </c:pt>
              <c:pt idx="609">
                <c:v>222.9</c:v>
              </c:pt>
              <c:pt idx="610">
                <c:v>223.5</c:v>
              </c:pt>
              <c:pt idx="611">
                <c:v>224.1</c:v>
              </c:pt>
              <c:pt idx="612">
                <c:v>224.7</c:v>
              </c:pt>
              <c:pt idx="613">
                <c:v>225.3</c:v>
              </c:pt>
              <c:pt idx="614">
                <c:v>225.8</c:v>
              </c:pt>
              <c:pt idx="615">
                <c:v>226.5</c:v>
              </c:pt>
              <c:pt idx="616">
                <c:v>227.1</c:v>
              </c:pt>
              <c:pt idx="617">
                <c:v>227.6</c:v>
              </c:pt>
              <c:pt idx="618">
                <c:v>228.2</c:v>
              </c:pt>
              <c:pt idx="619">
                <c:v>228.8</c:v>
              </c:pt>
              <c:pt idx="620">
                <c:v>229.3</c:v>
              </c:pt>
              <c:pt idx="621">
                <c:v>229.9</c:v>
              </c:pt>
              <c:pt idx="622">
                <c:v>230.5</c:v>
              </c:pt>
              <c:pt idx="623">
                <c:v>231.1</c:v>
              </c:pt>
              <c:pt idx="624">
                <c:v>231.7</c:v>
              </c:pt>
              <c:pt idx="625">
                <c:v>232.2</c:v>
              </c:pt>
              <c:pt idx="626">
                <c:v>232.8</c:v>
              </c:pt>
              <c:pt idx="627">
                <c:v>233.4</c:v>
              </c:pt>
              <c:pt idx="628">
                <c:v>234</c:v>
              </c:pt>
              <c:pt idx="629">
                <c:v>234.6</c:v>
              </c:pt>
              <c:pt idx="630">
                <c:v>235.2</c:v>
              </c:pt>
              <c:pt idx="631">
                <c:v>235.7</c:v>
              </c:pt>
              <c:pt idx="632">
                <c:v>236.3</c:v>
              </c:pt>
              <c:pt idx="633">
                <c:v>236.9</c:v>
              </c:pt>
              <c:pt idx="634">
                <c:v>237.5</c:v>
              </c:pt>
              <c:pt idx="635">
                <c:v>238.1</c:v>
              </c:pt>
              <c:pt idx="636">
                <c:v>238.6</c:v>
              </c:pt>
              <c:pt idx="637">
                <c:v>239.2</c:v>
              </c:pt>
              <c:pt idx="638">
                <c:v>239.8</c:v>
              </c:pt>
              <c:pt idx="639">
                <c:v>240.3</c:v>
              </c:pt>
              <c:pt idx="640">
                <c:v>240.9</c:v>
              </c:pt>
              <c:pt idx="641">
                <c:v>241.5</c:v>
              </c:pt>
              <c:pt idx="642">
                <c:v>242</c:v>
              </c:pt>
              <c:pt idx="643">
                <c:v>242.6</c:v>
              </c:pt>
              <c:pt idx="644">
                <c:v>243.2</c:v>
              </c:pt>
              <c:pt idx="645">
                <c:v>243.7</c:v>
              </c:pt>
              <c:pt idx="646">
                <c:v>244.3</c:v>
              </c:pt>
              <c:pt idx="647">
                <c:v>244.9</c:v>
              </c:pt>
              <c:pt idx="648">
                <c:v>245.4</c:v>
              </c:pt>
              <c:pt idx="649">
                <c:v>246</c:v>
              </c:pt>
              <c:pt idx="650">
                <c:v>246.5</c:v>
              </c:pt>
              <c:pt idx="651">
                <c:v>247</c:v>
              </c:pt>
              <c:pt idx="652">
                <c:v>247.5</c:v>
              </c:pt>
              <c:pt idx="653">
                <c:v>248</c:v>
              </c:pt>
              <c:pt idx="654">
                <c:v>248.5</c:v>
              </c:pt>
              <c:pt idx="655">
                <c:v>249</c:v>
              </c:pt>
              <c:pt idx="656">
                <c:v>249.6</c:v>
              </c:pt>
              <c:pt idx="657">
                <c:v>250.1</c:v>
              </c:pt>
              <c:pt idx="658">
                <c:v>250.6</c:v>
              </c:pt>
              <c:pt idx="659">
                <c:v>251.2</c:v>
              </c:pt>
              <c:pt idx="660">
                <c:v>251.7</c:v>
              </c:pt>
              <c:pt idx="661">
                <c:v>252.2</c:v>
              </c:pt>
              <c:pt idx="662">
                <c:v>252.8</c:v>
              </c:pt>
              <c:pt idx="663">
                <c:v>253.3</c:v>
              </c:pt>
              <c:pt idx="664">
                <c:v>253.8</c:v>
              </c:pt>
              <c:pt idx="665">
                <c:v>254.4</c:v>
              </c:pt>
              <c:pt idx="666">
                <c:v>254.9</c:v>
              </c:pt>
              <c:pt idx="667">
                <c:v>255.5</c:v>
              </c:pt>
              <c:pt idx="668">
                <c:v>256</c:v>
              </c:pt>
              <c:pt idx="669">
                <c:v>256.60000000000002</c:v>
              </c:pt>
              <c:pt idx="670">
                <c:v>257.10000000000002</c:v>
              </c:pt>
              <c:pt idx="671">
                <c:v>257.7</c:v>
              </c:pt>
              <c:pt idx="672">
                <c:v>258.3</c:v>
              </c:pt>
              <c:pt idx="673">
                <c:v>258.7</c:v>
              </c:pt>
              <c:pt idx="674">
                <c:v>259.3</c:v>
              </c:pt>
              <c:pt idx="675">
                <c:v>259.89999999999998</c:v>
              </c:pt>
              <c:pt idx="676">
                <c:v>260.39999999999998</c:v>
              </c:pt>
              <c:pt idx="677">
                <c:v>260.89999999999998</c:v>
              </c:pt>
              <c:pt idx="678">
                <c:v>261.5</c:v>
              </c:pt>
              <c:pt idx="679">
                <c:v>262</c:v>
              </c:pt>
              <c:pt idx="680">
                <c:v>262.60000000000002</c:v>
              </c:pt>
              <c:pt idx="681">
                <c:v>263.10000000000002</c:v>
              </c:pt>
              <c:pt idx="682">
                <c:v>263.60000000000002</c:v>
              </c:pt>
              <c:pt idx="683">
                <c:v>264.10000000000002</c:v>
              </c:pt>
              <c:pt idx="684">
                <c:v>264.7</c:v>
              </c:pt>
              <c:pt idx="685">
                <c:v>265.2</c:v>
              </c:pt>
              <c:pt idx="686">
                <c:v>265.8</c:v>
              </c:pt>
              <c:pt idx="687">
                <c:v>266.2</c:v>
              </c:pt>
              <c:pt idx="688">
                <c:v>266.7</c:v>
              </c:pt>
              <c:pt idx="689">
                <c:v>267.3</c:v>
              </c:pt>
              <c:pt idx="690">
                <c:v>267.8</c:v>
              </c:pt>
              <c:pt idx="691">
                <c:v>268.3</c:v>
              </c:pt>
              <c:pt idx="692">
                <c:v>268.8</c:v>
              </c:pt>
              <c:pt idx="693">
                <c:v>269.3</c:v>
              </c:pt>
              <c:pt idx="694">
                <c:v>269.8</c:v>
              </c:pt>
              <c:pt idx="695">
                <c:v>270.3</c:v>
              </c:pt>
              <c:pt idx="696">
                <c:v>270.8</c:v>
              </c:pt>
              <c:pt idx="697">
                <c:v>271.3</c:v>
              </c:pt>
              <c:pt idx="698">
                <c:v>271.89999999999998</c:v>
              </c:pt>
              <c:pt idx="699">
                <c:v>272.3</c:v>
              </c:pt>
              <c:pt idx="700">
                <c:v>272.8</c:v>
              </c:pt>
              <c:pt idx="701">
                <c:v>273.3</c:v>
              </c:pt>
              <c:pt idx="702">
                <c:v>273.7</c:v>
              </c:pt>
              <c:pt idx="703">
                <c:v>274.2</c:v>
              </c:pt>
              <c:pt idx="704">
                <c:v>274.7</c:v>
              </c:pt>
              <c:pt idx="705">
                <c:v>275.10000000000002</c:v>
              </c:pt>
              <c:pt idx="706">
                <c:v>275.60000000000002</c:v>
              </c:pt>
              <c:pt idx="707">
                <c:v>276</c:v>
              </c:pt>
              <c:pt idx="708">
                <c:v>276.5</c:v>
              </c:pt>
              <c:pt idx="709">
                <c:v>276.89999999999998</c:v>
              </c:pt>
              <c:pt idx="710">
                <c:v>277.3</c:v>
              </c:pt>
              <c:pt idx="711">
                <c:v>277.8</c:v>
              </c:pt>
              <c:pt idx="712">
                <c:v>278.2</c:v>
              </c:pt>
              <c:pt idx="713">
                <c:v>278.60000000000002</c:v>
              </c:pt>
              <c:pt idx="714">
                <c:v>279.10000000000002</c:v>
              </c:pt>
              <c:pt idx="715">
                <c:v>279.60000000000002</c:v>
              </c:pt>
              <c:pt idx="716">
                <c:v>279.89999999999998</c:v>
              </c:pt>
              <c:pt idx="717">
                <c:v>280.39999999999998</c:v>
              </c:pt>
              <c:pt idx="718">
                <c:v>280.8</c:v>
              </c:pt>
              <c:pt idx="719">
                <c:v>281.2</c:v>
              </c:pt>
              <c:pt idx="720">
                <c:v>281.7</c:v>
              </c:pt>
              <c:pt idx="721">
                <c:v>282.2</c:v>
              </c:pt>
              <c:pt idx="722">
                <c:v>282.60000000000002</c:v>
              </c:pt>
              <c:pt idx="723">
                <c:v>283</c:v>
              </c:pt>
              <c:pt idx="724">
                <c:v>283.39999999999998</c:v>
              </c:pt>
              <c:pt idx="725">
                <c:v>283.8</c:v>
              </c:pt>
              <c:pt idx="726">
                <c:v>284.3</c:v>
              </c:pt>
              <c:pt idx="727">
                <c:v>284.7</c:v>
              </c:pt>
              <c:pt idx="728">
                <c:v>285.10000000000002</c:v>
              </c:pt>
              <c:pt idx="729">
                <c:v>285.60000000000002</c:v>
              </c:pt>
              <c:pt idx="730">
                <c:v>286</c:v>
              </c:pt>
              <c:pt idx="731">
                <c:v>286.5</c:v>
              </c:pt>
              <c:pt idx="732">
                <c:v>286.89999999999998</c:v>
              </c:pt>
              <c:pt idx="733">
                <c:v>287.39999999999998</c:v>
              </c:pt>
              <c:pt idx="734">
                <c:v>287.89999999999998</c:v>
              </c:pt>
              <c:pt idx="735">
                <c:v>288.39999999999998</c:v>
              </c:pt>
              <c:pt idx="736">
                <c:v>288.89999999999998</c:v>
              </c:pt>
              <c:pt idx="737">
                <c:v>289.39999999999998</c:v>
              </c:pt>
              <c:pt idx="738">
                <c:v>289.89999999999998</c:v>
              </c:pt>
              <c:pt idx="739">
                <c:v>290.39999999999998</c:v>
              </c:pt>
              <c:pt idx="740">
                <c:v>290.89999999999998</c:v>
              </c:pt>
              <c:pt idx="741">
                <c:v>291.5</c:v>
              </c:pt>
              <c:pt idx="742">
                <c:v>292</c:v>
              </c:pt>
              <c:pt idx="743">
                <c:v>292.39999999999998</c:v>
              </c:pt>
              <c:pt idx="744">
                <c:v>292.89999999999998</c:v>
              </c:pt>
              <c:pt idx="745">
                <c:v>293.39999999999998</c:v>
              </c:pt>
              <c:pt idx="746">
                <c:v>293.8</c:v>
              </c:pt>
              <c:pt idx="747">
                <c:v>294.3</c:v>
              </c:pt>
              <c:pt idx="748">
                <c:v>294.7</c:v>
              </c:pt>
              <c:pt idx="749">
                <c:v>295.2</c:v>
              </c:pt>
              <c:pt idx="750">
                <c:v>295.60000000000002</c:v>
              </c:pt>
              <c:pt idx="751">
                <c:v>296</c:v>
              </c:pt>
              <c:pt idx="752">
                <c:v>296.39999999999998</c:v>
              </c:pt>
              <c:pt idx="753">
                <c:v>296.8</c:v>
              </c:pt>
              <c:pt idx="754">
                <c:v>297.2</c:v>
              </c:pt>
              <c:pt idx="755">
                <c:v>297.60000000000002</c:v>
              </c:pt>
              <c:pt idx="756">
                <c:v>297.89999999999998</c:v>
              </c:pt>
              <c:pt idx="757">
                <c:v>298.39999999999998</c:v>
              </c:pt>
              <c:pt idx="758">
                <c:v>298.89999999999998</c:v>
              </c:pt>
              <c:pt idx="759">
                <c:v>299.2</c:v>
              </c:pt>
              <c:pt idx="760">
                <c:v>299.7</c:v>
              </c:pt>
              <c:pt idx="761">
                <c:v>300.10000000000002</c:v>
              </c:pt>
              <c:pt idx="762">
                <c:v>300.5</c:v>
              </c:pt>
              <c:pt idx="763">
                <c:v>301</c:v>
              </c:pt>
              <c:pt idx="764">
                <c:v>301.5</c:v>
              </c:pt>
              <c:pt idx="765">
                <c:v>301.89999999999998</c:v>
              </c:pt>
              <c:pt idx="766">
                <c:v>302.3</c:v>
              </c:pt>
              <c:pt idx="767">
                <c:v>302.7</c:v>
              </c:pt>
              <c:pt idx="768">
                <c:v>303.10000000000002</c:v>
              </c:pt>
              <c:pt idx="769">
                <c:v>303.60000000000002</c:v>
              </c:pt>
              <c:pt idx="770">
                <c:v>304.10000000000002</c:v>
              </c:pt>
              <c:pt idx="771">
                <c:v>304.39999999999998</c:v>
              </c:pt>
              <c:pt idx="772">
                <c:v>304.89999999999998</c:v>
              </c:pt>
              <c:pt idx="773">
                <c:v>305.3</c:v>
              </c:pt>
              <c:pt idx="774">
                <c:v>305.7</c:v>
              </c:pt>
              <c:pt idx="775">
                <c:v>306.10000000000002</c:v>
              </c:pt>
              <c:pt idx="776">
                <c:v>306.5</c:v>
              </c:pt>
              <c:pt idx="777">
                <c:v>307</c:v>
              </c:pt>
              <c:pt idx="778">
                <c:v>307.3</c:v>
              </c:pt>
              <c:pt idx="779">
                <c:v>307.7</c:v>
              </c:pt>
              <c:pt idx="780">
                <c:v>308.2</c:v>
              </c:pt>
              <c:pt idx="781">
                <c:v>308.5</c:v>
              </c:pt>
              <c:pt idx="782">
                <c:v>308.89999999999998</c:v>
              </c:pt>
              <c:pt idx="783">
                <c:v>309.39999999999998</c:v>
              </c:pt>
              <c:pt idx="784">
                <c:v>309.8</c:v>
              </c:pt>
              <c:pt idx="785">
                <c:v>310.2</c:v>
              </c:pt>
              <c:pt idx="786">
                <c:v>310.5</c:v>
              </c:pt>
              <c:pt idx="787">
                <c:v>310.89999999999998</c:v>
              </c:pt>
              <c:pt idx="788">
                <c:v>311.3</c:v>
              </c:pt>
              <c:pt idx="789">
                <c:v>311.60000000000002</c:v>
              </c:pt>
              <c:pt idx="790">
                <c:v>311.89999999999998</c:v>
              </c:pt>
              <c:pt idx="791">
                <c:v>312.3</c:v>
              </c:pt>
              <c:pt idx="792">
                <c:v>312.60000000000002</c:v>
              </c:pt>
              <c:pt idx="793">
                <c:v>312.89999999999998</c:v>
              </c:pt>
              <c:pt idx="794">
                <c:v>313.3</c:v>
              </c:pt>
              <c:pt idx="795">
                <c:v>313.7</c:v>
              </c:pt>
              <c:pt idx="796">
                <c:v>314</c:v>
              </c:pt>
              <c:pt idx="797">
                <c:v>314.3</c:v>
              </c:pt>
              <c:pt idx="798">
                <c:v>314.60000000000002</c:v>
              </c:pt>
              <c:pt idx="799">
                <c:v>314.89999999999998</c:v>
              </c:pt>
              <c:pt idx="800">
                <c:v>315.3</c:v>
              </c:pt>
              <c:pt idx="801">
                <c:v>315.60000000000002</c:v>
              </c:pt>
              <c:pt idx="802">
                <c:v>315.89999999999998</c:v>
              </c:pt>
              <c:pt idx="803">
                <c:v>316.3</c:v>
              </c:pt>
              <c:pt idx="804">
                <c:v>316.60000000000002</c:v>
              </c:pt>
              <c:pt idx="805">
                <c:v>316.89999999999998</c:v>
              </c:pt>
              <c:pt idx="806">
                <c:v>317.10000000000002</c:v>
              </c:pt>
              <c:pt idx="807">
                <c:v>317.5</c:v>
              </c:pt>
              <c:pt idx="808">
                <c:v>317.7</c:v>
              </c:pt>
              <c:pt idx="809">
                <c:v>318</c:v>
              </c:pt>
              <c:pt idx="810">
                <c:v>318.39999999999998</c:v>
              </c:pt>
              <c:pt idx="811">
                <c:v>318.60000000000002</c:v>
              </c:pt>
              <c:pt idx="812">
                <c:v>318.89999999999998</c:v>
              </c:pt>
              <c:pt idx="813">
                <c:v>319.3</c:v>
              </c:pt>
              <c:pt idx="814">
                <c:v>319.5</c:v>
              </c:pt>
              <c:pt idx="815">
                <c:v>319.8</c:v>
              </c:pt>
              <c:pt idx="816">
                <c:v>320.10000000000002</c:v>
              </c:pt>
              <c:pt idx="817">
                <c:v>320.39999999999998</c:v>
              </c:pt>
              <c:pt idx="818">
                <c:v>320.60000000000002</c:v>
              </c:pt>
              <c:pt idx="819">
                <c:v>320.89999999999998</c:v>
              </c:pt>
              <c:pt idx="820">
                <c:v>321.2</c:v>
              </c:pt>
              <c:pt idx="821">
                <c:v>321.39999999999998</c:v>
              </c:pt>
              <c:pt idx="822">
                <c:v>321.7</c:v>
              </c:pt>
              <c:pt idx="823">
                <c:v>321.8</c:v>
              </c:pt>
              <c:pt idx="824">
                <c:v>322.10000000000002</c:v>
              </c:pt>
              <c:pt idx="825">
                <c:v>322.39999999999998</c:v>
              </c:pt>
              <c:pt idx="826">
                <c:v>322.60000000000002</c:v>
              </c:pt>
              <c:pt idx="827">
                <c:v>322.8</c:v>
              </c:pt>
              <c:pt idx="828">
                <c:v>323</c:v>
              </c:pt>
              <c:pt idx="829">
                <c:v>323.2</c:v>
              </c:pt>
              <c:pt idx="830">
                <c:v>323.3</c:v>
              </c:pt>
              <c:pt idx="831">
                <c:v>323.3</c:v>
              </c:pt>
              <c:pt idx="832">
                <c:v>323.5</c:v>
              </c:pt>
              <c:pt idx="833">
                <c:v>323.7</c:v>
              </c:pt>
              <c:pt idx="834">
                <c:v>323.89999999999998</c:v>
              </c:pt>
              <c:pt idx="835">
                <c:v>324.10000000000002</c:v>
              </c:pt>
              <c:pt idx="836">
                <c:v>324.3</c:v>
              </c:pt>
              <c:pt idx="837">
                <c:v>324.60000000000002</c:v>
              </c:pt>
              <c:pt idx="838">
                <c:v>324.89999999999998</c:v>
              </c:pt>
              <c:pt idx="839">
                <c:v>325.2</c:v>
              </c:pt>
              <c:pt idx="840">
                <c:v>325.5</c:v>
              </c:pt>
              <c:pt idx="841">
                <c:v>325.8</c:v>
              </c:pt>
              <c:pt idx="842">
                <c:v>326</c:v>
              </c:pt>
              <c:pt idx="843">
                <c:v>326.3</c:v>
              </c:pt>
              <c:pt idx="844">
                <c:v>326.60000000000002</c:v>
              </c:pt>
              <c:pt idx="845">
                <c:v>326.8</c:v>
              </c:pt>
              <c:pt idx="846">
                <c:v>327</c:v>
              </c:pt>
              <c:pt idx="847">
                <c:v>327.3</c:v>
              </c:pt>
              <c:pt idx="848">
                <c:v>327.5</c:v>
              </c:pt>
              <c:pt idx="849">
                <c:v>327.8</c:v>
              </c:pt>
              <c:pt idx="850">
                <c:v>328</c:v>
              </c:pt>
              <c:pt idx="851">
                <c:v>328.2</c:v>
              </c:pt>
              <c:pt idx="852">
                <c:v>328.5</c:v>
              </c:pt>
              <c:pt idx="853">
                <c:v>328.7</c:v>
              </c:pt>
              <c:pt idx="854">
                <c:v>328.9</c:v>
              </c:pt>
              <c:pt idx="855">
                <c:v>329.1</c:v>
              </c:pt>
              <c:pt idx="856">
                <c:v>329.2</c:v>
              </c:pt>
              <c:pt idx="857">
                <c:v>329.5</c:v>
              </c:pt>
              <c:pt idx="858">
                <c:v>329.5</c:v>
              </c:pt>
              <c:pt idx="859">
                <c:v>329.6</c:v>
              </c:pt>
              <c:pt idx="860">
                <c:v>329.8</c:v>
              </c:pt>
              <c:pt idx="861">
                <c:v>330</c:v>
              </c:pt>
              <c:pt idx="862">
                <c:v>330.1</c:v>
              </c:pt>
              <c:pt idx="863">
                <c:v>330.2</c:v>
              </c:pt>
              <c:pt idx="864">
                <c:v>330.4</c:v>
              </c:pt>
              <c:pt idx="865">
                <c:v>330.4</c:v>
              </c:pt>
              <c:pt idx="866">
                <c:v>330.5</c:v>
              </c:pt>
              <c:pt idx="867">
                <c:v>330.6</c:v>
              </c:pt>
              <c:pt idx="868">
                <c:v>330.7</c:v>
              </c:pt>
              <c:pt idx="869">
                <c:v>330.7</c:v>
              </c:pt>
              <c:pt idx="870">
                <c:v>330.8</c:v>
              </c:pt>
              <c:pt idx="871">
                <c:v>330.9</c:v>
              </c:pt>
              <c:pt idx="872">
                <c:v>330.9</c:v>
              </c:pt>
              <c:pt idx="873">
                <c:v>331</c:v>
              </c:pt>
              <c:pt idx="874">
                <c:v>331</c:v>
              </c:pt>
              <c:pt idx="875">
                <c:v>331.1</c:v>
              </c:pt>
              <c:pt idx="876">
                <c:v>331.1</c:v>
              </c:pt>
              <c:pt idx="877">
                <c:v>331.2</c:v>
              </c:pt>
              <c:pt idx="878">
                <c:v>331.2</c:v>
              </c:pt>
              <c:pt idx="879">
                <c:v>331.3</c:v>
              </c:pt>
              <c:pt idx="880">
                <c:v>331.3</c:v>
              </c:pt>
              <c:pt idx="881">
                <c:v>331.3</c:v>
              </c:pt>
              <c:pt idx="882">
                <c:v>331.3</c:v>
              </c:pt>
              <c:pt idx="883">
                <c:v>331.4</c:v>
              </c:pt>
              <c:pt idx="884">
                <c:v>331.4</c:v>
              </c:pt>
              <c:pt idx="885">
                <c:v>331.5</c:v>
              </c:pt>
              <c:pt idx="886">
                <c:v>331.5</c:v>
              </c:pt>
              <c:pt idx="887">
                <c:v>331.5</c:v>
              </c:pt>
              <c:pt idx="888">
                <c:v>331.6</c:v>
              </c:pt>
              <c:pt idx="889">
                <c:v>331.6</c:v>
              </c:pt>
              <c:pt idx="890">
                <c:v>331.7</c:v>
              </c:pt>
              <c:pt idx="891">
                <c:v>331.8</c:v>
              </c:pt>
              <c:pt idx="892">
                <c:v>331.8</c:v>
              </c:pt>
              <c:pt idx="893">
                <c:v>331.9</c:v>
              </c:pt>
              <c:pt idx="894">
                <c:v>331.8</c:v>
              </c:pt>
              <c:pt idx="895">
                <c:v>331.8</c:v>
              </c:pt>
              <c:pt idx="896">
                <c:v>331.8</c:v>
              </c:pt>
              <c:pt idx="897">
                <c:v>331.7</c:v>
              </c:pt>
              <c:pt idx="898">
                <c:v>331.6</c:v>
              </c:pt>
              <c:pt idx="899">
                <c:v>331.6</c:v>
              </c:pt>
              <c:pt idx="900">
                <c:v>331.5</c:v>
              </c:pt>
              <c:pt idx="901">
                <c:v>331.5</c:v>
              </c:pt>
              <c:pt idx="902">
                <c:v>331.4</c:v>
              </c:pt>
              <c:pt idx="903">
                <c:v>331.3</c:v>
              </c:pt>
              <c:pt idx="904">
                <c:v>331.3</c:v>
              </c:pt>
              <c:pt idx="905">
                <c:v>331.3</c:v>
              </c:pt>
              <c:pt idx="906">
                <c:v>331.3</c:v>
              </c:pt>
              <c:pt idx="907">
                <c:v>331.3</c:v>
              </c:pt>
              <c:pt idx="908">
                <c:v>331.2</c:v>
              </c:pt>
              <c:pt idx="909">
                <c:v>331.2</c:v>
              </c:pt>
              <c:pt idx="910">
                <c:v>331.2</c:v>
              </c:pt>
              <c:pt idx="911">
                <c:v>331.2</c:v>
              </c:pt>
              <c:pt idx="912">
                <c:v>331.2</c:v>
              </c:pt>
              <c:pt idx="913">
                <c:v>331.2</c:v>
              </c:pt>
              <c:pt idx="914">
                <c:v>331.2</c:v>
              </c:pt>
              <c:pt idx="915">
                <c:v>331.2</c:v>
              </c:pt>
              <c:pt idx="916">
                <c:v>331.2</c:v>
              </c:pt>
              <c:pt idx="917">
                <c:v>331.2</c:v>
              </c:pt>
              <c:pt idx="918">
                <c:v>331.3</c:v>
              </c:pt>
              <c:pt idx="919">
                <c:v>331.3</c:v>
              </c:pt>
              <c:pt idx="920">
                <c:v>331.3</c:v>
              </c:pt>
              <c:pt idx="921">
                <c:v>331.3</c:v>
              </c:pt>
              <c:pt idx="922">
                <c:v>331.4</c:v>
              </c:pt>
              <c:pt idx="923">
                <c:v>331.4</c:v>
              </c:pt>
              <c:pt idx="924">
                <c:v>331.5</c:v>
              </c:pt>
              <c:pt idx="925">
                <c:v>331.6</c:v>
              </c:pt>
              <c:pt idx="926">
                <c:v>331.6</c:v>
              </c:pt>
              <c:pt idx="927">
                <c:v>331.6</c:v>
              </c:pt>
              <c:pt idx="928">
                <c:v>331.6</c:v>
              </c:pt>
              <c:pt idx="929">
                <c:v>331.7</c:v>
              </c:pt>
              <c:pt idx="930">
                <c:v>331.7</c:v>
              </c:pt>
              <c:pt idx="931">
                <c:v>331.8</c:v>
              </c:pt>
              <c:pt idx="932">
                <c:v>331.8</c:v>
              </c:pt>
              <c:pt idx="933">
                <c:v>331.9</c:v>
              </c:pt>
              <c:pt idx="934">
                <c:v>331.9</c:v>
              </c:pt>
              <c:pt idx="935">
                <c:v>332.1</c:v>
              </c:pt>
              <c:pt idx="936">
                <c:v>332.1</c:v>
              </c:pt>
              <c:pt idx="937">
                <c:v>332.1</c:v>
              </c:pt>
              <c:pt idx="938">
                <c:v>332.2</c:v>
              </c:pt>
              <c:pt idx="939">
                <c:v>332.2</c:v>
              </c:pt>
              <c:pt idx="940">
                <c:v>332.3</c:v>
              </c:pt>
              <c:pt idx="941">
                <c:v>332.4</c:v>
              </c:pt>
              <c:pt idx="942">
                <c:v>332.4</c:v>
              </c:pt>
              <c:pt idx="943">
                <c:v>332.4</c:v>
              </c:pt>
              <c:pt idx="944">
                <c:v>332.5</c:v>
              </c:pt>
              <c:pt idx="945">
                <c:v>332.6</c:v>
              </c:pt>
              <c:pt idx="946">
                <c:v>332.7</c:v>
              </c:pt>
              <c:pt idx="947">
                <c:v>332.7</c:v>
              </c:pt>
              <c:pt idx="948">
                <c:v>332.7</c:v>
              </c:pt>
              <c:pt idx="949">
                <c:v>332.7</c:v>
              </c:pt>
              <c:pt idx="950">
                <c:v>332.8</c:v>
              </c:pt>
              <c:pt idx="951">
                <c:v>332.9</c:v>
              </c:pt>
              <c:pt idx="952">
                <c:v>332.9</c:v>
              </c:pt>
              <c:pt idx="953">
                <c:v>333</c:v>
              </c:pt>
              <c:pt idx="954">
                <c:v>333.1</c:v>
              </c:pt>
              <c:pt idx="955">
                <c:v>333.1</c:v>
              </c:pt>
              <c:pt idx="956">
                <c:v>333.2</c:v>
              </c:pt>
              <c:pt idx="957">
                <c:v>333.2</c:v>
              </c:pt>
              <c:pt idx="958">
                <c:v>333.2</c:v>
              </c:pt>
              <c:pt idx="959">
                <c:v>333.2</c:v>
              </c:pt>
              <c:pt idx="960">
                <c:v>333.2</c:v>
              </c:pt>
              <c:pt idx="961">
                <c:v>333.3</c:v>
              </c:pt>
              <c:pt idx="962">
                <c:v>333.3</c:v>
              </c:pt>
              <c:pt idx="963">
                <c:v>333.4</c:v>
              </c:pt>
              <c:pt idx="964">
                <c:v>333.5</c:v>
              </c:pt>
              <c:pt idx="965">
                <c:v>333.5</c:v>
              </c:pt>
              <c:pt idx="966">
                <c:v>333.6</c:v>
              </c:pt>
              <c:pt idx="967">
                <c:v>333.6</c:v>
              </c:pt>
              <c:pt idx="968">
                <c:v>333.6</c:v>
              </c:pt>
              <c:pt idx="969">
                <c:v>333.7</c:v>
              </c:pt>
              <c:pt idx="970">
                <c:v>333.8</c:v>
              </c:pt>
              <c:pt idx="971">
                <c:v>333.9</c:v>
              </c:pt>
              <c:pt idx="972">
                <c:v>333.9</c:v>
              </c:pt>
              <c:pt idx="973">
                <c:v>334</c:v>
              </c:pt>
              <c:pt idx="974">
                <c:v>334.1</c:v>
              </c:pt>
              <c:pt idx="975">
                <c:v>334.2</c:v>
              </c:pt>
              <c:pt idx="976">
                <c:v>334.3</c:v>
              </c:pt>
              <c:pt idx="977">
                <c:v>334.4</c:v>
              </c:pt>
              <c:pt idx="978">
                <c:v>334.5</c:v>
              </c:pt>
              <c:pt idx="979">
                <c:v>334.6</c:v>
              </c:pt>
              <c:pt idx="980">
                <c:v>334.7</c:v>
              </c:pt>
              <c:pt idx="981">
                <c:v>334.8</c:v>
              </c:pt>
              <c:pt idx="982">
                <c:v>334.9</c:v>
              </c:pt>
              <c:pt idx="983">
                <c:v>335</c:v>
              </c:pt>
              <c:pt idx="984">
                <c:v>335.1</c:v>
              </c:pt>
              <c:pt idx="985">
                <c:v>335.2</c:v>
              </c:pt>
              <c:pt idx="986">
                <c:v>335.3</c:v>
              </c:pt>
              <c:pt idx="987">
                <c:v>335.4</c:v>
              </c:pt>
              <c:pt idx="988">
                <c:v>335.5</c:v>
              </c:pt>
              <c:pt idx="989">
                <c:v>335.7</c:v>
              </c:pt>
              <c:pt idx="990">
                <c:v>335.8</c:v>
              </c:pt>
              <c:pt idx="991">
                <c:v>336</c:v>
              </c:pt>
              <c:pt idx="992">
                <c:v>336.1</c:v>
              </c:pt>
              <c:pt idx="993">
                <c:v>336.2</c:v>
              </c:pt>
              <c:pt idx="994">
                <c:v>336.4</c:v>
              </c:pt>
              <c:pt idx="995">
                <c:v>336.5</c:v>
              </c:pt>
              <c:pt idx="996">
                <c:v>336.7</c:v>
              </c:pt>
              <c:pt idx="997">
                <c:v>336.9</c:v>
              </c:pt>
              <c:pt idx="998">
                <c:v>336.9</c:v>
              </c:pt>
              <c:pt idx="999">
                <c:v>337</c:v>
              </c:pt>
              <c:pt idx="1000">
                <c:v>337.1</c:v>
              </c:pt>
              <c:pt idx="1001">
                <c:v>337.2</c:v>
              </c:pt>
              <c:pt idx="1002">
                <c:v>337.3</c:v>
              </c:pt>
              <c:pt idx="1003">
                <c:v>337.4</c:v>
              </c:pt>
              <c:pt idx="1004">
                <c:v>337.6</c:v>
              </c:pt>
              <c:pt idx="1005">
                <c:v>337.7</c:v>
              </c:pt>
              <c:pt idx="1006">
                <c:v>337.9</c:v>
              </c:pt>
              <c:pt idx="1007">
                <c:v>337.9</c:v>
              </c:pt>
              <c:pt idx="1008">
                <c:v>338</c:v>
              </c:pt>
              <c:pt idx="1009">
                <c:v>338.1</c:v>
              </c:pt>
              <c:pt idx="1010">
                <c:v>338.3</c:v>
              </c:pt>
              <c:pt idx="1011">
                <c:v>338.3</c:v>
              </c:pt>
              <c:pt idx="1012">
                <c:v>338.5</c:v>
              </c:pt>
              <c:pt idx="1013">
                <c:v>338.6</c:v>
              </c:pt>
              <c:pt idx="1014">
                <c:v>338.8</c:v>
              </c:pt>
              <c:pt idx="1015">
                <c:v>339</c:v>
              </c:pt>
              <c:pt idx="1016">
                <c:v>339.1</c:v>
              </c:pt>
              <c:pt idx="1017">
                <c:v>339.2</c:v>
              </c:pt>
              <c:pt idx="1018">
                <c:v>339.3</c:v>
              </c:pt>
              <c:pt idx="1019">
                <c:v>339.3</c:v>
              </c:pt>
              <c:pt idx="1020">
                <c:v>339.4</c:v>
              </c:pt>
              <c:pt idx="1021">
                <c:v>339.4</c:v>
              </c:pt>
              <c:pt idx="1022">
                <c:v>339.5</c:v>
              </c:pt>
              <c:pt idx="1023">
                <c:v>339.6</c:v>
              </c:pt>
              <c:pt idx="1024">
                <c:v>339.7</c:v>
              </c:pt>
              <c:pt idx="1025">
                <c:v>339.8</c:v>
              </c:pt>
              <c:pt idx="1026">
                <c:v>339.8</c:v>
              </c:pt>
              <c:pt idx="1027">
                <c:v>339.9</c:v>
              </c:pt>
              <c:pt idx="1028">
                <c:v>339.9</c:v>
              </c:pt>
              <c:pt idx="1029">
                <c:v>339.9</c:v>
              </c:pt>
              <c:pt idx="1030">
                <c:v>340.1</c:v>
              </c:pt>
              <c:pt idx="1031">
                <c:v>340.2</c:v>
              </c:pt>
              <c:pt idx="1032">
                <c:v>340.3</c:v>
              </c:pt>
              <c:pt idx="1033">
                <c:v>340.4</c:v>
              </c:pt>
              <c:pt idx="1034">
                <c:v>340.4</c:v>
              </c:pt>
              <c:pt idx="1035">
                <c:v>340.5</c:v>
              </c:pt>
              <c:pt idx="1036">
                <c:v>340.4</c:v>
              </c:pt>
              <c:pt idx="1037">
                <c:v>340.5</c:v>
              </c:pt>
              <c:pt idx="1038">
                <c:v>340.5</c:v>
              </c:pt>
              <c:pt idx="1039">
                <c:v>340.5</c:v>
              </c:pt>
              <c:pt idx="1040">
                <c:v>340.5</c:v>
              </c:pt>
              <c:pt idx="1041">
                <c:v>340.6</c:v>
              </c:pt>
              <c:pt idx="1042">
                <c:v>340.6</c:v>
              </c:pt>
              <c:pt idx="1043">
                <c:v>340.5</c:v>
              </c:pt>
              <c:pt idx="1044">
                <c:v>340.5</c:v>
              </c:pt>
              <c:pt idx="1045">
                <c:v>340.5</c:v>
              </c:pt>
              <c:pt idx="1046">
                <c:v>340.5</c:v>
              </c:pt>
              <c:pt idx="1047">
                <c:v>340.5</c:v>
              </c:pt>
              <c:pt idx="1048">
                <c:v>340.5</c:v>
              </c:pt>
              <c:pt idx="1049">
                <c:v>340.6</c:v>
              </c:pt>
              <c:pt idx="1050">
                <c:v>340.5</c:v>
              </c:pt>
              <c:pt idx="1051">
                <c:v>340.5</c:v>
              </c:pt>
              <c:pt idx="1052">
                <c:v>340.6</c:v>
              </c:pt>
              <c:pt idx="1053">
                <c:v>340.6</c:v>
              </c:pt>
              <c:pt idx="1054">
                <c:v>340.7</c:v>
              </c:pt>
              <c:pt idx="1055">
                <c:v>340.6</c:v>
              </c:pt>
              <c:pt idx="1056">
                <c:v>340.5</c:v>
              </c:pt>
              <c:pt idx="1057">
                <c:v>340.5</c:v>
              </c:pt>
              <c:pt idx="1058">
                <c:v>340.5</c:v>
              </c:pt>
              <c:pt idx="1059">
                <c:v>340.5</c:v>
              </c:pt>
              <c:pt idx="1060">
                <c:v>340.4</c:v>
              </c:pt>
              <c:pt idx="1061">
                <c:v>340.3</c:v>
              </c:pt>
              <c:pt idx="1062">
                <c:v>340.2</c:v>
              </c:pt>
              <c:pt idx="1063">
                <c:v>340.2</c:v>
              </c:pt>
              <c:pt idx="1064">
                <c:v>340.1</c:v>
              </c:pt>
              <c:pt idx="1065">
                <c:v>340.1</c:v>
              </c:pt>
              <c:pt idx="1066">
                <c:v>340.1</c:v>
              </c:pt>
              <c:pt idx="1067">
                <c:v>340.1</c:v>
              </c:pt>
              <c:pt idx="1068">
                <c:v>340</c:v>
              </c:pt>
              <c:pt idx="1069">
                <c:v>340.1</c:v>
              </c:pt>
              <c:pt idx="1070">
                <c:v>340.1</c:v>
              </c:pt>
              <c:pt idx="1071">
                <c:v>340.1</c:v>
              </c:pt>
              <c:pt idx="1072">
                <c:v>340.1</c:v>
              </c:pt>
              <c:pt idx="1073">
                <c:v>340.1</c:v>
              </c:pt>
              <c:pt idx="1074">
                <c:v>340.2</c:v>
              </c:pt>
              <c:pt idx="1075">
                <c:v>340.2</c:v>
              </c:pt>
              <c:pt idx="1076">
                <c:v>340.2</c:v>
              </c:pt>
              <c:pt idx="1077">
                <c:v>340.2</c:v>
              </c:pt>
              <c:pt idx="1078">
                <c:v>340.3</c:v>
              </c:pt>
              <c:pt idx="1079">
                <c:v>340.2</c:v>
              </c:pt>
              <c:pt idx="1080">
                <c:v>340.2</c:v>
              </c:pt>
              <c:pt idx="1081">
                <c:v>340.3</c:v>
              </c:pt>
              <c:pt idx="1082">
                <c:v>340.3</c:v>
              </c:pt>
              <c:pt idx="1083">
                <c:v>340.3</c:v>
              </c:pt>
              <c:pt idx="1084">
                <c:v>340.3</c:v>
              </c:pt>
              <c:pt idx="1085">
                <c:v>340.3</c:v>
              </c:pt>
              <c:pt idx="1086">
                <c:v>340.4</c:v>
              </c:pt>
              <c:pt idx="1087">
                <c:v>340.5</c:v>
              </c:pt>
              <c:pt idx="1088">
                <c:v>340.5</c:v>
              </c:pt>
              <c:pt idx="1089">
                <c:v>340.5</c:v>
              </c:pt>
              <c:pt idx="1090">
                <c:v>340.6</c:v>
              </c:pt>
              <c:pt idx="1091">
                <c:v>340.6</c:v>
              </c:pt>
              <c:pt idx="1092">
                <c:v>340.6</c:v>
              </c:pt>
              <c:pt idx="1093">
                <c:v>340.7</c:v>
              </c:pt>
              <c:pt idx="1094">
                <c:v>340.7</c:v>
              </c:pt>
              <c:pt idx="1095">
                <c:v>340.8</c:v>
              </c:pt>
              <c:pt idx="1096">
                <c:v>340.7</c:v>
              </c:pt>
              <c:pt idx="1097">
                <c:v>340.8</c:v>
              </c:pt>
              <c:pt idx="1098">
                <c:v>340.8</c:v>
              </c:pt>
              <c:pt idx="1099">
                <c:v>341</c:v>
              </c:pt>
              <c:pt idx="1100">
                <c:v>341</c:v>
              </c:pt>
              <c:pt idx="1101">
                <c:v>341.1</c:v>
              </c:pt>
              <c:pt idx="1102">
                <c:v>341.1</c:v>
              </c:pt>
              <c:pt idx="1103">
                <c:v>341.2</c:v>
              </c:pt>
              <c:pt idx="1104">
                <c:v>341.2</c:v>
              </c:pt>
              <c:pt idx="1105">
                <c:v>341.2</c:v>
              </c:pt>
              <c:pt idx="1106">
                <c:v>341.4</c:v>
              </c:pt>
              <c:pt idx="1107">
                <c:v>341.5</c:v>
              </c:pt>
              <c:pt idx="1108">
                <c:v>341.5</c:v>
              </c:pt>
              <c:pt idx="1109">
                <c:v>341.6</c:v>
              </c:pt>
              <c:pt idx="1110">
                <c:v>341.7</c:v>
              </c:pt>
              <c:pt idx="1111">
                <c:v>341.8</c:v>
              </c:pt>
              <c:pt idx="1112">
                <c:v>341.8</c:v>
              </c:pt>
              <c:pt idx="1113">
                <c:v>341.9</c:v>
              </c:pt>
              <c:pt idx="1114">
                <c:v>342</c:v>
              </c:pt>
              <c:pt idx="1115">
                <c:v>342.1</c:v>
              </c:pt>
              <c:pt idx="1116">
                <c:v>342.1</c:v>
              </c:pt>
              <c:pt idx="1117">
                <c:v>342.1</c:v>
              </c:pt>
              <c:pt idx="1118">
                <c:v>342.2</c:v>
              </c:pt>
              <c:pt idx="1119">
                <c:v>342.3</c:v>
              </c:pt>
              <c:pt idx="1120">
                <c:v>342.4</c:v>
              </c:pt>
              <c:pt idx="1121">
                <c:v>342.4</c:v>
              </c:pt>
              <c:pt idx="1122">
                <c:v>342.4</c:v>
              </c:pt>
              <c:pt idx="1123">
                <c:v>342.4</c:v>
              </c:pt>
              <c:pt idx="1124">
                <c:v>342.5</c:v>
              </c:pt>
              <c:pt idx="1125">
                <c:v>342.5</c:v>
              </c:pt>
              <c:pt idx="1126">
                <c:v>342.6</c:v>
              </c:pt>
              <c:pt idx="1127">
                <c:v>342.6</c:v>
              </c:pt>
              <c:pt idx="1128">
                <c:v>342.7</c:v>
              </c:pt>
              <c:pt idx="1129">
                <c:v>342.7</c:v>
              </c:pt>
              <c:pt idx="1130">
                <c:v>342.7</c:v>
              </c:pt>
              <c:pt idx="1131">
                <c:v>342.7</c:v>
              </c:pt>
              <c:pt idx="1132">
                <c:v>342.8</c:v>
              </c:pt>
              <c:pt idx="1133">
                <c:v>342.9</c:v>
              </c:pt>
              <c:pt idx="1134">
                <c:v>343</c:v>
              </c:pt>
              <c:pt idx="1135">
                <c:v>343.1</c:v>
              </c:pt>
              <c:pt idx="1136">
                <c:v>343.1</c:v>
              </c:pt>
              <c:pt idx="1137">
                <c:v>343.1</c:v>
              </c:pt>
              <c:pt idx="1138">
                <c:v>343.1</c:v>
              </c:pt>
              <c:pt idx="1139">
                <c:v>343.1</c:v>
              </c:pt>
              <c:pt idx="1140">
                <c:v>343.1</c:v>
              </c:pt>
              <c:pt idx="1141">
                <c:v>343</c:v>
              </c:pt>
              <c:pt idx="1142">
                <c:v>342.9</c:v>
              </c:pt>
              <c:pt idx="1143">
                <c:v>342.7</c:v>
              </c:pt>
              <c:pt idx="1144">
                <c:v>342.7</c:v>
              </c:pt>
              <c:pt idx="1145">
                <c:v>342.7</c:v>
              </c:pt>
              <c:pt idx="1146">
                <c:v>342.7</c:v>
              </c:pt>
              <c:pt idx="1147">
                <c:v>342.7</c:v>
              </c:pt>
              <c:pt idx="1148">
                <c:v>342.7</c:v>
              </c:pt>
              <c:pt idx="1149">
                <c:v>342.8</c:v>
              </c:pt>
              <c:pt idx="1150">
                <c:v>342.8</c:v>
              </c:pt>
              <c:pt idx="1151">
                <c:v>342.8</c:v>
              </c:pt>
              <c:pt idx="1152">
                <c:v>342.9</c:v>
              </c:pt>
              <c:pt idx="1153">
                <c:v>342.9</c:v>
              </c:pt>
              <c:pt idx="1154">
                <c:v>342.8</c:v>
              </c:pt>
              <c:pt idx="1155">
                <c:v>342.9</c:v>
              </c:pt>
              <c:pt idx="1156">
                <c:v>342.9</c:v>
              </c:pt>
              <c:pt idx="1157">
                <c:v>343</c:v>
              </c:pt>
              <c:pt idx="1158">
                <c:v>343</c:v>
              </c:pt>
              <c:pt idx="1159">
                <c:v>343.1</c:v>
              </c:pt>
              <c:pt idx="1160">
                <c:v>343.1</c:v>
              </c:pt>
              <c:pt idx="1161">
                <c:v>343.1</c:v>
              </c:pt>
              <c:pt idx="1162">
                <c:v>343.3</c:v>
              </c:pt>
              <c:pt idx="1163">
                <c:v>343.4</c:v>
              </c:pt>
              <c:pt idx="1164">
                <c:v>343.4</c:v>
              </c:pt>
              <c:pt idx="1165">
                <c:v>343.6</c:v>
              </c:pt>
              <c:pt idx="1166">
                <c:v>343.6</c:v>
              </c:pt>
              <c:pt idx="1167">
                <c:v>343.7</c:v>
              </c:pt>
              <c:pt idx="1168">
                <c:v>343.8</c:v>
              </c:pt>
              <c:pt idx="1169">
                <c:v>343.9</c:v>
              </c:pt>
              <c:pt idx="1170">
                <c:v>344</c:v>
              </c:pt>
              <c:pt idx="1171">
                <c:v>344.2</c:v>
              </c:pt>
              <c:pt idx="1172">
                <c:v>344.3</c:v>
              </c:pt>
              <c:pt idx="1173">
                <c:v>344.4</c:v>
              </c:pt>
              <c:pt idx="1174">
                <c:v>344.5</c:v>
              </c:pt>
              <c:pt idx="1175">
                <c:v>344.6</c:v>
              </c:pt>
              <c:pt idx="1176">
                <c:v>344.7</c:v>
              </c:pt>
              <c:pt idx="1177">
                <c:v>344.9</c:v>
              </c:pt>
              <c:pt idx="1178">
                <c:v>345</c:v>
              </c:pt>
              <c:pt idx="1179">
                <c:v>345.1</c:v>
              </c:pt>
              <c:pt idx="1180">
                <c:v>345.2</c:v>
              </c:pt>
              <c:pt idx="1181">
                <c:v>345.3</c:v>
              </c:pt>
              <c:pt idx="1182">
                <c:v>345.3</c:v>
              </c:pt>
              <c:pt idx="1183">
                <c:v>345.5</c:v>
              </c:pt>
              <c:pt idx="1184">
                <c:v>345.6</c:v>
              </c:pt>
              <c:pt idx="1185">
                <c:v>345.6</c:v>
              </c:pt>
              <c:pt idx="1186">
                <c:v>345.8</c:v>
              </c:pt>
              <c:pt idx="1187">
                <c:v>345.9</c:v>
              </c:pt>
              <c:pt idx="1188">
                <c:v>346.1</c:v>
              </c:pt>
              <c:pt idx="1189">
                <c:v>346.2</c:v>
              </c:pt>
              <c:pt idx="1190">
                <c:v>346.2</c:v>
              </c:pt>
              <c:pt idx="1191">
                <c:v>346.3</c:v>
              </c:pt>
              <c:pt idx="1192">
                <c:v>346.5</c:v>
              </c:pt>
              <c:pt idx="1193">
                <c:v>346.5</c:v>
              </c:pt>
              <c:pt idx="1194">
                <c:v>346.6</c:v>
              </c:pt>
              <c:pt idx="1195">
                <c:v>346.8</c:v>
              </c:pt>
              <c:pt idx="1196">
                <c:v>346.8</c:v>
              </c:pt>
              <c:pt idx="1197">
                <c:v>346.9</c:v>
              </c:pt>
              <c:pt idx="1198">
                <c:v>346.9</c:v>
              </c:pt>
              <c:pt idx="1199">
                <c:v>347.1</c:v>
              </c:pt>
              <c:pt idx="1200">
                <c:v>347.2</c:v>
              </c:pt>
              <c:pt idx="1201">
                <c:v>347.2</c:v>
              </c:pt>
              <c:pt idx="1202">
                <c:v>347.4</c:v>
              </c:pt>
              <c:pt idx="1203">
                <c:v>347.5</c:v>
              </c:pt>
              <c:pt idx="1204">
                <c:v>347.5</c:v>
              </c:pt>
              <c:pt idx="1205">
                <c:v>347.6</c:v>
              </c:pt>
              <c:pt idx="1206">
                <c:v>347.6</c:v>
              </c:pt>
              <c:pt idx="1207">
                <c:v>347.8</c:v>
              </c:pt>
              <c:pt idx="1208">
                <c:v>347.8</c:v>
              </c:pt>
              <c:pt idx="1209">
                <c:v>347.8</c:v>
              </c:pt>
              <c:pt idx="1210">
                <c:v>347.9</c:v>
              </c:pt>
              <c:pt idx="1211">
                <c:v>348.1</c:v>
              </c:pt>
              <c:pt idx="1212">
                <c:v>348.1</c:v>
              </c:pt>
              <c:pt idx="1213">
                <c:v>348.2</c:v>
              </c:pt>
              <c:pt idx="1214">
                <c:v>348.3</c:v>
              </c:pt>
              <c:pt idx="1215">
                <c:v>348.4</c:v>
              </c:pt>
              <c:pt idx="1216">
                <c:v>348.4</c:v>
              </c:pt>
              <c:pt idx="1217">
                <c:v>348.5</c:v>
              </c:pt>
              <c:pt idx="1218">
                <c:v>348.5</c:v>
              </c:pt>
              <c:pt idx="1219">
                <c:v>348.6</c:v>
              </c:pt>
              <c:pt idx="1220">
                <c:v>348.7</c:v>
              </c:pt>
              <c:pt idx="1221">
                <c:v>348.7</c:v>
              </c:pt>
              <c:pt idx="1222">
                <c:v>348.7</c:v>
              </c:pt>
              <c:pt idx="1223">
                <c:v>348.8</c:v>
              </c:pt>
              <c:pt idx="1224">
                <c:v>348.8</c:v>
              </c:pt>
              <c:pt idx="1225">
                <c:v>348.9</c:v>
              </c:pt>
              <c:pt idx="1226">
                <c:v>349</c:v>
              </c:pt>
              <c:pt idx="1227">
                <c:v>349</c:v>
              </c:pt>
              <c:pt idx="1228">
                <c:v>349.1</c:v>
              </c:pt>
              <c:pt idx="1229">
                <c:v>349.1</c:v>
              </c:pt>
              <c:pt idx="1230">
                <c:v>349.1</c:v>
              </c:pt>
              <c:pt idx="1231">
                <c:v>349.1</c:v>
              </c:pt>
              <c:pt idx="1232">
                <c:v>349.1</c:v>
              </c:pt>
              <c:pt idx="1233">
                <c:v>349.1</c:v>
              </c:pt>
              <c:pt idx="1234">
                <c:v>349.3</c:v>
              </c:pt>
              <c:pt idx="1235">
                <c:v>349.2</c:v>
              </c:pt>
              <c:pt idx="1236">
                <c:v>349.3</c:v>
              </c:pt>
              <c:pt idx="1237">
                <c:v>349.3</c:v>
              </c:pt>
              <c:pt idx="1238">
                <c:v>349.3</c:v>
              </c:pt>
              <c:pt idx="1239">
                <c:v>349.4</c:v>
              </c:pt>
              <c:pt idx="1240">
                <c:v>349.4</c:v>
              </c:pt>
              <c:pt idx="1241">
                <c:v>349.4</c:v>
              </c:pt>
              <c:pt idx="1242">
                <c:v>349.4</c:v>
              </c:pt>
              <c:pt idx="1243">
                <c:v>349.4</c:v>
              </c:pt>
              <c:pt idx="1244">
                <c:v>349.5</c:v>
              </c:pt>
              <c:pt idx="1245">
                <c:v>349.5</c:v>
              </c:pt>
              <c:pt idx="1246">
                <c:v>349.6</c:v>
              </c:pt>
              <c:pt idx="1247">
                <c:v>349.6</c:v>
              </c:pt>
              <c:pt idx="1248">
                <c:v>349.6</c:v>
              </c:pt>
              <c:pt idx="1249">
                <c:v>349.7</c:v>
              </c:pt>
              <c:pt idx="1250">
                <c:v>349.7</c:v>
              </c:pt>
              <c:pt idx="1251">
                <c:v>349.7</c:v>
              </c:pt>
              <c:pt idx="1252">
                <c:v>349.7</c:v>
              </c:pt>
              <c:pt idx="1253">
                <c:v>349.7</c:v>
              </c:pt>
              <c:pt idx="1254">
                <c:v>349.7</c:v>
              </c:pt>
              <c:pt idx="1255">
                <c:v>349.7</c:v>
              </c:pt>
              <c:pt idx="1256">
                <c:v>349.7</c:v>
              </c:pt>
              <c:pt idx="1257">
                <c:v>349.7</c:v>
              </c:pt>
              <c:pt idx="1258">
                <c:v>349.7</c:v>
              </c:pt>
              <c:pt idx="1259">
                <c:v>349.8</c:v>
              </c:pt>
              <c:pt idx="1260">
                <c:v>349.9</c:v>
              </c:pt>
              <c:pt idx="1261">
                <c:v>350</c:v>
              </c:pt>
              <c:pt idx="1262">
                <c:v>350</c:v>
              </c:pt>
              <c:pt idx="1263">
                <c:v>350.1</c:v>
              </c:pt>
              <c:pt idx="1264">
                <c:v>350.1</c:v>
              </c:pt>
              <c:pt idx="1265">
                <c:v>350.2</c:v>
              </c:pt>
              <c:pt idx="1266">
                <c:v>350.3</c:v>
              </c:pt>
              <c:pt idx="1267">
                <c:v>350.3</c:v>
              </c:pt>
              <c:pt idx="1268">
                <c:v>350.3</c:v>
              </c:pt>
              <c:pt idx="1269">
                <c:v>350.3</c:v>
              </c:pt>
              <c:pt idx="1270">
                <c:v>350.4</c:v>
              </c:pt>
              <c:pt idx="1271">
                <c:v>350.4</c:v>
              </c:pt>
              <c:pt idx="1272">
                <c:v>350.5</c:v>
              </c:pt>
              <c:pt idx="1273">
                <c:v>350.6</c:v>
              </c:pt>
              <c:pt idx="1274">
                <c:v>350.6</c:v>
              </c:pt>
              <c:pt idx="1275">
                <c:v>350.7</c:v>
              </c:pt>
              <c:pt idx="1276">
                <c:v>350.7</c:v>
              </c:pt>
              <c:pt idx="1277">
                <c:v>350.9</c:v>
              </c:pt>
              <c:pt idx="1278">
                <c:v>351</c:v>
              </c:pt>
              <c:pt idx="1279">
                <c:v>351</c:v>
              </c:pt>
              <c:pt idx="1280">
                <c:v>351.1</c:v>
              </c:pt>
              <c:pt idx="1281">
                <c:v>351.2</c:v>
              </c:pt>
              <c:pt idx="1282">
                <c:v>351.3</c:v>
              </c:pt>
              <c:pt idx="1283">
                <c:v>351.3</c:v>
              </c:pt>
              <c:pt idx="1284">
                <c:v>351.3</c:v>
              </c:pt>
              <c:pt idx="1285">
                <c:v>351.4</c:v>
              </c:pt>
              <c:pt idx="1286">
                <c:v>351.4</c:v>
              </c:pt>
              <c:pt idx="1287">
                <c:v>351.5</c:v>
              </c:pt>
              <c:pt idx="1288">
                <c:v>351.6</c:v>
              </c:pt>
              <c:pt idx="1289">
                <c:v>351.6</c:v>
              </c:pt>
              <c:pt idx="1290">
                <c:v>351.7</c:v>
              </c:pt>
              <c:pt idx="1291">
                <c:v>351.7</c:v>
              </c:pt>
              <c:pt idx="1292">
                <c:v>351.9</c:v>
              </c:pt>
              <c:pt idx="1293">
                <c:v>351.9</c:v>
              </c:pt>
              <c:pt idx="1294">
                <c:v>351.9</c:v>
              </c:pt>
              <c:pt idx="1295">
                <c:v>351.9</c:v>
              </c:pt>
              <c:pt idx="1296">
                <c:v>352</c:v>
              </c:pt>
              <c:pt idx="1297">
                <c:v>352.1</c:v>
              </c:pt>
              <c:pt idx="1298">
                <c:v>352.2</c:v>
              </c:pt>
              <c:pt idx="1299">
                <c:v>352.2</c:v>
              </c:pt>
              <c:pt idx="1300">
                <c:v>352.3</c:v>
              </c:pt>
              <c:pt idx="1301">
                <c:v>352.4</c:v>
              </c:pt>
              <c:pt idx="1302">
                <c:v>352.5</c:v>
              </c:pt>
              <c:pt idx="1303">
                <c:v>352.5</c:v>
              </c:pt>
              <c:pt idx="1304">
                <c:v>352.5</c:v>
              </c:pt>
              <c:pt idx="1305">
                <c:v>352.6</c:v>
              </c:pt>
              <c:pt idx="1306">
                <c:v>352.6</c:v>
              </c:pt>
              <c:pt idx="1307">
                <c:v>352.6</c:v>
              </c:pt>
              <c:pt idx="1308">
                <c:v>352.8</c:v>
              </c:pt>
              <c:pt idx="1309">
                <c:v>352.8</c:v>
              </c:pt>
              <c:pt idx="1310">
                <c:v>352.8</c:v>
              </c:pt>
              <c:pt idx="1311">
                <c:v>352.8</c:v>
              </c:pt>
              <c:pt idx="1312">
                <c:v>352.9</c:v>
              </c:pt>
              <c:pt idx="1313">
                <c:v>352.9</c:v>
              </c:pt>
              <c:pt idx="1314">
                <c:v>352.9</c:v>
              </c:pt>
              <c:pt idx="1315">
                <c:v>353</c:v>
              </c:pt>
              <c:pt idx="1316">
                <c:v>353</c:v>
              </c:pt>
              <c:pt idx="1317">
                <c:v>353.1</c:v>
              </c:pt>
              <c:pt idx="1318">
                <c:v>353.2</c:v>
              </c:pt>
              <c:pt idx="1319">
                <c:v>353.2</c:v>
              </c:pt>
              <c:pt idx="1320">
                <c:v>353.2</c:v>
              </c:pt>
              <c:pt idx="1321">
                <c:v>353.3</c:v>
              </c:pt>
              <c:pt idx="1322">
                <c:v>353.3</c:v>
              </c:pt>
              <c:pt idx="1323">
                <c:v>353.3</c:v>
              </c:pt>
              <c:pt idx="1324">
                <c:v>353.3</c:v>
              </c:pt>
              <c:pt idx="1325">
                <c:v>353.4</c:v>
              </c:pt>
              <c:pt idx="1326">
                <c:v>353.5</c:v>
              </c:pt>
              <c:pt idx="1327">
                <c:v>353.5</c:v>
              </c:pt>
              <c:pt idx="1328">
                <c:v>353.5</c:v>
              </c:pt>
              <c:pt idx="1329">
                <c:v>353.5</c:v>
              </c:pt>
              <c:pt idx="1330">
                <c:v>353.5</c:v>
              </c:pt>
              <c:pt idx="1331">
                <c:v>353.6</c:v>
              </c:pt>
              <c:pt idx="1332">
                <c:v>353.6</c:v>
              </c:pt>
              <c:pt idx="1333">
                <c:v>353.7</c:v>
              </c:pt>
              <c:pt idx="1334">
                <c:v>353.7</c:v>
              </c:pt>
              <c:pt idx="1335">
                <c:v>353.8</c:v>
              </c:pt>
              <c:pt idx="1336">
                <c:v>353.8</c:v>
              </c:pt>
              <c:pt idx="1337">
                <c:v>353.8</c:v>
              </c:pt>
              <c:pt idx="1338">
                <c:v>353.8</c:v>
              </c:pt>
              <c:pt idx="1339">
                <c:v>353.9</c:v>
              </c:pt>
              <c:pt idx="1340">
                <c:v>353.9</c:v>
              </c:pt>
              <c:pt idx="1341">
                <c:v>354.1</c:v>
              </c:pt>
              <c:pt idx="1342">
                <c:v>354.1</c:v>
              </c:pt>
              <c:pt idx="1343">
                <c:v>354.2</c:v>
              </c:pt>
              <c:pt idx="1344">
                <c:v>354.4</c:v>
              </c:pt>
              <c:pt idx="1345">
                <c:v>354.5</c:v>
              </c:pt>
              <c:pt idx="1346">
                <c:v>354.7</c:v>
              </c:pt>
              <c:pt idx="1347">
                <c:v>354.9</c:v>
              </c:pt>
              <c:pt idx="1348">
                <c:v>355</c:v>
              </c:pt>
              <c:pt idx="1349">
                <c:v>355.2</c:v>
              </c:pt>
              <c:pt idx="1350">
                <c:v>355.4</c:v>
              </c:pt>
              <c:pt idx="1351">
                <c:v>355.6</c:v>
              </c:pt>
              <c:pt idx="1352">
                <c:v>355.8</c:v>
              </c:pt>
              <c:pt idx="1353">
                <c:v>356.1</c:v>
              </c:pt>
              <c:pt idx="1354">
                <c:v>356.3</c:v>
              </c:pt>
              <c:pt idx="1355">
                <c:v>356.6</c:v>
              </c:pt>
              <c:pt idx="1356">
                <c:v>356.8</c:v>
              </c:pt>
              <c:pt idx="1357">
                <c:v>357</c:v>
              </c:pt>
              <c:pt idx="1358">
                <c:v>357.1</c:v>
              </c:pt>
              <c:pt idx="1359">
                <c:v>357.3</c:v>
              </c:pt>
              <c:pt idx="1360">
                <c:v>357.4</c:v>
              </c:pt>
              <c:pt idx="1361">
                <c:v>357.6</c:v>
              </c:pt>
              <c:pt idx="1362">
                <c:v>357.7</c:v>
              </c:pt>
              <c:pt idx="1363">
                <c:v>357.8</c:v>
              </c:pt>
              <c:pt idx="1364">
                <c:v>358</c:v>
              </c:pt>
              <c:pt idx="1365">
                <c:v>358.1</c:v>
              </c:pt>
              <c:pt idx="1366">
                <c:v>358.3</c:v>
              </c:pt>
              <c:pt idx="1367">
                <c:v>358.4</c:v>
              </c:pt>
              <c:pt idx="1368">
                <c:v>358.5</c:v>
              </c:pt>
              <c:pt idx="1369">
                <c:v>358.6</c:v>
              </c:pt>
              <c:pt idx="1370">
                <c:v>358.8</c:v>
              </c:pt>
              <c:pt idx="1371">
                <c:v>358.9</c:v>
              </c:pt>
              <c:pt idx="1372">
                <c:v>359</c:v>
              </c:pt>
              <c:pt idx="1373">
                <c:v>359.2</c:v>
              </c:pt>
              <c:pt idx="1374">
                <c:v>359.3</c:v>
              </c:pt>
              <c:pt idx="1375">
                <c:v>359.3</c:v>
              </c:pt>
              <c:pt idx="1376">
                <c:v>359.5</c:v>
              </c:pt>
              <c:pt idx="1377">
                <c:v>359.6</c:v>
              </c:pt>
              <c:pt idx="1378">
                <c:v>359.7</c:v>
              </c:pt>
              <c:pt idx="1379">
                <c:v>359.9</c:v>
              </c:pt>
              <c:pt idx="1380">
                <c:v>360</c:v>
              </c:pt>
              <c:pt idx="1381">
                <c:v>360.1</c:v>
              </c:pt>
              <c:pt idx="1382">
                <c:v>360.3</c:v>
              </c:pt>
              <c:pt idx="1383">
                <c:v>360.4</c:v>
              </c:pt>
              <c:pt idx="1384">
                <c:v>360.6</c:v>
              </c:pt>
              <c:pt idx="1385">
                <c:v>360.8</c:v>
              </c:pt>
              <c:pt idx="1386">
                <c:v>360.9</c:v>
              </c:pt>
              <c:pt idx="1387">
                <c:v>361.1</c:v>
              </c:pt>
              <c:pt idx="1388">
                <c:v>361.1</c:v>
              </c:pt>
              <c:pt idx="1389">
                <c:v>361.2</c:v>
              </c:pt>
              <c:pt idx="1390">
                <c:v>361.3</c:v>
              </c:pt>
              <c:pt idx="1391">
                <c:v>361.4</c:v>
              </c:pt>
              <c:pt idx="1392">
                <c:v>361.5</c:v>
              </c:pt>
              <c:pt idx="1393">
                <c:v>361.7</c:v>
              </c:pt>
              <c:pt idx="1394">
                <c:v>361.8</c:v>
              </c:pt>
              <c:pt idx="1395">
                <c:v>361.9</c:v>
              </c:pt>
              <c:pt idx="1396">
                <c:v>362.1</c:v>
              </c:pt>
              <c:pt idx="1397">
                <c:v>362.2</c:v>
              </c:pt>
              <c:pt idx="1398">
                <c:v>362.3</c:v>
              </c:pt>
              <c:pt idx="1399">
                <c:v>362.4</c:v>
              </c:pt>
              <c:pt idx="1400">
                <c:v>362.5</c:v>
              </c:pt>
              <c:pt idx="1401">
                <c:v>362.7</c:v>
              </c:pt>
              <c:pt idx="1402">
                <c:v>362.8</c:v>
              </c:pt>
              <c:pt idx="1403">
                <c:v>363</c:v>
              </c:pt>
              <c:pt idx="1404">
                <c:v>363</c:v>
              </c:pt>
              <c:pt idx="1405">
                <c:v>363.1</c:v>
              </c:pt>
              <c:pt idx="1406">
                <c:v>363.2</c:v>
              </c:pt>
              <c:pt idx="1407">
                <c:v>363.3</c:v>
              </c:pt>
              <c:pt idx="1408">
                <c:v>363.4</c:v>
              </c:pt>
              <c:pt idx="1409">
                <c:v>363.5</c:v>
              </c:pt>
              <c:pt idx="1410">
                <c:v>363.7</c:v>
              </c:pt>
              <c:pt idx="1411">
                <c:v>363.8</c:v>
              </c:pt>
              <c:pt idx="1412">
                <c:v>363.9</c:v>
              </c:pt>
              <c:pt idx="1413">
                <c:v>364</c:v>
              </c:pt>
              <c:pt idx="1414">
                <c:v>364.1</c:v>
              </c:pt>
              <c:pt idx="1415">
                <c:v>364.2</c:v>
              </c:pt>
              <c:pt idx="1416">
                <c:v>364.3</c:v>
              </c:pt>
              <c:pt idx="1417">
                <c:v>364.4</c:v>
              </c:pt>
              <c:pt idx="1418">
                <c:v>364.5</c:v>
              </c:pt>
              <c:pt idx="1419">
                <c:v>364.7</c:v>
              </c:pt>
              <c:pt idx="1420">
                <c:v>364.8</c:v>
              </c:pt>
              <c:pt idx="1421">
                <c:v>364.8</c:v>
              </c:pt>
              <c:pt idx="1422">
                <c:v>365</c:v>
              </c:pt>
              <c:pt idx="1423">
                <c:v>365.1</c:v>
              </c:pt>
              <c:pt idx="1424">
                <c:v>365.1</c:v>
              </c:pt>
              <c:pt idx="1425">
                <c:v>365.3</c:v>
              </c:pt>
              <c:pt idx="1426">
                <c:v>365.4</c:v>
              </c:pt>
              <c:pt idx="1427">
                <c:v>365.4</c:v>
              </c:pt>
              <c:pt idx="1428">
                <c:v>365.5</c:v>
              </c:pt>
              <c:pt idx="1429">
                <c:v>365.6</c:v>
              </c:pt>
              <c:pt idx="1430">
                <c:v>365.6</c:v>
              </c:pt>
              <c:pt idx="1431">
                <c:v>365.6</c:v>
              </c:pt>
              <c:pt idx="1432">
                <c:v>365.7</c:v>
              </c:pt>
              <c:pt idx="1433">
                <c:v>365.8</c:v>
              </c:pt>
              <c:pt idx="1434">
                <c:v>365.8</c:v>
              </c:pt>
              <c:pt idx="1435">
                <c:v>365.9</c:v>
              </c:pt>
              <c:pt idx="1436">
                <c:v>365.9</c:v>
              </c:pt>
              <c:pt idx="1437">
                <c:v>365.9</c:v>
              </c:pt>
              <c:pt idx="1438">
                <c:v>366</c:v>
              </c:pt>
              <c:pt idx="1439">
                <c:v>366</c:v>
              </c:pt>
              <c:pt idx="1440">
                <c:v>366.1</c:v>
              </c:pt>
              <c:pt idx="1441">
                <c:v>366.1</c:v>
              </c:pt>
              <c:pt idx="1442">
                <c:v>366.2</c:v>
              </c:pt>
              <c:pt idx="1443">
                <c:v>366.2</c:v>
              </c:pt>
              <c:pt idx="1444">
                <c:v>366.3</c:v>
              </c:pt>
              <c:pt idx="1445">
                <c:v>366.4</c:v>
              </c:pt>
              <c:pt idx="1446">
                <c:v>366.4</c:v>
              </c:pt>
              <c:pt idx="1447">
                <c:v>366.4</c:v>
              </c:pt>
              <c:pt idx="1448">
                <c:v>366.4</c:v>
              </c:pt>
              <c:pt idx="1449">
                <c:v>366.4</c:v>
              </c:pt>
              <c:pt idx="1450">
                <c:v>366.5</c:v>
              </c:pt>
              <c:pt idx="1451">
                <c:v>366.6</c:v>
              </c:pt>
              <c:pt idx="1452">
                <c:v>366.6</c:v>
              </c:pt>
              <c:pt idx="1453">
                <c:v>366.7</c:v>
              </c:pt>
              <c:pt idx="1454">
                <c:v>366.7</c:v>
              </c:pt>
              <c:pt idx="1455">
                <c:v>366.7</c:v>
              </c:pt>
              <c:pt idx="1456">
                <c:v>366.8</c:v>
              </c:pt>
              <c:pt idx="1457">
                <c:v>366.9</c:v>
              </c:pt>
              <c:pt idx="1458">
                <c:v>366.9</c:v>
              </c:pt>
              <c:pt idx="1459">
                <c:v>367</c:v>
              </c:pt>
              <c:pt idx="1460">
                <c:v>367</c:v>
              </c:pt>
              <c:pt idx="1461">
                <c:v>367</c:v>
              </c:pt>
              <c:pt idx="1462">
                <c:v>367.1</c:v>
              </c:pt>
              <c:pt idx="1463">
                <c:v>367.2</c:v>
              </c:pt>
              <c:pt idx="1464">
                <c:v>367.3</c:v>
              </c:pt>
              <c:pt idx="1465">
                <c:v>367.3</c:v>
              </c:pt>
              <c:pt idx="1466">
                <c:v>367.3</c:v>
              </c:pt>
              <c:pt idx="1467">
                <c:v>367.4</c:v>
              </c:pt>
              <c:pt idx="1468">
                <c:v>367.5</c:v>
              </c:pt>
              <c:pt idx="1469">
                <c:v>367.6</c:v>
              </c:pt>
              <c:pt idx="1470">
                <c:v>367.7</c:v>
              </c:pt>
              <c:pt idx="1471">
                <c:v>367.7</c:v>
              </c:pt>
              <c:pt idx="1472">
                <c:v>367.7</c:v>
              </c:pt>
              <c:pt idx="1473">
                <c:v>367.8</c:v>
              </c:pt>
              <c:pt idx="1474">
                <c:v>367.9</c:v>
              </c:pt>
              <c:pt idx="1475">
                <c:v>367.9</c:v>
              </c:pt>
              <c:pt idx="1476">
                <c:v>368</c:v>
              </c:pt>
              <c:pt idx="1477">
                <c:v>368</c:v>
              </c:pt>
              <c:pt idx="1478">
                <c:v>368</c:v>
              </c:pt>
              <c:pt idx="1479">
                <c:v>368.1</c:v>
              </c:pt>
              <c:pt idx="1480">
                <c:v>368.2</c:v>
              </c:pt>
              <c:pt idx="1481">
                <c:v>368.3</c:v>
              </c:pt>
              <c:pt idx="1482">
                <c:v>368.3</c:v>
              </c:pt>
              <c:pt idx="1483">
                <c:v>368.3</c:v>
              </c:pt>
              <c:pt idx="1484">
                <c:v>368.4</c:v>
              </c:pt>
              <c:pt idx="1485">
                <c:v>368.4</c:v>
              </c:pt>
              <c:pt idx="1486">
                <c:v>368.5</c:v>
              </c:pt>
              <c:pt idx="1487">
                <c:v>368.6</c:v>
              </c:pt>
              <c:pt idx="1488">
                <c:v>368.6</c:v>
              </c:pt>
              <c:pt idx="1489">
                <c:v>368.8</c:v>
              </c:pt>
              <c:pt idx="1490">
                <c:v>368.8</c:v>
              </c:pt>
              <c:pt idx="1491">
                <c:v>368.9</c:v>
              </c:pt>
              <c:pt idx="1492">
                <c:v>369</c:v>
              </c:pt>
              <c:pt idx="1493">
                <c:v>369.1</c:v>
              </c:pt>
              <c:pt idx="1494">
                <c:v>369.2</c:v>
              </c:pt>
              <c:pt idx="1495">
                <c:v>369.3</c:v>
              </c:pt>
              <c:pt idx="1496">
                <c:v>369.5</c:v>
              </c:pt>
              <c:pt idx="1497">
                <c:v>369.6</c:v>
              </c:pt>
              <c:pt idx="1498">
                <c:v>369.7</c:v>
              </c:pt>
              <c:pt idx="1499">
                <c:v>369.8</c:v>
              </c:pt>
              <c:pt idx="1500">
                <c:v>369.9</c:v>
              </c:pt>
              <c:pt idx="1501">
                <c:v>369.9</c:v>
              </c:pt>
              <c:pt idx="1502">
                <c:v>370.1</c:v>
              </c:pt>
              <c:pt idx="1503">
                <c:v>370.2</c:v>
              </c:pt>
              <c:pt idx="1504">
                <c:v>370.3</c:v>
              </c:pt>
              <c:pt idx="1505">
                <c:v>370.5</c:v>
              </c:pt>
              <c:pt idx="1506">
                <c:v>370.5</c:v>
              </c:pt>
              <c:pt idx="1507">
                <c:v>370.6</c:v>
              </c:pt>
              <c:pt idx="1508">
                <c:v>370.7</c:v>
              </c:pt>
              <c:pt idx="1509">
                <c:v>370.8</c:v>
              </c:pt>
              <c:pt idx="1510">
                <c:v>370.9</c:v>
              </c:pt>
              <c:pt idx="1511">
                <c:v>370.9</c:v>
              </c:pt>
              <c:pt idx="1512">
                <c:v>371</c:v>
              </c:pt>
              <c:pt idx="1513">
                <c:v>371.1</c:v>
              </c:pt>
              <c:pt idx="1514">
                <c:v>371.1</c:v>
              </c:pt>
              <c:pt idx="1515">
                <c:v>371.1</c:v>
              </c:pt>
              <c:pt idx="1516">
                <c:v>371.3</c:v>
              </c:pt>
              <c:pt idx="1517">
                <c:v>371.4</c:v>
              </c:pt>
              <c:pt idx="1518">
                <c:v>371.3</c:v>
              </c:pt>
              <c:pt idx="1519">
                <c:v>371.5</c:v>
              </c:pt>
              <c:pt idx="1520">
                <c:v>371.5</c:v>
              </c:pt>
              <c:pt idx="1521">
                <c:v>371.6</c:v>
              </c:pt>
              <c:pt idx="1522">
                <c:v>371.7</c:v>
              </c:pt>
              <c:pt idx="1523">
                <c:v>371.7</c:v>
              </c:pt>
              <c:pt idx="1524">
                <c:v>371.8</c:v>
              </c:pt>
              <c:pt idx="1525">
                <c:v>371.8</c:v>
              </c:pt>
              <c:pt idx="1526">
                <c:v>371.9</c:v>
              </c:pt>
              <c:pt idx="1527">
                <c:v>372</c:v>
              </c:pt>
              <c:pt idx="1528">
                <c:v>372.1</c:v>
              </c:pt>
              <c:pt idx="1529">
                <c:v>372.1</c:v>
              </c:pt>
              <c:pt idx="1530">
                <c:v>372.3</c:v>
              </c:pt>
              <c:pt idx="1531">
                <c:v>372.3</c:v>
              </c:pt>
              <c:pt idx="1532">
                <c:v>372.4</c:v>
              </c:pt>
              <c:pt idx="1533">
                <c:v>372.5</c:v>
              </c:pt>
              <c:pt idx="1534">
                <c:v>372.6</c:v>
              </c:pt>
              <c:pt idx="1535">
                <c:v>372.7</c:v>
              </c:pt>
              <c:pt idx="1536">
                <c:v>372.8</c:v>
              </c:pt>
              <c:pt idx="1537">
                <c:v>372.8</c:v>
              </c:pt>
              <c:pt idx="1538">
                <c:v>372.9</c:v>
              </c:pt>
              <c:pt idx="1539">
                <c:v>373</c:v>
              </c:pt>
              <c:pt idx="1540">
                <c:v>373.1</c:v>
              </c:pt>
              <c:pt idx="1541">
                <c:v>373.2</c:v>
              </c:pt>
              <c:pt idx="1542">
                <c:v>373.3</c:v>
              </c:pt>
              <c:pt idx="1543">
                <c:v>373.3</c:v>
              </c:pt>
              <c:pt idx="1544">
                <c:v>373.4</c:v>
              </c:pt>
              <c:pt idx="1545">
                <c:v>373.4</c:v>
              </c:pt>
              <c:pt idx="1546">
                <c:v>373.4</c:v>
              </c:pt>
              <c:pt idx="1547">
                <c:v>373.5</c:v>
              </c:pt>
              <c:pt idx="1548">
                <c:v>373.5</c:v>
              </c:pt>
              <c:pt idx="1549">
                <c:v>373.6</c:v>
              </c:pt>
              <c:pt idx="1550">
                <c:v>373.7</c:v>
              </c:pt>
              <c:pt idx="1551">
                <c:v>373.7</c:v>
              </c:pt>
              <c:pt idx="1552">
                <c:v>373.7</c:v>
              </c:pt>
              <c:pt idx="1553">
                <c:v>373.7</c:v>
              </c:pt>
              <c:pt idx="1554">
                <c:v>373.8</c:v>
              </c:pt>
              <c:pt idx="1555">
                <c:v>373.9</c:v>
              </c:pt>
              <c:pt idx="1556">
                <c:v>373.9</c:v>
              </c:pt>
              <c:pt idx="1557">
                <c:v>374</c:v>
              </c:pt>
              <c:pt idx="1558">
                <c:v>374</c:v>
              </c:pt>
              <c:pt idx="1559">
                <c:v>374</c:v>
              </c:pt>
              <c:pt idx="1560">
                <c:v>374.1</c:v>
              </c:pt>
              <c:pt idx="1561">
                <c:v>374.2</c:v>
              </c:pt>
              <c:pt idx="1562">
                <c:v>374.2</c:v>
              </c:pt>
              <c:pt idx="1563">
                <c:v>374.2</c:v>
              </c:pt>
              <c:pt idx="1564">
                <c:v>374.2</c:v>
              </c:pt>
              <c:pt idx="1565">
                <c:v>374.3</c:v>
              </c:pt>
              <c:pt idx="1566">
                <c:v>374.3</c:v>
              </c:pt>
              <c:pt idx="1567">
                <c:v>374.3</c:v>
              </c:pt>
              <c:pt idx="1568">
                <c:v>374.4</c:v>
              </c:pt>
              <c:pt idx="1569">
                <c:v>374.5</c:v>
              </c:pt>
              <c:pt idx="1570">
                <c:v>374.5</c:v>
              </c:pt>
              <c:pt idx="1571">
                <c:v>374.6</c:v>
              </c:pt>
              <c:pt idx="1572">
                <c:v>374.7</c:v>
              </c:pt>
              <c:pt idx="1573">
                <c:v>374.7</c:v>
              </c:pt>
              <c:pt idx="1574">
                <c:v>374.8</c:v>
              </c:pt>
              <c:pt idx="1575">
                <c:v>374.9</c:v>
              </c:pt>
              <c:pt idx="1576">
                <c:v>374.9</c:v>
              </c:pt>
              <c:pt idx="1577">
                <c:v>375</c:v>
              </c:pt>
              <c:pt idx="1578">
                <c:v>375</c:v>
              </c:pt>
              <c:pt idx="1579">
                <c:v>375</c:v>
              </c:pt>
              <c:pt idx="1580">
                <c:v>375.1</c:v>
              </c:pt>
              <c:pt idx="1581">
                <c:v>375.2</c:v>
              </c:pt>
              <c:pt idx="1582">
                <c:v>375.2</c:v>
              </c:pt>
              <c:pt idx="1583">
                <c:v>375.3</c:v>
              </c:pt>
              <c:pt idx="1584">
                <c:v>375.3</c:v>
              </c:pt>
              <c:pt idx="1585">
                <c:v>375.3</c:v>
              </c:pt>
              <c:pt idx="1586">
                <c:v>375.3</c:v>
              </c:pt>
              <c:pt idx="1587">
                <c:v>375.4</c:v>
              </c:pt>
              <c:pt idx="1588">
                <c:v>375.4</c:v>
              </c:pt>
              <c:pt idx="1589">
                <c:v>375.4</c:v>
              </c:pt>
              <c:pt idx="1590">
                <c:v>375.5</c:v>
              </c:pt>
              <c:pt idx="1591">
                <c:v>375.5</c:v>
              </c:pt>
              <c:pt idx="1592">
                <c:v>375.5</c:v>
              </c:pt>
              <c:pt idx="1593">
                <c:v>375.5</c:v>
              </c:pt>
              <c:pt idx="1594">
                <c:v>375.5</c:v>
              </c:pt>
              <c:pt idx="1595">
                <c:v>375.5</c:v>
              </c:pt>
              <c:pt idx="1596">
                <c:v>375.5</c:v>
              </c:pt>
              <c:pt idx="1597">
                <c:v>375.5</c:v>
              </c:pt>
              <c:pt idx="1598">
                <c:v>375.5</c:v>
              </c:pt>
              <c:pt idx="1599">
                <c:v>375.5</c:v>
              </c:pt>
              <c:pt idx="1600">
                <c:v>375.5</c:v>
              </c:pt>
              <c:pt idx="1601">
                <c:v>375.6</c:v>
              </c:pt>
              <c:pt idx="1602">
                <c:v>375.6</c:v>
              </c:pt>
              <c:pt idx="1603">
                <c:v>375.6</c:v>
              </c:pt>
              <c:pt idx="1604">
                <c:v>375.6</c:v>
              </c:pt>
              <c:pt idx="1605">
                <c:v>375.6</c:v>
              </c:pt>
              <c:pt idx="1606">
                <c:v>375.6</c:v>
              </c:pt>
              <c:pt idx="1607">
                <c:v>375.6</c:v>
              </c:pt>
              <c:pt idx="1608">
                <c:v>375.7</c:v>
              </c:pt>
              <c:pt idx="1609">
                <c:v>375.8</c:v>
              </c:pt>
              <c:pt idx="1610">
                <c:v>375.8</c:v>
              </c:pt>
              <c:pt idx="1611">
                <c:v>375.8</c:v>
              </c:pt>
              <c:pt idx="1612">
                <c:v>375.9</c:v>
              </c:pt>
              <c:pt idx="1613">
                <c:v>375.9</c:v>
              </c:pt>
              <c:pt idx="1614">
                <c:v>375.9</c:v>
              </c:pt>
              <c:pt idx="1615">
                <c:v>375.9</c:v>
              </c:pt>
              <c:pt idx="1616">
                <c:v>375.9</c:v>
              </c:pt>
              <c:pt idx="1617">
                <c:v>376</c:v>
              </c:pt>
              <c:pt idx="1618">
                <c:v>376.1</c:v>
              </c:pt>
              <c:pt idx="1619">
                <c:v>376.1</c:v>
              </c:pt>
              <c:pt idx="1620">
                <c:v>376.1</c:v>
              </c:pt>
              <c:pt idx="1621">
                <c:v>376.2</c:v>
              </c:pt>
              <c:pt idx="1622">
                <c:v>376.2</c:v>
              </c:pt>
              <c:pt idx="1623">
                <c:v>376.4</c:v>
              </c:pt>
              <c:pt idx="1624">
                <c:v>376.4</c:v>
              </c:pt>
              <c:pt idx="1625">
                <c:v>376.5</c:v>
              </c:pt>
              <c:pt idx="1626">
                <c:v>376.5</c:v>
              </c:pt>
              <c:pt idx="1627">
                <c:v>376.6</c:v>
              </c:pt>
              <c:pt idx="1628">
                <c:v>376.6</c:v>
              </c:pt>
              <c:pt idx="1629">
                <c:v>376.7</c:v>
              </c:pt>
              <c:pt idx="1630">
                <c:v>376.8</c:v>
              </c:pt>
              <c:pt idx="1631">
                <c:v>376.8</c:v>
              </c:pt>
              <c:pt idx="1632">
                <c:v>376.9</c:v>
              </c:pt>
              <c:pt idx="1633">
                <c:v>376.9</c:v>
              </c:pt>
              <c:pt idx="1634">
                <c:v>377</c:v>
              </c:pt>
              <c:pt idx="1635">
                <c:v>377.1</c:v>
              </c:pt>
              <c:pt idx="1636">
                <c:v>377.1</c:v>
              </c:pt>
              <c:pt idx="1637">
                <c:v>377.2</c:v>
              </c:pt>
              <c:pt idx="1638">
                <c:v>377.2</c:v>
              </c:pt>
              <c:pt idx="1639">
                <c:v>377.4</c:v>
              </c:pt>
              <c:pt idx="1640">
                <c:v>377.4</c:v>
              </c:pt>
              <c:pt idx="1641">
                <c:v>377.5</c:v>
              </c:pt>
              <c:pt idx="1642">
                <c:v>377.5</c:v>
              </c:pt>
              <c:pt idx="1643">
                <c:v>377.7</c:v>
              </c:pt>
              <c:pt idx="1644">
                <c:v>377.7</c:v>
              </c:pt>
              <c:pt idx="1645">
                <c:v>377.8</c:v>
              </c:pt>
              <c:pt idx="1646">
                <c:v>377.9</c:v>
              </c:pt>
              <c:pt idx="1647">
                <c:v>378</c:v>
              </c:pt>
              <c:pt idx="1648">
                <c:v>378.1</c:v>
              </c:pt>
              <c:pt idx="1649">
                <c:v>378.1</c:v>
              </c:pt>
              <c:pt idx="1650">
                <c:v>378.2</c:v>
              </c:pt>
              <c:pt idx="1651">
                <c:v>378.4</c:v>
              </c:pt>
              <c:pt idx="1652">
                <c:v>378.4</c:v>
              </c:pt>
              <c:pt idx="1653">
                <c:v>378.5</c:v>
              </c:pt>
              <c:pt idx="1654">
                <c:v>378.6</c:v>
              </c:pt>
              <c:pt idx="1655">
                <c:v>378.7</c:v>
              </c:pt>
              <c:pt idx="1656">
                <c:v>378.8</c:v>
              </c:pt>
              <c:pt idx="1657">
                <c:v>378.8</c:v>
              </c:pt>
              <c:pt idx="1658">
                <c:v>378.9</c:v>
              </c:pt>
              <c:pt idx="1659">
                <c:v>379</c:v>
              </c:pt>
              <c:pt idx="1660">
                <c:v>379</c:v>
              </c:pt>
              <c:pt idx="1661">
                <c:v>379</c:v>
              </c:pt>
              <c:pt idx="1662">
                <c:v>379.1</c:v>
              </c:pt>
              <c:pt idx="1663">
                <c:v>379.1</c:v>
              </c:pt>
              <c:pt idx="1664">
                <c:v>379.1</c:v>
              </c:pt>
              <c:pt idx="1665">
                <c:v>379.1</c:v>
              </c:pt>
              <c:pt idx="1666">
                <c:v>379.2</c:v>
              </c:pt>
              <c:pt idx="1667">
                <c:v>379.2</c:v>
              </c:pt>
              <c:pt idx="1668">
                <c:v>379.3</c:v>
              </c:pt>
              <c:pt idx="1669">
                <c:v>379.3</c:v>
              </c:pt>
              <c:pt idx="1670">
                <c:v>379.3</c:v>
              </c:pt>
              <c:pt idx="1671">
                <c:v>379.4</c:v>
              </c:pt>
              <c:pt idx="1672">
                <c:v>379.4</c:v>
              </c:pt>
              <c:pt idx="1673">
                <c:v>379.4</c:v>
              </c:pt>
              <c:pt idx="1674">
                <c:v>379.5</c:v>
              </c:pt>
              <c:pt idx="1675">
                <c:v>379.5</c:v>
              </c:pt>
              <c:pt idx="1676">
                <c:v>379.6</c:v>
              </c:pt>
              <c:pt idx="1677">
                <c:v>379.6</c:v>
              </c:pt>
              <c:pt idx="1678">
                <c:v>379.6</c:v>
              </c:pt>
              <c:pt idx="1679">
                <c:v>379.7</c:v>
              </c:pt>
              <c:pt idx="1680">
                <c:v>379.7</c:v>
              </c:pt>
              <c:pt idx="1681">
                <c:v>379.7</c:v>
              </c:pt>
              <c:pt idx="1682">
                <c:v>379.7</c:v>
              </c:pt>
              <c:pt idx="1683">
                <c:v>379.7</c:v>
              </c:pt>
              <c:pt idx="1684">
                <c:v>379.7</c:v>
              </c:pt>
              <c:pt idx="1685">
                <c:v>379.7</c:v>
              </c:pt>
              <c:pt idx="1686">
                <c:v>379.7</c:v>
              </c:pt>
              <c:pt idx="1687">
                <c:v>379.8</c:v>
              </c:pt>
              <c:pt idx="1688">
                <c:v>379.8</c:v>
              </c:pt>
              <c:pt idx="1689">
                <c:v>379.8</c:v>
              </c:pt>
              <c:pt idx="1690">
                <c:v>379.9</c:v>
              </c:pt>
              <c:pt idx="1691">
                <c:v>380</c:v>
              </c:pt>
              <c:pt idx="1692">
                <c:v>380</c:v>
              </c:pt>
              <c:pt idx="1693">
                <c:v>380</c:v>
              </c:pt>
              <c:pt idx="1694">
                <c:v>380</c:v>
              </c:pt>
              <c:pt idx="1695">
                <c:v>380.1</c:v>
              </c:pt>
              <c:pt idx="1696">
                <c:v>380.2</c:v>
              </c:pt>
              <c:pt idx="1697">
                <c:v>380.3</c:v>
              </c:pt>
              <c:pt idx="1698">
                <c:v>380.3</c:v>
              </c:pt>
              <c:pt idx="1699">
                <c:v>380.3</c:v>
              </c:pt>
              <c:pt idx="1700">
                <c:v>380.3</c:v>
              </c:pt>
              <c:pt idx="1701">
                <c:v>380.4</c:v>
              </c:pt>
              <c:pt idx="1702">
                <c:v>380.4</c:v>
              </c:pt>
              <c:pt idx="1703">
                <c:v>380.5</c:v>
              </c:pt>
              <c:pt idx="1704">
                <c:v>380.6</c:v>
              </c:pt>
              <c:pt idx="1705">
                <c:v>380.6</c:v>
              </c:pt>
              <c:pt idx="1706">
                <c:v>380.7</c:v>
              </c:pt>
              <c:pt idx="1707">
                <c:v>380.7</c:v>
              </c:pt>
              <c:pt idx="1708">
                <c:v>380.7</c:v>
              </c:pt>
              <c:pt idx="1709">
                <c:v>380.7</c:v>
              </c:pt>
              <c:pt idx="1710">
                <c:v>380.7</c:v>
              </c:pt>
              <c:pt idx="1711">
                <c:v>380.8</c:v>
              </c:pt>
              <c:pt idx="1712">
                <c:v>380.9</c:v>
              </c:pt>
              <c:pt idx="1713">
                <c:v>380.9</c:v>
              </c:pt>
              <c:pt idx="1714">
                <c:v>380.9</c:v>
              </c:pt>
              <c:pt idx="1715">
                <c:v>381</c:v>
              </c:pt>
              <c:pt idx="1716">
                <c:v>381</c:v>
              </c:pt>
              <c:pt idx="1717">
                <c:v>381</c:v>
              </c:pt>
              <c:pt idx="1718">
                <c:v>381</c:v>
              </c:pt>
              <c:pt idx="1719">
                <c:v>381.1</c:v>
              </c:pt>
              <c:pt idx="1720">
                <c:v>381.1</c:v>
              </c:pt>
              <c:pt idx="1721">
                <c:v>381.2</c:v>
              </c:pt>
              <c:pt idx="1722">
                <c:v>381.2</c:v>
              </c:pt>
              <c:pt idx="1723">
                <c:v>381.2</c:v>
              </c:pt>
              <c:pt idx="1724">
                <c:v>381.3</c:v>
              </c:pt>
              <c:pt idx="1725">
                <c:v>381.3</c:v>
              </c:pt>
              <c:pt idx="1726">
                <c:v>381.3</c:v>
              </c:pt>
              <c:pt idx="1727">
                <c:v>381.3</c:v>
              </c:pt>
              <c:pt idx="1728">
                <c:v>381.3</c:v>
              </c:pt>
              <c:pt idx="1729">
                <c:v>381.3</c:v>
              </c:pt>
              <c:pt idx="1730">
                <c:v>381.4</c:v>
              </c:pt>
              <c:pt idx="1731">
                <c:v>381.4</c:v>
              </c:pt>
              <c:pt idx="1732">
                <c:v>381.4</c:v>
              </c:pt>
              <c:pt idx="1733">
                <c:v>381.5</c:v>
              </c:pt>
              <c:pt idx="1734">
                <c:v>381.5</c:v>
              </c:pt>
              <c:pt idx="1735">
                <c:v>381.6</c:v>
              </c:pt>
              <c:pt idx="1736">
                <c:v>381.6</c:v>
              </c:pt>
              <c:pt idx="1737">
                <c:v>381.6</c:v>
              </c:pt>
              <c:pt idx="1738">
                <c:v>381.7</c:v>
              </c:pt>
              <c:pt idx="1739">
                <c:v>381.7</c:v>
              </c:pt>
              <c:pt idx="1740">
                <c:v>381.8</c:v>
              </c:pt>
              <c:pt idx="1741">
                <c:v>381.8</c:v>
              </c:pt>
              <c:pt idx="1742">
                <c:v>381.9</c:v>
              </c:pt>
              <c:pt idx="1743">
                <c:v>381.9</c:v>
              </c:pt>
              <c:pt idx="1744">
                <c:v>381.9</c:v>
              </c:pt>
              <c:pt idx="1745">
                <c:v>381.9</c:v>
              </c:pt>
              <c:pt idx="1746">
                <c:v>381.9</c:v>
              </c:pt>
              <c:pt idx="1747">
                <c:v>381.9</c:v>
              </c:pt>
              <c:pt idx="1748">
                <c:v>381.9</c:v>
              </c:pt>
              <c:pt idx="1749">
                <c:v>381.9</c:v>
              </c:pt>
              <c:pt idx="1750">
                <c:v>381.9</c:v>
              </c:pt>
              <c:pt idx="1751">
                <c:v>381.9</c:v>
              </c:pt>
              <c:pt idx="1752">
                <c:v>381.9</c:v>
              </c:pt>
              <c:pt idx="1753">
                <c:v>381.9</c:v>
              </c:pt>
              <c:pt idx="1754">
                <c:v>381.9</c:v>
              </c:pt>
              <c:pt idx="1755">
                <c:v>381.9</c:v>
              </c:pt>
              <c:pt idx="1756">
                <c:v>381.9</c:v>
              </c:pt>
              <c:pt idx="1757">
                <c:v>382</c:v>
              </c:pt>
              <c:pt idx="1758">
                <c:v>382</c:v>
              </c:pt>
              <c:pt idx="1759">
                <c:v>382</c:v>
              </c:pt>
              <c:pt idx="1760">
                <c:v>382</c:v>
              </c:pt>
              <c:pt idx="1761">
                <c:v>382</c:v>
              </c:pt>
              <c:pt idx="1762">
                <c:v>382</c:v>
              </c:pt>
              <c:pt idx="1763">
                <c:v>382.1</c:v>
              </c:pt>
              <c:pt idx="1764">
                <c:v>382.1</c:v>
              </c:pt>
              <c:pt idx="1765">
                <c:v>382.1</c:v>
              </c:pt>
              <c:pt idx="1766">
                <c:v>382.2</c:v>
              </c:pt>
              <c:pt idx="1767">
                <c:v>382.2</c:v>
              </c:pt>
              <c:pt idx="1768">
                <c:v>382.2</c:v>
              </c:pt>
              <c:pt idx="1769">
                <c:v>382.2</c:v>
              </c:pt>
              <c:pt idx="1770">
                <c:v>382.2</c:v>
              </c:pt>
              <c:pt idx="1771">
                <c:v>382.2</c:v>
              </c:pt>
              <c:pt idx="1772">
                <c:v>382.2</c:v>
              </c:pt>
              <c:pt idx="1773">
                <c:v>382.2</c:v>
              </c:pt>
              <c:pt idx="1774">
                <c:v>382.2</c:v>
              </c:pt>
              <c:pt idx="1775">
                <c:v>382.2</c:v>
              </c:pt>
              <c:pt idx="1776">
                <c:v>382.2</c:v>
              </c:pt>
              <c:pt idx="1777">
                <c:v>382.2</c:v>
              </c:pt>
              <c:pt idx="1778">
                <c:v>382.2</c:v>
              </c:pt>
              <c:pt idx="1779">
                <c:v>382.2</c:v>
              </c:pt>
              <c:pt idx="1780">
                <c:v>382.3</c:v>
              </c:pt>
              <c:pt idx="1781">
                <c:v>382.3</c:v>
              </c:pt>
              <c:pt idx="1782">
                <c:v>382.3</c:v>
              </c:pt>
              <c:pt idx="1783">
                <c:v>382.4</c:v>
              </c:pt>
              <c:pt idx="1784">
                <c:v>382.4</c:v>
              </c:pt>
              <c:pt idx="1785">
                <c:v>382.5</c:v>
              </c:pt>
              <c:pt idx="1786">
                <c:v>382.5</c:v>
              </c:pt>
              <c:pt idx="1787">
                <c:v>382.6</c:v>
              </c:pt>
              <c:pt idx="1788">
                <c:v>382.6</c:v>
              </c:pt>
              <c:pt idx="1789">
                <c:v>382.6</c:v>
              </c:pt>
              <c:pt idx="1790">
                <c:v>382.6</c:v>
              </c:pt>
              <c:pt idx="1791">
                <c:v>382.7</c:v>
              </c:pt>
              <c:pt idx="1792">
                <c:v>382.8</c:v>
              </c:pt>
              <c:pt idx="1793">
                <c:v>382.8</c:v>
              </c:pt>
              <c:pt idx="1794">
                <c:v>382.8</c:v>
              </c:pt>
              <c:pt idx="1795">
                <c:v>382.9</c:v>
              </c:pt>
              <c:pt idx="1796">
                <c:v>382.9</c:v>
              </c:pt>
              <c:pt idx="1797">
                <c:v>382.9</c:v>
              </c:pt>
              <c:pt idx="1798">
                <c:v>382.9</c:v>
              </c:pt>
              <c:pt idx="1799">
                <c:v>383.1</c:v>
              </c:pt>
              <c:pt idx="1800">
                <c:v>383.1</c:v>
              </c:pt>
              <c:pt idx="1801">
                <c:v>383.2</c:v>
              </c:pt>
              <c:pt idx="1802">
                <c:v>383.2</c:v>
              </c:pt>
              <c:pt idx="1803">
                <c:v>383.2</c:v>
              </c:pt>
              <c:pt idx="1804">
                <c:v>383.2</c:v>
              </c:pt>
              <c:pt idx="1805">
                <c:v>383.3</c:v>
              </c:pt>
              <c:pt idx="1806">
                <c:v>383.4</c:v>
              </c:pt>
              <c:pt idx="1807">
                <c:v>383.5</c:v>
              </c:pt>
              <c:pt idx="1808">
                <c:v>383.5</c:v>
              </c:pt>
              <c:pt idx="1809">
                <c:v>383.5</c:v>
              </c:pt>
              <c:pt idx="1810">
                <c:v>383.6</c:v>
              </c:pt>
              <c:pt idx="1811">
                <c:v>383.7</c:v>
              </c:pt>
              <c:pt idx="1812">
                <c:v>383.8</c:v>
              </c:pt>
              <c:pt idx="1813">
                <c:v>383.8</c:v>
              </c:pt>
              <c:pt idx="1814">
                <c:v>383.9</c:v>
              </c:pt>
              <c:pt idx="1815">
                <c:v>383.9</c:v>
              </c:pt>
              <c:pt idx="1816">
                <c:v>384.1</c:v>
              </c:pt>
              <c:pt idx="1817">
                <c:v>384.1</c:v>
              </c:pt>
              <c:pt idx="1818">
                <c:v>384.2</c:v>
              </c:pt>
              <c:pt idx="1819">
                <c:v>384.3</c:v>
              </c:pt>
              <c:pt idx="1820">
                <c:v>384.4</c:v>
              </c:pt>
              <c:pt idx="1821">
                <c:v>384.5</c:v>
              </c:pt>
              <c:pt idx="1822">
                <c:v>384.5</c:v>
              </c:pt>
              <c:pt idx="1823">
                <c:v>384.5</c:v>
              </c:pt>
              <c:pt idx="1824">
                <c:v>384.6</c:v>
              </c:pt>
              <c:pt idx="1825">
                <c:v>384.7</c:v>
              </c:pt>
              <c:pt idx="1826">
                <c:v>384.7</c:v>
              </c:pt>
              <c:pt idx="1827">
                <c:v>384.8</c:v>
              </c:pt>
              <c:pt idx="1828">
                <c:v>384.8</c:v>
              </c:pt>
              <c:pt idx="1829">
                <c:v>384.8</c:v>
              </c:pt>
              <c:pt idx="1830">
                <c:v>384.8</c:v>
              </c:pt>
              <c:pt idx="1831">
                <c:v>384.8</c:v>
              </c:pt>
              <c:pt idx="1832">
                <c:v>384.9</c:v>
              </c:pt>
              <c:pt idx="1833">
                <c:v>384.9</c:v>
              </c:pt>
              <c:pt idx="1834">
                <c:v>384.9</c:v>
              </c:pt>
              <c:pt idx="1835">
                <c:v>385</c:v>
              </c:pt>
              <c:pt idx="1836">
                <c:v>385</c:v>
              </c:pt>
              <c:pt idx="1837">
                <c:v>385</c:v>
              </c:pt>
              <c:pt idx="1838">
                <c:v>385.1</c:v>
              </c:pt>
              <c:pt idx="1839">
                <c:v>385.1</c:v>
              </c:pt>
              <c:pt idx="1840">
                <c:v>385.1</c:v>
              </c:pt>
              <c:pt idx="1841">
                <c:v>385.1</c:v>
              </c:pt>
              <c:pt idx="1842">
                <c:v>385.1</c:v>
              </c:pt>
              <c:pt idx="1843">
                <c:v>385.1</c:v>
              </c:pt>
              <c:pt idx="1844">
                <c:v>385.1</c:v>
              </c:pt>
              <c:pt idx="1845">
                <c:v>385.2</c:v>
              </c:pt>
              <c:pt idx="1846">
                <c:v>385.2</c:v>
              </c:pt>
              <c:pt idx="1847">
                <c:v>385.2</c:v>
              </c:pt>
              <c:pt idx="1848">
                <c:v>385.3</c:v>
              </c:pt>
              <c:pt idx="1849">
                <c:v>385.4</c:v>
              </c:pt>
              <c:pt idx="1850">
                <c:v>385.4</c:v>
              </c:pt>
              <c:pt idx="1851">
                <c:v>385.4</c:v>
              </c:pt>
              <c:pt idx="1852">
                <c:v>385.4</c:v>
              </c:pt>
              <c:pt idx="1853">
                <c:v>385.5</c:v>
              </c:pt>
              <c:pt idx="1854">
                <c:v>385.5</c:v>
              </c:pt>
              <c:pt idx="1855">
                <c:v>385.6</c:v>
              </c:pt>
              <c:pt idx="1856">
                <c:v>385.7</c:v>
              </c:pt>
              <c:pt idx="1857">
                <c:v>385.7</c:v>
              </c:pt>
              <c:pt idx="1858">
                <c:v>385.9</c:v>
              </c:pt>
              <c:pt idx="1859">
                <c:v>386</c:v>
              </c:pt>
              <c:pt idx="1860">
                <c:v>386.1</c:v>
              </c:pt>
              <c:pt idx="1861">
                <c:v>386.3</c:v>
              </c:pt>
              <c:pt idx="1862">
                <c:v>386.3</c:v>
              </c:pt>
              <c:pt idx="1863">
                <c:v>386.5</c:v>
              </c:pt>
              <c:pt idx="1864">
                <c:v>386.6</c:v>
              </c:pt>
              <c:pt idx="1865">
                <c:v>386.8</c:v>
              </c:pt>
              <c:pt idx="1866">
                <c:v>387</c:v>
              </c:pt>
              <c:pt idx="1867">
                <c:v>387.1</c:v>
              </c:pt>
              <c:pt idx="1868">
                <c:v>387.2</c:v>
              </c:pt>
              <c:pt idx="1869">
                <c:v>387.3</c:v>
              </c:pt>
              <c:pt idx="1870">
                <c:v>387.3</c:v>
              </c:pt>
              <c:pt idx="1871">
                <c:v>387.4</c:v>
              </c:pt>
              <c:pt idx="1872">
                <c:v>387.4</c:v>
              </c:pt>
              <c:pt idx="1873">
                <c:v>387.5</c:v>
              </c:pt>
              <c:pt idx="1874">
                <c:v>387.6</c:v>
              </c:pt>
              <c:pt idx="1875">
                <c:v>387.7</c:v>
              </c:pt>
              <c:pt idx="1876">
                <c:v>387.8</c:v>
              </c:pt>
              <c:pt idx="1877">
                <c:v>387.8</c:v>
              </c:pt>
              <c:pt idx="1878">
                <c:v>387.9</c:v>
              </c:pt>
              <c:pt idx="1879">
                <c:v>387.9</c:v>
              </c:pt>
              <c:pt idx="1880">
                <c:v>387.9</c:v>
              </c:pt>
              <c:pt idx="1881">
                <c:v>388.1</c:v>
              </c:pt>
              <c:pt idx="1882">
                <c:v>388.2</c:v>
              </c:pt>
              <c:pt idx="1883">
                <c:v>388.3</c:v>
              </c:pt>
              <c:pt idx="1884">
                <c:v>388.4</c:v>
              </c:pt>
              <c:pt idx="1885">
                <c:v>388.4</c:v>
              </c:pt>
              <c:pt idx="1886">
                <c:v>388.5</c:v>
              </c:pt>
              <c:pt idx="1887">
                <c:v>388.4</c:v>
              </c:pt>
              <c:pt idx="1888">
                <c:v>388.5</c:v>
              </c:pt>
              <c:pt idx="1889">
                <c:v>388.5</c:v>
              </c:pt>
              <c:pt idx="1890">
                <c:v>388.5</c:v>
              </c:pt>
              <c:pt idx="1891">
                <c:v>388.5</c:v>
              </c:pt>
              <c:pt idx="1892">
                <c:v>388.6</c:v>
              </c:pt>
              <c:pt idx="1893">
                <c:v>388.6</c:v>
              </c:pt>
              <c:pt idx="1894">
                <c:v>388.5</c:v>
              </c:pt>
              <c:pt idx="1895">
                <c:v>388.5</c:v>
              </c:pt>
              <c:pt idx="1896">
                <c:v>388.5</c:v>
              </c:pt>
              <c:pt idx="1897">
                <c:v>388.5</c:v>
              </c:pt>
              <c:pt idx="1898">
                <c:v>388.5</c:v>
              </c:pt>
              <c:pt idx="1899">
                <c:v>388.5</c:v>
              </c:pt>
              <c:pt idx="1900">
                <c:v>388.6</c:v>
              </c:pt>
              <c:pt idx="1901">
                <c:v>388.5</c:v>
              </c:pt>
              <c:pt idx="1902">
                <c:v>388.5</c:v>
              </c:pt>
              <c:pt idx="1903">
                <c:v>388.6</c:v>
              </c:pt>
              <c:pt idx="1904">
                <c:v>388.6</c:v>
              </c:pt>
              <c:pt idx="1905">
                <c:v>388.7</c:v>
              </c:pt>
              <c:pt idx="1906">
                <c:v>388.6</c:v>
              </c:pt>
              <c:pt idx="1907">
                <c:v>388.5</c:v>
              </c:pt>
              <c:pt idx="1908">
                <c:v>388.5</c:v>
              </c:pt>
              <c:pt idx="1909">
                <c:v>388.5</c:v>
              </c:pt>
              <c:pt idx="1910">
                <c:v>388.5</c:v>
              </c:pt>
              <c:pt idx="1911">
                <c:v>388.4</c:v>
              </c:pt>
              <c:pt idx="1912">
                <c:v>388.3</c:v>
              </c:pt>
              <c:pt idx="1913">
                <c:v>388.2</c:v>
              </c:pt>
              <c:pt idx="1914">
                <c:v>388.2</c:v>
              </c:pt>
              <c:pt idx="1915">
                <c:v>388.1</c:v>
              </c:pt>
              <c:pt idx="1916">
                <c:v>388.1</c:v>
              </c:pt>
              <c:pt idx="1917">
                <c:v>388.1</c:v>
              </c:pt>
              <c:pt idx="1918">
                <c:v>388.1</c:v>
              </c:pt>
              <c:pt idx="1919">
                <c:v>388</c:v>
              </c:pt>
              <c:pt idx="1920">
                <c:v>388.1</c:v>
              </c:pt>
              <c:pt idx="1921">
                <c:v>388.1</c:v>
              </c:pt>
              <c:pt idx="1922">
                <c:v>388.1</c:v>
              </c:pt>
              <c:pt idx="1923">
                <c:v>388.1</c:v>
              </c:pt>
              <c:pt idx="1924">
                <c:v>388.1</c:v>
              </c:pt>
              <c:pt idx="1925">
                <c:v>388.2</c:v>
              </c:pt>
              <c:pt idx="1926">
                <c:v>388.2</c:v>
              </c:pt>
              <c:pt idx="1927">
                <c:v>388.2</c:v>
              </c:pt>
              <c:pt idx="1928">
                <c:v>388.2</c:v>
              </c:pt>
              <c:pt idx="1929">
                <c:v>388.3</c:v>
              </c:pt>
              <c:pt idx="1930">
                <c:v>388.2</c:v>
              </c:pt>
              <c:pt idx="1931">
                <c:v>388.2</c:v>
              </c:pt>
              <c:pt idx="1932">
                <c:v>388.3</c:v>
              </c:pt>
              <c:pt idx="1933">
                <c:v>388.3</c:v>
              </c:pt>
              <c:pt idx="1934">
                <c:v>388.3</c:v>
              </c:pt>
              <c:pt idx="1935">
                <c:v>388.3</c:v>
              </c:pt>
              <c:pt idx="1936">
                <c:v>388.3</c:v>
              </c:pt>
              <c:pt idx="1937">
                <c:v>388.4</c:v>
              </c:pt>
              <c:pt idx="1938">
                <c:v>388.5</c:v>
              </c:pt>
              <c:pt idx="1939">
                <c:v>388.5</c:v>
              </c:pt>
              <c:pt idx="1940">
                <c:v>388.5</c:v>
              </c:pt>
              <c:pt idx="1941">
                <c:v>388.6</c:v>
              </c:pt>
              <c:pt idx="1942">
                <c:v>388.6</c:v>
              </c:pt>
              <c:pt idx="1943">
                <c:v>388.6</c:v>
              </c:pt>
              <c:pt idx="1944">
                <c:v>388.7</c:v>
              </c:pt>
              <c:pt idx="1945">
                <c:v>388.7</c:v>
              </c:pt>
              <c:pt idx="1946">
                <c:v>388.8</c:v>
              </c:pt>
              <c:pt idx="1947">
                <c:v>388.7</c:v>
              </c:pt>
              <c:pt idx="1948">
                <c:v>388.8</c:v>
              </c:pt>
              <c:pt idx="1949">
                <c:v>388.8</c:v>
              </c:pt>
              <c:pt idx="1950">
                <c:v>389</c:v>
              </c:pt>
              <c:pt idx="1951">
                <c:v>389</c:v>
              </c:pt>
              <c:pt idx="1952">
                <c:v>389.1</c:v>
              </c:pt>
              <c:pt idx="1953">
                <c:v>389.1</c:v>
              </c:pt>
              <c:pt idx="1954">
                <c:v>389.2</c:v>
              </c:pt>
              <c:pt idx="1955">
                <c:v>389.2</c:v>
              </c:pt>
              <c:pt idx="1956">
                <c:v>389.2</c:v>
              </c:pt>
              <c:pt idx="1957">
                <c:v>389.4</c:v>
              </c:pt>
              <c:pt idx="1958">
                <c:v>389.5</c:v>
              </c:pt>
              <c:pt idx="1959">
                <c:v>389.5</c:v>
              </c:pt>
              <c:pt idx="1960">
                <c:v>389.6</c:v>
              </c:pt>
              <c:pt idx="1961">
                <c:v>389.7</c:v>
              </c:pt>
              <c:pt idx="1962">
                <c:v>389.8</c:v>
              </c:pt>
              <c:pt idx="1963">
                <c:v>389.8</c:v>
              </c:pt>
              <c:pt idx="1964">
                <c:v>389.9</c:v>
              </c:pt>
              <c:pt idx="1965">
                <c:v>390</c:v>
              </c:pt>
              <c:pt idx="1966">
                <c:v>390.1</c:v>
              </c:pt>
              <c:pt idx="1967">
                <c:v>390.1</c:v>
              </c:pt>
              <c:pt idx="1968">
                <c:v>390.1</c:v>
              </c:pt>
              <c:pt idx="1969">
                <c:v>390.2</c:v>
              </c:pt>
              <c:pt idx="1970">
                <c:v>390.3</c:v>
              </c:pt>
              <c:pt idx="1971">
                <c:v>390.4</c:v>
              </c:pt>
              <c:pt idx="1972">
                <c:v>390.4</c:v>
              </c:pt>
              <c:pt idx="1973">
                <c:v>390.4</c:v>
              </c:pt>
              <c:pt idx="1974">
                <c:v>390.4</c:v>
              </c:pt>
              <c:pt idx="1975">
                <c:v>390.5</c:v>
              </c:pt>
              <c:pt idx="1976">
                <c:v>390.5</c:v>
              </c:pt>
              <c:pt idx="1977">
                <c:v>390.6</c:v>
              </c:pt>
              <c:pt idx="1978">
                <c:v>390.6</c:v>
              </c:pt>
              <c:pt idx="1979">
                <c:v>390.7</c:v>
              </c:pt>
              <c:pt idx="1980">
                <c:v>390.7</c:v>
              </c:pt>
              <c:pt idx="1981">
                <c:v>390.7</c:v>
              </c:pt>
              <c:pt idx="1982">
                <c:v>390.7</c:v>
              </c:pt>
              <c:pt idx="1983">
                <c:v>390.8</c:v>
              </c:pt>
              <c:pt idx="1984">
                <c:v>390.9</c:v>
              </c:pt>
              <c:pt idx="1985">
                <c:v>391</c:v>
              </c:pt>
              <c:pt idx="1986">
                <c:v>391.1</c:v>
              </c:pt>
              <c:pt idx="1987">
                <c:v>391.1</c:v>
              </c:pt>
              <c:pt idx="1988">
                <c:v>391.1</c:v>
              </c:pt>
              <c:pt idx="1989">
                <c:v>391.1</c:v>
              </c:pt>
              <c:pt idx="1990">
                <c:v>391.1</c:v>
              </c:pt>
              <c:pt idx="1991">
                <c:v>391.1</c:v>
              </c:pt>
              <c:pt idx="1992">
                <c:v>391</c:v>
              </c:pt>
              <c:pt idx="1993">
                <c:v>390.9</c:v>
              </c:pt>
              <c:pt idx="1994">
                <c:v>390.7</c:v>
              </c:pt>
              <c:pt idx="1995">
                <c:v>390.7</c:v>
              </c:pt>
              <c:pt idx="1996">
                <c:v>390.7</c:v>
              </c:pt>
              <c:pt idx="1997">
                <c:v>390.7</c:v>
              </c:pt>
              <c:pt idx="1998">
                <c:v>390.7</c:v>
              </c:pt>
              <c:pt idx="1999">
                <c:v>390.7</c:v>
              </c:pt>
              <c:pt idx="2000">
                <c:v>390.8</c:v>
              </c:pt>
              <c:pt idx="2001">
                <c:v>390.8</c:v>
              </c:pt>
              <c:pt idx="2002">
                <c:v>390.8</c:v>
              </c:pt>
              <c:pt idx="2003">
                <c:v>390.9</c:v>
              </c:pt>
              <c:pt idx="2004">
                <c:v>390.9</c:v>
              </c:pt>
              <c:pt idx="2005">
                <c:v>390.8</c:v>
              </c:pt>
              <c:pt idx="2006">
                <c:v>390.9</c:v>
              </c:pt>
              <c:pt idx="2007">
                <c:v>390.9</c:v>
              </c:pt>
              <c:pt idx="2008">
                <c:v>391</c:v>
              </c:pt>
              <c:pt idx="2009">
                <c:v>391</c:v>
              </c:pt>
              <c:pt idx="2010">
                <c:v>391.1</c:v>
              </c:pt>
              <c:pt idx="2011">
                <c:v>391.1</c:v>
              </c:pt>
              <c:pt idx="2012">
                <c:v>391.1</c:v>
              </c:pt>
              <c:pt idx="2013">
                <c:v>391.3</c:v>
              </c:pt>
              <c:pt idx="2014">
                <c:v>391.4</c:v>
              </c:pt>
              <c:pt idx="2015">
                <c:v>391.4</c:v>
              </c:pt>
              <c:pt idx="2016">
                <c:v>391.6</c:v>
              </c:pt>
              <c:pt idx="2017">
                <c:v>391.6</c:v>
              </c:pt>
              <c:pt idx="2018">
                <c:v>391.7</c:v>
              </c:pt>
              <c:pt idx="2019">
                <c:v>391.8</c:v>
              </c:pt>
              <c:pt idx="2020">
                <c:v>391.9</c:v>
              </c:pt>
              <c:pt idx="2021">
                <c:v>392</c:v>
              </c:pt>
              <c:pt idx="2022">
                <c:v>392.2</c:v>
              </c:pt>
              <c:pt idx="2023">
                <c:v>392.3</c:v>
              </c:pt>
              <c:pt idx="2024">
                <c:v>392.4</c:v>
              </c:pt>
              <c:pt idx="2025">
                <c:v>392.5</c:v>
              </c:pt>
              <c:pt idx="2026">
                <c:v>392.6</c:v>
              </c:pt>
              <c:pt idx="2027">
                <c:v>392.7</c:v>
              </c:pt>
              <c:pt idx="2028">
                <c:v>392.9</c:v>
              </c:pt>
              <c:pt idx="2029">
                <c:v>393</c:v>
              </c:pt>
              <c:pt idx="2030">
                <c:v>393.1</c:v>
              </c:pt>
              <c:pt idx="2031">
                <c:v>393.2</c:v>
              </c:pt>
              <c:pt idx="2032">
                <c:v>393.3</c:v>
              </c:pt>
              <c:pt idx="2033">
                <c:v>393.3</c:v>
              </c:pt>
              <c:pt idx="2034">
                <c:v>393.5</c:v>
              </c:pt>
              <c:pt idx="2035">
                <c:v>393.6</c:v>
              </c:pt>
              <c:pt idx="2036">
                <c:v>393.6</c:v>
              </c:pt>
              <c:pt idx="2037">
                <c:v>393.8</c:v>
              </c:pt>
              <c:pt idx="2038">
                <c:v>393.9</c:v>
              </c:pt>
              <c:pt idx="2039">
                <c:v>394.1</c:v>
              </c:pt>
              <c:pt idx="2040">
                <c:v>394.2</c:v>
              </c:pt>
              <c:pt idx="2041">
                <c:v>394.2</c:v>
              </c:pt>
              <c:pt idx="2042">
                <c:v>394.3</c:v>
              </c:pt>
              <c:pt idx="2043">
                <c:v>394.5</c:v>
              </c:pt>
              <c:pt idx="2044">
                <c:v>394.5</c:v>
              </c:pt>
              <c:pt idx="2045">
                <c:v>394.6</c:v>
              </c:pt>
              <c:pt idx="2046">
                <c:v>394.8</c:v>
              </c:pt>
              <c:pt idx="2047">
                <c:v>394.8</c:v>
              </c:pt>
              <c:pt idx="2048">
                <c:v>394.9</c:v>
              </c:pt>
              <c:pt idx="2049">
                <c:v>394.9</c:v>
              </c:pt>
              <c:pt idx="2050">
                <c:v>395.1</c:v>
              </c:pt>
              <c:pt idx="2051">
                <c:v>395.2</c:v>
              </c:pt>
              <c:pt idx="2052">
                <c:v>395.2</c:v>
              </c:pt>
              <c:pt idx="2053">
                <c:v>395.4</c:v>
              </c:pt>
              <c:pt idx="2054">
                <c:v>395.5</c:v>
              </c:pt>
              <c:pt idx="2055">
                <c:v>395.5</c:v>
              </c:pt>
              <c:pt idx="2056">
                <c:v>395.6</c:v>
              </c:pt>
              <c:pt idx="2057">
                <c:v>395.6</c:v>
              </c:pt>
              <c:pt idx="2058">
                <c:v>395.8</c:v>
              </c:pt>
              <c:pt idx="2059">
                <c:v>395.8</c:v>
              </c:pt>
              <c:pt idx="2060">
                <c:v>395.8</c:v>
              </c:pt>
              <c:pt idx="2061">
                <c:v>395.9</c:v>
              </c:pt>
              <c:pt idx="2062">
                <c:v>396.1</c:v>
              </c:pt>
              <c:pt idx="2063">
                <c:v>396.1</c:v>
              </c:pt>
              <c:pt idx="2064">
                <c:v>396.2</c:v>
              </c:pt>
              <c:pt idx="2065">
                <c:v>396.3</c:v>
              </c:pt>
              <c:pt idx="2066">
                <c:v>396.4</c:v>
              </c:pt>
              <c:pt idx="2067">
                <c:v>396.4</c:v>
              </c:pt>
              <c:pt idx="2068">
                <c:v>396.5</c:v>
              </c:pt>
              <c:pt idx="2069">
                <c:v>396.5</c:v>
              </c:pt>
              <c:pt idx="2070">
                <c:v>396.6</c:v>
              </c:pt>
              <c:pt idx="2071">
                <c:v>396.7</c:v>
              </c:pt>
              <c:pt idx="2072">
                <c:v>396.7</c:v>
              </c:pt>
              <c:pt idx="2073">
                <c:v>396.7</c:v>
              </c:pt>
              <c:pt idx="2074">
                <c:v>396.8</c:v>
              </c:pt>
              <c:pt idx="2075">
                <c:v>396.8</c:v>
              </c:pt>
              <c:pt idx="2076">
                <c:v>396.9</c:v>
              </c:pt>
              <c:pt idx="2077">
                <c:v>397</c:v>
              </c:pt>
              <c:pt idx="2078">
                <c:v>397</c:v>
              </c:pt>
              <c:pt idx="2079">
                <c:v>397.1</c:v>
              </c:pt>
              <c:pt idx="2080">
                <c:v>397.1</c:v>
              </c:pt>
              <c:pt idx="2081">
                <c:v>397.1</c:v>
              </c:pt>
              <c:pt idx="2082">
                <c:v>397.1</c:v>
              </c:pt>
              <c:pt idx="2083">
                <c:v>397.1</c:v>
              </c:pt>
              <c:pt idx="2084">
                <c:v>397.1</c:v>
              </c:pt>
              <c:pt idx="2085">
                <c:v>397.3</c:v>
              </c:pt>
              <c:pt idx="2086">
                <c:v>397.2</c:v>
              </c:pt>
              <c:pt idx="2087">
                <c:v>397.3</c:v>
              </c:pt>
              <c:pt idx="2088">
                <c:v>397.3</c:v>
              </c:pt>
              <c:pt idx="2089">
                <c:v>397.3</c:v>
              </c:pt>
              <c:pt idx="2090">
                <c:v>397.4</c:v>
              </c:pt>
              <c:pt idx="2091">
                <c:v>397.4</c:v>
              </c:pt>
              <c:pt idx="2092">
                <c:v>397.4</c:v>
              </c:pt>
              <c:pt idx="2093">
                <c:v>397.4</c:v>
              </c:pt>
              <c:pt idx="2094">
                <c:v>397.4</c:v>
              </c:pt>
              <c:pt idx="2095">
                <c:v>397.5</c:v>
              </c:pt>
              <c:pt idx="2096">
                <c:v>397.5</c:v>
              </c:pt>
              <c:pt idx="2097">
                <c:v>397.6</c:v>
              </c:pt>
              <c:pt idx="2098">
                <c:v>397.6</c:v>
              </c:pt>
              <c:pt idx="2099">
                <c:v>397.6</c:v>
              </c:pt>
              <c:pt idx="2100">
                <c:v>397.7</c:v>
              </c:pt>
              <c:pt idx="2101">
                <c:v>397.7</c:v>
              </c:pt>
              <c:pt idx="2102">
                <c:v>397.7</c:v>
              </c:pt>
              <c:pt idx="2103">
                <c:v>397.7</c:v>
              </c:pt>
              <c:pt idx="2104">
                <c:v>397.7</c:v>
              </c:pt>
              <c:pt idx="2105">
                <c:v>397.7</c:v>
              </c:pt>
              <c:pt idx="2106">
                <c:v>397.7</c:v>
              </c:pt>
              <c:pt idx="2107">
                <c:v>397.7</c:v>
              </c:pt>
              <c:pt idx="2108">
                <c:v>397.7</c:v>
              </c:pt>
              <c:pt idx="2109">
                <c:v>397.7</c:v>
              </c:pt>
              <c:pt idx="2110">
                <c:v>397.8</c:v>
              </c:pt>
              <c:pt idx="2111">
                <c:v>397.9</c:v>
              </c:pt>
              <c:pt idx="2112">
                <c:v>398</c:v>
              </c:pt>
              <c:pt idx="2113">
                <c:v>398</c:v>
              </c:pt>
              <c:pt idx="2114">
                <c:v>398.1</c:v>
              </c:pt>
              <c:pt idx="2115">
                <c:v>398.1</c:v>
              </c:pt>
              <c:pt idx="2116">
                <c:v>398.2</c:v>
              </c:pt>
              <c:pt idx="2117">
                <c:v>398.3</c:v>
              </c:pt>
              <c:pt idx="2118">
                <c:v>398.3</c:v>
              </c:pt>
              <c:pt idx="2119">
                <c:v>398.3</c:v>
              </c:pt>
              <c:pt idx="2120">
                <c:v>398.3</c:v>
              </c:pt>
              <c:pt idx="2121">
                <c:v>398.4</c:v>
              </c:pt>
              <c:pt idx="2122">
                <c:v>398.4</c:v>
              </c:pt>
              <c:pt idx="2123">
                <c:v>398.5</c:v>
              </c:pt>
              <c:pt idx="2124">
                <c:v>398.6</c:v>
              </c:pt>
              <c:pt idx="2125">
                <c:v>398.6</c:v>
              </c:pt>
              <c:pt idx="2126">
                <c:v>398.7</c:v>
              </c:pt>
              <c:pt idx="2127">
                <c:v>398.7</c:v>
              </c:pt>
              <c:pt idx="2128">
                <c:v>398.9</c:v>
              </c:pt>
              <c:pt idx="2129">
                <c:v>399</c:v>
              </c:pt>
              <c:pt idx="2130">
                <c:v>399</c:v>
              </c:pt>
              <c:pt idx="2131">
                <c:v>399.1</c:v>
              </c:pt>
              <c:pt idx="2132">
                <c:v>399.2</c:v>
              </c:pt>
              <c:pt idx="2133">
                <c:v>399.3</c:v>
              </c:pt>
              <c:pt idx="2134">
                <c:v>399.3</c:v>
              </c:pt>
              <c:pt idx="2135">
                <c:v>399.3</c:v>
              </c:pt>
              <c:pt idx="2136">
                <c:v>399.4</c:v>
              </c:pt>
              <c:pt idx="2137">
                <c:v>399.4</c:v>
              </c:pt>
              <c:pt idx="2138">
                <c:v>399.5</c:v>
              </c:pt>
              <c:pt idx="2139">
                <c:v>399.6</c:v>
              </c:pt>
              <c:pt idx="2140">
                <c:v>399.6</c:v>
              </c:pt>
              <c:pt idx="2141">
                <c:v>399.7</c:v>
              </c:pt>
              <c:pt idx="2142">
                <c:v>399.7</c:v>
              </c:pt>
              <c:pt idx="2143">
                <c:v>399.9</c:v>
              </c:pt>
              <c:pt idx="2144">
                <c:v>399.9</c:v>
              </c:pt>
              <c:pt idx="2145">
                <c:v>399.9</c:v>
              </c:pt>
              <c:pt idx="2146">
                <c:v>399.9</c:v>
              </c:pt>
              <c:pt idx="2147">
                <c:v>400</c:v>
              </c:pt>
              <c:pt idx="2148">
                <c:v>400.1</c:v>
              </c:pt>
              <c:pt idx="2149">
                <c:v>400.2</c:v>
              </c:pt>
              <c:pt idx="2150">
                <c:v>400.2</c:v>
              </c:pt>
              <c:pt idx="2151">
                <c:v>400.3</c:v>
              </c:pt>
              <c:pt idx="2152">
                <c:v>400.4</c:v>
              </c:pt>
              <c:pt idx="2153">
                <c:v>400.5</c:v>
              </c:pt>
              <c:pt idx="2154">
                <c:v>400.5</c:v>
              </c:pt>
              <c:pt idx="2155">
                <c:v>400.5</c:v>
              </c:pt>
              <c:pt idx="2156">
                <c:v>400.6</c:v>
              </c:pt>
              <c:pt idx="2157">
                <c:v>400.6</c:v>
              </c:pt>
              <c:pt idx="2158">
                <c:v>400.6</c:v>
              </c:pt>
              <c:pt idx="2159">
                <c:v>400.8</c:v>
              </c:pt>
              <c:pt idx="2160">
                <c:v>400.8</c:v>
              </c:pt>
              <c:pt idx="2161">
                <c:v>400.8</c:v>
              </c:pt>
              <c:pt idx="2162">
                <c:v>400.8</c:v>
              </c:pt>
              <c:pt idx="2163">
                <c:v>400.9</c:v>
              </c:pt>
              <c:pt idx="2164">
                <c:v>400.9</c:v>
              </c:pt>
              <c:pt idx="2165">
                <c:v>400.9</c:v>
              </c:pt>
              <c:pt idx="2166">
                <c:v>401</c:v>
              </c:pt>
              <c:pt idx="2167">
                <c:v>401</c:v>
              </c:pt>
              <c:pt idx="2168">
                <c:v>401.1</c:v>
              </c:pt>
              <c:pt idx="2169">
                <c:v>401.2</c:v>
              </c:pt>
              <c:pt idx="2170">
                <c:v>401.2</c:v>
              </c:pt>
              <c:pt idx="2171">
                <c:v>401.2</c:v>
              </c:pt>
              <c:pt idx="2172">
                <c:v>401.3</c:v>
              </c:pt>
              <c:pt idx="2173">
                <c:v>401.3</c:v>
              </c:pt>
              <c:pt idx="2174">
                <c:v>401.3</c:v>
              </c:pt>
              <c:pt idx="2175">
                <c:v>401.3</c:v>
              </c:pt>
              <c:pt idx="2176">
                <c:v>401.4</c:v>
              </c:pt>
              <c:pt idx="2177">
                <c:v>401.5</c:v>
              </c:pt>
              <c:pt idx="2178">
                <c:v>401.5</c:v>
              </c:pt>
              <c:pt idx="2179">
                <c:v>401.5</c:v>
              </c:pt>
              <c:pt idx="2180">
                <c:v>401.5</c:v>
              </c:pt>
              <c:pt idx="2181">
                <c:v>401.5</c:v>
              </c:pt>
              <c:pt idx="2182">
                <c:v>401.6</c:v>
              </c:pt>
              <c:pt idx="2183">
                <c:v>401.6</c:v>
              </c:pt>
              <c:pt idx="2184">
                <c:v>401.7</c:v>
              </c:pt>
              <c:pt idx="2185">
                <c:v>401.7</c:v>
              </c:pt>
              <c:pt idx="2186">
                <c:v>401.8</c:v>
              </c:pt>
              <c:pt idx="2187">
                <c:v>401.8</c:v>
              </c:pt>
              <c:pt idx="2188">
                <c:v>401.8</c:v>
              </c:pt>
              <c:pt idx="2189">
                <c:v>401.8</c:v>
              </c:pt>
              <c:pt idx="2190">
                <c:v>401.9</c:v>
              </c:pt>
              <c:pt idx="2191">
                <c:v>401.9</c:v>
              </c:pt>
              <c:pt idx="2192">
                <c:v>402.1</c:v>
              </c:pt>
              <c:pt idx="2193">
                <c:v>402.1</c:v>
              </c:pt>
              <c:pt idx="2194">
                <c:v>402.2</c:v>
              </c:pt>
              <c:pt idx="2195">
                <c:v>402.4</c:v>
              </c:pt>
              <c:pt idx="2196">
                <c:v>402.5</c:v>
              </c:pt>
              <c:pt idx="2197">
                <c:v>402.7</c:v>
              </c:pt>
              <c:pt idx="2198">
                <c:v>402.9</c:v>
              </c:pt>
              <c:pt idx="2199">
                <c:v>403</c:v>
              </c:pt>
              <c:pt idx="2200">
                <c:v>403.2</c:v>
              </c:pt>
              <c:pt idx="2201">
                <c:v>403.4</c:v>
              </c:pt>
              <c:pt idx="2202">
                <c:v>403.6</c:v>
              </c:pt>
              <c:pt idx="2203">
                <c:v>403.8</c:v>
              </c:pt>
              <c:pt idx="2204">
                <c:v>404.1</c:v>
              </c:pt>
              <c:pt idx="2205">
                <c:v>404.3</c:v>
              </c:pt>
              <c:pt idx="2206">
                <c:v>404.6</c:v>
              </c:pt>
              <c:pt idx="2207">
                <c:v>404.8</c:v>
              </c:pt>
              <c:pt idx="2208">
                <c:v>405</c:v>
              </c:pt>
              <c:pt idx="2209">
                <c:v>405.1</c:v>
              </c:pt>
              <c:pt idx="2210">
                <c:v>405.3</c:v>
              </c:pt>
              <c:pt idx="2211">
                <c:v>405.4</c:v>
              </c:pt>
              <c:pt idx="2212">
                <c:v>405.6</c:v>
              </c:pt>
              <c:pt idx="2213">
                <c:v>405.7</c:v>
              </c:pt>
              <c:pt idx="2214">
                <c:v>405.8</c:v>
              </c:pt>
              <c:pt idx="2215">
                <c:v>406</c:v>
              </c:pt>
              <c:pt idx="2216">
                <c:v>406.1</c:v>
              </c:pt>
              <c:pt idx="2217">
                <c:v>406.3</c:v>
              </c:pt>
              <c:pt idx="2218">
                <c:v>406.4</c:v>
              </c:pt>
              <c:pt idx="2219">
                <c:v>406.5</c:v>
              </c:pt>
              <c:pt idx="2220">
                <c:v>406.6</c:v>
              </c:pt>
              <c:pt idx="2221">
                <c:v>406.8</c:v>
              </c:pt>
              <c:pt idx="2222">
                <c:v>406.9</c:v>
              </c:pt>
              <c:pt idx="2223">
                <c:v>407</c:v>
              </c:pt>
              <c:pt idx="2224">
                <c:v>407.2</c:v>
              </c:pt>
              <c:pt idx="2225">
                <c:v>407.3</c:v>
              </c:pt>
              <c:pt idx="2226">
                <c:v>407.3</c:v>
              </c:pt>
              <c:pt idx="2227">
                <c:v>407.5</c:v>
              </c:pt>
              <c:pt idx="2228">
                <c:v>407.6</c:v>
              </c:pt>
              <c:pt idx="2229">
                <c:v>407.7</c:v>
              </c:pt>
              <c:pt idx="2230">
                <c:v>407.9</c:v>
              </c:pt>
              <c:pt idx="2231">
                <c:v>408</c:v>
              </c:pt>
              <c:pt idx="2232">
                <c:v>408.1</c:v>
              </c:pt>
              <c:pt idx="2233">
                <c:v>408.3</c:v>
              </c:pt>
              <c:pt idx="2234">
                <c:v>408.4</c:v>
              </c:pt>
              <c:pt idx="2235">
                <c:v>408.6</c:v>
              </c:pt>
              <c:pt idx="2236">
                <c:v>408.8</c:v>
              </c:pt>
              <c:pt idx="2237">
                <c:v>408.9</c:v>
              </c:pt>
              <c:pt idx="2238">
                <c:v>409.1</c:v>
              </c:pt>
              <c:pt idx="2239">
                <c:v>409.1</c:v>
              </c:pt>
              <c:pt idx="2240">
                <c:v>409.2</c:v>
              </c:pt>
              <c:pt idx="2241">
                <c:v>409.3</c:v>
              </c:pt>
              <c:pt idx="2242">
                <c:v>409.4</c:v>
              </c:pt>
              <c:pt idx="2243">
                <c:v>409.5</c:v>
              </c:pt>
              <c:pt idx="2244">
                <c:v>409.7</c:v>
              </c:pt>
              <c:pt idx="2245">
                <c:v>409.8</c:v>
              </c:pt>
              <c:pt idx="2246">
                <c:v>409.9</c:v>
              </c:pt>
              <c:pt idx="2247">
                <c:v>410.1</c:v>
              </c:pt>
              <c:pt idx="2248">
                <c:v>410.2</c:v>
              </c:pt>
              <c:pt idx="2249">
                <c:v>410.3</c:v>
              </c:pt>
              <c:pt idx="2250">
                <c:v>410.4</c:v>
              </c:pt>
              <c:pt idx="2251">
                <c:v>410.5</c:v>
              </c:pt>
              <c:pt idx="2252">
                <c:v>410.7</c:v>
              </c:pt>
              <c:pt idx="2253">
                <c:v>410.8</c:v>
              </c:pt>
              <c:pt idx="2254">
                <c:v>411</c:v>
              </c:pt>
              <c:pt idx="2255">
                <c:v>411</c:v>
              </c:pt>
              <c:pt idx="2256">
                <c:v>411.1</c:v>
              </c:pt>
              <c:pt idx="2257">
                <c:v>411.2</c:v>
              </c:pt>
              <c:pt idx="2258">
                <c:v>411.3</c:v>
              </c:pt>
              <c:pt idx="2259">
                <c:v>411.4</c:v>
              </c:pt>
              <c:pt idx="2260">
                <c:v>411.5</c:v>
              </c:pt>
              <c:pt idx="2261">
                <c:v>411.7</c:v>
              </c:pt>
              <c:pt idx="2262">
                <c:v>411.8</c:v>
              </c:pt>
              <c:pt idx="2263">
                <c:v>411.9</c:v>
              </c:pt>
              <c:pt idx="2264">
                <c:v>412</c:v>
              </c:pt>
              <c:pt idx="2265">
                <c:v>412.1</c:v>
              </c:pt>
              <c:pt idx="2266">
                <c:v>412.2</c:v>
              </c:pt>
              <c:pt idx="2267">
                <c:v>412.3</c:v>
              </c:pt>
              <c:pt idx="2268">
                <c:v>412.4</c:v>
              </c:pt>
              <c:pt idx="2269">
                <c:v>412.5</c:v>
              </c:pt>
              <c:pt idx="2270">
                <c:v>412.7</c:v>
              </c:pt>
              <c:pt idx="2271">
                <c:v>412.8</c:v>
              </c:pt>
              <c:pt idx="2272">
                <c:v>412.8</c:v>
              </c:pt>
              <c:pt idx="2273">
                <c:v>413</c:v>
              </c:pt>
              <c:pt idx="2274">
                <c:v>413.1</c:v>
              </c:pt>
              <c:pt idx="2275">
                <c:v>413.1</c:v>
              </c:pt>
              <c:pt idx="2276">
                <c:v>413.3</c:v>
              </c:pt>
              <c:pt idx="2277">
                <c:v>413.4</c:v>
              </c:pt>
              <c:pt idx="2278">
                <c:v>413.4</c:v>
              </c:pt>
              <c:pt idx="2279">
                <c:v>413.5</c:v>
              </c:pt>
              <c:pt idx="2280">
                <c:v>413.6</c:v>
              </c:pt>
              <c:pt idx="2281">
                <c:v>413.6</c:v>
              </c:pt>
              <c:pt idx="2282">
                <c:v>413.6</c:v>
              </c:pt>
              <c:pt idx="2283">
                <c:v>413.7</c:v>
              </c:pt>
              <c:pt idx="2284">
                <c:v>413.8</c:v>
              </c:pt>
              <c:pt idx="2285">
                <c:v>413.8</c:v>
              </c:pt>
              <c:pt idx="2286">
                <c:v>413.9</c:v>
              </c:pt>
              <c:pt idx="2287">
                <c:v>413.9</c:v>
              </c:pt>
              <c:pt idx="2288">
                <c:v>413.9</c:v>
              </c:pt>
              <c:pt idx="2289">
                <c:v>414</c:v>
              </c:pt>
              <c:pt idx="2290">
                <c:v>414</c:v>
              </c:pt>
              <c:pt idx="2291">
                <c:v>414.1</c:v>
              </c:pt>
              <c:pt idx="2292">
                <c:v>414.1</c:v>
              </c:pt>
              <c:pt idx="2293">
                <c:v>414.2</c:v>
              </c:pt>
              <c:pt idx="2294">
                <c:v>414.2</c:v>
              </c:pt>
              <c:pt idx="2295">
                <c:v>414.3</c:v>
              </c:pt>
              <c:pt idx="2296">
                <c:v>414.4</c:v>
              </c:pt>
              <c:pt idx="2297">
                <c:v>414.4</c:v>
              </c:pt>
              <c:pt idx="2298">
                <c:v>414.4</c:v>
              </c:pt>
              <c:pt idx="2299">
                <c:v>414.4</c:v>
              </c:pt>
              <c:pt idx="2300">
                <c:v>414.4</c:v>
              </c:pt>
              <c:pt idx="2301">
                <c:v>414.5</c:v>
              </c:pt>
              <c:pt idx="2302">
                <c:v>414.6</c:v>
              </c:pt>
              <c:pt idx="2303">
                <c:v>414.6</c:v>
              </c:pt>
              <c:pt idx="2304">
                <c:v>414.7</c:v>
              </c:pt>
              <c:pt idx="2305">
                <c:v>414.7</c:v>
              </c:pt>
              <c:pt idx="2306">
                <c:v>414.7</c:v>
              </c:pt>
              <c:pt idx="2307">
                <c:v>414.8</c:v>
              </c:pt>
              <c:pt idx="2308">
                <c:v>414.9</c:v>
              </c:pt>
              <c:pt idx="2309">
                <c:v>414.9</c:v>
              </c:pt>
              <c:pt idx="2310">
                <c:v>415</c:v>
              </c:pt>
              <c:pt idx="2311">
                <c:v>415</c:v>
              </c:pt>
              <c:pt idx="2312">
                <c:v>415</c:v>
              </c:pt>
              <c:pt idx="2313">
                <c:v>415.1</c:v>
              </c:pt>
              <c:pt idx="2314">
                <c:v>415.2</c:v>
              </c:pt>
              <c:pt idx="2315">
                <c:v>415.3</c:v>
              </c:pt>
              <c:pt idx="2316">
                <c:v>415.3</c:v>
              </c:pt>
              <c:pt idx="2317">
                <c:v>415.3</c:v>
              </c:pt>
              <c:pt idx="2318">
                <c:v>415.4</c:v>
              </c:pt>
              <c:pt idx="2319">
                <c:v>415.5</c:v>
              </c:pt>
              <c:pt idx="2320">
                <c:v>415.6</c:v>
              </c:pt>
              <c:pt idx="2321">
                <c:v>415.7</c:v>
              </c:pt>
              <c:pt idx="2322">
                <c:v>415.7</c:v>
              </c:pt>
              <c:pt idx="2323">
                <c:v>415.7</c:v>
              </c:pt>
              <c:pt idx="2324">
                <c:v>415.8</c:v>
              </c:pt>
              <c:pt idx="2325">
                <c:v>415.9</c:v>
              </c:pt>
              <c:pt idx="2326">
                <c:v>415.9</c:v>
              </c:pt>
              <c:pt idx="2327">
                <c:v>416</c:v>
              </c:pt>
              <c:pt idx="2328">
                <c:v>416</c:v>
              </c:pt>
              <c:pt idx="2329">
                <c:v>416</c:v>
              </c:pt>
              <c:pt idx="2330">
                <c:v>416.1</c:v>
              </c:pt>
              <c:pt idx="2331">
                <c:v>416.2</c:v>
              </c:pt>
              <c:pt idx="2332">
                <c:v>416.9</c:v>
              </c:pt>
              <c:pt idx="2333">
                <c:v>417</c:v>
              </c:pt>
              <c:pt idx="2334">
                <c:v>417.1</c:v>
              </c:pt>
              <c:pt idx="2335">
                <c:v>417.3</c:v>
              </c:pt>
              <c:pt idx="2336">
                <c:v>417.3</c:v>
              </c:pt>
              <c:pt idx="2337">
                <c:v>417.5</c:v>
              </c:pt>
              <c:pt idx="2338">
                <c:v>417.6</c:v>
              </c:pt>
              <c:pt idx="2339">
                <c:v>417.8</c:v>
              </c:pt>
              <c:pt idx="2340">
                <c:v>418</c:v>
              </c:pt>
              <c:pt idx="2341">
                <c:v>418.1</c:v>
              </c:pt>
              <c:pt idx="2342">
                <c:v>418.2</c:v>
              </c:pt>
              <c:pt idx="2343">
                <c:v>418.3</c:v>
              </c:pt>
              <c:pt idx="2344">
                <c:v>418.3</c:v>
              </c:pt>
              <c:pt idx="2345">
                <c:v>418.4</c:v>
              </c:pt>
              <c:pt idx="2346">
                <c:v>418.4</c:v>
              </c:pt>
              <c:pt idx="2347">
                <c:v>418.5</c:v>
              </c:pt>
              <c:pt idx="2348">
                <c:v>418.6</c:v>
              </c:pt>
              <c:pt idx="2349">
                <c:v>418.7</c:v>
              </c:pt>
              <c:pt idx="2350">
                <c:v>418.8</c:v>
              </c:pt>
              <c:pt idx="2351">
                <c:v>418.8</c:v>
              </c:pt>
              <c:pt idx="2352">
                <c:v>418.9</c:v>
              </c:pt>
              <c:pt idx="2353">
                <c:v>418.9</c:v>
              </c:pt>
              <c:pt idx="2354">
                <c:v>418.9</c:v>
              </c:pt>
              <c:pt idx="2355">
                <c:v>419.1</c:v>
              </c:pt>
              <c:pt idx="2356">
                <c:v>419.2</c:v>
              </c:pt>
              <c:pt idx="2357">
                <c:v>419.3</c:v>
              </c:pt>
              <c:pt idx="2358">
                <c:v>419.4</c:v>
              </c:pt>
              <c:pt idx="2359">
                <c:v>419.4</c:v>
              </c:pt>
              <c:pt idx="2360">
                <c:v>419.5</c:v>
              </c:pt>
              <c:pt idx="2361">
                <c:v>419.4</c:v>
              </c:pt>
              <c:pt idx="2362">
                <c:v>419.5</c:v>
              </c:pt>
              <c:pt idx="2363">
                <c:v>419.5</c:v>
              </c:pt>
              <c:pt idx="2364">
                <c:v>419.5</c:v>
              </c:pt>
              <c:pt idx="2365">
                <c:v>419.5</c:v>
              </c:pt>
              <c:pt idx="2366">
                <c:v>419.6</c:v>
              </c:pt>
              <c:pt idx="2367">
                <c:v>419.6</c:v>
              </c:pt>
              <c:pt idx="2368">
                <c:v>419.5</c:v>
              </c:pt>
              <c:pt idx="2369">
                <c:v>419.5</c:v>
              </c:pt>
              <c:pt idx="2370">
                <c:v>419.5</c:v>
              </c:pt>
              <c:pt idx="2371">
                <c:v>419.5</c:v>
              </c:pt>
              <c:pt idx="2372">
                <c:v>419.5</c:v>
              </c:pt>
              <c:pt idx="2373">
                <c:v>419.5</c:v>
              </c:pt>
              <c:pt idx="2374">
                <c:v>419.6</c:v>
              </c:pt>
              <c:pt idx="2375">
                <c:v>419.5</c:v>
              </c:pt>
              <c:pt idx="2376">
                <c:v>419.5</c:v>
              </c:pt>
              <c:pt idx="2377">
                <c:v>419.6</c:v>
              </c:pt>
              <c:pt idx="2378">
                <c:v>419.6</c:v>
              </c:pt>
              <c:pt idx="2379">
                <c:v>419.7</c:v>
              </c:pt>
              <c:pt idx="2380">
                <c:v>419.6</c:v>
              </c:pt>
              <c:pt idx="2381">
                <c:v>419.5</c:v>
              </c:pt>
              <c:pt idx="2382">
                <c:v>419.5</c:v>
              </c:pt>
              <c:pt idx="2383">
                <c:v>419.5</c:v>
              </c:pt>
              <c:pt idx="2384">
                <c:v>419.5</c:v>
              </c:pt>
              <c:pt idx="2385">
                <c:v>419.4</c:v>
              </c:pt>
              <c:pt idx="2386">
                <c:v>419.3</c:v>
              </c:pt>
              <c:pt idx="2387">
                <c:v>419.2</c:v>
              </c:pt>
              <c:pt idx="2388">
                <c:v>419.2</c:v>
              </c:pt>
              <c:pt idx="2389">
                <c:v>419.1</c:v>
              </c:pt>
              <c:pt idx="2390">
                <c:v>419.1</c:v>
              </c:pt>
              <c:pt idx="2391">
                <c:v>419.1</c:v>
              </c:pt>
              <c:pt idx="2392">
                <c:v>419.1</c:v>
              </c:pt>
              <c:pt idx="2393">
                <c:v>419</c:v>
              </c:pt>
              <c:pt idx="2394">
                <c:v>419.1</c:v>
              </c:pt>
              <c:pt idx="2395">
                <c:v>419.1</c:v>
              </c:pt>
              <c:pt idx="2396">
                <c:v>419.1</c:v>
              </c:pt>
              <c:pt idx="2397">
                <c:v>419.1</c:v>
              </c:pt>
              <c:pt idx="2398">
                <c:v>419.1</c:v>
              </c:pt>
              <c:pt idx="2399">
                <c:v>419.2</c:v>
              </c:pt>
              <c:pt idx="2400">
                <c:v>419.2</c:v>
              </c:pt>
              <c:pt idx="2401">
                <c:v>419.2</c:v>
              </c:pt>
              <c:pt idx="2402">
                <c:v>419.2</c:v>
              </c:pt>
              <c:pt idx="2403">
                <c:v>419.3</c:v>
              </c:pt>
              <c:pt idx="2404">
                <c:v>419.2</c:v>
              </c:pt>
              <c:pt idx="2405">
                <c:v>419.2</c:v>
              </c:pt>
              <c:pt idx="2406">
                <c:v>419.3</c:v>
              </c:pt>
              <c:pt idx="2407">
                <c:v>419.3</c:v>
              </c:pt>
              <c:pt idx="2408">
                <c:v>419.3</c:v>
              </c:pt>
              <c:pt idx="2409">
                <c:v>419.3</c:v>
              </c:pt>
              <c:pt idx="2410">
                <c:v>419.3</c:v>
              </c:pt>
              <c:pt idx="2411">
                <c:v>419.4</c:v>
              </c:pt>
              <c:pt idx="2412">
                <c:v>419.5</c:v>
              </c:pt>
              <c:pt idx="2413">
                <c:v>419.5</c:v>
              </c:pt>
              <c:pt idx="2414">
                <c:v>419.5</c:v>
              </c:pt>
              <c:pt idx="2415">
                <c:v>419.6</c:v>
              </c:pt>
              <c:pt idx="2416">
                <c:v>419.6</c:v>
              </c:pt>
              <c:pt idx="2417">
                <c:v>419.6</c:v>
              </c:pt>
              <c:pt idx="2418">
                <c:v>419.7</c:v>
              </c:pt>
              <c:pt idx="2419">
                <c:v>419.7</c:v>
              </c:pt>
              <c:pt idx="2420">
                <c:v>419.8</c:v>
              </c:pt>
              <c:pt idx="2421">
                <c:v>419.7</c:v>
              </c:pt>
              <c:pt idx="2422">
                <c:v>419.8</c:v>
              </c:pt>
              <c:pt idx="2423">
                <c:v>419.8</c:v>
              </c:pt>
              <c:pt idx="2424">
                <c:v>420</c:v>
              </c:pt>
              <c:pt idx="2425">
                <c:v>420</c:v>
              </c:pt>
              <c:pt idx="2426">
                <c:v>420.1</c:v>
              </c:pt>
              <c:pt idx="2427">
                <c:v>420.1</c:v>
              </c:pt>
              <c:pt idx="2428">
                <c:v>420.2</c:v>
              </c:pt>
              <c:pt idx="2429">
                <c:v>420.2</c:v>
              </c:pt>
              <c:pt idx="2430">
                <c:v>420.2</c:v>
              </c:pt>
              <c:pt idx="2431">
                <c:v>420.4</c:v>
              </c:pt>
              <c:pt idx="2432">
                <c:v>420.5</c:v>
              </c:pt>
              <c:pt idx="2433">
                <c:v>420.5</c:v>
              </c:pt>
              <c:pt idx="2434">
                <c:v>420.6</c:v>
              </c:pt>
              <c:pt idx="2435">
                <c:v>420.7</c:v>
              </c:pt>
              <c:pt idx="2436">
                <c:v>420.8</c:v>
              </c:pt>
              <c:pt idx="2437">
                <c:v>420.8</c:v>
              </c:pt>
              <c:pt idx="2438">
                <c:v>420.9</c:v>
              </c:pt>
              <c:pt idx="2439">
                <c:v>421</c:v>
              </c:pt>
              <c:pt idx="2440">
                <c:v>421.1</c:v>
              </c:pt>
              <c:pt idx="2441">
                <c:v>421.1</c:v>
              </c:pt>
              <c:pt idx="2442">
                <c:v>421.1</c:v>
              </c:pt>
              <c:pt idx="2443">
                <c:v>421.2</c:v>
              </c:pt>
              <c:pt idx="2444">
                <c:v>421.3</c:v>
              </c:pt>
              <c:pt idx="2445">
                <c:v>421.4</c:v>
              </c:pt>
              <c:pt idx="2446">
                <c:v>421.4</c:v>
              </c:pt>
              <c:pt idx="2447">
                <c:v>421.4</c:v>
              </c:pt>
              <c:pt idx="2448">
                <c:v>421.4</c:v>
              </c:pt>
              <c:pt idx="2449">
                <c:v>421.5</c:v>
              </c:pt>
              <c:pt idx="2450">
                <c:v>421.5</c:v>
              </c:pt>
              <c:pt idx="2451">
                <c:v>421.6</c:v>
              </c:pt>
              <c:pt idx="2452">
                <c:v>421.6</c:v>
              </c:pt>
              <c:pt idx="2453">
                <c:v>421.7</c:v>
              </c:pt>
              <c:pt idx="2454">
                <c:v>421.7</c:v>
              </c:pt>
              <c:pt idx="2455">
                <c:v>421.7</c:v>
              </c:pt>
              <c:pt idx="2456">
                <c:v>421.7</c:v>
              </c:pt>
              <c:pt idx="2457">
                <c:v>421.8</c:v>
              </c:pt>
              <c:pt idx="2458">
                <c:v>421.9</c:v>
              </c:pt>
              <c:pt idx="2459">
                <c:v>422</c:v>
              </c:pt>
              <c:pt idx="2460">
                <c:v>422.1</c:v>
              </c:pt>
              <c:pt idx="2461">
                <c:v>422.1</c:v>
              </c:pt>
              <c:pt idx="2462">
                <c:v>422.1</c:v>
              </c:pt>
              <c:pt idx="2463">
                <c:v>422.1</c:v>
              </c:pt>
              <c:pt idx="2464">
                <c:v>422.1</c:v>
              </c:pt>
              <c:pt idx="2465">
                <c:v>422.1</c:v>
              </c:pt>
              <c:pt idx="2466">
                <c:v>422</c:v>
              </c:pt>
              <c:pt idx="2467">
                <c:v>421.9</c:v>
              </c:pt>
              <c:pt idx="2468">
                <c:v>421.7</c:v>
              </c:pt>
              <c:pt idx="2469">
                <c:v>421.7</c:v>
              </c:pt>
              <c:pt idx="2470">
                <c:v>421.7</c:v>
              </c:pt>
              <c:pt idx="2471">
                <c:v>421.7</c:v>
              </c:pt>
              <c:pt idx="2472">
                <c:v>421.7</c:v>
              </c:pt>
              <c:pt idx="2473">
                <c:v>421.7</c:v>
              </c:pt>
              <c:pt idx="2474">
                <c:v>421.8</c:v>
              </c:pt>
              <c:pt idx="2475">
                <c:v>421.8</c:v>
              </c:pt>
              <c:pt idx="2476">
                <c:v>421.8</c:v>
              </c:pt>
              <c:pt idx="2477">
                <c:v>421.9</c:v>
              </c:pt>
              <c:pt idx="2478">
                <c:v>421.9</c:v>
              </c:pt>
              <c:pt idx="2479">
                <c:v>421.8</c:v>
              </c:pt>
              <c:pt idx="2480">
                <c:v>421.9</c:v>
              </c:pt>
              <c:pt idx="2481">
                <c:v>421.9</c:v>
              </c:pt>
              <c:pt idx="2482">
                <c:v>422</c:v>
              </c:pt>
              <c:pt idx="2483">
                <c:v>422</c:v>
              </c:pt>
              <c:pt idx="2484">
                <c:v>422.1</c:v>
              </c:pt>
              <c:pt idx="2485">
                <c:v>422.1</c:v>
              </c:pt>
              <c:pt idx="2486">
                <c:v>422.1</c:v>
              </c:pt>
              <c:pt idx="2487">
                <c:v>422.3</c:v>
              </c:pt>
              <c:pt idx="2488">
                <c:v>422.4</c:v>
              </c:pt>
              <c:pt idx="2489">
                <c:v>422.4</c:v>
              </c:pt>
              <c:pt idx="2490">
                <c:v>422.6</c:v>
              </c:pt>
              <c:pt idx="2491">
                <c:v>422.6</c:v>
              </c:pt>
              <c:pt idx="2492">
                <c:v>422.7</c:v>
              </c:pt>
              <c:pt idx="2493">
                <c:v>422.8</c:v>
              </c:pt>
              <c:pt idx="2494">
                <c:v>422.9</c:v>
              </c:pt>
              <c:pt idx="2495">
                <c:v>423</c:v>
              </c:pt>
              <c:pt idx="2496">
                <c:v>423.2</c:v>
              </c:pt>
              <c:pt idx="2497">
                <c:v>423.3</c:v>
              </c:pt>
              <c:pt idx="2498">
                <c:v>423.4</c:v>
              </c:pt>
              <c:pt idx="2499">
                <c:v>423.5</c:v>
              </c:pt>
              <c:pt idx="2500">
                <c:v>423.6</c:v>
              </c:pt>
              <c:pt idx="2501">
                <c:v>423.7</c:v>
              </c:pt>
              <c:pt idx="2502">
                <c:v>423.9</c:v>
              </c:pt>
              <c:pt idx="2503">
                <c:v>424</c:v>
              </c:pt>
              <c:pt idx="2504">
                <c:v>424.1</c:v>
              </c:pt>
              <c:pt idx="2505">
                <c:v>424.2</c:v>
              </c:pt>
              <c:pt idx="2506">
                <c:v>424.3</c:v>
              </c:pt>
              <c:pt idx="2507">
                <c:v>424.3</c:v>
              </c:pt>
              <c:pt idx="2508">
                <c:v>424.5</c:v>
              </c:pt>
              <c:pt idx="2509">
                <c:v>424.6</c:v>
              </c:pt>
              <c:pt idx="2510">
                <c:v>424.6</c:v>
              </c:pt>
              <c:pt idx="2511">
                <c:v>424.8</c:v>
              </c:pt>
              <c:pt idx="2512">
                <c:v>424.9</c:v>
              </c:pt>
              <c:pt idx="2513">
                <c:v>425.1</c:v>
              </c:pt>
              <c:pt idx="2514">
                <c:v>425.2</c:v>
              </c:pt>
              <c:pt idx="2515">
                <c:v>425.2</c:v>
              </c:pt>
              <c:pt idx="2516">
                <c:v>425.3</c:v>
              </c:pt>
              <c:pt idx="2517">
                <c:v>425.5</c:v>
              </c:pt>
              <c:pt idx="2518">
                <c:v>425.5</c:v>
              </c:pt>
              <c:pt idx="2519">
                <c:v>425.6</c:v>
              </c:pt>
              <c:pt idx="2520">
                <c:v>425.8</c:v>
              </c:pt>
              <c:pt idx="2521">
                <c:v>425.8</c:v>
              </c:pt>
              <c:pt idx="2522">
                <c:v>425.9</c:v>
              </c:pt>
              <c:pt idx="2523">
                <c:v>425.9</c:v>
              </c:pt>
              <c:pt idx="2524">
                <c:v>426.1</c:v>
              </c:pt>
              <c:pt idx="2525">
                <c:v>426.2</c:v>
              </c:pt>
              <c:pt idx="2526">
                <c:v>426.2</c:v>
              </c:pt>
              <c:pt idx="2527">
                <c:v>426.4</c:v>
              </c:pt>
              <c:pt idx="2528">
                <c:v>426.5</c:v>
              </c:pt>
              <c:pt idx="2529">
                <c:v>426.5</c:v>
              </c:pt>
              <c:pt idx="2530">
                <c:v>426.6</c:v>
              </c:pt>
              <c:pt idx="2531">
                <c:v>426.6</c:v>
              </c:pt>
              <c:pt idx="2532">
                <c:v>426.8</c:v>
              </c:pt>
              <c:pt idx="2533">
                <c:v>426.8</c:v>
              </c:pt>
              <c:pt idx="2534">
                <c:v>426.8</c:v>
              </c:pt>
              <c:pt idx="2535">
                <c:v>426.9</c:v>
              </c:pt>
              <c:pt idx="2536">
                <c:v>427.1</c:v>
              </c:pt>
              <c:pt idx="2537">
                <c:v>427.1</c:v>
              </c:pt>
              <c:pt idx="2538">
                <c:v>427.2</c:v>
              </c:pt>
              <c:pt idx="2539">
                <c:v>427.3</c:v>
              </c:pt>
              <c:pt idx="2540">
                <c:v>427.4</c:v>
              </c:pt>
              <c:pt idx="2541">
                <c:v>427.4</c:v>
              </c:pt>
              <c:pt idx="2542">
                <c:v>427.5</c:v>
              </c:pt>
              <c:pt idx="2543">
                <c:v>427.5</c:v>
              </c:pt>
              <c:pt idx="2544">
                <c:v>427.6</c:v>
              </c:pt>
              <c:pt idx="2545">
                <c:v>427.7</c:v>
              </c:pt>
              <c:pt idx="2546">
                <c:v>427.7</c:v>
              </c:pt>
              <c:pt idx="2547">
                <c:v>427.7</c:v>
              </c:pt>
              <c:pt idx="2548">
                <c:v>427.8</c:v>
              </c:pt>
              <c:pt idx="2549">
                <c:v>427.8</c:v>
              </c:pt>
              <c:pt idx="2550">
                <c:v>427.9</c:v>
              </c:pt>
              <c:pt idx="2551">
                <c:v>428</c:v>
              </c:pt>
              <c:pt idx="2552">
                <c:v>428</c:v>
              </c:pt>
              <c:pt idx="2553">
                <c:v>428.1</c:v>
              </c:pt>
              <c:pt idx="2554">
                <c:v>428.1</c:v>
              </c:pt>
              <c:pt idx="2555">
                <c:v>428.1</c:v>
              </c:pt>
              <c:pt idx="2556">
                <c:v>428.1</c:v>
              </c:pt>
              <c:pt idx="2557">
                <c:v>428.1</c:v>
              </c:pt>
              <c:pt idx="2558">
                <c:v>428.1</c:v>
              </c:pt>
              <c:pt idx="2559">
                <c:v>428.3</c:v>
              </c:pt>
              <c:pt idx="2560">
                <c:v>428.2</c:v>
              </c:pt>
              <c:pt idx="2561">
                <c:v>428.3</c:v>
              </c:pt>
              <c:pt idx="2562">
                <c:v>428.3</c:v>
              </c:pt>
              <c:pt idx="2563">
                <c:v>428.3</c:v>
              </c:pt>
              <c:pt idx="2564">
                <c:v>428.4</c:v>
              </c:pt>
              <c:pt idx="2565">
                <c:v>428.4</c:v>
              </c:pt>
              <c:pt idx="2566">
                <c:v>428.4</c:v>
              </c:pt>
              <c:pt idx="2567">
                <c:v>428.4</c:v>
              </c:pt>
              <c:pt idx="2568">
                <c:v>428.4</c:v>
              </c:pt>
              <c:pt idx="2569">
                <c:v>428.5</c:v>
              </c:pt>
              <c:pt idx="2570">
                <c:v>428.5</c:v>
              </c:pt>
              <c:pt idx="2571">
                <c:v>428.6</c:v>
              </c:pt>
              <c:pt idx="2572">
                <c:v>428.6</c:v>
              </c:pt>
              <c:pt idx="2573">
                <c:v>428.6</c:v>
              </c:pt>
              <c:pt idx="2574">
                <c:v>428.7</c:v>
              </c:pt>
              <c:pt idx="2575">
                <c:v>428.7</c:v>
              </c:pt>
              <c:pt idx="2576">
                <c:v>428.7</c:v>
              </c:pt>
              <c:pt idx="2577">
                <c:v>428.7</c:v>
              </c:pt>
              <c:pt idx="2578">
                <c:v>428.7</c:v>
              </c:pt>
              <c:pt idx="2579">
                <c:v>428.7</c:v>
              </c:pt>
              <c:pt idx="2580">
                <c:v>428.7</c:v>
              </c:pt>
              <c:pt idx="2581">
                <c:v>428.7</c:v>
              </c:pt>
              <c:pt idx="2582">
                <c:v>428.7</c:v>
              </c:pt>
              <c:pt idx="2583">
                <c:v>428.7</c:v>
              </c:pt>
              <c:pt idx="2584">
                <c:v>428.8</c:v>
              </c:pt>
              <c:pt idx="2585">
                <c:v>428.9</c:v>
              </c:pt>
              <c:pt idx="2586">
                <c:v>429</c:v>
              </c:pt>
              <c:pt idx="2587">
                <c:v>429</c:v>
              </c:pt>
              <c:pt idx="2588">
                <c:v>429.1</c:v>
              </c:pt>
              <c:pt idx="2589">
                <c:v>429.1</c:v>
              </c:pt>
              <c:pt idx="2590">
                <c:v>429.2</c:v>
              </c:pt>
              <c:pt idx="2591">
                <c:v>429.3</c:v>
              </c:pt>
              <c:pt idx="2592">
                <c:v>429.3</c:v>
              </c:pt>
              <c:pt idx="2593">
                <c:v>429.3</c:v>
              </c:pt>
              <c:pt idx="2594">
                <c:v>429.3</c:v>
              </c:pt>
              <c:pt idx="2595">
                <c:v>429.4</c:v>
              </c:pt>
              <c:pt idx="2596">
                <c:v>429.4</c:v>
              </c:pt>
              <c:pt idx="2597">
                <c:v>429.5</c:v>
              </c:pt>
              <c:pt idx="2598">
                <c:v>429.6</c:v>
              </c:pt>
              <c:pt idx="2599">
                <c:v>429.6</c:v>
              </c:pt>
              <c:pt idx="2600">
                <c:v>429.7</c:v>
              </c:pt>
              <c:pt idx="2601">
                <c:v>429.7</c:v>
              </c:pt>
              <c:pt idx="2602">
                <c:v>429.9</c:v>
              </c:pt>
              <c:pt idx="2603">
                <c:v>430</c:v>
              </c:pt>
              <c:pt idx="2604">
                <c:v>430</c:v>
              </c:pt>
              <c:pt idx="2605">
                <c:v>430.1</c:v>
              </c:pt>
              <c:pt idx="2606">
                <c:v>430.2</c:v>
              </c:pt>
              <c:pt idx="2607">
                <c:v>430.3</c:v>
              </c:pt>
              <c:pt idx="2608">
                <c:v>430.3</c:v>
              </c:pt>
              <c:pt idx="2609">
                <c:v>430.3</c:v>
              </c:pt>
              <c:pt idx="2610">
                <c:v>430.4</c:v>
              </c:pt>
              <c:pt idx="2611">
                <c:v>430.4</c:v>
              </c:pt>
              <c:pt idx="2612">
                <c:v>430.5</c:v>
              </c:pt>
              <c:pt idx="2613">
                <c:v>430.6</c:v>
              </c:pt>
              <c:pt idx="2614">
                <c:v>430.6</c:v>
              </c:pt>
              <c:pt idx="2615">
                <c:v>430.7</c:v>
              </c:pt>
              <c:pt idx="2616">
                <c:v>430.7</c:v>
              </c:pt>
              <c:pt idx="2617">
                <c:v>430.9</c:v>
              </c:pt>
              <c:pt idx="2618">
                <c:v>430.9</c:v>
              </c:pt>
              <c:pt idx="2619">
                <c:v>430.9</c:v>
              </c:pt>
              <c:pt idx="2620">
                <c:v>430.9</c:v>
              </c:pt>
              <c:pt idx="2621">
                <c:v>431</c:v>
              </c:pt>
              <c:pt idx="2622">
                <c:v>431.1</c:v>
              </c:pt>
              <c:pt idx="2623">
                <c:v>431.2</c:v>
              </c:pt>
              <c:pt idx="2624">
                <c:v>431.2</c:v>
              </c:pt>
              <c:pt idx="2625">
                <c:v>431.3</c:v>
              </c:pt>
              <c:pt idx="2626">
                <c:v>431.4</c:v>
              </c:pt>
              <c:pt idx="2627">
                <c:v>431.5</c:v>
              </c:pt>
              <c:pt idx="2628">
                <c:v>431.5</c:v>
              </c:pt>
              <c:pt idx="2629">
                <c:v>431.5</c:v>
              </c:pt>
              <c:pt idx="2630">
                <c:v>431.6</c:v>
              </c:pt>
              <c:pt idx="2631">
                <c:v>431.6</c:v>
              </c:pt>
              <c:pt idx="2632">
                <c:v>431.6</c:v>
              </c:pt>
              <c:pt idx="2633">
                <c:v>431.8</c:v>
              </c:pt>
              <c:pt idx="2634">
                <c:v>431.8</c:v>
              </c:pt>
              <c:pt idx="2635">
                <c:v>431.8</c:v>
              </c:pt>
              <c:pt idx="2636">
                <c:v>431.8</c:v>
              </c:pt>
              <c:pt idx="2637">
                <c:v>431.9</c:v>
              </c:pt>
              <c:pt idx="2638">
                <c:v>431.9</c:v>
              </c:pt>
              <c:pt idx="2639">
                <c:v>431.9</c:v>
              </c:pt>
              <c:pt idx="2640">
                <c:v>432</c:v>
              </c:pt>
              <c:pt idx="2641">
                <c:v>432</c:v>
              </c:pt>
              <c:pt idx="2642">
                <c:v>432.1</c:v>
              </c:pt>
              <c:pt idx="2643">
                <c:v>432.2</c:v>
              </c:pt>
              <c:pt idx="2644">
                <c:v>432.2</c:v>
              </c:pt>
              <c:pt idx="2645">
                <c:v>432.2</c:v>
              </c:pt>
              <c:pt idx="2646">
                <c:v>432.3</c:v>
              </c:pt>
              <c:pt idx="2647">
                <c:v>432.3</c:v>
              </c:pt>
              <c:pt idx="2648">
                <c:v>432.3</c:v>
              </c:pt>
              <c:pt idx="2649">
                <c:v>432.3</c:v>
              </c:pt>
              <c:pt idx="2650">
                <c:v>432.4</c:v>
              </c:pt>
              <c:pt idx="2651">
                <c:v>432.5</c:v>
              </c:pt>
              <c:pt idx="2652">
                <c:v>432.5</c:v>
              </c:pt>
              <c:pt idx="2653">
                <c:v>432.5</c:v>
              </c:pt>
              <c:pt idx="2654">
                <c:v>432.5</c:v>
              </c:pt>
              <c:pt idx="2655">
                <c:v>432.5</c:v>
              </c:pt>
              <c:pt idx="2656">
                <c:v>432.6</c:v>
              </c:pt>
              <c:pt idx="2657">
                <c:v>432.6</c:v>
              </c:pt>
              <c:pt idx="2658">
                <c:v>432.7</c:v>
              </c:pt>
              <c:pt idx="2659">
                <c:v>432.7</c:v>
              </c:pt>
              <c:pt idx="2660">
                <c:v>432.8</c:v>
              </c:pt>
              <c:pt idx="2661">
                <c:v>432.8</c:v>
              </c:pt>
              <c:pt idx="2662">
                <c:v>432.8</c:v>
              </c:pt>
              <c:pt idx="2663">
                <c:v>432.8</c:v>
              </c:pt>
              <c:pt idx="2664">
                <c:v>432.9</c:v>
              </c:pt>
              <c:pt idx="2665">
                <c:v>432.9</c:v>
              </c:pt>
              <c:pt idx="2666">
                <c:v>433.1</c:v>
              </c:pt>
              <c:pt idx="2667">
                <c:v>433.1</c:v>
              </c:pt>
              <c:pt idx="2668">
                <c:v>433.2</c:v>
              </c:pt>
              <c:pt idx="2669">
                <c:v>433.4</c:v>
              </c:pt>
              <c:pt idx="2670">
                <c:v>433.5</c:v>
              </c:pt>
              <c:pt idx="2671">
                <c:v>433.7</c:v>
              </c:pt>
              <c:pt idx="2672">
                <c:v>433.9</c:v>
              </c:pt>
              <c:pt idx="2673">
                <c:v>434</c:v>
              </c:pt>
              <c:pt idx="2674">
                <c:v>434.2</c:v>
              </c:pt>
              <c:pt idx="2675">
                <c:v>434.4</c:v>
              </c:pt>
              <c:pt idx="2676">
                <c:v>434.6</c:v>
              </c:pt>
              <c:pt idx="2677">
                <c:v>434.8</c:v>
              </c:pt>
              <c:pt idx="2678">
                <c:v>435.1</c:v>
              </c:pt>
              <c:pt idx="2679">
                <c:v>435.3</c:v>
              </c:pt>
              <c:pt idx="2680">
                <c:v>435.6</c:v>
              </c:pt>
              <c:pt idx="2681">
                <c:v>435.8</c:v>
              </c:pt>
              <c:pt idx="2682">
                <c:v>436</c:v>
              </c:pt>
              <c:pt idx="2683">
                <c:v>436.1</c:v>
              </c:pt>
              <c:pt idx="2684">
                <c:v>436.3</c:v>
              </c:pt>
              <c:pt idx="2685">
                <c:v>436.4</c:v>
              </c:pt>
              <c:pt idx="2686">
                <c:v>436.6</c:v>
              </c:pt>
              <c:pt idx="2687">
                <c:v>436.7</c:v>
              </c:pt>
              <c:pt idx="2688">
                <c:v>436.8</c:v>
              </c:pt>
              <c:pt idx="2689">
                <c:v>437</c:v>
              </c:pt>
              <c:pt idx="2690">
                <c:v>437.1</c:v>
              </c:pt>
              <c:pt idx="2691">
                <c:v>437.3</c:v>
              </c:pt>
              <c:pt idx="2692">
                <c:v>437.4</c:v>
              </c:pt>
              <c:pt idx="2693">
                <c:v>437.5</c:v>
              </c:pt>
              <c:pt idx="2694">
                <c:v>437.6</c:v>
              </c:pt>
              <c:pt idx="2695">
                <c:v>437.8</c:v>
              </c:pt>
              <c:pt idx="2696">
                <c:v>437.9</c:v>
              </c:pt>
              <c:pt idx="2697">
                <c:v>438</c:v>
              </c:pt>
              <c:pt idx="2698">
                <c:v>438.2</c:v>
              </c:pt>
              <c:pt idx="2699">
                <c:v>438.3</c:v>
              </c:pt>
              <c:pt idx="2700">
                <c:v>438.3</c:v>
              </c:pt>
              <c:pt idx="2701">
                <c:v>438.5</c:v>
              </c:pt>
              <c:pt idx="2702">
                <c:v>438.6</c:v>
              </c:pt>
              <c:pt idx="2703">
                <c:v>438.7</c:v>
              </c:pt>
              <c:pt idx="2704">
                <c:v>438.9</c:v>
              </c:pt>
              <c:pt idx="2705">
                <c:v>439</c:v>
              </c:pt>
              <c:pt idx="2706">
                <c:v>439.1</c:v>
              </c:pt>
              <c:pt idx="2707">
                <c:v>439.3</c:v>
              </c:pt>
              <c:pt idx="2708">
                <c:v>439.4</c:v>
              </c:pt>
              <c:pt idx="2709">
                <c:v>439.6</c:v>
              </c:pt>
              <c:pt idx="2710">
                <c:v>439.8</c:v>
              </c:pt>
              <c:pt idx="2711">
                <c:v>439.9</c:v>
              </c:pt>
              <c:pt idx="2712">
                <c:v>440.1</c:v>
              </c:pt>
              <c:pt idx="2713">
                <c:v>440.1</c:v>
              </c:pt>
              <c:pt idx="2714">
                <c:v>440.2</c:v>
              </c:pt>
              <c:pt idx="2715">
                <c:v>440.3</c:v>
              </c:pt>
              <c:pt idx="2716">
                <c:v>440.4</c:v>
              </c:pt>
              <c:pt idx="2717">
                <c:v>440.5</c:v>
              </c:pt>
              <c:pt idx="2718">
                <c:v>440.7</c:v>
              </c:pt>
              <c:pt idx="2719">
                <c:v>440.8</c:v>
              </c:pt>
              <c:pt idx="2720">
                <c:v>440.9</c:v>
              </c:pt>
              <c:pt idx="2721">
                <c:v>441.1</c:v>
              </c:pt>
              <c:pt idx="2722">
                <c:v>441.2</c:v>
              </c:pt>
              <c:pt idx="2723">
                <c:v>441.3</c:v>
              </c:pt>
              <c:pt idx="2724">
                <c:v>441.4</c:v>
              </c:pt>
              <c:pt idx="2725">
                <c:v>441.5</c:v>
              </c:pt>
              <c:pt idx="2726">
                <c:v>441.7</c:v>
              </c:pt>
              <c:pt idx="2727">
                <c:v>441.8</c:v>
              </c:pt>
              <c:pt idx="2728">
                <c:v>442</c:v>
              </c:pt>
              <c:pt idx="2729">
                <c:v>442</c:v>
              </c:pt>
              <c:pt idx="2730">
                <c:v>442.1</c:v>
              </c:pt>
              <c:pt idx="2731">
                <c:v>442.2</c:v>
              </c:pt>
              <c:pt idx="2732">
                <c:v>442.3</c:v>
              </c:pt>
              <c:pt idx="2733">
                <c:v>442.4</c:v>
              </c:pt>
              <c:pt idx="2734">
                <c:v>442.5</c:v>
              </c:pt>
              <c:pt idx="2735">
                <c:v>442.7</c:v>
              </c:pt>
              <c:pt idx="2736">
                <c:v>442.8</c:v>
              </c:pt>
              <c:pt idx="2737">
                <c:v>442.9</c:v>
              </c:pt>
              <c:pt idx="2738">
                <c:v>443</c:v>
              </c:pt>
              <c:pt idx="2739">
                <c:v>443.1</c:v>
              </c:pt>
              <c:pt idx="2740">
                <c:v>443.2</c:v>
              </c:pt>
              <c:pt idx="2741">
                <c:v>443.3</c:v>
              </c:pt>
              <c:pt idx="2742">
                <c:v>443.4</c:v>
              </c:pt>
              <c:pt idx="2743">
                <c:v>443.5</c:v>
              </c:pt>
              <c:pt idx="2744">
                <c:v>443.7</c:v>
              </c:pt>
              <c:pt idx="2745">
                <c:v>443.8</c:v>
              </c:pt>
              <c:pt idx="2746">
                <c:v>443.8</c:v>
              </c:pt>
              <c:pt idx="2747">
                <c:v>444</c:v>
              </c:pt>
              <c:pt idx="2748">
                <c:v>444.1</c:v>
              </c:pt>
              <c:pt idx="2749">
                <c:v>444.1</c:v>
              </c:pt>
              <c:pt idx="2750">
                <c:v>444.3</c:v>
              </c:pt>
              <c:pt idx="2751">
                <c:v>444.4</c:v>
              </c:pt>
              <c:pt idx="2752">
                <c:v>444.4</c:v>
              </c:pt>
              <c:pt idx="2753">
                <c:v>444.5</c:v>
              </c:pt>
              <c:pt idx="2754">
                <c:v>444.6</c:v>
              </c:pt>
              <c:pt idx="2755">
                <c:v>444.6</c:v>
              </c:pt>
              <c:pt idx="2756">
                <c:v>444.6</c:v>
              </c:pt>
              <c:pt idx="2757">
                <c:v>444.7</c:v>
              </c:pt>
              <c:pt idx="2758">
                <c:v>444.8</c:v>
              </c:pt>
              <c:pt idx="2759">
                <c:v>444.8</c:v>
              </c:pt>
              <c:pt idx="2760">
                <c:v>444.9</c:v>
              </c:pt>
              <c:pt idx="2761">
                <c:v>444.9</c:v>
              </c:pt>
              <c:pt idx="2762">
                <c:v>444.9</c:v>
              </c:pt>
              <c:pt idx="2763">
                <c:v>445</c:v>
              </c:pt>
              <c:pt idx="2764">
                <c:v>445</c:v>
              </c:pt>
              <c:pt idx="2765">
                <c:v>445.1</c:v>
              </c:pt>
              <c:pt idx="2766">
                <c:v>445.1</c:v>
              </c:pt>
              <c:pt idx="2767">
                <c:v>445.2</c:v>
              </c:pt>
              <c:pt idx="2768">
                <c:v>445.2</c:v>
              </c:pt>
              <c:pt idx="2769">
                <c:v>445.3</c:v>
              </c:pt>
              <c:pt idx="2770">
                <c:v>445.4</c:v>
              </c:pt>
              <c:pt idx="2771">
                <c:v>445.4</c:v>
              </c:pt>
              <c:pt idx="2772">
                <c:v>445.4</c:v>
              </c:pt>
              <c:pt idx="2773">
                <c:v>445.4</c:v>
              </c:pt>
              <c:pt idx="2774">
                <c:v>445.4</c:v>
              </c:pt>
              <c:pt idx="2775">
                <c:v>445.5</c:v>
              </c:pt>
              <c:pt idx="2776">
                <c:v>445.6</c:v>
              </c:pt>
              <c:pt idx="2777">
                <c:v>445.6</c:v>
              </c:pt>
              <c:pt idx="2778">
                <c:v>445.7</c:v>
              </c:pt>
              <c:pt idx="2779">
                <c:v>445.7</c:v>
              </c:pt>
              <c:pt idx="2780">
                <c:v>445.7</c:v>
              </c:pt>
              <c:pt idx="2781">
                <c:v>445.8</c:v>
              </c:pt>
              <c:pt idx="2782">
                <c:v>445.9</c:v>
              </c:pt>
              <c:pt idx="2783">
                <c:v>445.9</c:v>
              </c:pt>
              <c:pt idx="2784">
                <c:v>446</c:v>
              </c:pt>
              <c:pt idx="2785">
                <c:v>446</c:v>
              </c:pt>
              <c:pt idx="2786">
                <c:v>446</c:v>
              </c:pt>
              <c:pt idx="2787">
                <c:v>446.1</c:v>
              </c:pt>
              <c:pt idx="2788">
                <c:v>446.2</c:v>
              </c:pt>
              <c:pt idx="2789">
                <c:v>446.3</c:v>
              </c:pt>
              <c:pt idx="2790">
                <c:v>446.3</c:v>
              </c:pt>
              <c:pt idx="2791">
                <c:v>446.3</c:v>
              </c:pt>
              <c:pt idx="2792">
                <c:v>446.4</c:v>
              </c:pt>
              <c:pt idx="2793">
                <c:v>446.5</c:v>
              </c:pt>
              <c:pt idx="2794">
                <c:v>446.6</c:v>
              </c:pt>
              <c:pt idx="2795">
                <c:v>446.7</c:v>
              </c:pt>
              <c:pt idx="2796">
                <c:v>446.7</c:v>
              </c:pt>
              <c:pt idx="2797">
                <c:v>446.7</c:v>
              </c:pt>
              <c:pt idx="2798">
                <c:v>446.8</c:v>
              </c:pt>
              <c:pt idx="2799">
                <c:v>446.9</c:v>
              </c:pt>
              <c:pt idx="2800">
                <c:v>446.9</c:v>
              </c:pt>
              <c:pt idx="2801">
                <c:v>447</c:v>
              </c:pt>
              <c:pt idx="2802">
                <c:v>447</c:v>
              </c:pt>
              <c:pt idx="2803">
                <c:v>447</c:v>
              </c:pt>
              <c:pt idx="2804">
                <c:v>447.1</c:v>
              </c:pt>
              <c:pt idx="2805">
                <c:v>447.2</c:v>
              </c:pt>
              <c:pt idx="2806">
                <c:v>448.51515398868298</c:v>
              </c:pt>
              <c:pt idx="2807">
                <c:v>448.55758709344002</c:v>
              </c:pt>
              <c:pt idx="2808">
                <c:v>448.60002019819802</c:v>
              </c:pt>
              <c:pt idx="2809">
                <c:v>448.64245330295603</c:v>
              </c:pt>
              <c:pt idx="2810">
                <c:v>448.68488640771398</c:v>
              </c:pt>
              <c:pt idx="2811">
                <c:v>448.72731951247198</c:v>
              </c:pt>
              <c:pt idx="2812">
                <c:v>448.76975261722998</c:v>
              </c:pt>
              <c:pt idx="2813">
                <c:v>448.81218572198799</c:v>
              </c:pt>
              <c:pt idx="2814">
                <c:v>448.85461882674599</c:v>
              </c:pt>
              <c:pt idx="2815">
                <c:v>448.89705193150297</c:v>
              </c:pt>
              <c:pt idx="2816">
                <c:v>448.93948503626098</c:v>
              </c:pt>
              <c:pt idx="2817">
                <c:v>448.98191814101898</c:v>
              </c:pt>
              <c:pt idx="2818">
                <c:v>449.02435124577698</c:v>
              </c:pt>
              <c:pt idx="2819">
                <c:v>449.06678435053499</c:v>
              </c:pt>
              <c:pt idx="2820">
                <c:v>449.10921745529299</c:v>
              </c:pt>
              <c:pt idx="2821">
                <c:v>449.151650560051</c:v>
              </c:pt>
              <c:pt idx="2822">
                <c:v>449.194083664809</c:v>
              </c:pt>
              <c:pt idx="2823">
                <c:v>449.236516769567</c:v>
              </c:pt>
              <c:pt idx="2824">
                <c:v>449.27894987432398</c:v>
              </c:pt>
              <c:pt idx="2825">
                <c:v>449.32138297908199</c:v>
              </c:pt>
              <c:pt idx="2826">
                <c:v>449.36381608383999</c:v>
              </c:pt>
              <c:pt idx="2827">
                <c:v>449.406249188598</c:v>
              </c:pt>
              <c:pt idx="2828">
                <c:v>449.448682293356</c:v>
              </c:pt>
              <c:pt idx="2829">
                <c:v>449.491115398114</c:v>
              </c:pt>
              <c:pt idx="2830">
                <c:v>449.53354850287201</c:v>
              </c:pt>
              <c:pt idx="2831">
                <c:v>449.57598160763001</c:v>
              </c:pt>
              <c:pt idx="2832">
                <c:v>449.61841471238699</c:v>
              </c:pt>
              <c:pt idx="2833">
                <c:v>449.660847817145</c:v>
              </c:pt>
              <c:pt idx="2834">
                <c:v>449.703280921903</c:v>
              </c:pt>
              <c:pt idx="2835">
                <c:v>449.74571402666101</c:v>
              </c:pt>
              <c:pt idx="2836">
                <c:v>449.78814713141901</c:v>
              </c:pt>
              <c:pt idx="2837">
                <c:v>449.83058023617701</c:v>
              </c:pt>
              <c:pt idx="2838">
                <c:v>449.87301334093502</c:v>
              </c:pt>
              <c:pt idx="2839">
                <c:v>449.91544644569302</c:v>
              </c:pt>
              <c:pt idx="2840">
                <c:v>449.95787955045103</c:v>
              </c:pt>
              <c:pt idx="2841">
                <c:v>450.00031265520801</c:v>
              </c:pt>
              <c:pt idx="2842">
                <c:v>450.04274575996601</c:v>
              </c:pt>
              <c:pt idx="2843">
                <c:v>450.08517886472401</c:v>
              </c:pt>
              <c:pt idx="2844">
                <c:v>450.12761196948202</c:v>
              </c:pt>
              <c:pt idx="2845">
                <c:v>450.17004507424002</c:v>
              </c:pt>
              <c:pt idx="2846">
                <c:v>450.21247817899803</c:v>
              </c:pt>
              <c:pt idx="2847">
                <c:v>450.25491128375597</c:v>
              </c:pt>
              <c:pt idx="2848">
                <c:v>450.29734438851398</c:v>
              </c:pt>
              <c:pt idx="2849">
                <c:v>450.33977749327101</c:v>
              </c:pt>
              <c:pt idx="2850">
                <c:v>450.38221059802902</c:v>
              </c:pt>
              <c:pt idx="2851">
                <c:v>450.42464370278702</c:v>
              </c:pt>
              <c:pt idx="2852">
                <c:v>450.46707680754503</c:v>
              </c:pt>
              <c:pt idx="2853">
                <c:v>450.50950991230297</c:v>
              </c:pt>
              <c:pt idx="2854">
                <c:v>450.55194301706098</c:v>
              </c:pt>
              <c:pt idx="2855">
                <c:v>450.59437612181898</c:v>
              </c:pt>
              <c:pt idx="2856">
                <c:v>450.63680922657699</c:v>
              </c:pt>
              <c:pt idx="2857">
                <c:v>450.67924233133499</c:v>
              </c:pt>
              <c:pt idx="2858">
                <c:v>450.72167543609203</c:v>
              </c:pt>
              <c:pt idx="2859">
                <c:v>450.76410854084997</c:v>
              </c:pt>
              <c:pt idx="2860">
                <c:v>450.80654164560798</c:v>
              </c:pt>
              <c:pt idx="2861">
                <c:v>450.84897475036598</c:v>
              </c:pt>
              <c:pt idx="2862">
                <c:v>450.89140785512399</c:v>
              </c:pt>
              <c:pt idx="2863">
                <c:v>450.93384095988199</c:v>
              </c:pt>
              <c:pt idx="2864">
                <c:v>450.97627406463999</c:v>
              </c:pt>
              <c:pt idx="2865">
                <c:v>451.018707169398</c:v>
              </c:pt>
              <c:pt idx="2866">
                <c:v>451.06114027415498</c:v>
              </c:pt>
              <c:pt idx="2867">
                <c:v>451.10357337891298</c:v>
              </c:pt>
              <c:pt idx="2868">
                <c:v>451.14600648367099</c:v>
              </c:pt>
              <c:pt idx="2869">
                <c:v>451.18843958842899</c:v>
              </c:pt>
              <c:pt idx="2870">
                <c:v>451.230872693187</c:v>
              </c:pt>
              <c:pt idx="2871">
                <c:v>451.273305797945</c:v>
              </c:pt>
              <c:pt idx="2872">
                <c:v>451.315738902703</c:v>
              </c:pt>
              <c:pt idx="2873">
                <c:v>451.35817200746101</c:v>
              </c:pt>
              <c:pt idx="2874">
                <c:v>451.40060511221799</c:v>
              </c:pt>
              <c:pt idx="2875">
                <c:v>451.44303821697599</c:v>
              </c:pt>
              <c:pt idx="2876">
                <c:v>451.485471321734</c:v>
              </c:pt>
              <c:pt idx="2877">
                <c:v>451.64119608172803</c:v>
              </c:pt>
              <c:pt idx="2878">
                <c:v>451.68362918648597</c:v>
              </c:pt>
              <c:pt idx="2879">
                <c:v>451.72606229124398</c:v>
              </c:pt>
              <c:pt idx="2880">
                <c:v>451.76849539600198</c:v>
              </c:pt>
              <c:pt idx="2881">
                <c:v>451.81092850075999</c:v>
              </c:pt>
              <c:pt idx="2882">
                <c:v>451.85336160551702</c:v>
              </c:pt>
              <c:pt idx="2883">
                <c:v>451.89579471027503</c:v>
              </c:pt>
              <c:pt idx="2884">
                <c:v>451.93822781503297</c:v>
              </c:pt>
              <c:pt idx="2885">
                <c:v>451.98066091979098</c:v>
              </c:pt>
              <c:pt idx="2886">
                <c:v>452.02309402454898</c:v>
              </c:pt>
              <c:pt idx="2887">
                <c:v>452.06552712930699</c:v>
              </c:pt>
              <c:pt idx="2888">
                <c:v>452.10796023406499</c:v>
              </c:pt>
              <c:pt idx="2889">
                <c:v>452.15039333882299</c:v>
              </c:pt>
              <c:pt idx="2890">
                <c:v>452.192826443581</c:v>
              </c:pt>
              <c:pt idx="2891">
                <c:v>452.23525954833798</c:v>
              </c:pt>
              <c:pt idx="2892">
                <c:v>452.27769265309598</c:v>
              </c:pt>
              <c:pt idx="2893">
                <c:v>452.32012575785399</c:v>
              </c:pt>
              <c:pt idx="2894">
                <c:v>452.36255886261199</c:v>
              </c:pt>
              <c:pt idx="2895">
                <c:v>452.40499196736999</c:v>
              </c:pt>
              <c:pt idx="2896">
                <c:v>452.447425072128</c:v>
              </c:pt>
              <c:pt idx="2897">
                <c:v>452.489858176886</c:v>
              </c:pt>
              <c:pt idx="2898">
                <c:v>452.53229128164401</c:v>
              </c:pt>
              <c:pt idx="2899">
                <c:v>452.57472438640099</c:v>
              </c:pt>
              <c:pt idx="2900">
                <c:v>452.61715749115899</c:v>
              </c:pt>
              <c:pt idx="2901">
                <c:v>452.659590595917</c:v>
              </c:pt>
              <c:pt idx="2902">
                <c:v>452.702023700675</c:v>
              </c:pt>
              <c:pt idx="2903">
                <c:v>452.744456805433</c:v>
              </c:pt>
              <c:pt idx="2904">
                <c:v>452.78688991019101</c:v>
              </c:pt>
              <c:pt idx="2905">
                <c:v>452.82932301494901</c:v>
              </c:pt>
              <c:pt idx="2906">
                <c:v>452.87175611970702</c:v>
              </c:pt>
              <c:pt idx="2907">
                <c:v>452.914189224464</c:v>
              </c:pt>
              <c:pt idx="2908">
                <c:v>452.956622329222</c:v>
              </c:pt>
              <c:pt idx="2909">
                <c:v>452.99905543398</c:v>
              </c:pt>
              <c:pt idx="2910">
                <c:v>453.04148853873801</c:v>
              </c:pt>
              <c:pt idx="2911">
                <c:v>453.08392164349601</c:v>
              </c:pt>
              <c:pt idx="2912">
                <c:v>453.12635474825402</c:v>
              </c:pt>
              <c:pt idx="2913">
                <c:v>453.16878785301202</c:v>
              </c:pt>
              <c:pt idx="2914">
                <c:v>453.21122095777002</c:v>
              </c:pt>
              <c:pt idx="2915">
                <c:v>453.25365406252803</c:v>
              </c:pt>
              <c:pt idx="2916">
                <c:v>453.29608716728501</c:v>
              </c:pt>
              <c:pt idx="2917">
                <c:v>453.33852027204301</c:v>
              </c:pt>
              <c:pt idx="2918">
                <c:v>453.38095337680102</c:v>
              </c:pt>
              <c:pt idx="2919">
                <c:v>453.42338648155902</c:v>
              </c:pt>
              <c:pt idx="2920">
                <c:v>453.46581958631702</c:v>
              </c:pt>
              <c:pt idx="2921">
                <c:v>453.50825269107497</c:v>
              </c:pt>
              <c:pt idx="2922">
                <c:v>453.55068579583298</c:v>
              </c:pt>
              <c:pt idx="2923">
                <c:v>453.59311890059098</c:v>
              </c:pt>
              <c:pt idx="2924">
                <c:v>453.63555200534802</c:v>
              </c:pt>
              <c:pt idx="2925">
                <c:v>453.67798511010602</c:v>
              </c:pt>
              <c:pt idx="2926">
                <c:v>453.72041821486403</c:v>
              </c:pt>
              <c:pt idx="2927">
                <c:v>453.76285131962197</c:v>
              </c:pt>
              <c:pt idx="2928">
                <c:v>453.80528442437998</c:v>
              </c:pt>
              <c:pt idx="2929">
                <c:v>453.84771752913798</c:v>
              </c:pt>
              <c:pt idx="2930">
                <c:v>453.89015063389598</c:v>
              </c:pt>
              <c:pt idx="2931">
                <c:v>453.93258373865399</c:v>
              </c:pt>
              <c:pt idx="2932">
                <c:v>453.97501684341199</c:v>
              </c:pt>
              <c:pt idx="2933">
                <c:v>454.01744994816897</c:v>
              </c:pt>
              <c:pt idx="2934">
                <c:v>454.05988305292698</c:v>
              </c:pt>
              <c:pt idx="2935">
                <c:v>454.10231615768498</c:v>
              </c:pt>
              <c:pt idx="2936">
                <c:v>454.14474926244299</c:v>
              </c:pt>
              <c:pt idx="2937">
                <c:v>454.18718236720099</c:v>
              </c:pt>
              <c:pt idx="2938">
                <c:v>454.22961547195899</c:v>
              </c:pt>
              <c:pt idx="2939">
                <c:v>454.272048576717</c:v>
              </c:pt>
              <c:pt idx="2940">
                <c:v>454.314481681475</c:v>
              </c:pt>
              <c:pt idx="2941">
                <c:v>454.35691478623198</c:v>
              </c:pt>
              <c:pt idx="2942">
                <c:v>454.39934789098999</c:v>
              </c:pt>
              <c:pt idx="2943">
                <c:v>454.44178099574799</c:v>
              </c:pt>
              <c:pt idx="2944">
                <c:v>454.48421410050599</c:v>
              </c:pt>
              <c:pt idx="2945">
                <c:v>454.526647205264</c:v>
              </c:pt>
              <c:pt idx="2946">
                <c:v>454.569080310022</c:v>
              </c:pt>
              <c:pt idx="2947">
                <c:v>454.61151341478001</c:v>
              </c:pt>
              <c:pt idx="2948">
                <c:v>454.65394651953801</c:v>
              </c:pt>
              <c:pt idx="2949">
                <c:v>454.69637962429601</c:v>
              </c:pt>
              <c:pt idx="2950">
                <c:v>454.738812729053</c:v>
              </c:pt>
              <c:pt idx="2951">
                <c:v>454.781245833811</c:v>
              </c:pt>
              <c:pt idx="2952">
                <c:v>454.823678938569</c:v>
              </c:pt>
              <c:pt idx="2953">
                <c:v>454.86611204332701</c:v>
              </c:pt>
              <c:pt idx="2954">
                <c:v>454.90854514808501</c:v>
              </c:pt>
              <c:pt idx="2955">
                <c:v>454.95097825284302</c:v>
              </c:pt>
              <c:pt idx="2956">
                <c:v>454.99341135760102</c:v>
              </c:pt>
              <c:pt idx="2957">
                <c:v>455.03584446235902</c:v>
              </c:pt>
              <c:pt idx="2958">
                <c:v>455.078277567116</c:v>
              </c:pt>
              <c:pt idx="2959">
                <c:v>455.12071067187401</c:v>
              </c:pt>
              <c:pt idx="2960">
                <c:v>455.16314377663201</c:v>
              </c:pt>
              <c:pt idx="2961">
                <c:v>455.20557688139002</c:v>
              </c:pt>
              <c:pt idx="2962">
                <c:v>455.24800998614802</c:v>
              </c:pt>
              <c:pt idx="2963">
                <c:v>455.29044309090602</c:v>
              </c:pt>
              <c:pt idx="2964">
                <c:v>455.33287619566403</c:v>
              </c:pt>
              <c:pt idx="2965">
                <c:v>455.37530930042197</c:v>
              </c:pt>
              <c:pt idx="2966">
                <c:v>455.41774240517998</c:v>
              </c:pt>
              <c:pt idx="2967">
                <c:v>455.46017550993702</c:v>
              </c:pt>
              <c:pt idx="2968">
                <c:v>455.50260861469502</c:v>
              </c:pt>
              <c:pt idx="2969">
                <c:v>455.54504171945302</c:v>
              </c:pt>
              <c:pt idx="2970">
                <c:v>455.58747482421097</c:v>
              </c:pt>
              <c:pt idx="2971">
                <c:v>455.62990792896898</c:v>
              </c:pt>
              <c:pt idx="2972">
                <c:v>455.67234103372698</c:v>
              </c:pt>
              <c:pt idx="2973">
                <c:v>455.71477413848498</c:v>
              </c:pt>
              <c:pt idx="2974">
                <c:v>455.75720724324299</c:v>
              </c:pt>
              <c:pt idx="2975">
                <c:v>455.79964034800003</c:v>
              </c:pt>
              <c:pt idx="2976">
                <c:v>455.84207345275797</c:v>
              </c:pt>
              <c:pt idx="2977">
                <c:v>455.88450655751598</c:v>
              </c:pt>
              <c:pt idx="2978">
                <c:v>455.92693966227398</c:v>
              </c:pt>
              <c:pt idx="2979">
                <c:v>455.96937276703198</c:v>
              </c:pt>
              <c:pt idx="2980">
                <c:v>456.01180587178999</c:v>
              </c:pt>
              <c:pt idx="2981">
                <c:v>456.05423897654799</c:v>
              </c:pt>
              <c:pt idx="2982">
                <c:v>456.096672081306</c:v>
              </c:pt>
              <c:pt idx="2983">
                <c:v>456.13910518606298</c:v>
              </c:pt>
              <c:pt idx="2984">
                <c:v>456.18153829082098</c:v>
              </c:pt>
              <c:pt idx="2985">
                <c:v>456.22397139557899</c:v>
              </c:pt>
              <c:pt idx="2986">
                <c:v>456.26640450033699</c:v>
              </c:pt>
              <c:pt idx="2987">
                <c:v>456.30883760509499</c:v>
              </c:pt>
              <c:pt idx="2988">
                <c:v>456.351270709853</c:v>
              </c:pt>
              <c:pt idx="2989">
                <c:v>456.393703814611</c:v>
              </c:pt>
              <c:pt idx="2990">
                <c:v>456.43613691936901</c:v>
              </c:pt>
              <c:pt idx="2991">
                <c:v>456.47857002412701</c:v>
              </c:pt>
              <c:pt idx="2992">
                <c:v>456.52100312888399</c:v>
              </c:pt>
              <c:pt idx="2993">
                <c:v>456.56343623364199</c:v>
              </c:pt>
              <c:pt idx="2994">
                <c:v>456.6058693384</c:v>
              </c:pt>
              <c:pt idx="2995">
                <c:v>456.648302443158</c:v>
              </c:pt>
              <c:pt idx="2996">
                <c:v>456.69073554791601</c:v>
              </c:pt>
              <c:pt idx="2997">
                <c:v>456.73316865267401</c:v>
              </c:pt>
              <c:pt idx="2998">
                <c:v>456.77560175743201</c:v>
              </c:pt>
              <c:pt idx="2999">
                <c:v>456.81803486219002</c:v>
              </c:pt>
              <c:pt idx="3000">
                <c:v>456.860467966947</c:v>
              </c:pt>
              <c:pt idx="3001">
                <c:v>456.902901071705</c:v>
              </c:pt>
              <c:pt idx="3002">
                <c:v>456.94533417646301</c:v>
              </c:pt>
              <c:pt idx="3003">
                <c:v>456.98776728122101</c:v>
              </c:pt>
              <c:pt idx="3004">
                <c:v>457.03020038597901</c:v>
              </c:pt>
              <c:pt idx="3005">
                <c:v>457.07263349073702</c:v>
              </c:pt>
              <c:pt idx="3006">
                <c:v>457.11506659549502</c:v>
              </c:pt>
              <c:pt idx="3007">
                <c:v>457.15749970025303</c:v>
              </c:pt>
              <c:pt idx="3008">
                <c:v>457.19993280501097</c:v>
              </c:pt>
              <c:pt idx="3009">
                <c:v>457.24236590976801</c:v>
              </c:pt>
              <c:pt idx="3010">
                <c:v>457.28479901452602</c:v>
              </c:pt>
              <c:pt idx="3011">
                <c:v>457.32723211928402</c:v>
              </c:pt>
              <c:pt idx="3012">
                <c:v>457.36966522404202</c:v>
              </c:pt>
              <c:pt idx="3013">
                <c:v>457.41209832880003</c:v>
              </c:pt>
              <c:pt idx="3014">
                <c:v>457.41209832880003</c:v>
              </c:pt>
            </c:numLit>
          </c:yVal>
          <c:smooth val="1"/>
          <c:extLst>
            <c:ext xmlns:c16="http://schemas.microsoft.com/office/drawing/2014/chart" uri="{C3380CC4-5D6E-409C-BE32-E72D297353CC}">
              <c16:uniqueId val="{00000003-1C6B-4863-8DA2-0A814CF8F548}"/>
            </c:ext>
          </c:extLst>
        </c:ser>
        <c:ser>
          <c:idx val="0"/>
          <c:order val="2"/>
          <c:tx>
            <c:v>Unexposed Surface (x=5 mm)</c:v>
          </c:tx>
          <c:spPr>
            <a:ln w="19050" cap="rnd">
              <a:noFill/>
              <a:round/>
            </a:ln>
            <a:effectLst/>
          </c:spPr>
          <c:marker>
            <c:symbol val="x"/>
            <c:size val="3"/>
            <c:spPr>
              <a:noFill/>
              <a:ln w="9525">
                <a:solidFill>
                  <a:schemeClr val="accent1"/>
                </a:solidFill>
              </a:ln>
              <a:effectLst/>
            </c:spPr>
          </c:marker>
          <c:xVal>
            <c:numLit>
              <c:formatCode>General</c:formatCode>
              <c:ptCount val="3015"/>
              <c:pt idx="0">
                <c:v>0</c:v>
              </c:pt>
              <c:pt idx="1">
                <c:v>9.9552015928322551E-2</c:v>
              </c:pt>
              <c:pt idx="2">
                <c:v>0.1991040318566451</c:v>
              </c:pt>
              <c:pt idx="3">
                <c:v>0.29865604778496768</c:v>
              </c:pt>
              <c:pt idx="4">
                <c:v>0.39820806371329021</c:v>
              </c:pt>
              <c:pt idx="5">
                <c:v>0.49776007964161273</c:v>
              </c:pt>
              <c:pt idx="6">
                <c:v>0.59731209556993525</c:v>
              </c:pt>
              <c:pt idx="7">
                <c:v>0.69686411149825778</c:v>
              </c:pt>
              <c:pt idx="8">
                <c:v>0.7964161274265803</c:v>
              </c:pt>
              <c:pt idx="9">
                <c:v>0.89596814335490282</c:v>
              </c:pt>
              <c:pt idx="10">
                <c:v>0.99552015928322535</c:v>
              </c:pt>
              <c:pt idx="11">
                <c:v>1.095072175211548</c:v>
              </c:pt>
              <c:pt idx="12">
                <c:v>1.1946241911398705</c:v>
              </c:pt>
              <c:pt idx="13">
                <c:v>1.294176207068193</c:v>
              </c:pt>
              <c:pt idx="14">
                <c:v>1.3937282229965156</c:v>
              </c:pt>
              <c:pt idx="15">
                <c:v>1.4932802389248381</c:v>
              </c:pt>
              <c:pt idx="16">
                <c:v>1.5928322548531606</c:v>
              </c:pt>
              <c:pt idx="17">
                <c:v>1.6923842707814831</c:v>
              </c:pt>
              <c:pt idx="18">
                <c:v>1.7919362867098056</c:v>
              </c:pt>
              <c:pt idx="19">
                <c:v>1.8914883026381282</c:v>
              </c:pt>
              <c:pt idx="20">
                <c:v>1.9910403185664507</c:v>
              </c:pt>
              <c:pt idx="21">
                <c:v>2.0905923344947732</c:v>
              </c:pt>
              <c:pt idx="22">
                <c:v>2.190144350423096</c:v>
              </c:pt>
              <c:pt idx="23">
                <c:v>2.2896963663514187</c:v>
              </c:pt>
              <c:pt idx="24">
                <c:v>2.3892483822797415</c:v>
              </c:pt>
              <c:pt idx="25">
                <c:v>2.4888003982080642</c:v>
              </c:pt>
              <c:pt idx="26">
                <c:v>2.5883524141363869</c:v>
              </c:pt>
              <c:pt idx="27">
                <c:v>2.6879044300647097</c:v>
              </c:pt>
              <c:pt idx="28">
                <c:v>2.7874564459930324</c:v>
              </c:pt>
              <c:pt idx="29">
                <c:v>2.8870084619213552</c:v>
              </c:pt>
              <c:pt idx="30">
                <c:v>2.9865604778496779</c:v>
              </c:pt>
              <c:pt idx="31">
                <c:v>3.0861124937780007</c:v>
              </c:pt>
              <c:pt idx="32">
                <c:v>3.1856645097063234</c:v>
              </c:pt>
              <c:pt idx="33">
                <c:v>3.2852165256346462</c:v>
              </c:pt>
              <c:pt idx="34">
                <c:v>3.3847685415629689</c:v>
              </c:pt>
              <c:pt idx="35">
                <c:v>3.4843205574912917</c:v>
              </c:pt>
              <c:pt idx="36">
                <c:v>3.5838725734196144</c:v>
              </c:pt>
              <c:pt idx="37">
                <c:v>3.6834245893479372</c:v>
              </c:pt>
              <c:pt idx="38">
                <c:v>3.7829766052762599</c:v>
              </c:pt>
              <c:pt idx="39">
                <c:v>3.8825286212045826</c:v>
              </c:pt>
              <c:pt idx="40">
                <c:v>3.9820806371329054</c:v>
              </c:pt>
              <c:pt idx="41">
                <c:v>4.0816326530612281</c:v>
              </c:pt>
              <c:pt idx="42">
                <c:v>4.1811846689895509</c:v>
              </c:pt>
              <c:pt idx="43">
                <c:v>4.2807366849178736</c:v>
              </c:pt>
              <c:pt idx="44">
                <c:v>4.3802887008461964</c:v>
              </c:pt>
              <c:pt idx="45">
                <c:v>4.4798407167745191</c:v>
              </c:pt>
              <c:pt idx="46">
                <c:v>4.5793927327028419</c:v>
              </c:pt>
              <c:pt idx="47">
                <c:v>4.6789447486311646</c:v>
              </c:pt>
              <c:pt idx="48">
                <c:v>4.7784967645594874</c:v>
              </c:pt>
              <c:pt idx="49">
                <c:v>4.8780487804878101</c:v>
              </c:pt>
              <c:pt idx="50">
                <c:v>4.9776007964161328</c:v>
              </c:pt>
              <c:pt idx="51">
                <c:v>5.0771528123444556</c:v>
              </c:pt>
              <c:pt idx="52">
                <c:v>5.1767048282727783</c:v>
              </c:pt>
              <c:pt idx="53">
                <c:v>5.2762568442011011</c:v>
              </c:pt>
              <c:pt idx="54">
                <c:v>5.3758088601294238</c:v>
              </c:pt>
              <c:pt idx="55">
                <c:v>5.4753608760577466</c:v>
              </c:pt>
              <c:pt idx="56">
                <c:v>5.5749128919860693</c:v>
              </c:pt>
              <c:pt idx="57">
                <c:v>5.6744649079143921</c:v>
              </c:pt>
              <c:pt idx="58">
                <c:v>5.7740169238427148</c:v>
              </c:pt>
              <c:pt idx="59">
                <c:v>5.8735689397710376</c:v>
              </c:pt>
              <c:pt idx="60">
                <c:v>5.9731209556993603</c:v>
              </c:pt>
              <c:pt idx="61">
                <c:v>6.072672971627683</c:v>
              </c:pt>
              <c:pt idx="62">
                <c:v>6.1722249875560058</c:v>
              </c:pt>
              <c:pt idx="63">
                <c:v>6.2717770034843285</c:v>
              </c:pt>
              <c:pt idx="64">
                <c:v>6.3713290194126513</c:v>
              </c:pt>
              <c:pt idx="65">
                <c:v>6.470881035340974</c:v>
              </c:pt>
              <c:pt idx="66">
                <c:v>6.5704330512692968</c:v>
              </c:pt>
              <c:pt idx="67">
                <c:v>6.6699850671976195</c:v>
              </c:pt>
              <c:pt idx="68">
                <c:v>6.7695370831259423</c:v>
              </c:pt>
              <c:pt idx="69">
                <c:v>6.869089099054265</c:v>
              </c:pt>
              <c:pt idx="70">
                <c:v>6.9686411149825878</c:v>
              </c:pt>
              <c:pt idx="71">
                <c:v>7.0681931309109105</c:v>
              </c:pt>
              <c:pt idx="72">
                <c:v>7.1677451468392333</c:v>
              </c:pt>
              <c:pt idx="73">
                <c:v>7.267297162767556</c:v>
              </c:pt>
              <c:pt idx="74">
                <c:v>7.3668491786958787</c:v>
              </c:pt>
              <c:pt idx="75">
                <c:v>7.4664011946242015</c:v>
              </c:pt>
              <c:pt idx="76">
                <c:v>7.5659532105525242</c:v>
              </c:pt>
              <c:pt idx="77">
                <c:v>7.665505226480847</c:v>
              </c:pt>
              <c:pt idx="78">
                <c:v>7.7650572424091697</c:v>
              </c:pt>
              <c:pt idx="79">
                <c:v>7.8646092583374925</c:v>
              </c:pt>
              <c:pt idx="80">
                <c:v>7.9641612742658152</c:v>
              </c:pt>
              <c:pt idx="81">
                <c:v>8.0637132901941371</c:v>
              </c:pt>
              <c:pt idx="82">
                <c:v>8.1632653061224598</c:v>
              </c:pt>
              <c:pt idx="83">
                <c:v>8.2628173220507826</c:v>
              </c:pt>
              <c:pt idx="84">
                <c:v>8.3623693379791053</c:v>
              </c:pt>
              <c:pt idx="85">
                <c:v>8.4619213539074281</c:v>
              </c:pt>
              <c:pt idx="86">
                <c:v>8.5614733698357508</c:v>
              </c:pt>
              <c:pt idx="87">
                <c:v>8.6610253857640735</c:v>
              </c:pt>
              <c:pt idx="88">
                <c:v>8.7605774016923963</c:v>
              </c:pt>
              <c:pt idx="89">
                <c:v>8.860129417620719</c:v>
              </c:pt>
              <c:pt idx="90">
                <c:v>8.9596814335490418</c:v>
              </c:pt>
              <c:pt idx="91">
                <c:v>9.0592334494773645</c:v>
              </c:pt>
              <c:pt idx="92">
                <c:v>9.1587854654056873</c:v>
              </c:pt>
              <c:pt idx="93">
                <c:v>9.25833748133401</c:v>
              </c:pt>
              <c:pt idx="94">
                <c:v>9.3578894972623328</c:v>
              </c:pt>
              <c:pt idx="95">
                <c:v>9.4574415131906555</c:v>
              </c:pt>
              <c:pt idx="96">
                <c:v>9.5569935291189783</c:v>
              </c:pt>
              <c:pt idx="97">
                <c:v>9.656545545047301</c:v>
              </c:pt>
              <c:pt idx="98">
                <c:v>9.7560975609756238</c:v>
              </c:pt>
              <c:pt idx="99">
                <c:v>9.8556495769039465</c:v>
              </c:pt>
              <c:pt idx="100">
                <c:v>9.9552015928322692</c:v>
              </c:pt>
              <c:pt idx="101">
                <c:v>10.054753608760592</c:v>
              </c:pt>
              <c:pt idx="102">
                <c:v>10.154305624688915</c:v>
              </c:pt>
              <c:pt idx="103">
                <c:v>10.253857640617237</c:v>
              </c:pt>
              <c:pt idx="104">
                <c:v>10.35340965654556</c:v>
              </c:pt>
              <c:pt idx="105">
                <c:v>10.452961672473883</c:v>
              </c:pt>
              <c:pt idx="106">
                <c:v>10.552513688402206</c:v>
              </c:pt>
              <c:pt idx="107">
                <c:v>10.652065704330528</c:v>
              </c:pt>
              <c:pt idx="108">
                <c:v>10.751617720258851</c:v>
              </c:pt>
              <c:pt idx="109">
                <c:v>10.851169736187174</c:v>
              </c:pt>
              <c:pt idx="110">
                <c:v>10.950721752115497</c:v>
              </c:pt>
              <c:pt idx="111">
                <c:v>11.050273768043819</c:v>
              </c:pt>
              <c:pt idx="112">
                <c:v>11.149825783972142</c:v>
              </c:pt>
              <c:pt idx="113">
                <c:v>11.249377799900465</c:v>
              </c:pt>
              <c:pt idx="114">
                <c:v>11.348929815828788</c:v>
              </c:pt>
              <c:pt idx="115">
                <c:v>11.44848183175711</c:v>
              </c:pt>
              <c:pt idx="116">
                <c:v>11.548033847685433</c:v>
              </c:pt>
              <c:pt idx="117">
                <c:v>11.647585863613756</c:v>
              </c:pt>
              <c:pt idx="118">
                <c:v>11.747137879542079</c:v>
              </c:pt>
              <c:pt idx="119">
                <c:v>11.846689895470401</c:v>
              </c:pt>
              <c:pt idx="120">
                <c:v>11.946241911398724</c:v>
              </c:pt>
              <c:pt idx="121">
                <c:v>12.045793927327047</c:v>
              </c:pt>
              <c:pt idx="122">
                <c:v>12.14534594325537</c:v>
              </c:pt>
              <c:pt idx="123">
                <c:v>12.244897959183692</c:v>
              </c:pt>
              <c:pt idx="124">
                <c:v>12.344449975112015</c:v>
              </c:pt>
              <c:pt idx="125">
                <c:v>12.444001991040338</c:v>
              </c:pt>
              <c:pt idx="126">
                <c:v>12.543554006968661</c:v>
              </c:pt>
              <c:pt idx="127">
                <c:v>12.643106022896983</c:v>
              </c:pt>
              <c:pt idx="128">
                <c:v>12.742658038825306</c:v>
              </c:pt>
              <c:pt idx="129">
                <c:v>12.842210054753629</c:v>
              </c:pt>
              <c:pt idx="130">
                <c:v>12.941762070681952</c:v>
              </c:pt>
              <c:pt idx="131">
                <c:v>13.041314086610274</c:v>
              </c:pt>
              <c:pt idx="132">
                <c:v>13.140866102538597</c:v>
              </c:pt>
              <c:pt idx="133">
                <c:v>13.24041811846692</c:v>
              </c:pt>
              <c:pt idx="134">
                <c:v>13.339970134395243</c:v>
              </c:pt>
              <c:pt idx="135">
                <c:v>13.439522150323565</c:v>
              </c:pt>
              <c:pt idx="136">
                <c:v>13.539074166251888</c:v>
              </c:pt>
              <c:pt idx="137">
                <c:v>13.638626182180211</c:v>
              </c:pt>
              <c:pt idx="138">
                <c:v>13.738178198108534</c:v>
              </c:pt>
              <c:pt idx="139">
                <c:v>13.837730214036856</c:v>
              </c:pt>
              <c:pt idx="140">
                <c:v>13.937282229965179</c:v>
              </c:pt>
              <c:pt idx="141">
                <c:v>14.036834245893502</c:v>
              </c:pt>
              <c:pt idx="142">
                <c:v>14.136386261821825</c:v>
              </c:pt>
              <c:pt idx="143">
                <c:v>14.235938277750147</c:v>
              </c:pt>
              <c:pt idx="144">
                <c:v>14.33549029367847</c:v>
              </c:pt>
              <c:pt idx="145">
                <c:v>14.435042309606793</c:v>
              </c:pt>
              <c:pt idx="146">
                <c:v>14.534594325535116</c:v>
              </c:pt>
              <c:pt idx="147">
                <c:v>14.634146341463438</c:v>
              </c:pt>
              <c:pt idx="148">
                <c:v>14.733698357391761</c:v>
              </c:pt>
              <c:pt idx="149">
                <c:v>14.833250373320084</c:v>
              </c:pt>
              <c:pt idx="150">
                <c:v>14.932802389248407</c:v>
              </c:pt>
              <c:pt idx="151">
                <c:v>15.032354405176729</c:v>
              </c:pt>
              <c:pt idx="152">
                <c:v>15.131906421105052</c:v>
              </c:pt>
              <c:pt idx="153">
                <c:v>15.231458437033375</c:v>
              </c:pt>
              <c:pt idx="154">
                <c:v>15.331010452961698</c:v>
              </c:pt>
              <c:pt idx="155">
                <c:v>15.43056246889002</c:v>
              </c:pt>
              <c:pt idx="156">
                <c:v>15.530114484818343</c:v>
              </c:pt>
              <c:pt idx="157">
                <c:v>15.629666500746666</c:v>
              </c:pt>
              <c:pt idx="158">
                <c:v>15.729218516674988</c:v>
              </c:pt>
              <c:pt idx="159">
                <c:v>15.828770532603311</c:v>
              </c:pt>
              <c:pt idx="160">
                <c:v>15.928322548531634</c:v>
              </c:pt>
              <c:pt idx="161">
                <c:v>16.027874564459957</c:v>
              </c:pt>
              <c:pt idx="162">
                <c:v>16.127426580388278</c:v>
              </c:pt>
              <c:pt idx="163">
                <c:v>16.226978596316599</c:v>
              </c:pt>
              <c:pt idx="164">
                <c:v>16.32653061224492</c:v>
              </c:pt>
              <c:pt idx="165">
                <c:v>16.426082628173241</c:v>
              </c:pt>
              <c:pt idx="166">
                <c:v>16.525634644101562</c:v>
              </c:pt>
              <c:pt idx="167">
                <c:v>16.625186660029883</c:v>
              </c:pt>
              <c:pt idx="168">
                <c:v>16.724738675958204</c:v>
              </c:pt>
              <c:pt idx="169">
                <c:v>16.824290691886524</c:v>
              </c:pt>
              <c:pt idx="170">
                <c:v>16.923842707814845</c:v>
              </c:pt>
              <c:pt idx="171">
                <c:v>17.023394723743166</c:v>
              </c:pt>
              <c:pt idx="172">
                <c:v>17.122946739671487</c:v>
              </c:pt>
              <c:pt idx="173">
                <c:v>17.222498755599808</c:v>
              </c:pt>
              <c:pt idx="174">
                <c:v>17.322050771528129</c:v>
              </c:pt>
              <c:pt idx="175">
                <c:v>17.42160278745645</c:v>
              </c:pt>
              <c:pt idx="176">
                <c:v>17.521154803384771</c:v>
              </c:pt>
              <c:pt idx="177">
                <c:v>17.620706819313092</c:v>
              </c:pt>
              <c:pt idx="178">
                <c:v>17.720258835241413</c:v>
              </c:pt>
              <c:pt idx="179">
                <c:v>17.819810851169734</c:v>
              </c:pt>
              <c:pt idx="180">
                <c:v>17.919362867098055</c:v>
              </c:pt>
              <c:pt idx="181">
                <c:v>18.018914883026376</c:v>
              </c:pt>
              <c:pt idx="182">
                <c:v>18.118466898954697</c:v>
              </c:pt>
              <c:pt idx="183">
                <c:v>18.218018914883018</c:v>
              </c:pt>
              <c:pt idx="184">
                <c:v>18.317570930811339</c:v>
              </c:pt>
              <c:pt idx="185">
                <c:v>18.41712294673966</c:v>
              </c:pt>
              <c:pt idx="186">
                <c:v>18.516674962667981</c:v>
              </c:pt>
              <c:pt idx="187">
                <c:v>18.616226978596302</c:v>
              </c:pt>
              <c:pt idx="188">
                <c:v>18.715778994524623</c:v>
              </c:pt>
              <c:pt idx="189">
                <c:v>18.815331010452944</c:v>
              </c:pt>
              <c:pt idx="190">
                <c:v>18.914883026381265</c:v>
              </c:pt>
              <c:pt idx="191">
                <c:v>19.014435042309586</c:v>
              </c:pt>
              <c:pt idx="192">
                <c:v>19.113987058237907</c:v>
              </c:pt>
              <c:pt idx="193">
                <c:v>19.213539074166228</c:v>
              </c:pt>
              <c:pt idx="194">
                <c:v>19.313091090094549</c:v>
              </c:pt>
              <c:pt idx="195">
                <c:v>19.41264310602287</c:v>
              </c:pt>
              <c:pt idx="196">
                <c:v>19.512195121951191</c:v>
              </c:pt>
              <c:pt idx="197">
                <c:v>19.611747137879512</c:v>
              </c:pt>
              <c:pt idx="198">
                <c:v>19.711299153807833</c:v>
              </c:pt>
              <c:pt idx="199">
                <c:v>19.810851169736154</c:v>
              </c:pt>
              <c:pt idx="200">
                <c:v>19.910403185664475</c:v>
              </c:pt>
              <c:pt idx="201">
                <c:v>20.009955201592796</c:v>
              </c:pt>
              <c:pt idx="202">
                <c:v>20.109507217521116</c:v>
              </c:pt>
              <c:pt idx="203">
                <c:v>20.209059233449437</c:v>
              </c:pt>
              <c:pt idx="204">
                <c:v>20.308611249377758</c:v>
              </c:pt>
              <c:pt idx="205">
                <c:v>20.408163265306079</c:v>
              </c:pt>
              <c:pt idx="206">
                <c:v>20.5077152812344</c:v>
              </c:pt>
              <c:pt idx="207">
                <c:v>20.607267297162721</c:v>
              </c:pt>
              <c:pt idx="208">
                <c:v>20.706819313091042</c:v>
              </c:pt>
              <c:pt idx="209">
                <c:v>20.806371329019363</c:v>
              </c:pt>
              <c:pt idx="210">
                <c:v>20.905923344947684</c:v>
              </c:pt>
              <c:pt idx="211">
                <c:v>21.005475360876005</c:v>
              </c:pt>
              <c:pt idx="212">
                <c:v>21.105027376804326</c:v>
              </c:pt>
              <c:pt idx="213">
                <c:v>21.204579392732647</c:v>
              </c:pt>
              <c:pt idx="214">
                <c:v>21.304131408660968</c:v>
              </c:pt>
              <c:pt idx="215">
                <c:v>21.403683424589289</c:v>
              </c:pt>
              <c:pt idx="216">
                <c:v>21.50323544051761</c:v>
              </c:pt>
              <c:pt idx="217">
                <c:v>21.602787456445931</c:v>
              </c:pt>
              <c:pt idx="218">
                <c:v>21.702339472374252</c:v>
              </c:pt>
              <c:pt idx="219">
                <c:v>21.801891488302573</c:v>
              </c:pt>
              <c:pt idx="220">
                <c:v>21.901443504230894</c:v>
              </c:pt>
              <c:pt idx="221">
                <c:v>22.000995520159215</c:v>
              </c:pt>
              <c:pt idx="222">
                <c:v>22.100547536087536</c:v>
              </c:pt>
              <c:pt idx="223">
                <c:v>22.200099552015857</c:v>
              </c:pt>
              <c:pt idx="224">
                <c:v>22.299651567944178</c:v>
              </c:pt>
              <c:pt idx="225">
                <c:v>22.399203583872499</c:v>
              </c:pt>
              <c:pt idx="226">
                <c:v>22.49875559980082</c:v>
              </c:pt>
              <c:pt idx="227">
                <c:v>22.598307615729141</c:v>
              </c:pt>
              <c:pt idx="228">
                <c:v>22.697859631657462</c:v>
              </c:pt>
              <c:pt idx="229">
                <c:v>22.797411647585783</c:v>
              </c:pt>
              <c:pt idx="230">
                <c:v>22.896963663514104</c:v>
              </c:pt>
              <c:pt idx="231">
                <c:v>22.996515679442425</c:v>
              </c:pt>
              <c:pt idx="232">
                <c:v>23.096067695370746</c:v>
              </c:pt>
              <c:pt idx="233">
                <c:v>23.195619711299067</c:v>
              </c:pt>
              <c:pt idx="234">
                <c:v>23.295171727227387</c:v>
              </c:pt>
              <c:pt idx="235">
                <c:v>23.394723743155708</c:v>
              </c:pt>
              <c:pt idx="236">
                <c:v>23.494275759084029</c:v>
              </c:pt>
              <c:pt idx="237">
                <c:v>23.59382777501235</c:v>
              </c:pt>
              <c:pt idx="238">
                <c:v>23.693379790940671</c:v>
              </c:pt>
              <c:pt idx="239">
                <c:v>23.792931806868992</c:v>
              </c:pt>
              <c:pt idx="240">
                <c:v>23.892483822797313</c:v>
              </c:pt>
              <c:pt idx="241">
                <c:v>23.992035838725634</c:v>
              </c:pt>
              <c:pt idx="242">
                <c:v>24.091587854653955</c:v>
              </c:pt>
              <c:pt idx="243">
                <c:v>24.191139870582276</c:v>
              </c:pt>
              <c:pt idx="244">
                <c:v>24.290691886510597</c:v>
              </c:pt>
              <c:pt idx="245">
                <c:v>24.390243902438918</c:v>
              </c:pt>
              <c:pt idx="246">
                <c:v>24.489795918367239</c:v>
              </c:pt>
              <c:pt idx="247">
                <c:v>24.58934793429556</c:v>
              </c:pt>
              <c:pt idx="248">
                <c:v>24.688899950223881</c:v>
              </c:pt>
              <c:pt idx="249">
                <c:v>24.788451966152202</c:v>
              </c:pt>
              <c:pt idx="250">
                <c:v>24.888003982080523</c:v>
              </c:pt>
              <c:pt idx="251">
                <c:v>24.987555998008844</c:v>
              </c:pt>
              <c:pt idx="252">
                <c:v>25.087108013937165</c:v>
              </c:pt>
              <c:pt idx="253">
                <c:v>25.186660029865486</c:v>
              </c:pt>
              <c:pt idx="254">
                <c:v>25.286212045793807</c:v>
              </c:pt>
              <c:pt idx="255">
                <c:v>25.385764061722128</c:v>
              </c:pt>
              <c:pt idx="256">
                <c:v>25.485316077650449</c:v>
              </c:pt>
              <c:pt idx="257">
                <c:v>25.58486809357877</c:v>
              </c:pt>
              <c:pt idx="258">
                <c:v>25.684420109507091</c:v>
              </c:pt>
              <c:pt idx="259">
                <c:v>25.783972125435412</c:v>
              </c:pt>
              <c:pt idx="260">
                <c:v>25.883524141363733</c:v>
              </c:pt>
              <c:pt idx="261">
                <c:v>25.983076157292054</c:v>
              </c:pt>
              <c:pt idx="262">
                <c:v>26.082628173220375</c:v>
              </c:pt>
              <c:pt idx="263">
                <c:v>26.182180189148696</c:v>
              </c:pt>
              <c:pt idx="264">
                <c:v>26.281732205077017</c:v>
              </c:pt>
              <c:pt idx="265">
                <c:v>26.381284221005338</c:v>
              </c:pt>
              <c:pt idx="266">
                <c:v>26.480836236933659</c:v>
              </c:pt>
              <c:pt idx="267">
                <c:v>26.580388252861979</c:v>
              </c:pt>
              <c:pt idx="268">
                <c:v>26.6799402687903</c:v>
              </c:pt>
              <c:pt idx="269">
                <c:v>26.779492284718621</c:v>
              </c:pt>
              <c:pt idx="270">
                <c:v>26.879044300646942</c:v>
              </c:pt>
              <c:pt idx="271">
                <c:v>26.978596316575263</c:v>
              </c:pt>
              <c:pt idx="272">
                <c:v>27.078148332503584</c:v>
              </c:pt>
              <c:pt idx="273">
                <c:v>27.177700348431905</c:v>
              </c:pt>
              <c:pt idx="274">
                <c:v>27.277252364360226</c:v>
              </c:pt>
              <c:pt idx="275">
                <c:v>27.376804380288547</c:v>
              </c:pt>
              <c:pt idx="276">
                <c:v>27.476356396216868</c:v>
              </c:pt>
              <c:pt idx="277">
                <c:v>27.575908412145189</c:v>
              </c:pt>
              <c:pt idx="278">
                <c:v>27.67546042807351</c:v>
              </c:pt>
              <c:pt idx="279">
                <c:v>27.775012444001831</c:v>
              </c:pt>
              <c:pt idx="280">
                <c:v>27.874564459930152</c:v>
              </c:pt>
              <c:pt idx="281">
                <c:v>27.974116475858473</c:v>
              </c:pt>
              <c:pt idx="282">
                <c:v>28.073668491786794</c:v>
              </c:pt>
              <c:pt idx="283">
                <c:v>28.173220507715115</c:v>
              </c:pt>
              <c:pt idx="284">
                <c:v>28.272772523643436</c:v>
              </c:pt>
              <c:pt idx="285">
                <c:v>28.372324539571757</c:v>
              </c:pt>
              <c:pt idx="286">
                <c:v>28.471876555500078</c:v>
              </c:pt>
              <c:pt idx="287">
                <c:v>28.571428571428399</c:v>
              </c:pt>
              <c:pt idx="288">
                <c:v>28.67098058735672</c:v>
              </c:pt>
              <c:pt idx="289">
                <c:v>28.770532603285041</c:v>
              </c:pt>
              <c:pt idx="290">
                <c:v>28.870084619213362</c:v>
              </c:pt>
              <c:pt idx="291">
                <c:v>28.969636635141683</c:v>
              </c:pt>
              <c:pt idx="292">
                <c:v>29.069188651070004</c:v>
              </c:pt>
              <c:pt idx="293">
                <c:v>29.168740666998325</c:v>
              </c:pt>
              <c:pt idx="294">
                <c:v>29.268292682926646</c:v>
              </c:pt>
              <c:pt idx="295">
                <c:v>29.367844698854967</c:v>
              </c:pt>
              <c:pt idx="296">
                <c:v>29.467396714783288</c:v>
              </c:pt>
              <c:pt idx="297">
                <c:v>29.566948730711609</c:v>
              </c:pt>
              <c:pt idx="298">
                <c:v>29.66650074663993</c:v>
              </c:pt>
              <c:pt idx="299">
                <c:v>29.766052762568251</c:v>
              </c:pt>
              <c:pt idx="300">
                <c:v>29.865604778496571</c:v>
              </c:pt>
              <c:pt idx="301">
                <c:v>29.965156794424892</c:v>
              </c:pt>
              <c:pt idx="302">
                <c:v>30.064708810353213</c:v>
              </c:pt>
              <c:pt idx="303">
                <c:v>30.164260826281534</c:v>
              </c:pt>
              <c:pt idx="304">
                <c:v>30.263812842209855</c:v>
              </c:pt>
              <c:pt idx="305">
                <c:v>30.363364858138176</c:v>
              </c:pt>
              <c:pt idx="306">
                <c:v>30.462916874066497</c:v>
              </c:pt>
              <c:pt idx="307">
                <c:v>30.562468889994818</c:v>
              </c:pt>
              <c:pt idx="308">
                <c:v>30.662020905923139</c:v>
              </c:pt>
              <c:pt idx="309">
                <c:v>30.76157292185146</c:v>
              </c:pt>
              <c:pt idx="310">
                <c:v>30.861124937779781</c:v>
              </c:pt>
              <c:pt idx="311">
                <c:v>30.960676953708102</c:v>
              </c:pt>
              <c:pt idx="312">
                <c:v>31.060228969636423</c:v>
              </c:pt>
              <c:pt idx="313">
                <c:v>31.159780985564744</c:v>
              </c:pt>
              <c:pt idx="314">
                <c:v>31.259333001493065</c:v>
              </c:pt>
              <c:pt idx="315">
                <c:v>31.358885017421386</c:v>
              </c:pt>
              <c:pt idx="316">
                <c:v>31.458437033349707</c:v>
              </c:pt>
              <c:pt idx="317">
                <c:v>31.557989049278028</c:v>
              </c:pt>
              <c:pt idx="318">
                <c:v>31.657541065206349</c:v>
              </c:pt>
              <c:pt idx="319">
                <c:v>31.75709308113467</c:v>
              </c:pt>
              <c:pt idx="320">
                <c:v>31.856645097062991</c:v>
              </c:pt>
              <c:pt idx="321">
                <c:v>31.956197112991312</c:v>
              </c:pt>
              <c:pt idx="322">
                <c:v>32.055749128919636</c:v>
              </c:pt>
              <c:pt idx="323">
                <c:v>32.155301144847961</c:v>
              </c:pt>
              <c:pt idx="324">
                <c:v>32.254853160776285</c:v>
              </c:pt>
              <c:pt idx="325">
                <c:v>32.35440517670461</c:v>
              </c:pt>
              <c:pt idx="326">
                <c:v>32.453957192632934</c:v>
              </c:pt>
              <c:pt idx="327">
                <c:v>32.553509208561259</c:v>
              </c:pt>
              <c:pt idx="328">
                <c:v>32.653061224489583</c:v>
              </c:pt>
              <c:pt idx="329">
                <c:v>32.752613240417908</c:v>
              </c:pt>
              <c:pt idx="330">
                <c:v>32.852165256346233</c:v>
              </c:pt>
              <c:pt idx="331">
                <c:v>32.951717272274557</c:v>
              </c:pt>
              <c:pt idx="332">
                <c:v>33.051269288202882</c:v>
              </c:pt>
              <c:pt idx="333">
                <c:v>33.150821304131206</c:v>
              </c:pt>
              <c:pt idx="334">
                <c:v>33.250373320059531</c:v>
              </c:pt>
              <c:pt idx="335">
                <c:v>33.349925335987855</c:v>
              </c:pt>
              <c:pt idx="336">
                <c:v>33.44947735191618</c:v>
              </c:pt>
              <c:pt idx="337">
                <c:v>33.549029367844504</c:v>
              </c:pt>
              <c:pt idx="338">
                <c:v>33.648581383772829</c:v>
              </c:pt>
              <c:pt idx="339">
                <c:v>33.748133399701153</c:v>
              </c:pt>
              <c:pt idx="340">
                <c:v>33.847685415629478</c:v>
              </c:pt>
              <c:pt idx="341">
                <c:v>33.947237431557802</c:v>
              </c:pt>
              <c:pt idx="342">
                <c:v>34.046789447486127</c:v>
              </c:pt>
              <c:pt idx="343">
                <c:v>34.146341463414451</c:v>
              </c:pt>
              <c:pt idx="344">
                <c:v>34.245893479342776</c:v>
              </c:pt>
              <c:pt idx="345">
                <c:v>34.3454454952711</c:v>
              </c:pt>
              <c:pt idx="346">
                <c:v>34.444997511199425</c:v>
              </c:pt>
              <c:pt idx="347">
                <c:v>34.544549527127749</c:v>
              </c:pt>
              <c:pt idx="348">
                <c:v>34.644101543056074</c:v>
              </c:pt>
              <c:pt idx="349">
                <c:v>34.743653558984398</c:v>
              </c:pt>
              <c:pt idx="350">
                <c:v>34.843205574912723</c:v>
              </c:pt>
              <c:pt idx="351">
                <c:v>34.942757590841047</c:v>
              </c:pt>
              <c:pt idx="352">
                <c:v>35.042309606769372</c:v>
              </c:pt>
              <c:pt idx="353">
                <c:v>35.141861622697697</c:v>
              </c:pt>
              <c:pt idx="354">
                <c:v>35.241413638626021</c:v>
              </c:pt>
              <c:pt idx="355">
                <c:v>35.340965654554346</c:v>
              </c:pt>
              <c:pt idx="356">
                <c:v>35.44051767048267</c:v>
              </c:pt>
              <c:pt idx="357">
                <c:v>35.540069686410995</c:v>
              </c:pt>
              <c:pt idx="358">
                <c:v>35.639621702339319</c:v>
              </c:pt>
              <c:pt idx="359">
                <c:v>35.739173718267644</c:v>
              </c:pt>
              <c:pt idx="360">
                <c:v>35.838725734195968</c:v>
              </c:pt>
              <c:pt idx="361">
                <c:v>35.938277750124293</c:v>
              </c:pt>
              <c:pt idx="362">
                <c:v>36.037829766052617</c:v>
              </c:pt>
              <c:pt idx="363">
                <c:v>36.137381781980942</c:v>
              </c:pt>
              <c:pt idx="364">
                <c:v>36.236933797909266</c:v>
              </c:pt>
              <c:pt idx="365">
                <c:v>36.336485813837591</c:v>
              </c:pt>
              <c:pt idx="366">
                <c:v>36.436037829765915</c:v>
              </c:pt>
              <c:pt idx="367">
                <c:v>36.53558984569424</c:v>
              </c:pt>
              <c:pt idx="368">
                <c:v>36.635141861622564</c:v>
              </c:pt>
              <c:pt idx="369">
                <c:v>36.734693877550889</c:v>
              </c:pt>
              <c:pt idx="370">
                <c:v>36.834245893479213</c:v>
              </c:pt>
              <c:pt idx="371">
                <c:v>36.933797909407538</c:v>
              </c:pt>
              <c:pt idx="372">
                <c:v>37.033349925335862</c:v>
              </c:pt>
              <c:pt idx="373">
                <c:v>37.132901941264187</c:v>
              </c:pt>
              <c:pt idx="374">
                <c:v>37.232453957192511</c:v>
              </c:pt>
              <c:pt idx="375">
                <c:v>37.332005973120836</c:v>
              </c:pt>
              <c:pt idx="376">
                <c:v>37.431557989049161</c:v>
              </c:pt>
              <c:pt idx="377">
                <c:v>37.531110004977485</c:v>
              </c:pt>
              <c:pt idx="378">
                <c:v>37.63066202090581</c:v>
              </c:pt>
              <c:pt idx="379">
                <c:v>37.730214036834134</c:v>
              </c:pt>
              <c:pt idx="380">
                <c:v>37.829766052762459</c:v>
              </c:pt>
              <c:pt idx="381">
                <c:v>37.929318068690783</c:v>
              </c:pt>
              <c:pt idx="382">
                <c:v>38.028870084619108</c:v>
              </c:pt>
              <c:pt idx="383">
                <c:v>38.128422100547432</c:v>
              </c:pt>
              <c:pt idx="384">
                <c:v>38.227974116475757</c:v>
              </c:pt>
              <c:pt idx="385">
                <c:v>38.327526132404081</c:v>
              </c:pt>
              <c:pt idx="386">
                <c:v>38.427078148332406</c:v>
              </c:pt>
              <c:pt idx="387">
                <c:v>38.52663016426073</c:v>
              </c:pt>
              <c:pt idx="388">
                <c:v>38.626182180189055</c:v>
              </c:pt>
              <c:pt idx="389">
                <c:v>38.725734196117379</c:v>
              </c:pt>
              <c:pt idx="390">
                <c:v>38.825286212045704</c:v>
              </c:pt>
              <c:pt idx="391">
                <c:v>38.924838227974028</c:v>
              </c:pt>
              <c:pt idx="392">
                <c:v>39.024390243902353</c:v>
              </c:pt>
              <c:pt idx="393">
                <c:v>39.123942259830677</c:v>
              </c:pt>
              <c:pt idx="394">
                <c:v>39.223494275759002</c:v>
              </c:pt>
              <c:pt idx="395">
                <c:v>39.323046291687326</c:v>
              </c:pt>
              <c:pt idx="396">
                <c:v>39.422598307615651</c:v>
              </c:pt>
              <c:pt idx="397">
                <c:v>39.522150323543976</c:v>
              </c:pt>
              <c:pt idx="398">
                <c:v>39.6217023394723</c:v>
              </c:pt>
              <c:pt idx="399">
                <c:v>39.721254355400625</c:v>
              </c:pt>
              <c:pt idx="400">
                <c:v>39.820806371328949</c:v>
              </c:pt>
              <c:pt idx="401">
                <c:v>39.920358387257274</c:v>
              </c:pt>
              <c:pt idx="402">
                <c:v>40.019910403185598</c:v>
              </c:pt>
              <c:pt idx="403">
                <c:v>40.119462419113923</c:v>
              </c:pt>
              <c:pt idx="404">
                <c:v>40.219014435042247</c:v>
              </c:pt>
              <c:pt idx="405">
                <c:v>40.318566450970572</c:v>
              </c:pt>
              <c:pt idx="406">
                <c:v>40.418118466898896</c:v>
              </c:pt>
              <c:pt idx="407">
                <c:v>40.517670482827221</c:v>
              </c:pt>
              <c:pt idx="408">
                <c:v>40.617222498755545</c:v>
              </c:pt>
              <c:pt idx="409">
                <c:v>40.71677451468387</c:v>
              </c:pt>
              <c:pt idx="410">
                <c:v>40.816326530612194</c:v>
              </c:pt>
              <c:pt idx="411">
                <c:v>40.915878546540519</c:v>
              </c:pt>
              <c:pt idx="412">
                <c:v>41.015430562468843</c:v>
              </c:pt>
              <c:pt idx="413">
                <c:v>41.114982578397168</c:v>
              </c:pt>
              <c:pt idx="414">
                <c:v>41.214534594325492</c:v>
              </c:pt>
              <c:pt idx="415">
                <c:v>41.314086610253817</c:v>
              </c:pt>
              <c:pt idx="416">
                <c:v>41.413638626182141</c:v>
              </c:pt>
              <c:pt idx="417">
                <c:v>41.513190642110466</c:v>
              </c:pt>
              <c:pt idx="418">
                <c:v>41.61274265803879</c:v>
              </c:pt>
              <c:pt idx="419">
                <c:v>41.712294673967115</c:v>
              </c:pt>
              <c:pt idx="420">
                <c:v>41.81184668989544</c:v>
              </c:pt>
              <c:pt idx="421">
                <c:v>41.911398705823764</c:v>
              </c:pt>
              <c:pt idx="422">
                <c:v>42.010950721752089</c:v>
              </c:pt>
              <c:pt idx="423">
                <c:v>42.110502737680413</c:v>
              </c:pt>
              <c:pt idx="424">
                <c:v>42.210054753608738</c:v>
              </c:pt>
              <c:pt idx="425">
                <c:v>42.309606769537062</c:v>
              </c:pt>
              <c:pt idx="426">
                <c:v>42.409158785465387</c:v>
              </c:pt>
              <c:pt idx="427">
                <c:v>42.508710801393711</c:v>
              </c:pt>
              <c:pt idx="428">
                <c:v>42.608262817322036</c:v>
              </c:pt>
              <c:pt idx="429">
                <c:v>42.70781483325036</c:v>
              </c:pt>
              <c:pt idx="430">
                <c:v>42.807366849178685</c:v>
              </c:pt>
              <c:pt idx="431">
                <c:v>42.906918865107009</c:v>
              </c:pt>
              <c:pt idx="432">
                <c:v>43.006470881035334</c:v>
              </c:pt>
              <c:pt idx="433">
                <c:v>43.106022896963658</c:v>
              </c:pt>
              <c:pt idx="434">
                <c:v>43.205574912891983</c:v>
              </c:pt>
              <c:pt idx="435">
                <c:v>43.305126928820307</c:v>
              </c:pt>
              <c:pt idx="436">
                <c:v>43.404678944748632</c:v>
              </c:pt>
              <c:pt idx="437">
                <c:v>43.504230960676956</c:v>
              </c:pt>
              <c:pt idx="438">
                <c:v>43.603782976605281</c:v>
              </c:pt>
              <c:pt idx="439">
                <c:v>43.703334992533605</c:v>
              </c:pt>
              <c:pt idx="440">
                <c:v>43.80288700846193</c:v>
              </c:pt>
              <c:pt idx="441">
                <c:v>43.902439024390254</c:v>
              </c:pt>
              <c:pt idx="442">
                <c:v>44.001991040318579</c:v>
              </c:pt>
              <c:pt idx="443">
                <c:v>44.101543056246904</c:v>
              </c:pt>
              <c:pt idx="444">
                <c:v>44.201095072175228</c:v>
              </c:pt>
              <c:pt idx="445">
                <c:v>44.300647088103553</c:v>
              </c:pt>
              <c:pt idx="446">
                <c:v>44.400199104031877</c:v>
              </c:pt>
              <c:pt idx="447">
                <c:v>44.499751119960202</c:v>
              </c:pt>
              <c:pt idx="448">
                <c:v>44.599303135888526</c:v>
              </c:pt>
              <c:pt idx="449">
                <c:v>44.698855151816851</c:v>
              </c:pt>
              <c:pt idx="450">
                <c:v>44.798407167745175</c:v>
              </c:pt>
              <c:pt idx="451">
                <c:v>44.8979591836735</c:v>
              </c:pt>
              <c:pt idx="452">
                <c:v>44.997511199601824</c:v>
              </c:pt>
              <c:pt idx="453">
                <c:v>45.097063215530149</c:v>
              </c:pt>
              <c:pt idx="454">
                <c:v>45.196615231458473</c:v>
              </c:pt>
              <c:pt idx="455">
                <c:v>45.296167247386798</c:v>
              </c:pt>
              <c:pt idx="456">
                <c:v>45.395719263315122</c:v>
              </c:pt>
              <c:pt idx="457">
                <c:v>45.495271279243447</c:v>
              </c:pt>
              <c:pt idx="458">
                <c:v>45.594823295171771</c:v>
              </c:pt>
              <c:pt idx="459">
                <c:v>45.694375311100096</c:v>
              </c:pt>
              <c:pt idx="460">
                <c:v>45.79392732702842</c:v>
              </c:pt>
              <c:pt idx="461">
                <c:v>45.893479342956745</c:v>
              </c:pt>
              <c:pt idx="462">
                <c:v>45.993031358885069</c:v>
              </c:pt>
              <c:pt idx="463">
                <c:v>46.092583374813394</c:v>
              </c:pt>
              <c:pt idx="464">
                <c:v>46.192135390741718</c:v>
              </c:pt>
              <c:pt idx="465">
                <c:v>46.291687406670043</c:v>
              </c:pt>
              <c:pt idx="466">
                <c:v>46.391239422598368</c:v>
              </c:pt>
              <c:pt idx="467">
                <c:v>46.490791438526692</c:v>
              </c:pt>
              <c:pt idx="468">
                <c:v>46.590343454455017</c:v>
              </c:pt>
              <c:pt idx="469">
                <c:v>46.689895470383341</c:v>
              </c:pt>
              <c:pt idx="470">
                <c:v>46.789447486311666</c:v>
              </c:pt>
              <c:pt idx="471">
                <c:v>46.88899950223999</c:v>
              </c:pt>
              <c:pt idx="472">
                <c:v>46.988551518168315</c:v>
              </c:pt>
              <c:pt idx="473">
                <c:v>47.088103534096639</c:v>
              </c:pt>
              <c:pt idx="474">
                <c:v>47.187655550024964</c:v>
              </c:pt>
              <c:pt idx="475">
                <c:v>47.287207565953288</c:v>
              </c:pt>
              <c:pt idx="476">
                <c:v>47.386759581881613</c:v>
              </c:pt>
              <c:pt idx="477">
                <c:v>47.486311597809937</c:v>
              </c:pt>
              <c:pt idx="478">
                <c:v>47.585863613738262</c:v>
              </c:pt>
              <c:pt idx="479">
                <c:v>47.685415629666586</c:v>
              </c:pt>
              <c:pt idx="480">
                <c:v>47.784967645594911</c:v>
              </c:pt>
              <c:pt idx="481">
                <c:v>47.884519661523235</c:v>
              </c:pt>
              <c:pt idx="482">
                <c:v>47.98407167745156</c:v>
              </c:pt>
              <c:pt idx="483">
                <c:v>48.083623693379884</c:v>
              </c:pt>
              <c:pt idx="484">
                <c:v>48.183175709308209</c:v>
              </c:pt>
              <c:pt idx="485">
                <c:v>48.282727725236533</c:v>
              </c:pt>
              <c:pt idx="486">
                <c:v>48.382279741164858</c:v>
              </c:pt>
              <c:pt idx="487">
                <c:v>48.481831757093182</c:v>
              </c:pt>
              <c:pt idx="488">
                <c:v>48.581383773021507</c:v>
              </c:pt>
              <c:pt idx="489">
                <c:v>48.680935788949832</c:v>
              </c:pt>
              <c:pt idx="490">
                <c:v>48.780487804878156</c:v>
              </c:pt>
              <c:pt idx="491">
                <c:v>48.880039820806481</c:v>
              </c:pt>
              <c:pt idx="492">
                <c:v>48.979591836734805</c:v>
              </c:pt>
              <c:pt idx="493">
                <c:v>49.07914385266313</c:v>
              </c:pt>
              <c:pt idx="494">
                <c:v>49.178695868591454</c:v>
              </c:pt>
              <c:pt idx="495">
                <c:v>49.278247884519779</c:v>
              </c:pt>
              <c:pt idx="496">
                <c:v>49.377799900448103</c:v>
              </c:pt>
              <c:pt idx="497">
                <c:v>49.477351916376428</c:v>
              </c:pt>
              <c:pt idx="498">
                <c:v>49.576903932304752</c:v>
              </c:pt>
              <c:pt idx="499">
                <c:v>49.676455948233077</c:v>
              </c:pt>
              <c:pt idx="500">
                <c:v>49.776007964161401</c:v>
              </c:pt>
              <c:pt idx="501">
                <c:v>49.875559980089726</c:v>
              </c:pt>
              <c:pt idx="502">
                <c:v>49.97511199601805</c:v>
              </c:pt>
              <c:pt idx="503">
                <c:v>50.074664011946375</c:v>
              </c:pt>
              <c:pt idx="504">
                <c:v>50.174216027874699</c:v>
              </c:pt>
              <c:pt idx="505">
                <c:v>50.273768043803024</c:v>
              </c:pt>
              <c:pt idx="506">
                <c:v>50.373320059731348</c:v>
              </c:pt>
              <c:pt idx="507">
                <c:v>50.472872075659673</c:v>
              </c:pt>
              <c:pt idx="508">
                <c:v>50.572424091587997</c:v>
              </c:pt>
              <c:pt idx="509">
                <c:v>50.671976107516322</c:v>
              </c:pt>
              <c:pt idx="510">
                <c:v>50.771528123444646</c:v>
              </c:pt>
              <c:pt idx="511">
                <c:v>50.871080139372971</c:v>
              </c:pt>
              <c:pt idx="512">
                <c:v>50.970632155301296</c:v>
              </c:pt>
              <c:pt idx="513">
                <c:v>51.07018417122962</c:v>
              </c:pt>
              <c:pt idx="514">
                <c:v>51.169736187157945</c:v>
              </c:pt>
              <c:pt idx="515">
                <c:v>51.269288203086269</c:v>
              </c:pt>
              <c:pt idx="516">
                <c:v>51.368840219014594</c:v>
              </c:pt>
              <c:pt idx="517">
                <c:v>51.468392234942918</c:v>
              </c:pt>
              <c:pt idx="518">
                <c:v>51.567944250871243</c:v>
              </c:pt>
              <c:pt idx="519">
                <c:v>51.667496266799567</c:v>
              </c:pt>
              <c:pt idx="520">
                <c:v>51.767048282727892</c:v>
              </c:pt>
              <c:pt idx="521">
                <c:v>51.866600298656216</c:v>
              </c:pt>
              <c:pt idx="522">
                <c:v>51.966152314584541</c:v>
              </c:pt>
              <c:pt idx="523">
                <c:v>52.065704330512865</c:v>
              </c:pt>
              <c:pt idx="524">
                <c:v>52.16525634644119</c:v>
              </c:pt>
              <c:pt idx="525">
                <c:v>52.264808362369514</c:v>
              </c:pt>
              <c:pt idx="526">
                <c:v>52.364360378297839</c:v>
              </c:pt>
              <c:pt idx="527">
                <c:v>52.463912394226163</c:v>
              </c:pt>
              <c:pt idx="528">
                <c:v>52.563464410154488</c:v>
              </c:pt>
              <c:pt idx="529">
                <c:v>52.663016426082812</c:v>
              </c:pt>
              <c:pt idx="530">
                <c:v>52.762568442011137</c:v>
              </c:pt>
              <c:pt idx="531">
                <c:v>52.862120457939461</c:v>
              </c:pt>
              <c:pt idx="532">
                <c:v>52.961672473867786</c:v>
              </c:pt>
              <c:pt idx="533">
                <c:v>53.061224489796111</c:v>
              </c:pt>
              <c:pt idx="534">
                <c:v>53.160776505724435</c:v>
              </c:pt>
              <c:pt idx="535">
                <c:v>53.26032852165276</c:v>
              </c:pt>
              <c:pt idx="536">
                <c:v>53.359880537581084</c:v>
              </c:pt>
              <c:pt idx="537">
                <c:v>53.459432553509409</c:v>
              </c:pt>
              <c:pt idx="538">
                <c:v>53.558984569437733</c:v>
              </c:pt>
              <c:pt idx="539">
                <c:v>53.658536585366058</c:v>
              </c:pt>
              <c:pt idx="540">
                <c:v>53.758088601294382</c:v>
              </c:pt>
              <c:pt idx="541">
                <c:v>53.857640617222707</c:v>
              </c:pt>
              <c:pt idx="542">
                <c:v>53.957192633151031</c:v>
              </c:pt>
              <c:pt idx="543">
                <c:v>54.056744649079356</c:v>
              </c:pt>
              <c:pt idx="544">
                <c:v>54.15629666500768</c:v>
              </c:pt>
              <c:pt idx="545">
                <c:v>54.255848680936005</c:v>
              </c:pt>
              <c:pt idx="546">
                <c:v>54.355400696864329</c:v>
              </c:pt>
              <c:pt idx="547">
                <c:v>54.454952712792654</c:v>
              </c:pt>
              <c:pt idx="548">
                <c:v>54.554504728720978</c:v>
              </c:pt>
              <c:pt idx="549">
                <c:v>54.654056744649303</c:v>
              </c:pt>
              <c:pt idx="550">
                <c:v>54.753608760577627</c:v>
              </c:pt>
              <c:pt idx="551">
                <c:v>54.853160776505952</c:v>
              </c:pt>
              <c:pt idx="552">
                <c:v>54.952712792434276</c:v>
              </c:pt>
              <c:pt idx="553">
                <c:v>55.052264808362601</c:v>
              </c:pt>
              <c:pt idx="554">
                <c:v>55.151816824290925</c:v>
              </c:pt>
              <c:pt idx="555">
                <c:v>55.25136884021925</c:v>
              </c:pt>
              <c:pt idx="556">
                <c:v>55.350920856147575</c:v>
              </c:pt>
              <c:pt idx="557">
                <c:v>55.450472872075899</c:v>
              </c:pt>
              <c:pt idx="558">
                <c:v>55.550024888004224</c:v>
              </c:pt>
              <c:pt idx="559">
                <c:v>55.649576903932548</c:v>
              </c:pt>
              <c:pt idx="560">
                <c:v>55.749128919860873</c:v>
              </c:pt>
              <c:pt idx="561">
                <c:v>55.848680935789197</c:v>
              </c:pt>
              <c:pt idx="562">
                <c:v>55.948232951717522</c:v>
              </c:pt>
              <c:pt idx="563">
                <c:v>56.047784967645846</c:v>
              </c:pt>
              <c:pt idx="564">
                <c:v>56.147336983574171</c:v>
              </c:pt>
              <c:pt idx="565">
                <c:v>56.246888999502495</c:v>
              </c:pt>
              <c:pt idx="566">
                <c:v>56.34644101543082</c:v>
              </c:pt>
              <c:pt idx="567">
                <c:v>56.445993031359144</c:v>
              </c:pt>
              <c:pt idx="568">
                <c:v>56.545545047287469</c:v>
              </c:pt>
              <c:pt idx="569">
                <c:v>56.645097063215793</c:v>
              </c:pt>
              <c:pt idx="570">
                <c:v>56.744649079144118</c:v>
              </c:pt>
              <c:pt idx="571">
                <c:v>56.844201095072442</c:v>
              </c:pt>
              <c:pt idx="572">
                <c:v>56.943753111000767</c:v>
              </c:pt>
              <c:pt idx="573">
                <c:v>57.043305126929091</c:v>
              </c:pt>
              <c:pt idx="574">
                <c:v>57.142857142857416</c:v>
              </c:pt>
              <c:pt idx="575">
                <c:v>57.24240915878574</c:v>
              </c:pt>
              <c:pt idx="576">
                <c:v>57.341961174714065</c:v>
              </c:pt>
              <c:pt idx="577">
                <c:v>57.441513190642389</c:v>
              </c:pt>
              <c:pt idx="578">
                <c:v>57.541065206570714</c:v>
              </c:pt>
              <c:pt idx="579">
                <c:v>57.640617222499039</c:v>
              </c:pt>
              <c:pt idx="580">
                <c:v>57.740169238427363</c:v>
              </c:pt>
              <c:pt idx="581">
                <c:v>57.839721254355688</c:v>
              </c:pt>
              <c:pt idx="582">
                <c:v>57.939273270284012</c:v>
              </c:pt>
              <c:pt idx="583">
                <c:v>58.038825286212337</c:v>
              </c:pt>
              <c:pt idx="584">
                <c:v>58.138377302140661</c:v>
              </c:pt>
              <c:pt idx="585">
                <c:v>58.237929318068986</c:v>
              </c:pt>
              <c:pt idx="586">
                <c:v>58.33748133399731</c:v>
              </c:pt>
              <c:pt idx="587">
                <c:v>58.437033349925635</c:v>
              </c:pt>
              <c:pt idx="588">
                <c:v>58.536585365853959</c:v>
              </c:pt>
              <c:pt idx="589">
                <c:v>58.636137381782284</c:v>
              </c:pt>
              <c:pt idx="590">
                <c:v>58.735689397710608</c:v>
              </c:pt>
              <c:pt idx="591">
                <c:v>58.835241413638933</c:v>
              </c:pt>
              <c:pt idx="592">
                <c:v>58.934793429567257</c:v>
              </c:pt>
              <c:pt idx="593">
                <c:v>59.034345445495582</c:v>
              </c:pt>
              <c:pt idx="594">
                <c:v>59.133897461423906</c:v>
              </c:pt>
              <c:pt idx="595">
                <c:v>59.233449477352231</c:v>
              </c:pt>
              <c:pt idx="596">
                <c:v>59.333001493280555</c:v>
              </c:pt>
              <c:pt idx="597">
                <c:v>59.43255350920888</c:v>
              </c:pt>
              <c:pt idx="598">
                <c:v>59.532105525137204</c:v>
              </c:pt>
              <c:pt idx="599">
                <c:v>59.631657541065529</c:v>
              </c:pt>
              <c:pt idx="600">
                <c:v>59.731209556993853</c:v>
              </c:pt>
              <c:pt idx="601">
                <c:v>59.830761572922178</c:v>
              </c:pt>
              <c:pt idx="602">
                <c:v>59.930313588850503</c:v>
              </c:pt>
              <c:pt idx="603">
                <c:v>60.029865604778827</c:v>
              </c:pt>
              <c:pt idx="604">
                <c:v>60.129417620707152</c:v>
              </c:pt>
              <c:pt idx="605">
                <c:v>60.228969636635476</c:v>
              </c:pt>
              <c:pt idx="606">
                <c:v>60.328521652563801</c:v>
              </c:pt>
              <c:pt idx="607">
                <c:v>60.428073668492125</c:v>
              </c:pt>
              <c:pt idx="608">
                <c:v>60.52762568442045</c:v>
              </c:pt>
              <c:pt idx="609">
                <c:v>60.627177700348774</c:v>
              </c:pt>
              <c:pt idx="610">
                <c:v>60.726729716277099</c:v>
              </c:pt>
              <c:pt idx="611">
                <c:v>60.826281732205423</c:v>
              </c:pt>
              <c:pt idx="612">
                <c:v>60.925833748133748</c:v>
              </c:pt>
              <c:pt idx="613">
                <c:v>61.025385764062072</c:v>
              </c:pt>
              <c:pt idx="614">
                <c:v>61.124937779990397</c:v>
              </c:pt>
              <c:pt idx="615">
                <c:v>61.224489795918721</c:v>
              </c:pt>
              <c:pt idx="616">
                <c:v>61.324041811847046</c:v>
              </c:pt>
              <c:pt idx="617">
                <c:v>61.42359382777537</c:v>
              </c:pt>
              <c:pt idx="618">
                <c:v>61.523145843703695</c:v>
              </c:pt>
              <c:pt idx="619">
                <c:v>61.622697859632019</c:v>
              </c:pt>
              <c:pt idx="620">
                <c:v>61.722249875560344</c:v>
              </c:pt>
              <c:pt idx="621">
                <c:v>61.821801891488668</c:v>
              </c:pt>
              <c:pt idx="622">
                <c:v>61.921353907416993</c:v>
              </c:pt>
              <c:pt idx="623">
                <c:v>62.020905923345317</c:v>
              </c:pt>
              <c:pt idx="624">
                <c:v>62.120457939273642</c:v>
              </c:pt>
              <c:pt idx="625">
                <c:v>62.220009955201967</c:v>
              </c:pt>
              <c:pt idx="626">
                <c:v>62.319561971130291</c:v>
              </c:pt>
              <c:pt idx="627">
                <c:v>62.419113987058616</c:v>
              </c:pt>
              <c:pt idx="628">
                <c:v>62.51866600298694</c:v>
              </c:pt>
              <c:pt idx="629">
                <c:v>62.618218018915265</c:v>
              </c:pt>
              <c:pt idx="630">
                <c:v>62.717770034843589</c:v>
              </c:pt>
              <c:pt idx="631">
                <c:v>62.817322050771914</c:v>
              </c:pt>
              <c:pt idx="632">
                <c:v>62.916874066700238</c:v>
              </c:pt>
              <c:pt idx="633">
                <c:v>63.016426082628563</c:v>
              </c:pt>
              <c:pt idx="634">
                <c:v>63.115978098556887</c:v>
              </c:pt>
              <c:pt idx="635">
                <c:v>63.215530114485212</c:v>
              </c:pt>
              <c:pt idx="636">
                <c:v>63.315082130413536</c:v>
              </c:pt>
              <c:pt idx="637">
                <c:v>63.414634146341861</c:v>
              </c:pt>
              <c:pt idx="638">
                <c:v>63.514186162270185</c:v>
              </c:pt>
              <c:pt idx="639">
                <c:v>63.61373817819851</c:v>
              </c:pt>
              <c:pt idx="640">
                <c:v>63.713290194126834</c:v>
              </c:pt>
              <c:pt idx="641">
                <c:v>63.812842210055159</c:v>
              </c:pt>
              <c:pt idx="642">
                <c:v>63.912394225983483</c:v>
              </c:pt>
              <c:pt idx="643">
                <c:v>64.011946241911801</c:v>
              </c:pt>
              <c:pt idx="644">
                <c:v>64.111498257840125</c:v>
              </c:pt>
              <c:pt idx="645">
                <c:v>64.21105027376845</c:v>
              </c:pt>
              <c:pt idx="646">
                <c:v>64.310602289696774</c:v>
              </c:pt>
              <c:pt idx="647">
                <c:v>64.410154305625099</c:v>
              </c:pt>
              <c:pt idx="648">
                <c:v>64.509706321553423</c:v>
              </c:pt>
              <c:pt idx="649">
                <c:v>64.609258337481748</c:v>
              </c:pt>
              <c:pt idx="650">
                <c:v>64.708810353410072</c:v>
              </c:pt>
              <c:pt idx="651">
                <c:v>64.808362369338397</c:v>
              </c:pt>
              <c:pt idx="652">
                <c:v>64.907914385266722</c:v>
              </c:pt>
              <c:pt idx="653">
                <c:v>65.007466401195046</c:v>
              </c:pt>
              <c:pt idx="654">
                <c:v>65.107018417123371</c:v>
              </c:pt>
              <c:pt idx="655">
                <c:v>65.206570433051695</c:v>
              </c:pt>
              <c:pt idx="656">
                <c:v>65.30612244898002</c:v>
              </c:pt>
              <c:pt idx="657">
                <c:v>65.405674464908344</c:v>
              </c:pt>
              <c:pt idx="658">
                <c:v>65.505226480836669</c:v>
              </c:pt>
              <c:pt idx="659">
                <c:v>65.604778496764993</c:v>
              </c:pt>
              <c:pt idx="660">
                <c:v>65.704330512693318</c:v>
              </c:pt>
              <c:pt idx="661">
                <c:v>65.803882528621642</c:v>
              </c:pt>
              <c:pt idx="662">
                <c:v>65.903434544549967</c:v>
              </c:pt>
              <c:pt idx="663">
                <c:v>66.002986560478291</c:v>
              </c:pt>
              <c:pt idx="664">
                <c:v>66.102538576406616</c:v>
              </c:pt>
              <c:pt idx="665">
                <c:v>66.20209059233494</c:v>
              </c:pt>
              <c:pt idx="666">
                <c:v>66.301642608263265</c:v>
              </c:pt>
              <c:pt idx="667">
                <c:v>66.401194624191589</c:v>
              </c:pt>
              <c:pt idx="668">
                <c:v>66.500746640119914</c:v>
              </c:pt>
              <c:pt idx="669">
                <c:v>66.600298656048238</c:v>
              </c:pt>
              <c:pt idx="670">
                <c:v>66.699850671976563</c:v>
              </c:pt>
              <c:pt idx="671">
                <c:v>66.799402687904887</c:v>
              </c:pt>
              <c:pt idx="672">
                <c:v>66.898954703833212</c:v>
              </c:pt>
              <c:pt idx="673">
                <c:v>66.998506719761536</c:v>
              </c:pt>
              <c:pt idx="674">
                <c:v>67.098058735689861</c:v>
              </c:pt>
              <c:pt idx="675">
                <c:v>67.197610751618186</c:v>
              </c:pt>
              <c:pt idx="676">
                <c:v>67.29716276754651</c:v>
              </c:pt>
              <c:pt idx="677">
                <c:v>67.396714783474835</c:v>
              </c:pt>
              <c:pt idx="678">
                <c:v>67.496266799403159</c:v>
              </c:pt>
              <c:pt idx="679">
                <c:v>67.595818815331484</c:v>
              </c:pt>
              <c:pt idx="680">
                <c:v>67.695370831259808</c:v>
              </c:pt>
              <c:pt idx="681">
                <c:v>67.794922847188133</c:v>
              </c:pt>
              <c:pt idx="682">
                <c:v>67.894474863116457</c:v>
              </c:pt>
              <c:pt idx="683">
                <c:v>67.994026879044782</c:v>
              </c:pt>
              <c:pt idx="684">
                <c:v>68.093578894973106</c:v>
              </c:pt>
              <c:pt idx="685">
                <c:v>68.193130910901431</c:v>
              </c:pt>
              <c:pt idx="686">
                <c:v>68.292682926829755</c:v>
              </c:pt>
              <c:pt idx="687">
                <c:v>68.39223494275808</c:v>
              </c:pt>
              <c:pt idx="688">
                <c:v>68.491786958686404</c:v>
              </c:pt>
              <c:pt idx="689">
                <c:v>68.591338974614729</c:v>
              </c:pt>
              <c:pt idx="690">
                <c:v>68.690890990543053</c:v>
              </c:pt>
              <c:pt idx="691">
                <c:v>68.790443006471378</c:v>
              </c:pt>
              <c:pt idx="692">
                <c:v>68.889995022399702</c:v>
              </c:pt>
              <c:pt idx="693">
                <c:v>68.989547038328027</c:v>
              </c:pt>
              <c:pt idx="694">
                <c:v>69.089099054256351</c:v>
              </c:pt>
              <c:pt idx="695">
                <c:v>69.188651070184676</c:v>
              </c:pt>
              <c:pt idx="696">
                <c:v>69.288203086113</c:v>
              </c:pt>
              <c:pt idx="697">
                <c:v>69.387755102041325</c:v>
              </c:pt>
              <c:pt idx="698">
                <c:v>69.48730711796965</c:v>
              </c:pt>
              <c:pt idx="699">
                <c:v>69.586859133897974</c:v>
              </c:pt>
              <c:pt idx="700">
                <c:v>69.686411149826299</c:v>
              </c:pt>
              <c:pt idx="701">
                <c:v>69.785963165754623</c:v>
              </c:pt>
              <c:pt idx="702">
                <c:v>69.885515181682948</c:v>
              </c:pt>
              <c:pt idx="703">
                <c:v>69.985067197611272</c:v>
              </c:pt>
              <c:pt idx="704">
                <c:v>70.084619213539597</c:v>
              </c:pt>
              <c:pt idx="705">
                <c:v>70.184171229467921</c:v>
              </c:pt>
              <c:pt idx="706">
                <c:v>70.283723245396246</c:v>
              </c:pt>
              <c:pt idx="707">
                <c:v>70.38327526132457</c:v>
              </c:pt>
              <c:pt idx="708">
                <c:v>70.482827277252895</c:v>
              </c:pt>
              <c:pt idx="709">
                <c:v>70.582379293181219</c:v>
              </c:pt>
              <c:pt idx="710">
                <c:v>70.681931309109544</c:v>
              </c:pt>
              <c:pt idx="711">
                <c:v>70.781483325037868</c:v>
              </c:pt>
              <c:pt idx="712">
                <c:v>70.881035340966193</c:v>
              </c:pt>
              <c:pt idx="713">
                <c:v>70.980587356894517</c:v>
              </c:pt>
              <c:pt idx="714">
                <c:v>71.080139372822842</c:v>
              </c:pt>
              <c:pt idx="715">
                <c:v>71.179691388751166</c:v>
              </c:pt>
              <c:pt idx="716">
                <c:v>71.279243404679491</c:v>
              </c:pt>
              <c:pt idx="717">
                <c:v>71.378795420607815</c:v>
              </c:pt>
              <c:pt idx="718">
                <c:v>71.47834743653614</c:v>
              </c:pt>
              <c:pt idx="719">
                <c:v>71.577899452464465</c:v>
              </c:pt>
              <c:pt idx="720">
                <c:v>71.677451468392789</c:v>
              </c:pt>
              <c:pt idx="721">
                <c:v>71.777003484321114</c:v>
              </c:pt>
              <c:pt idx="722">
                <c:v>71.876555500249438</c:v>
              </c:pt>
              <c:pt idx="723">
                <c:v>71.976107516177763</c:v>
              </c:pt>
              <c:pt idx="724">
                <c:v>72.075659532106087</c:v>
              </c:pt>
              <c:pt idx="725">
                <c:v>72.175211548034412</c:v>
              </c:pt>
              <c:pt idx="726">
                <c:v>72.274763563962736</c:v>
              </c:pt>
              <c:pt idx="727">
                <c:v>72.374315579891061</c:v>
              </c:pt>
              <c:pt idx="728">
                <c:v>72.473867595819385</c:v>
              </c:pt>
              <c:pt idx="729">
                <c:v>72.57341961174771</c:v>
              </c:pt>
              <c:pt idx="730">
                <c:v>72.672971627676034</c:v>
              </c:pt>
              <c:pt idx="731">
                <c:v>72.772523643604359</c:v>
              </c:pt>
              <c:pt idx="732">
                <c:v>72.872075659532683</c:v>
              </c:pt>
              <c:pt idx="733">
                <c:v>72.971627675461008</c:v>
              </c:pt>
              <c:pt idx="734">
                <c:v>73.071179691389332</c:v>
              </c:pt>
              <c:pt idx="735">
                <c:v>73.170731707317657</c:v>
              </c:pt>
              <c:pt idx="736">
                <c:v>73.270283723245981</c:v>
              </c:pt>
              <c:pt idx="737">
                <c:v>73.369835739174306</c:v>
              </c:pt>
              <c:pt idx="738">
                <c:v>73.46938775510263</c:v>
              </c:pt>
              <c:pt idx="739">
                <c:v>73.568939771030955</c:v>
              </c:pt>
              <c:pt idx="740">
                <c:v>73.668491786959279</c:v>
              </c:pt>
              <c:pt idx="741">
                <c:v>73.768043802887604</c:v>
              </c:pt>
              <c:pt idx="742">
                <c:v>73.867595818815929</c:v>
              </c:pt>
              <c:pt idx="743">
                <c:v>73.967147834744253</c:v>
              </c:pt>
              <c:pt idx="744">
                <c:v>74.066699850672578</c:v>
              </c:pt>
              <c:pt idx="745">
                <c:v>74.166251866600902</c:v>
              </c:pt>
              <c:pt idx="746">
                <c:v>74.265803882529227</c:v>
              </c:pt>
              <c:pt idx="747">
                <c:v>74.365355898457551</c:v>
              </c:pt>
              <c:pt idx="748">
                <c:v>74.464907914385876</c:v>
              </c:pt>
              <c:pt idx="749">
                <c:v>74.5644599303142</c:v>
              </c:pt>
              <c:pt idx="750">
                <c:v>74.664011946242525</c:v>
              </c:pt>
              <c:pt idx="751">
                <c:v>74.763563962170849</c:v>
              </c:pt>
              <c:pt idx="752">
                <c:v>74.863115978099174</c:v>
              </c:pt>
              <c:pt idx="753">
                <c:v>74.962667994027498</c:v>
              </c:pt>
              <c:pt idx="754">
                <c:v>75.062220009955823</c:v>
              </c:pt>
              <c:pt idx="755">
                <c:v>75.161772025884147</c:v>
              </c:pt>
              <c:pt idx="756">
                <c:v>75.261324041812472</c:v>
              </c:pt>
              <c:pt idx="757">
                <c:v>75.360876057740796</c:v>
              </c:pt>
              <c:pt idx="758">
                <c:v>75.460428073669121</c:v>
              </c:pt>
              <c:pt idx="759">
                <c:v>75.559980089597445</c:v>
              </c:pt>
              <c:pt idx="760">
                <c:v>75.65953210552577</c:v>
              </c:pt>
              <c:pt idx="761">
                <c:v>75.759084121454094</c:v>
              </c:pt>
              <c:pt idx="762">
                <c:v>75.858636137382419</c:v>
              </c:pt>
              <c:pt idx="763">
                <c:v>75.958188153310743</c:v>
              </c:pt>
              <c:pt idx="764">
                <c:v>76.057740169239068</c:v>
              </c:pt>
              <c:pt idx="765">
                <c:v>76.157292185167393</c:v>
              </c:pt>
              <c:pt idx="766">
                <c:v>76.256844201095717</c:v>
              </c:pt>
              <c:pt idx="767">
                <c:v>76.356396217024042</c:v>
              </c:pt>
              <c:pt idx="768">
                <c:v>76.455948232952366</c:v>
              </c:pt>
              <c:pt idx="769">
                <c:v>76.555500248880691</c:v>
              </c:pt>
              <c:pt idx="770">
                <c:v>76.655052264809015</c:v>
              </c:pt>
              <c:pt idx="771">
                <c:v>76.75460428073734</c:v>
              </c:pt>
              <c:pt idx="772">
                <c:v>76.854156296665664</c:v>
              </c:pt>
              <c:pt idx="773">
                <c:v>76.953708312593989</c:v>
              </c:pt>
              <c:pt idx="774">
                <c:v>77.053260328522313</c:v>
              </c:pt>
              <c:pt idx="775">
                <c:v>77.152812344450638</c:v>
              </c:pt>
              <c:pt idx="776">
                <c:v>77.252364360378962</c:v>
              </c:pt>
              <c:pt idx="777">
                <c:v>77.351916376307287</c:v>
              </c:pt>
              <c:pt idx="778">
                <c:v>77.451468392235611</c:v>
              </c:pt>
              <c:pt idx="779">
                <c:v>77.551020408163936</c:v>
              </c:pt>
              <c:pt idx="780">
                <c:v>77.65057242409226</c:v>
              </c:pt>
              <c:pt idx="781">
                <c:v>77.750124440020585</c:v>
              </c:pt>
              <c:pt idx="782">
                <c:v>77.849676455948909</c:v>
              </c:pt>
              <c:pt idx="783">
                <c:v>77.949228471877234</c:v>
              </c:pt>
              <c:pt idx="784">
                <c:v>78.048780487805558</c:v>
              </c:pt>
              <c:pt idx="785">
                <c:v>78.148332503733883</c:v>
              </c:pt>
              <c:pt idx="786">
                <c:v>78.247884519662207</c:v>
              </c:pt>
              <c:pt idx="787">
                <c:v>78.347436535590532</c:v>
              </c:pt>
              <c:pt idx="788">
                <c:v>78.446988551518857</c:v>
              </c:pt>
              <c:pt idx="789">
                <c:v>78.546540567447181</c:v>
              </c:pt>
              <c:pt idx="790">
                <c:v>78.646092583375506</c:v>
              </c:pt>
              <c:pt idx="791">
                <c:v>78.74564459930383</c:v>
              </c:pt>
              <c:pt idx="792">
                <c:v>78.845196615232155</c:v>
              </c:pt>
              <c:pt idx="793">
                <c:v>78.944748631160479</c:v>
              </c:pt>
              <c:pt idx="794">
                <c:v>79.044300647088804</c:v>
              </c:pt>
              <c:pt idx="795">
                <c:v>79.143852663017128</c:v>
              </c:pt>
              <c:pt idx="796">
                <c:v>79.243404678945453</c:v>
              </c:pt>
              <c:pt idx="797">
                <c:v>79.342956694873777</c:v>
              </c:pt>
              <c:pt idx="798">
                <c:v>79.442508710802102</c:v>
              </c:pt>
              <c:pt idx="799">
                <c:v>79.542060726730426</c:v>
              </c:pt>
              <c:pt idx="800">
                <c:v>79.641612742658751</c:v>
              </c:pt>
              <c:pt idx="801">
                <c:v>79.741164758587075</c:v>
              </c:pt>
              <c:pt idx="802">
                <c:v>79.8407167745154</c:v>
              </c:pt>
              <c:pt idx="803">
                <c:v>79.940268790443724</c:v>
              </c:pt>
              <c:pt idx="804">
                <c:v>80.039820806372049</c:v>
              </c:pt>
              <c:pt idx="805">
                <c:v>80.139372822300373</c:v>
              </c:pt>
              <c:pt idx="806">
                <c:v>80.238924838228698</c:v>
              </c:pt>
              <c:pt idx="807">
                <c:v>80.338476854157022</c:v>
              </c:pt>
              <c:pt idx="808">
                <c:v>80.438028870085347</c:v>
              </c:pt>
              <c:pt idx="809">
                <c:v>80.537580886013671</c:v>
              </c:pt>
              <c:pt idx="810">
                <c:v>80.637132901941996</c:v>
              </c:pt>
              <c:pt idx="811">
                <c:v>80.736684917870321</c:v>
              </c:pt>
              <c:pt idx="812">
                <c:v>80.836236933798645</c:v>
              </c:pt>
              <c:pt idx="813">
                <c:v>80.93578894972697</c:v>
              </c:pt>
              <c:pt idx="814">
                <c:v>81.035340965655294</c:v>
              </c:pt>
              <c:pt idx="815">
                <c:v>81.134892981583619</c:v>
              </c:pt>
              <c:pt idx="816">
                <c:v>81.234444997511943</c:v>
              </c:pt>
              <c:pt idx="817">
                <c:v>81.333997013440268</c:v>
              </c:pt>
              <c:pt idx="818">
                <c:v>81.433549029368592</c:v>
              </c:pt>
              <c:pt idx="819">
                <c:v>81.533101045296917</c:v>
              </c:pt>
              <c:pt idx="820">
                <c:v>81.632653061225241</c:v>
              </c:pt>
              <c:pt idx="821">
                <c:v>81.732205077153566</c:v>
              </c:pt>
              <c:pt idx="822">
                <c:v>81.83175709308189</c:v>
              </c:pt>
              <c:pt idx="823">
                <c:v>81.931309109010215</c:v>
              </c:pt>
              <c:pt idx="824">
                <c:v>82.030861124938539</c:v>
              </c:pt>
              <c:pt idx="825">
                <c:v>82.130413140866864</c:v>
              </c:pt>
              <c:pt idx="826">
                <c:v>82.229965156795188</c:v>
              </c:pt>
              <c:pt idx="827">
                <c:v>82.329517172723513</c:v>
              </c:pt>
              <c:pt idx="828">
                <c:v>82.429069188651837</c:v>
              </c:pt>
              <c:pt idx="829">
                <c:v>82.528621204580162</c:v>
              </c:pt>
              <c:pt idx="830">
                <c:v>82.628173220508486</c:v>
              </c:pt>
              <c:pt idx="831">
                <c:v>82.727725236436811</c:v>
              </c:pt>
              <c:pt idx="832">
                <c:v>82.827277252365135</c:v>
              </c:pt>
              <c:pt idx="833">
                <c:v>82.92682926829346</c:v>
              </c:pt>
              <c:pt idx="834">
                <c:v>83.026381284221785</c:v>
              </c:pt>
              <c:pt idx="835">
                <c:v>83.125933300150109</c:v>
              </c:pt>
              <c:pt idx="836">
                <c:v>83.225485316078434</c:v>
              </c:pt>
              <c:pt idx="837">
                <c:v>83.325037332006758</c:v>
              </c:pt>
              <c:pt idx="838">
                <c:v>83.424589347935083</c:v>
              </c:pt>
              <c:pt idx="839">
                <c:v>83.524141363863407</c:v>
              </c:pt>
              <c:pt idx="840">
                <c:v>83.623693379791732</c:v>
              </c:pt>
              <c:pt idx="841">
                <c:v>83.723245395720056</c:v>
              </c:pt>
              <c:pt idx="842">
                <c:v>83.822797411648381</c:v>
              </c:pt>
              <c:pt idx="843">
                <c:v>83.922349427576705</c:v>
              </c:pt>
              <c:pt idx="844">
                <c:v>84.02190144350503</c:v>
              </c:pt>
              <c:pt idx="845">
                <c:v>84.121453459433354</c:v>
              </c:pt>
              <c:pt idx="846">
                <c:v>84.221005475361679</c:v>
              </c:pt>
              <c:pt idx="847">
                <c:v>84.320557491290003</c:v>
              </c:pt>
              <c:pt idx="848">
                <c:v>84.420109507218328</c:v>
              </c:pt>
              <c:pt idx="849">
                <c:v>84.519661523146652</c:v>
              </c:pt>
              <c:pt idx="850">
                <c:v>84.619213539074977</c:v>
              </c:pt>
              <c:pt idx="851">
                <c:v>84.718765555003301</c:v>
              </c:pt>
              <c:pt idx="852">
                <c:v>84.818317570931626</c:v>
              </c:pt>
              <c:pt idx="853">
                <c:v>84.91786958685995</c:v>
              </c:pt>
              <c:pt idx="854">
                <c:v>85.017421602788275</c:v>
              </c:pt>
              <c:pt idx="855">
                <c:v>85.1169736187166</c:v>
              </c:pt>
              <c:pt idx="856">
                <c:v>85.216525634644924</c:v>
              </c:pt>
              <c:pt idx="857">
                <c:v>85.316077650573249</c:v>
              </c:pt>
              <c:pt idx="858">
                <c:v>85.415629666501573</c:v>
              </c:pt>
              <c:pt idx="859">
                <c:v>85.515181682429898</c:v>
              </c:pt>
              <c:pt idx="860">
                <c:v>85.614733698358222</c:v>
              </c:pt>
              <c:pt idx="861">
                <c:v>85.714285714286547</c:v>
              </c:pt>
              <c:pt idx="862">
                <c:v>85.813837730214871</c:v>
              </c:pt>
              <c:pt idx="863">
                <c:v>85.913389746143196</c:v>
              </c:pt>
              <c:pt idx="864">
                <c:v>86.01294176207152</c:v>
              </c:pt>
              <c:pt idx="865">
                <c:v>86.112493777999845</c:v>
              </c:pt>
              <c:pt idx="866">
                <c:v>86.212045793928169</c:v>
              </c:pt>
              <c:pt idx="867">
                <c:v>86.311597809856494</c:v>
              </c:pt>
              <c:pt idx="868">
                <c:v>86.411149825784818</c:v>
              </c:pt>
              <c:pt idx="869">
                <c:v>86.510701841713143</c:v>
              </c:pt>
              <c:pt idx="870">
                <c:v>86.610253857641467</c:v>
              </c:pt>
              <c:pt idx="871">
                <c:v>86.709805873569792</c:v>
              </c:pt>
              <c:pt idx="872">
                <c:v>86.809357889498116</c:v>
              </c:pt>
              <c:pt idx="873">
                <c:v>86.908909905426441</c:v>
              </c:pt>
              <c:pt idx="874">
                <c:v>87.008461921354765</c:v>
              </c:pt>
              <c:pt idx="875">
                <c:v>87.10801393728309</c:v>
              </c:pt>
              <c:pt idx="876">
                <c:v>87.207565953211414</c:v>
              </c:pt>
              <c:pt idx="877">
                <c:v>87.307117969139739</c:v>
              </c:pt>
              <c:pt idx="878">
                <c:v>87.406669985068064</c:v>
              </c:pt>
              <c:pt idx="879">
                <c:v>87.506222000996388</c:v>
              </c:pt>
              <c:pt idx="880">
                <c:v>87.605774016924713</c:v>
              </c:pt>
              <c:pt idx="881">
                <c:v>87.705326032853037</c:v>
              </c:pt>
              <c:pt idx="882">
                <c:v>87.804878048781362</c:v>
              </c:pt>
              <c:pt idx="883">
                <c:v>87.904430064709686</c:v>
              </c:pt>
              <c:pt idx="884">
                <c:v>88.003982080638011</c:v>
              </c:pt>
              <c:pt idx="885">
                <c:v>88.103534096566335</c:v>
              </c:pt>
              <c:pt idx="886">
                <c:v>88.20308611249466</c:v>
              </c:pt>
              <c:pt idx="887">
                <c:v>88.302638128422984</c:v>
              </c:pt>
              <c:pt idx="888">
                <c:v>88.402190144351309</c:v>
              </c:pt>
              <c:pt idx="889">
                <c:v>88.501742160279633</c:v>
              </c:pt>
              <c:pt idx="890">
                <c:v>88.601294176207958</c:v>
              </c:pt>
              <c:pt idx="891">
                <c:v>88.700846192136282</c:v>
              </c:pt>
              <c:pt idx="892">
                <c:v>88.800398208064607</c:v>
              </c:pt>
              <c:pt idx="893">
                <c:v>88.899950223992931</c:v>
              </c:pt>
              <c:pt idx="894">
                <c:v>88.999502239921256</c:v>
              </c:pt>
              <c:pt idx="895">
                <c:v>89.09905425584958</c:v>
              </c:pt>
              <c:pt idx="896">
                <c:v>89.198606271777905</c:v>
              </c:pt>
              <c:pt idx="897">
                <c:v>89.298158287706229</c:v>
              </c:pt>
              <c:pt idx="898">
                <c:v>89.397710303634554</c:v>
              </c:pt>
              <c:pt idx="899">
                <c:v>89.497262319562878</c:v>
              </c:pt>
              <c:pt idx="900">
                <c:v>89.596814335491203</c:v>
              </c:pt>
              <c:pt idx="901">
                <c:v>89.696366351419528</c:v>
              </c:pt>
              <c:pt idx="902">
                <c:v>89.795918367347852</c:v>
              </c:pt>
              <c:pt idx="903">
                <c:v>89.895470383276177</c:v>
              </c:pt>
              <c:pt idx="904">
                <c:v>89.995022399204501</c:v>
              </c:pt>
              <c:pt idx="905">
                <c:v>90.094574415132826</c:v>
              </c:pt>
              <c:pt idx="906">
                <c:v>90.19412643106115</c:v>
              </c:pt>
              <c:pt idx="907">
                <c:v>90.293678446989475</c:v>
              </c:pt>
              <c:pt idx="908">
                <c:v>90.393230462917799</c:v>
              </c:pt>
              <c:pt idx="909">
                <c:v>90.492782478846124</c:v>
              </c:pt>
              <c:pt idx="910">
                <c:v>90.592334494774448</c:v>
              </c:pt>
              <c:pt idx="911">
                <c:v>90.691886510702773</c:v>
              </c:pt>
              <c:pt idx="912">
                <c:v>90.791438526631097</c:v>
              </c:pt>
              <c:pt idx="913">
                <c:v>90.890990542559422</c:v>
              </c:pt>
              <c:pt idx="914">
                <c:v>90.990542558487746</c:v>
              </c:pt>
              <c:pt idx="915">
                <c:v>91.090094574416071</c:v>
              </c:pt>
              <c:pt idx="916">
                <c:v>91.189646590344395</c:v>
              </c:pt>
              <c:pt idx="917">
                <c:v>91.28919860627272</c:v>
              </c:pt>
              <c:pt idx="918">
                <c:v>91.388750622201044</c:v>
              </c:pt>
              <c:pt idx="919">
                <c:v>91.488302638129369</c:v>
              </c:pt>
              <c:pt idx="920">
                <c:v>91.587854654057693</c:v>
              </c:pt>
              <c:pt idx="921">
                <c:v>91.687406669986018</c:v>
              </c:pt>
              <c:pt idx="922">
                <c:v>91.786958685914342</c:v>
              </c:pt>
              <c:pt idx="923">
                <c:v>91.886510701842667</c:v>
              </c:pt>
              <c:pt idx="924">
                <c:v>91.986062717770992</c:v>
              </c:pt>
              <c:pt idx="925">
                <c:v>92.085614733699316</c:v>
              </c:pt>
              <c:pt idx="926">
                <c:v>92.185166749627641</c:v>
              </c:pt>
              <c:pt idx="927">
                <c:v>92.284718765555965</c:v>
              </c:pt>
              <c:pt idx="928">
                <c:v>92.38427078148429</c:v>
              </c:pt>
              <c:pt idx="929">
                <c:v>92.483822797412614</c:v>
              </c:pt>
              <c:pt idx="930">
                <c:v>92.583374813340939</c:v>
              </c:pt>
              <c:pt idx="931">
                <c:v>92.682926829269263</c:v>
              </c:pt>
              <c:pt idx="932">
                <c:v>92.782478845197588</c:v>
              </c:pt>
              <c:pt idx="933">
                <c:v>92.882030861125912</c:v>
              </c:pt>
              <c:pt idx="934">
                <c:v>92.981582877054237</c:v>
              </c:pt>
              <c:pt idx="935">
                <c:v>93.081134892982561</c:v>
              </c:pt>
              <c:pt idx="936">
                <c:v>93.180686908910886</c:v>
              </c:pt>
              <c:pt idx="937">
                <c:v>93.28023892483921</c:v>
              </c:pt>
              <c:pt idx="938">
                <c:v>93.379790940767535</c:v>
              </c:pt>
              <c:pt idx="939">
                <c:v>93.479342956695859</c:v>
              </c:pt>
              <c:pt idx="940">
                <c:v>93.578894972624184</c:v>
              </c:pt>
              <c:pt idx="941">
                <c:v>93.678446988552508</c:v>
              </c:pt>
              <c:pt idx="942">
                <c:v>93.777999004480833</c:v>
              </c:pt>
              <c:pt idx="943">
                <c:v>93.877551020409157</c:v>
              </c:pt>
              <c:pt idx="944">
                <c:v>93.977103036337482</c:v>
              </c:pt>
              <c:pt idx="945">
                <c:v>94.076655052265806</c:v>
              </c:pt>
              <c:pt idx="946">
                <c:v>94.176207068194131</c:v>
              </c:pt>
              <c:pt idx="947">
                <c:v>94.275759084122456</c:v>
              </c:pt>
              <c:pt idx="948">
                <c:v>94.37531110005078</c:v>
              </c:pt>
              <c:pt idx="949">
                <c:v>94.474863115979105</c:v>
              </c:pt>
              <c:pt idx="950">
                <c:v>94.574415131907429</c:v>
              </c:pt>
              <c:pt idx="951">
                <c:v>94.673967147835754</c:v>
              </c:pt>
              <c:pt idx="952">
                <c:v>94.773519163764078</c:v>
              </c:pt>
              <c:pt idx="953">
                <c:v>94.873071179692403</c:v>
              </c:pt>
              <c:pt idx="954">
                <c:v>94.972623195620727</c:v>
              </c:pt>
              <c:pt idx="955">
                <c:v>95.072175211549052</c:v>
              </c:pt>
              <c:pt idx="956">
                <c:v>95.171727227477376</c:v>
              </c:pt>
              <c:pt idx="957">
                <c:v>95.271279243405701</c:v>
              </c:pt>
              <c:pt idx="958">
                <c:v>95.370831259334025</c:v>
              </c:pt>
              <c:pt idx="959">
                <c:v>95.47038327526235</c:v>
              </c:pt>
              <c:pt idx="960">
                <c:v>95.569935291190674</c:v>
              </c:pt>
              <c:pt idx="961">
                <c:v>95.669487307118999</c:v>
              </c:pt>
              <c:pt idx="962">
                <c:v>95.769039323047323</c:v>
              </c:pt>
              <c:pt idx="963">
                <c:v>95.868591338975648</c:v>
              </c:pt>
              <c:pt idx="964">
                <c:v>95.968143354903972</c:v>
              </c:pt>
              <c:pt idx="965">
                <c:v>96.067695370832297</c:v>
              </c:pt>
              <c:pt idx="966">
                <c:v>96.167247386760621</c:v>
              </c:pt>
              <c:pt idx="967">
                <c:v>96.266799402688946</c:v>
              </c:pt>
              <c:pt idx="968">
                <c:v>96.36635141861727</c:v>
              </c:pt>
              <c:pt idx="969">
                <c:v>96.465903434545595</c:v>
              </c:pt>
              <c:pt idx="970">
                <c:v>96.56545545047392</c:v>
              </c:pt>
              <c:pt idx="971">
                <c:v>96.665007466402244</c:v>
              </c:pt>
              <c:pt idx="972">
                <c:v>96.764559482330569</c:v>
              </c:pt>
              <c:pt idx="973">
                <c:v>96.864111498258893</c:v>
              </c:pt>
              <c:pt idx="974">
                <c:v>96.963663514187218</c:v>
              </c:pt>
              <c:pt idx="975">
                <c:v>97.063215530115542</c:v>
              </c:pt>
              <c:pt idx="976">
                <c:v>97.162767546043867</c:v>
              </c:pt>
              <c:pt idx="977">
                <c:v>97.262319561972191</c:v>
              </c:pt>
              <c:pt idx="978">
                <c:v>97.361871577900516</c:v>
              </c:pt>
              <c:pt idx="979">
                <c:v>97.46142359382884</c:v>
              </c:pt>
              <c:pt idx="980">
                <c:v>97.560975609757165</c:v>
              </c:pt>
              <c:pt idx="981">
                <c:v>97.660527625685489</c:v>
              </c:pt>
              <c:pt idx="982">
                <c:v>97.760079641613814</c:v>
              </c:pt>
              <c:pt idx="983">
                <c:v>97.859631657542138</c:v>
              </c:pt>
              <c:pt idx="984">
                <c:v>97.959183673470463</c:v>
              </c:pt>
              <c:pt idx="985">
                <c:v>98.058735689398787</c:v>
              </c:pt>
              <c:pt idx="986">
                <c:v>98.158287705327112</c:v>
              </c:pt>
              <c:pt idx="987">
                <c:v>98.257839721255436</c:v>
              </c:pt>
              <c:pt idx="988">
                <c:v>98.357391737183761</c:v>
              </c:pt>
              <c:pt idx="989">
                <c:v>98.456943753112085</c:v>
              </c:pt>
              <c:pt idx="990">
                <c:v>98.55649576904041</c:v>
              </c:pt>
              <c:pt idx="991">
                <c:v>98.656047784968735</c:v>
              </c:pt>
              <c:pt idx="992">
                <c:v>98.755599800897059</c:v>
              </c:pt>
              <c:pt idx="993">
                <c:v>98.855151816825384</c:v>
              </c:pt>
              <c:pt idx="994">
                <c:v>98.954703832753708</c:v>
              </c:pt>
              <c:pt idx="995">
                <c:v>99.054255848682033</c:v>
              </c:pt>
              <c:pt idx="996">
                <c:v>99.153807864610357</c:v>
              </c:pt>
              <c:pt idx="997">
                <c:v>99.253359880538682</c:v>
              </c:pt>
              <c:pt idx="998">
                <c:v>99.352911896467006</c:v>
              </c:pt>
              <c:pt idx="999">
                <c:v>99.452463912395331</c:v>
              </c:pt>
              <c:pt idx="1000">
                <c:v>99.552015928323655</c:v>
              </c:pt>
              <c:pt idx="1001">
                <c:v>99.65156794425198</c:v>
              </c:pt>
              <c:pt idx="1002">
                <c:v>99.751119960180304</c:v>
              </c:pt>
              <c:pt idx="1003">
                <c:v>99.850671976108629</c:v>
              </c:pt>
              <c:pt idx="1004">
                <c:v>99.950223992036953</c:v>
              </c:pt>
              <c:pt idx="1005">
                <c:v>100.04977600796528</c:v>
              </c:pt>
              <c:pt idx="1006">
                <c:v>100.1493280238936</c:v>
              </c:pt>
              <c:pt idx="1007">
                <c:v>100.24888003982193</c:v>
              </c:pt>
              <c:pt idx="1008">
                <c:v>100.34843205575025</c:v>
              </c:pt>
              <c:pt idx="1009">
                <c:v>100.44798407167858</c:v>
              </c:pt>
              <c:pt idx="1010">
                <c:v>100.5475360876069</c:v>
              </c:pt>
              <c:pt idx="1011">
                <c:v>100.64708810353522</c:v>
              </c:pt>
              <c:pt idx="1012">
                <c:v>100.74664011946355</c:v>
              </c:pt>
              <c:pt idx="1013">
                <c:v>100.84619213539187</c:v>
              </c:pt>
              <c:pt idx="1014">
                <c:v>100.9457441513202</c:v>
              </c:pt>
              <c:pt idx="1015">
                <c:v>101.04529616724852</c:v>
              </c:pt>
              <c:pt idx="1016">
                <c:v>101.14484818317685</c:v>
              </c:pt>
              <c:pt idx="1017">
                <c:v>101.24440019910517</c:v>
              </c:pt>
              <c:pt idx="1018">
                <c:v>101.3439522150335</c:v>
              </c:pt>
              <c:pt idx="1019">
                <c:v>101.44350423096182</c:v>
              </c:pt>
              <c:pt idx="1020">
                <c:v>101.54305624689015</c:v>
              </c:pt>
              <c:pt idx="1021">
                <c:v>101.64260826281847</c:v>
              </c:pt>
              <c:pt idx="1022">
                <c:v>101.74216027874679</c:v>
              </c:pt>
              <c:pt idx="1023">
                <c:v>101.84171229467512</c:v>
              </c:pt>
              <c:pt idx="1024">
                <c:v>101.94126431060344</c:v>
              </c:pt>
              <c:pt idx="1025">
                <c:v>102.04081632653177</c:v>
              </c:pt>
              <c:pt idx="1026">
                <c:v>102.14036834246009</c:v>
              </c:pt>
              <c:pt idx="1027">
                <c:v>102.23992035838842</c:v>
              </c:pt>
              <c:pt idx="1028">
                <c:v>102.33947237431674</c:v>
              </c:pt>
              <c:pt idx="1029">
                <c:v>102.43902439024507</c:v>
              </c:pt>
              <c:pt idx="1030">
                <c:v>102.53857640617339</c:v>
              </c:pt>
              <c:pt idx="1031">
                <c:v>102.63812842210172</c:v>
              </c:pt>
              <c:pt idx="1032">
                <c:v>102.73768043803004</c:v>
              </c:pt>
              <c:pt idx="1033">
                <c:v>102.83723245395836</c:v>
              </c:pt>
              <c:pt idx="1034">
                <c:v>102.93678446988669</c:v>
              </c:pt>
              <c:pt idx="1035">
                <c:v>103.03633648581501</c:v>
              </c:pt>
              <c:pt idx="1036">
                <c:v>103.13588850174334</c:v>
              </c:pt>
              <c:pt idx="1037">
                <c:v>103.23544051767166</c:v>
              </c:pt>
              <c:pt idx="1038">
                <c:v>103.33499253359999</c:v>
              </c:pt>
              <c:pt idx="1039">
                <c:v>103.43454454952831</c:v>
              </c:pt>
              <c:pt idx="1040">
                <c:v>103.53409656545664</c:v>
              </c:pt>
              <c:pt idx="1041">
                <c:v>103.63364858138496</c:v>
              </c:pt>
              <c:pt idx="1042">
                <c:v>103.73320059731329</c:v>
              </c:pt>
              <c:pt idx="1043">
                <c:v>103.83275261324161</c:v>
              </c:pt>
              <c:pt idx="1044">
                <c:v>103.93230462916993</c:v>
              </c:pt>
              <c:pt idx="1045">
                <c:v>104.03185664509826</c:v>
              </c:pt>
              <c:pt idx="1046">
                <c:v>104.13140866102658</c:v>
              </c:pt>
              <c:pt idx="1047">
                <c:v>104.23096067695491</c:v>
              </c:pt>
              <c:pt idx="1048">
                <c:v>104.33051269288323</c:v>
              </c:pt>
              <c:pt idx="1049">
                <c:v>104.43006470881156</c:v>
              </c:pt>
              <c:pt idx="1050">
                <c:v>104.52961672473988</c:v>
              </c:pt>
              <c:pt idx="1051">
                <c:v>104.62916874066821</c:v>
              </c:pt>
              <c:pt idx="1052">
                <c:v>104.72872075659653</c:v>
              </c:pt>
              <c:pt idx="1053">
                <c:v>104.82827277252485</c:v>
              </c:pt>
              <c:pt idx="1054">
                <c:v>104.92782478845318</c:v>
              </c:pt>
              <c:pt idx="1055">
                <c:v>105.0273768043815</c:v>
              </c:pt>
              <c:pt idx="1056">
                <c:v>105.12692882030983</c:v>
              </c:pt>
              <c:pt idx="1057">
                <c:v>105.22648083623815</c:v>
              </c:pt>
              <c:pt idx="1058">
                <c:v>105.32603285216648</c:v>
              </c:pt>
              <c:pt idx="1059">
                <c:v>105.4255848680948</c:v>
              </c:pt>
              <c:pt idx="1060">
                <c:v>105.52513688402313</c:v>
              </c:pt>
              <c:pt idx="1061">
                <c:v>105.62468889995145</c:v>
              </c:pt>
              <c:pt idx="1062">
                <c:v>105.72424091587978</c:v>
              </c:pt>
              <c:pt idx="1063">
                <c:v>105.8237929318081</c:v>
              </c:pt>
              <c:pt idx="1064">
                <c:v>105.92334494773642</c:v>
              </c:pt>
              <c:pt idx="1065">
                <c:v>106.02289696366475</c:v>
              </c:pt>
              <c:pt idx="1066">
                <c:v>106.12244897959307</c:v>
              </c:pt>
              <c:pt idx="1067">
                <c:v>106.2220009955214</c:v>
              </c:pt>
              <c:pt idx="1068">
                <c:v>106.32155301144972</c:v>
              </c:pt>
              <c:pt idx="1069">
                <c:v>106.42110502737805</c:v>
              </c:pt>
              <c:pt idx="1070">
                <c:v>106.52065704330637</c:v>
              </c:pt>
              <c:pt idx="1071">
                <c:v>106.6202090592347</c:v>
              </c:pt>
              <c:pt idx="1072">
                <c:v>106.71976107516302</c:v>
              </c:pt>
              <c:pt idx="1073">
                <c:v>106.81931309109135</c:v>
              </c:pt>
              <c:pt idx="1074">
                <c:v>106.91886510701967</c:v>
              </c:pt>
              <c:pt idx="1075">
                <c:v>107.01841712294799</c:v>
              </c:pt>
              <c:pt idx="1076">
                <c:v>107.11796913887632</c:v>
              </c:pt>
              <c:pt idx="1077">
                <c:v>107.21752115480464</c:v>
              </c:pt>
              <c:pt idx="1078">
                <c:v>107.31707317073297</c:v>
              </c:pt>
              <c:pt idx="1079">
                <c:v>107.41662518666129</c:v>
              </c:pt>
              <c:pt idx="1080">
                <c:v>107.51617720258962</c:v>
              </c:pt>
              <c:pt idx="1081">
                <c:v>107.61572921851794</c:v>
              </c:pt>
              <c:pt idx="1082">
                <c:v>107.71528123444627</c:v>
              </c:pt>
              <c:pt idx="1083">
                <c:v>107.81483325037459</c:v>
              </c:pt>
              <c:pt idx="1084">
                <c:v>107.91438526630292</c:v>
              </c:pt>
              <c:pt idx="1085">
                <c:v>108.01393728223124</c:v>
              </c:pt>
              <c:pt idx="1086">
                <c:v>108.11348929815956</c:v>
              </c:pt>
              <c:pt idx="1087">
                <c:v>108.21304131408789</c:v>
              </c:pt>
              <c:pt idx="1088">
                <c:v>108.31259333001621</c:v>
              </c:pt>
              <c:pt idx="1089">
                <c:v>108.41214534594454</c:v>
              </c:pt>
              <c:pt idx="1090">
                <c:v>108.51169736187286</c:v>
              </c:pt>
              <c:pt idx="1091">
                <c:v>108.61124937780119</c:v>
              </c:pt>
              <c:pt idx="1092">
                <c:v>108.71080139372951</c:v>
              </c:pt>
              <c:pt idx="1093">
                <c:v>108.81035340965784</c:v>
              </c:pt>
              <c:pt idx="1094">
                <c:v>108.90990542558616</c:v>
              </c:pt>
              <c:pt idx="1095">
                <c:v>109.00945744151448</c:v>
              </c:pt>
              <c:pt idx="1096">
                <c:v>109.10900945744281</c:v>
              </c:pt>
              <c:pt idx="1097">
                <c:v>109.20856147337113</c:v>
              </c:pt>
              <c:pt idx="1098">
                <c:v>109.30811348929946</c:v>
              </c:pt>
              <c:pt idx="1099">
                <c:v>109.40766550522778</c:v>
              </c:pt>
              <c:pt idx="1100">
                <c:v>109.50721752115611</c:v>
              </c:pt>
              <c:pt idx="1101">
                <c:v>109.60676953708443</c:v>
              </c:pt>
              <c:pt idx="1102">
                <c:v>109.70632155301276</c:v>
              </c:pt>
              <c:pt idx="1103">
                <c:v>109.80587356894108</c:v>
              </c:pt>
              <c:pt idx="1104">
                <c:v>109.90542558486941</c:v>
              </c:pt>
              <c:pt idx="1105">
                <c:v>110.00497760079773</c:v>
              </c:pt>
              <c:pt idx="1106">
                <c:v>110.10452961672605</c:v>
              </c:pt>
              <c:pt idx="1107">
                <c:v>110.20408163265438</c:v>
              </c:pt>
              <c:pt idx="1108">
                <c:v>110.3036336485827</c:v>
              </c:pt>
              <c:pt idx="1109">
                <c:v>110.40318566451103</c:v>
              </c:pt>
              <c:pt idx="1110">
                <c:v>110.50273768043935</c:v>
              </c:pt>
              <c:pt idx="1111">
                <c:v>110.60228969636768</c:v>
              </c:pt>
              <c:pt idx="1112">
                <c:v>110.701841712296</c:v>
              </c:pt>
              <c:pt idx="1113">
                <c:v>110.80139372822433</c:v>
              </c:pt>
              <c:pt idx="1114">
                <c:v>110.90094574415265</c:v>
              </c:pt>
              <c:pt idx="1115">
                <c:v>111.00049776008098</c:v>
              </c:pt>
              <c:pt idx="1116">
                <c:v>111.1000497760093</c:v>
              </c:pt>
              <c:pt idx="1117">
                <c:v>111.19960179193762</c:v>
              </c:pt>
              <c:pt idx="1118">
                <c:v>111.29915380786595</c:v>
              </c:pt>
              <c:pt idx="1119">
                <c:v>111.39870582379427</c:v>
              </c:pt>
              <c:pt idx="1120">
                <c:v>111.4982578397226</c:v>
              </c:pt>
              <c:pt idx="1121">
                <c:v>111.59780985565092</c:v>
              </c:pt>
              <c:pt idx="1122">
                <c:v>111.69736187157925</c:v>
              </c:pt>
              <c:pt idx="1123">
                <c:v>111.79691388750757</c:v>
              </c:pt>
              <c:pt idx="1124">
                <c:v>111.8964659034359</c:v>
              </c:pt>
              <c:pt idx="1125">
                <c:v>111.99601791936422</c:v>
              </c:pt>
              <c:pt idx="1126">
                <c:v>112.09556993529254</c:v>
              </c:pt>
              <c:pt idx="1127">
                <c:v>112.19512195122087</c:v>
              </c:pt>
              <c:pt idx="1128">
                <c:v>112.29467396714919</c:v>
              </c:pt>
              <c:pt idx="1129">
                <c:v>112.39422598307752</c:v>
              </c:pt>
              <c:pt idx="1130">
                <c:v>112.49377799900584</c:v>
              </c:pt>
              <c:pt idx="1131">
                <c:v>112.59333001493417</c:v>
              </c:pt>
              <c:pt idx="1132">
                <c:v>112.69288203086249</c:v>
              </c:pt>
              <c:pt idx="1133">
                <c:v>112.79243404679082</c:v>
              </c:pt>
              <c:pt idx="1134">
                <c:v>112.89198606271914</c:v>
              </c:pt>
              <c:pt idx="1135">
                <c:v>112.99153807864747</c:v>
              </c:pt>
              <c:pt idx="1136">
                <c:v>113.09109009457579</c:v>
              </c:pt>
              <c:pt idx="1137">
                <c:v>113.19064211050411</c:v>
              </c:pt>
              <c:pt idx="1138">
                <c:v>113.29019412643244</c:v>
              </c:pt>
              <c:pt idx="1139">
                <c:v>113.38974614236076</c:v>
              </c:pt>
              <c:pt idx="1140">
                <c:v>113.48929815828909</c:v>
              </c:pt>
              <c:pt idx="1141">
                <c:v>113.58885017421741</c:v>
              </c:pt>
              <c:pt idx="1142">
                <c:v>113.68840219014574</c:v>
              </c:pt>
              <c:pt idx="1143">
                <c:v>113.78795420607406</c:v>
              </c:pt>
              <c:pt idx="1144">
                <c:v>113.88750622200239</c:v>
              </c:pt>
              <c:pt idx="1145">
                <c:v>113.98705823793071</c:v>
              </c:pt>
              <c:pt idx="1146">
                <c:v>114.08661025385904</c:v>
              </c:pt>
              <c:pt idx="1147">
                <c:v>114.18616226978736</c:v>
              </c:pt>
              <c:pt idx="1148">
                <c:v>114.28571428571568</c:v>
              </c:pt>
              <c:pt idx="1149">
                <c:v>114.38526630164401</c:v>
              </c:pt>
              <c:pt idx="1150">
                <c:v>114.48481831757233</c:v>
              </c:pt>
              <c:pt idx="1151">
                <c:v>114.58437033350066</c:v>
              </c:pt>
              <c:pt idx="1152">
                <c:v>114.68392234942898</c:v>
              </c:pt>
              <c:pt idx="1153">
                <c:v>114.78347436535731</c:v>
              </c:pt>
              <c:pt idx="1154">
                <c:v>114.88302638128563</c:v>
              </c:pt>
              <c:pt idx="1155">
                <c:v>114.98257839721396</c:v>
              </c:pt>
              <c:pt idx="1156">
                <c:v>115.08213041314228</c:v>
              </c:pt>
              <c:pt idx="1157">
                <c:v>115.18168242907061</c:v>
              </c:pt>
              <c:pt idx="1158">
                <c:v>115.28123444499893</c:v>
              </c:pt>
              <c:pt idx="1159">
                <c:v>115.38078646092725</c:v>
              </c:pt>
              <c:pt idx="1160">
                <c:v>115.48033847685558</c:v>
              </c:pt>
              <c:pt idx="1161">
                <c:v>115.5798904927839</c:v>
              </c:pt>
              <c:pt idx="1162">
                <c:v>115.67944250871223</c:v>
              </c:pt>
              <c:pt idx="1163">
                <c:v>115.77899452464055</c:v>
              </c:pt>
              <c:pt idx="1164">
                <c:v>115.87854654056888</c:v>
              </c:pt>
              <c:pt idx="1165">
                <c:v>115.9780985564972</c:v>
              </c:pt>
              <c:pt idx="1166">
                <c:v>116.07765057242553</c:v>
              </c:pt>
              <c:pt idx="1167">
                <c:v>116.17720258835385</c:v>
              </c:pt>
              <c:pt idx="1168">
                <c:v>116.27675460428217</c:v>
              </c:pt>
              <c:pt idx="1169">
                <c:v>116.3763066202105</c:v>
              </c:pt>
              <c:pt idx="1170">
                <c:v>116.47585863613882</c:v>
              </c:pt>
              <c:pt idx="1171">
                <c:v>116.57541065206715</c:v>
              </c:pt>
              <c:pt idx="1172">
                <c:v>116.67496266799547</c:v>
              </c:pt>
              <c:pt idx="1173">
                <c:v>116.7745146839238</c:v>
              </c:pt>
              <c:pt idx="1174">
                <c:v>116.87406669985212</c:v>
              </c:pt>
              <c:pt idx="1175">
                <c:v>116.97361871578045</c:v>
              </c:pt>
              <c:pt idx="1176">
                <c:v>117.07317073170877</c:v>
              </c:pt>
              <c:pt idx="1177">
                <c:v>117.1727227476371</c:v>
              </c:pt>
              <c:pt idx="1178">
                <c:v>117.27227476356542</c:v>
              </c:pt>
              <c:pt idx="1179">
                <c:v>117.37182677949374</c:v>
              </c:pt>
              <c:pt idx="1180">
                <c:v>117.47137879542207</c:v>
              </c:pt>
              <c:pt idx="1181">
                <c:v>117.57093081135039</c:v>
              </c:pt>
              <c:pt idx="1182">
                <c:v>117.67048282727872</c:v>
              </c:pt>
              <c:pt idx="1183">
                <c:v>117.77003484320704</c:v>
              </c:pt>
              <c:pt idx="1184">
                <c:v>117.86958685913537</c:v>
              </c:pt>
              <c:pt idx="1185">
                <c:v>117.96913887506369</c:v>
              </c:pt>
              <c:pt idx="1186">
                <c:v>118.06869089099202</c:v>
              </c:pt>
              <c:pt idx="1187">
                <c:v>118.16824290692034</c:v>
              </c:pt>
              <c:pt idx="1188">
                <c:v>118.26779492284867</c:v>
              </c:pt>
              <c:pt idx="1189">
                <c:v>118.36734693877699</c:v>
              </c:pt>
              <c:pt idx="1190">
                <c:v>118.46689895470531</c:v>
              </c:pt>
              <c:pt idx="1191">
                <c:v>118.56645097063364</c:v>
              </c:pt>
              <c:pt idx="1192">
                <c:v>118.66600298656196</c:v>
              </c:pt>
              <c:pt idx="1193">
                <c:v>118.76555500249029</c:v>
              </c:pt>
              <c:pt idx="1194">
                <c:v>118.86510701841861</c:v>
              </c:pt>
              <c:pt idx="1195">
                <c:v>118.96465903434694</c:v>
              </c:pt>
              <c:pt idx="1196">
                <c:v>119.06421105027526</c:v>
              </c:pt>
              <c:pt idx="1197">
                <c:v>119.16376306620359</c:v>
              </c:pt>
              <c:pt idx="1198">
                <c:v>119.26331508213191</c:v>
              </c:pt>
              <c:pt idx="1199">
                <c:v>119.36286709806024</c:v>
              </c:pt>
              <c:pt idx="1200">
                <c:v>119.46241911398856</c:v>
              </c:pt>
              <c:pt idx="1201">
                <c:v>119.56197112991688</c:v>
              </c:pt>
              <c:pt idx="1202">
                <c:v>119.66152314584521</c:v>
              </c:pt>
              <c:pt idx="1203">
                <c:v>119.76107516177353</c:v>
              </c:pt>
              <c:pt idx="1204">
                <c:v>119.86062717770186</c:v>
              </c:pt>
              <c:pt idx="1205">
                <c:v>119.96017919363018</c:v>
              </c:pt>
              <c:pt idx="1206">
                <c:v>120.05973120955851</c:v>
              </c:pt>
              <c:pt idx="1207">
                <c:v>120.15928322548683</c:v>
              </c:pt>
              <c:pt idx="1208">
                <c:v>120.25883524141516</c:v>
              </c:pt>
              <c:pt idx="1209">
                <c:v>120.35838725734348</c:v>
              </c:pt>
              <c:pt idx="1210">
                <c:v>120.4579392732718</c:v>
              </c:pt>
              <c:pt idx="1211">
                <c:v>120.55749128920013</c:v>
              </c:pt>
              <c:pt idx="1212">
                <c:v>120.65704330512845</c:v>
              </c:pt>
              <c:pt idx="1213">
                <c:v>120.75659532105678</c:v>
              </c:pt>
              <c:pt idx="1214">
                <c:v>120.8561473369851</c:v>
              </c:pt>
              <c:pt idx="1215">
                <c:v>120.95569935291343</c:v>
              </c:pt>
              <c:pt idx="1216">
                <c:v>121.05525136884175</c:v>
              </c:pt>
              <c:pt idx="1217">
                <c:v>121.15480338477008</c:v>
              </c:pt>
              <c:pt idx="1218">
                <c:v>121.2543554006984</c:v>
              </c:pt>
              <c:pt idx="1219">
                <c:v>121.35390741662673</c:v>
              </c:pt>
              <c:pt idx="1220">
                <c:v>121.45345943255505</c:v>
              </c:pt>
              <c:pt idx="1221">
                <c:v>121.55301144848337</c:v>
              </c:pt>
              <c:pt idx="1222">
                <c:v>121.6525634644117</c:v>
              </c:pt>
              <c:pt idx="1223">
                <c:v>121.75211548034002</c:v>
              </c:pt>
              <c:pt idx="1224">
                <c:v>121.85166749626835</c:v>
              </c:pt>
              <c:pt idx="1225">
                <c:v>121.95121951219667</c:v>
              </c:pt>
              <c:pt idx="1226">
                <c:v>122.050771528125</c:v>
              </c:pt>
              <c:pt idx="1227">
                <c:v>122.15032354405332</c:v>
              </c:pt>
              <c:pt idx="1228">
                <c:v>122.24987555998165</c:v>
              </c:pt>
              <c:pt idx="1229">
                <c:v>122.34942757590997</c:v>
              </c:pt>
              <c:pt idx="1230">
                <c:v>122.4489795918383</c:v>
              </c:pt>
              <c:pt idx="1231">
                <c:v>122.54853160776662</c:v>
              </c:pt>
              <c:pt idx="1232">
                <c:v>122.64808362369494</c:v>
              </c:pt>
              <c:pt idx="1233">
                <c:v>122.74763563962327</c:v>
              </c:pt>
              <c:pt idx="1234">
                <c:v>122.84718765555159</c:v>
              </c:pt>
              <c:pt idx="1235">
                <c:v>122.94673967147992</c:v>
              </c:pt>
              <c:pt idx="1236">
                <c:v>123.04629168740824</c:v>
              </c:pt>
              <c:pt idx="1237">
                <c:v>123.14584370333657</c:v>
              </c:pt>
              <c:pt idx="1238">
                <c:v>123.24539571926489</c:v>
              </c:pt>
              <c:pt idx="1239">
                <c:v>123.34494773519322</c:v>
              </c:pt>
              <c:pt idx="1240">
                <c:v>123.44449975112154</c:v>
              </c:pt>
              <c:pt idx="1241">
                <c:v>123.54405176704987</c:v>
              </c:pt>
              <c:pt idx="1242">
                <c:v>123.64360378297819</c:v>
              </c:pt>
              <c:pt idx="1243">
                <c:v>123.74315579890651</c:v>
              </c:pt>
              <c:pt idx="1244">
                <c:v>123.84270781483484</c:v>
              </c:pt>
              <c:pt idx="1245">
                <c:v>123.94225983076316</c:v>
              </c:pt>
              <c:pt idx="1246">
                <c:v>124.04181184669149</c:v>
              </c:pt>
              <c:pt idx="1247">
                <c:v>124.14136386261981</c:v>
              </c:pt>
              <c:pt idx="1248">
                <c:v>124.24091587854814</c:v>
              </c:pt>
              <c:pt idx="1249">
                <c:v>124.34046789447646</c:v>
              </c:pt>
              <c:pt idx="1250">
                <c:v>124.44001991040479</c:v>
              </c:pt>
              <c:pt idx="1251">
                <c:v>124.53957192633311</c:v>
              </c:pt>
              <c:pt idx="1252">
                <c:v>124.63912394226143</c:v>
              </c:pt>
              <c:pt idx="1253">
                <c:v>124.73867595818976</c:v>
              </c:pt>
              <c:pt idx="1254">
                <c:v>124.83822797411808</c:v>
              </c:pt>
              <c:pt idx="1255">
                <c:v>124.93777999004641</c:v>
              </c:pt>
              <c:pt idx="1256">
                <c:v>125.03733200597473</c:v>
              </c:pt>
              <c:pt idx="1257">
                <c:v>125.13688402190306</c:v>
              </c:pt>
              <c:pt idx="1258">
                <c:v>125.23643603783138</c:v>
              </c:pt>
              <c:pt idx="1259">
                <c:v>125.33598805375971</c:v>
              </c:pt>
              <c:pt idx="1260">
                <c:v>125.43554006968803</c:v>
              </c:pt>
              <c:pt idx="1261">
                <c:v>125.53509208561636</c:v>
              </c:pt>
              <c:pt idx="1262">
                <c:v>125.63464410154468</c:v>
              </c:pt>
              <c:pt idx="1263">
                <c:v>125.734196117473</c:v>
              </c:pt>
              <c:pt idx="1264">
                <c:v>125.83374813340133</c:v>
              </c:pt>
              <c:pt idx="1265">
                <c:v>125.93330014932965</c:v>
              </c:pt>
              <c:pt idx="1266">
                <c:v>126.03285216525798</c:v>
              </c:pt>
              <c:pt idx="1267">
                <c:v>126.1324041811863</c:v>
              </c:pt>
              <c:pt idx="1268">
                <c:v>126.23195619711463</c:v>
              </c:pt>
              <c:pt idx="1269">
                <c:v>126.33150821304295</c:v>
              </c:pt>
              <c:pt idx="1270">
                <c:v>126.43106022897128</c:v>
              </c:pt>
              <c:pt idx="1271">
                <c:v>126.5306122448996</c:v>
              </c:pt>
              <c:pt idx="1272">
                <c:v>126.63016426082793</c:v>
              </c:pt>
              <c:pt idx="1273">
                <c:v>126.72971627675625</c:v>
              </c:pt>
              <c:pt idx="1274">
                <c:v>126.82926829268457</c:v>
              </c:pt>
              <c:pt idx="1275">
                <c:v>126.9288203086129</c:v>
              </c:pt>
              <c:pt idx="1276">
                <c:v>127.02837232454122</c:v>
              </c:pt>
              <c:pt idx="1277">
                <c:v>127.12792434046955</c:v>
              </c:pt>
              <c:pt idx="1278">
                <c:v>127.22747635639787</c:v>
              </c:pt>
              <c:pt idx="1279">
                <c:v>127.3270283723262</c:v>
              </c:pt>
              <c:pt idx="1280">
                <c:v>127.42658038825452</c:v>
              </c:pt>
              <c:pt idx="1281">
                <c:v>127.52613240418285</c:v>
              </c:pt>
              <c:pt idx="1282">
                <c:v>127.62568442011117</c:v>
              </c:pt>
              <c:pt idx="1283">
                <c:v>127.72523643603949</c:v>
              </c:pt>
              <c:pt idx="1284">
                <c:v>127.82478845196782</c:v>
              </c:pt>
              <c:pt idx="1285">
                <c:v>127.92434046789614</c:v>
              </c:pt>
              <c:pt idx="1286">
                <c:v>128.02389248382445</c:v>
              </c:pt>
              <c:pt idx="1287">
                <c:v>128.12344449975276</c:v>
              </c:pt>
              <c:pt idx="1288">
                <c:v>128.22299651568107</c:v>
              </c:pt>
              <c:pt idx="1289">
                <c:v>128.32254853160939</c:v>
              </c:pt>
              <c:pt idx="1290">
                <c:v>128.4221005475377</c:v>
              </c:pt>
              <c:pt idx="1291">
                <c:v>128.52165256346601</c:v>
              </c:pt>
              <c:pt idx="1292">
                <c:v>128.62120457939432</c:v>
              </c:pt>
              <c:pt idx="1293">
                <c:v>128.72075659532263</c:v>
              </c:pt>
              <c:pt idx="1294">
                <c:v>128.82030861125094</c:v>
              </c:pt>
              <c:pt idx="1295">
                <c:v>128.91986062717925</c:v>
              </c:pt>
              <c:pt idx="1296">
                <c:v>129.01941264310756</c:v>
              </c:pt>
              <c:pt idx="1297">
                <c:v>129.11896465903587</c:v>
              </c:pt>
              <c:pt idx="1298">
                <c:v>129.21851667496418</c:v>
              </c:pt>
              <c:pt idx="1299">
                <c:v>129.31806869089249</c:v>
              </c:pt>
              <c:pt idx="1300">
                <c:v>129.4176207068208</c:v>
              </c:pt>
              <c:pt idx="1301">
                <c:v>129.51717272274911</c:v>
              </c:pt>
              <c:pt idx="1302">
                <c:v>129.61672473867742</c:v>
              </c:pt>
              <c:pt idx="1303">
                <c:v>129.71627675460573</c:v>
              </c:pt>
              <c:pt idx="1304">
                <c:v>129.81582877053404</c:v>
              </c:pt>
              <c:pt idx="1305">
                <c:v>129.91538078646235</c:v>
              </c:pt>
              <c:pt idx="1306">
                <c:v>130.01493280239066</c:v>
              </c:pt>
              <c:pt idx="1307">
                <c:v>130.11448481831897</c:v>
              </c:pt>
              <c:pt idx="1308">
                <c:v>130.21403683424728</c:v>
              </c:pt>
              <c:pt idx="1309">
                <c:v>130.31358885017559</c:v>
              </c:pt>
              <c:pt idx="1310">
                <c:v>130.4131408661039</c:v>
              </c:pt>
              <c:pt idx="1311">
                <c:v>130.51269288203221</c:v>
              </c:pt>
              <c:pt idx="1312">
                <c:v>130.61224489796052</c:v>
              </c:pt>
              <c:pt idx="1313">
                <c:v>130.71179691388883</c:v>
              </c:pt>
              <c:pt idx="1314">
                <c:v>130.81134892981714</c:v>
              </c:pt>
              <c:pt idx="1315">
                <c:v>130.91090094574545</c:v>
              </c:pt>
              <c:pt idx="1316">
                <c:v>131.01045296167376</c:v>
              </c:pt>
              <c:pt idx="1317">
                <c:v>131.11000497760207</c:v>
              </c:pt>
              <c:pt idx="1318">
                <c:v>131.20955699353038</c:v>
              </c:pt>
              <c:pt idx="1319">
                <c:v>131.30910900945869</c:v>
              </c:pt>
              <c:pt idx="1320">
                <c:v>131.408661025387</c:v>
              </c:pt>
              <c:pt idx="1321">
                <c:v>131.50821304131532</c:v>
              </c:pt>
              <c:pt idx="1322">
                <c:v>131.60776505724363</c:v>
              </c:pt>
              <c:pt idx="1323">
                <c:v>131.70731707317194</c:v>
              </c:pt>
              <c:pt idx="1324">
                <c:v>131.80686908910025</c:v>
              </c:pt>
              <c:pt idx="1325">
                <c:v>131.90642110502856</c:v>
              </c:pt>
              <c:pt idx="1326">
                <c:v>132.00597312095687</c:v>
              </c:pt>
              <c:pt idx="1327">
                <c:v>132.10552513688518</c:v>
              </c:pt>
              <c:pt idx="1328">
                <c:v>132.20507715281349</c:v>
              </c:pt>
              <c:pt idx="1329">
                <c:v>132.3046291687418</c:v>
              </c:pt>
              <c:pt idx="1330">
                <c:v>132.40418118467011</c:v>
              </c:pt>
              <c:pt idx="1331">
                <c:v>132.50373320059842</c:v>
              </c:pt>
              <c:pt idx="1332">
                <c:v>132.60328521652673</c:v>
              </c:pt>
              <c:pt idx="1333">
                <c:v>132.70283723245504</c:v>
              </c:pt>
              <c:pt idx="1334">
                <c:v>132.80238924838335</c:v>
              </c:pt>
              <c:pt idx="1335">
                <c:v>132.90194126431166</c:v>
              </c:pt>
              <c:pt idx="1336">
                <c:v>133.00149328023997</c:v>
              </c:pt>
              <c:pt idx="1337">
                <c:v>133.10104529616828</c:v>
              </c:pt>
              <c:pt idx="1338">
                <c:v>133.20059731209659</c:v>
              </c:pt>
              <c:pt idx="1339">
                <c:v>133.3001493280249</c:v>
              </c:pt>
              <c:pt idx="1340">
                <c:v>133.39970134395321</c:v>
              </c:pt>
              <c:pt idx="1341">
                <c:v>133.49925335988152</c:v>
              </c:pt>
              <c:pt idx="1342">
                <c:v>133.59880537580983</c:v>
              </c:pt>
              <c:pt idx="1343">
                <c:v>133.69835739173814</c:v>
              </c:pt>
              <c:pt idx="1344">
                <c:v>133.79790940766645</c:v>
              </c:pt>
              <c:pt idx="1345">
                <c:v>133.89746142359476</c:v>
              </c:pt>
              <c:pt idx="1346">
                <c:v>133.99701343952307</c:v>
              </c:pt>
              <c:pt idx="1347">
                <c:v>134.09656545545138</c:v>
              </c:pt>
              <c:pt idx="1348">
                <c:v>134.19611747137969</c:v>
              </c:pt>
              <c:pt idx="1349">
                <c:v>134.295669487308</c:v>
              </c:pt>
              <c:pt idx="1350">
                <c:v>134.39522150323631</c:v>
              </c:pt>
              <c:pt idx="1351">
                <c:v>134.49477351916462</c:v>
              </c:pt>
              <c:pt idx="1352">
                <c:v>134.59432553509293</c:v>
              </c:pt>
              <c:pt idx="1353">
                <c:v>134.69387755102125</c:v>
              </c:pt>
              <c:pt idx="1354">
                <c:v>134.79342956694956</c:v>
              </c:pt>
              <c:pt idx="1355">
                <c:v>134.89298158287787</c:v>
              </c:pt>
              <c:pt idx="1356">
                <c:v>134.99253359880618</c:v>
              </c:pt>
              <c:pt idx="1357">
                <c:v>135.09208561473449</c:v>
              </c:pt>
              <c:pt idx="1358">
                <c:v>135.1916376306628</c:v>
              </c:pt>
              <c:pt idx="1359">
                <c:v>135.29118964659111</c:v>
              </c:pt>
              <c:pt idx="1360">
                <c:v>135.39074166251942</c:v>
              </c:pt>
              <c:pt idx="1361">
                <c:v>135.49029367844773</c:v>
              </c:pt>
              <c:pt idx="1362">
                <c:v>135.58984569437604</c:v>
              </c:pt>
              <c:pt idx="1363">
                <c:v>135.68939771030435</c:v>
              </c:pt>
              <c:pt idx="1364">
                <c:v>135.78894972623266</c:v>
              </c:pt>
              <c:pt idx="1365">
                <c:v>135.88850174216097</c:v>
              </c:pt>
              <c:pt idx="1366">
                <c:v>135.98805375808928</c:v>
              </c:pt>
              <c:pt idx="1367">
                <c:v>136.08760577401759</c:v>
              </c:pt>
              <c:pt idx="1368">
                <c:v>136.1871577899459</c:v>
              </c:pt>
              <c:pt idx="1369">
                <c:v>136.28670980587421</c:v>
              </c:pt>
              <c:pt idx="1370">
                <c:v>136.38626182180252</c:v>
              </c:pt>
              <c:pt idx="1371">
                <c:v>136.48581383773083</c:v>
              </c:pt>
              <c:pt idx="1372">
                <c:v>136.58536585365914</c:v>
              </c:pt>
              <c:pt idx="1373">
                <c:v>136.68491786958745</c:v>
              </c:pt>
              <c:pt idx="1374">
                <c:v>136.78446988551576</c:v>
              </c:pt>
              <c:pt idx="1375">
                <c:v>136.88402190144407</c:v>
              </c:pt>
              <c:pt idx="1376">
                <c:v>136.98357391737238</c:v>
              </c:pt>
              <c:pt idx="1377">
                <c:v>137.08312593330069</c:v>
              </c:pt>
              <c:pt idx="1378">
                <c:v>137.182677949229</c:v>
              </c:pt>
              <c:pt idx="1379">
                <c:v>137.28222996515731</c:v>
              </c:pt>
              <c:pt idx="1380">
                <c:v>137.38178198108562</c:v>
              </c:pt>
              <c:pt idx="1381">
                <c:v>137.48133399701393</c:v>
              </c:pt>
              <c:pt idx="1382">
                <c:v>137.58088601294224</c:v>
              </c:pt>
              <c:pt idx="1383">
                <c:v>137.68043802887055</c:v>
              </c:pt>
              <c:pt idx="1384">
                <c:v>137.77999004479886</c:v>
              </c:pt>
              <c:pt idx="1385">
                <c:v>137.87954206072718</c:v>
              </c:pt>
              <c:pt idx="1386">
                <c:v>137.97909407665549</c:v>
              </c:pt>
              <c:pt idx="1387">
                <c:v>138.0786460925838</c:v>
              </c:pt>
              <c:pt idx="1388">
                <c:v>138.17819810851211</c:v>
              </c:pt>
              <c:pt idx="1389">
                <c:v>138.27775012444042</c:v>
              </c:pt>
              <c:pt idx="1390">
                <c:v>138.37730214036873</c:v>
              </c:pt>
              <c:pt idx="1391">
                <c:v>138.47685415629704</c:v>
              </c:pt>
              <c:pt idx="1392">
                <c:v>138.57640617222535</c:v>
              </c:pt>
              <c:pt idx="1393">
                <c:v>138.67595818815366</c:v>
              </c:pt>
              <c:pt idx="1394">
                <c:v>138.77551020408197</c:v>
              </c:pt>
              <c:pt idx="1395">
                <c:v>138.87506222001028</c:v>
              </c:pt>
              <c:pt idx="1396">
                <c:v>138.97461423593859</c:v>
              </c:pt>
              <c:pt idx="1397">
                <c:v>139.0741662518669</c:v>
              </c:pt>
              <c:pt idx="1398">
                <c:v>139.17371826779521</c:v>
              </c:pt>
              <c:pt idx="1399">
                <c:v>139.27327028372352</c:v>
              </c:pt>
              <c:pt idx="1400">
                <c:v>139.37282229965183</c:v>
              </c:pt>
              <c:pt idx="1401">
                <c:v>139.47237431558014</c:v>
              </c:pt>
              <c:pt idx="1402">
                <c:v>139.57192633150845</c:v>
              </c:pt>
              <c:pt idx="1403">
                <c:v>139.67147834743676</c:v>
              </c:pt>
              <c:pt idx="1404">
                <c:v>139.77103036336507</c:v>
              </c:pt>
              <c:pt idx="1405">
                <c:v>139.87058237929338</c:v>
              </c:pt>
              <c:pt idx="1406">
                <c:v>139.97013439522169</c:v>
              </c:pt>
              <c:pt idx="1407">
                <c:v>140.06968641115</c:v>
              </c:pt>
              <c:pt idx="1408">
                <c:v>140.16923842707831</c:v>
              </c:pt>
              <c:pt idx="1409">
                <c:v>140.26879044300662</c:v>
              </c:pt>
              <c:pt idx="1410">
                <c:v>140.36834245893493</c:v>
              </c:pt>
              <c:pt idx="1411">
                <c:v>140.46789447486324</c:v>
              </c:pt>
              <c:pt idx="1412">
                <c:v>140.56744649079155</c:v>
              </c:pt>
              <c:pt idx="1413">
                <c:v>140.66699850671986</c:v>
              </c:pt>
              <c:pt idx="1414">
                <c:v>140.76655052264817</c:v>
              </c:pt>
              <c:pt idx="1415">
                <c:v>140.86610253857648</c:v>
              </c:pt>
              <c:pt idx="1416">
                <c:v>140.96565455450479</c:v>
              </c:pt>
              <c:pt idx="1417">
                <c:v>141.06520657043311</c:v>
              </c:pt>
              <c:pt idx="1418">
                <c:v>141.16475858636142</c:v>
              </c:pt>
              <c:pt idx="1419">
                <c:v>141.26431060228973</c:v>
              </c:pt>
              <c:pt idx="1420">
                <c:v>141.36386261821804</c:v>
              </c:pt>
              <c:pt idx="1421">
                <c:v>141.46341463414635</c:v>
              </c:pt>
              <c:pt idx="1422">
                <c:v>141.56296665007466</c:v>
              </c:pt>
              <c:pt idx="1423">
                <c:v>141.66251866600297</c:v>
              </c:pt>
              <c:pt idx="1424">
                <c:v>141.76207068193128</c:v>
              </c:pt>
              <c:pt idx="1425">
                <c:v>141.86162269785959</c:v>
              </c:pt>
              <c:pt idx="1426">
                <c:v>141.9611747137879</c:v>
              </c:pt>
              <c:pt idx="1427">
                <c:v>142.06072672971621</c:v>
              </c:pt>
              <c:pt idx="1428">
                <c:v>142.16027874564452</c:v>
              </c:pt>
              <c:pt idx="1429">
                <c:v>142.25983076157283</c:v>
              </c:pt>
              <c:pt idx="1430">
                <c:v>142.35938277750114</c:v>
              </c:pt>
              <c:pt idx="1431">
                <c:v>142.45893479342945</c:v>
              </c:pt>
              <c:pt idx="1432">
                <c:v>142.55848680935776</c:v>
              </c:pt>
              <c:pt idx="1433">
                <c:v>142.65803882528607</c:v>
              </c:pt>
              <c:pt idx="1434">
                <c:v>142.75759084121438</c:v>
              </c:pt>
              <c:pt idx="1435">
                <c:v>142.85714285714269</c:v>
              </c:pt>
              <c:pt idx="1436">
                <c:v>142.956694873071</c:v>
              </c:pt>
              <c:pt idx="1437">
                <c:v>143.05624688899931</c:v>
              </c:pt>
              <c:pt idx="1438">
                <c:v>143.15579890492762</c:v>
              </c:pt>
              <c:pt idx="1439">
                <c:v>143.25535092085593</c:v>
              </c:pt>
              <c:pt idx="1440">
                <c:v>143.35490293678424</c:v>
              </c:pt>
              <c:pt idx="1441">
                <c:v>143.45445495271255</c:v>
              </c:pt>
              <c:pt idx="1442">
                <c:v>143.55400696864086</c:v>
              </c:pt>
              <c:pt idx="1443">
                <c:v>143.65355898456917</c:v>
              </c:pt>
              <c:pt idx="1444">
                <c:v>143.75311100049748</c:v>
              </c:pt>
              <c:pt idx="1445">
                <c:v>143.85266301642579</c:v>
              </c:pt>
              <c:pt idx="1446">
                <c:v>143.9522150323541</c:v>
              </c:pt>
              <c:pt idx="1447">
                <c:v>144.05176704828241</c:v>
              </c:pt>
              <c:pt idx="1448">
                <c:v>144.15131906421072</c:v>
              </c:pt>
              <c:pt idx="1449">
                <c:v>144.25087108013904</c:v>
              </c:pt>
              <c:pt idx="1450">
                <c:v>144.35042309606735</c:v>
              </c:pt>
              <c:pt idx="1451">
                <c:v>144.44997511199566</c:v>
              </c:pt>
              <c:pt idx="1452">
                <c:v>144.54952712792397</c:v>
              </c:pt>
              <c:pt idx="1453">
                <c:v>144.64907914385228</c:v>
              </c:pt>
              <c:pt idx="1454">
                <c:v>144.74863115978059</c:v>
              </c:pt>
              <c:pt idx="1455">
                <c:v>144.8481831757089</c:v>
              </c:pt>
              <c:pt idx="1456">
                <c:v>144.94773519163721</c:v>
              </c:pt>
              <c:pt idx="1457">
                <c:v>145.04728720756552</c:v>
              </c:pt>
              <c:pt idx="1458">
                <c:v>145.14683922349383</c:v>
              </c:pt>
              <c:pt idx="1459">
                <c:v>145.24639123942214</c:v>
              </c:pt>
              <c:pt idx="1460">
                <c:v>145.34594325535045</c:v>
              </c:pt>
              <c:pt idx="1461">
                <c:v>145.44549527127876</c:v>
              </c:pt>
              <c:pt idx="1462">
                <c:v>145.54504728720707</c:v>
              </c:pt>
              <c:pt idx="1463">
                <c:v>145.64459930313538</c:v>
              </c:pt>
              <c:pt idx="1464">
                <c:v>145.74415131906369</c:v>
              </c:pt>
              <c:pt idx="1465">
                <c:v>145.843703334992</c:v>
              </c:pt>
              <c:pt idx="1466">
                <c:v>145.94325535092031</c:v>
              </c:pt>
              <c:pt idx="1467">
                <c:v>146.04280736684862</c:v>
              </c:pt>
              <c:pt idx="1468">
                <c:v>146.14235938277693</c:v>
              </c:pt>
              <c:pt idx="1469">
                <c:v>146.24191139870524</c:v>
              </c:pt>
              <c:pt idx="1470">
                <c:v>146.34146341463355</c:v>
              </c:pt>
              <c:pt idx="1471">
                <c:v>146.44101543056186</c:v>
              </c:pt>
              <c:pt idx="1472">
                <c:v>146.54056744649017</c:v>
              </c:pt>
              <c:pt idx="1473">
                <c:v>146.64011946241848</c:v>
              </c:pt>
              <c:pt idx="1474">
                <c:v>146.73967147834679</c:v>
              </c:pt>
              <c:pt idx="1475">
                <c:v>146.8392234942751</c:v>
              </c:pt>
              <c:pt idx="1476">
                <c:v>146.93877551020341</c:v>
              </c:pt>
              <c:pt idx="1477">
                <c:v>147.03832752613172</c:v>
              </c:pt>
              <c:pt idx="1478">
                <c:v>147.13787954206003</c:v>
              </c:pt>
              <c:pt idx="1479">
                <c:v>147.23743155798834</c:v>
              </c:pt>
              <c:pt idx="1480">
                <c:v>147.33698357391665</c:v>
              </c:pt>
              <c:pt idx="1481">
                <c:v>147.43653558984496</c:v>
              </c:pt>
              <c:pt idx="1482">
                <c:v>147.53608760577328</c:v>
              </c:pt>
              <c:pt idx="1483">
                <c:v>147.63563962170159</c:v>
              </c:pt>
              <c:pt idx="1484">
                <c:v>147.7351916376299</c:v>
              </c:pt>
              <c:pt idx="1485">
                <c:v>147.83474365355821</c:v>
              </c:pt>
              <c:pt idx="1486">
                <c:v>147.93429566948652</c:v>
              </c:pt>
              <c:pt idx="1487">
                <c:v>148.03384768541483</c:v>
              </c:pt>
              <c:pt idx="1488">
                <c:v>148.13339970134314</c:v>
              </c:pt>
              <c:pt idx="1489">
                <c:v>148.23295171727145</c:v>
              </c:pt>
              <c:pt idx="1490">
                <c:v>148.33250373319976</c:v>
              </c:pt>
              <c:pt idx="1491">
                <c:v>148.43205574912807</c:v>
              </c:pt>
              <c:pt idx="1492">
                <c:v>148.53160776505638</c:v>
              </c:pt>
              <c:pt idx="1493">
                <c:v>148.63115978098469</c:v>
              </c:pt>
              <c:pt idx="1494">
                <c:v>148.730711796913</c:v>
              </c:pt>
              <c:pt idx="1495">
                <c:v>148.83026381284131</c:v>
              </c:pt>
              <c:pt idx="1496">
                <c:v>148.92981582876962</c:v>
              </c:pt>
              <c:pt idx="1497">
                <c:v>149.02936784469793</c:v>
              </c:pt>
              <c:pt idx="1498">
                <c:v>149.12891986062624</c:v>
              </c:pt>
              <c:pt idx="1499">
                <c:v>149.22847187655455</c:v>
              </c:pt>
              <c:pt idx="1500">
                <c:v>149.32802389248286</c:v>
              </c:pt>
              <c:pt idx="1501">
                <c:v>149.42757590841117</c:v>
              </c:pt>
              <c:pt idx="1502">
                <c:v>149.52712792433948</c:v>
              </c:pt>
              <c:pt idx="1503">
                <c:v>149.62667994026779</c:v>
              </c:pt>
              <c:pt idx="1504">
                <c:v>149.7262319561961</c:v>
              </c:pt>
              <c:pt idx="1505">
                <c:v>149.82578397212441</c:v>
              </c:pt>
              <c:pt idx="1506">
                <c:v>149.92533598805272</c:v>
              </c:pt>
              <c:pt idx="1507">
                <c:v>150.02488800398103</c:v>
              </c:pt>
              <c:pt idx="1508">
                <c:v>150.12444001990934</c:v>
              </c:pt>
              <c:pt idx="1509">
                <c:v>150.22399203583765</c:v>
              </c:pt>
              <c:pt idx="1510">
                <c:v>150.32354405176596</c:v>
              </c:pt>
              <c:pt idx="1511">
                <c:v>150.42309606769427</c:v>
              </c:pt>
              <c:pt idx="1512">
                <c:v>150.52264808362258</c:v>
              </c:pt>
              <c:pt idx="1513">
                <c:v>150.62220009955089</c:v>
              </c:pt>
              <c:pt idx="1514">
                <c:v>150.72175211547921</c:v>
              </c:pt>
              <c:pt idx="1515">
                <c:v>150.82130413140752</c:v>
              </c:pt>
              <c:pt idx="1516">
                <c:v>150.92085614733583</c:v>
              </c:pt>
              <c:pt idx="1517">
                <c:v>151.02040816326414</c:v>
              </c:pt>
              <c:pt idx="1518">
                <c:v>151.11996017919245</c:v>
              </c:pt>
              <c:pt idx="1519">
                <c:v>151.21951219512076</c:v>
              </c:pt>
              <c:pt idx="1520">
                <c:v>151.31906421104907</c:v>
              </c:pt>
              <c:pt idx="1521">
                <c:v>151.41861622697738</c:v>
              </c:pt>
              <c:pt idx="1522">
                <c:v>151.51816824290569</c:v>
              </c:pt>
              <c:pt idx="1523">
                <c:v>151.617720258834</c:v>
              </c:pt>
              <c:pt idx="1524">
                <c:v>151.71727227476231</c:v>
              </c:pt>
              <c:pt idx="1525">
                <c:v>151.81682429069062</c:v>
              </c:pt>
              <c:pt idx="1526">
                <c:v>151.91637630661893</c:v>
              </c:pt>
              <c:pt idx="1527">
                <c:v>152.01592832254724</c:v>
              </c:pt>
              <c:pt idx="1528">
                <c:v>152.11548033847555</c:v>
              </c:pt>
              <c:pt idx="1529">
                <c:v>152.21503235440386</c:v>
              </c:pt>
              <c:pt idx="1530">
                <c:v>152.31458437033217</c:v>
              </c:pt>
              <c:pt idx="1531">
                <c:v>152.41413638626048</c:v>
              </c:pt>
              <c:pt idx="1532">
                <c:v>152.51368840218879</c:v>
              </c:pt>
              <c:pt idx="1533">
                <c:v>152.6132404181171</c:v>
              </c:pt>
              <c:pt idx="1534">
                <c:v>152.71279243404541</c:v>
              </c:pt>
              <c:pt idx="1535">
                <c:v>152.81234444997372</c:v>
              </c:pt>
              <c:pt idx="1536">
                <c:v>152.91189646590203</c:v>
              </c:pt>
              <c:pt idx="1537">
                <c:v>153.01144848183034</c:v>
              </c:pt>
              <c:pt idx="1538">
                <c:v>153.11100049775865</c:v>
              </c:pt>
              <c:pt idx="1539">
                <c:v>153.21055251368696</c:v>
              </c:pt>
              <c:pt idx="1540">
                <c:v>153.31010452961527</c:v>
              </c:pt>
              <c:pt idx="1541">
                <c:v>153.40965654554358</c:v>
              </c:pt>
              <c:pt idx="1542">
                <c:v>153.50920856147189</c:v>
              </c:pt>
              <c:pt idx="1543">
                <c:v>153.6087605774002</c:v>
              </c:pt>
              <c:pt idx="1544">
                <c:v>153.70831259332851</c:v>
              </c:pt>
              <c:pt idx="1545">
                <c:v>153.80786460925682</c:v>
              </c:pt>
              <c:pt idx="1546">
                <c:v>153.90741662518514</c:v>
              </c:pt>
              <c:pt idx="1547">
                <c:v>154.00696864111345</c:v>
              </c:pt>
              <c:pt idx="1548">
                <c:v>154.10652065704176</c:v>
              </c:pt>
              <c:pt idx="1549">
                <c:v>154.20607267297007</c:v>
              </c:pt>
              <c:pt idx="1550">
                <c:v>154.30562468889838</c:v>
              </c:pt>
              <c:pt idx="1551">
                <c:v>154.40517670482669</c:v>
              </c:pt>
              <c:pt idx="1552">
                <c:v>154.504728720755</c:v>
              </c:pt>
              <c:pt idx="1553">
                <c:v>154.60428073668331</c:v>
              </c:pt>
              <c:pt idx="1554">
                <c:v>154.70383275261162</c:v>
              </c:pt>
              <c:pt idx="1555">
                <c:v>154.80338476853993</c:v>
              </c:pt>
              <c:pt idx="1556">
                <c:v>154.90293678446824</c:v>
              </c:pt>
              <c:pt idx="1557">
                <c:v>155.00248880039655</c:v>
              </c:pt>
              <c:pt idx="1558">
                <c:v>155.10204081632486</c:v>
              </c:pt>
              <c:pt idx="1559">
                <c:v>155.20159283225317</c:v>
              </c:pt>
              <c:pt idx="1560">
                <c:v>155.30114484818148</c:v>
              </c:pt>
              <c:pt idx="1561">
                <c:v>155.40069686410979</c:v>
              </c:pt>
              <c:pt idx="1562">
                <c:v>155.5002488800381</c:v>
              </c:pt>
              <c:pt idx="1563">
                <c:v>155.59980089596641</c:v>
              </c:pt>
              <c:pt idx="1564">
                <c:v>155.69935291189472</c:v>
              </c:pt>
              <c:pt idx="1565">
                <c:v>155.79890492782303</c:v>
              </c:pt>
              <c:pt idx="1566">
                <c:v>155.89845694375134</c:v>
              </c:pt>
              <c:pt idx="1567">
                <c:v>155.99800895967965</c:v>
              </c:pt>
              <c:pt idx="1568">
                <c:v>156.09756097560796</c:v>
              </c:pt>
              <c:pt idx="1569">
                <c:v>156.19711299153627</c:v>
              </c:pt>
              <c:pt idx="1570">
                <c:v>156.29666500746458</c:v>
              </c:pt>
              <c:pt idx="1571">
                <c:v>156.39621702339289</c:v>
              </c:pt>
              <c:pt idx="1572">
                <c:v>156.4957690393212</c:v>
              </c:pt>
              <c:pt idx="1573">
                <c:v>156.59532105524951</c:v>
              </c:pt>
              <c:pt idx="1574">
                <c:v>156.69487307117782</c:v>
              </c:pt>
              <c:pt idx="1575">
                <c:v>156.79442508710613</c:v>
              </c:pt>
              <c:pt idx="1576">
                <c:v>156.89397710303444</c:v>
              </c:pt>
              <c:pt idx="1577">
                <c:v>156.99352911896275</c:v>
              </c:pt>
              <c:pt idx="1578">
                <c:v>157.09308113489107</c:v>
              </c:pt>
              <c:pt idx="1579">
                <c:v>157.19263315081938</c:v>
              </c:pt>
              <c:pt idx="1580">
                <c:v>157.29218516674769</c:v>
              </c:pt>
              <c:pt idx="1581">
                <c:v>157.391737182676</c:v>
              </c:pt>
              <c:pt idx="1582">
                <c:v>157.49128919860431</c:v>
              </c:pt>
              <c:pt idx="1583">
                <c:v>157.59084121453262</c:v>
              </c:pt>
              <c:pt idx="1584">
                <c:v>157.69039323046093</c:v>
              </c:pt>
              <c:pt idx="1585">
                <c:v>157.78994524638924</c:v>
              </c:pt>
              <c:pt idx="1586">
                <c:v>157.88949726231755</c:v>
              </c:pt>
              <c:pt idx="1587">
                <c:v>157.98904927824586</c:v>
              </c:pt>
              <c:pt idx="1588">
                <c:v>158.08860129417417</c:v>
              </c:pt>
              <c:pt idx="1589">
                <c:v>158.18815331010248</c:v>
              </c:pt>
              <c:pt idx="1590">
                <c:v>158.28770532603079</c:v>
              </c:pt>
              <c:pt idx="1591">
                <c:v>158.3872573419591</c:v>
              </c:pt>
              <c:pt idx="1592">
                <c:v>158.48680935788741</c:v>
              </c:pt>
              <c:pt idx="1593">
                <c:v>158.58636137381572</c:v>
              </c:pt>
              <c:pt idx="1594">
                <c:v>158.68591338974403</c:v>
              </c:pt>
              <c:pt idx="1595">
                <c:v>158.78546540567234</c:v>
              </c:pt>
              <c:pt idx="1596">
                <c:v>158.88501742160065</c:v>
              </c:pt>
              <c:pt idx="1597">
                <c:v>158.98456943752896</c:v>
              </c:pt>
              <c:pt idx="1598">
                <c:v>159.08412145345727</c:v>
              </c:pt>
              <c:pt idx="1599">
                <c:v>159.18367346938558</c:v>
              </c:pt>
              <c:pt idx="1600">
                <c:v>159.28322548531389</c:v>
              </c:pt>
              <c:pt idx="1601">
                <c:v>159.3827775012422</c:v>
              </c:pt>
              <c:pt idx="1602">
                <c:v>159.48232951717051</c:v>
              </c:pt>
              <c:pt idx="1603">
                <c:v>159.58188153309882</c:v>
              </c:pt>
              <c:pt idx="1604">
                <c:v>159.68143354902713</c:v>
              </c:pt>
              <c:pt idx="1605">
                <c:v>159.78098556495544</c:v>
              </c:pt>
              <c:pt idx="1606">
                <c:v>159.88053758088375</c:v>
              </c:pt>
              <c:pt idx="1607">
                <c:v>159.98008959681206</c:v>
              </c:pt>
              <c:pt idx="1608">
                <c:v>160.07964161274037</c:v>
              </c:pt>
              <c:pt idx="1609">
                <c:v>160.17919362866868</c:v>
              </c:pt>
              <c:pt idx="1610">
                <c:v>160.278745644597</c:v>
              </c:pt>
              <c:pt idx="1611">
                <c:v>160.37829766052531</c:v>
              </c:pt>
              <c:pt idx="1612">
                <c:v>160.47784967645362</c:v>
              </c:pt>
              <c:pt idx="1613">
                <c:v>160.57740169238193</c:v>
              </c:pt>
              <c:pt idx="1614">
                <c:v>160.67695370831024</c:v>
              </c:pt>
              <c:pt idx="1615">
                <c:v>160.77650572423855</c:v>
              </c:pt>
              <c:pt idx="1616">
                <c:v>160.87605774016686</c:v>
              </c:pt>
              <c:pt idx="1617">
                <c:v>160.97560975609517</c:v>
              </c:pt>
              <c:pt idx="1618">
                <c:v>161.07516177202348</c:v>
              </c:pt>
              <c:pt idx="1619">
                <c:v>161.17471378795179</c:v>
              </c:pt>
              <c:pt idx="1620">
                <c:v>161.2742658038801</c:v>
              </c:pt>
              <c:pt idx="1621">
                <c:v>161.37381781980841</c:v>
              </c:pt>
              <c:pt idx="1622">
                <c:v>161.47336983573672</c:v>
              </c:pt>
              <c:pt idx="1623">
                <c:v>161.57292185166503</c:v>
              </c:pt>
              <c:pt idx="1624">
                <c:v>161.67247386759334</c:v>
              </c:pt>
              <c:pt idx="1625">
                <c:v>161.77202588352165</c:v>
              </c:pt>
              <c:pt idx="1626">
                <c:v>161.87157789944996</c:v>
              </c:pt>
              <c:pt idx="1627">
                <c:v>161.97112991537827</c:v>
              </c:pt>
              <c:pt idx="1628">
                <c:v>162.07068193130658</c:v>
              </c:pt>
              <c:pt idx="1629">
                <c:v>162.17023394723489</c:v>
              </c:pt>
              <c:pt idx="1630">
                <c:v>162.2697859631632</c:v>
              </c:pt>
              <c:pt idx="1631">
                <c:v>162.36933797909151</c:v>
              </c:pt>
              <c:pt idx="1632">
                <c:v>162.46888999501982</c:v>
              </c:pt>
              <c:pt idx="1633">
                <c:v>162.56844201094813</c:v>
              </c:pt>
              <c:pt idx="1634">
                <c:v>162.66799402687644</c:v>
              </c:pt>
              <c:pt idx="1635">
                <c:v>162.76754604280475</c:v>
              </c:pt>
              <c:pt idx="1636">
                <c:v>162.86709805873306</c:v>
              </c:pt>
              <c:pt idx="1637">
                <c:v>162.96665007466137</c:v>
              </c:pt>
              <c:pt idx="1638">
                <c:v>163.06620209058968</c:v>
              </c:pt>
              <c:pt idx="1639">
                <c:v>163.16575410651799</c:v>
              </c:pt>
              <c:pt idx="1640">
                <c:v>163.2653061224463</c:v>
              </c:pt>
              <c:pt idx="1641">
                <c:v>163.36485813837461</c:v>
              </c:pt>
              <c:pt idx="1642">
                <c:v>163.46441015430293</c:v>
              </c:pt>
              <c:pt idx="1643">
                <c:v>163.56396217023124</c:v>
              </c:pt>
              <c:pt idx="1644">
                <c:v>163.66351418615955</c:v>
              </c:pt>
              <c:pt idx="1645">
                <c:v>163.76306620208786</c:v>
              </c:pt>
              <c:pt idx="1646">
                <c:v>163.86261821801617</c:v>
              </c:pt>
              <c:pt idx="1647">
                <c:v>163.96217023394448</c:v>
              </c:pt>
              <c:pt idx="1648">
                <c:v>164.06172224987279</c:v>
              </c:pt>
              <c:pt idx="1649">
                <c:v>164.1612742658011</c:v>
              </c:pt>
              <c:pt idx="1650">
                <c:v>164.26082628172941</c:v>
              </c:pt>
              <c:pt idx="1651">
                <c:v>164.36037829765772</c:v>
              </c:pt>
              <c:pt idx="1652">
                <c:v>164.45993031358603</c:v>
              </c:pt>
              <c:pt idx="1653">
                <c:v>164.55948232951434</c:v>
              </c:pt>
              <c:pt idx="1654">
                <c:v>164.65903434544265</c:v>
              </c:pt>
              <c:pt idx="1655">
                <c:v>164.75858636137096</c:v>
              </c:pt>
              <c:pt idx="1656">
                <c:v>164.85813837729927</c:v>
              </c:pt>
              <c:pt idx="1657">
                <c:v>164.95769039322758</c:v>
              </c:pt>
              <c:pt idx="1658">
                <c:v>165.05724240915589</c:v>
              </c:pt>
              <c:pt idx="1659">
                <c:v>165.1567944250842</c:v>
              </c:pt>
              <c:pt idx="1660">
                <c:v>165.25634644101251</c:v>
              </c:pt>
              <c:pt idx="1661">
                <c:v>165.35589845694082</c:v>
              </c:pt>
              <c:pt idx="1662">
                <c:v>165.45545047286913</c:v>
              </c:pt>
              <c:pt idx="1663">
                <c:v>165.55500248879744</c:v>
              </c:pt>
              <c:pt idx="1664">
                <c:v>165.65455450472575</c:v>
              </c:pt>
              <c:pt idx="1665">
                <c:v>165.75410652065406</c:v>
              </c:pt>
              <c:pt idx="1666">
                <c:v>165.85365853658237</c:v>
              </c:pt>
              <c:pt idx="1667">
                <c:v>165.95321055251068</c:v>
              </c:pt>
              <c:pt idx="1668">
                <c:v>166.05276256843899</c:v>
              </c:pt>
              <c:pt idx="1669">
                <c:v>166.1523145843673</c:v>
              </c:pt>
              <c:pt idx="1670">
                <c:v>166.25186660029561</c:v>
              </c:pt>
              <c:pt idx="1671">
                <c:v>166.35141861622392</c:v>
              </c:pt>
              <c:pt idx="1672">
                <c:v>166.45097063215223</c:v>
              </c:pt>
              <c:pt idx="1673">
                <c:v>166.55052264808054</c:v>
              </c:pt>
              <c:pt idx="1674">
                <c:v>166.65007466400886</c:v>
              </c:pt>
              <c:pt idx="1675">
                <c:v>166.74962667993717</c:v>
              </c:pt>
              <c:pt idx="1676">
                <c:v>166.84917869586548</c:v>
              </c:pt>
              <c:pt idx="1677">
                <c:v>166.94873071179379</c:v>
              </c:pt>
              <c:pt idx="1678">
                <c:v>167.0482827277221</c:v>
              </c:pt>
              <c:pt idx="1679">
                <c:v>167.14783474365041</c:v>
              </c:pt>
              <c:pt idx="1680">
                <c:v>167.24738675957872</c:v>
              </c:pt>
              <c:pt idx="1681">
                <c:v>167.34693877550703</c:v>
              </c:pt>
              <c:pt idx="1682">
                <c:v>167.44649079143534</c:v>
              </c:pt>
              <c:pt idx="1683">
                <c:v>167.54604280736365</c:v>
              </c:pt>
              <c:pt idx="1684">
                <c:v>167.64559482329196</c:v>
              </c:pt>
              <c:pt idx="1685">
                <c:v>167.74514683922027</c:v>
              </c:pt>
              <c:pt idx="1686">
                <c:v>167.84469885514858</c:v>
              </c:pt>
              <c:pt idx="1687">
                <c:v>167.94425087107689</c:v>
              </c:pt>
              <c:pt idx="1688">
                <c:v>168.0438028870052</c:v>
              </c:pt>
              <c:pt idx="1689">
                <c:v>168.14335490293351</c:v>
              </c:pt>
              <c:pt idx="1690">
                <c:v>168.24290691886182</c:v>
              </c:pt>
              <c:pt idx="1691">
                <c:v>168.34245893479013</c:v>
              </c:pt>
              <c:pt idx="1692">
                <c:v>168.44201095071844</c:v>
              </c:pt>
              <c:pt idx="1693">
                <c:v>168.54156296664675</c:v>
              </c:pt>
              <c:pt idx="1694">
                <c:v>168.64111498257506</c:v>
              </c:pt>
              <c:pt idx="1695">
                <c:v>168.74066699850337</c:v>
              </c:pt>
              <c:pt idx="1696">
                <c:v>168.84021901443168</c:v>
              </c:pt>
              <c:pt idx="1697">
                <c:v>168.93977103035999</c:v>
              </c:pt>
              <c:pt idx="1698">
                <c:v>169.0393230462883</c:v>
              </c:pt>
              <c:pt idx="1699">
                <c:v>169.13887506221661</c:v>
              </c:pt>
              <c:pt idx="1700">
                <c:v>169.23842707814492</c:v>
              </c:pt>
              <c:pt idx="1701">
                <c:v>169.33797909407323</c:v>
              </c:pt>
              <c:pt idx="1702">
                <c:v>169.43753111000154</c:v>
              </c:pt>
              <c:pt idx="1703">
                <c:v>169.53708312592985</c:v>
              </c:pt>
              <c:pt idx="1704">
                <c:v>169.63663514185816</c:v>
              </c:pt>
              <c:pt idx="1705">
                <c:v>169.73618715778647</c:v>
              </c:pt>
              <c:pt idx="1706">
                <c:v>169.83573917371479</c:v>
              </c:pt>
              <c:pt idx="1707">
                <c:v>169.9352911896431</c:v>
              </c:pt>
              <c:pt idx="1708">
                <c:v>170.03484320557141</c:v>
              </c:pt>
              <c:pt idx="1709">
                <c:v>170.13439522149972</c:v>
              </c:pt>
              <c:pt idx="1710">
                <c:v>170.23394723742803</c:v>
              </c:pt>
              <c:pt idx="1711">
                <c:v>170.33349925335634</c:v>
              </c:pt>
              <c:pt idx="1712">
                <c:v>170.43305126928465</c:v>
              </c:pt>
              <c:pt idx="1713">
                <c:v>170.53260328521296</c:v>
              </c:pt>
              <c:pt idx="1714">
                <c:v>170.63215530114127</c:v>
              </c:pt>
              <c:pt idx="1715">
                <c:v>170.73170731706958</c:v>
              </c:pt>
              <c:pt idx="1716">
                <c:v>170.83125933299789</c:v>
              </c:pt>
              <c:pt idx="1717">
                <c:v>170.9308113489262</c:v>
              </c:pt>
              <c:pt idx="1718">
                <c:v>171.03036336485451</c:v>
              </c:pt>
              <c:pt idx="1719">
                <c:v>171.12991538078282</c:v>
              </c:pt>
              <c:pt idx="1720">
                <c:v>171.22946739671113</c:v>
              </c:pt>
              <c:pt idx="1721">
                <c:v>171.32901941263944</c:v>
              </c:pt>
              <c:pt idx="1722">
                <c:v>171.42857142856775</c:v>
              </c:pt>
              <c:pt idx="1723">
                <c:v>171.52812344449606</c:v>
              </c:pt>
              <c:pt idx="1724">
                <c:v>171.62767546042437</c:v>
              </c:pt>
              <c:pt idx="1725">
                <c:v>171.72722747635268</c:v>
              </c:pt>
              <c:pt idx="1726">
                <c:v>171.82677949228099</c:v>
              </c:pt>
              <c:pt idx="1727">
                <c:v>171.9263315082093</c:v>
              </c:pt>
              <c:pt idx="1728">
                <c:v>172.02588352413761</c:v>
              </c:pt>
              <c:pt idx="1729">
                <c:v>172.12543554006592</c:v>
              </c:pt>
              <c:pt idx="1730">
                <c:v>172.22498755599423</c:v>
              </c:pt>
              <c:pt idx="1731">
                <c:v>172.32453957192254</c:v>
              </c:pt>
              <c:pt idx="1732">
                <c:v>172.42409158785085</c:v>
              </c:pt>
              <c:pt idx="1733">
                <c:v>172.52364360377916</c:v>
              </c:pt>
              <c:pt idx="1734">
                <c:v>172.62319561970747</c:v>
              </c:pt>
              <c:pt idx="1735">
                <c:v>172.72274763563578</c:v>
              </c:pt>
              <c:pt idx="1736">
                <c:v>172.82229965156409</c:v>
              </c:pt>
              <c:pt idx="1737">
                <c:v>172.9218516674924</c:v>
              </c:pt>
              <c:pt idx="1738">
                <c:v>173.02140368342071</c:v>
              </c:pt>
              <c:pt idx="1739">
                <c:v>173.12095569934903</c:v>
              </c:pt>
              <c:pt idx="1740">
                <c:v>173.22050771527734</c:v>
              </c:pt>
              <c:pt idx="1741">
                <c:v>173.32005973120565</c:v>
              </c:pt>
              <c:pt idx="1742">
                <c:v>173.41961174713396</c:v>
              </c:pt>
              <c:pt idx="1743">
                <c:v>173.51916376306227</c:v>
              </c:pt>
              <c:pt idx="1744">
                <c:v>173.61871577899058</c:v>
              </c:pt>
              <c:pt idx="1745">
                <c:v>173.71826779491889</c:v>
              </c:pt>
              <c:pt idx="1746">
                <c:v>173.8178198108472</c:v>
              </c:pt>
              <c:pt idx="1747">
                <c:v>173.91737182677551</c:v>
              </c:pt>
              <c:pt idx="1748">
                <c:v>174.01692384270382</c:v>
              </c:pt>
              <c:pt idx="1749">
                <c:v>174.11647585863213</c:v>
              </c:pt>
              <c:pt idx="1750">
                <c:v>174.21602787456044</c:v>
              </c:pt>
              <c:pt idx="1751">
                <c:v>174.31557989048875</c:v>
              </c:pt>
              <c:pt idx="1752">
                <c:v>174.41513190641706</c:v>
              </c:pt>
              <c:pt idx="1753">
                <c:v>174.51468392234537</c:v>
              </c:pt>
              <c:pt idx="1754">
                <c:v>174.61423593827368</c:v>
              </c:pt>
              <c:pt idx="1755">
                <c:v>174.71378795420199</c:v>
              </c:pt>
              <c:pt idx="1756">
                <c:v>174.8133399701303</c:v>
              </c:pt>
              <c:pt idx="1757">
                <c:v>174.91289198605861</c:v>
              </c:pt>
              <c:pt idx="1758">
                <c:v>175.01244400198692</c:v>
              </c:pt>
              <c:pt idx="1759">
                <c:v>175.11199601791523</c:v>
              </c:pt>
              <c:pt idx="1760">
                <c:v>175.21154803384354</c:v>
              </c:pt>
              <c:pt idx="1761">
                <c:v>175.31110004977185</c:v>
              </c:pt>
              <c:pt idx="1762">
                <c:v>175.41065206570016</c:v>
              </c:pt>
              <c:pt idx="1763">
                <c:v>175.51020408162847</c:v>
              </c:pt>
              <c:pt idx="1764">
                <c:v>175.60975609755678</c:v>
              </c:pt>
              <c:pt idx="1765">
                <c:v>175.70930811348509</c:v>
              </c:pt>
              <c:pt idx="1766">
                <c:v>175.8088601294134</c:v>
              </c:pt>
              <c:pt idx="1767">
                <c:v>175.90841214534171</c:v>
              </c:pt>
              <c:pt idx="1768">
                <c:v>176.00796416127002</c:v>
              </c:pt>
              <c:pt idx="1769">
                <c:v>176.10751617719833</c:v>
              </c:pt>
              <c:pt idx="1770">
                <c:v>176.20706819312664</c:v>
              </c:pt>
              <c:pt idx="1771">
                <c:v>176.30662020905496</c:v>
              </c:pt>
              <c:pt idx="1772">
                <c:v>176.40617222498327</c:v>
              </c:pt>
              <c:pt idx="1773">
                <c:v>176.50572424091158</c:v>
              </c:pt>
              <c:pt idx="1774">
                <c:v>176.60527625683989</c:v>
              </c:pt>
              <c:pt idx="1775">
                <c:v>176.7048282727682</c:v>
              </c:pt>
              <c:pt idx="1776">
                <c:v>176.80438028869651</c:v>
              </c:pt>
              <c:pt idx="1777">
                <c:v>176.90393230462482</c:v>
              </c:pt>
              <c:pt idx="1778">
                <c:v>177.00348432055313</c:v>
              </c:pt>
              <c:pt idx="1779">
                <c:v>177.10303633648144</c:v>
              </c:pt>
              <c:pt idx="1780">
                <c:v>177.20258835240975</c:v>
              </c:pt>
              <c:pt idx="1781">
                <c:v>177.30214036833806</c:v>
              </c:pt>
              <c:pt idx="1782">
                <c:v>177.40169238426637</c:v>
              </c:pt>
              <c:pt idx="1783">
                <c:v>177.50124440019468</c:v>
              </c:pt>
              <c:pt idx="1784">
                <c:v>177.60079641612299</c:v>
              </c:pt>
              <c:pt idx="1785">
                <c:v>177.7003484320513</c:v>
              </c:pt>
              <c:pt idx="1786">
                <c:v>177.79990044797961</c:v>
              </c:pt>
              <c:pt idx="1787">
                <c:v>177.89945246390792</c:v>
              </c:pt>
              <c:pt idx="1788">
                <c:v>177.99900447983623</c:v>
              </c:pt>
              <c:pt idx="1789">
                <c:v>178.09855649576454</c:v>
              </c:pt>
              <c:pt idx="1790">
                <c:v>178.19810851169285</c:v>
              </c:pt>
              <c:pt idx="1791">
                <c:v>178.29766052762116</c:v>
              </c:pt>
              <c:pt idx="1792">
                <c:v>178.39721254354947</c:v>
              </c:pt>
              <c:pt idx="1793">
                <c:v>178.49676455947778</c:v>
              </c:pt>
              <c:pt idx="1794">
                <c:v>178.59631657540609</c:v>
              </c:pt>
              <c:pt idx="1795">
                <c:v>178.6958685913344</c:v>
              </c:pt>
              <c:pt idx="1796">
                <c:v>178.79542060726271</c:v>
              </c:pt>
              <c:pt idx="1797">
                <c:v>178.89497262319102</c:v>
              </c:pt>
              <c:pt idx="1798">
                <c:v>178.99452463911933</c:v>
              </c:pt>
              <c:pt idx="1799">
                <c:v>179.09407665504764</c:v>
              </c:pt>
              <c:pt idx="1800">
                <c:v>179.19362867097595</c:v>
              </c:pt>
              <c:pt idx="1801">
                <c:v>179.29318068690426</c:v>
              </c:pt>
              <c:pt idx="1802">
                <c:v>179.39273270283257</c:v>
              </c:pt>
              <c:pt idx="1803">
                <c:v>179.49228471876089</c:v>
              </c:pt>
              <c:pt idx="1804">
                <c:v>179.5918367346892</c:v>
              </c:pt>
              <c:pt idx="1805">
                <c:v>179.69138875061751</c:v>
              </c:pt>
              <c:pt idx="1806">
                <c:v>179.79094076654582</c:v>
              </c:pt>
              <c:pt idx="1807">
                <c:v>179.89049278247413</c:v>
              </c:pt>
              <c:pt idx="1808">
                <c:v>179.99004479840244</c:v>
              </c:pt>
              <c:pt idx="1809">
                <c:v>180.08959681433075</c:v>
              </c:pt>
              <c:pt idx="1810">
                <c:v>180.18914883025906</c:v>
              </c:pt>
              <c:pt idx="1811">
                <c:v>180.28870084618737</c:v>
              </c:pt>
              <c:pt idx="1812">
                <c:v>180.38825286211568</c:v>
              </c:pt>
              <c:pt idx="1813">
                <c:v>180.48780487804399</c:v>
              </c:pt>
              <c:pt idx="1814">
                <c:v>180.5873568939723</c:v>
              </c:pt>
              <c:pt idx="1815">
                <c:v>180.68690890990061</c:v>
              </c:pt>
              <c:pt idx="1816">
                <c:v>180.78646092582892</c:v>
              </c:pt>
              <c:pt idx="1817">
                <c:v>180.88601294175723</c:v>
              </c:pt>
              <c:pt idx="1818">
                <c:v>180.98556495768554</c:v>
              </c:pt>
              <c:pt idx="1819">
                <c:v>181.08511697361385</c:v>
              </c:pt>
              <c:pt idx="1820">
                <c:v>181.18466898954216</c:v>
              </c:pt>
              <c:pt idx="1821">
                <c:v>181.28422100547047</c:v>
              </c:pt>
              <c:pt idx="1822">
                <c:v>181.38377302139878</c:v>
              </c:pt>
              <c:pt idx="1823">
                <c:v>181.48332503732709</c:v>
              </c:pt>
              <c:pt idx="1824">
                <c:v>181.5828770532554</c:v>
              </c:pt>
              <c:pt idx="1825">
                <c:v>181.68242906918371</c:v>
              </c:pt>
              <c:pt idx="1826">
                <c:v>181.78198108511202</c:v>
              </c:pt>
              <c:pt idx="1827">
                <c:v>181.88153310104033</c:v>
              </c:pt>
              <c:pt idx="1828">
                <c:v>181.98108511696864</c:v>
              </c:pt>
              <c:pt idx="1829">
                <c:v>182.08063713289695</c:v>
              </c:pt>
              <c:pt idx="1830">
                <c:v>182.18018914882526</c:v>
              </c:pt>
              <c:pt idx="1831">
                <c:v>182.27974116475357</c:v>
              </c:pt>
              <c:pt idx="1832">
                <c:v>182.37929318068188</c:v>
              </c:pt>
              <c:pt idx="1833">
                <c:v>182.47884519661019</c:v>
              </c:pt>
              <c:pt idx="1834">
                <c:v>182.5783972125385</c:v>
              </c:pt>
              <c:pt idx="1835">
                <c:v>182.67794922846682</c:v>
              </c:pt>
              <c:pt idx="1836">
                <c:v>182.77750124439513</c:v>
              </c:pt>
              <c:pt idx="1837">
                <c:v>182.87705326032344</c:v>
              </c:pt>
              <c:pt idx="1838">
                <c:v>182.97660527625175</c:v>
              </c:pt>
              <c:pt idx="1839">
                <c:v>183.07615729218006</c:v>
              </c:pt>
              <c:pt idx="1840">
                <c:v>183.17570930810837</c:v>
              </c:pt>
              <c:pt idx="1841">
                <c:v>183.27526132403668</c:v>
              </c:pt>
              <c:pt idx="1842">
                <c:v>183.37481333996499</c:v>
              </c:pt>
              <c:pt idx="1843">
                <c:v>183.4743653558933</c:v>
              </c:pt>
              <c:pt idx="1844">
                <c:v>183.57391737182161</c:v>
              </c:pt>
              <c:pt idx="1845">
                <c:v>183.67346938774992</c:v>
              </c:pt>
              <c:pt idx="1846">
                <c:v>183.77302140367823</c:v>
              </c:pt>
              <c:pt idx="1847">
                <c:v>183.87257341960654</c:v>
              </c:pt>
              <c:pt idx="1848">
                <c:v>183.97212543553485</c:v>
              </c:pt>
              <c:pt idx="1849">
                <c:v>184.07167745146316</c:v>
              </c:pt>
              <c:pt idx="1850">
                <c:v>184.17122946739147</c:v>
              </c:pt>
              <c:pt idx="1851">
                <c:v>184.27078148331978</c:v>
              </c:pt>
              <c:pt idx="1852">
                <c:v>184.37033349924809</c:v>
              </c:pt>
              <c:pt idx="1853">
                <c:v>184.4698855151764</c:v>
              </c:pt>
              <c:pt idx="1854">
                <c:v>184.56943753110471</c:v>
              </c:pt>
              <c:pt idx="1855">
                <c:v>184.66898954703302</c:v>
              </c:pt>
              <c:pt idx="1856">
                <c:v>184.76854156296133</c:v>
              </c:pt>
              <c:pt idx="1857">
                <c:v>184.86809357888964</c:v>
              </c:pt>
              <c:pt idx="1858">
                <c:v>184.96764559481795</c:v>
              </c:pt>
              <c:pt idx="1859">
                <c:v>185.06719761074626</c:v>
              </c:pt>
              <c:pt idx="1860">
                <c:v>185.16674962667457</c:v>
              </c:pt>
              <c:pt idx="1861">
                <c:v>185.26630164260288</c:v>
              </c:pt>
              <c:pt idx="1862">
                <c:v>185.36585365853119</c:v>
              </c:pt>
              <c:pt idx="1863">
                <c:v>185.4654056744595</c:v>
              </c:pt>
              <c:pt idx="1864">
                <c:v>185.56495769038781</c:v>
              </c:pt>
              <c:pt idx="1865">
                <c:v>185.66450970631612</c:v>
              </c:pt>
              <c:pt idx="1866">
                <c:v>185.76406172224443</c:v>
              </c:pt>
              <c:pt idx="1867">
                <c:v>185.86361373817275</c:v>
              </c:pt>
              <c:pt idx="1868">
                <c:v>185.96316575410106</c:v>
              </c:pt>
              <c:pt idx="1869">
                <c:v>186.06271777002937</c:v>
              </c:pt>
              <c:pt idx="1870">
                <c:v>186.16226978595768</c:v>
              </c:pt>
              <c:pt idx="1871">
                <c:v>186.26182180188599</c:v>
              </c:pt>
              <c:pt idx="1872">
                <c:v>186.3613738178143</c:v>
              </c:pt>
              <c:pt idx="1873">
                <c:v>186.46092583374261</c:v>
              </c:pt>
              <c:pt idx="1874">
                <c:v>186.56047784967092</c:v>
              </c:pt>
              <c:pt idx="1875">
                <c:v>186.66002986559923</c:v>
              </c:pt>
              <c:pt idx="1876">
                <c:v>186.75958188152754</c:v>
              </c:pt>
              <c:pt idx="1877">
                <c:v>186.85913389745585</c:v>
              </c:pt>
              <c:pt idx="1878">
                <c:v>186.95868591338416</c:v>
              </c:pt>
              <c:pt idx="1879">
                <c:v>187.05823792931247</c:v>
              </c:pt>
              <c:pt idx="1880">
                <c:v>187.15778994524078</c:v>
              </c:pt>
              <c:pt idx="1881">
                <c:v>187.25734196116909</c:v>
              </c:pt>
              <c:pt idx="1882">
                <c:v>187.3568939770974</c:v>
              </c:pt>
              <c:pt idx="1883">
                <c:v>187.45644599302571</c:v>
              </c:pt>
              <c:pt idx="1884">
                <c:v>187.55599800895402</c:v>
              </c:pt>
              <c:pt idx="1885">
                <c:v>187.65555002488233</c:v>
              </c:pt>
              <c:pt idx="1886">
                <c:v>187.75510204081064</c:v>
              </c:pt>
              <c:pt idx="1887">
                <c:v>187.85465405673895</c:v>
              </c:pt>
              <c:pt idx="1888">
                <c:v>187.95420607266726</c:v>
              </c:pt>
              <c:pt idx="1889">
                <c:v>188.05375808859557</c:v>
              </c:pt>
              <c:pt idx="1890">
                <c:v>188.15331010452388</c:v>
              </c:pt>
              <c:pt idx="1891">
                <c:v>188.25286212045219</c:v>
              </c:pt>
              <c:pt idx="1892">
                <c:v>188.3524141363805</c:v>
              </c:pt>
              <c:pt idx="1893">
                <c:v>188.45196615230881</c:v>
              </c:pt>
              <c:pt idx="1894">
                <c:v>188.55151816823712</c:v>
              </c:pt>
              <c:pt idx="1895">
                <c:v>188.65107018416543</c:v>
              </c:pt>
              <c:pt idx="1896">
                <c:v>188.75062220009374</c:v>
              </c:pt>
              <c:pt idx="1897">
                <c:v>188.85017421602205</c:v>
              </c:pt>
              <c:pt idx="1898">
                <c:v>188.94972623195036</c:v>
              </c:pt>
              <c:pt idx="1899">
                <c:v>189.04927824787868</c:v>
              </c:pt>
              <c:pt idx="1900">
                <c:v>189.14883026380699</c:v>
              </c:pt>
              <c:pt idx="1901">
                <c:v>189.2483822797353</c:v>
              </c:pt>
              <c:pt idx="1902">
                <c:v>189.34793429566361</c:v>
              </c:pt>
              <c:pt idx="1903">
                <c:v>189.44748631159192</c:v>
              </c:pt>
              <c:pt idx="1904">
                <c:v>189.54703832752023</c:v>
              </c:pt>
              <c:pt idx="1905">
                <c:v>189.64659034344854</c:v>
              </c:pt>
              <c:pt idx="1906">
                <c:v>189.74614235937685</c:v>
              </c:pt>
              <c:pt idx="1907">
                <c:v>189.84569437530516</c:v>
              </c:pt>
              <c:pt idx="1908">
                <c:v>189.94524639123347</c:v>
              </c:pt>
              <c:pt idx="1909">
                <c:v>190.04479840716178</c:v>
              </c:pt>
              <c:pt idx="1910">
                <c:v>190.14435042309009</c:v>
              </c:pt>
              <c:pt idx="1911">
                <c:v>190.2439024390184</c:v>
              </c:pt>
              <c:pt idx="1912">
                <c:v>190.34345445494671</c:v>
              </c:pt>
              <c:pt idx="1913">
                <c:v>190.44300647087502</c:v>
              </c:pt>
              <c:pt idx="1914">
                <c:v>190.54255848680333</c:v>
              </c:pt>
              <c:pt idx="1915">
                <c:v>190.64211050273164</c:v>
              </c:pt>
              <c:pt idx="1916">
                <c:v>190.74166251865995</c:v>
              </c:pt>
              <c:pt idx="1917">
                <c:v>190.84121453458826</c:v>
              </c:pt>
              <c:pt idx="1918">
                <c:v>190.94076655051657</c:v>
              </c:pt>
              <c:pt idx="1919">
                <c:v>191.04031856644488</c:v>
              </c:pt>
              <c:pt idx="1920">
                <c:v>191.13987058237319</c:v>
              </c:pt>
              <c:pt idx="1921">
                <c:v>191.2394225983015</c:v>
              </c:pt>
              <c:pt idx="1922">
                <c:v>191.33897461422981</c:v>
              </c:pt>
              <c:pt idx="1923">
                <c:v>191.43852663015812</c:v>
              </c:pt>
              <c:pt idx="1924">
                <c:v>191.53807864608643</c:v>
              </c:pt>
              <c:pt idx="1925">
                <c:v>191.63763066201474</c:v>
              </c:pt>
              <c:pt idx="1926">
                <c:v>191.73718267794305</c:v>
              </c:pt>
              <c:pt idx="1927">
                <c:v>191.83673469387136</c:v>
              </c:pt>
              <c:pt idx="1928">
                <c:v>191.93628670979967</c:v>
              </c:pt>
              <c:pt idx="1929">
                <c:v>192.03583872572798</c:v>
              </c:pt>
              <c:pt idx="1930">
                <c:v>192.13539074165629</c:v>
              </c:pt>
              <c:pt idx="1931">
                <c:v>192.23494275758461</c:v>
              </c:pt>
              <c:pt idx="1932">
                <c:v>192.33449477351292</c:v>
              </c:pt>
              <c:pt idx="1933">
                <c:v>192.43404678944123</c:v>
              </c:pt>
              <c:pt idx="1934">
                <c:v>192.53359880536954</c:v>
              </c:pt>
              <c:pt idx="1935">
                <c:v>192.63315082129785</c:v>
              </c:pt>
              <c:pt idx="1936">
                <c:v>192.73270283722616</c:v>
              </c:pt>
              <c:pt idx="1937">
                <c:v>192.83225485315447</c:v>
              </c:pt>
              <c:pt idx="1938">
                <c:v>192.93180686908278</c:v>
              </c:pt>
              <c:pt idx="1939">
                <c:v>193.03135888501109</c:v>
              </c:pt>
              <c:pt idx="1940">
                <c:v>193.1309109009394</c:v>
              </c:pt>
              <c:pt idx="1941">
                <c:v>193.23046291686771</c:v>
              </c:pt>
              <c:pt idx="1942">
                <c:v>193.33001493279602</c:v>
              </c:pt>
              <c:pt idx="1943">
                <c:v>193.42956694872433</c:v>
              </c:pt>
              <c:pt idx="1944">
                <c:v>193.52911896465264</c:v>
              </c:pt>
              <c:pt idx="1945">
                <c:v>193.62867098058095</c:v>
              </c:pt>
              <c:pt idx="1946">
                <c:v>193.72822299650926</c:v>
              </c:pt>
              <c:pt idx="1947">
                <c:v>193.82777501243757</c:v>
              </c:pt>
              <c:pt idx="1948">
                <c:v>193.92732702836588</c:v>
              </c:pt>
              <c:pt idx="1949">
                <c:v>194.02687904429419</c:v>
              </c:pt>
              <c:pt idx="1950">
                <c:v>194.1264310602225</c:v>
              </c:pt>
              <c:pt idx="1951">
                <c:v>194.22598307615081</c:v>
              </c:pt>
              <c:pt idx="1952">
                <c:v>194.32553509207912</c:v>
              </c:pt>
              <c:pt idx="1953">
                <c:v>194.42508710800743</c:v>
              </c:pt>
              <c:pt idx="1954">
                <c:v>194.52463912393574</c:v>
              </c:pt>
              <c:pt idx="1955">
                <c:v>194.62419113986405</c:v>
              </c:pt>
              <c:pt idx="1956">
                <c:v>194.72374315579236</c:v>
              </c:pt>
              <c:pt idx="1957">
                <c:v>194.82329517172067</c:v>
              </c:pt>
              <c:pt idx="1958">
                <c:v>194.92284718764898</c:v>
              </c:pt>
              <c:pt idx="1959">
                <c:v>195.02239920357729</c:v>
              </c:pt>
              <c:pt idx="1960">
                <c:v>195.1219512195056</c:v>
              </c:pt>
              <c:pt idx="1961">
                <c:v>195.22150323543391</c:v>
              </c:pt>
              <c:pt idx="1962">
                <c:v>195.32105525136222</c:v>
              </c:pt>
              <c:pt idx="1963">
                <c:v>195.42060726729053</c:v>
              </c:pt>
              <c:pt idx="1964">
                <c:v>195.52015928321885</c:v>
              </c:pt>
              <c:pt idx="1965">
                <c:v>195.61971129914716</c:v>
              </c:pt>
              <c:pt idx="1966">
                <c:v>195.71926331507547</c:v>
              </c:pt>
              <c:pt idx="1967">
                <c:v>195.81881533100378</c:v>
              </c:pt>
              <c:pt idx="1968">
                <c:v>195.91836734693209</c:v>
              </c:pt>
              <c:pt idx="1969">
                <c:v>196.0179193628604</c:v>
              </c:pt>
              <c:pt idx="1970">
                <c:v>196.11747137878871</c:v>
              </c:pt>
              <c:pt idx="1971">
                <c:v>196.21702339471702</c:v>
              </c:pt>
              <c:pt idx="1972">
                <c:v>196.31657541064533</c:v>
              </c:pt>
              <c:pt idx="1973">
                <c:v>196.41612742657364</c:v>
              </c:pt>
              <c:pt idx="1974">
                <c:v>196.51567944250195</c:v>
              </c:pt>
              <c:pt idx="1975">
                <c:v>196.61523145843026</c:v>
              </c:pt>
              <c:pt idx="1976">
                <c:v>196.71478347435857</c:v>
              </c:pt>
              <c:pt idx="1977">
                <c:v>196.81433549028688</c:v>
              </c:pt>
              <c:pt idx="1978">
                <c:v>196.91388750621519</c:v>
              </c:pt>
              <c:pt idx="1979">
                <c:v>197.0134395221435</c:v>
              </c:pt>
              <c:pt idx="1980">
                <c:v>197.11299153807181</c:v>
              </c:pt>
              <c:pt idx="1981">
                <c:v>197.21254355400012</c:v>
              </c:pt>
              <c:pt idx="1982">
                <c:v>197.31209556992843</c:v>
              </c:pt>
              <c:pt idx="1983">
                <c:v>197.41164758585674</c:v>
              </c:pt>
              <c:pt idx="1984">
                <c:v>197.51119960178505</c:v>
              </c:pt>
              <c:pt idx="1985">
                <c:v>197.61075161771336</c:v>
              </c:pt>
              <c:pt idx="1986">
                <c:v>197.71030363364167</c:v>
              </c:pt>
              <c:pt idx="1987">
                <c:v>197.80985564956998</c:v>
              </c:pt>
              <c:pt idx="1988">
                <c:v>197.90940766549829</c:v>
              </c:pt>
              <c:pt idx="1989">
                <c:v>198.0089596814266</c:v>
              </c:pt>
              <c:pt idx="1990">
                <c:v>198.10851169735491</c:v>
              </c:pt>
              <c:pt idx="1991">
                <c:v>198.20806371328322</c:v>
              </c:pt>
              <c:pt idx="1992">
                <c:v>198.30761572921153</c:v>
              </c:pt>
              <c:pt idx="1993">
                <c:v>198.40716774513984</c:v>
              </c:pt>
              <c:pt idx="1994">
                <c:v>198.50671976106815</c:v>
              </c:pt>
              <c:pt idx="1995">
                <c:v>198.60627177699646</c:v>
              </c:pt>
              <c:pt idx="1996">
                <c:v>198.70582379292478</c:v>
              </c:pt>
              <c:pt idx="1997">
                <c:v>198.80537580885309</c:v>
              </c:pt>
              <c:pt idx="1998">
                <c:v>198.9049278247814</c:v>
              </c:pt>
              <c:pt idx="1999">
                <c:v>199.00447984070971</c:v>
              </c:pt>
              <c:pt idx="2000">
                <c:v>199.10403185663802</c:v>
              </c:pt>
              <c:pt idx="2001">
                <c:v>199.20358387256633</c:v>
              </c:pt>
              <c:pt idx="2002">
                <c:v>199.30313588849464</c:v>
              </c:pt>
              <c:pt idx="2003">
                <c:v>199.40268790442295</c:v>
              </c:pt>
              <c:pt idx="2004">
                <c:v>199.50223992035126</c:v>
              </c:pt>
              <c:pt idx="2005">
                <c:v>199.60179193627957</c:v>
              </c:pt>
              <c:pt idx="2006">
                <c:v>199.70134395220788</c:v>
              </c:pt>
              <c:pt idx="2007">
                <c:v>199.80089596813619</c:v>
              </c:pt>
              <c:pt idx="2008">
                <c:v>199.9004479840645</c:v>
              </c:pt>
              <c:pt idx="2009">
                <c:v>199.99999999999281</c:v>
              </c:pt>
              <c:pt idx="2010">
                <c:v>200.09955201592112</c:v>
              </c:pt>
              <c:pt idx="2011">
                <c:v>200.19910403184943</c:v>
              </c:pt>
              <c:pt idx="2012">
                <c:v>200.29865604777774</c:v>
              </c:pt>
              <c:pt idx="2013">
                <c:v>200.39820806370605</c:v>
              </c:pt>
              <c:pt idx="2014">
                <c:v>200.49776007963436</c:v>
              </c:pt>
              <c:pt idx="2015">
                <c:v>200.59731209556267</c:v>
              </c:pt>
              <c:pt idx="2016">
                <c:v>200.69686411149098</c:v>
              </c:pt>
              <c:pt idx="2017">
                <c:v>200.79641612741929</c:v>
              </c:pt>
              <c:pt idx="2018">
                <c:v>200.8959681433476</c:v>
              </c:pt>
              <c:pt idx="2019">
                <c:v>200.99552015927591</c:v>
              </c:pt>
              <c:pt idx="2020">
                <c:v>201.09507217520422</c:v>
              </c:pt>
              <c:pt idx="2021">
                <c:v>201.19462419113253</c:v>
              </c:pt>
              <c:pt idx="2022">
                <c:v>201.29417620706084</c:v>
              </c:pt>
              <c:pt idx="2023">
                <c:v>201.39372822298915</c:v>
              </c:pt>
              <c:pt idx="2024">
                <c:v>201.49328023891746</c:v>
              </c:pt>
              <c:pt idx="2025">
                <c:v>201.59283225484577</c:v>
              </c:pt>
              <c:pt idx="2026">
                <c:v>201.69238427077408</c:v>
              </c:pt>
              <c:pt idx="2027">
                <c:v>201.79193628670239</c:v>
              </c:pt>
              <c:pt idx="2028">
                <c:v>201.89148830263071</c:v>
              </c:pt>
              <c:pt idx="2029">
                <c:v>201.99104031855902</c:v>
              </c:pt>
              <c:pt idx="2030">
                <c:v>202.09059233448733</c:v>
              </c:pt>
              <c:pt idx="2031">
                <c:v>202.19014435041564</c:v>
              </c:pt>
              <c:pt idx="2032">
                <c:v>202.28969636634395</c:v>
              </c:pt>
              <c:pt idx="2033">
                <c:v>202.38924838227226</c:v>
              </c:pt>
              <c:pt idx="2034">
                <c:v>202.48880039820057</c:v>
              </c:pt>
              <c:pt idx="2035">
                <c:v>202.58835241412888</c:v>
              </c:pt>
              <c:pt idx="2036">
                <c:v>202.68790443005719</c:v>
              </c:pt>
              <c:pt idx="2037">
                <c:v>202.7874564459855</c:v>
              </c:pt>
              <c:pt idx="2038">
                <c:v>202.88700846191381</c:v>
              </c:pt>
              <c:pt idx="2039">
                <c:v>202.98656047784212</c:v>
              </c:pt>
              <c:pt idx="2040">
                <c:v>203.08611249377043</c:v>
              </c:pt>
              <c:pt idx="2041">
                <c:v>203.18566450969874</c:v>
              </c:pt>
              <c:pt idx="2042">
                <c:v>203.28521652562705</c:v>
              </c:pt>
              <c:pt idx="2043">
                <c:v>203.38476854155536</c:v>
              </c:pt>
              <c:pt idx="2044">
                <c:v>203.48432055748367</c:v>
              </c:pt>
              <c:pt idx="2045">
                <c:v>203.58387257341198</c:v>
              </c:pt>
              <c:pt idx="2046">
                <c:v>203.68342458934029</c:v>
              </c:pt>
              <c:pt idx="2047">
                <c:v>203.7829766052686</c:v>
              </c:pt>
              <c:pt idx="2048">
                <c:v>203.88252862119691</c:v>
              </c:pt>
              <c:pt idx="2049">
                <c:v>203.98208063712522</c:v>
              </c:pt>
              <c:pt idx="2050">
                <c:v>204.08163265305353</c:v>
              </c:pt>
              <c:pt idx="2051">
                <c:v>204.18118466898184</c:v>
              </c:pt>
              <c:pt idx="2052">
                <c:v>204.28073668491015</c:v>
              </c:pt>
              <c:pt idx="2053">
                <c:v>204.38028870083846</c:v>
              </c:pt>
              <c:pt idx="2054">
                <c:v>204.47984071676677</c:v>
              </c:pt>
              <c:pt idx="2055">
                <c:v>204.57939273269508</c:v>
              </c:pt>
              <c:pt idx="2056">
                <c:v>204.67894474862339</c:v>
              </c:pt>
              <c:pt idx="2057">
                <c:v>204.7784967645517</c:v>
              </c:pt>
              <c:pt idx="2058">
                <c:v>204.87804878048001</c:v>
              </c:pt>
              <c:pt idx="2059">
                <c:v>204.97760079640832</c:v>
              </c:pt>
              <c:pt idx="2060">
                <c:v>205.07715281233664</c:v>
              </c:pt>
              <c:pt idx="2061">
                <c:v>205.17670482826495</c:v>
              </c:pt>
              <c:pt idx="2062">
                <c:v>205.27625684419326</c:v>
              </c:pt>
              <c:pt idx="2063">
                <c:v>205.37580886012157</c:v>
              </c:pt>
              <c:pt idx="2064">
                <c:v>205.47536087604988</c:v>
              </c:pt>
              <c:pt idx="2065">
                <c:v>205.57491289197819</c:v>
              </c:pt>
              <c:pt idx="2066">
                <c:v>205.6744649079065</c:v>
              </c:pt>
              <c:pt idx="2067">
                <c:v>205.77401692383481</c:v>
              </c:pt>
              <c:pt idx="2068">
                <c:v>205.87356893976312</c:v>
              </c:pt>
              <c:pt idx="2069">
                <c:v>205.97312095569143</c:v>
              </c:pt>
              <c:pt idx="2070">
                <c:v>206.07267297161974</c:v>
              </c:pt>
              <c:pt idx="2071">
                <c:v>206.17222498754805</c:v>
              </c:pt>
              <c:pt idx="2072">
                <c:v>206.27177700347636</c:v>
              </c:pt>
              <c:pt idx="2073">
                <c:v>206.37132901940467</c:v>
              </c:pt>
              <c:pt idx="2074">
                <c:v>206.47088103533298</c:v>
              </c:pt>
              <c:pt idx="2075">
                <c:v>206.57043305126129</c:v>
              </c:pt>
              <c:pt idx="2076">
                <c:v>206.6699850671896</c:v>
              </c:pt>
              <c:pt idx="2077">
                <c:v>206.76953708311791</c:v>
              </c:pt>
              <c:pt idx="2078">
                <c:v>206.86908909904622</c:v>
              </c:pt>
              <c:pt idx="2079">
                <c:v>206.96864111497453</c:v>
              </c:pt>
              <c:pt idx="2080">
                <c:v>207.06819313090284</c:v>
              </c:pt>
              <c:pt idx="2081">
                <c:v>207.16774514683115</c:v>
              </c:pt>
              <c:pt idx="2082">
                <c:v>207.26729716275946</c:v>
              </c:pt>
              <c:pt idx="2083">
                <c:v>207.36684917868777</c:v>
              </c:pt>
              <c:pt idx="2084">
                <c:v>207.46640119461608</c:v>
              </c:pt>
              <c:pt idx="2085">
                <c:v>207.56595321054439</c:v>
              </c:pt>
              <c:pt idx="2086">
                <c:v>207.6655052264727</c:v>
              </c:pt>
              <c:pt idx="2087">
                <c:v>207.76505724240101</c:v>
              </c:pt>
              <c:pt idx="2088">
                <c:v>207.86460925832932</c:v>
              </c:pt>
              <c:pt idx="2089">
                <c:v>207.96416127425763</c:v>
              </c:pt>
              <c:pt idx="2090">
                <c:v>208.06371329018594</c:v>
              </c:pt>
              <c:pt idx="2091">
                <c:v>208.16326530611425</c:v>
              </c:pt>
              <c:pt idx="2092">
                <c:v>208.26281732204257</c:v>
              </c:pt>
              <c:pt idx="2093">
                <c:v>208.36236933797088</c:v>
              </c:pt>
              <c:pt idx="2094">
                <c:v>208.46192135389919</c:v>
              </c:pt>
              <c:pt idx="2095">
                <c:v>208.5614733698275</c:v>
              </c:pt>
              <c:pt idx="2096">
                <c:v>208.66102538575581</c:v>
              </c:pt>
              <c:pt idx="2097">
                <c:v>208.76057740168412</c:v>
              </c:pt>
              <c:pt idx="2098">
                <c:v>208.86012941761243</c:v>
              </c:pt>
              <c:pt idx="2099">
                <c:v>208.95968143354074</c:v>
              </c:pt>
              <c:pt idx="2100">
                <c:v>209.05923344946905</c:v>
              </c:pt>
              <c:pt idx="2101">
                <c:v>209.15878546539736</c:v>
              </c:pt>
              <c:pt idx="2102">
                <c:v>209.25833748132567</c:v>
              </c:pt>
              <c:pt idx="2103">
                <c:v>209.35788949725398</c:v>
              </c:pt>
              <c:pt idx="2104">
                <c:v>209.45744151318229</c:v>
              </c:pt>
              <c:pt idx="2105">
                <c:v>209.5569935291106</c:v>
              </c:pt>
              <c:pt idx="2106">
                <c:v>209.65654554503891</c:v>
              </c:pt>
              <c:pt idx="2107">
                <c:v>209.75609756096722</c:v>
              </c:pt>
              <c:pt idx="2108">
                <c:v>209.85564957689553</c:v>
              </c:pt>
              <c:pt idx="2109">
                <c:v>209.95520159282384</c:v>
              </c:pt>
              <c:pt idx="2110">
                <c:v>210.05475360875215</c:v>
              </c:pt>
              <c:pt idx="2111">
                <c:v>210.15430562468046</c:v>
              </c:pt>
              <c:pt idx="2112">
                <c:v>210.25385764060877</c:v>
              </c:pt>
              <c:pt idx="2113">
                <c:v>210.35340965653708</c:v>
              </c:pt>
              <c:pt idx="2114">
                <c:v>210.45296167246539</c:v>
              </c:pt>
              <c:pt idx="2115">
                <c:v>210.5525136883937</c:v>
              </c:pt>
              <c:pt idx="2116">
                <c:v>210.65206570432201</c:v>
              </c:pt>
              <c:pt idx="2117">
                <c:v>210.75161772025032</c:v>
              </c:pt>
              <c:pt idx="2118">
                <c:v>210.85116973617863</c:v>
              </c:pt>
              <c:pt idx="2119">
                <c:v>210.95072175210694</c:v>
              </c:pt>
              <c:pt idx="2120">
                <c:v>211.05027376803525</c:v>
              </c:pt>
              <c:pt idx="2121">
                <c:v>211.14982578396356</c:v>
              </c:pt>
              <c:pt idx="2122">
                <c:v>211.24937779989187</c:v>
              </c:pt>
              <c:pt idx="2123">
                <c:v>211.34892981582018</c:v>
              </c:pt>
              <c:pt idx="2124">
                <c:v>211.4484818317485</c:v>
              </c:pt>
              <c:pt idx="2125">
                <c:v>211.54803384767681</c:v>
              </c:pt>
              <c:pt idx="2126">
                <c:v>211.64758586360512</c:v>
              </c:pt>
              <c:pt idx="2127">
                <c:v>211.74713787953343</c:v>
              </c:pt>
              <c:pt idx="2128">
                <c:v>211.84668989546174</c:v>
              </c:pt>
              <c:pt idx="2129">
                <c:v>211.94624191139005</c:v>
              </c:pt>
              <c:pt idx="2130">
                <c:v>212.04579392731836</c:v>
              </c:pt>
              <c:pt idx="2131">
                <c:v>212.14534594324667</c:v>
              </c:pt>
              <c:pt idx="2132">
                <c:v>212.24489795917498</c:v>
              </c:pt>
              <c:pt idx="2133">
                <c:v>212.34444997510329</c:v>
              </c:pt>
              <c:pt idx="2134">
                <c:v>212.4440019910316</c:v>
              </c:pt>
              <c:pt idx="2135">
                <c:v>212.54355400695991</c:v>
              </c:pt>
              <c:pt idx="2136">
                <c:v>212.64310602288822</c:v>
              </c:pt>
              <c:pt idx="2137">
                <c:v>212.74265803881653</c:v>
              </c:pt>
              <c:pt idx="2138">
                <c:v>212.84221005474484</c:v>
              </c:pt>
              <c:pt idx="2139">
                <c:v>212.94176207067315</c:v>
              </c:pt>
              <c:pt idx="2140">
                <c:v>213.04131408660146</c:v>
              </c:pt>
              <c:pt idx="2141">
                <c:v>213.14086610252977</c:v>
              </c:pt>
              <c:pt idx="2142">
                <c:v>213.24041811845808</c:v>
              </c:pt>
              <c:pt idx="2143">
                <c:v>213.33997013438639</c:v>
              </c:pt>
              <c:pt idx="2144">
                <c:v>213.4395221503147</c:v>
              </c:pt>
              <c:pt idx="2145">
                <c:v>213.53907416624301</c:v>
              </c:pt>
              <c:pt idx="2146">
                <c:v>213.63862618217132</c:v>
              </c:pt>
              <c:pt idx="2147">
                <c:v>213.73817819809963</c:v>
              </c:pt>
              <c:pt idx="2148">
                <c:v>213.83773021402794</c:v>
              </c:pt>
              <c:pt idx="2149">
                <c:v>213.93728222995625</c:v>
              </c:pt>
              <c:pt idx="2150">
                <c:v>214.03683424588456</c:v>
              </c:pt>
              <c:pt idx="2151">
                <c:v>214.13638626181287</c:v>
              </c:pt>
              <c:pt idx="2152">
                <c:v>214.23593827774118</c:v>
              </c:pt>
              <c:pt idx="2153">
                <c:v>214.33549029366949</c:v>
              </c:pt>
              <c:pt idx="2154">
                <c:v>214.4350423095978</c:v>
              </c:pt>
              <c:pt idx="2155">
                <c:v>214.53459432552611</c:v>
              </c:pt>
              <c:pt idx="2156">
                <c:v>214.63414634145443</c:v>
              </c:pt>
              <c:pt idx="2157">
                <c:v>214.73369835738274</c:v>
              </c:pt>
              <c:pt idx="2158">
                <c:v>214.83325037331105</c:v>
              </c:pt>
              <c:pt idx="2159">
                <c:v>214.93280238923936</c:v>
              </c:pt>
              <c:pt idx="2160">
                <c:v>215.03235440516767</c:v>
              </c:pt>
              <c:pt idx="2161">
                <c:v>215.13190642109598</c:v>
              </c:pt>
              <c:pt idx="2162">
                <c:v>215.23145843702429</c:v>
              </c:pt>
              <c:pt idx="2163">
                <c:v>215.3310104529526</c:v>
              </c:pt>
              <c:pt idx="2164">
                <c:v>215.43056246888091</c:v>
              </c:pt>
              <c:pt idx="2165">
                <c:v>215.53011448480922</c:v>
              </c:pt>
              <c:pt idx="2166">
                <c:v>215.62966650073753</c:v>
              </c:pt>
              <c:pt idx="2167">
                <c:v>215.72921851666584</c:v>
              </c:pt>
              <c:pt idx="2168">
                <c:v>215.82877053259415</c:v>
              </c:pt>
              <c:pt idx="2169">
                <c:v>215.92832254852246</c:v>
              </c:pt>
              <c:pt idx="2170">
                <c:v>216.02787456445077</c:v>
              </c:pt>
              <c:pt idx="2171">
                <c:v>216.12742658037908</c:v>
              </c:pt>
              <c:pt idx="2172">
                <c:v>216.22697859630739</c:v>
              </c:pt>
              <c:pt idx="2173">
                <c:v>216.3265306122357</c:v>
              </c:pt>
              <c:pt idx="2174">
                <c:v>216.42608262816401</c:v>
              </c:pt>
              <c:pt idx="2175">
                <c:v>216.52563464409232</c:v>
              </c:pt>
              <c:pt idx="2176">
                <c:v>216.62518666002063</c:v>
              </c:pt>
              <c:pt idx="2177">
                <c:v>216.72473867594894</c:v>
              </c:pt>
              <c:pt idx="2178">
                <c:v>216.82429069187725</c:v>
              </c:pt>
              <c:pt idx="2179">
                <c:v>216.92384270780556</c:v>
              </c:pt>
              <c:pt idx="2180">
                <c:v>217.02339472373387</c:v>
              </c:pt>
              <c:pt idx="2181">
                <c:v>217.12294673966218</c:v>
              </c:pt>
              <c:pt idx="2182">
                <c:v>217.22249875559049</c:v>
              </c:pt>
              <c:pt idx="2183">
                <c:v>217.3220507715188</c:v>
              </c:pt>
              <c:pt idx="2184">
                <c:v>217.42160278744711</c:v>
              </c:pt>
              <c:pt idx="2185">
                <c:v>217.52115480337542</c:v>
              </c:pt>
              <c:pt idx="2186">
                <c:v>217.62070681930373</c:v>
              </c:pt>
              <c:pt idx="2187">
                <c:v>217.72025883523204</c:v>
              </c:pt>
              <c:pt idx="2188">
                <c:v>217.81981085116036</c:v>
              </c:pt>
              <c:pt idx="2189">
                <c:v>217.91936286708867</c:v>
              </c:pt>
              <c:pt idx="2190">
                <c:v>218.01891488301698</c:v>
              </c:pt>
              <c:pt idx="2191">
                <c:v>218.11846689894529</c:v>
              </c:pt>
              <c:pt idx="2192">
                <c:v>218.2180189148736</c:v>
              </c:pt>
              <c:pt idx="2193">
                <c:v>218.31757093080191</c:v>
              </c:pt>
              <c:pt idx="2194">
                <c:v>218.41712294673022</c:v>
              </c:pt>
              <c:pt idx="2195">
                <c:v>218.51667496265853</c:v>
              </c:pt>
              <c:pt idx="2196">
                <c:v>218.61622697858684</c:v>
              </c:pt>
              <c:pt idx="2197">
                <c:v>218.71577899451515</c:v>
              </c:pt>
              <c:pt idx="2198">
                <c:v>218.81533101044346</c:v>
              </c:pt>
              <c:pt idx="2199">
                <c:v>218.91488302637177</c:v>
              </c:pt>
              <c:pt idx="2200">
                <c:v>219.01443504230008</c:v>
              </c:pt>
              <c:pt idx="2201">
                <c:v>219.11398705822839</c:v>
              </c:pt>
              <c:pt idx="2202">
                <c:v>219.2135390741567</c:v>
              </c:pt>
              <c:pt idx="2203">
                <c:v>219.31309109008501</c:v>
              </c:pt>
              <c:pt idx="2204">
                <c:v>219.41264310601332</c:v>
              </c:pt>
              <c:pt idx="2205">
                <c:v>219.51219512194163</c:v>
              </c:pt>
              <c:pt idx="2206">
                <c:v>219.61174713786994</c:v>
              </c:pt>
              <c:pt idx="2207">
                <c:v>219.71129915379825</c:v>
              </c:pt>
              <c:pt idx="2208">
                <c:v>219.81085116972656</c:v>
              </c:pt>
              <c:pt idx="2209">
                <c:v>219.91040318565487</c:v>
              </c:pt>
              <c:pt idx="2210">
                <c:v>220.00995520158318</c:v>
              </c:pt>
              <c:pt idx="2211">
                <c:v>220.10950721751149</c:v>
              </c:pt>
              <c:pt idx="2212">
                <c:v>220.2090592334398</c:v>
              </c:pt>
              <c:pt idx="2213">
                <c:v>220.30861124936811</c:v>
              </c:pt>
              <c:pt idx="2214">
                <c:v>220.40816326529642</c:v>
              </c:pt>
              <c:pt idx="2215">
                <c:v>220.50771528122473</c:v>
              </c:pt>
              <c:pt idx="2216">
                <c:v>220.60726729715304</c:v>
              </c:pt>
              <c:pt idx="2217">
                <c:v>220.70681931308135</c:v>
              </c:pt>
              <c:pt idx="2218">
                <c:v>220.80637132900966</c:v>
              </c:pt>
              <c:pt idx="2219">
                <c:v>220.90592334493797</c:v>
              </c:pt>
              <c:pt idx="2220">
                <c:v>221.00547536086628</c:v>
              </c:pt>
              <c:pt idx="2221">
                <c:v>221.1050273767946</c:v>
              </c:pt>
              <c:pt idx="2222">
                <c:v>221.20457939272291</c:v>
              </c:pt>
              <c:pt idx="2223">
                <c:v>221.30413140865122</c:v>
              </c:pt>
              <c:pt idx="2224">
                <c:v>221.40368342457953</c:v>
              </c:pt>
              <c:pt idx="2225">
                <c:v>221.50323544050784</c:v>
              </c:pt>
              <c:pt idx="2226">
                <c:v>221.60278745643615</c:v>
              </c:pt>
              <c:pt idx="2227">
                <c:v>221.70233947236446</c:v>
              </c:pt>
              <c:pt idx="2228">
                <c:v>221.80189148829277</c:v>
              </c:pt>
              <c:pt idx="2229">
                <c:v>221.90144350422108</c:v>
              </c:pt>
              <c:pt idx="2230">
                <c:v>222.00099552014939</c:v>
              </c:pt>
              <c:pt idx="2231">
                <c:v>222.1005475360777</c:v>
              </c:pt>
              <c:pt idx="2232">
                <c:v>222.20009955200601</c:v>
              </c:pt>
              <c:pt idx="2233">
                <c:v>222.29965156793432</c:v>
              </c:pt>
              <c:pt idx="2234">
                <c:v>222.39920358386263</c:v>
              </c:pt>
              <c:pt idx="2235">
                <c:v>222.49875559979094</c:v>
              </c:pt>
              <c:pt idx="2236">
                <c:v>222.59830761571925</c:v>
              </c:pt>
              <c:pt idx="2237">
                <c:v>222.69785963164756</c:v>
              </c:pt>
              <c:pt idx="2238">
                <c:v>222.79741164757587</c:v>
              </c:pt>
              <c:pt idx="2239">
                <c:v>222.89696366350418</c:v>
              </c:pt>
              <c:pt idx="2240">
                <c:v>222.99651567943249</c:v>
              </c:pt>
              <c:pt idx="2241">
                <c:v>223.0960676953608</c:v>
              </c:pt>
              <c:pt idx="2242">
                <c:v>223.19561971128911</c:v>
              </c:pt>
              <c:pt idx="2243">
                <c:v>223.29517172721742</c:v>
              </c:pt>
              <c:pt idx="2244">
                <c:v>223.39472374314573</c:v>
              </c:pt>
              <c:pt idx="2245">
                <c:v>223.49427575907404</c:v>
              </c:pt>
              <c:pt idx="2246">
                <c:v>223.59382777500235</c:v>
              </c:pt>
              <c:pt idx="2247">
                <c:v>223.69337979093066</c:v>
              </c:pt>
              <c:pt idx="2248">
                <c:v>223.79293180685897</c:v>
              </c:pt>
              <c:pt idx="2249">
                <c:v>223.89248382278728</c:v>
              </c:pt>
              <c:pt idx="2250">
                <c:v>223.99203583871559</c:v>
              </c:pt>
              <c:pt idx="2251">
                <c:v>224.0915878546439</c:v>
              </c:pt>
              <c:pt idx="2252">
                <c:v>224.19113987057221</c:v>
              </c:pt>
              <c:pt idx="2253">
                <c:v>224.29069188650053</c:v>
              </c:pt>
              <c:pt idx="2254">
                <c:v>224.39024390242884</c:v>
              </c:pt>
              <c:pt idx="2255">
                <c:v>224.48979591835715</c:v>
              </c:pt>
              <c:pt idx="2256">
                <c:v>224.58934793428546</c:v>
              </c:pt>
              <c:pt idx="2257">
                <c:v>224.68889995021377</c:v>
              </c:pt>
              <c:pt idx="2258">
                <c:v>224.78845196614208</c:v>
              </c:pt>
              <c:pt idx="2259">
                <c:v>224.88800398207039</c:v>
              </c:pt>
              <c:pt idx="2260">
                <c:v>224.9875559979987</c:v>
              </c:pt>
              <c:pt idx="2261">
                <c:v>225.08710801392701</c:v>
              </c:pt>
              <c:pt idx="2262">
                <c:v>225.18666002985532</c:v>
              </c:pt>
              <c:pt idx="2263">
                <c:v>225.28621204578363</c:v>
              </c:pt>
              <c:pt idx="2264">
                <c:v>225.38576406171194</c:v>
              </c:pt>
              <c:pt idx="2265">
                <c:v>225.48531607764025</c:v>
              </c:pt>
              <c:pt idx="2266">
                <c:v>225.58486809356856</c:v>
              </c:pt>
              <c:pt idx="2267">
                <c:v>225.68442010949687</c:v>
              </c:pt>
              <c:pt idx="2268">
                <c:v>225.78397212542518</c:v>
              </c:pt>
              <c:pt idx="2269">
                <c:v>225.88352414135349</c:v>
              </c:pt>
              <c:pt idx="2270">
                <c:v>225.9830761572818</c:v>
              </c:pt>
              <c:pt idx="2271">
                <c:v>226.08262817321011</c:v>
              </c:pt>
              <c:pt idx="2272">
                <c:v>226.18218018913842</c:v>
              </c:pt>
              <c:pt idx="2273">
                <c:v>226.28173220506673</c:v>
              </c:pt>
              <c:pt idx="2274">
                <c:v>226.38128422099504</c:v>
              </c:pt>
              <c:pt idx="2275">
                <c:v>226.48083623692335</c:v>
              </c:pt>
              <c:pt idx="2276">
                <c:v>226.58038825285166</c:v>
              </c:pt>
              <c:pt idx="2277">
                <c:v>226.67994026877997</c:v>
              </c:pt>
              <c:pt idx="2278">
                <c:v>226.77949228470828</c:v>
              </c:pt>
              <c:pt idx="2279">
                <c:v>226.87904430063659</c:v>
              </c:pt>
              <c:pt idx="2280">
                <c:v>226.9785963165649</c:v>
              </c:pt>
              <c:pt idx="2281">
                <c:v>227.07814833249321</c:v>
              </c:pt>
              <c:pt idx="2282">
                <c:v>227.17770034842152</c:v>
              </c:pt>
              <c:pt idx="2283">
                <c:v>227.27725236434983</c:v>
              </c:pt>
              <c:pt idx="2284">
                <c:v>227.37680438027814</c:v>
              </c:pt>
              <c:pt idx="2285">
                <c:v>227.47635639620646</c:v>
              </c:pt>
              <c:pt idx="2286">
                <c:v>227.57590841213477</c:v>
              </c:pt>
              <c:pt idx="2287">
                <c:v>227.67546042806308</c:v>
              </c:pt>
              <c:pt idx="2288">
                <c:v>227.77501244399139</c:v>
              </c:pt>
              <c:pt idx="2289">
                <c:v>227.8745644599197</c:v>
              </c:pt>
              <c:pt idx="2290">
                <c:v>227.97411647584801</c:v>
              </c:pt>
              <c:pt idx="2291">
                <c:v>228.07366849177632</c:v>
              </c:pt>
              <c:pt idx="2292">
                <c:v>228.17322050770463</c:v>
              </c:pt>
              <c:pt idx="2293">
                <c:v>228.27277252363294</c:v>
              </c:pt>
              <c:pt idx="2294">
                <c:v>228.37232453956125</c:v>
              </c:pt>
              <c:pt idx="2295">
                <c:v>228.47187655548956</c:v>
              </c:pt>
              <c:pt idx="2296">
                <c:v>228.57142857141787</c:v>
              </c:pt>
              <c:pt idx="2297">
                <c:v>228.67098058734618</c:v>
              </c:pt>
              <c:pt idx="2298">
                <c:v>228.77053260327449</c:v>
              </c:pt>
              <c:pt idx="2299">
                <c:v>228.8700846192028</c:v>
              </c:pt>
              <c:pt idx="2300">
                <c:v>228.96963663513111</c:v>
              </c:pt>
              <c:pt idx="2301">
                <c:v>229.06918865105942</c:v>
              </c:pt>
              <c:pt idx="2302">
                <c:v>229.16874066698773</c:v>
              </c:pt>
              <c:pt idx="2303">
                <c:v>229.26829268291604</c:v>
              </c:pt>
              <c:pt idx="2304">
                <c:v>229.36784469884435</c:v>
              </c:pt>
              <c:pt idx="2305">
                <c:v>229.46739671477266</c:v>
              </c:pt>
              <c:pt idx="2306">
                <c:v>229.56694873070097</c:v>
              </c:pt>
              <c:pt idx="2307">
                <c:v>229.66650074662928</c:v>
              </c:pt>
              <c:pt idx="2308">
                <c:v>229.76605276255759</c:v>
              </c:pt>
              <c:pt idx="2309">
                <c:v>229.8656047784859</c:v>
              </c:pt>
              <c:pt idx="2310">
                <c:v>229.96515679441421</c:v>
              </c:pt>
              <c:pt idx="2311">
                <c:v>230.06470881034252</c:v>
              </c:pt>
              <c:pt idx="2312">
                <c:v>230.16426082627083</c:v>
              </c:pt>
              <c:pt idx="2313">
                <c:v>230.26381284219914</c:v>
              </c:pt>
              <c:pt idx="2314">
                <c:v>230.36336485812745</c:v>
              </c:pt>
              <c:pt idx="2315">
                <c:v>230.46291687405576</c:v>
              </c:pt>
              <c:pt idx="2316">
                <c:v>230.56246888998407</c:v>
              </c:pt>
              <c:pt idx="2317">
                <c:v>230.66202090591239</c:v>
              </c:pt>
              <c:pt idx="2318">
                <c:v>230.7615729218407</c:v>
              </c:pt>
              <c:pt idx="2319">
                <c:v>230.86112493776901</c:v>
              </c:pt>
              <c:pt idx="2320">
                <c:v>230.96067695369732</c:v>
              </c:pt>
              <c:pt idx="2321">
                <c:v>231.06022896962563</c:v>
              </c:pt>
              <c:pt idx="2322">
                <c:v>231.15978098555394</c:v>
              </c:pt>
              <c:pt idx="2323">
                <c:v>231.25933300148225</c:v>
              </c:pt>
              <c:pt idx="2324">
                <c:v>231.35888501741056</c:v>
              </c:pt>
              <c:pt idx="2325">
                <c:v>231.45843703333887</c:v>
              </c:pt>
              <c:pt idx="2326">
                <c:v>231.55798904926718</c:v>
              </c:pt>
              <c:pt idx="2327">
                <c:v>231.65754106519549</c:v>
              </c:pt>
              <c:pt idx="2328">
                <c:v>231.7570930811238</c:v>
              </c:pt>
              <c:pt idx="2329">
                <c:v>231.85664509705211</c:v>
              </c:pt>
              <c:pt idx="2330">
                <c:v>231.95619711298042</c:v>
              </c:pt>
              <c:pt idx="2331">
                <c:v>232.05574912890873</c:v>
              </c:pt>
              <c:pt idx="2332">
                <c:v>232.15530114483704</c:v>
              </c:pt>
              <c:pt idx="2333">
                <c:v>232.25485316076535</c:v>
              </c:pt>
              <c:pt idx="2334">
                <c:v>232.35440517669366</c:v>
              </c:pt>
              <c:pt idx="2335">
                <c:v>232.45395719262197</c:v>
              </c:pt>
              <c:pt idx="2336">
                <c:v>232.55350920855028</c:v>
              </c:pt>
              <c:pt idx="2337">
                <c:v>232.65306122447859</c:v>
              </c:pt>
              <c:pt idx="2338">
                <c:v>232.7526132404069</c:v>
              </c:pt>
              <c:pt idx="2339">
                <c:v>232.85216525633521</c:v>
              </c:pt>
              <c:pt idx="2340">
                <c:v>232.95171727226352</c:v>
              </c:pt>
              <c:pt idx="2341">
                <c:v>233.05126928819183</c:v>
              </c:pt>
              <c:pt idx="2342">
                <c:v>233.15082130412014</c:v>
              </c:pt>
              <c:pt idx="2343">
                <c:v>233.25037332004845</c:v>
              </c:pt>
              <c:pt idx="2344">
                <c:v>233.34992533597676</c:v>
              </c:pt>
              <c:pt idx="2345">
                <c:v>233.44947735190507</c:v>
              </c:pt>
              <c:pt idx="2346">
                <c:v>233.54902936783338</c:v>
              </c:pt>
              <c:pt idx="2347">
                <c:v>233.64858138376169</c:v>
              </c:pt>
              <c:pt idx="2348">
                <c:v>233.74813339969</c:v>
              </c:pt>
              <c:pt idx="2349">
                <c:v>233.84768541561832</c:v>
              </c:pt>
              <c:pt idx="2350">
                <c:v>233.94723743154663</c:v>
              </c:pt>
              <c:pt idx="2351">
                <c:v>234.04678944747494</c:v>
              </c:pt>
              <c:pt idx="2352">
                <c:v>234.14634146340325</c:v>
              </c:pt>
              <c:pt idx="2353">
                <c:v>234.24589347933156</c:v>
              </c:pt>
              <c:pt idx="2354">
                <c:v>234.34544549525987</c:v>
              </c:pt>
              <c:pt idx="2355">
                <c:v>234.44499751118818</c:v>
              </c:pt>
              <c:pt idx="2356">
                <c:v>234.54454952711649</c:v>
              </c:pt>
              <c:pt idx="2357">
                <c:v>234.6441015430448</c:v>
              </c:pt>
              <c:pt idx="2358">
                <c:v>234.74365355897311</c:v>
              </c:pt>
              <c:pt idx="2359">
                <c:v>234.84320557490142</c:v>
              </c:pt>
              <c:pt idx="2360">
                <c:v>234.94275759082973</c:v>
              </c:pt>
              <c:pt idx="2361">
                <c:v>235.04230960675804</c:v>
              </c:pt>
              <c:pt idx="2362">
                <c:v>235.14186162268635</c:v>
              </c:pt>
              <c:pt idx="2363">
                <c:v>235.24141363861466</c:v>
              </c:pt>
              <c:pt idx="2364">
                <c:v>235.34096565454297</c:v>
              </c:pt>
              <c:pt idx="2365">
                <c:v>235.44051767047128</c:v>
              </c:pt>
              <c:pt idx="2366">
                <c:v>235.54006968639959</c:v>
              </c:pt>
              <c:pt idx="2367">
                <c:v>235.6396217023279</c:v>
              </c:pt>
              <c:pt idx="2368">
                <c:v>235.73917371825621</c:v>
              </c:pt>
              <c:pt idx="2369">
                <c:v>235.83872573418452</c:v>
              </c:pt>
              <c:pt idx="2370">
                <c:v>235.93827775011283</c:v>
              </c:pt>
              <c:pt idx="2371">
                <c:v>236.03782976604114</c:v>
              </c:pt>
              <c:pt idx="2372">
                <c:v>236.13738178196945</c:v>
              </c:pt>
              <c:pt idx="2373">
                <c:v>236.23693379789776</c:v>
              </c:pt>
              <c:pt idx="2374">
                <c:v>236.33648581382607</c:v>
              </c:pt>
              <c:pt idx="2375">
                <c:v>236.43603782975438</c:v>
              </c:pt>
              <c:pt idx="2376">
                <c:v>236.53558984568269</c:v>
              </c:pt>
              <c:pt idx="2377">
                <c:v>236.635141861611</c:v>
              </c:pt>
              <c:pt idx="2378">
                <c:v>236.73469387753931</c:v>
              </c:pt>
              <c:pt idx="2379">
                <c:v>236.83424589346762</c:v>
              </c:pt>
              <c:pt idx="2380">
                <c:v>236.93379790939593</c:v>
              </c:pt>
              <c:pt idx="2381">
                <c:v>237.03334992532425</c:v>
              </c:pt>
              <c:pt idx="2382">
                <c:v>237.13290194125256</c:v>
              </c:pt>
              <c:pt idx="2383">
                <c:v>237.23245395718087</c:v>
              </c:pt>
              <c:pt idx="2384">
                <c:v>237.33200597310918</c:v>
              </c:pt>
              <c:pt idx="2385">
                <c:v>237.43155798903749</c:v>
              </c:pt>
              <c:pt idx="2386">
                <c:v>237.5311100049658</c:v>
              </c:pt>
              <c:pt idx="2387">
                <c:v>237.63066202089411</c:v>
              </c:pt>
              <c:pt idx="2388">
                <c:v>237.73021403682242</c:v>
              </c:pt>
              <c:pt idx="2389">
                <c:v>237.82976605275073</c:v>
              </c:pt>
              <c:pt idx="2390">
                <c:v>237.92931806867904</c:v>
              </c:pt>
              <c:pt idx="2391">
                <c:v>238.02887008460735</c:v>
              </c:pt>
              <c:pt idx="2392">
                <c:v>238.12842210053566</c:v>
              </c:pt>
              <c:pt idx="2393">
                <c:v>238.22797411646397</c:v>
              </c:pt>
              <c:pt idx="2394">
                <c:v>238.32752613239228</c:v>
              </c:pt>
              <c:pt idx="2395">
                <c:v>238.42707814832059</c:v>
              </c:pt>
              <c:pt idx="2396">
                <c:v>238.5266301642489</c:v>
              </c:pt>
              <c:pt idx="2397">
                <c:v>238.62618218017721</c:v>
              </c:pt>
              <c:pt idx="2398">
                <c:v>238.72573419610552</c:v>
              </c:pt>
              <c:pt idx="2399">
                <c:v>238.82528621203383</c:v>
              </c:pt>
              <c:pt idx="2400">
                <c:v>238.92483822796214</c:v>
              </c:pt>
              <c:pt idx="2401">
                <c:v>239.02439024389045</c:v>
              </c:pt>
              <c:pt idx="2402">
                <c:v>239.12394225981876</c:v>
              </c:pt>
              <c:pt idx="2403">
                <c:v>239.22349427574707</c:v>
              </c:pt>
              <c:pt idx="2404">
                <c:v>239.32304629167538</c:v>
              </c:pt>
              <c:pt idx="2405">
                <c:v>239.42259830760369</c:v>
              </c:pt>
              <c:pt idx="2406">
                <c:v>239.522150323532</c:v>
              </c:pt>
              <c:pt idx="2407">
                <c:v>239.62170233946031</c:v>
              </c:pt>
              <c:pt idx="2408">
                <c:v>239.72125435538862</c:v>
              </c:pt>
              <c:pt idx="2409">
                <c:v>239.82080637131693</c:v>
              </c:pt>
              <c:pt idx="2410">
                <c:v>239.92035838724524</c:v>
              </c:pt>
              <c:pt idx="2411">
                <c:v>240.01991040317355</c:v>
              </c:pt>
              <c:pt idx="2412">
                <c:v>240.11946241910186</c:v>
              </c:pt>
              <c:pt idx="2413">
                <c:v>240.21901443503018</c:v>
              </c:pt>
              <c:pt idx="2414">
                <c:v>240.31856645095849</c:v>
              </c:pt>
              <c:pt idx="2415">
                <c:v>240.4181184668868</c:v>
              </c:pt>
              <c:pt idx="2416">
                <c:v>240.51767048281511</c:v>
              </c:pt>
              <c:pt idx="2417">
                <c:v>240.61722249874342</c:v>
              </c:pt>
              <c:pt idx="2418">
                <c:v>240.71677451467173</c:v>
              </c:pt>
              <c:pt idx="2419">
                <c:v>240.81632653060004</c:v>
              </c:pt>
              <c:pt idx="2420">
                <c:v>240.91587854652835</c:v>
              </c:pt>
              <c:pt idx="2421">
                <c:v>241.01543056245666</c:v>
              </c:pt>
              <c:pt idx="2422">
                <c:v>241.11498257838497</c:v>
              </c:pt>
              <c:pt idx="2423">
                <c:v>241.21453459431328</c:v>
              </c:pt>
              <c:pt idx="2424">
                <c:v>241.31408661024159</c:v>
              </c:pt>
              <c:pt idx="2425">
                <c:v>241.4136386261699</c:v>
              </c:pt>
              <c:pt idx="2426">
                <c:v>241.51319064209821</c:v>
              </c:pt>
              <c:pt idx="2427">
                <c:v>241.61274265802652</c:v>
              </c:pt>
              <c:pt idx="2428">
                <c:v>241.71229467395483</c:v>
              </c:pt>
              <c:pt idx="2429">
                <c:v>241.81184668988314</c:v>
              </c:pt>
              <c:pt idx="2430">
                <c:v>241.91139870581145</c:v>
              </c:pt>
              <c:pt idx="2431">
                <c:v>242.01095072173976</c:v>
              </c:pt>
              <c:pt idx="2432">
                <c:v>242.11050273766807</c:v>
              </c:pt>
              <c:pt idx="2433">
                <c:v>242.21005475359638</c:v>
              </c:pt>
              <c:pt idx="2434">
                <c:v>242.30960676952469</c:v>
              </c:pt>
              <c:pt idx="2435">
                <c:v>242.409158785453</c:v>
              </c:pt>
              <c:pt idx="2436">
                <c:v>242.50871080138131</c:v>
              </c:pt>
              <c:pt idx="2437">
                <c:v>242.60826281730962</c:v>
              </c:pt>
              <c:pt idx="2438">
                <c:v>242.70781483323793</c:v>
              </c:pt>
              <c:pt idx="2439">
                <c:v>242.80736684916624</c:v>
              </c:pt>
              <c:pt idx="2440">
                <c:v>242.90691886509455</c:v>
              </c:pt>
              <c:pt idx="2441">
                <c:v>243.00647088102286</c:v>
              </c:pt>
              <c:pt idx="2442">
                <c:v>243.10602289695117</c:v>
              </c:pt>
              <c:pt idx="2443">
                <c:v>243.20557491287948</c:v>
              </c:pt>
              <c:pt idx="2444">
                <c:v>243.30512692880779</c:v>
              </c:pt>
              <c:pt idx="2445">
                <c:v>243.4046789447361</c:v>
              </c:pt>
              <c:pt idx="2446">
                <c:v>243.50423096066442</c:v>
              </c:pt>
              <c:pt idx="2447">
                <c:v>243.60378297659273</c:v>
              </c:pt>
              <c:pt idx="2448">
                <c:v>243.70333499252104</c:v>
              </c:pt>
              <c:pt idx="2449">
                <c:v>243.80288700844935</c:v>
              </c:pt>
              <c:pt idx="2450">
                <c:v>243.90243902437766</c:v>
              </c:pt>
              <c:pt idx="2451">
                <c:v>244.00199104030597</c:v>
              </c:pt>
              <c:pt idx="2452">
                <c:v>244.10154305623428</c:v>
              </c:pt>
              <c:pt idx="2453">
                <c:v>244.20109507216259</c:v>
              </c:pt>
              <c:pt idx="2454">
                <c:v>244.3006470880909</c:v>
              </c:pt>
              <c:pt idx="2455">
                <c:v>244.40019910401921</c:v>
              </c:pt>
              <c:pt idx="2456">
                <c:v>244.49975111994752</c:v>
              </c:pt>
              <c:pt idx="2457">
                <c:v>244.59930313587583</c:v>
              </c:pt>
              <c:pt idx="2458">
                <c:v>244.69885515180414</c:v>
              </c:pt>
              <c:pt idx="2459">
                <c:v>244.79840716773245</c:v>
              </c:pt>
              <c:pt idx="2460">
                <c:v>244.89795918366076</c:v>
              </c:pt>
              <c:pt idx="2461">
                <c:v>244.99751119958907</c:v>
              </c:pt>
              <c:pt idx="2462">
                <c:v>245.09706321551738</c:v>
              </c:pt>
              <c:pt idx="2463">
                <c:v>245.19661523144569</c:v>
              </c:pt>
              <c:pt idx="2464">
                <c:v>245.296167247374</c:v>
              </c:pt>
              <c:pt idx="2465">
                <c:v>245.39571926330231</c:v>
              </c:pt>
              <c:pt idx="2466">
                <c:v>245.49527127923062</c:v>
              </c:pt>
              <c:pt idx="2467">
                <c:v>245.59482329515893</c:v>
              </c:pt>
              <c:pt idx="2468">
                <c:v>245.69437531108724</c:v>
              </c:pt>
              <c:pt idx="2469">
                <c:v>245.79392732701555</c:v>
              </c:pt>
              <c:pt idx="2470">
                <c:v>245.89347934294386</c:v>
              </c:pt>
              <c:pt idx="2471">
                <c:v>245.99303135887217</c:v>
              </c:pt>
              <c:pt idx="2472">
                <c:v>246.09258337480048</c:v>
              </c:pt>
              <c:pt idx="2473">
                <c:v>246.19213539072879</c:v>
              </c:pt>
              <c:pt idx="2474">
                <c:v>246.2916874066571</c:v>
              </c:pt>
              <c:pt idx="2475">
                <c:v>246.39123942258541</c:v>
              </c:pt>
              <c:pt idx="2476">
                <c:v>246.49079143851372</c:v>
              </c:pt>
              <c:pt idx="2477">
                <c:v>246.59034345444203</c:v>
              </c:pt>
              <c:pt idx="2478">
                <c:v>246.68989547037035</c:v>
              </c:pt>
              <c:pt idx="2479">
                <c:v>246.78944748629866</c:v>
              </c:pt>
              <c:pt idx="2480">
                <c:v>246.88899950222697</c:v>
              </c:pt>
              <c:pt idx="2481">
                <c:v>246.98855151815528</c:v>
              </c:pt>
              <c:pt idx="2482">
                <c:v>247.08810353408359</c:v>
              </c:pt>
              <c:pt idx="2483">
                <c:v>247.1876555500119</c:v>
              </c:pt>
              <c:pt idx="2484">
                <c:v>247.28720756594021</c:v>
              </c:pt>
              <c:pt idx="2485">
                <c:v>247.38675958186852</c:v>
              </c:pt>
              <c:pt idx="2486">
                <c:v>247.48631159779683</c:v>
              </c:pt>
              <c:pt idx="2487">
                <c:v>247.58586361372514</c:v>
              </c:pt>
              <c:pt idx="2488">
                <c:v>247.68541562965345</c:v>
              </c:pt>
              <c:pt idx="2489">
                <c:v>247.78496764558176</c:v>
              </c:pt>
              <c:pt idx="2490">
                <c:v>247.88451966151007</c:v>
              </c:pt>
              <c:pt idx="2491">
                <c:v>247.98407167743838</c:v>
              </c:pt>
              <c:pt idx="2492">
                <c:v>248.08362369336669</c:v>
              </c:pt>
              <c:pt idx="2493">
                <c:v>248.183175709295</c:v>
              </c:pt>
              <c:pt idx="2494">
                <c:v>248.28272772522331</c:v>
              </c:pt>
              <c:pt idx="2495">
                <c:v>248.38227974115162</c:v>
              </c:pt>
              <c:pt idx="2496">
                <c:v>248.48183175707993</c:v>
              </c:pt>
              <c:pt idx="2497">
                <c:v>248.58138377300824</c:v>
              </c:pt>
              <c:pt idx="2498">
                <c:v>248.68093578893655</c:v>
              </c:pt>
              <c:pt idx="2499">
                <c:v>248.78048780486486</c:v>
              </c:pt>
              <c:pt idx="2500">
                <c:v>248.88003982079317</c:v>
              </c:pt>
              <c:pt idx="2501">
                <c:v>248.97959183672148</c:v>
              </c:pt>
              <c:pt idx="2502">
                <c:v>249.07914385264979</c:v>
              </c:pt>
              <c:pt idx="2503">
                <c:v>249.1786958685781</c:v>
              </c:pt>
              <c:pt idx="2504">
                <c:v>249.27824788450641</c:v>
              </c:pt>
              <c:pt idx="2505">
                <c:v>249.37779990043472</c:v>
              </c:pt>
              <c:pt idx="2506">
                <c:v>249.47735191636303</c:v>
              </c:pt>
              <c:pt idx="2507">
                <c:v>249.57690393229134</c:v>
              </c:pt>
              <c:pt idx="2508">
                <c:v>249.67645594821965</c:v>
              </c:pt>
              <c:pt idx="2509">
                <c:v>249.77600796414796</c:v>
              </c:pt>
              <c:pt idx="2510">
                <c:v>249.87555998007628</c:v>
              </c:pt>
              <c:pt idx="2511">
                <c:v>249.97511199600459</c:v>
              </c:pt>
              <c:pt idx="2512">
                <c:v>250.0746640119329</c:v>
              </c:pt>
              <c:pt idx="2513">
                <c:v>250.17421602786121</c:v>
              </c:pt>
              <c:pt idx="2514">
                <c:v>250.27376804378952</c:v>
              </c:pt>
              <c:pt idx="2515">
                <c:v>250.37332005971783</c:v>
              </c:pt>
              <c:pt idx="2516">
                <c:v>250.47287207564614</c:v>
              </c:pt>
              <c:pt idx="2517">
                <c:v>250.57242409157445</c:v>
              </c:pt>
              <c:pt idx="2518">
                <c:v>250.67197610750276</c:v>
              </c:pt>
              <c:pt idx="2519">
                <c:v>250.77152812343107</c:v>
              </c:pt>
              <c:pt idx="2520">
                <c:v>250.87108013935938</c:v>
              </c:pt>
              <c:pt idx="2521">
                <c:v>250.97063215528769</c:v>
              </c:pt>
              <c:pt idx="2522">
                <c:v>251.070184171216</c:v>
              </c:pt>
              <c:pt idx="2523">
                <c:v>251.16973618714431</c:v>
              </c:pt>
              <c:pt idx="2524">
                <c:v>251.26928820307262</c:v>
              </c:pt>
              <c:pt idx="2525">
                <c:v>251.36884021900093</c:v>
              </c:pt>
              <c:pt idx="2526">
                <c:v>251.46839223492924</c:v>
              </c:pt>
              <c:pt idx="2527">
                <c:v>251.56794425085755</c:v>
              </c:pt>
              <c:pt idx="2528">
                <c:v>251.66749626678586</c:v>
              </c:pt>
              <c:pt idx="2529">
                <c:v>251.76704828271417</c:v>
              </c:pt>
              <c:pt idx="2530">
                <c:v>251.86660029864248</c:v>
              </c:pt>
              <c:pt idx="2531">
                <c:v>251.96615231457079</c:v>
              </c:pt>
              <c:pt idx="2532">
                <c:v>252.0657043304991</c:v>
              </c:pt>
              <c:pt idx="2533">
                <c:v>252.16525634642741</c:v>
              </c:pt>
              <c:pt idx="2534">
                <c:v>252.26480836235572</c:v>
              </c:pt>
              <c:pt idx="2535">
                <c:v>252.36436037828403</c:v>
              </c:pt>
              <c:pt idx="2536">
                <c:v>252.46391239421234</c:v>
              </c:pt>
              <c:pt idx="2537">
                <c:v>252.56346441014065</c:v>
              </c:pt>
              <c:pt idx="2538">
                <c:v>252.66301642606896</c:v>
              </c:pt>
              <c:pt idx="2539">
                <c:v>252.76256844199727</c:v>
              </c:pt>
              <c:pt idx="2540">
                <c:v>252.86212045792558</c:v>
              </c:pt>
              <c:pt idx="2541">
                <c:v>252.96167247385389</c:v>
              </c:pt>
              <c:pt idx="2542">
                <c:v>253.06122448978221</c:v>
              </c:pt>
              <c:pt idx="2543">
                <c:v>253.16077650571052</c:v>
              </c:pt>
              <c:pt idx="2544">
                <c:v>253.26032852163883</c:v>
              </c:pt>
              <c:pt idx="2545">
                <c:v>253.35988053756714</c:v>
              </c:pt>
              <c:pt idx="2546">
                <c:v>253.45943255349545</c:v>
              </c:pt>
              <c:pt idx="2547">
                <c:v>253.55898456942376</c:v>
              </c:pt>
              <c:pt idx="2548">
                <c:v>253.65853658535207</c:v>
              </c:pt>
              <c:pt idx="2549">
                <c:v>253.75808860128038</c:v>
              </c:pt>
              <c:pt idx="2550">
                <c:v>253.85764061720869</c:v>
              </c:pt>
              <c:pt idx="2551">
                <c:v>253.957192633137</c:v>
              </c:pt>
              <c:pt idx="2552">
                <c:v>254.05674464906531</c:v>
              </c:pt>
              <c:pt idx="2553">
                <c:v>254.15629666499362</c:v>
              </c:pt>
              <c:pt idx="2554">
                <c:v>254.25584868092193</c:v>
              </c:pt>
              <c:pt idx="2555">
                <c:v>254.35540069685024</c:v>
              </c:pt>
              <c:pt idx="2556">
                <c:v>254.45495271277855</c:v>
              </c:pt>
              <c:pt idx="2557">
                <c:v>254.55450472870686</c:v>
              </c:pt>
              <c:pt idx="2558">
                <c:v>254.65405674463517</c:v>
              </c:pt>
              <c:pt idx="2559">
                <c:v>254.75360876056348</c:v>
              </c:pt>
              <c:pt idx="2560">
                <c:v>254.85316077649179</c:v>
              </c:pt>
              <c:pt idx="2561">
                <c:v>254.9527127924201</c:v>
              </c:pt>
              <c:pt idx="2562">
                <c:v>255.05226480834841</c:v>
              </c:pt>
              <c:pt idx="2563">
                <c:v>255.15181682427672</c:v>
              </c:pt>
              <c:pt idx="2564">
                <c:v>255.25136884020503</c:v>
              </c:pt>
              <c:pt idx="2565">
                <c:v>255.35092085613334</c:v>
              </c:pt>
              <c:pt idx="2566">
                <c:v>255.45047287206165</c:v>
              </c:pt>
              <c:pt idx="2567">
                <c:v>255.55002488798996</c:v>
              </c:pt>
              <c:pt idx="2568">
                <c:v>255.64957690391827</c:v>
              </c:pt>
              <c:pt idx="2569">
                <c:v>255.74912891984658</c:v>
              </c:pt>
              <c:pt idx="2570">
                <c:v>255.84868093577489</c:v>
              </c:pt>
              <c:pt idx="2571">
                <c:v>255.9482329517032</c:v>
              </c:pt>
              <c:pt idx="2572">
                <c:v>256.04778496763151</c:v>
              </c:pt>
              <c:pt idx="2573">
                <c:v>256.14733698355985</c:v>
              </c:pt>
              <c:pt idx="2574">
                <c:v>256.24688899948819</c:v>
              </c:pt>
              <c:pt idx="2575">
                <c:v>256.34644101541653</c:v>
              </c:pt>
              <c:pt idx="2576">
                <c:v>256.44599303134487</c:v>
              </c:pt>
              <c:pt idx="2577">
                <c:v>256.54554504727321</c:v>
              </c:pt>
              <c:pt idx="2578">
                <c:v>256.64509706320155</c:v>
              </c:pt>
              <c:pt idx="2579">
                <c:v>256.74464907912989</c:v>
              </c:pt>
              <c:pt idx="2580">
                <c:v>256.84420109505822</c:v>
              </c:pt>
              <c:pt idx="2581">
                <c:v>256.94375311098656</c:v>
              </c:pt>
              <c:pt idx="2582">
                <c:v>257.0433051269149</c:v>
              </c:pt>
              <c:pt idx="2583">
                <c:v>257.14285714284324</c:v>
              </c:pt>
              <c:pt idx="2584">
                <c:v>257.24240915877158</c:v>
              </c:pt>
              <c:pt idx="2585">
                <c:v>257.34196117469992</c:v>
              </c:pt>
              <c:pt idx="2586">
                <c:v>257.44151319062826</c:v>
              </c:pt>
              <c:pt idx="2587">
                <c:v>257.5410652065566</c:v>
              </c:pt>
              <c:pt idx="2588">
                <c:v>257.64061722248493</c:v>
              </c:pt>
              <c:pt idx="2589">
                <c:v>257.74016923841327</c:v>
              </c:pt>
              <c:pt idx="2590">
                <c:v>257.83972125434161</c:v>
              </c:pt>
              <c:pt idx="2591">
                <c:v>257.93927327026995</c:v>
              </c:pt>
              <c:pt idx="2592">
                <c:v>258.03882528619829</c:v>
              </c:pt>
              <c:pt idx="2593">
                <c:v>258.13837730212663</c:v>
              </c:pt>
              <c:pt idx="2594">
                <c:v>258.23792931805497</c:v>
              </c:pt>
              <c:pt idx="2595">
                <c:v>258.33748133398331</c:v>
              </c:pt>
              <c:pt idx="2596">
                <c:v>258.43703334991164</c:v>
              </c:pt>
              <c:pt idx="2597">
                <c:v>258.53658536583998</c:v>
              </c:pt>
              <c:pt idx="2598">
                <c:v>258.63613738176832</c:v>
              </c:pt>
              <c:pt idx="2599">
                <c:v>258.73568939769666</c:v>
              </c:pt>
              <c:pt idx="2600">
                <c:v>258.835241413625</c:v>
              </c:pt>
              <c:pt idx="2601">
                <c:v>258.93479342955334</c:v>
              </c:pt>
              <c:pt idx="2602">
                <c:v>259.03434544548168</c:v>
              </c:pt>
              <c:pt idx="2603">
                <c:v>259.13389746141002</c:v>
              </c:pt>
              <c:pt idx="2604">
                <c:v>259.23344947733835</c:v>
              </c:pt>
              <c:pt idx="2605">
                <c:v>259.33300149326669</c:v>
              </c:pt>
              <c:pt idx="2606">
                <c:v>259.43255350919503</c:v>
              </c:pt>
              <c:pt idx="2607">
                <c:v>259.53210552512337</c:v>
              </c:pt>
              <c:pt idx="2608">
                <c:v>259.63165754105171</c:v>
              </c:pt>
              <c:pt idx="2609">
                <c:v>259.73120955698005</c:v>
              </c:pt>
              <c:pt idx="2610">
                <c:v>259.83076157290839</c:v>
              </c:pt>
              <c:pt idx="2611">
                <c:v>259.93031358883673</c:v>
              </c:pt>
              <c:pt idx="2612">
                <c:v>260.02986560476506</c:v>
              </c:pt>
              <c:pt idx="2613">
                <c:v>260.1294176206934</c:v>
              </c:pt>
              <c:pt idx="2614">
                <c:v>260.22896963662174</c:v>
              </c:pt>
              <c:pt idx="2615">
                <c:v>260.32852165255008</c:v>
              </c:pt>
              <c:pt idx="2616">
                <c:v>260.42807366847842</c:v>
              </c:pt>
              <c:pt idx="2617">
                <c:v>260.52762568440676</c:v>
              </c:pt>
              <c:pt idx="2618">
                <c:v>260.6271777003351</c:v>
              </c:pt>
              <c:pt idx="2619">
                <c:v>260.72672971626343</c:v>
              </c:pt>
              <c:pt idx="2620">
                <c:v>260.82628173219177</c:v>
              </c:pt>
              <c:pt idx="2621">
                <c:v>260.92583374812011</c:v>
              </c:pt>
              <c:pt idx="2622">
                <c:v>261.02538576404845</c:v>
              </c:pt>
              <c:pt idx="2623">
                <c:v>261.12493777997679</c:v>
              </c:pt>
              <c:pt idx="2624">
                <c:v>261.22448979590513</c:v>
              </c:pt>
              <c:pt idx="2625">
                <c:v>261.32404181183347</c:v>
              </c:pt>
              <c:pt idx="2626">
                <c:v>261.42359382776181</c:v>
              </c:pt>
              <c:pt idx="2627">
                <c:v>261.52314584369014</c:v>
              </c:pt>
              <c:pt idx="2628">
                <c:v>261.62269785961848</c:v>
              </c:pt>
              <c:pt idx="2629">
                <c:v>261.72224987554682</c:v>
              </c:pt>
              <c:pt idx="2630">
                <c:v>261.82180189147516</c:v>
              </c:pt>
              <c:pt idx="2631">
                <c:v>261.9213539074035</c:v>
              </c:pt>
              <c:pt idx="2632">
                <c:v>262.02090592333184</c:v>
              </c:pt>
              <c:pt idx="2633">
                <c:v>262.12045793926018</c:v>
              </c:pt>
              <c:pt idx="2634">
                <c:v>262.22000995518852</c:v>
              </c:pt>
              <c:pt idx="2635">
                <c:v>262.31956197111685</c:v>
              </c:pt>
              <c:pt idx="2636">
                <c:v>262.41911398704519</c:v>
              </c:pt>
              <c:pt idx="2637">
                <c:v>262.51866600297353</c:v>
              </c:pt>
              <c:pt idx="2638">
                <c:v>262.61821801890187</c:v>
              </c:pt>
              <c:pt idx="2639">
                <c:v>262.71777003483021</c:v>
              </c:pt>
              <c:pt idx="2640">
                <c:v>262.81732205075855</c:v>
              </c:pt>
              <c:pt idx="2641">
                <c:v>262.91687406668689</c:v>
              </c:pt>
              <c:pt idx="2642">
                <c:v>263.01642608261523</c:v>
              </c:pt>
              <c:pt idx="2643">
                <c:v>263.11597809854356</c:v>
              </c:pt>
              <c:pt idx="2644">
                <c:v>263.2155301144719</c:v>
              </c:pt>
              <c:pt idx="2645">
                <c:v>263.31508213040024</c:v>
              </c:pt>
              <c:pt idx="2646">
                <c:v>263.41463414632858</c:v>
              </c:pt>
              <c:pt idx="2647">
                <c:v>263.51418616225692</c:v>
              </c:pt>
              <c:pt idx="2648">
                <c:v>263.61373817818526</c:v>
              </c:pt>
              <c:pt idx="2649">
                <c:v>263.7132901941136</c:v>
              </c:pt>
              <c:pt idx="2650">
                <c:v>263.81284221004194</c:v>
              </c:pt>
              <c:pt idx="2651">
                <c:v>263.91239422597027</c:v>
              </c:pt>
              <c:pt idx="2652">
                <c:v>264.01194624189861</c:v>
              </c:pt>
              <c:pt idx="2653">
                <c:v>264.11149825782695</c:v>
              </c:pt>
              <c:pt idx="2654">
                <c:v>264.21105027375529</c:v>
              </c:pt>
              <c:pt idx="2655">
                <c:v>264.31060228968363</c:v>
              </c:pt>
              <c:pt idx="2656">
                <c:v>264.41015430561197</c:v>
              </c:pt>
              <c:pt idx="2657">
                <c:v>264.50970632154031</c:v>
              </c:pt>
              <c:pt idx="2658">
                <c:v>264.60925833746865</c:v>
              </c:pt>
              <c:pt idx="2659">
                <c:v>264.70881035339698</c:v>
              </c:pt>
              <c:pt idx="2660">
                <c:v>264.80836236932532</c:v>
              </c:pt>
              <c:pt idx="2661">
                <c:v>264.90791438525366</c:v>
              </c:pt>
              <c:pt idx="2662">
                <c:v>265.007466401182</c:v>
              </c:pt>
              <c:pt idx="2663">
                <c:v>265.10701841711034</c:v>
              </c:pt>
              <c:pt idx="2664">
                <c:v>265.20657043303868</c:v>
              </c:pt>
              <c:pt idx="2665">
                <c:v>265.30612244896702</c:v>
              </c:pt>
              <c:pt idx="2666">
                <c:v>265.40567446489536</c:v>
              </c:pt>
              <c:pt idx="2667">
                <c:v>265.50522648082369</c:v>
              </c:pt>
              <c:pt idx="2668">
                <c:v>265.60477849675203</c:v>
              </c:pt>
              <c:pt idx="2669">
                <c:v>265.70433051268037</c:v>
              </c:pt>
              <c:pt idx="2670">
                <c:v>265.80388252860871</c:v>
              </c:pt>
              <c:pt idx="2671">
                <c:v>265.90343454453705</c:v>
              </c:pt>
              <c:pt idx="2672">
                <c:v>266.00298656046539</c:v>
              </c:pt>
              <c:pt idx="2673">
                <c:v>266.10253857639373</c:v>
              </c:pt>
              <c:pt idx="2674">
                <c:v>266.20209059232207</c:v>
              </c:pt>
              <c:pt idx="2675">
                <c:v>266.3016426082504</c:v>
              </c:pt>
              <c:pt idx="2676">
                <c:v>266.40119462417874</c:v>
              </c:pt>
              <c:pt idx="2677">
                <c:v>266.50074664010708</c:v>
              </c:pt>
              <c:pt idx="2678">
                <c:v>266.60029865603542</c:v>
              </c:pt>
              <c:pt idx="2679">
                <c:v>266.69985067196376</c:v>
              </c:pt>
              <c:pt idx="2680">
                <c:v>266.7994026878921</c:v>
              </c:pt>
              <c:pt idx="2681">
                <c:v>266.89895470382044</c:v>
              </c:pt>
              <c:pt idx="2682">
                <c:v>266.99850671974878</c:v>
              </c:pt>
              <c:pt idx="2683">
                <c:v>267.09805873567711</c:v>
              </c:pt>
              <c:pt idx="2684">
                <c:v>267.19761075160545</c:v>
              </c:pt>
              <c:pt idx="2685">
                <c:v>267.29716276753379</c:v>
              </c:pt>
              <c:pt idx="2686">
                <c:v>267.39671478346213</c:v>
              </c:pt>
              <c:pt idx="2687">
                <c:v>267.49626679939047</c:v>
              </c:pt>
              <c:pt idx="2688">
                <c:v>267.59581881531881</c:v>
              </c:pt>
              <c:pt idx="2689">
                <c:v>267.69537083124715</c:v>
              </c:pt>
              <c:pt idx="2690">
                <c:v>267.79492284717549</c:v>
              </c:pt>
              <c:pt idx="2691">
                <c:v>267.89447486310382</c:v>
              </c:pt>
              <c:pt idx="2692">
                <c:v>267.99402687903216</c:v>
              </c:pt>
              <c:pt idx="2693">
                <c:v>268.0935788949605</c:v>
              </c:pt>
              <c:pt idx="2694">
                <c:v>268.19313091088884</c:v>
              </c:pt>
              <c:pt idx="2695">
                <c:v>268.29268292681718</c:v>
              </c:pt>
              <c:pt idx="2696">
                <c:v>268.39223494274552</c:v>
              </c:pt>
              <c:pt idx="2697">
                <c:v>268.49178695867386</c:v>
              </c:pt>
              <c:pt idx="2698">
                <c:v>268.59133897460219</c:v>
              </c:pt>
              <c:pt idx="2699">
                <c:v>268.69089099053053</c:v>
              </c:pt>
              <c:pt idx="2700">
                <c:v>268.79044300645887</c:v>
              </c:pt>
              <c:pt idx="2701">
                <c:v>268.88999502238721</c:v>
              </c:pt>
              <c:pt idx="2702">
                <c:v>268.98954703831555</c:v>
              </c:pt>
              <c:pt idx="2703">
                <c:v>269.08909905424389</c:v>
              </c:pt>
              <c:pt idx="2704">
                <c:v>269.18865107017223</c:v>
              </c:pt>
              <c:pt idx="2705">
                <c:v>269.28820308610057</c:v>
              </c:pt>
              <c:pt idx="2706">
                <c:v>269.3877551020289</c:v>
              </c:pt>
              <c:pt idx="2707">
                <c:v>269.48730711795724</c:v>
              </c:pt>
              <c:pt idx="2708">
                <c:v>269.58685913388558</c:v>
              </c:pt>
              <c:pt idx="2709">
                <c:v>269.68641114981392</c:v>
              </c:pt>
              <c:pt idx="2710">
                <c:v>269.78596316574226</c:v>
              </c:pt>
              <c:pt idx="2711">
                <c:v>269.8855151816706</c:v>
              </c:pt>
              <c:pt idx="2712">
                <c:v>269.98506719759894</c:v>
              </c:pt>
              <c:pt idx="2713">
                <c:v>270.08461921352728</c:v>
              </c:pt>
              <c:pt idx="2714">
                <c:v>270.18417122945561</c:v>
              </c:pt>
              <c:pt idx="2715">
                <c:v>270.28372324538395</c:v>
              </c:pt>
              <c:pt idx="2716">
                <c:v>270.38327526131229</c:v>
              </c:pt>
              <c:pt idx="2717">
                <c:v>270.48282727724063</c:v>
              </c:pt>
              <c:pt idx="2718">
                <c:v>270.58237929316897</c:v>
              </c:pt>
              <c:pt idx="2719">
                <c:v>270.68193130909731</c:v>
              </c:pt>
              <c:pt idx="2720">
                <c:v>270.78148332502565</c:v>
              </c:pt>
              <c:pt idx="2721">
                <c:v>270.88103534095399</c:v>
              </c:pt>
              <c:pt idx="2722">
                <c:v>270.98058735688232</c:v>
              </c:pt>
              <c:pt idx="2723">
                <c:v>271.08013937281066</c:v>
              </c:pt>
              <c:pt idx="2724">
                <c:v>271.179691388739</c:v>
              </c:pt>
              <c:pt idx="2725">
                <c:v>271.27924340466734</c:v>
              </c:pt>
              <c:pt idx="2726">
                <c:v>271.37879542059568</c:v>
              </c:pt>
              <c:pt idx="2727">
                <c:v>271.47834743652402</c:v>
              </c:pt>
              <c:pt idx="2728">
                <c:v>271.57789945245236</c:v>
              </c:pt>
              <c:pt idx="2729">
                <c:v>271.6774514683807</c:v>
              </c:pt>
              <c:pt idx="2730">
                <c:v>271.77700348430903</c:v>
              </c:pt>
              <c:pt idx="2731">
                <c:v>271.87655550023737</c:v>
              </c:pt>
              <c:pt idx="2732">
                <c:v>271.97610751616571</c:v>
              </c:pt>
              <c:pt idx="2733">
                <c:v>272.07565953209405</c:v>
              </c:pt>
              <c:pt idx="2734">
                <c:v>272.17521154802239</c:v>
              </c:pt>
              <c:pt idx="2735">
                <c:v>272.27476356395073</c:v>
              </c:pt>
              <c:pt idx="2736">
                <c:v>272.37431557987907</c:v>
              </c:pt>
              <c:pt idx="2737">
                <c:v>272.47386759580741</c:v>
              </c:pt>
              <c:pt idx="2738">
                <c:v>272.57341961173574</c:v>
              </c:pt>
              <c:pt idx="2739">
                <c:v>272.67297162766408</c:v>
              </c:pt>
              <c:pt idx="2740">
                <c:v>272.77252364359242</c:v>
              </c:pt>
              <c:pt idx="2741">
                <c:v>272.87207565952076</c:v>
              </c:pt>
              <c:pt idx="2742">
                <c:v>272.9716276754491</c:v>
              </c:pt>
              <c:pt idx="2743">
                <c:v>273.07117969137744</c:v>
              </c:pt>
              <c:pt idx="2744">
                <c:v>273.17073170730578</c:v>
              </c:pt>
              <c:pt idx="2745">
                <c:v>273.27028372323412</c:v>
              </c:pt>
              <c:pt idx="2746">
                <c:v>273.36983573916245</c:v>
              </c:pt>
              <c:pt idx="2747">
                <c:v>273.46938775509079</c:v>
              </c:pt>
              <c:pt idx="2748">
                <c:v>273.56893977101913</c:v>
              </c:pt>
              <c:pt idx="2749">
                <c:v>273.66849178694747</c:v>
              </c:pt>
              <c:pt idx="2750">
                <c:v>273.76804380287581</c:v>
              </c:pt>
              <c:pt idx="2751">
                <c:v>273.86759581880415</c:v>
              </c:pt>
              <c:pt idx="2752">
                <c:v>273.96714783473249</c:v>
              </c:pt>
              <c:pt idx="2753">
                <c:v>274.06669985066083</c:v>
              </c:pt>
              <c:pt idx="2754">
                <c:v>274.16625186658916</c:v>
              </c:pt>
              <c:pt idx="2755">
                <c:v>274.2658038825175</c:v>
              </c:pt>
              <c:pt idx="2756">
                <c:v>274.36535589844584</c:v>
              </c:pt>
              <c:pt idx="2757">
                <c:v>274.46490791437418</c:v>
              </c:pt>
              <c:pt idx="2758">
                <c:v>274.56445993030252</c:v>
              </c:pt>
              <c:pt idx="2759">
                <c:v>274.66401194623086</c:v>
              </c:pt>
              <c:pt idx="2760">
                <c:v>274.7635639621592</c:v>
              </c:pt>
              <c:pt idx="2761">
                <c:v>274.86311597808754</c:v>
              </c:pt>
              <c:pt idx="2762">
                <c:v>274.96266799401587</c:v>
              </c:pt>
              <c:pt idx="2763">
                <c:v>275.06222000994421</c:v>
              </c:pt>
              <c:pt idx="2764">
                <c:v>275.16177202587255</c:v>
              </c:pt>
              <c:pt idx="2765">
                <c:v>275.26132404180089</c:v>
              </c:pt>
              <c:pt idx="2766">
                <c:v>275.36087605772923</c:v>
              </c:pt>
              <c:pt idx="2767">
                <c:v>275.46042807365757</c:v>
              </c:pt>
              <c:pt idx="2768">
                <c:v>275.55998008958591</c:v>
              </c:pt>
              <c:pt idx="2769">
                <c:v>275.65953210551424</c:v>
              </c:pt>
              <c:pt idx="2770">
                <c:v>275.75908412144258</c:v>
              </c:pt>
              <c:pt idx="2771">
                <c:v>275.85863613737092</c:v>
              </c:pt>
              <c:pt idx="2772">
                <c:v>275.95818815329926</c:v>
              </c:pt>
              <c:pt idx="2773">
                <c:v>276.0577401692276</c:v>
              </c:pt>
              <c:pt idx="2774">
                <c:v>276.15729218515594</c:v>
              </c:pt>
              <c:pt idx="2775">
                <c:v>276.25684420108428</c:v>
              </c:pt>
              <c:pt idx="2776">
                <c:v>276.35639621701262</c:v>
              </c:pt>
              <c:pt idx="2777">
                <c:v>276.45594823294095</c:v>
              </c:pt>
              <c:pt idx="2778">
                <c:v>276.55550024886929</c:v>
              </c:pt>
              <c:pt idx="2779">
                <c:v>276.65505226479763</c:v>
              </c:pt>
              <c:pt idx="2780">
                <c:v>276.75460428072597</c:v>
              </c:pt>
              <c:pt idx="2781">
                <c:v>276.85415629665431</c:v>
              </c:pt>
              <c:pt idx="2782">
                <c:v>276.95370831258265</c:v>
              </c:pt>
              <c:pt idx="2783">
                <c:v>277.05326032851099</c:v>
              </c:pt>
              <c:pt idx="2784">
                <c:v>277.15281234443933</c:v>
              </c:pt>
              <c:pt idx="2785">
                <c:v>277.25236436036766</c:v>
              </c:pt>
              <c:pt idx="2786">
                <c:v>277.351916376296</c:v>
              </c:pt>
              <c:pt idx="2787">
                <c:v>277.45146839222434</c:v>
              </c:pt>
              <c:pt idx="2788">
                <c:v>277.55102040815268</c:v>
              </c:pt>
              <c:pt idx="2789">
                <c:v>277.65057242408102</c:v>
              </c:pt>
              <c:pt idx="2790">
                <c:v>277.75012444000936</c:v>
              </c:pt>
              <c:pt idx="2791">
                <c:v>277.8496764559377</c:v>
              </c:pt>
              <c:pt idx="2792">
                <c:v>277.94922847186604</c:v>
              </c:pt>
              <c:pt idx="2793">
                <c:v>278.04878048779437</c:v>
              </c:pt>
              <c:pt idx="2794">
                <c:v>278.14833250372271</c:v>
              </c:pt>
              <c:pt idx="2795">
                <c:v>278.24788451965105</c:v>
              </c:pt>
              <c:pt idx="2796">
                <c:v>278.34743653557939</c:v>
              </c:pt>
              <c:pt idx="2797">
                <c:v>278.44698855150773</c:v>
              </c:pt>
              <c:pt idx="2798">
                <c:v>278.54654056743607</c:v>
              </c:pt>
              <c:pt idx="2799">
                <c:v>278.64609258336441</c:v>
              </c:pt>
              <c:pt idx="2800">
                <c:v>278.74564459929275</c:v>
              </c:pt>
              <c:pt idx="2801">
                <c:v>278.84519661522108</c:v>
              </c:pt>
              <c:pt idx="2802">
                <c:v>278.94474863114942</c:v>
              </c:pt>
              <c:pt idx="2803">
                <c:v>279.04430064707776</c:v>
              </c:pt>
              <c:pt idx="2804">
                <c:v>279.1438526630061</c:v>
              </c:pt>
              <c:pt idx="2805">
                <c:v>279.24340467893444</c:v>
              </c:pt>
              <c:pt idx="2806">
                <c:v>279.34295669486278</c:v>
              </c:pt>
              <c:pt idx="2807">
                <c:v>279.44250871079112</c:v>
              </c:pt>
              <c:pt idx="2808">
                <c:v>279.54206072671946</c:v>
              </c:pt>
              <c:pt idx="2809">
                <c:v>279.64161274264779</c:v>
              </c:pt>
              <c:pt idx="2810">
                <c:v>279.74116475857613</c:v>
              </c:pt>
              <c:pt idx="2811">
                <c:v>279.84071677450447</c:v>
              </c:pt>
              <c:pt idx="2812">
                <c:v>279.94026879043281</c:v>
              </c:pt>
              <c:pt idx="2813">
                <c:v>280.03982080636115</c:v>
              </c:pt>
              <c:pt idx="2814">
                <c:v>280.13937282228949</c:v>
              </c:pt>
              <c:pt idx="2815">
                <c:v>280.23892483821783</c:v>
              </c:pt>
              <c:pt idx="2816">
                <c:v>280.33847685414617</c:v>
              </c:pt>
              <c:pt idx="2817">
                <c:v>280.4380288700745</c:v>
              </c:pt>
              <c:pt idx="2818">
                <c:v>280.53758088600284</c:v>
              </c:pt>
              <c:pt idx="2819">
                <c:v>280.63713290193118</c:v>
              </c:pt>
              <c:pt idx="2820">
                <c:v>280.73668491785952</c:v>
              </c:pt>
              <c:pt idx="2821">
                <c:v>280.83623693378786</c:v>
              </c:pt>
              <c:pt idx="2822">
                <c:v>280.9357889497162</c:v>
              </c:pt>
              <c:pt idx="2823">
                <c:v>281.03534096564454</c:v>
              </c:pt>
              <c:pt idx="2824">
                <c:v>281.13489298157288</c:v>
              </c:pt>
              <c:pt idx="2825">
                <c:v>281.23444499750121</c:v>
              </c:pt>
              <c:pt idx="2826">
                <c:v>281.33399701342955</c:v>
              </c:pt>
              <c:pt idx="2827">
                <c:v>281.43354902935789</c:v>
              </c:pt>
              <c:pt idx="2828">
                <c:v>281.53310104528623</c:v>
              </c:pt>
              <c:pt idx="2829">
                <c:v>281.63265306121457</c:v>
              </c:pt>
              <c:pt idx="2830">
                <c:v>281.73220507714291</c:v>
              </c:pt>
              <c:pt idx="2831">
                <c:v>281.83175709307125</c:v>
              </c:pt>
              <c:pt idx="2832">
                <c:v>281.93130910899959</c:v>
              </c:pt>
              <c:pt idx="2833">
                <c:v>282.03086112492792</c:v>
              </c:pt>
              <c:pt idx="2834">
                <c:v>282.13041314085626</c:v>
              </c:pt>
              <c:pt idx="2835">
                <c:v>282.2299651567846</c:v>
              </c:pt>
              <c:pt idx="2836">
                <c:v>282.32951717271294</c:v>
              </c:pt>
              <c:pt idx="2837">
                <c:v>282.42906918864128</c:v>
              </c:pt>
              <c:pt idx="2838">
                <c:v>282.52862120456962</c:v>
              </c:pt>
              <c:pt idx="2839">
                <c:v>282.62817322049796</c:v>
              </c:pt>
              <c:pt idx="2840">
                <c:v>282.72772523642629</c:v>
              </c:pt>
              <c:pt idx="2841">
                <c:v>282.82727725235463</c:v>
              </c:pt>
              <c:pt idx="2842">
                <c:v>282.92682926828297</c:v>
              </c:pt>
              <c:pt idx="2843">
                <c:v>283.02638128421131</c:v>
              </c:pt>
              <c:pt idx="2844">
                <c:v>283.12593330013965</c:v>
              </c:pt>
              <c:pt idx="2845">
                <c:v>283.22548531606799</c:v>
              </c:pt>
              <c:pt idx="2846">
                <c:v>283.32503733199633</c:v>
              </c:pt>
              <c:pt idx="2847">
                <c:v>283.42458934792467</c:v>
              </c:pt>
              <c:pt idx="2848">
                <c:v>283.524141363853</c:v>
              </c:pt>
              <c:pt idx="2849">
                <c:v>283.62369337978134</c:v>
              </c:pt>
              <c:pt idx="2850">
                <c:v>283.72324539570968</c:v>
              </c:pt>
              <c:pt idx="2851">
                <c:v>283.82279741163802</c:v>
              </c:pt>
              <c:pt idx="2852">
                <c:v>283.92234942756636</c:v>
              </c:pt>
              <c:pt idx="2853">
                <c:v>284.0219014434947</c:v>
              </c:pt>
              <c:pt idx="2854">
                <c:v>284.12145345942304</c:v>
              </c:pt>
              <c:pt idx="2855">
                <c:v>284.22100547535138</c:v>
              </c:pt>
              <c:pt idx="2856">
                <c:v>284.32055749127971</c:v>
              </c:pt>
              <c:pt idx="2857">
                <c:v>284.42010950720805</c:v>
              </c:pt>
              <c:pt idx="2858">
                <c:v>284.51966152313639</c:v>
              </c:pt>
              <c:pt idx="2859">
                <c:v>284.61921353906473</c:v>
              </c:pt>
              <c:pt idx="2860">
                <c:v>284.71876555499307</c:v>
              </c:pt>
              <c:pt idx="2861">
                <c:v>284.81831757092141</c:v>
              </c:pt>
              <c:pt idx="2862">
                <c:v>284.91786958684975</c:v>
              </c:pt>
              <c:pt idx="2863">
                <c:v>285.01742160277809</c:v>
              </c:pt>
              <c:pt idx="2864">
                <c:v>285.11697361870642</c:v>
              </c:pt>
              <c:pt idx="2865">
                <c:v>285.21652563463476</c:v>
              </c:pt>
              <c:pt idx="2866">
                <c:v>285.3160776505631</c:v>
              </c:pt>
              <c:pt idx="2867">
                <c:v>285.41562966649144</c:v>
              </c:pt>
              <c:pt idx="2868">
                <c:v>285.51518168241978</c:v>
              </c:pt>
              <c:pt idx="2869">
                <c:v>285.61473369834812</c:v>
              </c:pt>
              <c:pt idx="2870">
                <c:v>285.71428571427646</c:v>
              </c:pt>
              <c:pt idx="2871">
                <c:v>285.8138377302048</c:v>
              </c:pt>
              <c:pt idx="2872">
                <c:v>285.91338974613313</c:v>
              </c:pt>
              <c:pt idx="2873">
                <c:v>286.01294176206147</c:v>
              </c:pt>
              <c:pt idx="2874">
                <c:v>286.11249377798981</c:v>
              </c:pt>
              <c:pt idx="2875">
                <c:v>286.21204579391815</c:v>
              </c:pt>
              <c:pt idx="2876">
                <c:v>286.31159780984649</c:v>
              </c:pt>
              <c:pt idx="2877">
                <c:v>286.41114982577483</c:v>
              </c:pt>
              <c:pt idx="2878">
                <c:v>286.51070184170317</c:v>
              </c:pt>
              <c:pt idx="2879">
                <c:v>286.61025385763151</c:v>
              </c:pt>
              <c:pt idx="2880">
                <c:v>286.70980587355984</c:v>
              </c:pt>
              <c:pt idx="2881">
                <c:v>286.80935788948818</c:v>
              </c:pt>
              <c:pt idx="2882">
                <c:v>286.90890990541652</c:v>
              </c:pt>
              <c:pt idx="2883">
                <c:v>287.00846192134486</c:v>
              </c:pt>
              <c:pt idx="2884">
                <c:v>287.1080139372732</c:v>
              </c:pt>
              <c:pt idx="2885">
                <c:v>287.20756595320154</c:v>
              </c:pt>
              <c:pt idx="2886">
                <c:v>287.30711796912988</c:v>
              </c:pt>
              <c:pt idx="2887">
                <c:v>287.40666998505822</c:v>
              </c:pt>
              <c:pt idx="2888">
                <c:v>287.50622200098655</c:v>
              </c:pt>
              <c:pt idx="2889">
                <c:v>287.60577401691489</c:v>
              </c:pt>
              <c:pt idx="2890">
                <c:v>287.70532603284323</c:v>
              </c:pt>
              <c:pt idx="2891">
                <c:v>287.80487804877157</c:v>
              </c:pt>
              <c:pt idx="2892">
                <c:v>287.90443006469991</c:v>
              </c:pt>
              <c:pt idx="2893">
                <c:v>288.00398208062825</c:v>
              </c:pt>
              <c:pt idx="2894">
                <c:v>288.10353409655659</c:v>
              </c:pt>
              <c:pt idx="2895">
                <c:v>288.20308611248493</c:v>
              </c:pt>
              <c:pt idx="2896">
                <c:v>288.30263812841326</c:v>
              </c:pt>
              <c:pt idx="2897">
                <c:v>288.4021901443416</c:v>
              </c:pt>
              <c:pt idx="2898">
                <c:v>288.50174216026994</c:v>
              </c:pt>
              <c:pt idx="2899">
                <c:v>288.60129417619828</c:v>
              </c:pt>
              <c:pt idx="2900">
                <c:v>288.70084619212662</c:v>
              </c:pt>
              <c:pt idx="2901">
                <c:v>288.80039820805496</c:v>
              </c:pt>
              <c:pt idx="2902">
                <c:v>288.8999502239833</c:v>
              </c:pt>
              <c:pt idx="2903">
                <c:v>288.99950223991164</c:v>
              </c:pt>
              <c:pt idx="2904">
                <c:v>289.09905425583997</c:v>
              </c:pt>
              <c:pt idx="2905">
                <c:v>289.19860627176831</c:v>
              </c:pt>
              <c:pt idx="2906">
                <c:v>289.29815828769665</c:v>
              </c:pt>
              <c:pt idx="2907">
                <c:v>289.39771030362499</c:v>
              </c:pt>
              <c:pt idx="2908">
                <c:v>289.49726231955333</c:v>
              </c:pt>
              <c:pt idx="2909">
                <c:v>289.59681433548167</c:v>
              </c:pt>
              <c:pt idx="2910">
                <c:v>289.69636635141001</c:v>
              </c:pt>
              <c:pt idx="2911">
                <c:v>289.79591836733834</c:v>
              </c:pt>
              <c:pt idx="2912">
                <c:v>289.89547038326668</c:v>
              </c:pt>
              <c:pt idx="2913">
                <c:v>289.99502239919502</c:v>
              </c:pt>
              <c:pt idx="2914">
                <c:v>290.09457441512336</c:v>
              </c:pt>
              <c:pt idx="2915">
                <c:v>290.1941264310517</c:v>
              </c:pt>
              <c:pt idx="2916">
                <c:v>290.29367844698004</c:v>
              </c:pt>
              <c:pt idx="2917">
                <c:v>290.39323046290838</c:v>
              </c:pt>
              <c:pt idx="2918">
                <c:v>290.49278247883672</c:v>
              </c:pt>
              <c:pt idx="2919">
                <c:v>290.59233449476505</c:v>
              </c:pt>
              <c:pt idx="2920">
                <c:v>290.69188651069339</c:v>
              </c:pt>
              <c:pt idx="2921">
                <c:v>290.79143852662173</c:v>
              </c:pt>
              <c:pt idx="2922">
                <c:v>290.89099054255007</c:v>
              </c:pt>
              <c:pt idx="2923">
                <c:v>290.99054255847841</c:v>
              </c:pt>
              <c:pt idx="2924">
                <c:v>291.09009457440675</c:v>
              </c:pt>
              <c:pt idx="2925">
                <c:v>291.18964659033509</c:v>
              </c:pt>
              <c:pt idx="2926">
                <c:v>291.28919860626343</c:v>
              </c:pt>
              <c:pt idx="2927">
                <c:v>291.38875062219176</c:v>
              </c:pt>
              <c:pt idx="2928">
                <c:v>291.4883026381201</c:v>
              </c:pt>
              <c:pt idx="2929">
                <c:v>291.58785465404844</c:v>
              </c:pt>
              <c:pt idx="2930">
                <c:v>291.68740666997678</c:v>
              </c:pt>
              <c:pt idx="2931">
                <c:v>291.78695868590512</c:v>
              </c:pt>
              <c:pt idx="2932">
                <c:v>291.88651070183346</c:v>
              </c:pt>
              <c:pt idx="2933">
                <c:v>291.9860627177618</c:v>
              </c:pt>
              <c:pt idx="2934">
                <c:v>292.08561473369014</c:v>
              </c:pt>
              <c:pt idx="2935">
                <c:v>292.18516674961847</c:v>
              </c:pt>
              <c:pt idx="2936">
                <c:v>292.28471876554681</c:v>
              </c:pt>
              <c:pt idx="2937">
                <c:v>292.38427078147515</c:v>
              </c:pt>
              <c:pt idx="2938">
                <c:v>292.48382279740349</c:v>
              </c:pt>
              <c:pt idx="2939">
                <c:v>292.58337481333183</c:v>
              </c:pt>
              <c:pt idx="2940">
                <c:v>292.68292682926017</c:v>
              </c:pt>
              <c:pt idx="2941">
                <c:v>292.78247884518851</c:v>
              </c:pt>
              <c:pt idx="2942">
                <c:v>292.88203086111685</c:v>
              </c:pt>
              <c:pt idx="2943">
                <c:v>292.98158287704518</c:v>
              </c:pt>
              <c:pt idx="2944">
                <c:v>293.08113489297352</c:v>
              </c:pt>
              <c:pt idx="2945">
                <c:v>293.18068690890186</c:v>
              </c:pt>
              <c:pt idx="2946">
                <c:v>293.2802389248302</c:v>
              </c:pt>
              <c:pt idx="2947">
                <c:v>293.37979094075854</c:v>
              </c:pt>
              <c:pt idx="2948">
                <c:v>293.47934295668688</c:v>
              </c:pt>
              <c:pt idx="2949">
                <c:v>293.57889497261522</c:v>
              </c:pt>
              <c:pt idx="2950">
                <c:v>293.67844698854356</c:v>
              </c:pt>
              <c:pt idx="2951">
                <c:v>293.77799900447189</c:v>
              </c:pt>
              <c:pt idx="2952">
                <c:v>293.87755102040023</c:v>
              </c:pt>
              <c:pt idx="2953">
                <c:v>293.97710303632857</c:v>
              </c:pt>
              <c:pt idx="2954">
                <c:v>294.07665505225691</c:v>
              </c:pt>
              <c:pt idx="2955">
                <c:v>294.17620706818525</c:v>
              </c:pt>
              <c:pt idx="2956">
                <c:v>294.27575908411359</c:v>
              </c:pt>
              <c:pt idx="2957">
                <c:v>294.37531110004193</c:v>
              </c:pt>
              <c:pt idx="2958">
                <c:v>294.47486311597027</c:v>
              </c:pt>
              <c:pt idx="2959">
                <c:v>294.5744151318986</c:v>
              </c:pt>
              <c:pt idx="2960">
                <c:v>294.67396714782694</c:v>
              </c:pt>
              <c:pt idx="2961">
                <c:v>294.77351916375528</c:v>
              </c:pt>
              <c:pt idx="2962">
                <c:v>294.87307117968362</c:v>
              </c:pt>
              <c:pt idx="2963">
                <c:v>294.97262319561196</c:v>
              </c:pt>
              <c:pt idx="2964">
                <c:v>295.0721752115403</c:v>
              </c:pt>
              <c:pt idx="2965">
                <c:v>295.17172722746864</c:v>
              </c:pt>
              <c:pt idx="2966">
                <c:v>295.27127924339698</c:v>
              </c:pt>
              <c:pt idx="2967">
                <c:v>295.37083125932531</c:v>
              </c:pt>
              <c:pt idx="2968">
                <c:v>295.47038327525365</c:v>
              </c:pt>
              <c:pt idx="2969">
                <c:v>295.56993529118199</c:v>
              </c:pt>
              <c:pt idx="2970">
                <c:v>295.66948730711033</c:v>
              </c:pt>
              <c:pt idx="2971">
                <c:v>295.76903932303867</c:v>
              </c:pt>
              <c:pt idx="2972">
                <c:v>295.86859133896701</c:v>
              </c:pt>
              <c:pt idx="2973">
                <c:v>295.96814335489535</c:v>
              </c:pt>
              <c:pt idx="2974">
                <c:v>296.06769537082369</c:v>
              </c:pt>
              <c:pt idx="2975">
                <c:v>296.16724738675202</c:v>
              </c:pt>
              <c:pt idx="2976">
                <c:v>296.26679940268036</c:v>
              </c:pt>
              <c:pt idx="2977">
                <c:v>296.3663514186087</c:v>
              </c:pt>
              <c:pt idx="2978">
                <c:v>296.46590343453704</c:v>
              </c:pt>
              <c:pt idx="2979">
                <c:v>296.56545545046538</c:v>
              </c:pt>
              <c:pt idx="2980">
                <c:v>296.66500746639372</c:v>
              </c:pt>
              <c:pt idx="2981">
                <c:v>296.76455948232206</c:v>
              </c:pt>
              <c:pt idx="2982">
                <c:v>296.8641114982504</c:v>
              </c:pt>
              <c:pt idx="2983">
                <c:v>296.96366351417873</c:v>
              </c:pt>
              <c:pt idx="2984">
                <c:v>297.06321553010707</c:v>
              </c:pt>
              <c:pt idx="2985">
                <c:v>297.16276754603541</c:v>
              </c:pt>
              <c:pt idx="2986">
                <c:v>297.26231956196375</c:v>
              </c:pt>
              <c:pt idx="2987">
                <c:v>297.36187157789209</c:v>
              </c:pt>
              <c:pt idx="2988">
                <c:v>297.46142359382043</c:v>
              </c:pt>
              <c:pt idx="2989">
                <c:v>297.56097560974877</c:v>
              </c:pt>
              <c:pt idx="2990">
                <c:v>297.6605276256771</c:v>
              </c:pt>
              <c:pt idx="2991">
                <c:v>297.76007964160544</c:v>
              </c:pt>
              <c:pt idx="2992">
                <c:v>297.85963165753378</c:v>
              </c:pt>
              <c:pt idx="2993">
                <c:v>297.95918367346212</c:v>
              </c:pt>
              <c:pt idx="2994">
                <c:v>298.05873568939046</c:v>
              </c:pt>
              <c:pt idx="2995">
                <c:v>298.1582877053188</c:v>
              </c:pt>
              <c:pt idx="2996">
                <c:v>298.25783972124714</c:v>
              </c:pt>
              <c:pt idx="2997">
                <c:v>298.35739173717548</c:v>
              </c:pt>
              <c:pt idx="2998">
                <c:v>298.45694375310381</c:v>
              </c:pt>
              <c:pt idx="2999">
                <c:v>298.55649576903215</c:v>
              </c:pt>
              <c:pt idx="3000">
                <c:v>298.65604778496049</c:v>
              </c:pt>
              <c:pt idx="3001">
                <c:v>298.75559980088883</c:v>
              </c:pt>
              <c:pt idx="3002">
                <c:v>298.85515181681717</c:v>
              </c:pt>
              <c:pt idx="3003">
                <c:v>298.95470383274551</c:v>
              </c:pt>
              <c:pt idx="3004">
                <c:v>299.05425584867385</c:v>
              </c:pt>
              <c:pt idx="3005">
                <c:v>299.15380786460219</c:v>
              </c:pt>
              <c:pt idx="3006">
                <c:v>299.25335988053052</c:v>
              </c:pt>
              <c:pt idx="3007">
                <c:v>299.35291189645886</c:v>
              </c:pt>
              <c:pt idx="3008">
                <c:v>299.4524639123872</c:v>
              </c:pt>
              <c:pt idx="3009">
                <c:v>299.55201592831554</c:v>
              </c:pt>
              <c:pt idx="3010">
                <c:v>299.65156794424388</c:v>
              </c:pt>
              <c:pt idx="3011">
                <c:v>299.75111996017222</c:v>
              </c:pt>
              <c:pt idx="3012">
                <c:v>299.85067197610056</c:v>
              </c:pt>
              <c:pt idx="3013">
                <c:v>299.9502239920289</c:v>
              </c:pt>
              <c:pt idx="3014">
                <c:v>300.04977600795723</c:v>
              </c:pt>
            </c:numLit>
          </c:xVal>
          <c:yVal>
            <c:numLit>
              <c:formatCode>General</c:formatCode>
              <c:ptCount val="3015"/>
              <c:pt idx="0">
                <c:v>29</c:v>
              </c:pt>
              <c:pt idx="1">
                <c:v>29</c:v>
              </c:pt>
              <c:pt idx="2">
                <c:v>29</c:v>
              </c:pt>
              <c:pt idx="3">
                <c:v>29</c:v>
              </c:pt>
              <c:pt idx="4">
                <c:v>29</c:v>
              </c:pt>
              <c:pt idx="5">
                <c:v>29</c:v>
              </c:pt>
              <c:pt idx="6">
                <c:v>29</c:v>
              </c:pt>
              <c:pt idx="7">
                <c:v>29</c:v>
              </c:pt>
              <c:pt idx="8">
                <c:v>29</c:v>
              </c:pt>
              <c:pt idx="9">
                <c:v>29</c:v>
              </c:pt>
              <c:pt idx="10">
                <c:v>29</c:v>
              </c:pt>
              <c:pt idx="11">
                <c:v>29</c:v>
              </c:pt>
              <c:pt idx="12">
                <c:v>29</c:v>
              </c:pt>
              <c:pt idx="13">
                <c:v>29</c:v>
              </c:pt>
              <c:pt idx="14">
                <c:v>29</c:v>
              </c:pt>
              <c:pt idx="15">
                <c:v>29</c:v>
              </c:pt>
              <c:pt idx="16">
                <c:v>29</c:v>
              </c:pt>
              <c:pt idx="17">
                <c:v>28.9</c:v>
              </c:pt>
              <c:pt idx="18">
                <c:v>28.9</c:v>
              </c:pt>
              <c:pt idx="19">
                <c:v>28.9</c:v>
              </c:pt>
              <c:pt idx="20">
                <c:v>28.9</c:v>
              </c:pt>
              <c:pt idx="21">
                <c:v>28.9</c:v>
              </c:pt>
              <c:pt idx="22">
                <c:v>28.9</c:v>
              </c:pt>
              <c:pt idx="23">
                <c:v>28.9</c:v>
              </c:pt>
              <c:pt idx="24">
                <c:v>28.9</c:v>
              </c:pt>
              <c:pt idx="25">
                <c:v>28.9</c:v>
              </c:pt>
              <c:pt idx="26">
                <c:v>28.9</c:v>
              </c:pt>
              <c:pt idx="27">
                <c:v>28.9</c:v>
              </c:pt>
              <c:pt idx="28">
                <c:v>28.9</c:v>
              </c:pt>
              <c:pt idx="29">
                <c:v>28.8</c:v>
              </c:pt>
              <c:pt idx="30">
                <c:v>28.8</c:v>
              </c:pt>
              <c:pt idx="31">
                <c:v>28.9</c:v>
              </c:pt>
              <c:pt idx="32">
                <c:v>28.9</c:v>
              </c:pt>
              <c:pt idx="33">
                <c:v>28.9</c:v>
              </c:pt>
              <c:pt idx="34">
                <c:v>28.8</c:v>
              </c:pt>
              <c:pt idx="35">
                <c:v>28.8</c:v>
              </c:pt>
              <c:pt idx="36">
                <c:v>28.8</c:v>
              </c:pt>
              <c:pt idx="37">
                <c:v>28.8</c:v>
              </c:pt>
              <c:pt idx="38">
                <c:v>28.8</c:v>
              </c:pt>
              <c:pt idx="39">
                <c:v>28.8</c:v>
              </c:pt>
              <c:pt idx="40">
                <c:v>28.8</c:v>
              </c:pt>
              <c:pt idx="41">
                <c:v>28.8</c:v>
              </c:pt>
              <c:pt idx="42">
                <c:v>28.8</c:v>
              </c:pt>
              <c:pt idx="43">
                <c:v>28.8</c:v>
              </c:pt>
              <c:pt idx="44">
                <c:v>28.8</c:v>
              </c:pt>
              <c:pt idx="45">
                <c:v>28.8</c:v>
              </c:pt>
              <c:pt idx="46">
                <c:v>28.8</c:v>
              </c:pt>
              <c:pt idx="47">
                <c:v>28.8</c:v>
              </c:pt>
              <c:pt idx="48">
                <c:v>28.8</c:v>
              </c:pt>
              <c:pt idx="49">
                <c:v>28.8</c:v>
              </c:pt>
              <c:pt idx="50">
                <c:v>28.8</c:v>
              </c:pt>
              <c:pt idx="51">
                <c:v>28.8</c:v>
              </c:pt>
              <c:pt idx="52">
                <c:v>28.8</c:v>
              </c:pt>
              <c:pt idx="53">
                <c:v>28.8</c:v>
              </c:pt>
              <c:pt idx="54">
                <c:v>28.9</c:v>
              </c:pt>
              <c:pt idx="55">
                <c:v>28.9</c:v>
              </c:pt>
              <c:pt idx="56">
                <c:v>28.9</c:v>
              </c:pt>
              <c:pt idx="57">
                <c:v>28.9</c:v>
              </c:pt>
              <c:pt idx="58">
                <c:v>28.9</c:v>
              </c:pt>
              <c:pt idx="59">
                <c:v>29</c:v>
              </c:pt>
              <c:pt idx="60">
                <c:v>29</c:v>
              </c:pt>
              <c:pt idx="61">
                <c:v>29</c:v>
              </c:pt>
              <c:pt idx="62">
                <c:v>29</c:v>
              </c:pt>
              <c:pt idx="63">
                <c:v>29</c:v>
              </c:pt>
              <c:pt idx="64">
                <c:v>29</c:v>
              </c:pt>
              <c:pt idx="65">
                <c:v>29</c:v>
              </c:pt>
              <c:pt idx="66">
                <c:v>29</c:v>
              </c:pt>
              <c:pt idx="67">
                <c:v>29</c:v>
              </c:pt>
              <c:pt idx="68">
                <c:v>29</c:v>
              </c:pt>
              <c:pt idx="69">
                <c:v>29</c:v>
              </c:pt>
              <c:pt idx="70">
                <c:v>29.1</c:v>
              </c:pt>
              <c:pt idx="71">
                <c:v>29.1</c:v>
              </c:pt>
              <c:pt idx="72">
                <c:v>29.1</c:v>
              </c:pt>
              <c:pt idx="73">
                <c:v>29.1</c:v>
              </c:pt>
              <c:pt idx="74">
                <c:v>29.1</c:v>
              </c:pt>
              <c:pt idx="75">
                <c:v>29.1</c:v>
              </c:pt>
              <c:pt idx="76">
                <c:v>29.1</c:v>
              </c:pt>
              <c:pt idx="77">
                <c:v>29.2</c:v>
              </c:pt>
              <c:pt idx="78">
                <c:v>29.2</c:v>
              </c:pt>
              <c:pt idx="79">
                <c:v>29.2</c:v>
              </c:pt>
              <c:pt idx="80">
                <c:v>29.2</c:v>
              </c:pt>
              <c:pt idx="81">
                <c:v>29.2</c:v>
              </c:pt>
              <c:pt idx="82">
                <c:v>29.2</c:v>
              </c:pt>
              <c:pt idx="83">
                <c:v>29.3</c:v>
              </c:pt>
              <c:pt idx="84">
                <c:v>29.3</c:v>
              </c:pt>
              <c:pt idx="85">
                <c:v>29.3</c:v>
              </c:pt>
              <c:pt idx="86">
                <c:v>29.3</c:v>
              </c:pt>
              <c:pt idx="87">
                <c:v>29.3</c:v>
              </c:pt>
              <c:pt idx="88">
                <c:v>29.3</c:v>
              </c:pt>
              <c:pt idx="89">
                <c:v>29.3</c:v>
              </c:pt>
              <c:pt idx="90">
                <c:v>29.3</c:v>
              </c:pt>
              <c:pt idx="91">
                <c:v>29.3</c:v>
              </c:pt>
              <c:pt idx="92">
                <c:v>29.3</c:v>
              </c:pt>
              <c:pt idx="93">
                <c:v>29.3</c:v>
              </c:pt>
              <c:pt idx="94">
                <c:v>29.3</c:v>
              </c:pt>
              <c:pt idx="95">
                <c:v>29.4</c:v>
              </c:pt>
              <c:pt idx="96">
                <c:v>29.4</c:v>
              </c:pt>
              <c:pt idx="97">
                <c:v>29.4</c:v>
              </c:pt>
              <c:pt idx="98">
                <c:v>29.4</c:v>
              </c:pt>
              <c:pt idx="99">
                <c:v>29.4</c:v>
              </c:pt>
              <c:pt idx="100">
                <c:v>29.4</c:v>
              </c:pt>
              <c:pt idx="101">
                <c:v>29.4</c:v>
              </c:pt>
              <c:pt idx="102">
                <c:v>29.4</c:v>
              </c:pt>
              <c:pt idx="103">
                <c:v>29.4</c:v>
              </c:pt>
              <c:pt idx="104">
                <c:v>29.4</c:v>
              </c:pt>
              <c:pt idx="105">
                <c:v>29.4</c:v>
              </c:pt>
              <c:pt idx="106">
                <c:v>29.4</c:v>
              </c:pt>
              <c:pt idx="107">
                <c:v>29.4</c:v>
              </c:pt>
              <c:pt idx="108">
                <c:v>29.5</c:v>
              </c:pt>
              <c:pt idx="109">
                <c:v>29.5</c:v>
              </c:pt>
              <c:pt idx="110">
                <c:v>29.5</c:v>
              </c:pt>
              <c:pt idx="111">
                <c:v>29.5</c:v>
              </c:pt>
              <c:pt idx="112">
                <c:v>29.5</c:v>
              </c:pt>
              <c:pt idx="113">
                <c:v>29.6</c:v>
              </c:pt>
              <c:pt idx="114">
                <c:v>29.6</c:v>
              </c:pt>
              <c:pt idx="115">
                <c:v>29.6</c:v>
              </c:pt>
              <c:pt idx="116">
                <c:v>29.6</c:v>
              </c:pt>
              <c:pt idx="117">
                <c:v>29.6</c:v>
              </c:pt>
              <c:pt idx="118">
                <c:v>29.6</c:v>
              </c:pt>
              <c:pt idx="119">
                <c:v>29.6</c:v>
              </c:pt>
              <c:pt idx="120">
                <c:v>29.7</c:v>
              </c:pt>
              <c:pt idx="121">
                <c:v>29.7</c:v>
              </c:pt>
              <c:pt idx="122">
                <c:v>29.7</c:v>
              </c:pt>
              <c:pt idx="123">
                <c:v>29.7</c:v>
              </c:pt>
              <c:pt idx="124">
                <c:v>29.7</c:v>
              </c:pt>
              <c:pt idx="125">
                <c:v>29.7</c:v>
              </c:pt>
              <c:pt idx="126">
                <c:v>29.8</c:v>
              </c:pt>
              <c:pt idx="127">
                <c:v>29.8</c:v>
              </c:pt>
              <c:pt idx="128">
                <c:v>29.9</c:v>
              </c:pt>
              <c:pt idx="129">
                <c:v>29.9</c:v>
              </c:pt>
              <c:pt idx="130">
                <c:v>29.9</c:v>
              </c:pt>
              <c:pt idx="131">
                <c:v>30</c:v>
              </c:pt>
              <c:pt idx="132">
                <c:v>30</c:v>
              </c:pt>
              <c:pt idx="133">
                <c:v>30</c:v>
              </c:pt>
              <c:pt idx="134">
                <c:v>30</c:v>
              </c:pt>
              <c:pt idx="135">
                <c:v>30.1</c:v>
              </c:pt>
              <c:pt idx="136">
                <c:v>30.1</c:v>
              </c:pt>
              <c:pt idx="137">
                <c:v>30.1</c:v>
              </c:pt>
              <c:pt idx="138">
                <c:v>30.1</c:v>
              </c:pt>
              <c:pt idx="139">
                <c:v>30.1</c:v>
              </c:pt>
              <c:pt idx="140">
                <c:v>30.2</c:v>
              </c:pt>
              <c:pt idx="141">
                <c:v>30.3</c:v>
              </c:pt>
              <c:pt idx="142">
                <c:v>30.3</c:v>
              </c:pt>
              <c:pt idx="143">
                <c:v>30.3</c:v>
              </c:pt>
              <c:pt idx="144">
                <c:v>30.4</c:v>
              </c:pt>
              <c:pt idx="145">
                <c:v>30.4</c:v>
              </c:pt>
              <c:pt idx="146">
                <c:v>30.4</c:v>
              </c:pt>
              <c:pt idx="147">
                <c:v>30.5</c:v>
              </c:pt>
              <c:pt idx="148">
                <c:v>30.5</c:v>
              </c:pt>
              <c:pt idx="149">
                <c:v>30.6</c:v>
              </c:pt>
              <c:pt idx="150">
                <c:v>30.6</c:v>
              </c:pt>
              <c:pt idx="151">
                <c:v>30.7</c:v>
              </c:pt>
              <c:pt idx="152">
                <c:v>30.7</c:v>
              </c:pt>
              <c:pt idx="153">
                <c:v>30.8</c:v>
              </c:pt>
              <c:pt idx="154">
                <c:v>30.8</c:v>
              </c:pt>
              <c:pt idx="155">
                <c:v>30.9</c:v>
              </c:pt>
              <c:pt idx="156">
                <c:v>31</c:v>
              </c:pt>
              <c:pt idx="157">
                <c:v>31</c:v>
              </c:pt>
              <c:pt idx="158">
                <c:v>31.1</c:v>
              </c:pt>
              <c:pt idx="159">
                <c:v>31.1</c:v>
              </c:pt>
              <c:pt idx="160">
                <c:v>31.1</c:v>
              </c:pt>
              <c:pt idx="161">
                <c:v>31.2</c:v>
              </c:pt>
              <c:pt idx="162">
                <c:v>31.3</c:v>
              </c:pt>
              <c:pt idx="163">
                <c:v>31.3</c:v>
              </c:pt>
              <c:pt idx="164">
                <c:v>31.4</c:v>
              </c:pt>
              <c:pt idx="165">
                <c:v>31.4</c:v>
              </c:pt>
              <c:pt idx="166">
                <c:v>31.5</c:v>
              </c:pt>
              <c:pt idx="167">
                <c:v>31.6</c:v>
              </c:pt>
              <c:pt idx="168">
                <c:v>31.7</c:v>
              </c:pt>
              <c:pt idx="169">
                <c:v>31.7</c:v>
              </c:pt>
              <c:pt idx="170">
                <c:v>31.8</c:v>
              </c:pt>
              <c:pt idx="171">
                <c:v>31.8</c:v>
              </c:pt>
              <c:pt idx="172">
                <c:v>31.9</c:v>
              </c:pt>
              <c:pt idx="173">
                <c:v>32</c:v>
              </c:pt>
              <c:pt idx="174">
                <c:v>32.1</c:v>
              </c:pt>
              <c:pt idx="175">
                <c:v>32.1</c:v>
              </c:pt>
              <c:pt idx="176">
                <c:v>32.299999999999997</c:v>
              </c:pt>
              <c:pt idx="177">
                <c:v>32.299999999999997</c:v>
              </c:pt>
              <c:pt idx="178">
                <c:v>32.4</c:v>
              </c:pt>
              <c:pt idx="179">
                <c:v>32.4</c:v>
              </c:pt>
              <c:pt idx="180">
                <c:v>32.6</c:v>
              </c:pt>
              <c:pt idx="181">
                <c:v>32.6</c:v>
              </c:pt>
              <c:pt idx="182">
                <c:v>32.700000000000003</c:v>
              </c:pt>
              <c:pt idx="183">
                <c:v>32.799999999999997</c:v>
              </c:pt>
              <c:pt idx="184">
                <c:v>32.9</c:v>
              </c:pt>
              <c:pt idx="185">
                <c:v>33</c:v>
              </c:pt>
              <c:pt idx="186">
                <c:v>33.1</c:v>
              </c:pt>
              <c:pt idx="187">
                <c:v>33.200000000000003</c:v>
              </c:pt>
              <c:pt idx="188">
                <c:v>33.299999999999997</c:v>
              </c:pt>
              <c:pt idx="189">
                <c:v>33.4</c:v>
              </c:pt>
              <c:pt idx="190">
                <c:v>33.4</c:v>
              </c:pt>
              <c:pt idx="191">
                <c:v>33.6</c:v>
              </c:pt>
              <c:pt idx="192">
                <c:v>33.700000000000003</c:v>
              </c:pt>
              <c:pt idx="193">
                <c:v>33.799999999999997</c:v>
              </c:pt>
              <c:pt idx="194">
                <c:v>33.9</c:v>
              </c:pt>
              <c:pt idx="195">
                <c:v>34.1</c:v>
              </c:pt>
              <c:pt idx="196">
                <c:v>34.1</c:v>
              </c:pt>
              <c:pt idx="197">
                <c:v>34.200000000000003</c:v>
              </c:pt>
              <c:pt idx="198">
                <c:v>34.4</c:v>
              </c:pt>
              <c:pt idx="199">
                <c:v>34.5</c:v>
              </c:pt>
              <c:pt idx="200">
                <c:v>34.700000000000003</c:v>
              </c:pt>
              <c:pt idx="201">
                <c:v>34.700000000000003</c:v>
              </c:pt>
              <c:pt idx="202">
                <c:v>34.9</c:v>
              </c:pt>
              <c:pt idx="203">
                <c:v>35</c:v>
              </c:pt>
              <c:pt idx="204">
                <c:v>35.200000000000003</c:v>
              </c:pt>
              <c:pt idx="205">
                <c:v>35.299999999999997</c:v>
              </c:pt>
              <c:pt idx="206">
                <c:v>35.4</c:v>
              </c:pt>
              <c:pt idx="207">
                <c:v>35.5</c:v>
              </c:pt>
              <c:pt idx="208">
                <c:v>35.700000000000003</c:v>
              </c:pt>
              <c:pt idx="209">
                <c:v>35.700000000000003</c:v>
              </c:pt>
              <c:pt idx="210">
                <c:v>35.9</c:v>
              </c:pt>
              <c:pt idx="211">
                <c:v>36</c:v>
              </c:pt>
              <c:pt idx="212">
                <c:v>36.200000000000003</c:v>
              </c:pt>
              <c:pt idx="213">
                <c:v>36.299999999999997</c:v>
              </c:pt>
              <c:pt idx="214">
                <c:v>36.4</c:v>
              </c:pt>
              <c:pt idx="215">
                <c:v>36.6</c:v>
              </c:pt>
              <c:pt idx="216">
                <c:v>36.700000000000003</c:v>
              </c:pt>
              <c:pt idx="217">
                <c:v>36.799999999999997</c:v>
              </c:pt>
              <c:pt idx="218">
                <c:v>37</c:v>
              </c:pt>
              <c:pt idx="219">
                <c:v>37.200000000000003</c:v>
              </c:pt>
              <c:pt idx="220">
                <c:v>37.299999999999997</c:v>
              </c:pt>
              <c:pt idx="221">
                <c:v>37.4</c:v>
              </c:pt>
              <c:pt idx="222">
                <c:v>37.6</c:v>
              </c:pt>
              <c:pt idx="223">
                <c:v>37.799999999999997</c:v>
              </c:pt>
              <c:pt idx="224">
                <c:v>38</c:v>
              </c:pt>
              <c:pt idx="225">
                <c:v>38.1</c:v>
              </c:pt>
              <c:pt idx="226">
                <c:v>38.299999999999997</c:v>
              </c:pt>
              <c:pt idx="227">
                <c:v>38.4</c:v>
              </c:pt>
              <c:pt idx="228">
                <c:v>38.6</c:v>
              </c:pt>
              <c:pt idx="229">
                <c:v>38.799999999999997</c:v>
              </c:pt>
              <c:pt idx="230">
                <c:v>39</c:v>
              </c:pt>
              <c:pt idx="231">
                <c:v>39</c:v>
              </c:pt>
              <c:pt idx="232">
                <c:v>39.299999999999997</c:v>
              </c:pt>
              <c:pt idx="233">
                <c:v>39.4</c:v>
              </c:pt>
              <c:pt idx="234">
                <c:v>39.6</c:v>
              </c:pt>
              <c:pt idx="235">
                <c:v>39.799999999999997</c:v>
              </c:pt>
              <c:pt idx="236">
                <c:v>39.9</c:v>
              </c:pt>
              <c:pt idx="237">
                <c:v>40.1</c:v>
              </c:pt>
              <c:pt idx="238">
                <c:v>40.299999999999997</c:v>
              </c:pt>
              <c:pt idx="239">
                <c:v>40.5</c:v>
              </c:pt>
              <c:pt idx="240">
                <c:v>40.700000000000003</c:v>
              </c:pt>
              <c:pt idx="241">
                <c:v>40.9</c:v>
              </c:pt>
              <c:pt idx="242">
                <c:v>41.1</c:v>
              </c:pt>
              <c:pt idx="243">
                <c:v>41.3</c:v>
              </c:pt>
              <c:pt idx="244">
                <c:v>41.5</c:v>
              </c:pt>
              <c:pt idx="245">
                <c:v>41.7</c:v>
              </c:pt>
              <c:pt idx="246">
                <c:v>41.9</c:v>
              </c:pt>
              <c:pt idx="247">
                <c:v>42.1</c:v>
              </c:pt>
              <c:pt idx="248">
                <c:v>42.3</c:v>
              </c:pt>
              <c:pt idx="249">
                <c:v>42.5</c:v>
              </c:pt>
              <c:pt idx="250">
                <c:v>42.7</c:v>
              </c:pt>
              <c:pt idx="251">
                <c:v>42.9</c:v>
              </c:pt>
              <c:pt idx="252">
                <c:v>43.1</c:v>
              </c:pt>
              <c:pt idx="253">
                <c:v>43.2</c:v>
              </c:pt>
              <c:pt idx="254">
                <c:v>43.5</c:v>
              </c:pt>
              <c:pt idx="255">
                <c:v>43.7</c:v>
              </c:pt>
              <c:pt idx="256">
                <c:v>43.8</c:v>
              </c:pt>
              <c:pt idx="257">
                <c:v>44.2</c:v>
              </c:pt>
              <c:pt idx="258">
                <c:v>44.3</c:v>
              </c:pt>
              <c:pt idx="259">
                <c:v>44.5</c:v>
              </c:pt>
              <c:pt idx="260">
                <c:v>44.8</c:v>
              </c:pt>
              <c:pt idx="261">
                <c:v>45</c:v>
              </c:pt>
              <c:pt idx="262">
                <c:v>45.2</c:v>
              </c:pt>
              <c:pt idx="263">
                <c:v>45.5</c:v>
              </c:pt>
              <c:pt idx="264">
                <c:v>45.7</c:v>
              </c:pt>
              <c:pt idx="265">
                <c:v>45.8</c:v>
              </c:pt>
              <c:pt idx="266">
                <c:v>46.1</c:v>
              </c:pt>
              <c:pt idx="267">
                <c:v>46.3</c:v>
              </c:pt>
              <c:pt idx="268">
                <c:v>46.6</c:v>
              </c:pt>
              <c:pt idx="269">
                <c:v>46.8</c:v>
              </c:pt>
              <c:pt idx="270">
                <c:v>47.1</c:v>
              </c:pt>
              <c:pt idx="271">
                <c:v>47.3</c:v>
              </c:pt>
              <c:pt idx="272">
                <c:v>47.5</c:v>
              </c:pt>
              <c:pt idx="273">
                <c:v>47.7</c:v>
              </c:pt>
              <c:pt idx="274">
                <c:v>48</c:v>
              </c:pt>
              <c:pt idx="275">
                <c:v>48.3</c:v>
              </c:pt>
              <c:pt idx="276">
                <c:v>48.6</c:v>
              </c:pt>
              <c:pt idx="277">
                <c:v>48.8</c:v>
              </c:pt>
              <c:pt idx="278">
                <c:v>49</c:v>
              </c:pt>
              <c:pt idx="279">
                <c:v>49.3</c:v>
              </c:pt>
              <c:pt idx="280">
                <c:v>49.5</c:v>
              </c:pt>
              <c:pt idx="281">
                <c:v>49.8</c:v>
              </c:pt>
              <c:pt idx="282">
                <c:v>50</c:v>
              </c:pt>
              <c:pt idx="283">
                <c:v>50.3</c:v>
              </c:pt>
              <c:pt idx="284">
                <c:v>50.6</c:v>
              </c:pt>
              <c:pt idx="285">
                <c:v>50.9</c:v>
              </c:pt>
              <c:pt idx="286">
                <c:v>51.1</c:v>
              </c:pt>
              <c:pt idx="287">
                <c:v>51.3</c:v>
              </c:pt>
              <c:pt idx="288">
                <c:v>51.6</c:v>
              </c:pt>
              <c:pt idx="289">
                <c:v>51.9</c:v>
              </c:pt>
              <c:pt idx="290">
                <c:v>52.1</c:v>
              </c:pt>
              <c:pt idx="291">
                <c:v>52.5</c:v>
              </c:pt>
              <c:pt idx="292">
                <c:v>52.7</c:v>
              </c:pt>
              <c:pt idx="293">
                <c:v>53</c:v>
              </c:pt>
              <c:pt idx="294">
                <c:v>53.2</c:v>
              </c:pt>
              <c:pt idx="295">
                <c:v>53.5</c:v>
              </c:pt>
              <c:pt idx="296">
                <c:v>53.8</c:v>
              </c:pt>
              <c:pt idx="297">
                <c:v>54.1</c:v>
              </c:pt>
              <c:pt idx="298">
                <c:v>54.4</c:v>
              </c:pt>
              <c:pt idx="299">
                <c:v>54.7</c:v>
              </c:pt>
              <c:pt idx="300">
                <c:v>54.9</c:v>
              </c:pt>
              <c:pt idx="301">
                <c:v>55.2</c:v>
              </c:pt>
              <c:pt idx="302">
                <c:v>55.5</c:v>
              </c:pt>
              <c:pt idx="303">
                <c:v>55.8</c:v>
              </c:pt>
              <c:pt idx="304">
                <c:v>56.1</c:v>
              </c:pt>
              <c:pt idx="305">
                <c:v>56.4</c:v>
              </c:pt>
              <c:pt idx="306">
                <c:v>56.8</c:v>
              </c:pt>
              <c:pt idx="307">
                <c:v>57.1</c:v>
              </c:pt>
              <c:pt idx="308">
                <c:v>57.4</c:v>
              </c:pt>
              <c:pt idx="309">
                <c:v>57.7</c:v>
              </c:pt>
              <c:pt idx="310">
                <c:v>58</c:v>
              </c:pt>
              <c:pt idx="311">
                <c:v>58.3</c:v>
              </c:pt>
              <c:pt idx="312">
                <c:v>58.6</c:v>
              </c:pt>
              <c:pt idx="313">
                <c:v>58.9</c:v>
              </c:pt>
              <c:pt idx="314">
                <c:v>59.2</c:v>
              </c:pt>
              <c:pt idx="315">
                <c:v>59.5</c:v>
              </c:pt>
              <c:pt idx="316">
                <c:v>59.8</c:v>
              </c:pt>
              <c:pt idx="317">
                <c:v>60.1</c:v>
              </c:pt>
              <c:pt idx="318">
                <c:v>60.4</c:v>
              </c:pt>
              <c:pt idx="319">
                <c:v>60.6</c:v>
              </c:pt>
              <c:pt idx="320">
                <c:v>60.9</c:v>
              </c:pt>
              <c:pt idx="321">
                <c:v>61.2</c:v>
              </c:pt>
              <c:pt idx="322">
                <c:v>61.6</c:v>
              </c:pt>
              <c:pt idx="323">
                <c:v>61.9</c:v>
              </c:pt>
              <c:pt idx="324">
                <c:v>62.2</c:v>
              </c:pt>
              <c:pt idx="325">
                <c:v>62.6</c:v>
              </c:pt>
              <c:pt idx="326">
                <c:v>62.9</c:v>
              </c:pt>
              <c:pt idx="327">
                <c:v>63.2</c:v>
              </c:pt>
              <c:pt idx="328">
                <c:v>63.5</c:v>
              </c:pt>
              <c:pt idx="329">
                <c:v>63.8</c:v>
              </c:pt>
              <c:pt idx="330">
                <c:v>64.099999999999994</c:v>
              </c:pt>
              <c:pt idx="331">
                <c:v>64.5</c:v>
              </c:pt>
              <c:pt idx="332">
                <c:v>64.8</c:v>
              </c:pt>
              <c:pt idx="333">
                <c:v>65.099999999999994</c:v>
              </c:pt>
              <c:pt idx="334">
                <c:v>65.400000000000006</c:v>
              </c:pt>
              <c:pt idx="335">
                <c:v>65.8</c:v>
              </c:pt>
              <c:pt idx="336">
                <c:v>66.099999999999994</c:v>
              </c:pt>
              <c:pt idx="337">
                <c:v>66.400000000000006</c:v>
              </c:pt>
              <c:pt idx="338">
                <c:v>66.7</c:v>
              </c:pt>
              <c:pt idx="339">
                <c:v>67.099999999999994</c:v>
              </c:pt>
              <c:pt idx="340">
                <c:v>67.400000000000006</c:v>
              </c:pt>
              <c:pt idx="341">
                <c:v>67.7</c:v>
              </c:pt>
              <c:pt idx="342">
                <c:v>68.099999999999994</c:v>
              </c:pt>
              <c:pt idx="343">
                <c:v>68.400000000000006</c:v>
              </c:pt>
              <c:pt idx="344">
                <c:v>68.7</c:v>
              </c:pt>
              <c:pt idx="345">
                <c:v>69.099999999999994</c:v>
              </c:pt>
              <c:pt idx="346">
                <c:v>69.400000000000006</c:v>
              </c:pt>
              <c:pt idx="347">
                <c:v>69.7</c:v>
              </c:pt>
              <c:pt idx="348">
                <c:v>70</c:v>
              </c:pt>
              <c:pt idx="349">
                <c:v>70.3</c:v>
              </c:pt>
              <c:pt idx="350">
                <c:v>70.7</c:v>
              </c:pt>
              <c:pt idx="351">
                <c:v>71</c:v>
              </c:pt>
              <c:pt idx="352">
                <c:v>71.3</c:v>
              </c:pt>
              <c:pt idx="353">
                <c:v>71.7</c:v>
              </c:pt>
              <c:pt idx="354">
                <c:v>72</c:v>
              </c:pt>
              <c:pt idx="355">
                <c:v>72.400000000000006</c:v>
              </c:pt>
              <c:pt idx="356">
                <c:v>72.7</c:v>
              </c:pt>
              <c:pt idx="357">
                <c:v>73.099999999999994</c:v>
              </c:pt>
              <c:pt idx="358">
                <c:v>73.400000000000006</c:v>
              </c:pt>
              <c:pt idx="359">
                <c:v>73.8</c:v>
              </c:pt>
              <c:pt idx="360">
                <c:v>74.099999999999994</c:v>
              </c:pt>
              <c:pt idx="361">
                <c:v>74.400000000000006</c:v>
              </c:pt>
              <c:pt idx="362">
                <c:v>74.8</c:v>
              </c:pt>
              <c:pt idx="363">
                <c:v>75.099999999999994</c:v>
              </c:pt>
              <c:pt idx="364">
                <c:v>75.5</c:v>
              </c:pt>
              <c:pt idx="365">
                <c:v>75.8</c:v>
              </c:pt>
              <c:pt idx="366">
                <c:v>76.2</c:v>
              </c:pt>
              <c:pt idx="367">
                <c:v>76.599999999999994</c:v>
              </c:pt>
              <c:pt idx="368">
                <c:v>77</c:v>
              </c:pt>
              <c:pt idx="369">
                <c:v>77.400000000000006</c:v>
              </c:pt>
              <c:pt idx="370">
                <c:v>77.7</c:v>
              </c:pt>
              <c:pt idx="371">
                <c:v>78.099999999999994</c:v>
              </c:pt>
              <c:pt idx="372">
                <c:v>78.400000000000006</c:v>
              </c:pt>
              <c:pt idx="373">
                <c:v>78.900000000000006</c:v>
              </c:pt>
              <c:pt idx="374">
                <c:v>79.3</c:v>
              </c:pt>
              <c:pt idx="375">
                <c:v>79.7</c:v>
              </c:pt>
              <c:pt idx="376">
                <c:v>80</c:v>
              </c:pt>
              <c:pt idx="377">
                <c:v>80.400000000000006</c:v>
              </c:pt>
              <c:pt idx="378">
                <c:v>80.8</c:v>
              </c:pt>
              <c:pt idx="379">
                <c:v>81.2</c:v>
              </c:pt>
              <c:pt idx="380">
                <c:v>81.5</c:v>
              </c:pt>
              <c:pt idx="381">
                <c:v>82</c:v>
              </c:pt>
              <c:pt idx="382">
                <c:v>82.4</c:v>
              </c:pt>
              <c:pt idx="383">
                <c:v>82.8</c:v>
              </c:pt>
              <c:pt idx="384">
                <c:v>83.2</c:v>
              </c:pt>
              <c:pt idx="385">
                <c:v>83.5</c:v>
              </c:pt>
              <c:pt idx="386">
                <c:v>84</c:v>
              </c:pt>
              <c:pt idx="387">
                <c:v>84.4</c:v>
              </c:pt>
              <c:pt idx="388">
                <c:v>84.8</c:v>
              </c:pt>
              <c:pt idx="389">
                <c:v>85.2</c:v>
              </c:pt>
              <c:pt idx="390">
                <c:v>85.7</c:v>
              </c:pt>
              <c:pt idx="391">
                <c:v>86.1</c:v>
              </c:pt>
              <c:pt idx="392">
                <c:v>86.4</c:v>
              </c:pt>
              <c:pt idx="393">
                <c:v>86.9</c:v>
              </c:pt>
              <c:pt idx="394">
                <c:v>87.3</c:v>
              </c:pt>
              <c:pt idx="395">
                <c:v>87.7</c:v>
              </c:pt>
              <c:pt idx="396">
                <c:v>88.1</c:v>
              </c:pt>
              <c:pt idx="397">
                <c:v>88.5</c:v>
              </c:pt>
              <c:pt idx="398">
                <c:v>89</c:v>
              </c:pt>
              <c:pt idx="399">
                <c:v>89.3</c:v>
              </c:pt>
              <c:pt idx="400">
                <c:v>89.8</c:v>
              </c:pt>
              <c:pt idx="401">
                <c:v>90.2</c:v>
              </c:pt>
              <c:pt idx="402">
                <c:v>90.6</c:v>
              </c:pt>
              <c:pt idx="403">
                <c:v>91</c:v>
              </c:pt>
              <c:pt idx="404">
                <c:v>91.5</c:v>
              </c:pt>
              <c:pt idx="405">
                <c:v>91.9</c:v>
              </c:pt>
              <c:pt idx="406">
                <c:v>92.3</c:v>
              </c:pt>
              <c:pt idx="407">
                <c:v>92.8</c:v>
              </c:pt>
              <c:pt idx="408">
                <c:v>93.2</c:v>
              </c:pt>
              <c:pt idx="409">
                <c:v>93.6</c:v>
              </c:pt>
              <c:pt idx="410">
                <c:v>94.1</c:v>
              </c:pt>
              <c:pt idx="411">
                <c:v>94.6</c:v>
              </c:pt>
              <c:pt idx="412">
                <c:v>95</c:v>
              </c:pt>
              <c:pt idx="413">
                <c:v>95.5</c:v>
              </c:pt>
              <c:pt idx="414">
                <c:v>96</c:v>
              </c:pt>
              <c:pt idx="415">
                <c:v>96.4</c:v>
              </c:pt>
              <c:pt idx="416">
                <c:v>96.8</c:v>
              </c:pt>
              <c:pt idx="417">
                <c:v>97.3</c:v>
              </c:pt>
              <c:pt idx="418">
                <c:v>97.7</c:v>
              </c:pt>
              <c:pt idx="419">
                <c:v>98.2</c:v>
              </c:pt>
              <c:pt idx="420">
                <c:v>98.6</c:v>
              </c:pt>
              <c:pt idx="421">
                <c:v>99.1</c:v>
              </c:pt>
              <c:pt idx="422">
                <c:v>99.5</c:v>
              </c:pt>
              <c:pt idx="423">
                <c:v>100</c:v>
              </c:pt>
              <c:pt idx="424">
                <c:v>100.4</c:v>
              </c:pt>
              <c:pt idx="425">
                <c:v>100.9</c:v>
              </c:pt>
              <c:pt idx="426">
                <c:v>101.3</c:v>
              </c:pt>
              <c:pt idx="427">
                <c:v>101.8</c:v>
              </c:pt>
              <c:pt idx="428">
                <c:v>102.3</c:v>
              </c:pt>
              <c:pt idx="429">
                <c:v>102.7</c:v>
              </c:pt>
              <c:pt idx="430">
                <c:v>103.2</c:v>
              </c:pt>
              <c:pt idx="431">
                <c:v>103.6</c:v>
              </c:pt>
              <c:pt idx="432">
                <c:v>104.1</c:v>
              </c:pt>
              <c:pt idx="433">
                <c:v>104.6</c:v>
              </c:pt>
              <c:pt idx="434">
                <c:v>105.1</c:v>
              </c:pt>
              <c:pt idx="435">
                <c:v>105.5</c:v>
              </c:pt>
              <c:pt idx="436">
                <c:v>106</c:v>
              </c:pt>
              <c:pt idx="437">
                <c:v>106.5</c:v>
              </c:pt>
              <c:pt idx="438">
                <c:v>107</c:v>
              </c:pt>
              <c:pt idx="439">
                <c:v>107.5</c:v>
              </c:pt>
              <c:pt idx="440">
                <c:v>107.9</c:v>
              </c:pt>
              <c:pt idx="441">
                <c:v>108.4</c:v>
              </c:pt>
              <c:pt idx="442">
                <c:v>108.9</c:v>
              </c:pt>
              <c:pt idx="443">
                <c:v>109.4</c:v>
              </c:pt>
              <c:pt idx="444">
                <c:v>109.9</c:v>
              </c:pt>
              <c:pt idx="445">
                <c:v>110.4</c:v>
              </c:pt>
              <c:pt idx="446">
                <c:v>110.9</c:v>
              </c:pt>
              <c:pt idx="447">
                <c:v>111.3</c:v>
              </c:pt>
              <c:pt idx="448">
                <c:v>111.8</c:v>
              </c:pt>
              <c:pt idx="449">
                <c:v>112.4</c:v>
              </c:pt>
              <c:pt idx="450">
                <c:v>112.9</c:v>
              </c:pt>
              <c:pt idx="451">
                <c:v>113.4</c:v>
              </c:pt>
              <c:pt idx="452">
                <c:v>113.8</c:v>
              </c:pt>
              <c:pt idx="453">
                <c:v>114.4</c:v>
              </c:pt>
              <c:pt idx="454">
                <c:v>114.9</c:v>
              </c:pt>
              <c:pt idx="455">
                <c:v>115.4</c:v>
              </c:pt>
              <c:pt idx="456">
                <c:v>115.9</c:v>
              </c:pt>
              <c:pt idx="457">
                <c:v>116.4</c:v>
              </c:pt>
              <c:pt idx="458">
                <c:v>116.9</c:v>
              </c:pt>
              <c:pt idx="459">
                <c:v>117.4</c:v>
              </c:pt>
              <c:pt idx="460">
                <c:v>117.9</c:v>
              </c:pt>
              <c:pt idx="461">
                <c:v>118.5</c:v>
              </c:pt>
              <c:pt idx="462">
                <c:v>119</c:v>
              </c:pt>
              <c:pt idx="463">
                <c:v>119.5</c:v>
              </c:pt>
              <c:pt idx="464">
                <c:v>119.9</c:v>
              </c:pt>
              <c:pt idx="465">
                <c:v>120.5</c:v>
              </c:pt>
              <c:pt idx="466">
                <c:v>121</c:v>
              </c:pt>
              <c:pt idx="467">
                <c:v>121.5</c:v>
              </c:pt>
              <c:pt idx="468">
                <c:v>122</c:v>
              </c:pt>
              <c:pt idx="469">
                <c:v>122.5</c:v>
              </c:pt>
              <c:pt idx="470">
                <c:v>123</c:v>
              </c:pt>
              <c:pt idx="471">
                <c:v>123.5</c:v>
              </c:pt>
              <c:pt idx="472">
                <c:v>124.1</c:v>
              </c:pt>
              <c:pt idx="473">
                <c:v>124.5</c:v>
              </c:pt>
              <c:pt idx="474">
                <c:v>125</c:v>
              </c:pt>
              <c:pt idx="475">
                <c:v>125.5</c:v>
              </c:pt>
              <c:pt idx="476">
                <c:v>126.1</c:v>
              </c:pt>
              <c:pt idx="477">
                <c:v>126.5</c:v>
              </c:pt>
              <c:pt idx="478">
                <c:v>127</c:v>
              </c:pt>
              <c:pt idx="479">
                <c:v>127.6</c:v>
              </c:pt>
              <c:pt idx="480">
                <c:v>128.1</c:v>
              </c:pt>
              <c:pt idx="481">
                <c:v>128.6</c:v>
              </c:pt>
              <c:pt idx="482">
                <c:v>129.19999999999999</c:v>
              </c:pt>
              <c:pt idx="483">
                <c:v>129.6</c:v>
              </c:pt>
              <c:pt idx="484">
                <c:v>130.19999999999999</c:v>
              </c:pt>
              <c:pt idx="485">
                <c:v>130.69999999999999</c:v>
              </c:pt>
              <c:pt idx="486">
                <c:v>131.30000000000001</c:v>
              </c:pt>
              <c:pt idx="487">
                <c:v>131.69999999999999</c:v>
              </c:pt>
              <c:pt idx="488">
                <c:v>132.19999999999999</c:v>
              </c:pt>
              <c:pt idx="489">
                <c:v>132.80000000000001</c:v>
              </c:pt>
              <c:pt idx="490">
                <c:v>133.30000000000001</c:v>
              </c:pt>
              <c:pt idx="491">
                <c:v>133.80000000000001</c:v>
              </c:pt>
              <c:pt idx="492">
                <c:v>134.4</c:v>
              </c:pt>
              <c:pt idx="493">
                <c:v>134.9</c:v>
              </c:pt>
              <c:pt idx="494">
                <c:v>135.5</c:v>
              </c:pt>
              <c:pt idx="495">
                <c:v>136</c:v>
              </c:pt>
              <c:pt idx="496">
                <c:v>136.5</c:v>
              </c:pt>
              <c:pt idx="497">
                <c:v>137.1</c:v>
              </c:pt>
              <c:pt idx="498">
                <c:v>137.69999999999999</c:v>
              </c:pt>
              <c:pt idx="499">
                <c:v>138.19999999999999</c:v>
              </c:pt>
              <c:pt idx="500">
                <c:v>138.69999999999999</c:v>
              </c:pt>
              <c:pt idx="501">
                <c:v>139.30000000000001</c:v>
              </c:pt>
              <c:pt idx="502">
                <c:v>139.80000000000001</c:v>
              </c:pt>
              <c:pt idx="503">
                <c:v>140.4</c:v>
              </c:pt>
              <c:pt idx="504">
                <c:v>141</c:v>
              </c:pt>
              <c:pt idx="505">
                <c:v>141.5</c:v>
              </c:pt>
              <c:pt idx="506">
                <c:v>142.1</c:v>
              </c:pt>
              <c:pt idx="507">
                <c:v>142.6</c:v>
              </c:pt>
              <c:pt idx="508">
                <c:v>143.1</c:v>
              </c:pt>
              <c:pt idx="509">
                <c:v>143.80000000000001</c:v>
              </c:pt>
              <c:pt idx="510">
                <c:v>144.30000000000001</c:v>
              </c:pt>
              <c:pt idx="511">
                <c:v>144.80000000000001</c:v>
              </c:pt>
              <c:pt idx="512">
                <c:v>145.4</c:v>
              </c:pt>
              <c:pt idx="513">
                <c:v>145.9</c:v>
              </c:pt>
              <c:pt idx="514">
                <c:v>146.5</c:v>
              </c:pt>
              <c:pt idx="515">
                <c:v>147.1</c:v>
              </c:pt>
              <c:pt idx="516">
                <c:v>147.6</c:v>
              </c:pt>
              <c:pt idx="517">
                <c:v>148.19999999999999</c:v>
              </c:pt>
              <c:pt idx="518">
                <c:v>148.69999999999999</c:v>
              </c:pt>
              <c:pt idx="519">
                <c:v>149.4</c:v>
              </c:pt>
              <c:pt idx="520">
                <c:v>149.9</c:v>
              </c:pt>
              <c:pt idx="521">
                <c:v>150.4</c:v>
              </c:pt>
              <c:pt idx="522">
                <c:v>151</c:v>
              </c:pt>
              <c:pt idx="523">
                <c:v>151.6</c:v>
              </c:pt>
              <c:pt idx="524">
                <c:v>152.1</c:v>
              </c:pt>
              <c:pt idx="525">
                <c:v>152.69999999999999</c:v>
              </c:pt>
              <c:pt idx="526">
                <c:v>153.19999999999999</c:v>
              </c:pt>
              <c:pt idx="527">
                <c:v>153.80000000000001</c:v>
              </c:pt>
              <c:pt idx="528">
                <c:v>154.4</c:v>
              </c:pt>
              <c:pt idx="529">
                <c:v>155</c:v>
              </c:pt>
              <c:pt idx="530">
                <c:v>155.5</c:v>
              </c:pt>
              <c:pt idx="531">
                <c:v>156.1</c:v>
              </c:pt>
              <c:pt idx="532">
                <c:v>156.6</c:v>
              </c:pt>
              <c:pt idx="533">
                <c:v>157.30000000000001</c:v>
              </c:pt>
              <c:pt idx="534">
                <c:v>157.80000000000001</c:v>
              </c:pt>
              <c:pt idx="535">
                <c:v>158.30000000000001</c:v>
              </c:pt>
              <c:pt idx="536">
                <c:v>158.9</c:v>
              </c:pt>
              <c:pt idx="537">
                <c:v>159.5</c:v>
              </c:pt>
              <c:pt idx="538">
                <c:v>160.1</c:v>
              </c:pt>
              <c:pt idx="539">
                <c:v>160.6</c:v>
              </c:pt>
              <c:pt idx="540">
                <c:v>161.19999999999999</c:v>
              </c:pt>
              <c:pt idx="541">
                <c:v>161.69999999999999</c:v>
              </c:pt>
              <c:pt idx="542">
                <c:v>162.30000000000001</c:v>
              </c:pt>
              <c:pt idx="543">
                <c:v>162.9</c:v>
              </c:pt>
              <c:pt idx="544">
                <c:v>163.5</c:v>
              </c:pt>
              <c:pt idx="545">
                <c:v>164</c:v>
              </c:pt>
              <c:pt idx="546">
                <c:v>164.6</c:v>
              </c:pt>
              <c:pt idx="547">
                <c:v>165.2</c:v>
              </c:pt>
              <c:pt idx="548">
                <c:v>165.7</c:v>
              </c:pt>
              <c:pt idx="549">
                <c:v>166.3</c:v>
              </c:pt>
              <c:pt idx="550">
                <c:v>166.8</c:v>
              </c:pt>
              <c:pt idx="551">
                <c:v>167.4</c:v>
              </c:pt>
              <c:pt idx="552">
                <c:v>167.9</c:v>
              </c:pt>
              <c:pt idx="553">
                <c:v>168.5</c:v>
              </c:pt>
              <c:pt idx="554">
                <c:v>169.1</c:v>
              </c:pt>
              <c:pt idx="555">
                <c:v>169.6</c:v>
              </c:pt>
              <c:pt idx="556">
                <c:v>170.2</c:v>
              </c:pt>
              <c:pt idx="557">
                <c:v>170.7</c:v>
              </c:pt>
              <c:pt idx="558">
                <c:v>171.3</c:v>
              </c:pt>
              <c:pt idx="559">
                <c:v>171.9</c:v>
              </c:pt>
              <c:pt idx="560">
                <c:v>172.5</c:v>
              </c:pt>
              <c:pt idx="561">
                <c:v>173.1</c:v>
              </c:pt>
              <c:pt idx="562">
                <c:v>173.6</c:v>
              </c:pt>
              <c:pt idx="563">
                <c:v>174.2</c:v>
              </c:pt>
              <c:pt idx="564">
                <c:v>174.8</c:v>
              </c:pt>
              <c:pt idx="565">
                <c:v>175.3</c:v>
              </c:pt>
              <c:pt idx="566">
                <c:v>175.9</c:v>
              </c:pt>
              <c:pt idx="567">
                <c:v>176.5</c:v>
              </c:pt>
              <c:pt idx="568">
                <c:v>177</c:v>
              </c:pt>
              <c:pt idx="569">
                <c:v>177.6</c:v>
              </c:pt>
              <c:pt idx="570">
                <c:v>178.1</c:v>
              </c:pt>
              <c:pt idx="571">
                <c:v>178.8</c:v>
              </c:pt>
              <c:pt idx="572">
                <c:v>179.3</c:v>
              </c:pt>
              <c:pt idx="573">
                <c:v>179.8</c:v>
              </c:pt>
              <c:pt idx="574">
                <c:v>180.4</c:v>
              </c:pt>
              <c:pt idx="575">
                <c:v>181</c:v>
              </c:pt>
              <c:pt idx="576">
                <c:v>181.5</c:v>
              </c:pt>
              <c:pt idx="577">
                <c:v>182.1</c:v>
              </c:pt>
              <c:pt idx="578">
                <c:v>182.6</c:v>
              </c:pt>
              <c:pt idx="579">
                <c:v>183.1</c:v>
              </c:pt>
              <c:pt idx="580">
                <c:v>183.7</c:v>
              </c:pt>
              <c:pt idx="581">
                <c:v>184.2</c:v>
              </c:pt>
              <c:pt idx="582">
                <c:v>184.7</c:v>
              </c:pt>
              <c:pt idx="583">
                <c:v>185.3</c:v>
              </c:pt>
              <c:pt idx="584">
                <c:v>185.9</c:v>
              </c:pt>
              <c:pt idx="585">
                <c:v>186.4</c:v>
              </c:pt>
              <c:pt idx="586">
                <c:v>186.9</c:v>
              </c:pt>
              <c:pt idx="587">
                <c:v>187.5</c:v>
              </c:pt>
              <c:pt idx="588">
                <c:v>188</c:v>
              </c:pt>
              <c:pt idx="589">
                <c:v>188.6</c:v>
              </c:pt>
              <c:pt idx="590">
                <c:v>189.1</c:v>
              </c:pt>
              <c:pt idx="591">
                <c:v>189.6</c:v>
              </c:pt>
              <c:pt idx="592">
                <c:v>190.1</c:v>
              </c:pt>
              <c:pt idx="593">
                <c:v>190.7</c:v>
              </c:pt>
              <c:pt idx="594">
                <c:v>191.2</c:v>
              </c:pt>
              <c:pt idx="595">
                <c:v>191.7</c:v>
              </c:pt>
              <c:pt idx="596">
                <c:v>192.3</c:v>
              </c:pt>
              <c:pt idx="597">
                <c:v>192.8</c:v>
              </c:pt>
              <c:pt idx="598">
                <c:v>193.4</c:v>
              </c:pt>
              <c:pt idx="599">
                <c:v>193.9</c:v>
              </c:pt>
              <c:pt idx="600">
                <c:v>194.4</c:v>
              </c:pt>
              <c:pt idx="601">
                <c:v>195</c:v>
              </c:pt>
              <c:pt idx="602">
                <c:v>195.6</c:v>
              </c:pt>
              <c:pt idx="603">
                <c:v>196</c:v>
              </c:pt>
              <c:pt idx="604">
                <c:v>196.7</c:v>
              </c:pt>
              <c:pt idx="605">
                <c:v>197.3</c:v>
              </c:pt>
              <c:pt idx="606">
                <c:v>197.8</c:v>
              </c:pt>
              <c:pt idx="607">
                <c:v>198.3</c:v>
              </c:pt>
              <c:pt idx="608">
                <c:v>198.9</c:v>
              </c:pt>
              <c:pt idx="609">
                <c:v>199.5</c:v>
              </c:pt>
              <c:pt idx="610">
                <c:v>200</c:v>
              </c:pt>
              <c:pt idx="611">
                <c:v>200.6</c:v>
              </c:pt>
              <c:pt idx="612">
                <c:v>201.1</c:v>
              </c:pt>
              <c:pt idx="613">
                <c:v>201.6</c:v>
              </c:pt>
              <c:pt idx="614">
                <c:v>202.3</c:v>
              </c:pt>
              <c:pt idx="615">
                <c:v>202.8</c:v>
              </c:pt>
              <c:pt idx="616">
                <c:v>203.3</c:v>
              </c:pt>
              <c:pt idx="617">
                <c:v>203.9</c:v>
              </c:pt>
              <c:pt idx="618">
                <c:v>204.4</c:v>
              </c:pt>
              <c:pt idx="619">
                <c:v>205</c:v>
              </c:pt>
              <c:pt idx="620">
                <c:v>205.5</c:v>
              </c:pt>
              <c:pt idx="621">
                <c:v>206.1</c:v>
              </c:pt>
              <c:pt idx="622">
                <c:v>206.6</c:v>
              </c:pt>
              <c:pt idx="623">
                <c:v>207.1</c:v>
              </c:pt>
              <c:pt idx="624">
                <c:v>207.6</c:v>
              </c:pt>
              <c:pt idx="625">
                <c:v>208.2</c:v>
              </c:pt>
              <c:pt idx="626">
                <c:v>208.7</c:v>
              </c:pt>
              <c:pt idx="627">
                <c:v>209.2</c:v>
              </c:pt>
              <c:pt idx="628">
                <c:v>209.8</c:v>
              </c:pt>
              <c:pt idx="629">
                <c:v>210.3</c:v>
              </c:pt>
              <c:pt idx="630">
                <c:v>210.8</c:v>
              </c:pt>
              <c:pt idx="631">
                <c:v>211.4</c:v>
              </c:pt>
              <c:pt idx="632">
                <c:v>212</c:v>
              </c:pt>
              <c:pt idx="633">
                <c:v>212.5</c:v>
              </c:pt>
              <c:pt idx="634">
                <c:v>213.1</c:v>
              </c:pt>
              <c:pt idx="635">
                <c:v>213.6</c:v>
              </c:pt>
              <c:pt idx="636">
                <c:v>214.2</c:v>
              </c:pt>
              <c:pt idx="637">
                <c:v>214.7</c:v>
              </c:pt>
              <c:pt idx="638">
                <c:v>215.2</c:v>
              </c:pt>
              <c:pt idx="639">
                <c:v>215.8</c:v>
              </c:pt>
              <c:pt idx="640">
                <c:v>216.4</c:v>
              </c:pt>
              <c:pt idx="641">
                <c:v>216.9</c:v>
              </c:pt>
              <c:pt idx="642">
                <c:v>217.4</c:v>
              </c:pt>
              <c:pt idx="643">
                <c:v>218</c:v>
              </c:pt>
              <c:pt idx="644">
                <c:v>218.5</c:v>
              </c:pt>
              <c:pt idx="645">
                <c:v>219.1</c:v>
              </c:pt>
              <c:pt idx="646">
                <c:v>219.6</c:v>
              </c:pt>
              <c:pt idx="647">
                <c:v>220.2</c:v>
              </c:pt>
              <c:pt idx="648">
                <c:v>220.7</c:v>
              </c:pt>
              <c:pt idx="649">
                <c:v>221.3</c:v>
              </c:pt>
              <c:pt idx="650">
                <c:v>221.8</c:v>
              </c:pt>
              <c:pt idx="651">
                <c:v>222.4</c:v>
              </c:pt>
              <c:pt idx="652">
                <c:v>223</c:v>
              </c:pt>
              <c:pt idx="653">
                <c:v>223.5</c:v>
              </c:pt>
              <c:pt idx="654">
                <c:v>224</c:v>
              </c:pt>
              <c:pt idx="655">
                <c:v>224.6</c:v>
              </c:pt>
              <c:pt idx="656">
                <c:v>225.1</c:v>
              </c:pt>
              <c:pt idx="657">
                <c:v>225.6</c:v>
              </c:pt>
              <c:pt idx="658">
                <c:v>226.2</c:v>
              </c:pt>
              <c:pt idx="659">
                <c:v>226.8</c:v>
              </c:pt>
              <c:pt idx="660">
                <c:v>227.2</c:v>
              </c:pt>
              <c:pt idx="661">
                <c:v>227.8</c:v>
              </c:pt>
              <c:pt idx="662">
                <c:v>228.3</c:v>
              </c:pt>
              <c:pt idx="663">
                <c:v>228.8</c:v>
              </c:pt>
              <c:pt idx="664">
                <c:v>229.4</c:v>
              </c:pt>
              <c:pt idx="665">
                <c:v>229.9</c:v>
              </c:pt>
              <c:pt idx="666">
                <c:v>230.4</c:v>
              </c:pt>
              <c:pt idx="667">
                <c:v>231</c:v>
              </c:pt>
              <c:pt idx="668">
                <c:v>231.5</c:v>
              </c:pt>
              <c:pt idx="669">
                <c:v>232</c:v>
              </c:pt>
              <c:pt idx="670">
                <c:v>232.5</c:v>
              </c:pt>
              <c:pt idx="671">
                <c:v>233</c:v>
              </c:pt>
              <c:pt idx="672">
                <c:v>233.6</c:v>
              </c:pt>
              <c:pt idx="673">
                <c:v>234.1</c:v>
              </c:pt>
              <c:pt idx="674">
                <c:v>234.7</c:v>
              </c:pt>
              <c:pt idx="675">
                <c:v>235.1</c:v>
              </c:pt>
              <c:pt idx="676">
                <c:v>235.7</c:v>
              </c:pt>
              <c:pt idx="677">
                <c:v>236.2</c:v>
              </c:pt>
              <c:pt idx="678">
                <c:v>236.6</c:v>
              </c:pt>
              <c:pt idx="679">
                <c:v>237.1</c:v>
              </c:pt>
              <c:pt idx="680">
                <c:v>237.6</c:v>
              </c:pt>
              <c:pt idx="681">
                <c:v>238.1</c:v>
              </c:pt>
              <c:pt idx="682">
                <c:v>238.6</c:v>
              </c:pt>
              <c:pt idx="683">
                <c:v>239.2</c:v>
              </c:pt>
              <c:pt idx="684">
                <c:v>239.6</c:v>
              </c:pt>
              <c:pt idx="685">
                <c:v>240.2</c:v>
              </c:pt>
              <c:pt idx="686">
                <c:v>240.6</c:v>
              </c:pt>
              <c:pt idx="687">
                <c:v>241.1</c:v>
              </c:pt>
              <c:pt idx="688">
                <c:v>241.7</c:v>
              </c:pt>
              <c:pt idx="689">
                <c:v>242.2</c:v>
              </c:pt>
              <c:pt idx="690">
                <c:v>242.6</c:v>
              </c:pt>
              <c:pt idx="691">
                <c:v>243.2</c:v>
              </c:pt>
              <c:pt idx="692">
                <c:v>243.7</c:v>
              </c:pt>
              <c:pt idx="693">
                <c:v>244.1</c:v>
              </c:pt>
              <c:pt idx="694">
                <c:v>244.6</c:v>
              </c:pt>
              <c:pt idx="695">
                <c:v>245</c:v>
              </c:pt>
              <c:pt idx="696">
                <c:v>245.6</c:v>
              </c:pt>
              <c:pt idx="697">
                <c:v>246</c:v>
              </c:pt>
              <c:pt idx="698">
                <c:v>246.6</c:v>
              </c:pt>
              <c:pt idx="699">
                <c:v>247.1</c:v>
              </c:pt>
              <c:pt idx="700">
                <c:v>247.6</c:v>
              </c:pt>
              <c:pt idx="701">
                <c:v>248</c:v>
              </c:pt>
              <c:pt idx="702">
                <c:v>248.6</c:v>
              </c:pt>
              <c:pt idx="703">
                <c:v>249.1</c:v>
              </c:pt>
              <c:pt idx="704">
                <c:v>249.6</c:v>
              </c:pt>
              <c:pt idx="705">
                <c:v>250.1</c:v>
              </c:pt>
              <c:pt idx="706">
                <c:v>250.6</c:v>
              </c:pt>
              <c:pt idx="707">
                <c:v>251</c:v>
              </c:pt>
              <c:pt idx="708">
                <c:v>251.5</c:v>
              </c:pt>
              <c:pt idx="709">
                <c:v>252</c:v>
              </c:pt>
              <c:pt idx="710">
                <c:v>252.5</c:v>
              </c:pt>
              <c:pt idx="711">
                <c:v>252.9</c:v>
              </c:pt>
              <c:pt idx="712">
                <c:v>253.4</c:v>
              </c:pt>
              <c:pt idx="713">
                <c:v>253.8</c:v>
              </c:pt>
              <c:pt idx="714">
                <c:v>254.3</c:v>
              </c:pt>
              <c:pt idx="715">
                <c:v>254.8</c:v>
              </c:pt>
              <c:pt idx="716">
                <c:v>255.1</c:v>
              </c:pt>
              <c:pt idx="717">
                <c:v>255.6</c:v>
              </c:pt>
              <c:pt idx="718">
                <c:v>256</c:v>
              </c:pt>
              <c:pt idx="719">
                <c:v>256.39999999999998</c:v>
              </c:pt>
              <c:pt idx="720">
                <c:v>256.89999999999998</c:v>
              </c:pt>
              <c:pt idx="721">
                <c:v>257.39999999999998</c:v>
              </c:pt>
              <c:pt idx="722">
                <c:v>257.7</c:v>
              </c:pt>
              <c:pt idx="723">
                <c:v>258.2</c:v>
              </c:pt>
              <c:pt idx="724">
                <c:v>258.60000000000002</c:v>
              </c:pt>
              <c:pt idx="725">
                <c:v>259</c:v>
              </c:pt>
              <c:pt idx="726">
                <c:v>259.5</c:v>
              </c:pt>
              <c:pt idx="727">
                <c:v>260</c:v>
              </c:pt>
              <c:pt idx="728">
                <c:v>260.39999999999998</c:v>
              </c:pt>
              <c:pt idx="729">
                <c:v>260.8</c:v>
              </c:pt>
              <c:pt idx="730">
                <c:v>261.2</c:v>
              </c:pt>
              <c:pt idx="731">
                <c:v>261.60000000000002</c:v>
              </c:pt>
              <c:pt idx="732">
                <c:v>262.10000000000002</c:v>
              </c:pt>
              <c:pt idx="733">
                <c:v>262.5</c:v>
              </c:pt>
              <c:pt idx="734">
                <c:v>262.89999999999998</c:v>
              </c:pt>
              <c:pt idx="735">
                <c:v>263.3</c:v>
              </c:pt>
              <c:pt idx="736">
                <c:v>263.7</c:v>
              </c:pt>
              <c:pt idx="737">
                <c:v>264.10000000000002</c:v>
              </c:pt>
              <c:pt idx="738">
                <c:v>264.60000000000002</c:v>
              </c:pt>
              <c:pt idx="739">
                <c:v>264.89999999999998</c:v>
              </c:pt>
              <c:pt idx="740">
                <c:v>265.39999999999998</c:v>
              </c:pt>
              <c:pt idx="741">
                <c:v>265.8</c:v>
              </c:pt>
              <c:pt idx="742">
                <c:v>266.2</c:v>
              </c:pt>
              <c:pt idx="743">
                <c:v>266.5</c:v>
              </c:pt>
              <c:pt idx="744">
                <c:v>267</c:v>
              </c:pt>
              <c:pt idx="745">
                <c:v>267.39999999999998</c:v>
              </c:pt>
              <c:pt idx="746">
                <c:v>267.8</c:v>
              </c:pt>
              <c:pt idx="747">
                <c:v>268.2</c:v>
              </c:pt>
              <c:pt idx="748">
                <c:v>268.60000000000002</c:v>
              </c:pt>
              <c:pt idx="749">
                <c:v>269</c:v>
              </c:pt>
              <c:pt idx="750">
                <c:v>269.39999999999998</c:v>
              </c:pt>
              <c:pt idx="751">
                <c:v>269.8</c:v>
              </c:pt>
              <c:pt idx="752">
                <c:v>270.2</c:v>
              </c:pt>
              <c:pt idx="753">
                <c:v>270.7</c:v>
              </c:pt>
              <c:pt idx="754">
                <c:v>271.10000000000002</c:v>
              </c:pt>
              <c:pt idx="755">
                <c:v>271.5</c:v>
              </c:pt>
              <c:pt idx="756">
                <c:v>271.89999999999998</c:v>
              </c:pt>
              <c:pt idx="757">
                <c:v>272.2</c:v>
              </c:pt>
              <c:pt idx="758">
                <c:v>272.7</c:v>
              </c:pt>
              <c:pt idx="759">
                <c:v>273.10000000000002</c:v>
              </c:pt>
              <c:pt idx="760">
                <c:v>273.39999999999998</c:v>
              </c:pt>
              <c:pt idx="761">
                <c:v>273.89999999999998</c:v>
              </c:pt>
              <c:pt idx="762">
                <c:v>274.3</c:v>
              </c:pt>
              <c:pt idx="763">
                <c:v>274.7</c:v>
              </c:pt>
              <c:pt idx="764">
                <c:v>275.10000000000002</c:v>
              </c:pt>
              <c:pt idx="765">
                <c:v>275.5</c:v>
              </c:pt>
              <c:pt idx="766">
                <c:v>275.89999999999998</c:v>
              </c:pt>
              <c:pt idx="767">
                <c:v>276.3</c:v>
              </c:pt>
              <c:pt idx="768">
                <c:v>276.7</c:v>
              </c:pt>
              <c:pt idx="769">
                <c:v>277.10000000000002</c:v>
              </c:pt>
              <c:pt idx="770">
                <c:v>277.5</c:v>
              </c:pt>
              <c:pt idx="771">
                <c:v>277.89999999999998</c:v>
              </c:pt>
              <c:pt idx="772">
                <c:v>278.3</c:v>
              </c:pt>
              <c:pt idx="773">
                <c:v>278.60000000000002</c:v>
              </c:pt>
              <c:pt idx="774">
                <c:v>279.10000000000002</c:v>
              </c:pt>
              <c:pt idx="775">
                <c:v>279.5</c:v>
              </c:pt>
              <c:pt idx="776">
                <c:v>279.89999999999998</c:v>
              </c:pt>
              <c:pt idx="777">
                <c:v>280.2</c:v>
              </c:pt>
              <c:pt idx="778">
                <c:v>280.60000000000002</c:v>
              </c:pt>
              <c:pt idx="779">
                <c:v>281</c:v>
              </c:pt>
              <c:pt idx="780">
                <c:v>281.39999999999998</c:v>
              </c:pt>
              <c:pt idx="781">
                <c:v>281.7</c:v>
              </c:pt>
              <c:pt idx="782">
                <c:v>282.10000000000002</c:v>
              </c:pt>
              <c:pt idx="783">
                <c:v>282.5</c:v>
              </c:pt>
              <c:pt idx="784">
                <c:v>282.8</c:v>
              </c:pt>
              <c:pt idx="785">
                <c:v>283.10000000000002</c:v>
              </c:pt>
              <c:pt idx="786">
                <c:v>283.39999999999998</c:v>
              </c:pt>
              <c:pt idx="787">
                <c:v>283.8</c:v>
              </c:pt>
              <c:pt idx="788">
                <c:v>284.10000000000002</c:v>
              </c:pt>
              <c:pt idx="789">
                <c:v>284.5</c:v>
              </c:pt>
              <c:pt idx="790">
                <c:v>284.89999999999998</c:v>
              </c:pt>
              <c:pt idx="791">
                <c:v>285.2</c:v>
              </c:pt>
              <c:pt idx="792">
                <c:v>285.60000000000002</c:v>
              </c:pt>
              <c:pt idx="793">
                <c:v>286</c:v>
              </c:pt>
              <c:pt idx="794">
                <c:v>286.3</c:v>
              </c:pt>
              <c:pt idx="795">
                <c:v>286.7</c:v>
              </c:pt>
              <c:pt idx="796">
                <c:v>287.10000000000002</c:v>
              </c:pt>
              <c:pt idx="797">
                <c:v>287.39999999999998</c:v>
              </c:pt>
              <c:pt idx="798">
                <c:v>287.7</c:v>
              </c:pt>
              <c:pt idx="799">
                <c:v>288.10000000000002</c:v>
              </c:pt>
              <c:pt idx="800">
                <c:v>288.39999999999998</c:v>
              </c:pt>
              <c:pt idx="801">
                <c:v>288.7</c:v>
              </c:pt>
              <c:pt idx="802">
                <c:v>289.10000000000002</c:v>
              </c:pt>
              <c:pt idx="803">
                <c:v>289.5</c:v>
              </c:pt>
              <c:pt idx="804">
                <c:v>289.8</c:v>
              </c:pt>
              <c:pt idx="805">
                <c:v>290.10000000000002</c:v>
              </c:pt>
              <c:pt idx="806">
                <c:v>290.39999999999998</c:v>
              </c:pt>
              <c:pt idx="807">
                <c:v>290.7</c:v>
              </c:pt>
              <c:pt idx="808">
                <c:v>291.10000000000002</c:v>
              </c:pt>
              <c:pt idx="809">
                <c:v>291.39999999999998</c:v>
              </c:pt>
              <c:pt idx="810">
                <c:v>291.7</c:v>
              </c:pt>
              <c:pt idx="811">
                <c:v>292</c:v>
              </c:pt>
              <c:pt idx="812">
                <c:v>292.39999999999998</c:v>
              </c:pt>
              <c:pt idx="813">
                <c:v>292.60000000000002</c:v>
              </c:pt>
              <c:pt idx="814">
                <c:v>292.89999999999998</c:v>
              </c:pt>
              <c:pt idx="815">
                <c:v>293.2</c:v>
              </c:pt>
              <c:pt idx="816">
                <c:v>293.5</c:v>
              </c:pt>
              <c:pt idx="817">
                <c:v>293.8</c:v>
              </c:pt>
              <c:pt idx="818">
                <c:v>294.10000000000002</c:v>
              </c:pt>
              <c:pt idx="819">
                <c:v>294.3</c:v>
              </c:pt>
              <c:pt idx="820">
                <c:v>294.60000000000002</c:v>
              </c:pt>
              <c:pt idx="821">
                <c:v>294.89999999999998</c:v>
              </c:pt>
              <c:pt idx="822">
                <c:v>295.2</c:v>
              </c:pt>
              <c:pt idx="823">
                <c:v>295.3</c:v>
              </c:pt>
              <c:pt idx="824">
                <c:v>295.60000000000002</c:v>
              </c:pt>
              <c:pt idx="825">
                <c:v>295.89999999999998</c:v>
              </c:pt>
              <c:pt idx="826">
                <c:v>296.10000000000002</c:v>
              </c:pt>
              <c:pt idx="827">
                <c:v>296.3</c:v>
              </c:pt>
              <c:pt idx="828">
                <c:v>296.60000000000002</c:v>
              </c:pt>
              <c:pt idx="829">
                <c:v>296.89999999999998</c:v>
              </c:pt>
              <c:pt idx="830">
                <c:v>297</c:v>
              </c:pt>
              <c:pt idx="831">
                <c:v>297.3</c:v>
              </c:pt>
              <c:pt idx="832">
                <c:v>297.60000000000002</c:v>
              </c:pt>
              <c:pt idx="833">
                <c:v>297.8</c:v>
              </c:pt>
              <c:pt idx="834">
                <c:v>298</c:v>
              </c:pt>
              <c:pt idx="835">
                <c:v>298.3</c:v>
              </c:pt>
              <c:pt idx="836">
                <c:v>298.5</c:v>
              </c:pt>
              <c:pt idx="837">
                <c:v>298.8</c:v>
              </c:pt>
              <c:pt idx="838">
                <c:v>299</c:v>
              </c:pt>
              <c:pt idx="839">
                <c:v>299.3</c:v>
              </c:pt>
              <c:pt idx="840">
                <c:v>299.60000000000002</c:v>
              </c:pt>
              <c:pt idx="841">
                <c:v>299.89999999999998</c:v>
              </c:pt>
              <c:pt idx="842">
                <c:v>300.3</c:v>
              </c:pt>
              <c:pt idx="843">
                <c:v>300.7</c:v>
              </c:pt>
              <c:pt idx="844">
                <c:v>301</c:v>
              </c:pt>
              <c:pt idx="845">
                <c:v>301.39999999999998</c:v>
              </c:pt>
              <c:pt idx="846">
                <c:v>301.8</c:v>
              </c:pt>
              <c:pt idx="847">
                <c:v>302.10000000000002</c:v>
              </c:pt>
              <c:pt idx="848">
                <c:v>302.39999999999998</c:v>
              </c:pt>
              <c:pt idx="849">
                <c:v>302.7</c:v>
              </c:pt>
              <c:pt idx="850">
                <c:v>303.10000000000002</c:v>
              </c:pt>
              <c:pt idx="851">
                <c:v>303.39999999999998</c:v>
              </c:pt>
              <c:pt idx="852">
                <c:v>303.7</c:v>
              </c:pt>
              <c:pt idx="853">
                <c:v>303.89999999999998</c:v>
              </c:pt>
              <c:pt idx="854">
                <c:v>304.10000000000002</c:v>
              </c:pt>
              <c:pt idx="855">
                <c:v>304.39999999999998</c:v>
              </c:pt>
              <c:pt idx="856">
                <c:v>304.7</c:v>
              </c:pt>
              <c:pt idx="857">
                <c:v>304.89999999999998</c:v>
              </c:pt>
              <c:pt idx="858">
                <c:v>305</c:v>
              </c:pt>
              <c:pt idx="859">
                <c:v>305.3</c:v>
              </c:pt>
              <c:pt idx="860">
                <c:v>305.5</c:v>
              </c:pt>
              <c:pt idx="861">
                <c:v>305.7</c:v>
              </c:pt>
              <c:pt idx="862">
                <c:v>305.89999999999998</c:v>
              </c:pt>
              <c:pt idx="863">
                <c:v>306.10000000000002</c:v>
              </c:pt>
              <c:pt idx="864">
                <c:v>306.3</c:v>
              </c:pt>
              <c:pt idx="865">
                <c:v>306.5</c:v>
              </c:pt>
              <c:pt idx="866">
                <c:v>306.7</c:v>
              </c:pt>
              <c:pt idx="867">
                <c:v>306.89999999999998</c:v>
              </c:pt>
              <c:pt idx="868">
                <c:v>307</c:v>
              </c:pt>
              <c:pt idx="869">
                <c:v>307.3</c:v>
              </c:pt>
              <c:pt idx="870">
                <c:v>307.39999999999998</c:v>
              </c:pt>
              <c:pt idx="871">
                <c:v>307.60000000000002</c:v>
              </c:pt>
              <c:pt idx="872">
                <c:v>307.7</c:v>
              </c:pt>
              <c:pt idx="873">
                <c:v>307.89999999999998</c:v>
              </c:pt>
              <c:pt idx="874">
                <c:v>308</c:v>
              </c:pt>
              <c:pt idx="875">
                <c:v>308.2</c:v>
              </c:pt>
              <c:pt idx="876">
                <c:v>308.2</c:v>
              </c:pt>
              <c:pt idx="877">
                <c:v>308.39999999999998</c:v>
              </c:pt>
              <c:pt idx="878">
                <c:v>308.5</c:v>
              </c:pt>
              <c:pt idx="879">
                <c:v>308.7</c:v>
              </c:pt>
              <c:pt idx="880">
                <c:v>308.8</c:v>
              </c:pt>
              <c:pt idx="881">
                <c:v>308.89999999999998</c:v>
              </c:pt>
              <c:pt idx="882">
                <c:v>309</c:v>
              </c:pt>
              <c:pt idx="883">
                <c:v>309.2</c:v>
              </c:pt>
              <c:pt idx="884">
                <c:v>309.3</c:v>
              </c:pt>
              <c:pt idx="885">
                <c:v>309.39999999999998</c:v>
              </c:pt>
              <c:pt idx="886">
                <c:v>309.5</c:v>
              </c:pt>
              <c:pt idx="887">
                <c:v>309.60000000000002</c:v>
              </c:pt>
              <c:pt idx="888">
                <c:v>309.7</c:v>
              </c:pt>
              <c:pt idx="889">
                <c:v>309.89999999999998</c:v>
              </c:pt>
              <c:pt idx="890">
                <c:v>309.89999999999998</c:v>
              </c:pt>
              <c:pt idx="891">
                <c:v>310.2</c:v>
              </c:pt>
              <c:pt idx="892">
                <c:v>310.2</c:v>
              </c:pt>
              <c:pt idx="893">
                <c:v>310.39999999999998</c:v>
              </c:pt>
              <c:pt idx="894">
                <c:v>310.5</c:v>
              </c:pt>
              <c:pt idx="895">
                <c:v>310.5</c:v>
              </c:pt>
              <c:pt idx="896">
                <c:v>310.60000000000002</c:v>
              </c:pt>
              <c:pt idx="897">
                <c:v>310.8</c:v>
              </c:pt>
              <c:pt idx="898">
                <c:v>310.8</c:v>
              </c:pt>
              <c:pt idx="899">
                <c:v>310.89999999999998</c:v>
              </c:pt>
              <c:pt idx="900">
                <c:v>311</c:v>
              </c:pt>
              <c:pt idx="901">
                <c:v>311.10000000000002</c:v>
              </c:pt>
              <c:pt idx="902">
                <c:v>311.10000000000002</c:v>
              </c:pt>
              <c:pt idx="903">
                <c:v>311.10000000000002</c:v>
              </c:pt>
              <c:pt idx="904">
                <c:v>311.2</c:v>
              </c:pt>
              <c:pt idx="905">
                <c:v>311.3</c:v>
              </c:pt>
              <c:pt idx="906">
                <c:v>311.39999999999998</c:v>
              </c:pt>
              <c:pt idx="907">
                <c:v>311.39999999999998</c:v>
              </c:pt>
              <c:pt idx="908">
                <c:v>311.39999999999998</c:v>
              </c:pt>
              <c:pt idx="909">
                <c:v>311.5</c:v>
              </c:pt>
              <c:pt idx="910">
                <c:v>311.60000000000002</c:v>
              </c:pt>
              <c:pt idx="911">
                <c:v>311.60000000000002</c:v>
              </c:pt>
              <c:pt idx="912">
                <c:v>311.7</c:v>
              </c:pt>
              <c:pt idx="913">
                <c:v>311.7</c:v>
              </c:pt>
              <c:pt idx="914">
                <c:v>311.7</c:v>
              </c:pt>
              <c:pt idx="915">
                <c:v>311.7</c:v>
              </c:pt>
              <c:pt idx="916">
                <c:v>311.8</c:v>
              </c:pt>
              <c:pt idx="917">
                <c:v>311.89999999999998</c:v>
              </c:pt>
              <c:pt idx="918">
                <c:v>311.89999999999998</c:v>
              </c:pt>
              <c:pt idx="919">
                <c:v>312</c:v>
              </c:pt>
              <c:pt idx="920">
                <c:v>312</c:v>
              </c:pt>
              <c:pt idx="921">
                <c:v>312.10000000000002</c:v>
              </c:pt>
              <c:pt idx="922">
                <c:v>312.10000000000002</c:v>
              </c:pt>
              <c:pt idx="923">
                <c:v>312.2</c:v>
              </c:pt>
              <c:pt idx="924">
                <c:v>312.3</c:v>
              </c:pt>
              <c:pt idx="925">
                <c:v>312.39999999999998</c:v>
              </c:pt>
              <c:pt idx="926">
                <c:v>312.39999999999998</c:v>
              </c:pt>
              <c:pt idx="927">
                <c:v>312.5</c:v>
              </c:pt>
              <c:pt idx="928">
                <c:v>312.5</c:v>
              </c:pt>
              <c:pt idx="929">
                <c:v>312.5</c:v>
              </c:pt>
              <c:pt idx="930">
                <c:v>312.60000000000002</c:v>
              </c:pt>
              <c:pt idx="931">
                <c:v>312.7</c:v>
              </c:pt>
              <c:pt idx="932">
                <c:v>312.7</c:v>
              </c:pt>
              <c:pt idx="933">
                <c:v>312.7</c:v>
              </c:pt>
              <c:pt idx="934">
                <c:v>312.8</c:v>
              </c:pt>
              <c:pt idx="935">
                <c:v>312.89999999999998</c:v>
              </c:pt>
              <c:pt idx="936">
                <c:v>312.89999999999998</c:v>
              </c:pt>
              <c:pt idx="937">
                <c:v>313</c:v>
              </c:pt>
              <c:pt idx="938">
                <c:v>313.10000000000002</c:v>
              </c:pt>
              <c:pt idx="939">
                <c:v>313.10000000000002</c:v>
              </c:pt>
              <c:pt idx="940">
                <c:v>313.10000000000002</c:v>
              </c:pt>
              <c:pt idx="941">
                <c:v>313.2</c:v>
              </c:pt>
              <c:pt idx="942">
                <c:v>313.2</c:v>
              </c:pt>
              <c:pt idx="943">
                <c:v>313.3</c:v>
              </c:pt>
              <c:pt idx="944">
                <c:v>313.39999999999998</c:v>
              </c:pt>
              <c:pt idx="945">
                <c:v>313.39999999999998</c:v>
              </c:pt>
              <c:pt idx="946">
                <c:v>313.5</c:v>
              </c:pt>
              <c:pt idx="947">
                <c:v>313.60000000000002</c:v>
              </c:pt>
              <c:pt idx="948">
                <c:v>313.60000000000002</c:v>
              </c:pt>
              <c:pt idx="949">
                <c:v>313.7</c:v>
              </c:pt>
              <c:pt idx="950">
                <c:v>313.7</c:v>
              </c:pt>
              <c:pt idx="951">
                <c:v>313.7</c:v>
              </c:pt>
              <c:pt idx="952">
                <c:v>313.8</c:v>
              </c:pt>
              <c:pt idx="953">
                <c:v>313.89999999999998</c:v>
              </c:pt>
              <c:pt idx="954">
                <c:v>313.89999999999998</c:v>
              </c:pt>
              <c:pt idx="955">
                <c:v>314</c:v>
              </c:pt>
              <c:pt idx="956">
                <c:v>314</c:v>
              </c:pt>
              <c:pt idx="957">
                <c:v>314.10000000000002</c:v>
              </c:pt>
              <c:pt idx="958">
                <c:v>314.2</c:v>
              </c:pt>
              <c:pt idx="959">
                <c:v>314.3</c:v>
              </c:pt>
              <c:pt idx="960">
                <c:v>314.3</c:v>
              </c:pt>
              <c:pt idx="961">
                <c:v>314.3</c:v>
              </c:pt>
              <c:pt idx="962">
                <c:v>314.39999999999998</c:v>
              </c:pt>
              <c:pt idx="963">
                <c:v>314.5</c:v>
              </c:pt>
              <c:pt idx="964">
                <c:v>314.60000000000002</c:v>
              </c:pt>
              <c:pt idx="965">
                <c:v>314.60000000000002</c:v>
              </c:pt>
              <c:pt idx="966">
                <c:v>314.60000000000002</c:v>
              </c:pt>
              <c:pt idx="967">
                <c:v>314.7</c:v>
              </c:pt>
              <c:pt idx="968">
                <c:v>314.8</c:v>
              </c:pt>
              <c:pt idx="969">
                <c:v>314.89999999999998</c:v>
              </c:pt>
              <c:pt idx="970">
                <c:v>314.89999999999998</c:v>
              </c:pt>
              <c:pt idx="971">
                <c:v>315</c:v>
              </c:pt>
              <c:pt idx="972">
                <c:v>315.10000000000002</c:v>
              </c:pt>
              <c:pt idx="973">
                <c:v>315.10000000000002</c:v>
              </c:pt>
              <c:pt idx="974">
                <c:v>315.2</c:v>
              </c:pt>
              <c:pt idx="975">
                <c:v>315.3</c:v>
              </c:pt>
              <c:pt idx="976">
                <c:v>315.3</c:v>
              </c:pt>
              <c:pt idx="977">
                <c:v>315.39999999999998</c:v>
              </c:pt>
              <c:pt idx="978">
                <c:v>315.39999999999998</c:v>
              </c:pt>
              <c:pt idx="979">
                <c:v>315.5</c:v>
              </c:pt>
              <c:pt idx="980">
                <c:v>315.5</c:v>
              </c:pt>
              <c:pt idx="981">
                <c:v>315.60000000000002</c:v>
              </c:pt>
              <c:pt idx="982">
                <c:v>315.7</c:v>
              </c:pt>
              <c:pt idx="983">
                <c:v>315.7</c:v>
              </c:pt>
              <c:pt idx="984">
                <c:v>315.8</c:v>
              </c:pt>
              <c:pt idx="985">
                <c:v>315.8</c:v>
              </c:pt>
              <c:pt idx="986">
                <c:v>316</c:v>
              </c:pt>
              <c:pt idx="987">
                <c:v>316</c:v>
              </c:pt>
              <c:pt idx="988">
                <c:v>316</c:v>
              </c:pt>
              <c:pt idx="989">
                <c:v>316.10000000000002</c:v>
              </c:pt>
              <c:pt idx="990">
                <c:v>316.2</c:v>
              </c:pt>
              <c:pt idx="991">
                <c:v>316.2</c:v>
              </c:pt>
              <c:pt idx="992">
                <c:v>316.3</c:v>
              </c:pt>
              <c:pt idx="993">
                <c:v>316.3</c:v>
              </c:pt>
              <c:pt idx="994">
                <c:v>316.39999999999998</c:v>
              </c:pt>
              <c:pt idx="995">
                <c:v>316.5</c:v>
              </c:pt>
              <c:pt idx="996">
                <c:v>316.5</c:v>
              </c:pt>
              <c:pt idx="997">
                <c:v>316.60000000000002</c:v>
              </c:pt>
              <c:pt idx="998">
                <c:v>316.60000000000002</c:v>
              </c:pt>
              <c:pt idx="999">
                <c:v>316.60000000000002</c:v>
              </c:pt>
              <c:pt idx="1000">
                <c:v>316.7</c:v>
              </c:pt>
              <c:pt idx="1001">
                <c:v>316.7</c:v>
              </c:pt>
              <c:pt idx="1002">
                <c:v>316.8</c:v>
              </c:pt>
              <c:pt idx="1003">
                <c:v>316.89999999999998</c:v>
              </c:pt>
              <c:pt idx="1004">
                <c:v>316.89999999999998</c:v>
              </c:pt>
              <c:pt idx="1005">
                <c:v>316.89999999999998</c:v>
              </c:pt>
              <c:pt idx="1006">
                <c:v>316.89999999999998</c:v>
              </c:pt>
              <c:pt idx="1007">
                <c:v>317.10000000000002</c:v>
              </c:pt>
              <c:pt idx="1008">
                <c:v>317.10000000000002</c:v>
              </c:pt>
              <c:pt idx="1009">
                <c:v>317.2</c:v>
              </c:pt>
              <c:pt idx="1010">
                <c:v>317.2</c:v>
              </c:pt>
              <c:pt idx="1011">
                <c:v>317.2</c:v>
              </c:pt>
              <c:pt idx="1012">
                <c:v>317.39999999999998</c:v>
              </c:pt>
              <c:pt idx="1013">
                <c:v>317.5</c:v>
              </c:pt>
              <c:pt idx="1014">
                <c:v>317.5</c:v>
              </c:pt>
              <c:pt idx="1015">
                <c:v>317.5</c:v>
              </c:pt>
              <c:pt idx="1016">
                <c:v>317.60000000000002</c:v>
              </c:pt>
              <c:pt idx="1017">
                <c:v>317.7</c:v>
              </c:pt>
              <c:pt idx="1018">
                <c:v>317.7</c:v>
              </c:pt>
              <c:pt idx="1019">
                <c:v>317.8</c:v>
              </c:pt>
              <c:pt idx="1020">
                <c:v>317.8</c:v>
              </c:pt>
              <c:pt idx="1021">
                <c:v>318</c:v>
              </c:pt>
              <c:pt idx="1022">
                <c:v>318</c:v>
              </c:pt>
              <c:pt idx="1023">
                <c:v>318.10000000000002</c:v>
              </c:pt>
              <c:pt idx="1024">
                <c:v>318.10000000000002</c:v>
              </c:pt>
              <c:pt idx="1025">
                <c:v>318.2</c:v>
              </c:pt>
              <c:pt idx="1026">
                <c:v>318.3</c:v>
              </c:pt>
              <c:pt idx="1027">
                <c:v>318.3</c:v>
              </c:pt>
              <c:pt idx="1028">
                <c:v>318.39999999999998</c:v>
              </c:pt>
              <c:pt idx="1029">
                <c:v>318.5</c:v>
              </c:pt>
              <c:pt idx="1030">
                <c:v>318.5</c:v>
              </c:pt>
              <c:pt idx="1031">
                <c:v>318.60000000000002</c:v>
              </c:pt>
              <c:pt idx="1032">
                <c:v>318.60000000000002</c:v>
              </c:pt>
              <c:pt idx="1033">
                <c:v>318.7</c:v>
              </c:pt>
              <c:pt idx="1034">
                <c:v>318.8</c:v>
              </c:pt>
              <c:pt idx="1035">
                <c:v>318.8</c:v>
              </c:pt>
              <c:pt idx="1036">
                <c:v>318.8</c:v>
              </c:pt>
              <c:pt idx="1037">
                <c:v>318.89999999999998</c:v>
              </c:pt>
              <c:pt idx="1038">
                <c:v>318.89999999999998</c:v>
              </c:pt>
              <c:pt idx="1039">
                <c:v>319</c:v>
              </c:pt>
              <c:pt idx="1040">
                <c:v>319.10000000000002</c:v>
              </c:pt>
              <c:pt idx="1041">
                <c:v>319.10000000000002</c:v>
              </c:pt>
              <c:pt idx="1042">
                <c:v>319.10000000000002</c:v>
              </c:pt>
              <c:pt idx="1043">
                <c:v>319.2</c:v>
              </c:pt>
              <c:pt idx="1044">
                <c:v>319.2</c:v>
              </c:pt>
              <c:pt idx="1045">
                <c:v>319.2</c:v>
              </c:pt>
              <c:pt idx="1046">
                <c:v>319.2</c:v>
              </c:pt>
              <c:pt idx="1047">
                <c:v>319.3</c:v>
              </c:pt>
              <c:pt idx="1048">
                <c:v>319.39999999999998</c:v>
              </c:pt>
              <c:pt idx="1049">
                <c:v>319.39999999999998</c:v>
              </c:pt>
              <c:pt idx="1050">
                <c:v>319.5</c:v>
              </c:pt>
              <c:pt idx="1051">
                <c:v>319.5</c:v>
              </c:pt>
              <c:pt idx="1052">
                <c:v>319.5</c:v>
              </c:pt>
              <c:pt idx="1053">
                <c:v>319.5</c:v>
              </c:pt>
              <c:pt idx="1054">
                <c:v>319.60000000000002</c:v>
              </c:pt>
              <c:pt idx="1055">
                <c:v>319.7</c:v>
              </c:pt>
              <c:pt idx="1056">
                <c:v>319.7</c:v>
              </c:pt>
              <c:pt idx="1057">
                <c:v>319.7</c:v>
              </c:pt>
              <c:pt idx="1058">
                <c:v>319.8</c:v>
              </c:pt>
              <c:pt idx="1059">
                <c:v>319.8</c:v>
              </c:pt>
              <c:pt idx="1060">
                <c:v>319.8</c:v>
              </c:pt>
              <c:pt idx="1061">
                <c:v>319.89999999999998</c:v>
              </c:pt>
              <c:pt idx="1062">
                <c:v>320</c:v>
              </c:pt>
              <c:pt idx="1063">
                <c:v>320</c:v>
              </c:pt>
              <c:pt idx="1064">
                <c:v>320.10000000000002</c:v>
              </c:pt>
              <c:pt idx="1065">
                <c:v>320.10000000000002</c:v>
              </c:pt>
              <c:pt idx="1066">
                <c:v>320.10000000000002</c:v>
              </c:pt>
              <c:pt idx="1067">
                <c:v>320.10000000000002</c:v>
              </c:pt>
              <c:pt idx="1068">
                <c:v>320.2</c:v>
              </c:pt>
              <c:pt idx="1069">
                <c:v>320.2</c:v>
              </c:pt>
              <c:pt idx="1070">
                <c:v>320.3</c:v>
              </c:pt>
              <c:pt idx="1071">
                <c:v>320.3</c:v>
              </c:pt>
              <c:pt idx="1072">
                <c:v>320.3</c:v>
              </c:pt>
              <c:pt idx="1073">
                <c:v>320.39999999999998</c:v>
              </c:pt>
              <c:pt idx="1074">
                <c:v>320.39999999999998</c:v>
              </c:pt>
              <c:pt idx="1075">
                <c:v>320.39999999999998</c:v>
              </c:pt>
              <c:pt idx="1076">
                <c:v>320.39999999999998</c:v>
              </c:pt>
              <c:pt idx="1077">
                <c:v>320.39999999999998</c:v>
              </c:pt>
              <c:pt idx="1078">
                <c:v>320.39999999999998</c:v>
              </c:pt>
              <c:pt idx="1079">
                <c:v>320.5</c:v>
              </c:pt>
              <c:pt idx="1080">
                <c:v>320.60000000000002</c:v>
              </c:pt>
              <c:pt idx="1081">
                <c:v>320.60000000000002</c:v>
              </c:pt>
              <c:pt idx="1082">
                <c:v>320.60000000000002</c:v>
              </c:pt>
              <c:pt idx="1083">
                <c:v>320.7</c:v>
              </c:pt>
              <c:pt idx="1084">
                <c:v>320.7</c:v>
              </c:pt>
              <c:pt idx="1085">
                <c:v>320.7</c:v>
              </c:pt>
              <c:pt idx="1086">
                <c:v>320.7</c:v>
              </c:pt>
              <c:pt idx="1087">
                <c:v>320.7</c:v>
              </c:pt>
              <c:pt idx="1088">
                <c:v>320.7</c:v>
              </c:pt>
              <c:pt idx="1089">
                <c:v>320.7</c:v>
              </c:pt>
              <c:pt idx="1090">
                <c:v>320.8</c:v>
              </c:pt>
              <c:pt idx="1091">
                <c:v>320.8</c:v>
              </c:pt>
              <c:pt idx="1092">
                <c:v>320.89999999999998</c:v>
              </c:pt>
              <c:pt idx="1093">
                <c:v>320.89999999999998</c:v>
              </c:pt>
              <c:pt idx="1094">
                <c:v>320.89999999999998</c:v>
              </c:pt>
              <c:pt idx="1095">
                <c:v>320.89999999999998</c:v>
              </c:pt>
              <c:pt idx="1096">
                <c:v>321</c:v>
              </c:pt>
              <c:pt idx="1097">
                <c:v>321</c:v>
              </c:pt>
              <c:pt idx="1098">
                <c:v>321</c:v>
              </c:pt>
              <c:pt idx="1099">
                <c:v>321.10000000000002</c:v>
              </c:pt>
              <c:pt idx="1100">
                <c:v>321.10000000000002</c:v>
              </c:pt>
              <c:pt idx="1101">
                <c:v>321.10000000000002</c:v>
              </c:pt>
              <c:pt idx="1102">
                <c:v>321.10000000000002</c:v>
              </c:pt>
              <c:pt idx="1103">
                <c:v>321.10000000000002</c:v>
              </c:pt>
              <c:pt idx="1104">
                <c:v>321.10000000000002</c:v>
              </c:pt>
              <c:pt idx="1105">
                <c:v>321.10000000000002</c:v>
              </c:pt>
              <c:pt idx="1106">
                <c:v>321.10000000000002</c:v>
              </c:pt>
              <c:pt idx="1107">
                <c:v>321.10000000000002</c:v>
              </c:pt>
              <c:pt idx="1108">
                <c:v>321.2</c:v>
              </c:pt>
              <c:pt idx="1109">
                <c:v>321.2</c:v>
              </c:pt>
              <c:pt idx="1110">
                <c:v>321.2</c:v>
              </c:pt>
              <c:pt idx="1111">
                <c:v>321.2</c:v>
              </c:pt>
              <c:pt idx="1112">
                <c:v>321.2</c:v>
              </c:pt>
              <c:pt idx="1113">
                <c:v>321.3</c:v>
              </c:pt>
              <c:pt idx="1114">
                <c:v>321.3</c:v>
              </c:pt>
              <c:pt idx="1115">
                <c:v>321.3</c:v>
              </c:pt>
              <c:pt idx="1116">
                <c:v>321.39999999999998</c:v>
              </c:pt>
              <c:pt idx="1117">
                <c:v>321.39999999999998</c:v>
              </c:pt>
              <c:pt idx="1118">
                <c:v>321.39999999999998</c:v>
              </c:pt>
              <c:pt idx="1119">
                <c:v>321.39999999999998</c:v>
              </c:pt>
              <c:pt idx="1120">
                <c:v>321.39999999999998</c:v>
              </c:pt>
              <c:pt idx="1121">
                <c:v>321.39999999999998</c:v>
              </c:pt>
              <c:pt idx="1122">
                <c:v>321.39999999999998</c:v>
              </c:pt>
              <c:pt idx="1123">
                <c:v>321.39999999999998</c:v>
              </c:pt>
              <c:pt idx="1124">
                <c:v>321.39999999999998</c:v>
              </c:pt>
              <c:pt idx="1125">
                <c:v>321.39999999999998</c:v>
              </c:pt>
              <c:pt idx="1126">
                <c:v>321.5</c:v>
              </c:pt>
              <c:pt idx="1127">
                <c:v>321.5</c:v>
              </c:pt>
              <c:pt idx="1128">
                <c:v>321.5</c:v>
              </c:pt>
              <c:pt idx="1129">
                <c:v>321.5</c:v>
              </c:pt>
              <c:pt idx="1130">
                <c:v>321.60000000000002</c:v>
              </c:pt>
              <c:pt idx="1131">
                <c:v>321.60000000000002</c:v>
              </c:pt>
              <c:pt idx="1132">
                <c:v>321.60000000000002</c:v>
              </c:pt>
              <c:pt idx="1133">
                <c:v>321.7</c:v>
              </c:pt>
              <c:pt idx="1134">
                <c:v>321.7</c:v>
              </c:pt>
              <c:pt idx="1135">
                <c:v>321.7</c:v>
              </c:pt>
              <c:pt idx="1136">
                <c:v>321.7</c:v>
              </c:pt>
              <c:pt idx="1137">
                <c:v>321.7</c:v>
              </c:pt>
              <c:pt idx="1138">
                <c:v>321.7</c:v>
              </c:pt>
              <c:pt idx="1139">
                <c:v>321.8</c:v>
              </c:pt>
              <c:pt idx="1140">
                <c:v>321.8</c:v>
              </c:pt>
              <c:pt idx="1141">
                <c:v>321.8</c:v>
              </c:pt>
              <c:pt idx="1142">
                <c:v>321.89999999999998</c:v>
              </c:pt>
              <c:pt idx="1143">
                <c:v>322</c:v>
              </c:pt>
              <c:pt idx="1144">
                <c:v>322</c:v>
              </c:pt>
              <c:pt idx="1145">
                <c:v>322</c:v>
              </c:pt>
              <c:pt idx="1146">
                <c:v>322</c:v>
              </c:pt>
              <c:pt idx="1147">
                <c:v>322.10000000000002</c:v>
              </c:pt>
              <c:pt idx="1148">
                <c:v>322.10000000000002</c:v>
              </c:pt>
              <c:pt idx="1149">
                <c:v>322.10000000000002</c:v>
              </c:pt>
              <c:pt idx="1150">
                <c:v>322.10000000000002</c:v>
              </c:pt>
              <c:pt idx="1151">
                <c:v>322.10000000000002</c:v>
              </c:pt>
              <c:pt idx="1152">
                <c:v>322.2</c:v>
              </c:pt>
              <c:pt idx="1153">
                <c:v>322.2</c:v>
              </c:pt>
              <c:pt idx="1154">
                <c:v>322.3</c:v>
              </c:pt>
              <c:pt idx="1155">
                <c:v>322.3</c:v>
              </c:pt>
              <c:pt idx="1156">
                <c:v>322.3</c:v>
              </c:pt>
              <c:pt idx="1157">
                <c:v>322.3</c:v>
              </c:pt>
              <c:pt idx="1158">
                <c:v>322.39999999999998</c:v>
              </c:pt>
              <c:pt idx="1159">
                <c:v>322.39999999999998</c:v>
              </c:pt>
              <c:pt idx="1160">
                <c:v>322.39999999999998</c:v>
              </c:pt>
              <c:pt idx="1161">
                <c:v>322.39999999999998</c:v>
              </c:pt>
              <c:pt idx="1162">
                <c:v>322.39999999999998</c:v>
              </c:pt>
              <c:pt idx="1163">
                <c:v>322.39999999999998</c:v>
              </c:pt>
              <c:pt idx="1164">
                <c:v>322.5</c:v>
              </c:pt>
              <c:pt idx="1165">
                <c:v>322.5</c:v>
              </c:pt>
              <c:pt idx="1166">
                <c:v>322.5</c:v>
              </c:pt>
              <c:pt idx="1167">
                <c:v>322.60000000000002</c:v>
              </c:pt>
              <c:pt idx="1168">
                <c:v>322.60000000000002</c:v>
              </c:pt>
              <c:pt idx="1169">
                <c:v>322.60000000000002</c:v>
              </c:pt>
              <c:pt idx="1170">
                <c:v>322.7</c:v>
              </c:pt>
              <c:pt idx="1171">
                <c:v>322.7</c:v>
              </c:pt>
              <c:pt idx="1172">
                <c:v>322.7</c:v>
              </c:pt>
              <c:pt idx="1173">
                <c:v>322.7</c:v>
              </c:pt>
              <c:pt idx="1174">
                <c:v>322.7</c:v>
              </c:pt>
              <c:pt idx="1175">
                <c:v>322.89999999999998</c:v>
              </c:pt>
              <c:pt idx="1176">
                <c:v>322.89999999999998</c:v>
              </c:pt>
              <c:pt idx="1177">
                <c:v>322.89999999999998</c:v>
              </c:pt>
              <c:pt idx="1178">
                <c:v>323</c:v>
              </c:pt>
              <c:pt idx="1179">
                <c:v>323</c:v>
              </c:pt>
              <c:pt idx="1180">
                <c:v>323</c:v>
              </c:pt>
              <c:pt idx="1181">
                <c:v>323</c:v>
              </c:pt>
              <c:pt idx="1182">
                <c:v>323.10000000000002</c:v>
              </c:pt>
              <c:pt idx="1183">
                <c:v>323.2</c:v>
              </c:pt>
              <c:pt idx="1184">
                <c:v>323.2</c:v>
              </c:pt>
              <c:pt idx="1185">
                <c:v>323.3</c:v>
              </c:pt>
              <c:pt idx="1186">
                <c:v>323.3</c:v>
              </c:pt>
              <c:pt idx="1187">
                <c:v>323.39999999999998</c:v>
              </c:pt>
              <c:pt idx="1188">
                <c:v>323.5</c:v>
              </c:pt>
              <c:pt idx="1189">
                <c:v>323.60000000000002</c:v>
              </c:pt>
              <c:pt idx="1190">
                <c:v>323.7</c:v>
              </c:pt>
              <c:pt idx="1191">
                <c:v>323.7</c:v>
              </c:pt>
              <c:pt idx="1192">
                <c:v>323.8</c:v>
              </c:pt>
              <c:pt idx="1193">
                <c:v>323.8</c:v>
              </c:pt>
              <c:pt idx="1194">
                <c:v>324</c:v>
              </c:pt>
              <c:pt idx="1195">
                <c:v>324</c:v>
              </c:pt>
              <c:pt idx="1196">
                <c:v>324</c:v>
              </c:pt>
              <c:pt idx="1197">
                <c:v>324.10000000000002</c:v>
              </c:pt>
              <c:pt idx="1198">
                <c:v>324.10000000000002</c:v>
              </c:pt>
              <c:pt idx="1199">
                <c:v>324.3</c:v>
              </c:pt>
              <c:pt idx="1200">
                <c:v>324.3</c:v>
              </c:pt>
              <c:pt idx="1201">
                <c:v>324.3</c:v>
              </c:pt>
              <c:pt idx="1202">
                <c:v>324.39999999999998</c:v>
              </c:pt>
              <c:pt idx="1203">
                <c:v>324.39999999999998</c:v>
              </c:pt>
              <c:pt idx="1204">
                <c:v>324.39999999999998</c:v>
              </c:pt>
              <c:pt idx="1205">
                <c:v>324.5</c:v>
              </c:pt>
              <c:pt idx="1206">
                <c:v>324.60000000000002</c:v>
              </c:pt>
              <c:pt idx="1207">
                <c:v>324.60000000000002</c:v>
              </c:pt>
              <c:pt idx="1208">
                <c:v>324.60000000000002</c:v>
              </c:pt>
              <c:pt idx="1209">
                <c:v>324.60000000000002</c:v>
              </c:pt>
              <c:pt idx="1210">
                <c:v>324.7</c:v>
              </c:pt>
              <c:pt idx="1211">
                <c:v>324.7</c:v>
              </c:pt>
              <c:pt idx="1212">
                <c:v>324.8</c:v>
              </c:pt>
              <c:pt idx="1213">
                <c:v>324.89999999999998</c:v>
              </c:pt>
              <c:pt idx="1214">
                <c:v>324.89999999999998</c:v>
              </c:pt>
              <c:pt idx="1215">
                <c:v>325</c:v>
              </c:pt>
              <c:pt idx="1216">
                <c:v>325</c:v>
              </c:pt>
              <c:pt idx="1217">
                <c:v>325</c:v>
              </c:pt>
              <c:pt idx="1218">
                <c:v>325</c:v>
              </c:pt>
              <c:pt idx="1219">
                <c:v>325.10000000000002</c:v>
              </c:pt>
              <c:pt idx="1220">
                <c:v>325.2</c:v>
              </c:pt>
              <c:pt idx="1221">
                <c:v>325.2</c:v>
              </c:pt>
              <c:pt idx="1222">
                <c:v>325.2</c:v>
              </c:pt>
              <c:pt idx="1223">
                <c:v>325.3</c:v>
              </c:pt>
              <c:pt idx="1224">
                <c:v>325.3</c:v>
              </c:pt>
              <c:pt idx="1225">
                <c:v>325.3</c:v>
              </c:pt>
              <c:pt idx="1226">
                <c:v>325.39999999999998</c:v>
              </c:pt>
              <c:pt idx="1227">
                <c:v>325.39999999999998</c:v>
              </c:pt>
              <c:pt idx="1228">
                <c:v>325.39999999999998</c:v>
              </c:pt>
              <c:pt idx="1229">
                <c:v>325.5</c:v>
              </c:pt>
              <c:pt idx="1230">
                <c:v>325.5</c:v>
              </c:pt>
              <c:pt idx="1231">
                <c:v>325.60000000000002</c:v>
              </c:pt>
              <c:pt idx="1232">
                <c:v>325.60000000000002</c:v>
              </c:pt>
              <c:pt idx="1233">
                <c:v>325.60000000000002</c:v>
              </c:pt>
              <c:pt idx="1234">
                <c:v>325.60000000000002</c:v>
              </c:pt>
              <c:pt idx="1235">
                <c:v>325.7</c:v>
              </c:pt>
              <c:pt idx="1236">
                <c:v>325.8</c:v>
              </c:pt>
              <c:pt idx="1237">
                <c:v>325.8</c:v>
              </c:pt>
              <c:pt idx="1238">
                <c:v>325.89999999999998</c:v>
              </c:pt>
              <c:pt idx="1239">
                <c:v>325.89999999999998</c:v>
              </c:pt>
              <c:pt idx="1240">
                <c:v>326</c:v>
              </c:pt>
              <c:pt idx="1241">
                <c:v>326</c:v>
              </c:pt>
              <c:pt idx="1242">
                <c:v>326.10000000000002</c:v>
              </c:pt>
              <c:pt idx="1243">
                <c:v>326.10000000000002</c:v>
              </c:pt>
              <c:pt idx="1244">
                <c:v>326.10000000000002</c:v>
              </c:pt>
              <c:pt idx="1245">
                <c:v>326.3</c:v>
              </c:pt>
              <c:pt idx="1246">
                <c:v>326.3</c:v>
              </c:pt>
              <c:pt idx="1247">
                <c:v>326.3</c:v>
              </c:pt>
              <c:pt idx="1248">
                <c:v>326.39999999999998</c:v>
              </c:pt>
              <c:pt idx="1249">
                <c:v>326.5</c:v>
              </c:pt>
              <c:pt idx="1250">
                <c:v>326.60000000000002</c:v>
              </c:pt>
              <c:pt idx="1251">
                <c:v>326.60000000000002</c:v>
              </c:pt>
              <c:pt idx="1252">
                <c:v>326.7</c:v>
              </c:pt>
              <c:pt idx="1253">
                <c:v>326.8</c:v>
              </c:pt>
              <c:pt idx="1254">
                <c:v>326.89999999999998</c:v>
              </c:pt>
              <c:pt idx="1255">
                <c:v>327</c:v>
              </c:pt>
              <c:pt idx="1256">
                <c:v>327</c:v>
              </c:pt>
              <c:pt idx="1257">
                <c:v>327.2</c:v>
              </c:pt>
              <c:pt idx="1258">
                <c:v>327.2</c:v>
              </c:pt>
              <c:pt idx="1259">
                <c:v>327.39999999999998</c:v>
              </c:pt>
              <c:pt idx="1260">
                <c:v>327.5</c:v>
              </c:pt>
              <c:pt idx="1261">
                <c:v>327.8</c:v>
              </c:pt>
              <c:pt idx="1262">
                <c:v>327.8</c:v>
              </c:pt>
              <c:pt idx="1263">
                <c:v>327.8</c:v>
              </c:pt>
              <c:pt idx="1264">
                <c:v>327.9</c:v>
              </c:pt>
              <c:pt idx="1265">
                <c:v>328</c:v>
              </c:pt>
              <c:pt idx="1266">
                <c:v>328.1</c:v>
              </c:pt>
              <c:pt idx="1267">
                <c:v>328.2</c:v>
              </c:pt>
              <c:pt idx="1268">
                <c:v>328.2</c:v>
              </c:pt>
              <c:pt idx="1269">
                <c:v>328.4</c:v>
              </c:pt>
              <c:pt idx="1270">
                <c:v>328.4</c:v>
              </c:pt>
              <c:pt idx="1271">
                <c:v>328.5</c:v>
              </c:pt>
              <c:pt idx="1272">
                <c:v>328.5</c:v>
              </c:pt>
              <c:pt idx="1273">
                <c:v>328.6</c:v>
              </c:pt>
              <c:pt idx="1274">
                <c:v>328.7</c:v>
              </c:pt>
              <c:pt idx="1275">
                <c:v>328.7</c:v>
              </c:pt>
              <c:pt idx="1276">
                <c:v>328.8</c:v>
              </c:pt>
              <c:pt idx="1277">
                <c:v>328.8</c:v>
              </c:pt>
              <c:pt idx="1278">
                <c:v>328.9</c:v>
              </c:pt>
              <c:pt idx="1279">
                <c:v>329</c:v>
              </c:pt>
              <c:pt idx="1280">
                <c:v>329</c:v>
              </c:pt>
              <c:pt idx="1281">
                <c:v>329.2</c:v>
              </c:pt>
              <c:pt idx="1282">
                <c:v>329.2</c:v>
              </c:pt>
              <c:pt idx="1283">
                <c:v>329.3</c:v>
              </c:pt>
              <c:pt idx="1284">
                <c:v>329.3</c:v>
              </c:pt>
              <c:pt idx="1285">
                <c:v>329.3</c:v>
              </c:pt>
              <c:pt idx="1286">
                <c:v>329.5</c:v>
              </c:pt>
              <c:pt idx="1287">
                <c:v>329.5</c:v>
              </c:pt>
              <c:pt idx="1288">
                <c:v>329.5</c:v>
              </c:pt>
              <c:pt idx="1289">
                <c:v>329.6</c:v>
              </c:pt>
              <c:pt idx="1290">
                <c:v>329.7</c:v>
              </c:pt>
              <c:pt idx="1291">
                <c:v>329.8</c:v>
              </c:pt>
              <c:pt idx="1292">
                <c:v>330</c:v>
              </c:pt>
              <c:pt idx="1293">
                <c:v>330.1</c:v>
              </c:pt>
              <c:pt idx="1294">
                <c:v>330.3</c:v>
              </c:pt>
              <c:pt idx="1295">
                <c:v>330.4</c:v>
              </c:pt>
              <c:pt idx="1296">
                <c:v>330.5</c:v>
              </c:pt>
              <c:pt idx="1297">
                <c:v>330.7</c:v>
              </c:pt>
              <c:pt idx="1298">
                <c:v>330.8</c:v>
              </c:pt>
              <c:pt idx="1299">
                <c:v>330.9</c:v>
              </c:pt>
              <c:pt idx="1300">
                <c:v>331.1</c:v>
              </c:pt>
              <c:pt idx="1301">
                <c:v>331.2</c:v>
              </c:pt>
              <c:pt idx="1302">
                <c:v>331.4</c:v>
              </c:pt>
              <c:pt idx="1303">
                <c:v>331.5</c:v>
              </c:pt>
              <c:pt idx="1304">
                <c:v>331.7</c:v>
              </c:pt>
              <c:pt idx="1305">
                <c:v>331.9</c:v>
              </c:pt>
              <c:pt idx="1306">
                <c:v>332.1</c:v>
              </c:pt>
              <c:pt idx="1307">
                <c:v>332.1</c:v>
              </c:pt>
              <c:pt idx="1308">
                <c:v>332.3</c:v>
              </c:pt>
              <c:pt idx="1309">
                <c:v>332.5</c:v>
              </c:pt>
              <c:pt idx="1310">
                <c:v>332.7</c:v>
              </c:pt>
              <c:pt idx="1311">
                <c:v>332.8</c:v>
              </c:pt>
              <c:pt idx="1312">
                <c:v>333</c:v>
              </c:pt>
              <c:pt idx="1313">
                <c:v>333.2</c:v>
              </c:pt>
              <c:pt idx="1314">
                <c:v>333.4</c:v>
              </c:pt>
              <c:pt idx="1315">
                <c:v>333.5</c:v>
              </c:pt>
              <c:pt idx="1316">
                <c:v>333.6</c:v>
              </c:pt>
              <c:pt idx="1317">
                <c:v>333.7</c:v>
              </c:pt>
              <c:pt idx="1318">
                <c:v>333.9</c:v>
              </c:pt>
              <c:pt idx="1319">
                <c:v>334.3</c:v>
              </c:pt>
              <c:pt idx="1320">
                <c:v>334.5</c:v>
              </c:pt>
              <c:pt idx="1321">
                <c:v>334.8</c:v>
              </c:pt>
              <c:pt idx="1322">
                <c:v>335.1</c:v>
              </c:pt>
              <c:pt idx="1323">
                <c:v>335.5</c:v>
              </c:pt>
              <c:pt idx="1324">
                <c:v>335.8</c:v>
              </c:pt>
              <c:pt idx="1325">
                <c:v>336.2</c:v>
              </c:pt>
              <c:pt idx="1326">
                <c:v>336.4</c:v>
              </c:pt>
              <c:pt idx="1327">
                <c:v>336.7</c:v>
              </c:pt>
              <c:pt idx="1328">
                <c:v>336.8</c:v>
              </c:pt>
              <c:pt idx="1329">
                <c:v>337.2</c:v>
              </c:pt>
              <c:pt idx="1330">
                <c:v>337.4</c:v>
              </c:pt>
              <c:pt idx="1331">
                <c:v>337.7</c:v>
              </c:pt>
              <c:pt idx="1332">
                <c:v>338</c:v>
              </c:pt>
              <c:pt idx="1333">
                <c:v>338.3</c:v>
              </c:pt>
              <c:pt idx="1334">
                <c:v>338.7</c:v>
              </c:pt>
              <c:pt idx="1335">
                <c:v>339</c:v>
              </c:pt>
              <c:pt idx="1336">
                <c:v>339.3</c:v>
              </c:pt>
              <c:pt idx="1337">
                <c:v>339.6</c:v>
              </c:pt>
              <c:pt idx="1338">
                <c:v>339.9</c:v>
              </c:pt>
              <c:pt idx="1339">
                <c:v>340.2</c:v>
              </c:pt>
              <c:pt idx="1340">
                <c:v>340.4</c:v>
              </c:pt>
              <c:pt idx="1341">
                <c:v>340.8</c:v>
              </c:pt>
              <c:pt idx="1342">
                <c:v>341</c:v>
              </c:pt>
              <c:pt idx="1343">
                <c:v>341.2</c:v>
              </c:pt>
              <c:pt idx="1344">
                <c:v>341.5</c:v>
              </c:pt>
              <c:pt idx="1345">
                <c:v>341.9</c:v>
              </c:pt>
              <c:pt idx="1346">
                <c:v>342.2</c:v>
              </c:pt>
              <c:pt idx="1347">
                <c:v>342.7</c:v>
              </c:pt>
              <c:pt idx="1348">
                <c:v>343.1</c:v>
              </c:pt>
              <c:pt idx="1349">
                <c:v>343.5</c:v>
              </c:pt>
              <c:pt idx="1350">
                <c:v>343.8</c:v>
              </c:pt>
              <c:pt idx="1351">
                <c:v>344</c:v>
              </c:pt>
              <c:pt idx="1352">
                <c:v>344.4</c:v>
              </c:pt>
              <c:pt idx="1353">
                <c:v>344.7</c:v>
              </c:pt>
              <c:pt idx="1354">
                <c:v>345.1</c:v>
              </c:pt>
              <c:pt idx="1355">
                <c:v>345.5</c:v>
              </c:pt>
              <c:pt idx="1356">
                <c:v>345.8</c:v>
              </c:pt>
              <c:pt idx="1357">
                <c:v>346.1</c:v>
              </c:pt>
              <c:pt idx="1358">
                <c:v>346.3</c:v>
              </c:pt>
              <c:pt idx="1359">
                <c:v>346.6</c:v>
              </c:pt>
              <c:pt idx="1360">
                <c:v>346.9</c:v>
              </c:pt>
              <c:pt idx="1361">
                <c:v>347.3</c:v>
              </c:pt>
              <c:pt idx="1362">
                <c:v>347.6</c:v>
              </c:pt>
              <c:pt idx="1363">
                <c:v>347.9</c:v>
              </c:pt>
              <c:pt idx="1364">
                <c:v>348.2</c:v>
              </c:pt>
              <c:pt idx="1365">
                <c:v>348.5</c:v>
              </c:pt>
              <c:pt idx="1366">
                <c:v>348.7</c:v>
              </c:pt>
              <c:pt idx="1367">
                <c:v>349</c:v>
              </c:pt>
              <c:pt idx="1368">
                <c:v>349.2</c:v>
              </c:pt>
              <c:pt idx="1369">
                <c:v>349.4</c:v>
              </c:pt>
              <c:pt idx="1370">
                <c:v>349.7</c:v>
              </c:pt>
              <c:pt idx="1371">
                <c:v>349.8</c:v>
              </c:pt>
              <c:pt idx="1372">
                <c:v>350.1</c:v>
              </c:pt>
              <c:pt idx="1373">
                <c:v>350.3</c:v>
              </c:pt>
              <c:pt idx="1374">
                <c:v>350.5</c:v>
              </c:pt>
              <c:pt idx="1375">
                <c:v>350.6</c:v>
              </c:pt>
              <c:pt idx="1376">
                <c:v>350.8</c:v>
              </c:pt>
              <c:pt idx="1377">
                <c:v>351</c:v>
              </c:pt>
              <c:pt idx="1378">
                <c:v>351.1</c:v>
              </c:pt>
              <c:pt idx="1379">
                <c:v>351.3</c:v>
              </c:pt>
              <c:pt idx="1380">
                <c:v>351.6</c:v>
              </c:pt>
              <c:pt idx="1381">
                <c:v>351.7</c:v>
              </c:pt>
              <c:pt idx="1382">
                <c:v>351.9</c:v>
              </c:pt>
              <c:pt idx="1383">
                <c:v>352</c:v>
              </c:pt>
              <c:pt idx="1384">
                <c:v>352.2</c:v>
              </c:pt>
              <c:pt idx="1385">
                <c:v>352.3</c:v>
              </c:pt>
              <c:pt idx="1386">
                <c:v>352.5</c:v>
              </c:pt>
              <c:pt idx="1387">
                <c:v>352.6</c:v>
              </c:pt>
              <c:pt idx="1388">
                <c:v>352.8</c:v>
              </c:pt>
              <c:pt idx="1389">
                <c:v>352.9</c:v>
              </c:pt>
              <c:pt idx="1390">
                <c:v>353.1</c:v>
              </c:pt>
              <c:pt idx="1391">
                <c:v>353.2</c:v>
              </c:pt>
              <c:pt idx="1392">
                <c:v>353.5</c:v>
              </c:pt>
              <c:pt idx="1393">
                <c:v>353.7</c:v>
              </c:pt>
              <c:pt idx="1394">
                <c:v>353.9</c:v>
              </c:pt>
              <c:pt idx="1395">
                <c:v>354.2</c:v>
              </c:pt>
              <c:pt idx="1396">
                <c:v>354.4</c:v>
              </c:pt>
              <c:pt idx="1397">
                <c:v>354.5</c:v>
              </c:pt>
              <c:pt idx="1398">
                <c:v>354.8</c:v>
              </c:pt>
              <c:pt idx="1399">
                <c:v>354.9</c:v>
              </c:pt>
              <c:pt idx="1400">
                <c:v>355.1</c:v>
              </c:pt>
              <c:pt idx="1401">
                <c:v>355.3</c:v>
              </c:pt>
              <c:pt idx="1402">
                <c:v>355.5</c:v>
              </c:pt>
              <c:pt idx="1403">
                <c:v>355.7</c:v>
              </c:pt>
              <c:pt idx="1404">
                <c:v>355.8</c:v>
              </c:pt>
              <c:pt idx="1405">
                <c:v>355.9</c:v>
              </c:pt>
              <c:pt idx="1406">
                <c:v>356</c:v>
              </c:pt>
              <c:pt idx="1407">
                <c:v>356.2</c:v>
              </c:pt>
              <c:pt idx="1408">
                <c:v>356.3</c:v>
              </c:pt>
              <c:pt idx="1409">
                <c:v>356.4</c:v>
              </c:pt>
              <c:pt idx="1410">
                <c:v>356.5</c:v>
              </c:pt>
              <c:pt idx="1411">
                <c:v>356.6</c:v>
              </c:pt>
              <c:pt idx="1412">
                <c:v>356.6</c:v>
              </c:pt>
              <c:pt idx="1413">
                <c:v>356.7</c:v>
              </c:pt>
              <c:pt idx="1414">
                <c:v>356.8</c:v>
              </c:pt>
              <c:pt idx="1415">
                <c:v>357</c:v>
              </c:pt>
              <c:pt idx="1416">
                <c:v>357.1</c:v>
              </c:pt>
              <c:pt idx="1417">
                <c:v>357.2</c:v>
              </c:pt>
              <c:pt idx="1418">
                <c:v>357.3</c:v>
              </c:pt>
              <c:pt idx="1419">
                <c:v>357.4</c:v>
              </c:pt>
              <c:pt idx="1420">
                <c:v>357.6</c:v>
              </c:pt>
              <c:pt idx="1421">
                <c:v>357.6</c:v>
              </c:pt>
              <c:pt idx="1422">
                <c:v>357.7</c:v>
              </c:pt>
              <c:pt idx="1423">
                <c:v>357.7</c:v>
              </c:pt>
              <c:pt idx="1424">
                <c:v>357.8</c:v>
              </c:pt>
              <c:pt idx="1425">
                <c:v>357.9</c:v>
              </c:pt>
              <c:pt idx="1426">
                <c:v>357.9</c:v>
              </c:pt>
              <c:pt idx="1427">
                <c:v>358</c:v>
              </c:pt>
              <c:pt idx="1428">
                <c:v>358.1</c:v>
              </c:pt>
              <c:pt idx="1429">
                <c:v>358.3</c:v>
              </c:pt>
              <c:pt idx="1430">
                <c:v>358.3</c:v>
              </c:pt>
              <c:pt idx="1431">
                <c:v>358.4</c:v>
              </c:pt>
              <c:pt idx="1432">
                <c:v>358.5</c:v>
              </c:pt>
              <c:pt idx="1433">
                <c:v>358.7</c:v>
              </c:pt>
              <c:pt idx="1434">
                <c:v>358.7</c:v>
              </c:pt>
              <c:pt idx="1435">
                <c:v>358.9</c:v>
              </c:pt>
              <c:pt idx="1436">
                <c:v>358.9</c:v>
              </c:pt>
              <c:pt idx="1437">
                <c:v>358.9</c:v>
              </c:pt>
              <c:pt idx="1438">
                <c:v>358.9</c:v>
              </c:pt>
              <c:pt idx="1439">
                <c:v>358.9</c:v>
              </c:pt>
              <c:pt idx="1440">
                <c:v>358.9</c:v>
              </c:pt>
              <c:pt idx="1441">
                <c:v>359</c:v>
              </c:pt>
              <c:pt idx="1442">
                <c:v>359.1</c:v>
              </c:pt>
              <c:pt idx="1443">
                <c:v>359.2</c:v>
              </c:pt>
              <c:pt idx="1444">
                <c:v>359.2</c:v>
              </c:pt>
              <c:pt idx="1445">
                <c:v>359.2</c:v>
              </c:pt>
              <c:pt idx="1446">
                <c:v>359.3</c:v>
              </c:pt>
              <c:pt idx="1447">
                <c:v>359.4</c:v>
              </c:pt>
              <c:pt idx="1448">
                <c:v>359.5</c:v>
              </c:pt>
              <c:pt idx="1449">
                <c:v>359.5</c:v>
              </c:pt>
              <c:pt idx="1450">
                <c:v>359.6</c:v>
              </c:pt>
              <c:pt idx="1451">
                <c:v>359.7</c:v>
              </c:pt>
              <c:pt idx="1452">
                <c:v>359.8</c:v>
              </c:pt>
              <c:pt idx="1453">
                <c:v>359.9</c:v>
              </c:pt>
              <c:pt idx="1454">
                <c:v>359.9</c:v>
              </c:pt>
              <c:pt idx="1455">
                <c:v>359.9</c:v>
              </c:pt>
              <c:pt idx="1456">
                <c:v>360</c:v>
              </c:pt>
              <c:pt idx="1457">
                <c:v>360.1</c:v>
              </c:pt>
              <c:pt idx="1458">
                <c:v>360.1</c:v>
              </c:pt>
              <c:pt idx="1459">
                <c:v>360.2</c:v>
              </c:pt>
              <c:pt idx="1460">
                <c:v>360.2</c:v>
              </c:pt>
              <c:pt idx="1461">
                <c:v>360.2</c:v>
              </c:pt>
              <c:pt idx="1462">
                <c:v>360.4</c:v>
              </c:pt>
              <c:pt idx="1463">
                <c:v>360.4</c:v>
              </c:pt>
              <c:pt idx="1464">
                <c:v>360.5</c:v>
              </c:pt>
              <c:pt idx="1465">
                <c:v>360.5</c:v>
              </c:pt>
              <c:pt idx="1466">
                <c:v>360.6</c:v>
              </c:pt>
              <c:pt idx="1467">
                <c:v>360.6</c:v>
              </c:pt>
              <c:pt idx="1468">
                <c:v>360.7</c:v>
              </c:pt>
              <c:pt idx="1469">
                <c:v>360.8</c:v>
              </c:pt>
              <c:pt idx="1470">
                <c:v>360.8</c:v>
              </c:pt>
              <c:pt idx="1471">
                <c:v>360.9</c:v>
              </c:pt>
              <c:pt idx="1472">
                <c:v>360.9</c:v>
              </c:pt>
              <c:pt idx="1473">
                <c:v>361.1</c:v>
              </c:pt>
              <c:pt idx="1474">
                <c:v>361.1</c:v>
              </c:pt>
              <c:pt idx="1475">
                <c:v>361.2</c:v>
              </c:pt>
              <c:pt idx="1476">
                <c:v>361.2</c:v>
              </c:pt>
              <c:pt idx="1477">
                <c:v>361.3</c:v>
              </c:pt>
              <c:pt idx="1478">
                <c:v>361.3</c:v>
              </c:pt>
              <c:pt idx="1479">
                <c:v>361.3</c:v>
              </c:pt>
              <c:pt idx="1480">
                <c:v>361.4</c:v>
              </c:pt>
              <c:pt idx="1481">
                <c:v>361.5</c:v>
              </c:pt>
              <c:pt idx="1482">
                <c:v>361.5</c:v>
              </c:pt>
              <c:pt idx="1483">
                <c:v>361.6</c:v>
              </c:pt>
              <c:pt idx="1484">
                <c:v>361.7</c:v>
              </c:pt>
              <c:pt idx="1485">
                <c:v>361.7</c:v>
              </c:pt>
              <c:pt idx="1486">
                <c:v>361.8</c:v>
              </c:pt>
              <c:pt idx="1487">
                <c:v>361.9</c:v>
              </c:pt>
              <c:pt idx="1488">
                <c:v>361.9</c:v>
              </c:pt>
              <c:pt idx="1489">
                <c:v>361.9</c:v>
              </c:pt>
              <c:pt idx="1490">
                <c:v>361.9</c:v>
              </c:pt>
              <c:pt idx="1491">
                <c:v>362</c:v>
              </c:pt>
              <c:pt idx="1492">
                <c:v>362.1</c:v>
              </c:pt>
              <c:pt idx="1493">
                <c:v>362.1</c:v>
              </c:pt>
              <c:pt idx="1494">
                <c:v>362.2</c:v>
              </c:pt>
              <c:pt idx="1495">
                <c:v>362.2</c:v>
              </c:pt>
              <c:pt idx="1496">
                <c:v>362.3</c:v>
              </c:pt>
              <c:pt idx="1497">
                <c:v>362.4</c:v>
              </c:pt>
              <c:pt idx="1498">
                <c:v>362.4</c:v>
              </c:pt>
              <c:pt idx="1499">
                <c:v>362.5</c:v>
              </c:pt>
              <c:pt idx="1500">
                <c:v>362.6</c:v>
              </c:pt>
              <c:pt idx="1501">
                <c:v>362.7</c:v>
              </c:pt>
              <c:pt idx="1502">
                <c:v>362.7</c:v>
              </c:pt>
              <c:pt idx="1503">
                <c:v>362.8</c:v>
              </c:pt>
              <c:pt idx="1504">
                <c:v>362.8</c:v>
              </c:pt>
              <c:pt idx="1505">
                <c:v>363</c:v>
              </c:pt>
              <c:pt idx="1506">
                <c:v>363</c:v>
              </c:pt>
              <c:pt idx="1507">
                <c:v>363.1</c:v>
              </c:pt>
              <c:pt idx="1508">
                <c:v>363.2</c:v>
              </c:pt>
              <c:pt idx="1509">
                <c:v>363.2</c:v>
              </c:pt>
              <c:pt idx="1510">
                <c:v>363.3</c:v>
              </c:pt>
              <c:pt idx="1511">
                <c:v>363.4</c:v>
              </c:pt>
              <c:pt idx="1512">
                <c:v>363.4</c:v>
              </c:pt>
              <c:pt idx="1513">
                <c:v>363.5</c:v>
              </c:pt>
              <c:pt idx="1514">
                <c:v>363.5</c:v>
              </c:pt>
              <c:pt idx="1515">
                <c:v>363.6</c:v>
              </c:pt>
              <c:pt idx="1516">
                <c:v>363.7</c:v>
              </c:pt>
              <c:pt idx="1517">
                <c:v>363.8</c:v>
              </c:pt>
              <c:pt idx="1518">
                <c:v>363.8</c:v>
              </c:pt>
              <c:pt idx="1519">
                <c:v>363.8</c:v>
              </c:pt>
              <c:pt idx="1520">
                <c:v>363.9</c:v>
              </c:pt>
              <c:pt idx="1521">
                <c:v>364</c:v>
              </c:pt>
              <c:pt idx="1522">
                <c:v>364</c:v>
              </c:pt>
              <c:pt idx="1523">
                <c:v>364</c:v>
              </c:pt>
              <c:pt idx="1524">
                <c:v>364</c:v>
              </c:pt>
              <c:pt idx="1525">
                <c:v>364.1</c:v>
              </c:pt>
              <c:pt idx="1526">
                <c:v>364.1</c:v>
              </c:pt>
              <c:pt idx="1527">
                <c:v>364.2</c:v>
              </c:pt>
              <c:pt idx="1528">
                <c:v>364.3</c:v>
              </c:pt>
              <c:pt idx="1529">
                <c:v>364.3</c:v>
              </c:pt>
              <c:pt idx="1530">
                <c:v>364.3</c:v>
              </c:pt>
              <c:pt idx="1531">
                <c:v>364.3</c:v>
              </c:pt>
              <c:pt idx="1532">
                <c:v>364.4</c:v>
              </c:pt>
              <c:pt idx="1533">
                <c:v>364.4</c:v>
              </c:pt>
              <c:pt idx="1534">
                <c:v>364.5</c:v>
              </c:pt>
              <c:pt idx="1535">
                <c:v>364.6</c:v>
              </c:pt>
              <c:pt idx="1536">
                <c:v>364.7</c:v>
              </c:pt>
              <c:pt idx="1537">
                <c:v>364.7</c:v>
              </c:pt>
              <c:pt idx="1538">
                <c:v>364.9</c:v>
              </c:pt>
              <c:pt idx="1539">
                <c:v>364.9</c:v>
              </c:pt>
              <c:pt idx="1540">
                <c:v>365</c:v>
              </c:pt>
              <c:pt idx="1541">
                <c:v>365.1</c:v>
              </c:pt>
              <c:pt idx="1542">
                <c:v>365.2</c:v>
              </c:pt>
              <c:pt idx="1543">
                <c:v>365.2</c:v>
              </c:pt>
              <c:pt idx="1544">
                <c:v>365.2</c:v>
              </c:pt>
              <c:pt idx="1545">
                <c:v>365.2</c:v>
              </c:pt>
              <c:pt idx="1546">
                <c:v>365.3</c:v>
              </c:pt>
              <c:pt idx="1547">
                <c:v>365.3</c:v>
              </c:pt>
              <c:pt idx="1548">
                <c:v>365.3</c:v>
              </c:pt>
              <c:pt idx="1549">
                <c:v>365.3</c:v>
              </c:pt>
              <c:pt idx="1550">
                <c:v>365.3</c:v>
              </c:pt>
              <c:pt idx="1551">
                <c:v>365.4</c:v>
              </c:pt>
              <c:pt idx="1552">
                <c:v>365.5</c:v>
              </c:pt>
              <c:pt idx="1553">
                <c:v>365.5</c:v>
              </c:pt>
              <c:pt idx="1554">
                <c:v>365.5</c:v>
              </c:pt>
              <c:pt idx="1555">
                <c:v>365.5</c:v>
              </c:pt>
              <c:pt idx="1556">
                <c:v>365.5</c:v>
              </c:pt>
              <c:pt idx="1557">
                <c:v>365.5</c:v>
              </c:pt>
              <c:pt idx="1558">
                <c:v>365.6</c:v>
              </c:pt>
              <c:pt idx="1559">
                <c:v>365.6</c:v>
              </c:pt>
              <c:pt idx="1560">
                <c:v>365.6</c:v>
              </c:pt>
              <c:pt idx="1561">
                <c:v>365.5</c:v>
              </c:pt>
              <c:pt idx="1562">
                <c:v>365.6</c:v>
              </c:pt>
              <c:pt idx="1563">
                <c:v>365.6</c:v>
              </c:pt>
              <c:pt idx="1564">
                <c:v>365.6</c:v>
              </c:pt>
              <c:pt idx="1565">
                <c:v>365.6</c:v>
              </c:pt>
              <c:pt idx="1566">
                <c:v>365.6</c:v>
              </c:pt>
              <c:pt idx="1567">
                <c:v>365.6</c:v>
              </c:pt>
              <c:pt idx="1568">
                <c:v>365.7</c:v>
              </c:pt>
              <c:pt idx="1569">
                <c:v>365.7</c:v>
              </c:pt>
              <c:pt idx="1570">
                <c:v>365.8</c:v>
              </c:pt>
              <c:pt idx="1571">
                <c:v>365.9</c:v>
              </c:pt>
              <c:pt idx="1572">
                <c:v>365.9</c:v>
              </c:pt>
              <c:pt idx="1573">
                <c:v>365.9</c:v>
              </c:pt>
              <c:pt idx="1574">
                <c:v>365.9</c:v>
              </c:pt>
              <c:pt idx="1575">
                <c:v>365.9</c:v>
              </c:pt>
              <c:pt idx="1576">
                <c:v>365.9</c:v>
              </c:pt>
              <c:pt idx="1577">
                <c:v>366</c:v>
              </c:pt>
              <c:pt idx="1578">
                <c:v>366</c:v>
              </c:pt>
              <c:pt idx="1579">
                <c:v>366</c:v>
              </c:pt>
              <c:pt idx="1580">
                <c:v>366</c:v>
              </c:pt>
              <c:pt idx="1581">
                <c:v>366.1</c:v>
              </c:pt>
              <c:pt idx="1582">
                <c:v>366.2</c:v>
              </c:pt>
              <c:pt idx="1583">
                <c:v>366.2</c:v>
              </c:pt>
              <c:pt idx="1584">
                <c:v>366.2</c:v>
              </c:pt>
              <c:pt idx="1585">
                <c:v>366.2</c:v>
              </c:pt>
              <c:pt idx="1586">
                <c:v>366.2</c:v>
              </c:pt>
              <c:pt idx="1587">
                <c:v>366.2</c:v>
              </c:pt>
              <c:pt idx="1588">
                <c:v>366.3</c:v>
              </c:pt>
              <c:pt idx="1589">
                <c:v>366.3</c:v>
              </c:pt>
              <c:pt idx="1590">
                <c:v>366.4</c:v>
              </c:pt>
              <c:pt idx="1591">
                <c:v>366.4</c:v>
              </c:pt>
              <c:pt idx="1592">
                <c:v>366.4</c:v>
              </c:pt>
              <c:pt idx="1593">
                <c:v>366.4</c:v>
              </c:pt>
              <c:pt idx="1594">
                <c:v>366.4</c:v>
              </c:pt>
              <c:pt idx="1595">
                <c:v>366.4</c:v>
              </c:pt>
              <c:pt idx="1596">
                <c:v>366.4</c:v>
              </c:pt>
              <c:pt idx="1597">
                <c:v>366.5</c:v>
              </c:pt>
              <c:pt idx="1598">
                <c:v>366.6</c:v>
              </c:pt>
              <c:pt idx="1599">
                <c:v>366.6</c:v>
              </c:pt>
              <c:pt idx="1600">
                <c:v>366.6</c:v>
              </c:pt>
              <c:pt idx="1601">
                <c:v>366.7</c:v>
              </c:pt>
              <c:pt idx="1602">
                <c:v>366.7</c:v>
              </c:pt>
              <c:pt idx="1603">
                <c:v>366.7</c:v>
              </c:pt>
              <c:pt idx="1604">
                <c:v>366.7</c:v>
              </c:pt>
              <c:pt idx="1605">
                <c:v>366.8</c:v>
              </c:pt>
              <c:pt idx="1606">
                <c:v>366.8</c:v>
              </c:pt>
              <c:pt idx="1607">
                <c:v>366.8</c:v>
              </c:pt>
              <c:pt idx="1608">
                <c:v>366.8</c:v>
              </c:pt>
              <c:pt idx="1609">
                <c:v>366.8</c:v>
              </c:pt>
              <c:pt idx="1610">
                <c:v>366.8</c:v>
              </c:pt>
              <c:pt idx="1611">
                <c:v>366.9</c:v>
              </c:pt>
              <c:pt idx="1612">
                <c:v>366.9</c:v>
              </c:pt>
              <c:pt idx="1613">
                <c:v>366.9</c:v>
              </c:pt>
              <c:pt idx="1614">
                <c:v>366.9</c:v>
              </c:pt>
              <c:pt idx="1615">
                <c:v>366.9</c:v>
              </c:pt>
              <c:pt idx="1616">
                <c:v>367</c:v>
              </c:pt>
              <c:pt idx="1617">
                <c:v>367</c:v>
              </c:pt>
              <c:pt idx="1618">
                <c:v>367</c:v>
              </c:pt>
              <c:pt idx="1619">
                <c:v>367.1</c:v>
              </c:pt>
              <c:pt idx="1620">
                <c:v>367.1</c:v>
              </c:pt>
              <c:pt idx="1621">
                <c:v>367.1</c:v>
              </c:pt>
              <c:pt idx="1622">
                <c:v>367.2</c:v>
              </c:pt>
              <c:pt idx="1623">
                <c:v>367.2</c:v>
              </c:pt>
              <c:pt idx="1624">
                <c:v>367.2</c:v>
              </c:pt>
              <c:pt idx="1625">
                <c:v>367.3</c:v>
              </c:pt>
              <c:pt idx="1626">
                <c:v>367.3</c:v>
              </c:pt>
              <c:pt idx="1627">
                <c:v>367.3</c:v>
              </c:pt>
              <c:pt idx="1628">
                <c:v>367.3</c:v>
              </c:pt>
              <c:pt idx="1629">
                <c:v>367.4</c:v>
              </c:pt>
              <c:pt idx="1630">
                <c:v>367.4</c:v>
              </c:pt>
              <c:pt idx="1631">
                <c:v>367.4</c:v>
              </c:pt>
              <c:pt idx="1632">
                <c:v>367.4</c:v>
              </c:pt>
              <c:pt idx="1633">
                <c:v>367.4</c:v>
              </c:pt>
              <c:pt idx="1634">
                <c:v>367.5</c:v>
              </c:pt>
              <c:pt idx="1635">
                <c:v>367.5</c:v>
              </c:pt>
              <c:pt idx="1636">
                <c:v>367.5</c:v>
              </c:pt>
              <c:pt idx="1637">
                <c:v>367.6</c:v>
              </c:pt>
              <c:pt idx="1638">
                <c:v>367.6</c:v>
              </c:pt>
              <c:pt idx="1639">
                <c:v>367.6</c:v>
              </c:pt>
              <c:pt idx="1640">
                <c:v>367.6</c:v>
              </c:pt>
              <c:pt idx="1641">
                <c:v>367.6</c:v>
              </c:pt>
              <c:pt idx="1642">
                <c:v>367.7</c:v>
              </c:pt>
              <c:pt idx="1643">
                <c:v>367.8</c:v>
              </c:pt>
              <c:pt idx="1644">
                <c:v>367.8</c:v>
              </c:pt>
              <c:pt idx="1645">
                <c:v>367.8</c:v>
              </c:pt>
              <c:pt idx="1646">
                <c:v>367.8</c:v>
              </c:pt>
              <c:pt idx="1647">
                <c:v>367.9</c:v>
              </c:pt>
              <c:pt idx="1648">
                <c:v>367.9</c:v>
              </c:pt>
              <c:pt idx="1649">
                <c:v>367.9</c:v>
              </c:pt>
              <c:pt idx="1650">
                <c:v>368</c:v>
              </c:pt>
              <c:pt idx="1651">
                <c:v>368</c:v>
              </c:pt>
              <c:pt idx="1652">
                <c:v>368.2</c:v>
              </c:pt>
              <c:pt idx="1653">
                <c:v>368.2</c:v>
              </c:pt>
              <c:pt idx="1654">
                <c:v>368.3</c:v>
              </c:pt>
              <c:pt idx="1655">
                <c:v>368.3</c:v>
              </c:pt>
              <c:pt idx="1656">
                <c:v>368.3</c:v>
              </c:pt>
              <c:pt idx="1657">
                <c:v>368.3</c:v>
              </c:pt>
              <c:pt idx="1658">
                <c:v>368.4</c:v>
              </c:pt>
              <c:pt idx="1659">
                <c:v>368.5</c:v>
              </c:pt>
              <c:pt idx="1660">
                <c:v>368.5</c:v>
              </c:pt>
              <c:pt idx="1661">
                <c:v>368.5</c:v>
              </c:pt>
              <c:pt idx="1662">
                <c:v>368.6</c:v>
              </c:pt>
              <c:pt idx="1663">
                <c:v>368.6</c:v>
              </c:pt>
              <c:pt idx="1664">
                <c:v>368.7</c:v>
              </c:pt>
              <c:pt idx="1665">
                <c:v>368.7</c:v>
              </c:pt>
              <c:pt idx="1666">
                <c:v>368.7</c:v>
              </c:pt>
              <c:pt idx="1667">
                <c:v>368.8</c:v>
              </c:pt>
              <c:pt idx="1668">
                <c:v>368.8</c:v>
              </c:pt>
              <c:pt idx="1669">
                <c:v>368.8</c:v>
              </c:pt>
              <c:pt idx="1670">
                <c:v>368.8</c:v>
              </c:pt>
              <c:pt idx="1671">
                <c:v>368.9</c:v>
              </c:pt>
              <c:pt idx="1672">
                <c:v>368.9</c:v>
              </c:pt>
              <c:pt idx="1673">
                <c:v>368.9</c:v>
              </c:pt>
              <c:pt idx="1674">
                <c:v>368.9</c:v>
              </c:pt>
              <c:pt idx="1675">
                <c:v>369</c:v>
              </c:pt>
              <c:pt idx="1676">
                <c:v>369</c:v>
              </c:pt>
              <c:pt idx="1677">
                <c:v>369</c:v>
              </c:pt>
              <c:pt idx="1678">
                <c:v>369.1</c:v>
              </c:pt>
              <c:pt idx="1679">
                <c:v>369.1</c:v>
              </c:pt>
              <c:pt idx="1680">
                <c:v>369.1</c:v>
              </c:pt>
              <c:pt idx="1681">
                <c:v>369.1</c:v>
              </c:pt>
              <c:pt idx="1682">
                <c:v>369.1</c:v>
              </c:pt>
              <c:pt idx="1683">
                <c:v>369.2</c:v>
              </c:pt>
              <c:pt idx="1684">
                <c:v>369.2</c:v>
              </c:pt>
              <c:pt idx="1685">
                <c:v>369.2</c:v>
              </c:pt>
              <c:pt idx="1686">
                <c:v>369.2</c:v>
              </c:pt>
              <c:pt idx="1687">
                <c:v>369.2</c:v>
              </c:pt>
              <c:pt idx="1688">
                <c:v>369.3</c:v>
              </c:pt>
              <c:pt idx="1689">
                <c:v>369.3</c:v>
              </c:pt>
              <c:pt idx="1690">
                <c:v>369.3</c:v>
              </c:pt>
              <c:pt idx="1691">
                <c:v>369.3</c:v>
              </c:pt>
              <c:pt idx="1692">
                <c:v>369.3</c:v>
              </c:pt>
              <c:pt idx="1693">
                <c:v>369.3</c:v>
              </c:pt>
              <c:pt idx="1694">
                <c:v>369.3</c:v>
              </c:pt>
              <c:pt idx="1695">
                <c:v>369.4</c:v>
              </c:pt>
              <c:pt idx="1696">
                <c:v>369.4</c:v>
              </c:pt>
              <c:pt idx="1697">
                <c:v>369.5</c:v>
              </c:pt>
              <c:pt idx="1698">
                <c:v>369.5</c:v>
              </c:pt>
              <c:pt idx="1699">
                <c:v>369.5</c:v>
              </c:pt>
              <c:pt idx="1700">
                <c:v>369.5</c:v>
              </c:pt>
              <c:pt idx="1701">
                <c:v>369.6</c:v>
              </c:pt>
              <c:pt idx="1702">
                <c:v>369.6</c:v>
              </c:pt>
              <c:pt idx="1703">
                <c:v>369.6</c:v>
              </c:pt>
              <c:pt idx="1704">
                <c:v>369.7</c:v>
              </c:pt>
              <c:pt idx="1705">
                <c:v>369.7</c:v>
              </c:pt>
              <c:pt idx="1706">
                <c:v>369.7</c:v>
              </c:pt>
              <c:pt idx="1707">
                <c:v>369.7</c:v>
              </c:pt>
              <c:pt idx="1708">
                <c:v>369.7</c:v>
              </c:pt>
              <c:pt idx="1709">
                <c:v>369.8</c:v>
              </c:pt>
              <c:pt idx="1710">
                <c:v>369.8</c:v>
              </c:pt>
              <c:pt idx="1711">
                <c:v>369.8</c:v>
              </c:pt>
              <c:pt idx="1712">
                <c:v>369.8</c:v>
              </c:pt>
              <c:pt idx="1713">
                <c:v>369.8</c:v>
              </c:pt>
              <c:pt idx="1714">
                <c:v>369.9</c:v>
              </c:pt>
              <c:pt idx="1715">
                <c:v>369.9</c:v>
              </c:pt>
              <c:pt idx="1716">
                <c:v>369.9</c:v>
              </c:pt>
              <c:pt idx="1717">
                <c:v>369.9</c:v>
              </c:pt>
              <c:pt idx="1718">
                <c:v>369.9</c:v>
              </c:pt>
              <c:pt idx="1719">
                <c:v>369.9</c:v>
              </c:pt>
              <c:pt idx="1720">
                <c:v>370</c:v>
              </c:pt>
              <c:pt idx="1721">
                <c:v>370</c:v>
              </c:pt>
              <c:pt idx="1722">
                <c:v>370.1</c:v>
              </c:pt>
              <c:pt idx="1723">
                <c:v>370.1</c:v>
              </c:pt>
              <c:pt idx="1724">
                <c:v>370.1</c:v>
              </c:pt>
              <c:pt idx="1725">
                <c:v>370.1</c:v>
              </c:pt>
              <c:pt idx="1726">
                <c:v>370.1</c:v>
              </c:pt>
              <c:pt idx="1727">
                <c:v>370.1</c:v>
              </c:pt>
              <c:pt idx="1728">
                <c:v>370.2</c:v>
              </c:pt>
              <c:pt idx="1729">
                <c:v>370.2</c:v>
              </c:pt>
              <c:pt idx="1730">
                <c:v>370.2</c:v>
              </c:pt>
              <c:pt idx="1731">
                <c:v>370.2</c:v>
              </c:pt>
              <c:pt idx="1732">
                <c:v>370.2</c:v>
              </c:pt>
              <c:pt idx="1733">
                <c:v>370.2</c:v>
              </c:pt>
              <c:pt idx="1734">
                <c:v>370.3</c:v>
              </c:pt>
              <c:pt idx="1735">
                <c:v>370.3</c:v>
              </c:pt>
              <c:pt idx="1736">
                <c:v>370.3</c:v>
              </c:pt>
              <c:pt idx="1737">
                <c:v>370.4</c:v>
              </c:pt>
              <c:pt idx="1738">
                <c:v>370.4</c:v>
              </c:pt>
              <c:pt idx="1739">
                <c:v>370.5</c:v>
              </c:pt>
              <c:pt idx="1740">
                <c:v>370.5</c:v>
              </c:pt>
              <c:pt idx="1741">
                <c:v>370.5</c:v>
              </c:pt>
              <c:pt idx="1742">
                <c:v>370.5</c:v>
              </c:pt>
              <c:pt idx="1743">
                <c:v>370.5</c:v>
              </c:pt>
              <c:pt idx="1744">
                <c:v>370.5</c:v>
              </c:pt>
              <c:pt idx="1745">
                <c:v>370.6</c:v>
              </c:pt>
              <c:pt idx="1746">
                <c:v>370.6</c:v>
              </c:pt>
              <c:pt idx="1747">
                <c:v>370.7</c:v>
              </c:pt>
              <c:pt idx="1748">
                <c:v>370.7</c:v>
              </c:pt>
              <c:pt idx="1749">
                <c:v>370.7</c:v>
              </c:pt>
              <c:pt idx="1750">
                <c:v>370.8</c:v>
              </c:pt>
              <c:pt idx="1751">
                <c:v>370.8</c:v>
              </c:pt>
              <c:pt idx="1752">
                <c:v>370.8</c:v>
              </c:pt>
              <c:pt idx="1753">
                <c:v>370.8</c:v>
              </c:pt>
              <c:pt idx="1754">
                <c:v>370.8</c:v>
              </c:pt>
              <c:pt idx="1755">
                <c:v>370.8</c:v>
              </c:pt>
              <c:pt idx="1756">
                <c:v>370.9</c:v>
              </c:pt>
              <c:pt idx="1757">
                <c:v>370.9</c:v>
              </c:pt>
              <c:pt idx="1758">
                <c:v>370.9</c:v>
              </c:pt>
              <c:pt idx="1759">
                <c:v>370.9</c:v>
              </c:pt>
              <c:pt idx="1760">
                <c:v>370.9</c:v>
              </c:pt>
              <c:pt idx="1761">
                <c:v>370.9</c:v>
              </c:pt>
              <c:pt idx="1762">
                <c:v>371</c:v>
              </c:pt>
              <c:pt idx="1763">
                <c:v>371</c:v>
              </c:pt>
              <c:pt idx="1764">
                <c:v>371</c:v>
              </c:pt>
              <c:pt idx="1765">
                <c:v>371</c:v>
              </c:pt>
              <c:pt idx="1766">
                <c:v>371.1</c:v>
              </c:pt>
              <c:pt idx="1767">
                <c:v>371.1</c:v>
              </c:pt>
              <c:pt idx="1768">
                <c:v>371.1</c:v>
              </c:pt>
              <c:pt idx="1769">
                <c:v>371.1</c:v>
              </c:pt>
              <c:pt idx="1770">
                <c:v>371.1</c:v>
              </c:pt>
              <c:pt idx="1771">
                <c:v>371.1</c:v>
              </c:pt>
              <c:pt idx="1772">
                <c:v>371.1</c:v>
              </c:pt>
              <c:pt idx="1773">
                <c:v>371.2</c:v>
              </c:pt>
              <c:pt idx="1774">
                <c:v>371.2</c:v>
              </c:pt>
              <c:pt idx="1775">
                <c:v>371.2</c:v>
              </c:pt>
              <c:pt idx="1776">
                <c:v>371.2</c:v>
              </c:pt>
              <c:pt idx="1777">
                <c:v>371.2</c:v>
              </c:pt>
              <c:pt idx="1778">
                <c:v>371.3</c:v>
              </c:pt>
              <c:pt idx="1779">
                <c:v>371.3</c:v>
              </c:pt>
              <c:pt idx="1780">
                <c:v>371.3</c:v>
              </c:pt>
              <c:pt idx="1781">
                <c:v>371.3</c:v>
              </c:pt>
              <c:pt idx="1782">
                <c:v>371.3</c:v>
              </c:pt>
              <c:pt idx="1783">
                <c:v>371.4</c:v>
              </c:pt>
              <c:pt idx="1784">
                <c:v>371.4</c:v>
              </c:pt>
              <c:pt idx="1785">
                <c:v>371.4</c:v>
              </c:pt>
              <c:pt idx="1786">
                <c:v>371.5</c:v>
              </c:pt>
              <c:pt idx="1787">
                <c:v>371.5</c:v>
              </c:pt>
              <c:pt idx="1788">
                <c:v>371.5</c:v>
              </c:pt>
              <c:pt idx="1789">
                <c:v>371.5</c:v>
              </c:pt>
              <c:pt idx="1790">
                <c:v>371.5</c:v>
              </c:pt>
              <c:pt idx="1791">
                <c:v>371.5</c:v>
              </c:pt>
              <c:pt idx="1792">
                <c:v>371.6</c:v>
              </c:pt>
              <c:pt idx="1793">
                <c:v>371.7</c:v>
              </c:pt>
              <c:pt idx="1794">
                <c:v>371.7</c:v>
              </c:pt>
              <c:pt idx="1795">
                <c:v>371.7</c:v>
              </c:pt>
              <c:pt idx="1796">
                <c:v>371.7</c:v>
              </c:pt>
              <c:pt idx="1797">
                <c:v>371.8</c:v>
              </c:pt>
              <c:pt idx="1798">
                <c:v>371.8</c:v>
              </c:pt>
              <c:pt idx="1799">
                <c:v>371.8</c:v>
              </c:pt>
              <c:pt idx="1800">
                <c:v>371.8</c:v>
              </c:pt>
              <c:pt idx="1801">
                <c:v>371.8</c:v>
              </c:pt>
              <c:pt idx="1802">
                <c:v>371.8</c:v>
              </c:pt>
              <c:pt idx="1803">
                <c:v>371.8</c:v>
              </c:pt>
              <c:pt idx="1804">
                <c:v>371.9</c:v>
              </c:pt>
              <c:pt idx="1805">
                <c:v>372</c:v>
              </c:pt>
              <c:pt idx="1806">
                <c:v>372</c:v>
              </c:pt>
              <c:pt idx="1807">
                <c:v>372.1</c:v>
              </c:pt>
              <c:pt idx="1808">
                <c:v>372.1</c:v>
              </c:pt>
              <c:pt idx="1809">
                <c:v>372.1</c:v>
              </c:pt>
              <c:pt idx="1810">
                <c:v>372.2</c:v>
              </c:pt>
              <c:pt idx="1811">
                <c:v>372.3</c:v>
              </c:pt>
              <c:pt idx="1812">
                <c:v>372.3</c:v>
              </c:pt>
              <c:pt idx="1813">
                <c:v>372.4</c:v>
              </c:pt>
              <c:pt idx="1814">
                <c:v>372.5</c:v>
              </c:pt>
              <c:pt idx="1815">
                <c:v>372.6</c:v>
              </c:pt>
              <c:pt idx="1816">
                <c:v>372.7</c:v>
              </c:pt>
              <c:pt idx="1817">
                <c:v>372.8</c:v>
              </c:pt>
              <c:pt idx="1818">
                <c:v>372.9</c:v>
              </c:pt>
              <c:pt idx="1819">
                <c:v>373</c:v>
              </c:pt>
              <c:pt idx="1820">
                <c:v>373.1</c:v>
              </c:pt>
              <c:pt idx="1821">
                <c:v>373.1</c:v>
              </c:pt>
              <c:pt idx="1822">
                <c:v>373.2</c:v>
              </c:pt>
              <c:pt idx="1823">
                <c:v>373.3</c:v>
              </c:pt>
              <c:pt idx="1824">
                <c:v>373.4</c:v>
              </c:pt>
              <c:pt idx="1825">
                <c:v>373.4</c:v>
              </c:pt>
              <c:pt idx="1826">
                <c:v>373.5</c:v>
              </c:pt>
              <c:pt idx="1827">
                <c:v>373.6</c:v>
              </c:pt>
              <c:pt idx="1828">
                <c:v>373.7</c:v>
              </c:pt>
              <c:pt idx="1829">
                <c:v>373.7</c:v>
              </c:pt>
              <c:pt idx="1830">
                <c:v>373.8</c:v>
              </c:pt>
              <c:pt idx="1831">
                <c:v>373.9</c:v>
              </c:pt>
              <c:pt idx="1832">
                <c:v>373.9</c:v>
              </c:pt>
              <c:pt idx="1833">
                <c:v>374</c:v>
              </c:pt>
              <c:pt idx="1834">
                <c:v>374</c:v>
              </c:pt>
              <c:pt idx="1835">
                <c:v>374</c:v>
              </c:pt>
              <c:pt idx="1836">
                <c:v>374.1</c:v>
              </c:pt>
              <c:pt idx="1837">
                <c:v>374.2</c:v>
              </c:pt>
              <c:pt idx="1838">
                <c:v>374.2</c:v>
              </c:pt>
              <c:pt idx="1839">
                <c:v>374.2</c:v>
              </c:pt>
              <c:pt idx="1840">
                <c:v>374.3</c:v>
              </c:pt>
              <c:pt idx="1841">
                <c:v>374.3</c:v>
              </c:pt>
              <c:pt idx="1842">
                <c:v>374.3</c:v>
              </c:pt>
              <c:pt idx="1843">
                <c:v>374.3</c:v>
              </c:pt>
              <c:pt idx="1844">
                <c:v>374.4</c:v>
              </c:pt>
              <c:pt idx="1845">
                <c:v>374.5</c:v>
              </c:pt>
              <c:pt idx="1846">
                <c:v>374.5</c:v>
              </c:pt>
              <c:pt idx="1847">
                <c:v>374.5</c:v>
              </c:pt>
              <c:pt idx="1848">
                <c:v>374.6</c:v>
              </c:pt>
              <c:pt idx="1849">
                <c:v>374.7</c:v>
              </c:pt>
              <c:pt idx="1850">
                <c:v>374.7</c:v>
              </c:pt>
              <c:pt idx="1851">
                <c:v>374.7</c:v>
              </c:pt>
              <c:pt idx="1852">
                <c:v>374.8</c:v>
              </c:pt>
              <c:pt idx="1853">
                <c:v>374.8</c:v>
              </c:pt>
              <c:pt idx="1854">
                <c:v>374.9</c:v>
              </c:pt>
              <c:pt idx="1855">
                <c:v>374.9</c:v>
              </c:pt>
              <c:pt idx="1856">
                <c:v>375</c:v>
              </c:pt>
              <c:pt idx="1857">
                <c:v>375</c:v>
              </c:pt>
              <c:pt idx="1858">
                <c:v>375.1</c:v>
              </c:pt>
              <c:pt idx="1859">
                <c:v>375.1</c:v>
              </c:pt>
              <c:pt idx="1860">
                <c:v>375.2</c:v>
              </c:pt>
              <c:pt idx="1861">
                <c:v>375.3</c:v>
              </c:pt>
              <c:pt idx="1862">
                <c:v>375.3</c:v>
              </c:pt>
              <c:pt idx="1863">
                <c:v>375.5</c:v>
              </c:pt>
              <c:pt idx="1864">
                <c:v>375.5</c:v>
              </c:pt>
              <c:pt idx="1865">
                <c:v>375.5</c:v>
              </c:pt>
              <c:pt idx="1866">
                <c:v>375.6</c:v>
              </c:pt>
              <c:pt idx="1867">
                <c:v>375.6</c:v>
              </c:pt>
              <c:pt idx="1868">
                <c:v>375.6</c:v>
              </c:pt>
              <c:pt idx="1869">
                <c:v>375.7</c:v>
              </c:pt>
              <c:pt idx="1870">
                <c:v>375.8</c:v>
              </c:pt>
              <c:pt idx="1871">
                <c:v>375.8</c:v>
              </c:pt>
              <c:pt idx="1872">
                <c:v>375.9</c:v>
              </c:pt>
              <c:pt idx="1873">
                <c:v>375.9</c:v>
              </c:pt>
              <c:pt idx="1874">
                <c:v>375.9</c:v>
              </c:pt>
              <c:pt idx="1875">
                <c:v>375.9</c:v>
              </c:pt>
              <c:pt idx="1876">
                <c:v>375.9</c:v>
              </c:pt>
              <c:pt idx="1877">
                <c:v>375.9</c:v>
              </c:pt>
              <c:pt idx="1878">
                <c:v>376</c:v>
              </c:pt>
              <c:pt idx="1879">
                <c:v>376</c:v>
              </c:pt>
              <c:pt idx="1880">
                <c:v>376</c:v>
              </c:pt>
              <c:pt idx="1881">
                <c:v>376.1</c:v>
              </c:pt>
              <c:pt idx="1882">
                <c:v>376.1</c:v>
              </c:pt>
              <c:pt idx="1883">
                <c:v>376.1</c:v>
              </c:pt>
              <c:pt idx="1884">
                <c:v>376.2</c:v>
              </c:pt>
              <c:pt idx="1885">
                <c:v>376.2</c:v>
              </c:pt>
              <c:pt idx="1886">
                <c:v>376.2</c:v>
              </c:pt>
              <c:pt idx="1887">
                <c:v>376.2</c:v>
              </c:pt>
              <c:pt idx="1888">
                <c:v>376.2</c:v>
              </c:pt>
              <c:pt idx="1889">
                <c:v>376.2</c:v>
              </c:pt>
              <c:pt idx="1890">
                <c:v>376.2</c:v>
              </c:pt>
              <c:pt idx="1891">
                <c:v>376.2</c:v>
              </c:pt>
              <c:pt idx="1892">
                <c:v>376.3</c:v>
              </c:pt>
              <c:pt idx="1893">
                <c:v>376.3</c:v>
              </c:pt>
              <c:pt idx="1894">
                <c:v>376.4</c:v>
              </c:pt>
              <c:pt idx="1895">
                <c:v>376.4</c:v>
              </c:pt>
              <c:pt idx="1896">
                <c:v>376.4</c:v>
              </c:pt>
              <c:pt idx="1897">
                <c:v>376.5</c:v>
              </c:pt>
              <c:pt idx="1898">
                <c:v>376.5</c:v>
              </c:pt>
              <c:pt idx="1899">
                <c:v>376.5</c:v>
              </c:pt>
              <c:pt idx="1900">
                <c:v>376.6</c:v>
              </c:pt>
              <c:pt idx="1901">
                <c:v>376.6</c:v>
              </c:pt>
              <c:pt idx="1902">
                <c:v>376.6</c:v>
              </c:pt>
              <c:pt idx="1903">
                <c:v>376.6</c:v>
              </c:pt>
              <c:pt idx="1904">
                <c:v>376.6</c:v>
              </c:pt>
              <c:pt idx="1905">
                <c:v>376.7</c:v>
              </c:pt>
              <c:pt idx="1906">
                <c:v>376.8</c:v>
              </c:pt>
              <c:pt idx="1907">
                <c:v>376.8</c:v>
              </c:pt>
              <c:pt idx="1908">
                <c:v>376.8</c:v>
              </c:pt>
              <c:pt idx="1909">
                <c:v>376.9</c:v>
              </c:pt>
              <c:pt idx="1910">
                <c:v>376.9</c:v>
              </c:pt>
              <c:pt idx="1911">
                <c:v>376.9</c:v>
              </c:pt>
              <c:pt idx="1912">
                <c:v>376.9</c:v>
              </c:pt>
              <c:pt idx="1913">
                <c:v>377</c:v>
              </c:pt>
              <c:pt idx="1914">
                <c:v>377.1</c:v>
              </c:pt>
              <c:pt idx="1915">
                <c:v>377.1</c:v>
              </c:pt>
              <c:pt idx="1916">
                <c:v>377.1</c:v>
              </c:pt>
              <c:pt idx="1917">
                <c:v>377.2</c:v>
              </c:pt>
              <c:pt idx="1918">
                <c:v>377.2</c:v>
              </c:pt>
              <c:pt idx="1919">
                <c:v>377.2</c:v>
              </c:pt>
              <c:pt idx="1920">
                <c:v>377.2</c:v>
              </c:pt>
              <c:pt idx="1921">
                <c:v>377.2</c:v>
              </c:pt>
              <c:pt idx="1922">
                <c:v>377.3</c:v>
              </c:pt>
              <c:pt idx="1923">
                <c:v>377.3</c:v>
              </c:pt>
              <c:pt idx="1924">
                <c:v>377.4</c:v>
              </c:pt>
              <c:pt idx="1925">
                <c:v>377.5</c:v>
              </c:pt>
              <c:pt idx="1926">
                <c:v>377.5</c:v>
              </c:pt>
              <c:pt idx="1927">
                <c:v>377.5</c:v>
              </c:pt>
              <c:pt idx="1928">
                <c:v>377.5</c:v>
              </c:pt>
              <c:pt idx="1929">
                <c:v>377.5</c:v>
              </c:pt>
              <c:pt idx="1930">
                <c:v>377.5</c:v>
              </c:pt>
              <c:pt idx="1931">
                <c:v>377.6</c:v>
              </c:pt>
              <c:pt idx="1932">
                <c:v>377.6</c:v>
              </c:pt>
              <c:pt idx="1933">
                <c:v>377.6</c:v>
              </c:pt>
              <c:pt idx="1934">
                <c:v>377.7</c:v>
              </c:pt>
              <c:pt idx="1935">
                <c:v>377.7</c:v>
              </c:pt>
              <c:pt idx="1936">
                <c:v>377.7</c:v>
              </c:pt>
              <c:pt idx="1937">
                <c:v>377.7</c:v>
              </c:pt>
              <c:pt idx="1938">
                <c:v>377.7</c:v>
              </c:pt>
              <c:pt idx="1939">
                <c:v>377.8</c:v>
              </c:pt>
              <c:pt idx="1940">
                <c:v>377.8</c:v>
              </c:pt>
              <c:pt idx="1941">
                <c:v>377.8</c:v>
              </c:pt>
              <c:pt idx="1942">
                <c:v>377.8</c:v>
              </c:pt>
              <c:pt idx="1943">
                <c:v>377.9</c:v>
              </c:pt>
              <c:pt idx="1944">
                <c:v>377.9</c:v>
              </c:pt>
              <c:pt idx="1945">
                <c:v>378</c:v>
              </c:pt>
              <c:pt idx="1946">
                <c:v>378</c:v>
              </c:pt>
              <c:pt idx="1947">
                <c:v>378</c:v>
              </c:pt>
              <c:pt idx="1948">
                <c:v>378.1</c:v>
              </c:pt>
              <c:pt idx="1949">
                <c:v>378.1</c:v>
              </c:pt>
              <c:pt idx="1950">
                <c:v>378.1</c:v>
              </c:pt>
              <c:pt idx="1951">
                <c:v>378.1</c:v>
              </c:pt>
              <c:pt idx="1952">
                <c:v>378.1</c:v>
              </c:pt>
              <c:pt idx="1953">
                <c:v>378.1</c:v>
              </c:pt>
              <c:pt idx="1954">
                <c:v>378.2</c:v>
              </c:pt>
              <c:pt idx="1955">
                <c:v>378.2</c:v>
              </c:pt>
              <c:pt idx="1956">
                <c:v>378.2</c:v>
              </c:pt>
              <c:pt idx="1957">
                <c:v>378.2</c:v>
              </c:pt>
              <c:pt idx="1958">
                <c:v>378.3</c:v>
              </c:pt>
              <c:pt idx="1959">
                <c:v>378.2</c:v>
              </c:pt>
              <c:pt idx="1960">
                <c:v>378.3</c:v>
              </c:pt>
              <c:pt idx="1961">
                <c:v>378.4</c:v>
              </c:pt>
              <c:pt idx="1962">
                <c:v>378.4</c:v>
              </c:pt>
              <c:pt idx="1963">
                <c:v>378.4</c:v>
              </c:pt>
              <c:pt idx="1964">
                <c:v>378.4</c:v>
              </c:pt>
              <c:pt idx="1965">
                <c:v>378.4</c:v>
              </c:pt>
              <c:pt idx="1966">
                <c:v>378.4</c:v>
              </c:pt>
              <c:pt idx="1967">
                <c:v>378.4</c:v>
              </c:pt>
              <c:pt idx="1968">
                <c:v>378.4</c:v>
              </c:pt>
              <c:pt idx="1969">
                <c:v>378.4</c:v>
              </c:pt>
              <c:pt idx="1970">
                <c:v>378.5</c:v>
              </c:pt>
              <c:pt idx="1971">
                <c:v>378.5</c:v>
              </c:pt>
              <c:pt idx="1972">
                <c:v>378.5</c:v>
              </c:pt>
              <c:pt idx="1973">
                <c:v>378.5</c:v>
              </c:pt>
              <c:pt idx="1974">
                <c:v>378.5</c:v>
              </c:pt>
              <c:pt idx="1975">
                <c:v>378.5</c:v>
              </c:pt>
              <c:pt idx="1976">
                <c:v>378.6</c:v>
              </c:pt>
              <c:pt idx="1977">
                <c:v>378.5</c:v>
              </c:pt>
              <c:pt idx="1978">
                <c:v>378.6</c:v>
              </c:pt>
              <c:pt idx="1979">
                <c:v>378.7</c:v>
              </c:pt>
              <c:pt idx="1980">
                <c:v>378.7</c:v>
              </c:pt>
              <c:pt idx="1981">
                <c:v>378.7</c:v>
              </c:pt>
              <c:pt idx="1982">
                <c:v>378.7</c:v>
              </c:pt>
              <c:pt idx="1983">
                <c:v>378.8</c:v>
              </c:pt>
              <c:pt idx="1984">
                <c:v>378.8</c:v>
              </c:pt>
              <c:pt idx="1985">
                <c:v>378.8</c:v>
              </c:pt>
              <c:pt idx="1986">
                <c:v>378.8</c:v>
              </c:pt>
              <c:pt idx="1987">
                <c:v>378.8</c:v>
              </c:pt>
              <c:pt idx="1988">
                <c:v>378.8</c:v>
              </c:pt>
              <c:pt idx="1989">
                <c:v>378.8</c:v>
              </c:pt>
              <c:pt idx="1990">
                <c:v>378.8</c:v>
              </c:pt>
              <c:pt idx="1991">
                <c:v>378.8</c:v>
              </c:pt>
              <c:pt idx="1992">
                <c:v>378.8</c:v>
              </c:pt>
              <c:pt idx="1993">
                <c:v>378.8</c:v>
              </c:pt>
              <c:pt idx="1994">
                <c:v>378.8</c:v>
              </c:pt>
              <c:pt idx="1995">
                <c:v>378.8</c:v>
              </c:pt>
              <c:pt idx="1996">
                <c:v>378.8</c:v>
              </c:pt>
              <c:pt idx="1997">
                <c:v>378.7</c:v>
              </c:pt>
              <c:pt idx="1998">
                <c:v>378.7</c:v>
              </c:pt>
              <c:pt idx="1999">
                <c:v>378.7</c:v>
              </c:pt>
              <c:pt idx="2000">
                <c:v>378.7</c:v>
              </c:pt>
              <c:pt idx="2001">
                <c:v>378.7</c:v>
              </c:pt>
              <c:pt idx="2002">
                <c:v>378.6</c:v>
              </c:pt>
              <c:pt idx="2003">
                <c:v>378.5</c:v>
              </c:pt>
              <c:pt idx="2004">
                <c:v>378.5</c:v>
              </c:pt>
              <c:pt idx="2005">
                <c:v>378.5</c:v>
              </c:pt>
              <c:pt idx="2006">
                <c:v>378.5</c:v>
              </c:pt>
              <c:pt idx="2007">
                <c:v>378.5</c:v>
              </c:pt>
              <c:pt idx="2008">
                <c:v>378.5</c:v>
              </c:pt>
              <c:pt idx="2009">
                <c:v>378.5</c:v>
              </c:pt>
              <c:pt idx="2010">
                <c:v>378.5</c:v>
              </c:pt>
              <c:pt idx="2011">
                <c:v>378.5</c:v>
              </c:pt>
              <c:pt idx="2012">
                <c:v>378</c:v>
              </c:pt>
              <c:pt idx="2013">
                <c:v>379</c:v>
              </c:pt>
              <c:pt idx="2014">
                <c:v>378</c:v>
              </c:pt>
              <c:pt idx="2015">
                <c:v>379</c:v>
              </c:pt>
              <c:pt idx="2016">
                <c:v>378</c:v>
              </c:pt>
              <c:pt idx="2017">
                <c:v>379</c:v>
              </c:pt>
              <c:pt idx="2018">
                <c:v>378</c:v>
              </c:pt>
              <c:pt idx="2019">
                <c:v>379</c:v>
              </c:pt>
              <c:pt idx="2020">
                <c:v>378</c:v>
              </c:pt>
              <c:pt idx="2021">
                <c:v>379</c:v>
              </c:pt>
              <c:pt idx="2022">
                <c:v>378</c:v>
              </c:pt>
              <c:pt idx="2023">
                <c:v>379</c:v>
              </c:pt>
              <c:pt idx="2024">
                <c:v>378</c:v>
              </c:pt>
              <c:pt idx="2025">
                <c:v>379</c:v>
              </c:pt>
              <c:pt idx="2026">
                <c:v>378</c:v>
              </c:pt>
              <c:pt idx="2027">
                <c:v>377</c:v>
              </c:pt>
              <c:pt idx="2028">
                <c:v>379</c:v>
              </c:pt>
              <c:pt idx="2029">
                <c:v>379</c:v>
              </c:pt>
              <c:pt idx="2030">
                <c:v>378</c:v>
              </c:pt>
              <c:pt idx="2031">
                <c:v>377</c:v>
              </c:pt>
              <c:pt idx="2032">
                <c:v>379</c:v>
              </c:pt>
              <c:pt idx="2033">
                <c:v>379.2</c:v>
              </c:pt>
              <c:pt idx="2034">
                <c:v>379</c:v>
              </c:pt>
              <c:pt idx="2035">
                <c:v>379.2</c:v>
              </c:pt>
              <c:pt idx="2036">
                <c:v>379.3</c:v>
              </c:pt>
              <c:pt idx="2037">
                <c:v>379.3</c:v>
              </c:pt>
              <c:pt idx="2038">
                <c:v>379.3</c:v>
              </c:pt>
              <c:pt idx="2039">
                <c:v>379.3</c:v>
              </c:pt>
              <c:pt idx="2040">
                <c:v>379.4</c:v>
              </c:pt>
              <c:pt idx="2041">
                <c:v>379.4</c:v>
              </c:pt>
              <c:pt idx="2042">
                <c:v>379.4</c:v>
              </c:pt>
              <c:pt idx="2043">
                <c:v>379.4</c:v>
              </c:pt>
              <c:pt idx="2044">
                <c:v>379.4</c:v>
              </c:pt>
              <c:pt idx="2045">
                <c:v>379.5</c:v>
              </c:pt>
              <c:pt idx="2046">
                <c:v>379.5</c:v>
              </c:pt>
              <c:pt idx="2047">
                <c:v>379.5</c:v>
              </c:pt>
              <c:pt idx="2048">
                <c:v>379.6</c:v>
              </c:pt>
              <c:pt idx="2049">
                <c:v>379.6</c:v>
              </c:pt>
              <c:pt idx="2050">
                <c:v>379.6</c:v>
              </c:pt>
              <c:pt idx="2051">
                <c:v>379.6</c:v>
              </c:pt>
              <c:pt idx="2052">
                <c:v>379.6</c:v>
              </c:pt>
              <c:pt idx="2053">
                <c:v>379.7</c:v>
              </c:pt>
              <c:pt idx="2054">
                <c:v>379.8</c:v>
              </c:pt>
              <c:pt idx="2055">
                <c:v>379.8</c:v>
              </c:pt>
              <c:pt idx="2056">
                <c:v>379.8</c:v>
              </c:pt>
              <c:pt idx="2057">
                <c:v>379.8</c:v>
              </c:pt>
              <c:pt idx="2058">
                <c:v>379.9</c:v>
              </c:pt>
              <c:pt idx="2059">
                <c:v>379.9</c:v>
              </c:pt>
              <c:pt idx="2060">
                <c:v>379.9</c:v>
              </c:pt>
              <c:pt idx="2061">
                <c:v>380</c:v>
              </c:pt>
              <c:pt idx="2062">
                <c:v>380</c:v>
              </c:pt>
              <c:pt idx="2063">
                <c:v>380.2</c:v>
              </c:pt>
              <c:pt idx="2064">
                <c:v>380.2</c:v>
              </c:pt>
              <c:pt idx="2065">
                <c:v>380.3</c:v>
              </c:pt>
              <c:pt idx="2066">
                <c:v>380.3</c:v>
              </c:pt>
              <c:pt idx="2067">
                <c:v>380.3</c:v>
              </c:pt>
              <c:pt idx="2068">
                <c:v>380.3</c:v>
              </c:pt>
              <c:pt idx="2069">
                <c:v>380.4</c:v>
              </c:pt>
              <c:pt idx="2070">
                <c:v>380.5</c:v>
              </c:pt>
              <c:pt idx="2071">
                <c:v>380.5</c:v>
              </c:pt>
              <c:pt idx="2072">
                <c:v>380.5</c:v>
              </c:pt>
              <c:pt idx="2073">
                <c:v>380.6</c:v>
              </c:pt>
              <c:pt idx="2074">
                <c:v>380.6</c:v>
              </c:pt>
              <c:pt idx="2075">
                <c:v>380.7</c:v>
              </c:pt>
              <c:pt idx="2076">
                <c:v>380.7</c:v>
              </c:pt>
              <c:pt idx="2077">
                <c:v>380.7</c:v>
              </c:pt>
              <c:pt idx="2078">
                <c:v>380.8</c:v>
              </c:pt>
              <c:pt idx="2079">
                <c:v>380.8</c:v>
              </c:pt>
              <c:pt idx="2080">
                <c:v>380.8</c:v>
              </c:pt>
              <c:pt idx="2081">
                <c:v>380.8</c:v>
              </c:pt>
              <c:pt idx="2082">
                <c:v>380.9</c:v>
              </c:pt>
              <c:pt idx="2083">
                <c:v>380.9</c:v>
              </c:pt>
              <c:pt idx="2084">
                <c:v>380.9</c:v>
              </c:pt>
              <c:pt idx="2085">
                <c:v>380.9</c:v>
              </c:pt>
              <c:pt idx="2086">
                <c:v>381</c:v>
              </c:pt>
              <c:pt idx="2087">
                <c:v>381</c:v>
              </c:pt>
              <c:pt idx="2088">
                <c:v>381</c:v>
              </c:pt>
              <c:pt idx="2089">
                <c:v>381.1</c:v>
              </c:pt>
              <c:pt idx="2090">
                <c:v>381.1</c:v>
              </c:pt>
              <c:pt idx="2091">
                <c:v>381.1</c:v>
              </c:pt>
              <c:pt idx="2092">
                <c:v>381.1</c:v>
              </c:pt>
              <c:pt idx="2093">
                <c:v>381.1</c:v>
              </c:pt>
              <c:pt idx="2094">
                <c:v>381.2</c:v>
              </c:pt>
              <c:pt idx="2095">
                <c:v>381.2</c:v>
              </c:pt>
              <c:pt idx="2096">
                <c:v>381.2</c:v>
              </c:pt>
              <c:pt idx="2097">
                <c:v>381.2</c:v>
              </c:pt>
              <c:pt idx="2098">
                <c:v>381.2</c:v>
              </c:pt>
              <c:pt idx="2099">
                <c:v>381.3</c:v>
              </c:pt>
              <c:pt idx="2100">
                <c:v>381.3</c:v>
              </c:pt>
              <c:pt idx="2101">
                <c:v>381.3</c:v>
              </c:pt>
              <c:pt idx="2102">
                <c:v>381.3</c:v>
              </c:pt>
              <c:pt idx="2103">
                <c:v>381.3</c:v>
              </c:pt>
              <c:pt idx="2104">
                <c:v>381.3</c:v>
              </c:pt>
              <c:pt idx="2105">
                <c:v>381.3</c:v>
              </c:pt>
              <c:pt idx="2106">
                <c:v>381.4</c:v>
              </c:pt>
              <c:pt idx="2107">
                <c:v>381.4</c:v>
              </c:pt>
              <c:pt idx="2108">
                <c:v>381.5</c:v>
              </c:pt>
              <c:pt idx="2109">
                <c:v>381.5</c:v>
              </c:pt>
              <c:pt idx="2110">
                <c:v>381.5</c:v>
              </c:pt>
              <c:pt idx="2111">
                <c:v>381.5</c:v>
              </c:pt>
              <c:pt idx="2112">
                <c:v>381.6</c:v>
              </c:pt>
              <c:pt idx="2113">
                <c:v>381.6</c:v>
              </c:pt>
              <c:pt idx="2114">
                <c:v>381.6</c:v>
              </c:pt>
              <c:pt idx="2115">
                <c:v>381.7</c:v>
              </c:pt>
              <c:pt idx="2116">
                <c:v>381.7</c:v>
              </c:pt>
              <c:pt idx="2117">
                <c:v>381.7</c:v>
              </c:pt>
              <c:pt idx="2118">
                <c:v>381.7</c:v>
              </c:pt>
              <c:pt idx="2119">
                <c:v>381.7</c:v>
              </c:pt>
              <c:pt idx="2120">
                <c:v>381.8</c:v>
              </c:pt>
              <c:pt idx="2121">
                <c:v>381.8</c:v>
              </c:pt>
              <c:pt idx="2122">
                <c:v>381.8</c:v>
              </c:pt>
              <c:pt idx="2123">
                <c:v>381.8</c:v>
              </c:pt>
              <c:pt idx="2124">
                <c:v>381.8</c:v>
              </c:pt>
              <c:pt idx="2125">
                <c:v>381.9</c:v>
              </c:pt>
              <c:pt idx="2126">
                <c:v>381.9</c:v>
              </c:pt>
              <c:pt idx="2127">
                <c:v>381.9</c:v>
              </c:pt>
              <c:pt idx="2128">
                <c:v>381.9</c:v>
              </c:pt>
              <c:pt idx="2129">
                <c:v>381.9</c:v>
              </c:pt>
              <c:pt idx="2130">
                <c:v>381.9</c:v>
              </c:pt>
              <c:pt idx="2131">
                <c:v>382</c:v>
              </c:pt>
              <c:pt idx="2132">
                <c:v>382</c:v>
              </c:pt>
              <c:pt idx="2133">
                <c:v>382.1</c:v>
              </c:pt>
              <c:pt idx="2134">
                <c:v>382.1</c:v>
              </c:pt>
              <c:pt idx="2135">
                <c:v>382.1</c:v>
              </c:pt>
              <c:pt idx="2136">
                <c:v>382.1</c:v>
              </c:pt>
              <c:pt idx="2137">
                <c:v>382.1</c:v>
              </c:pt>
              <c:pt idx="2138">
                <c:v>382.1</c:v>
              </c:pt>
              <c:pt idx="2139">
                <c:v>382.2</c:v>
              </c:pt>
              <c:pt idx="2140">
                <c:v>382.2</c:v>
              </c:pt>
              <c:pt idx="2141">
                <c:v>382.2</c:v>
              </c:pt>
              <c:pt idx="2142">
                <c:v>382.2</c:v>
              </c:pt>
              <c:pt idx="2143">
                <c:v>382.2</c:v>
              </c:pt>
              <c:pt idx="2144">
                <c:v>382.2</c:v>
              </c:pt>
              <c:pt idx="2145">
                <c:v>382.3</c:v>
              </c:pt>
              <c:pt idx="2146">
                <c:v>382.3</c:v>
              </c:pt>
              <c:pt idx="2147">
                <c:v>382.3</c:v>
              </c:pt>
              <c:pt idx="2148">
                <c:v>382.4</c:v>
              </c:pt>
              <c:pt idx="2149">
                <c:v>382.4</c:v>
              </c:pt>
              <c:pt idx="2150">
                <c:v>382.5</c:v>
              </c:pt>
              <c:pt idx="2151">
                <c:v>382.5</c:v>
              </c:pt>
              <c:pt idx="2152">
                <c:v>382.5</c:v>
              </c:pt>
              <c:pt idx="2153">
                <c:v>382.5</c:v>
              </c:pt>
              <c:pt idx="2154">
                <c:v>382.5</c:v>
              </c:pt>
              <c:pt idx="2155">
                <c:v>382.5</c:v>
              </c:pt>
              <c:pt idx="2156">
                <c:v>382.6</c:v>
              </c:pt>
              <c:pt idx="2157">
                <c:v>382.6</c:v>
              </c:pt>
              <c:pt idx="2158">
                <c:v>382.7</c:v>
              </c:pt>
              <c:pt idx="2159">
                <c:v>382.7</c:v>
              </c:pt>
              <c:pt idx="2160">
                <c:v>382.7</c:v>
              </c:pt>
              <c:pt idx="2161">
                <c:v>382.8</c:v>
              </c:pt>
              <c:pt idx="2162">
                <c:v>382.8</c:v>
              </c:pt>
              <c:pt idx="2163">
                <c:v>382.8</c:v>
              </c:pt>
              <c:pt idx="2164">
                <c:v>382.8</c:v>
              </c:pt>
              <c:pt idx="2165">
                <c:v>382.8</c:v>
              </c:pt>
              <c:pt idx="2166">
                <c:v>382.8</c:v>
              </c:pt>
              <c:pt idx="2167">
                <c:v>382.9</c:v>
              </c:pt>
              <c:pt idx="2168">
                <c:v>382.9</c:v>
              </c:pt>
              <c:pt idx="2169">
                <c:v>382.9</c:v>
              </c:pt>
              <c:pt idx="2170">
                <c:v>382.9</c:v>
              </c:pt>
              <c:pt idx="2171">
                <c:v>382.9</c:v>
              </c:pt>
              <c:pt idx="2172">
                <c:v>382.9</c:v>
              </c:pt>
              <c:pt idx="2173">
                <c:v>383</c:v>
              </c:pt>
              <c:pt idx="2174">
                <c:v>383</c:v>
              </c:pt>
              <c:pt idx="2175">
                <c:v>383</c:v>
              </c:pt>
              <c:pt idx="2176">
                <c:v>383</c:v>
              </c:pt>
              <c:pt idx="2177">
                <c:v>383.1</c:v>
              </c:pt>
              <c:pt idx="2178">
                <c:v>383.1</c:v>
              </c:pt>
              <c:pt idx="2179">
                <c:v>383.1</c:v>
              </c:pt>
              <c:pt idx="2180">
                <c:v>383.1</c:v>
              </c:pt>
              <c:pt idx="2181">
                <c:v>383.1</c:v>
              </c:pt>
              <c:pt idx="2182">
                <c:v>383.1</c:v>
              </c:pt>
              <c:pt idx="2183">
                <c:v>383.1</c:v>
              </c:pt>
              <c:pt idx="2184">
                <c:v>383.2</c:v>
              </c:pt>
              <c:pt idx="2185">
                <c:v>383.2</c:v>
              </c:pt>
              <c:pt idx="2186">
                <c:v>383.2</c:v>
              </c:pt>
              <c:pt idx="2187">
                <c:v>383.2</c:v>
              </c:pt>
              <c:pt idx="2188">
                <c:v>383.2</c:v>
              </c:pt>
              <c:pt idx="2189">
                <c:v>383.3</c:v>
              </c:pt>
              <c:pt idx="2190">
                <c:v>383.3</c:v>
              </c:pt>
              <c:pt idx="2191">
                <c:v>383.3</c:v>
              </c:pt>
              <c:pt idx="2192">
                <c:v>383.3</c:v>
              </c:pt>
              <c:pt idx="2193">
                <c:v>383.3</c:v>
              </c:pt>
              <c:pt idx="2194">
                <c:v>383.4</c:v>
              </c:pt>
              <c:pt idx="2195">
                <c:v>383.4</c:v>
              </c:pt>
              <c:pt idx="2196">
                <c:v>383.4</c:v>
              </c:pt>
              <c:pt idx="2197">
                <c:v>383.5</c:v>
              </c:pt>
              <c:pt idx="2198">
                <c:v>383.5</c:v>
              </c:pt>
              <c:pt idx="2199">
                <c:v>383.5</c:v>
              </c:pt>
              <c:pt idx="2200">
                <c:v>383.5</c:v>
              </c:pt>
              <c:pt idx="2201">
                <c:v>383.5</c:v>
              </c:pt>
              <c:pt idx="2202">
                <c:v>383.5</c:v>
              </c:pt>
              <c:pt idx="2203">
                <c:v>383.6</c:v>
              </c:pt>
              <c:pt idx="2204">
                <c:v>383.7</c:v>
              </c:pt>
              <c:pt idx="2205">
                <c:v>383.7</c:v>
              </c:pt>
              <c:pt idx="2206">
                <c:v>383.7</c:v>
              </c:pt>
              <c:pt idx="2207">
                <c:v>383.7</c:v>
              </c:pt>
              <c:pt idx="2208">
                <c:v>383.8</c:v>
              </c:pt>
              <c:pt idx="2209">
                <c:v>383.8</c:v>
              </c:pt>
              <c:pt idx="2210">
                <c:v>383.8</c:v>
              </c:pt>
              <c:pt idx="2211">
                <c:v>383.8</c:v>
              </c:pt>
              <c:pt idx="2212">
                <c:v>383.8</c:v>
              </c:pt>
              <c:pt idx="2213">
                <c:v>383.8</c:v>
              </c:pt>
              <c:pt idx="2214">
                <c:v>383.8</c:v>
              </c:pt>
              <c:pt idx="2215">
                <c:v>383.9</c:v>
              </c:pt>
              <c:pt idx="2216">
                <c:v>384</c:v>
              </c:pt>
              <c:pt idx="2217">
                <c:v>384</c:v>
              </c:pt>
              <c:pt idx="2218">
                <c:v>384.1</c:v>
              </c:pt>
              <c:pt idx="2219">
                <c:v>384.1</c:v>
              </c:pt>
              <c:pt idx="2220">
                <c:v>384.1</c:v>
              </c:pt>
              <c:pt idx="2221">
                <c:v>384.2</c:v>
              </c:pt>
              <c:pt idx="2222">
                <c:v>384.3</c:v>
              </c:pt>
              <c:pt idx="2223">
                <c:v>384.3</c:v>
              </c:pt>
              <c:pt idx="2224">
                <c:v>384.4</c:v>
              </c:pt>
              <c:pt idx="2225">
                <c:v>384.5</c:v>
              </c:pt>
              <c:pt idx="2226">
                <c:v>384.6</c:v>
              </c:pt>
              <c:pt idx="2227">
                <c:v>384.7</c:v>
              </c:pt>
              <c:pt idx="2228">
                <c:v>384.8</c:v>
              </c:pt>
              <c:pt idx="2229">
                <c:v>384.9</c:v>
              </c:pt>
              <c:pt idx="2230">
                <c:v>385</c:v>
              </c:pt>
              <c:pt idx="2231">
                <c:v>385.1</c:v>
              </c:pt>
              <c:pt idx="2232">
                <c:v>385.1</c:v>
              </c:pt>
              <c:pt idx="2233">
                <c:v>385.2</c:v>
              </c:pt>
              <c:pt idx="2234">
                <c:v>385.3</c:v>
              </c:pt>
              <c:pt idx="2235">
                <c:v>385.4</c:v>
              </c:pt>
              <c:pt idx="2236">
                <c:v>385.4</c:v>
              </c:pt>
              <c:pt idx="2237">
                <c:v>385.5</c:v>
              </c:pt>
              <c:pt idx="2238">
                <c:v>385.6</c:v>
              </c:pt>
              <c:pt idx="2239">
                <c:v>385.7</c:v>
              </c:pt>
              <c:pt idx="2240">
                <c:v>385.7</c:v>
              </c:pt>
              <c:pt idx="2241">
                <c:v>385.8</c:v>
              </c:pt>
              <c:pt idx="2242">
                <c:v>385.9</c:v>
              </c:pt>
              <c:pt idx="2243">
                <c:v>385.9</c:v>
              </c:pt>
              <c:pt idx="2244">
                <c:v>386</c:v>
              </c:pt>
              <c:pt idx="2245">
                <c:v>386</c:v>
              </c:pt>
              <c:pt idx="2246">
                <c:v>386</c:v>
              </c:pt>
              <c:pt idx="2247">
                <c:v>386.1</c:v>
              </c:pt>
              <c:pt idx="2248">
                <c:v>386.2</c:v>
              </c:pt>
              <c:pt idx="2249">
                <c:v>386.2</c:v>
              </c:pt>
              <c:pt idx="2250">
                <c:v>386.2</c:v>
              </c:pt>
              <c:pt idx="2251">
                <c:v>386.3</c:v>
              </c:pt>
              <c:pt idx="2252">
                <c:v>386.3</c:v>
              </c:pt>
              <c:pt idx="2253">
                <c:v>386.3</c:v>
              </c:pt>
              <c:pt idx="2254">
                <c:v>386.3</c:v>
              </c:pt>
              <c:pt idx="2255">
                <c:v>386.4</c:v>
              </c:pt>
              <c:pt idx="2256">
                <c:v>386.5</c:v>
              </c:pt>
              <c:pt idx="2257">
                <c:v>386.5</c:v>
              </c:pt>
              <c:pt idx="2258">
                <c:v>386.5</c:v>
              </c:pt>
              <c:pt idx="2259">
                <c:v>386.6</c:v>
              </c:pt>
              <c:pt idx="2260">
                <c:v>386.7</c:v>
              </c:pt>
              <c:pt idx="2261">
                <c:v>386.7</c:v>
              </c:pt>
              <c:pt idx="2262">
                <c:v>386.7</c:v>
              </c:pt>
              <c:pt idx="2263">
                <c:v>386.8</c:v>
              </c:pt>
              <c:pt idx="2264">
                <c:v>386.8</c:v>
              </c:pt>
              <c:pt idx="2265">
                <c:v>386.9</c:v>
              </c:pt>
              <c:pt idx="2266">
                <c:v>386.9</c:v>
              </c:pt>
              <c:pt idx="2267">
                <c:v>387</c:v>
              </c:pt>
              <c:pt idx="2268">
                <c:v>387</c:v>
              </c:pt>
              <c:pt idx="2269">
                <c:v>387.1</c:v>
              </c:pt>
              <c:pt idx="2270">
                <c:v>387.1</c:v>
              </c:pt>
              <c:pt idx="2271">
                <c:v>387.2</c:v>
              </c:pt>
              <c:pt idx="2272">
                <c:v>387.3</c:v>
              </c:pt>
              <c:pt idx="2273">
                <c:v>387.3</c:v>
              </c:pt>
              <c:pt idx="2274">
                <c:v>387.5</c:v>
              </c:pt>
              <c:pt idx="2275">
                <c:v>387.5</c:v>
              </c:pt>
              <c:pt idx="2276">
                <c:v>387.5</c:v>
              </c:pt>
              <c:pt idx="2277">
                <c:v>387.6</c:v>
              </c:pt>
              <c:pt idx="2278">
                <c:v>387.6</c:v>
              </c:pt>
              <c:pt idx="2279">
                <c:v>387.6</c:v>
              </c:pt>
              <c:pt idx="2280">
                <c:v>387.7</c:v>
              </c:pt>
              <c:pt idx="2281">
                <c:v>387.8</c:v>
              </c:pt>
              <c:pt idx="2282">
                <c:v>387.8</c:v>
              </c:pt>
              <c:pt idx="2283">
                <c:v>387.9</c:v>
              </c:pt>
              <c:pt idx="2284">
                <c:v>387.9</c:v>
              </c:pt>
              <c:pt idx="2285">
                <c:v>387.9</c:v>
              </c:pt>
              <c:pt idx="2286">
                <c:v>387.9</c:v>
              </c:pt>
              <c:pt idx="2287">
                <c:v>387.9</c:v>
              </c:pt>
              <c:pt idx="2288">
                <c:v>387.9</c:v>
              </c:pt>
              <c:pt idx="2289">
                <c:v>388</c:v>
              </c:pt>
              <c:pt idx="2290">
                <c:v>388</c:v>
              </c:pt>
              <c:pt idx="2291">
                <c:v>388</c:v>
              </c:pt>
              <c:pt idx="2292">
                <c:v>388.1</c:v>
              </c:pt>
              <c:pt idx="2293">
                <c:v>388.1</c:v>
              </c:pt>
              <c:pt idx="2294">
                <c:v>388.1</c:v>
              </c:pt>
              <c:pt idx="2295">
                <c:v>388.2</c:v>
              </c:pt>
              <c:pt idx="2296">
                <c:v>388.2</c:v>
              </c:pt>
              <c:pt idx="2297">
                <c:v>388.2</c:v>
              </c:pt>
              <c:pt idx="2298">
                <c:v>388.2</c:v>
              </c:pt>
              <c:pt idx="2299">
                <c:v>388.2</c:v>
              </c:pt>
              <c:pt idx="2300">
                <c:v>388.2</c:v>
              </c:pt>
              <c:pt idx="2301">
                <c:v>388.2</c:v>
              </c:pt>
              <c:pt idx="2302">
                <c:v>388.2</c:v>
              </c:pt>
              <c:pt idx="2303">
                <c:v>388.3</c:v>
              </c:pt>
              <c:pt idx="2304">
                <c:v>388.3</c:v>
              </c:pt>
              <c:pt idx="2305">
                <c:v>388.4</c:v>
              </c:pt>
              <c:pt idx="2306">
                <c:v>388.4</c:v>
              </c:pt>
              <c:pt idx="2307">
                <c:v>388.4</c:v>
              </c:pt>
              <c:pt idx="2308">
                <c:v>388.5</c:v>
              </c:pt>
              <c:pt idx="2309">
                <c:v>388.5</c:v>
              </c:pt>
              <c:pt idx="2310">
                <c:v>388.5</c:v>
              </c:pt>
              <c:pt idx="2311">
                <c:v>388.6</c:v>
              </c:pt>
              <c:pt idx="2312">
                <c:v>388.6</c:v>
              </c:pt>
              <c:pt idx="2313">
                <c:v>388.6</c:v>
              </c:pt>
              <c:pt idx="2314">
                <c:v>388.6</c:v>
              </c:pt>
              <c:pt idx="2315">
                <c:v>388.6</c:v>
              </c:pt>
              <c:pt idx="2316">
                <c:v>388.7</c:v>
              </c:pt>
              <c:pt idx="2317">
                <c:v>388.8</c:v>
              </c:pt>
              <c:pt idx="2318">
                <c:v>388.8</c:v>
              </c:pt>
              <c:pt idx="2319">
                <c:v>388.8</c:v>
              </c:pt>
              <c:pt idx="2320">
                <c:v>388.9</c:v>
              </c:pt>
              <c:pt idx="2321">
                <c:v>388.9</c:v>
              </c:pt>
              <c:pt idx="2322">
                <c:v>388.9</c:v>
              </c:pt>
              <c:pt idx="2323">
                <c:v>388.9</c:v>
              </c:pt>
              <c:pt idx="2324">
                <c:v>389</c:v>
              </c:pt>
              <c:pt idx="2325">
                <c:v>389.1</c:v>
              </c:pt>
              <c:pt idx="2326">
                <c:v>389.1</c:v>
              </c:pt>
              <c:pt idx="2327">
                <c:v>389.1</c:v>
              </c:pt>
              <c:pt idx="2328">
                <c:v>389.2</c:v>
              </c:pt>
              <c:pt idx="2329">
                <c:v>389.2</c:v>
              </c:pt>
              <c:pt idx="2330">
                <c:v>389.2</c:v>
              </c:pt>
              <c:pt idx="2331">
                <c:v>389.2</c:v>
              </c:pt>
              <c:pt idx="2332">
                <c:v>389.2</c:v>
              </c:pt>
              <c:pt idx="2333">
                <c:v>389.3</c:v>
              </c:pt>
              <c:pt idx="2334">
                <c:v>389.3</c:v>
              </c:pt>
              <c:pt idx="2335">
                <c:v>389.4</c:v>
              </c:pt>
              <c:pt idx="2336">
                <c:v>389.5</c:v>
              </c:pt>
              <c:pt idx="2337">
                <c:v>389.5</c:v>
              </c:pt>
              <c:pt idx="2338">
                <c:v>389.5</c:v>
              </c:pt>
              <c:pt idx="2339">
                <c:v>389.5</c:v>
              </c:pt>
              <c:pt idx="2340">
                <c:v>389.5</c:v>
              </c:pt>
              <c:pt idx="2341">
                <c:v>389.5</c:v>
              </c:pt>
              <c:pt idx="2342">
                <c:v>389.6</c:v>
              </c:pt>
              <c:pt idx="2343">
                <c:v>389.6</c:v>
              </c:pt>
              <c:pt idx="2344">
                <c:v>389.6</c:v>
              </c:pt>
              <c:pt idx="2345">
                <c:v>389.7</c:v>
              </c:pt>
              <c:pt idx="2346">
                <c:v>389.7</c:v>
              </c:pt>
              <c:pt idx="2347">
                <c:v>389.7</c:v>
              </c:pt>
              <c:pt idx="2348">
                <c:v>389.7</c:v>
              </c:pt>
              <c:pt idx="2349">
                <c:v>389.7</c:v>
              </c:pt>
              <c:pt idx="2350">
                <c:v>389.8</c:v>
              </c:pt>
              <c:pt idx="2351">
                <c:v>389.8</c:v>
              </c:pt>
              <c:pt idx="2352">
                <c:v>389.8</c:v>
              </c:pt>
              <c:pt idx="2353">
                <c:v>389.8</c:v>
              </c:pt>
              <c:pt idx="2354">
                <c:v>389.9</c:v>
              </c:pt>
              <c:pt idx="2355">
                <c:v>389.9</c:v>
              </c:pt>
              <c:pt idx="2356">
                <c:v>390</c:v>
              </c:pt>
              <c:pt idx="2357">
                <c:v>390</c:v>
              </c:pt>
              <c:pt idx="2358">
                <c:v>390</c:v>
              </c:pt>
              <c:pt idx="2359">
                <c:v>390.1</c:v>
              </c:pt>
              <c:pt idx="2360">
                <c:v>390.1</c:v>
              </c:pt>
              <c:pt idx="2361">
                <c:v>390.1</c:v>
              </c:pt>
              <c:pt idx="2362">
                <c:v>390.1</c:v>
              </c:pt>
              <c:pt idx="2363">
                <c:v>390.1</c:v>
              </c:pt>
              <c:pt idx="2364">
                <c:v>390.1</c:v>
              </c:pt>
              <c:pt idx="2365">
                <c:v>390.2</c:v>
              </c:pt>
              <c:pt idx="2366">
                <c:v>390.2</c:v>
              </c:pt>
              <c:pt idx="2367">
                <c:v>390.2</c:v>
              </c:pt>
              <c:pt idx="2368">
                <c:v>390.2</c:v>
              </c:pt>
              <c:pt idx="2369">
                <c:v>390.3</c:v>
              </c:pt>
              <c:pt idx="2370">
                <c:v>390.2</c:v>
              </c:pt>
              <c:pt idx="2371">
                <c:v>390.3</c:v>
              </c:pt>
              <c:pt idx="2372">
                <c:v>390.4</c:v>
              </c:pt>
              <c:pt idx="2373">
                <c:v>390.4</c:v>
              </c:pt>
              <c:pt idx="2374">
                <c:v>390.4</c:v>
              </c:pt>
              <c:pt idx="2375">
                <c:v>390.4</c:v>
              </c:pt>
              <c:pt idx="2376">
                <c:v>390.4</c:v>
              </c:pt>
              <c:pt idx="2377">
                <c:v>390.4</c:v>
              </c:pt>
              <c:pt idx="2378">
                <c:v>390.4</c:v>
              </c:pt>
              <c:pt idx="2379">
                <c:v>390.4</c:v>
              </c:pt>
              <c:pt idx="2380">
                <c:v>390.4</c:v>
              </c:pt>
              <c:pt idx="2381">
                <c:v>390.5</c:v>
              </c:pt>
              <c:pt idx="2382">
                <c:v>390.5</c:v>
              </c:pt>
              <c:pt idx="2383">
                <c:v>390.5</c:v>
              </c:pt>
              <c:pt idx="2384">
                <c:v>390.5</c:v>
              </c:pt>
              <c:pt idx="2385">
                <c:v>390.5</c:v>
              </c:pt>
              <c:pt idx="2386">
                <c:v>390.5</c:v>
              </c:pt>
              <c:pt idx="2387">
                <c:v>390.6</c:v>
              </c:pt>
              <c:pt idx="2388">
                <c:v>390.5</c:v>
              </c:pt>
              <c:pt idx="2389">
                <c:v>390.6</c:v>
              </c:pt>
              <c:pt idx="2390">
                <c:v>390.7</c:v>
              </c:pt>
              <c:pt idx="2391">
                <c:v>390.7</c:v>
              </c:pt>
              <c:pt idx="2392">
                <c:v>390.7</c:v>
              </c:pt>
              <c:pt idx="2393">
                <c:v>390.7</c:v>
              </c:pt>
              <c:pt idx="2394">
                <c:v>390.8</c:v>
              </c:pt>
              <c:pt idx="2395">
                <c:v>390.8</c:v>
              </c:pt>
              <c:pt idx="2396">
                <c:v>390.8</c:v>
              </c:pt>
              <c:pt idx="2397">
                <c:v>390.8</c:v>
              </c:pt>
              <c:pt idx="2398">
                <c:v>390.8</c:v>
              </c:pt>
              <c:pt idx="2399">
                <c:v>390.8</c:v>
              </c:pt>
              <c:pt idx="2400">
                <c:v>390.8</c:v>
              </c:pt>
              <c:pt idx="2401">
                <c:v>390.8</c:v>
              </c:pt>
              <c:pt idx="2402">
                <c:v>390.8</c:v>
              </c:pt>
              <c:pt idx="2403">
                <c:v>390.8</c:v>
              </c:pt>
              <c:pt idx="2404">
                <c:v>390.8</c:v>
              </c:pt>
              <c:pt idx="2405">
                <c:v>390.8</c:v>
              </c:pt>
              <c:pt idx="2406">
                <c:v>390.8</c:v>
              </c:pt>
              <c:pt idx="2407">
                <c:v>390.8</c:v>
              </c:pt>
              <c:pt idx="2408">
                <c:v>390.7</c:v>
              </c:pt>
              <c:pt idx="2409">
                <c:v>390.7</c:v>
              </c:pt>
              <c:pt idx="2410">
                <c:v>390.7</c:v>
              </c:pt>
              <c:pt idx="2411">
                <c:v>390.7</c:v>
              </c:pt>
              <c:pt idx="2412">
                <c:v>390.7</c:v>
              </c:pt>
              <c:pt idx="2413">
                <c:v>390.6</c:v>
              </c:pt>
              <c:pt idx="2414">
                <c:v>390.5</c:v>
              </c:pt>
              <c:pt idx="2415">
                <c:v>390.5</c:v>
              </c:pt>
              <c:pt idx="2416">
                <c:v>390.5</c:v>
              </c:pt>
              <c:pt idx="2417">
                <c:v>390.5</c:v>
              </c:pt>
              <c:pt idx="2418">
                <c:v>390.5</c:v>
              </c:pt>
              <c:pt idx="2419">
                <c:v>390.5</c:v>
              </c:pt>
              <c:pt idx="2420">
                <c:v>390.5</c:v>
              </c:pt>
              <c:pt idx="2421">
                <c:v>390.5</c:v>
              </c:pt>
              <c:pt idx="2422">
                <c:v>390.5</c:v>
              </c:pt>
              <c:pt idx="2423">
                <c:v>390.5</c:v>
              </c:pt>
              <c:pt idx="2424">
                <c:v>390.5</c:v>
              </c:pt>
              <c:pt idx="2425">
                <c:v>390.5</c:v>
              </c:pt>
              <c:pt idx="2426">
                <c:v>390.5</c:v>
              </c:pt>
              <c:pt idx="2427">
                <c:v>390.5</c:v>
              </c:pt>
              <c:pt idx="2428">
                <c:v>390.5</c:v>
              </c:pt>
              <c:pt idx="2429">
                <c:v>390.5</c:v>
              </c:pt>
              <c:pt idx="2430">
                <c:v>390.5</c:v>
              </c:pt>
              <c:pt idx="2431">
                <c:v>390.5</c:v>
              </c:pt>
              <c:pt idx="2432">
                <c:v>390.5</c:v>
              </c:pt>
              <c:pt idx="2433">
                <c:v>390.5</c:v>
              </c:pt>
              <c:pt idx="2434">
                <c:v>390.5</c:v>
              </c:pt>
              <c:pt idx="2435">
                <c:v>390.5</c:v>
              </c:pt>
              <c:pt idx="2436">
                <c:v>390.5</c:v>
              </c:pt>
              <c:pt idx="2437">
                <c:v>390.5</c:v>
              </c:pt>
              <c:pt idx="2438">
                <c:v>390.5</c:v>
              </c:pt>
              <c:pt idx="2439">
                <c:v>390.5</c:v>
              </c:pt>
              <c:pt idx="2440">
                <c:v>390.76977559607298</c:v>
              </c:pt>
              <c:pt idx="2441">
                <c:v>390.77713807931201</c:v>
              </c:pt>
              <c:pt idx="2442">
                <c:v>390.78450056255099</c:v>
              </c:pt>
              <c:pt idx="2443">
                <c:v>390.79186304579002</c:v>
              </c:pt>
              <c:pt idx="2444">
                <c:v>390.799225529029</c:v>
              </c:pt>
              <c:pt idx="2445">
                <c:v>390.80658801226798</c:v>
              </c:pt>
              <c:pt idx="2446">
                <c:v>390.81395049550702</c:v>
              </c:pt>
              <c:pt idx="2447">
                <c:v>390.82131297874599</c:v>
              </c:pt>
              <c:pt idx="2448">
                <c:v>390.82867546198497</c:v>
              </c:pt>
              <c:pt idx="2449">
                <c:v>390.83603794522401</c:v>
              </c:pt>
              <c:pt idx="2450">
                <c:v>390.84340042846299</c:v>
              </c:pt>
              <c:pt idx="2451">
                <c:v>390.85076291170299</c:v>
              </c:pt>
              <c:pt idx="2452">
                <c:v>390.85812539494202</c:v>
              </c:pt>
              <c:pt idx="2453">
                <c:v>390.865487878181</c:v>
              </c:pt>
              <c:pt idx="2454">
                <c:v>390.87285036141998</c:v>
              </c:pt>
              <c:pt idx="2455">
                <c:v>390.88021284465901</c:v>
              </c:pt>
              <c:pt idx="2456">
                <c:v>390.88757532789799</c:v>
              </c:pt>
              <c:pt idx="2457">
                <c:v>390.89493781113703</c:v>
              </c:pt>
              <c:pt idx="2458">
                <c:v>390.902300294376</c:v>
              </c:pt>
              <c:pt idx="2459">
                <c:v>390.90966277761498</c:v>
              </c:pt>
              <c:pt idx="2460">
                <c:v>390.91702526085402</c:v>
              </c:pt>
              <c:pt idx="2461">
                <c:v>390.924387744093</c:v>
              </c:pt>
              <c:pt idx="2462">
                <c:v>390.93175022733197</c:v>
              </c:pt>
              <c:pt idx="2463">
                <c:v>390.93911271057101</c:v>
              </c:pt>
              <c:pt idx="2464">
                <c:v>390.94647519380999</c:v>
              </c:pt>
              <c:pt idx="2465">
                <c:v>390.95383767704902</c:v>
              </c:pt>
              <c:pt idx="2466">
                <c:v>390.961200160288</c:v>
              </c:pt>
              <c:pt idx="2467">
                <c:v>390.96856264352698</c:v>
              </c:pt>
              <c:pt idx="2468">
                <c:v>390.97592512676698</c:v>
              </c:pt>
              <c:pt idx="2469">
                <c:v>390.98328761000602</c:v>
              </c:pt>
              <c:pt idx="2470">
                <c:v>390.99065009324499</c:v>
              </c:pt>
              <c:pt idx="2471">
                <c:v>390.99801257648397</c:v>
              </c:pt>
              <c:pt idx="2472">
                <c:v>391.00537505972301</c:v>
              </c:pt>
              <c:pt idx="2473">
                <c:v>391.01273754296199</c:v>
              </c:pt>
              <c:pt idx="2474">
                <c:v>391.02010002620102</c:v>
              </c:pt>
              <c:pt idx="2475">
                <c:v>391.02746250944</c:v>
              </c:pt>
              <c:pt idx="2476">
                <c:v>391.03482499267898</c:v>
              </c:pt>
              <c:pt idx="2477">
                <c:v>391.04218747591801</c:v>
              </c:pt>
              <c:pt idx="2478">
                <c:v>391.04954995915699</c:v>
              </c:pt>
              <c:pt idx="2479">
                <c:v>391.05691244239603</c:v>
              </c:pt>
              <c:pt idx="2480">
                <c:v>391.064274925635</c:v>
              </c:pt>
              <c:pt idx="2481">
                <c:v>391.07163740887398</c:v>
              </c:pt>
              <c:pt idx="2482">
                <c:v>391.07899989211302</c:v>
              </c:pt>
              <c:pt idx="2483">
                <c:v>391.086362375352</c:v>
              </c:pt>
              <c:pt idx="2484">
                <c:v>391.093724858592</c:v>
              </c:pt>
              <c:pt idx="2485">
                <c:v>391.10108734183098</c:v>
              </c:pt>
              <c:pt idx="2486">
                <c:v>391.10844982507001</c:v>
              </c:pt>
              <c:pt idx="2487">
                <c:v>391.11581230830899</c:v>
              </c:pt>
              <c:pt idx="2488">
                <c:v>391.12317479154802</c:v>
              </c:pt>
              <c:pt idx="2489">
                <c:v>391.130537274787</c:v>
              </c:pt>
              <c:pt idx="2490">
                <c:v>391.13789975802598</c:v>
              </c:pt>
              <c:pt idx="2491">
                <c:v>391.14526224126502</c:v>
              </c:pt>
              <c:pt idx="2492">
                <c:v>391.15262472450399</c:v>
              </c:pt>
              <c:pt idx="2493">
                <c:v>391.15998720774297</c:v>
              </c:pt>
              <c:pt idx="2494">
                <c:v>391.16734969098201</c:v>
              </c:pt>
              <c:pt idx="2495">
                <c:v>391.17471217422099</c:v>
              </c:pt>
              <c:pt idx="2496">
                <c:v>391.18207465746002</c:v>
              </c:pt>
              <c:pt idx="2497">
                <c:v>391.189437140699</c:v>
              </c:pt>
              <c:pt idx="2498">
                <c:v>391.19679962393798</c:v>
              </c:pt>
              <c:pt idx="2499">
                <c:v>391.20416210717701</c:v>
              </c:pt>
              <c:pt idx="2500">
                <c:v>391.21152459041701</c:v>
              </c:pt>
              <c:pt idx="2501">
                <c:v>391.21888707365599</c:v>
              </c:pt>
              <c:pt idx="2502">
                <c:v>391.22624955689503</c:v>
              </c:pt>
              <c:pt idx="2503">
                <c:v>391.23361204013401</c:v>
              </c:pt>
              <c:pt idx="2504">
                <c:v>391.24097452337298</c:v>
              </c:pt>
              <c:pt idx="2505">
                <c:v>391.24833700661202</c:v>
              </c:pt>
              <c:pt idx="2506">
                <c:v>391.255699489851</c:v>
              </c:pt>
              <c:pt idx="2507">
                <c:v>391.26306197308998</c:v>
              </c:pt>
              <c:pt idx="2508">
                <c:v>391.27042445632901</c:v>
              </c:pt>
              <c:pt idx="2509">
                <c:v>391.27778693956799</c:v>
              </c:pt>
              <c:pt idx="2510">
                <c:v>391.28514942280702</c:v>
              </c:pt>
              <c:pt idx="2511">
                <c:v>391.292511906046</c:v>
              </c:pt>
              <c:pt idx="2512">
                <c:v>391.29987438928498</c:v>
              </c:pt>
              <c:pt idx="2513">
                <c:v>391.30723687252402</c:v>
              </c:pt>
              <c:pt idx="2514">
                <c:v>391.31459935576299</c:v>
              </c:pt>
              <c:pt idx="2515">
                <c:v>391.32196183900197</c:v>
              </c:pt>
              <c:pt idx="2516">
                <c:v>391.32932432224101</c:v>
              </c:pt>
              <c:pt idx="2517">
                <c:v>391.33668680548101</c:v>
              </c:pt>
              <c:pt idx="2518">
                <c:v>391.34404928871999</c:v>
              </c:pt>
              <c:pt idx="2519">
                <c:v>391.35141177195902</c:v>
              </c:pt>
              <c:pt idx="2520">
                <c:v>391.358774255198</c:v>
              </c:pt>
              <c:pt idx="2521">
                <c:v>391.36613673843698</c:v>
              </c:pt>
              <c:pt idx="2522">
                <c:v>391.37349922167601</c:v>
              </c:pt>
              <c:pt idx="2523">
                <c:v>391.38086170491499</c:v>
              </c:pt>
              <c:pt idx="2524">
                <c:v>391.38822418815403</c:v>
              </c:pt>
              <c:pt idx="2525">
                <c:v>391.395586671393</c:v>
              </c:pt>
              <c:pt idx="2526">
                <c:v>391.40294915463198</c:v>
              </c:pt>
              <c:pt idx="2527">
                <c:v>391.41031163787102</c:v>
              </c:pt>
              <c:pt idx="2528">
                <c:v>391.41767412111</c:v>
              </c:pt>
              <c:pt idx="2529">
                <c:v>391.42503660434897</c:v>
              </c:pt>
              <c:pt idx="2530">
                <c:v>391.43239908758801</c:v>
              </c:pt>
              <c:pt idx="2531">
                <c:v>391.43976157082699</c:v>
              </c:pt>
              <c:pt idx="2532">
                <c:v>391.44712405406602</c:v>
              </c:pt>
              <c:pt idx="2533">
                <c:v>391.44712405406699</c:v>
              </c:pt>
              <c:pt idx="2534">
                <c:v>391.45448653730602</c:v>
              </c:pt>
              <c:pt idx="2535">
                <c:v>391.461849020545</c:v>
              </c:pt>
              <c:pt idx="2536">
                <c:v>391.46921150378398</c:v>
              </c:pt>
              <c:pt idx="2537">
                <c:v>391.47657398702302</c:v>
              </c:pt>
              <c:pt idx="2538">
                <c:v>391.48393647026199</c:v>
              </c:pt>
              <c:pt idx="2539">
                <c:v>391.49129895350097</c:v>
              </c:pt>
              <c:pt idx="2540">
                <c:v>391.49866143674001</c:v>
              </c:pt>
              <c:pt idx="2541">
                <c:v>391.50602391997899</c:v>
              </c:pt>
              <c:pt idx="2542">
                <c:v>391.51338640321802</c:v>
              </c:pt>
              <c:pt idx="2543">
                <c:v>391.520748886457</c:v>
              </c:pt>
              <c:pt idx="2544">
                <c:v>391.52811136969598</c:v>
              </c:pt>
              <c:pt idx="2545">
                <c:v>391.53547385293501</c:v>
              </c:pt>
              <c:pt idx="2546">
                <c:v>391.54283633617399</c:v>
              </c:pt>
              <c:pt idx="2547">
                <c:v>391.55019881941303</c:v>
              </c:pt>
              <c:pt idx="2548">
                <c:v>391.557561302652</c:v>
              </c:pt>
              <c:pt idx="2549">
                <c:v>391.56492378589098</c:v>
              </c:pt>
              <c:pt idx="2550">
                <c:v>391.57228626913002</c:v>
              </c:pt>
              <c:pt idx="2551">
                <c:v>391.57964875237002</c:v>
              </c:pt>
              <c:pt idx="2552">
                <c:v>391.587011235609</c:v>
              </c:pt>
              <c:pt idx="2553">
                <c:v>391.59437371884798</c:v>
              </c:pt>
              <c:pt idx="2554">
                <c:v>391.60173620208701</c:v>
              </c:pt>
              <c:pt idx="2555">
                <c:v>391.60909868532599</c:v>
              </c:pt>
              <c:pt idx="2556">
                <c:v>391.61646116856502</c:v>
              </c:pt>
              <c:pt idx="2557">
                <c:v>391.623823651804</c:v>
              </c:pt>
              <c:pt idx="2558">
                <c:v>391.63118613504298</c:v>
              </c:pt>
              <c:pt idx="2559">
                <c:v>391.63854861828202</c:v>
              </c:pt>
              <c:pt idx="2560">
                <c:v>391.64591110152099</c:v>
              </c:pt>
              <c:pt idx="2561">
                <c:v>391.65327358475997</c:v>
              </c:pt>
              <c:pt idx="2562">
                <c:v>391.66063606799901</c:v>
              </c:pt>
              <c:pt idx="2563">
                <c:v>391.66799855123799</c:v>
              </c:pt>
              <c:pt idx="2564">
                <c:v>391.67536103447702</c:v>
              </c:pt>
              <c:pt idx="2565">
                <c:v>391.682723517716</c:v>
              </c:pt>
              <c:pt idx="2566">
                <c:v>391.69008600095498</c:v>
              </c:pt>
              <c:pt idx="2567">
                <c:v>391.69744848419498</c:v>
              </c:pt>
              <c:pt idx="2568">
                <c:v>391.70481096743401</c:v>
              </c:pt>
              <c:pt idx="2569">
                <c:v>391.71217345067299</c:v>
              </c:pt>
              <c:pt idx="2570">
                <c:v>391.71953593391203</c:v>
              </c:pt>
              <c:pt idx="2571">
                <c:v>391.72689841715101</c:v>
              </c:pt>
              <c:pt idx="2572">
                <c:v>391.73426090038998</c:v>
              </c:pt>
              <c:pt idx="2573">
                <c:v>391.74162338362902</c:v>
              </c:pt>
              <c:pt idx="2574">
                <c:v>391.748985866868</c:v>
              </c:pt>
              <c:pt idx="2575">
                <c:v>391.75634835010698</c:v>
              </c:pt>
              <c:pt idx="2576">
                <c:v>391.76371083334601</c:v>
              </c:pt>
              <c:pt idx="2577">
                <c:v>391.77107331658499</c:v>
              </c:pt>
              <c:pt idx="2578">
                <c:v>391.77843579982402</c:v>
              </c:pt>
              <c:pt idx="2579">
                <c:v>391.785798283063</c:v>
              </c:pt>
              <c:pt idx="2580">
                <c:v>391.79316076630198</c:v>
              </c:pt>
              <c:pt idx="2581">
                <c:v>391.80052324954102</c:v>
              </c:pt>
              <c:pt idx="2582">
                <c:v>391.80788573277999</c:v>
              </c:pt>
              <c:pt idx="2583">
                <c:v>391.81524821602</c:v>
              </c:pt>
              <c:pt idx="2584">
                <c:v>391.82261069925897</c:v>
              </c:pt>
              <c:pt idx="2585">
                <c:v>391.82997318249801</c:v>
              </c:pt>
              <c:pt idx="2586">
                <c:v>391.83733566573699</c:v>
              </c:pt>
              <c:pt idx="2587">
                <c:v>391.84469814897602</c:v>
              </c:pt>
              <c:pt idx="2588">
                <c:v>391.852060632215</c:v>
              </c:pt>
              <c:pt idx="2589">
                <c:v>391.85942311545398</c:v>
              </c:pt>
              <c:pt idx="2590">
                <c:v>391.86678559869301</c:v>
              </c:pt>
              <c:pt idx="2591">
                <c:v>391.87414808193199</c:v>
              </c:pt>
              <c:pt idx="2592">
                <c:v>391.88151056517103</c:v>
              </c:pt>
              <c:pt idx="2593">
                <c:v>391.88887304841001</c:v>
              </c:pt>
              <c:pt idx="2594">
                <c:v>391.89623553164898</c:v>
              </c:pt>
              <c:pt idx="2595">
                <c:v>391.90359801488802</c:v>
              </c:pt>
              <c:pt idx="2596">
                <c:v>391.910960498127</c:v>
              </c:pt>
              <c:pt idx="2597">
                <c:v>391.91832298136598</c:v>
              </c:pt>
              <c:pt idx="2598">
                <c:v>391.92568546460501</c:v>
              </c:pt>
              <c:pt idx="2599">
                <c:v>391.93304794784399</c:v>
              </c:pt>
              <c:pt idx="2600">
                <c:v>391.94041043108399</c:v>
              </c:pt>
              <c:pt idx="2601">
                <c:v>391.94777291432302</c:v>
              </c:pt>
              <c:pt idx="2602">
                <c:v>391.955135397562</c:v>
              </c:pt>
              <c:pt idx="2603">
                <c:v>391.96249788080098</c:v>
              </c:pt>
              <c:pt idx="2604">
                <c:v>391.96986036404002</c:v>
              </c:pt>
              <c:pt idx="2605">
                <c:v>391.97722284727899</c:v>
              </c:pt>
              <c:pt idx="2606">
                <c:v>391.98458533051797</c:v>
              </c:pt>
              <c:pt idx="2607">
                <c:v>391.99194781375701</c:v>
              </c:pt>
              <c:pt idx="2608">
                <c:v>391.99931029699599</c:v>
              </c:pt>
              <c:pt idx="2609">
                <c:v>392.00667278023502</c:v>
              </c:pt>
              <c:pt idx="2610">
                <c:v>392.014035263474</c:v>
              </c:pt>
              <c:pt idx="2611">
                <c:v>392.02139774671298</c:v>
              </c:pt>
              <c:pt idx="2612">
                <c:v>392.02876022995201</c:v>
              </c:pt>
              <c:pt idx="2613">
                <c:v>392.03612271319099</c:v>
              </c:pt>
              <c:pt idx="2614">
                <c:v>392.04348519643003</c:v>
              </c:pt>
              <c:pt idx="2615">
                <c:v>392.050847679669</c:v>
              </c:pt>
              <c:pt idx="2616">
                <c:v>392.05611446597197</c:v>
              </c:pt>
              <c:pt idx="2617">
                <c:v>392.06340459051199</c:v>
              </c:pt>
              <c:pt idx="2618">
                <c:v>392.07069471505201</c:v>
              </c:pt>
              <c:pt idx="2619">
                <c:v>392.07798483959198</c:v>
              </c:pt>
              <c:pt idx="2620">
                <c:v>392.085274964132</c:v>
              </c:pt>
              <c:pt idx="2621">
                <c:v>392.09256508867202</c:v>
              </c:pt>
              <c:pt idx="2622">
                <c:v>392.09985521321198</c:v>
              </c:pt>
              <c:pt idx="2623">
                <c:v>392.10714533775302</c:v>
              </c:pt>
              <c:pt idx="2624">
                <c:v>392.11443546229299</c:v>
              </c:pt>
              <c:pt idx="2625">
                <c:v>392.12172558683301</c:v>
              </c:pt>
              <c:pt idx="2626">
                <c:v>392.12901571137297</c:v>
              </c:pt>
              <c:pt idx="2627">
                <c:v>392.13630583591299</c:v>
              </c:pt>
              <c:pt idx="2628">
                <c:v>392.14359596045301</c:v>
              </c:pt>
              <c:pt idx="2629">
                <c:v>392.15088608499298</c:v>
              </c:pt>
              <c:pt idx="2630">
                <c:v>392.158176209533</c:v>
              </c:pt>
              <c:pt idx="2631">
                <c:v>392.16546633407398</c:v>
              </c:pt>
              <c:pt idx="2632">
                <c:v>392.172756458614</c:v>
              </c:pt>
              <c:pt idx="2633">
                <c:v>392.18004658315402</c:v>
              </c:pt>
              <c:pt idx="2634">
                <c:v>392.18733670769399</c:v>
              </c:pt>
              <c:pt idx="2635">
                <c:v>392.19462683223401</c:v>
              </c:pt>
              <c:pt idx="2636">
                <c:v>392.20191695677403</c:v>
              </c:pt>
              <c:pt idx="2637">
                <c:v>392.20920708131399</c:v>
              </c:pt>
              <c:pt idx="2638">
                <c:v>392.21649720585401</c:v>
              </c:pt>
              <c:pt idx="2639">
                <c:v>392.22378733039398</c:v>
              </c:pt>
              <c:pt idx="2640">
                <c:v>392.23107745493502</c:v>
              </c:pt>
              <c:pt idx="2641">
                <c:v>392.23836757947498</c:v>
              </c:pt>
              <c:pt idx="2642">
                <c:v>392.245657704015</c:v>
              </c:pt>
              <c:pt idx="2643">
                <c:v>392.25294782855502</c:v>
              </c:pt>
              <c:pt idx="2644">
                <c:v>392.26023795309499</c:v>
              </c:pt>
              <c:pt idx="2645">
                <c:v>392.26752807763501</c:v>
              </c:pt>
              <c:pt idx="2646">
                <c:v>392.27481820217503</c:v>
              </c:pt>
              <c:pt idx="2647">
                <c:v>392.28210832671499</c:v>
              </c:pt>
              <c:pt idx="2648">
                <c:v>392.28939845125598</c:v>
              </c:pt>
              <c:pt idx="2649">
                <c:v>392.296688575796</c:v>
              </c:pt>
              <c:pt idx="2650">
                <c:v>392.30397870033602</c:v>
              </c:pt>
              <c:pt idx="2651">
                <c:v>392.31126882487598</c:v>
              </c:pt>
              <c:pt idx="2652">
                <c:v>392.318558949416</c:v>
              </c:pt>
              <c:pt idx="2653">
                <c:v>392.32584907395602</c:v>
              </c:pt>
              <c:pt idx="2654">
                <c:v>392.33313919849599</c:v>
              </c:pt>
              <c:pt idx="2655">
                <c:v>392.34042932303601</c:v>
              </c:pt>
              <c:pt idx="2656">
                <c:v>392.34771944757603</c:v>
              </c:pt>
              <c:pt idx="2657">
                <c:v>392.35500957211701</c:v>
              </c:pt>
              <c:pt idx="2658">
                <c:v>392.36229969665698</c:v>
              </c:pt>
              <c:pt idx="2659">
                <c:v>392.369589821197</c:v>
              </c:pt>
              <c:pt idx="2660">
                <c:v>392.37687994573702</c:v>
              </c:pt>
              <c:pt idx="2661">
                <c:v>392.38417007027698</c:v>
              </c:pt>
              <c:pt idx="2662">
                <c:v>392.391460194817</c:v>
              </c:pt>
              <c:pt idx="2663">
                <c:v>392.39875031935702</c:v>
              </c:pt>
              <c:pt idx="2664">
                <c:v>392.40604044389698</c:v>
              </c:pt>
              <c:pt idx="2665">
                <c:v>392.413330568437</c:v>
              </c:pt>
              <c:pt idx="2666">
                <c:v>392.42062069297799</c:v>
              </c:pt>
              <c:pt idx="2667">
                <c:v>392.42791081751801</c:v>
              </c:pt>
              <c:pt idx="2668">
                <c:v>392.43520094205797</c:v>
              </c:pt>
              <c:pt idx="2669">
                <c:v>392.442491066598</c:v>
              </c:pt>
              <c:pt idx="2670">
                <c:v>392.44978119113802</c:v>
              </c:pt>
              <c:pt idx="2671">
                <c:v>392.45707131567798</c:v>
              </c:pt>
              <c:pt idx="2672">
                <c:v>392.464361440218</c:v>
              </c:pt>
              <c:pt idx="2673">
                <c:v>392.47165156475802</c:v>
              </c:pt>
              <c:pt idx="2674">
                <c:v>392.47894168929901</c:v>
              </c:pt>
              <c:pt idx="2675">
                <c:v>392.48623181383903</c:v>
              </c:pt>
              <c:pt idx="2676">
                <c:v>392.49352193837899</c:v>
              </c:pt>
              <c:pt idx="2677">
                <c:v>392.50081206291901</c:v>
              </c:pt>
              <c:pt idx="2678">
                <c:v>392.50810218745897</c:v>
              </c:pt>
              <c:pt idx="2679">
                <c:v>392.51539231199899</c:v>
              </c:pt>
              <c:pt idx="2680">
                <c:v>392.52268243653901</c:v>
              </c:pt>
              <c:pt idx="2681">
                <c:v>392.52997256107898</c:v>
              </c:pt>
              <c:pt idx="2682">
                <c:v>392.537262685619</c:v>
              </c:pt>
              <c:pt idx="2683">
                <c:v>392.54455281015998</c:v>
              </c:pt>
              <c:pt idx="2684">
                <c:v>392.55184293470001</c:v>
              </c:pt>
              <c:pt idx="2685">
                <c:v>392.55913305924003</c:v>
              </c:pt>
              <c:pt idx="2686">
                <c:v>392.56642318377999</c:v>
              </c:pt>
              <c:pt idx="2687">
                <c:v>392.57371330832001</c:v>
              </c:pt>
              <c:pt idx="2688">
                <c:v>392.58100343285997</c:v>
              </c:pt>
              <c:pt idx="2689">
                <c:v>392.58829355739999</c:v>
              </c:pt>
              <c:pt idx="2690">
                <c:v>392.59558368194001</c:v>
              </c:pt>
              <c:pt idx="2691">
                <c:v>392.60287380647998</c:v>
              </c:pt>
              <c:pt idx="2692">
                <c:v>392.61016393102102</c:v>
              </c:pt>
              <c:pt idx="2693">
                <c:v>392.61745405556098</c:v>
              </c:pt>
              <c:pt idx="2694">
                <c:v>392.624744180101</c:v>
              </c:pt>
              <c:pt idx="2695">
                <c:v>392.63203430464102</c:v>
              </c:pt>
              <c:pt idx="2696">
                <c:v>392.63932442918099</c:v>
              </c:pt>
              <c:pt idx="2697">
                <c:v>392.64661455372101</c:v>
              </c:pt>
              <c:pt idx="2698">
                <c:v>392.65390467826097</c:v>
              </c:pt>
              <c:pt idx="2699">
                <c:v>392.66119480280099</c:v>
              </c:pt>
              <c:pt idx="2700">
                <c:v>392.66848492734198</c:v>
              </c:pt>
              <c:pt idx="2701">
                <c:v>392.675775051882</c:v>
              </c:pt>
              <c:pt idx="2702">
                <c:v>392.68306517642202</c:v>
              </c:pt>
              <c:pt idx="2703">
                <c:v>392.69035530096198</c:v>
              </c:pt>
              <c:pt idx="2704">
                <c:v>392.697645425502</c:v>
              </c:pt>
              <c:pt idx="2705">
                <c:v>392.70493555004202</c:v>
              </c:pt>
              <c:pt idx="2706">
                <c:v>392.71222567458199</c:v>
              </c:pt>
              <c:pt idx="2707">
                <c:v>392.71951579912201</c:v>
              </c:pt>
              <c:pt idx="2708">
                <c:v>392.72680592366203</c:v>
              </c:pt>
              <c:pt idx="2709">
                <c:v>392.73409604820301</c:v>
              </c:pt>
              <c:pt idx="2710">
                <c:v>392.74138617274298</c:v>
              </c:pt>
              <c:pt idx="2711">
                <c:v>392.748676297283</c:v>
              </c:pt>
              <c:pt idx="2712">
                <c:v>392.75596642182302</c:v>
              </c:pt>
              <c:pt idx="2713">
                <c:v>392.76325654636298</c:v>
              </c:pt>
              <c:pt idx="2714">
                <c:v>392.770546670903</c:v>
              </c:pt>
              <c:pt idx="2715">
                <c:v>392.77783679544302</c:v>
              </c:pt>
              <c:pt idx="2716">
                <c:v>392.78512691998299</c:v>
              </c:pt>
              <c:pt idx="2717">
                <c:v>392.79241704452397</c:v>
              </c:pt>
              <c:pt idx="2718">
                <c:v>392.79970716906399</c:v>
              </c:pt>
              <c:pt idx="2719">
                <c:v>392.80699729360401</c:v>
              </c:pt>
              <c:pt idx="2720">
                <c:v>392.81428741814398</c:v>
              </c:pt>
              <c:pt idx="2721">
                <c:v>392.821577542684</c:v>
              </c:pt>
              <c:pt idx="2722">
                <c:v>392.82886766722402</c:v>
              </c:pt>
              <c:pt idx="2723">
                <c:v>392.83615779176398</c:v>
              </c:pt>
              <c:pt idx="2724">
                <c:v>392.843447916304</c:v>
              </c:pt>
              <c:pt idx="2725">
                <c:v>392.85073804084402</c:v>
              </c:pt>
              <c:pt idx="2726">
                <c:v>392.85802816538501</c:v>
              </c:pt>
              <c:pt idx="2727">
                <c:v>392.86531828992503</c:v>
              </c:pt>
              <c:pt idx="2728">
                <c:v>392.87260841446499</c:v>
              </c:pt>
              <c:pt idx="2729">
                <c:v>392.87989853900501</c:v>
              </c:pt>
              <c:pt idx="2730">
                <c:v>392.88718866354498</c:v>
              </c:pt>
              <c:pt idx="2731">
                <c:v>392.894478788085</c:v>
              </c:pt>
              <c:pt idx="2732">
                <c:v>392.90176891262502</c:v>
              </c:pt>
              <c:pt idx="2733">
                <c:v>392.90905903716498</c:v>
              </c:pt>
              <c:pt idx="2734">
                <c:v>392.91634916170602</c:v>
              </c:pt>
              <c:pt idx="2735">
                <c:v>392.92363928624599</c:v>
              </c:pt>
              <c:pt idx="2736">
                <c:v>392.93092941078601</c:v>
              </c:pt>
              <c:pt idx="2737">
                <c:v>392.93821953532603</c:v>
              </c:pt>
              <c:pt idx="2738">
                <c:v>392.94550965986599</c:v>
              </c:pt>
              <c:pt idx="2739">
                <c:v>392.95279978440601</c:v>
              </c:pt>
              <c:pt idx="2740">
                <c:v>392.96008990894597</c:v>
              </c:pt>
              <c:pt idx="2741">
                <c:v>392.96738003348599</c:v>
              </c:pt>
              <c:pt idx="2742">
                <c:v>392.97467015802602</c:v>
              </c:pt>
              <c:pt idx="2743">
                <c:v>392.981960282567</c:v>
              </c:pt>
              <c:pt idx="2744">
                <c:v>392.98925040710702</c:v>
              </c:pt>
              <c:pt idx="2745">
                <c:v>392.99654053164699</c:v>
              </c:pt>
              <c:pt idx="2746">
                <c:v>393.00383065618701</c:v>
              </c:pt>
              <c:pt idx="2747">
                <c:v>393.01112078072703</c:v>
              </c:pt>
              <c:pt idx="2748">
                <c:v>393.01841090526699</c:v>
              </c:pt>
              <c:pt idx="2749">
                <c:v>393.02570102980701</c:v>
              </c:pt>
              <c:pt idx="2750">
                <c:v>393.03299115434697</c:v>
              </c:pt>
              <c:pt idx="2751">
                <c:v>393.04028127888802</c:v>
              </c:pt>
              <c:pt idx="2752">
                <c:v>393.04757140342798</c:v>
              </c:pt>
              <c:pt idx="2753">
                <c:v>393.054861527968</c:v>
              </c:pt>
              <c:pt idx="2754">
                <c:v>393.06215165250802</c:v>
              </c:pt>
              <c:pt idx="2755">
                <c:v>393.06944177704798</c:v>
              </c:pt>
              <c:pt idx="2756">
                <c:v>393.076731901588</c:v>
              </c:pt>
              <c:pt idx="2757">
                <c:v>393.08402202612803</c:v>
              </c:pt>
              <c:pt idx="2758">
                <c:v>393.09131215066799</c:v>
              </c:pt>
              <c:pt idx="2759">
                <c:v>393.09860227520801</c:v>
              </c:pt>
              <c:pt idx="2760">
                <c:v>393.105892399749</c:v>
              </c:pt>
              <c:pt idx="2761">
                <c:v>393.11318252428902</c:v>
              </c:pt>
              <c:pt idx="2762">
                <c:v>393.12047264882898</c:v>
              </c:pt>
              <c:pt idx="2763">
                <c:v>393.127762773369</c:v>
              </c:pt>
              <c:pt idx="2764">
                <c:v>393.13505289790902</c:v>
              </c:pt>
              <c:pt idx="2765">
                <c:v>393.14234302244898</c:v>
              </c:pt>
              <c:pt idx="2766">
                <c:v>393.149633146989</c:v>
              </c:pt>
              <c:pt idx="2767">
                <c:v>393.15692327152902</c:v>
              </c:pt>
              <c:pt idx="2768">
                <c:v>393.16421339606899</c:v>
              </c:pt>
              <c:pt idx="2769">
                <c:v>393.17150352060997</c:v>
              </c:pt>
              <c:pt idx="2770">
                <c:v>393.17879364514999</c:v>
              </c:pt>
              <c:pt idx="2771">
                <c:v>393.18608376969001</c:v>
              </c:pt>
              <c:pt idx="2772">
                <c:v>393.19337389422998</c:v>
              </c:pt>
              <c:pt idx="2773">
                <c:v>393.20066401877</c:v>
              </c:pt>
              <c:pt idx="2774">
                <c:v>393.20795414331002</c:v>
              </c:pt>
              <c:pt idx="2775">
                <c:v>393.21524426784998</c:v>
              </c:pt>
              <c:pt idx="2776">
                <c:v>393.22253439239</c:v>
              </c:pt>
              <c:pt idx="2777">
                <c:v>393.22982451693099</c:v>
              </c:pt>
              <c:pt idx="2778">
                <c:v>393.23711464147101</c:v>
              </c:pt>
              <c:pt idx="2779">
                <c:v>393.24440476601097</c:v>
              </c:pt>
              <c:pt idx="2780">
                <c:v>393.25169489055099</c:v>
              </c:pt>
              <c:pt idx="2781">
                <c:v>393.25898501509101</c:v>
              </c:pt>
              <c:pt idx="2782">
                <c:v>393.26627513963098</c:v>
              </c:pt>
              <c:pt idx="2783">
                <c:v>393.273565264171</c:v>
              </c:pt>
              <c:pt idx="2784">
                <c:v>393.28085538871102</c:v>
              </c:pt>
              <c:pt idx="2785">
                <c:v>393.28814551325098</c:v>
              </c:pt>
              <c:pt idx="2786">
                <c:v>393.29543563779202</c:v>
              </c:pt>
              <c:pt idx="2787">
                <c:v>393.30272576233199</c:v>
              </c:pt>
              <c:pt idx="2788">
                <c:v>393.31001588687201</c:v>
              </c:pt>
              <c:pt idx="2789">
                <c:v>393.31730601141197</c:v>
              </c:pt>
              <c:pt idx="2790">
                <c:v>393.32459613595199</c:v>
              </c:pt>
              <c:pt idx="2791">
                <c:v>393.33188626049201</c:v>
              </c:pt>
              <c:pt idx="2792">
                <c:v>393.33917638503198</c:v>
              </c:pt>
              <c:pt idx="2793">
                <c:v>393.346466509572</c:v>
              </c:pt>
              <c:pt idx="2794">
                <c:v>393.35375663411298</c:v>
              </c:pt>
              <c:pt idx="2795">
                <c:v>393.361046758653</c:v>
              </c:pt>
              <c:pt idx="2796">
                <c:v>393.36833688319302</c:v>
              </c:pt>
              <c:pt idx="2797">
                <c:v>393.37562700773299</c:v>
              </c:pt>
              <c:pt idx="2798">
                <c:v>393.38291713227301</c:v>
              </c:pt>
              <c:pt idx="2799">
                <c:v>393.39020725681303</c:v>
              </c:pt>
              <c:pt idx="2800">
                <c:v>393.39749738135299</c:v>
              </c:pt>
              <c:pt idx="2801">
                <c:v>393.40478750589301</c:v>
              </c:pt>
              <c:pt idx="2802">
                <c:v>393.41207763043298</c:v>
              </c:pt>
              <c:pt idx="2803">
                <c:v>393.41936775497402</c:v>
              </c:pt>
              <c:pt idx="2804">
                <c:v>393.42665787951398</c:v>
              </c:pt>
              <c:pt idx="2805">
                <c:v>393.433948004054</c:v>
              </c:pt>
              <c:pt idx="2806">
                <c:v>393.44123812859402</c:v>
              </c:pt>
              <c:pt idx="2807">
                <c:v>393.44852825313399</c:v>
              </c:pt>
              <c:pt idx="2808">
                <c:v>393.45581837767401</c:v>
              </c:pt>
              <c:pt idx="2809">
                <c:v>393.46310850221403</c:v>
              </c:pt>
              <c:pt idx="2810">
                <c:v>393.47039862675399</c:v>
              </c:pt>
              <c:pt idx="2811">
                <c:v>393.47768875129498</c:v>
              </c:pt>
              <c:pt idx="2812">
                <c:v>393.484978875835</c:v>
              </c:pt>
              <c:pt idx="2813">
                <c:v>393.49226900037502</c:v>
              </c:pt>
              <c:pt idx="2814">
                <c:v>393.49955912491498</c:v>
              </c:pt>
              <c:pt idx="2815">
                <c:v>393.506849249455</c:v>
              </c:pt>
              <c:pt idx="2816">
                <c:v>393.51413937399502</c:v>
              </c:pt>
              <c:pt idx="2817">
                <c:v>393.52142949853499</c:v>
              </c:pt>
              <c:pt idx="2818">
                <c:v>393.52871962307501</c:v>
              </c:pt>
              <c:pt idx="2819">
                <c:v>393.53600974761503</c:v>
              </c:pt>
              <c:pt idx="2820">
                <c:v>393.54329987215601</c:v>
              </c:pt>
              <c:pt idx="2821">
                <c:v>393.55058999669598</c:v>
              </c:pt>
              <c:pt idx="2822">
                <c:v>393.557880121236</c:v>
              </c:pt>
              <c:pt idx="2823">
                <c:v>393.56517024577602</c:v>
              </c:pt>
              <c:pt idx="2824">
                <c:v>393.57246037031598</c:v>
              </c:pt>
              <c:pt idx="2825">
                <c:v>393.579750494856</c:v>
              </c:pt>
              <c:pt idx="2826">
                <c:v>393.58704061939602</c:v>
              </c:pt>
              <c:pt idx="2827">
                <c:v>393.59433074393598</c:v>
              </c:pt>
              <c:pt idx="2828">
                <c:v>393.60162086847703</c:v>
              </c:pt>
              <c:pt idx="2829">
                <c:v>393.60891099301699</c:v>
              </c:pt>
              <c:pt idx="2830">
                <c:v>393.61620111755701</c:v>
              </c:pt>
              <c:pt idx="2831">
                <c:v>393.62349124209697</c:v>
              </c:pt>
              <c:pt idx="2832">
                <c:v>393.630781366637</c:v>
              </c:pt>
              <c:pt idx="2833">
                <c:v>393.63807149117702</c:v>
              </c:pt>
              <c:pt idx="2834">
                <c:v>393.64536161571698</c:v>
              </c:pt>
              <c:pt idx="2835">
                <c:v>393.652651740257</c:v>
              </c:pt>
              <c:pt idx="2836">
                <c:v>393.65994186479702</c:v>
              </c:pt>
              <c:pt idx="2837">
                <c:v>393.66723198933801</c:v>
              </c:pt>
              <c:pt idx="2838">
                <c:v>393.67452211387803</c:v>
              </c:pt>
              <c:pt idx="2839">
                <c:v>393.68181223841799</c:v>
              </c:pt>
              <c:pt idx="2840">
                <c:v>393.68910236295801</c:v>
              </c:pt>
              <c:pt idx="2841">
                <c:v>393.69639248749797</c:v>
              </c:pt>
              <c:pt idx="2842">
                <c:v>393.70368261203799</c:v>
              </c:pt>
              <c:pt idx="2843">
                <c:v>393.71097273657801</c:v>
              </c:pt>
              <c:pt idx="2844">
                <c:v>393.71826286111798</c:v>
              </c:pt>
              <c:pt idx="2845">
                <c:v>393.72555298565902</c:v>
              </c:pt>
              <c:pt idx="2846">
                <c:v>393.73284311019898</c:v>
              </c:pt>
              <c:pt idx="2847">
                <c:v>393.74013323473901</c:v>
              </c:pt>
              <c:pt idx="2848">
                <c:v>393.74742335927903</c:v>
              </c:pt>
              <c:pt idx="2849">
                <c:v>393.75471348381899</c:v>
              </c:pt>
              <c:pt idx="2850">
                <c:v>393.76200360835901</c:v>
              </c:pt>
              <c:pt idx="2851">
                <c:v>393.76929373289897</c:v>
              </c:pt>
              <c:pt idx="2852">
                <c:v>393.77658385743899</c:v>
              </c:pt>
              <c:pt idx="2853">
                <c:v>393.78387398197901</c:v>
              </c:pt>
              <c:pt idx="2854">
                <c:v>393.79116410652</c:v>
              </c:pt>
              <c:pt idx="2855">
                <c:v>393.79845423106002</c:v>
              </c:pt>
              <c:pt idx="2856">
                <c:v>393.80574435559998</c:v>
              </c:pt>
              <c:pt idx="2857">
                <c:v>393.81303448014</c:v>
              </c:pt>
              <c:pt idx="2858">
                <c:v>393.82032460468002</c:v>
              </c:pt>
              <c:pt idx="2859">
                <c:v>393.82761472921999</c:v>
              </c:pt>
              <c:pt idx="2860">
                <c:v>393.83490485376001</c:v>
              </c:pt>
              <c:pt idx="2861">
                <c:v>393.84219497829997</c:v>
              </c:pt>
              <c:pt idx="2862">
                <c:v>393.84948510283999</c:v>
              </c:pt>
              <c:pt idx="2863">
                <c:v>393.85677522738098</c:v>
              </c:pt>
              <c:pt idx="2864">
                <c:v>393.864065351921</c:v>
              </c:pt>
              <c:pt idx="2865">
                <c:v>393.87135547646102</c:v>
              </c:pt>
              <c:pt idx="2866">
                <c:v>393.87864560100098</c:v>
              </c:pt>
              <c:pt idx="2867">
                <c:v>393.885935725541</c:v>
              </c:pt>
              <c:pt idx="2868">
                <c:v>393.89322585008102</c:v>
              </c:pt>
              <c:pt idx="2869">
                <c:v>393.90051597462099</c:v>
              </c:pt>
              <c:pt idx="2870">
                <c:v>393.90780609916101</c:v>
              </c:pt>
              <c:pt idx="2871">
                <c:v>393.91509622370199</c:v>
              </c:pt>
              <c:pt idx="2872">
                <c:v>393.92238634824201</c:v>
              </c:pt>
              <c:pt idx="2873">
                <c:v>393.92967647278198</c:v>
              </c:pt>
              <c:pt idx="2874">
                <c:v>393.936966597322</c:v>
              </c:pt>
              <c:pt idx="2875">
                <c:v>393.94425672186202</c:v>
              </c:pt>
              <c:pt idx="2876">
                <c:v>393.95154684640198</c:v>
              </c:pt>
              <c:pt idx="2877">
                <c:v>393.958836970942</c:v>
              </c:pt>
              <c:pt idx="2878">
                <c:v>393.96612709548202</c:v>
              </c:pt>
              <c:pt idx="2879">
                <c:v>393.97341722002199</c:v>
              </c:pt>
              <c:pt idx="2880">
                <c:v>393.98070734456297</c:v>
              </c:pt>
              <c:pt idx="2881">
                <c:v>393.98799746910299</c:v>
              </c:pt>
              <c:pt idx="2882">
                <c:v>393.99528759364301</c:v>
              </c:pt>
              <c:pt idx="2883">
                <c:v>394.00257771818298</c:v>
              </c:pt>
              <c:pt idx="2884">
                <c:v>394.009867842723</c:v>
              </c:pt>
              <c:pt idx="2885">
                <c:v>394.01715796726302</c:v>
              </c:pt>
              <c:pt idx="2886">
                <c:v>394.02444809180298</c:v>
              </c:pt>
              <c:pt idx="2887">
                <c:v>394.031738216343</c:v>
              </c:pt>
              <c:pt idx="2888">
                <c:v>394.03902834088302</c:v>
              </c:pt>
              <c:pt idx="2889">
                <c:v>394.04631846542401</c:v>
              </c:pt>
              <c:pt idx="2890">
                <c:v>394.05360858996403</c:v>
              </c:pt>
              <c:pt idx="2891">
                <c:v>394.06089871450399</c:v>
              </c:pt>
              <c:pt idx="2892">
                <c:v>394.06818883904401</c:v>
              </c:pt>
              <c:pt idx="2893">
                <c:v>394.07547896358398</c:v>
              </c:pt>
              <c:pt idx="2894">
                <c:v>394.082769088124</c:v>
              </c:pt>
              <c:pt idx="2895">
                <c:v>394.09005921266402</c:v>
              </c:pt>
              <c:pt idx="2896">
                <c:v>394.09734933720398</c:v>
              </c:pt>
              <c:pt idx="2897">
                <c:v>394.10463946174502</c:v>
              </c:pt>
              <c:pt idx="2898">
                <c:v>394.11192958628499</c:v>
              </c:pt>
              <c:pt idx="2899">
                <c:v>394.11921971082501</c:v>
              </c:pt>
              <c:pt idx="2900">
                <c:v>394.12650983536503</c:v>
              </c:pt>
              <c:pt idx="2901">
                <c:v>394.13379995990499</c:v>
              </c:pt>
              <c:pt idx="2902">
                <c:v>394.14109008444501</c:v>
              </c:pt>
              <c:pt idx="2903">
                <c:v>394.14838020898497</c:v>
              </c:pt>
              <c:pt idx="2904">
                <c:v>394.15567033352499</c:v>
              </c:pt>
              <c:pt idx="2905">
                <c:v>394.16296045806502</c:v>
              </c:pt>
              <c:pt idx="2906">
                <c:v>394.170250582606</c:v>
              </c:pt>
              <c:pt idx="2907">
                <c:v>394.17754070714602</c:v>
              </c:pt>
              <c:pt idx="2908">
                <c:v>394.18483083168599</c:v>
              </c:pt>
              <c:pt idx="2909">
                <c:v>394.19212095622601</c:v>
              </c:pt>
              <c:pt idx="2910">
                <c:v>394.19941108076603</c:v>
              </c:pt>
              <c:pt idx="2911">
                <c:v>394.20670120530599</c:v>
              </c:pt>
              <c:pt idx="2912">
                <c:v>394.21399132984601</c:v>
              </c:pt>
              <c:pt idx="2913">
                <c:v>394.22128145438597</c:v>
              </c:pt>
              <c:pt idx="2914">
                <c:v>394.22857157892702</c:v>
              </c:pt>
              <c:pt idx="2915">
                <c:v>394.23586170346698</c:v>
              </c:pt>
              <c:pt idx="2916">
                <c:v>394.243151828007</c:v>
              </c:pt>
              <c:pt idx="2917">
                <c:v>394.25044195254702</c:v>
              </c:pt>
              <c:pt idx="2918">
                <c:v>394.25773207708698</c:v>
              </c:pt>
              <c:pt idx="2919">
                <c:v>394.265022201627</c:v>
              </c:pt>
              <c:pt idx="2920">
                <c:v>394.27231232616703</c:v>
              </c:pt>
              <c:pt idx="2921">
                <c:v>394.27960245070699</c:v>
              </c:pt>
              <c:pt idx="2922">
                <c:v>394.28689257524701</c:v>
              </c:pt>
              <c:pt idx="2923">
                <c:v>394.294182699788</c:v>
              </c:pt>
              <c:pt idx="2924">
                <c:v>394.30147282432802</c:v>
              </c:pt>
              <c:pt idx="2925">
                <c:v>394.30876294886798</c:v>
              </c:pt>
              <c:pt idx="2926">
                <c:v>394.316053073408</c:v>
              </c:pt>
              <c:pt idx="2927">
                <c:v>394.32334319794802</c:v>
              </c:pt>
              <c:pt idx="2928">
                <c:v>394.33063332248798</c:v>
              </c:pt>
              <c:pt idx="2929">
                <c:v>394.337923447028</c:v>
              </c:pt>
              <c:pt idx="2930">
                <c:v>394.34521357156802</c:v>
              </c:pt>
              <c:pt idx="2931">
                <c:v>394.35250369610799</c:v>
              </c:pt>
              <c:pt idx="2932">
                <c:v>394.35979382064897</c:v>
              </c:pt>
              <c:pt idx="2933">
                <c:v>394.36708394518899</c:v>
              </c:pt>
              <c:pt idx="2934">
                <c:v>394.37437406972901</c:v>
              </c:pt>
              <c:pt idx="2935">
                <c:v>394.38166419426898</c:v>
              </c:pt>
              <c:pt idx="2936">
                <c:v>394.388954318809</c:v>
              </c:pt>
              <c:pt idx="2937">
                <c:v>394.39624444334902</c:v>
              </c:pt>
              <c:pt idx="2938">
                <c:v>394.40353456788898</c:v>
              </c:pt>
              <c:pt idx="2939">
                <c:v>394.410824692429</c:v>
              </c:pt>
              <c:pt idx="2940">
                <c:v>394.41811481696999</c:v>
              </c:pt>
              <c:pt idx="2941">
                <c:v>394.42540494151001</c:v>
              </c:pt>
              <c:pt idx="2942">
                <c:v>394.43269506604997</c:v>
              </c:pt>
              <c:pt idx="2943">
                <c:v>394.43998519058999</c:v>
              </c:pt>
              <c:pt idx="2944">
                <c:v>394.44727531513001</c:v>
              </c:pt>
              <c:pt idx="2945">
                <c:v>394.45456543966998</c:v>
              </c:pt>
              <c:pt idx="2946">
                <c:v>394.46185556421</c:v>
              </c:pt>
              <c:pt idx="2947">
                <c:v>394.46914568875002</c:v>
              </c:pt>
              <c:pt idx="2948">
                <c:v>394.47643581328998</c:v>
              </c:pt>
              <c:pt idx="2949">
                <c:v>394.48372593783103</c:v>
              </c:pt>
              <c:pt idx="2950">
                <c:v>394.49101606237099</c:v>
              </c:pt>
              <c:pt idx="2951">
                <c:v>394.49830618691101</c:v>
              </c:pt>
              <c:pt idx="2952">
                <c:v>394.50559631145097</c:v>
              </c:pt>
              <c:pt idx="2953">
                <c:v>394.51288643599099</c:v>
              </c:pt>
              <c:pt idx="2954">
                <c:v>394.52017656053101</c:v>
              </c:pt>
              <c:pt idx="2955">
                <c:v>394.52746668507098</c:v>
              </c:pt>
              <c:pt idx="2956">
                <c:v>394.534756809611</c:v>
              </c:pt>
              <c:pt idx="2957">
                <c:v>394.54204693415198</c:v>
              </c:pt>
              <c:pt idx="2958">
                <c:v>394.549337058692</c:v>
              </c:pt>
              <c:pt idx="2959">
                <c:v>394.55662718323202</c:v>
              </c:pt>
              <c:pt idx="2960">
                <c:v>394.56391730777199</c:v>
              </c:pt>
              <c:pt idx="2961">
                <c:v>394.57120743231201</c:v>
              </c:pt>
              <c:pt idx="2962">
                <c:v>394.57849755685203</c:v>
              </c:pt>
              <c:pt idx="2963">
                <c:v>394.58578768139199</c:v>
              </c:pt>
              <c:pt idx="2964">
                <c:v>394.59307780593201</c:v>
              </c:pt>
              <c:pt idx="2965">
                <c:v>394.60036793047198</c:v>
              </c:pt>
              <c:pt idx="2966">
                <c:v>394.60765805501302</c:v>
              </c:pt>
              <c:pt idx="2967">
                <c:v>394.61494817955298</c:v>
              </c:pt>
              <c:pt idx="2968">
                <c:v>394.622238304093</c:v>
              </c:pt>
              <c:pt idx="2969">
                <c:v>394.62952842863302</c:v>
              </c:pt>
              <c:pt idx="2970">
                <c:v>394.63681855317299</c:v>
              </c:pt>
              <c:pt idx="2971">
                <c:v>394.64410867771301</c:v>
              </c:pt>
              <c:pt idx="2972">
                <c:v>394.65139880225303</c:v>
              </c:pt>
              <c:pt idx="2973">
                <c:v>394.65868892679299</c:v>
              </c:pt>
              <c:pt idx="2974">
                <c:v>394.66597905133398</c:v>
              </c:pt>
              <c:pt idx="2975">
                <c:v>394.673269175874</c:v>
              </c:pt>
              <c:pt idx="2976">
                <c:v>394.68055930041402</c:v>
              </c:pt>
              <c:pt idx="2977">
                <c:v>394.68784942495398</c:v>
              </c:pt>
              <c:pt idx="2978">
                <c:v>394.695139549494</c:v>
              </c:pt>
              <c:pt idx="2979">
                <c:v>394.70242967403402</c:v>
              </c:pt>
              <c:pt idx="2980">
                <c:v>394.70971979857399</c:v>
              </c:pt>
              <c:pt idx="2981">
                <c:v>394.71700992311401</c:v>
              </c:pt>
              <c:pt idx="2982">
                <c:v>394.72430004765403</c:v>
              </c:pt>
              <c:pt idx="2983">
                <c:v>394.73159017219501</c:v>
              </c:pt>
              <c:pt idx="2984">
                <c:v>394.73888029673498</c:v>
              </c:pt>
              <c:pt idx="2985">
                <c:v>394.746170421275</c:v>
              </c:pt>
              <c:pt idx="2986">
                <c:v>394.75346054581502</c:v>
              </c:pt>
              <c:pt idx="2987">
                <c:v>394.76075067035498</c:v>
              </c:pt>
              <c:pt idx="2988">
                <c:v>394.768040794895</c:v>
              </c:pt>
              <c:pt idx="2989">
                <c:v>394.77533091943502</c:v>
              </c:pt>
              <c:pt idx="2990">
                <c:v>394.78262104397498</c:v>
              </c:pt>
              <c:pt idx="2991">
                <c:v>394.78991116851603</c:v>
              </c:pt>
              <c:pt idx="2992">
                <c:v>394.79720129305599</c:v>
              </c:pt>
              <c:pt idx="2993">
                <c:v>394.80449141759601</c:v>
              </c:pt>
              <c:pt idx="2994">
                <c:v>394.81178154213598</c:v>
              </c:pt>
              <c:pt idx="2995">
                <c:v>394.819071666676</c:v>
              </c:pt>
              <c:pt idx="2996">
                <c:v>394.82636179121602</c:v>
              </c:pt>
              <c:pt idx="2997">
                <c:v>394.83365191575598</c:v>
              </c:pt>
              <c:pt idx="2998">
                <c:v>394.840942040296</c:v>
              </c:pt>
              <c:pt idx="2999">
                <c:v>394.84823216483602</c:v>
              </c:pt>
              <c:pt idx="3000">
                <c:v>394.85552228937701</c:v>
              </c:pt>
              <c:pt idx="3001">
                <c:v>394.86281241391703</c:v>
              </c:pt>
              <c:pt idx="3002">
                <c:v>394.87010253845699</c:v>
              </c:pt>
              <c:pt idx="3003">
                <c:v>394.87739266299701</c:v>
              </c:pt>
              <c:pt idx="3004">
                <c:v>394.88468278753697</c:v>
              </c:pt>
              <c:pt idx="3005">
                <c:v>394.89197291207699</c:v>
              </c:pt>
              <c:pt idx="3006">
                <c:v>394.89926303661701</c:v>
              </c:pt>
              <c:pt idx="3007">
                <c:v>394.90655316115698</c:v>
              </c:pt>
              <c:pt idx="3008">
                <c:v>394.91384328569802</c:v>
              </c:pt>
              <c:pt idx="3009">
                <c:v>394.92113341023799</c:v>
              </c:pt>
              <c:pt idx="3010">
                <c:v>394.92842353477801</c:v>
              </c:pt>
              <c:pt idx="3011">
                <c:v>394.93571365931803</c:v>
              </c:pt>
              <c:pt idx="3012">
                <c:v>394.94300378385799</c:v>
              </c:pt>
              <c:pt idx="3013">
                <c:v>394.95029390839801</c:v>
              </c:pt>
              <c:pt idx="3014">
                <c:v>394.95758403293797</c:v>
              </c:pt>
            </c:numLit>
          </c:yVal>
          <c:smooth val="1"/>
          <c:extLst>
            <c:ext xmlns:c16="http://schemas.microsoft.com/office/drawing/2014/chart" uri="{C3380CC4-5D6E-409C-BE32-E72D297353CC}">
              <c16:uniqueId val="{00000004-1C6B-4863-8DA2-0A814CF8F548}"/>
            </c:ext>
          </c:extLst>
        </c:ser>
        <c:dLbls>
          <c:showLegendKey val="0"/>
          <c:showVal val="0"/>
          <c:showCatName val="0"/>
          <c:showSerName val="0"/>
          <c:showPercent val="0"/>
          <c:showBubbleSize val="0"/>
        </c:dLbls>
        <c:axId val="928084640"/>
        <c:axId val="1226768288"/>
      </c:scatterChart>
      <c:valAx>
        <c:axId val="928084640"/>
        <c:scaling>
          <c:orientation val="minMax"/>
          <c:max val="350"/>
          <c:min val="0"/>
        </c:scaling>
        <c:delete val="0"/>
        <c:axPos val="b"/>
        <c:majorGridlines>
          <c:spPr>
            <a:ln w="9525" cap="flat" cmpd="sng" algn="ctr">
              <a:solidFill>
                <a:schemeClr val="tx1">
                  <a:lumMod val="15000"/>
                  <a:lumOff val="85000"/>
                </a:schemeClr>
              </a:solidFill>
              <a:round/>
            </a:ln>
            <a:effectLst/>
          </c:spPr>
        </c:majorGridlines>
        <c:title>
          <c:tx>
            <c:rich>
              <a:bodyPr/>
              <a:lstStyle/>
              <a:p>
                <a:pPr>
                  <a:defRPr b="0"/>
                </a:pPr>
                <a:r>
                  <a:rPr lang="en-GB" b="0"/>
                  <a:t>Time [s]</a:t>
                </a:r>
              </a:p>
            </c:rich>
          </c:tx>
          <c:overlay val="0"/>
        </c:title>
        <c:numFmt formatCode="General" sourceLinked="1"/>
        <c:majorTickMark val="none"/>
        <c:minorTickMark val="none"/>
        <c:tickLblPos val="nextTo"/>
        <c:spPr>
          <a:noFill/>
          <a:ln w="0" cap="flat" cmpd="sng" algn="ctr">
            <a:noFill/>
            <a:round/>
          </a:ln>
          <a:effectLst/>
        </c:spPr>
        <c:txPr>
          <a:bodyPr rot="-60000000" vert="horz"/>
          <a:lstStyle/>
          <a:p>
            <a:pPr>
              <a:defRPr/>
            </a:pPr>
            <a:endParaRPr lang="en-US"/>
          </a:p>
        </c:txPr>
        <c:crossAx val="1226768288"/>
        <c:crosses val="autoZero"/>
        <c:crossBetween val="midCat"/>
        <c:majorUnit val="50"/>
      </c:valAx>
      <c:valAx>
        <c:axId val="1226768288"/>
        <c:scaling>
          <c:orientation val="minMax"/>
          <c:max val="600"/>
        </c:scaling>
        <c:delete val="0"/>
        <c:axPos val="l"/>
        <c:majorGridlines>
          <c:spPr>
            <a:ln w="9525" cap="flat" cmpd="sng" algn="ctr">
              <a:solidFill>
                <a:schemeClr val="tx1">
                  <a:lumMod val="15000"/>
                  <a:lumOff val="85000"/>
                </a:schemeClr>
              </a:solidFill>
              <a:round/>
            </a:ln>
            <a:effectLst/>
          </c:spPr>
        </c:majorGridlines>
        <c:title>
          <c:tx>
            <c:rich>
              <a:bodyPr/>
              <a:lstStyle/>
              <a:p>
                <a:pPr>
                  <a:defRPr b="0"/>
                </a:pPr>
                <a:r>
                  <a:rPr lang="en-GB" b="0"/>
                  <a:t>Temperature [°C]</a:t>
                </a:r>
              </a:p>
            </c:rich>
          </c:tx>
          <c:overlay val="0"/>
        </c:title>
        <c:numFmt formatCode="General" sourceLinked="1"/>
        <c:majorTickMark val="none"/>
        <c:minorTickMark val="none"/>
        <c:tickLblPos val="nextTo"/>
        <c:spPr>
          <a:noFill/>
          <a:ln w="0" cap="flat" cmpd="sng" algn="ctr">
            <a:noFill/>
            <a:round/>
          </a:ln>
          <a:effectLst/>
        </c:spPr>
        <c:txPr>
          <a:bodyPr rot="-60000000" vert="horz"/>
          <a:lstStyle/>
          <a:p>
            <a:pPr>
              <a:defRPr/>
            </a:pPr>
            <a:endParaRPr lang="en-US"/>
          </a:p>
        </c:txPr>
        <c:crossAx val="928084640"/>
        <c:crosses val="autoZero"/>
        <c:crossBetween val="midCat"/>
      </c:valAx>
      <c:spPr>
        <a:ln w="3175">
          <a:solidFill>
            <a:schemeClr val="tx1"/>
          </a:solidFill>
        </a:ln>
      </c:spPr>
    </c:plotArea>
    <c:legend>
      <c:legendPos val="r"/>
      <c:layout>
        <c:manualLayout>
          <c:xMode val="edge"/>
          <c:yMode val="edge"/>
          <c:x val="0.48770903820094097"/>
          <c:y val="0.67495246913580242"/>
          <c:w val="0.43489961259280974"/>
          <c:h val="0.12871358024691357"/>
        </c:manualLayout>
      </c:layout>
      <c:overlay val="1"/>
      <c:spPr>
        <a:solidFill>
          <a:sysClr val="window" lastClr="FFFFFF"/>
        </a:solidFill>
        <a:ln w="6350">
          <a:solidFill>
            <a:schemeClr val="tx1"/>
          </a:solidFill>
        </a:ln>
      </c:spPr>
      <c:txPr>
        <a:bodyPr/>
        <a:lstStyle/>
        <a:p>
          <a:pPr>
            <a:defRPr sz="1000"/>
          </a:pPr>
          <a:endParaRPr lang="en-US"/>
        </a:p>
      </c:txPr>
    </c:legend>
    <c:plotVisOnly val="1"/>
    <c:dispBlanksAs val="gap"/>
    <c:showDLblsOverMax val="0"/>
    <c:extLst/>
  </c:chart>
  <c:spPr>
    <a:ln>
      <a:noFill/>
    </a:ln>
  </c:spPr>
  <c:txPr>
    <a:bodyPr/>
    <a:lstStyle/>
    <a:p>
      <a:pPr>
        <a:defRPr>
          <a:solidFill>
            <a:sysClr val="windowText" lastClr="000000"/>
          </a:solidFill>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0.65434</cdr:x>
      <cdr:y>0.19659</cdr:y>
    </cdr:from>
    <cdr:to>
      <cdr:x>0.79534</cdr:x>
      <cdr:y>0.24758</cdr:y>
    </cdr:to>
    <cdr:cxnSp macro="">
      <cdr:nvCxnSpPr>
        <cdr:cNvPr id="3" name="Connector: Elbow 2">
          <a:extLst xmlns:a="http://schemas.openxmlformats.org/drawingml/2006/main">
            <a:ext uri="{FF2B5EF4-FFF2-40B4-BE49-F238E27FC236}">
              <a16:creationId xmlns:a16="http://schemas.microsoft.com/office/drawing/2014/main" id="{52674331-1717-4DF1-896E-4FE5EB5B602F}"/>
            </a:ext>
          </a:extLst>
        </cdr:cNvPr>
        <cdr:cNvCxnSpPr/>
      </cdr:nvCxnSpPr>
      <cdr:spPr>
        <a:xfrm xmlns:a="http://schemas.openxmlformats.org/drawingml/2006/main" flipV="1">
          <a:off x="5889035" y="855450"/>
          <a:ext cx="1269000" cy="221876"/>
        </a:xfrm>
        <a:prstGeom xmlns:a="http://schemas.openxmlformats.org/drawingml/2006/main" prst="bentConnector3">
          <a:avLst/>
        </a:prstGeom>
        <a:ln xmlns:a="http://schemas.openxmlformats.org/drawingml/2006/main" w="12700">
          <a:solidFill>
            <a:schemeClr val="tx1"/>
          </a:solidFill>
          <a:prstDash val="sysDot"/>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28A176-133C-40F2-8EFC-4E0C71FF2B48}" type="datetimeFigureOut">
              <a:rPr lang="en-GB" smtClean="0"/>
              <a:t>27/11/2020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CCFFC-404C-44C0-847E-197466AF309D}" type="slidenum">
              <a:rPr lang="en-GB" smtClean="0"/>
              <a:t>‹#›</a:t>
            </a:fld>
            <a:endParaRPr lang="en-GB"/>
          </a:p>
        </p:txBody>
      </p:sp>
    </p:spTree>
    <p:extLst>
      <p:ext uri="{BB962C8B-B14F-4D97-AF65-F5344CB8AC3E}">
        <p14:creationId xmlns:p14="http://schemas.microsoft.com/office/powerpoint/2010/main" val="2156147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6CCFFC-404C-44C0-847E-197466AF309D}" type="slidenum">
              <a:rPr lang="en-GB" smtClean="0"/>
              <a:t>1</a:t>
            </a:fld>
            <a:endParaRPr lang="en-GB"/>
          </a:p>
        </p:txBody>
      </p:sp>
    </p:spTree>
    <p:extLst>
      <p:ext uri="{BB962C8B-B14F-4D97-AF65-F5344CB8AC3E}">
        <p14:creationId xmlns:p14="http://schemas.microsoft.com/office/powerpoint/2010/main" val="33504337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B36CCFFC-404C-44C0-847E-197466AF309D}" type="slidenum">
              <a:rPr lang="en-GB" smtClean="0"/>
              <a:t>10</a:t>
            </a:fld>
            <a:endParaRPr lang="en-GB"/>
          </a:p>
        </p:txBody>
      </p:sp>
    </p:spTree>
    <p:extLst>
      <p:ext uri="{BB962C8B-B14F-4D97-AF65-F5344CB8AC3E}">
        <p14:creationId xmlns:p14="http://schemas.microsoft.com/office/powerpoint/2010/main" val="18166978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6CCFFC-404C-44C0-847E-197466AF309D}" type="slidenum">
              <a:rPr lang="en-GB" smtClean="0"/>
              <a:t>11</a:t>
            </a:fld>
            <a:endParaRPr lang="en-GB"/>
          </a:p>
        </p:txBody>
      </p:sp>
    </p:spTree>
    <p:extLst>
      <p:ext uri="{BB962C8B-B14F-4D97-AF65-F5344CB8AC3E}">
        <p14:creationId xmlns:p14="http://schemas.microsoft.com/office/powerpoint/2010/main" val="1226202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6CCFFC-404C-44C0-847E-197466AF309D}" type="slidenum">
              <a:rPr lang="en-GB" smtClean="0"/>
              <a:t>12</a:t>
            </a:fld>
            <a:endParaRPr lang="en-GB"/>
          </a:p>
        </p:txBody>
      </p:sp>
    </p:spTree>
    <p:extLst>
      <p:ext uri="{BB962C8B-B14F-4D97-AF65-F5344CB8AC3E}">
        <p14:creationId xmlns:p14="http://schemas.microsoft.com/office/powerpoint/2010/main" val="4101871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6CCFFC-404C-44C0-847E-197466AF309D}" type="slidenum">
              <a:rPr lang="en-GB" smtClean="0"/>
              <a:t>2</a:t>
            </a:fld>
            <a:endParaRPr lang="en-GB"/>
          </a:p>
        </p:txBody>
      </p:sp>
    </p:spTree>
    <p:extLst>
      <p:ext uri="{BB962C8B-B14F-4D97-AF65-F5344CB8AC3E}">
        <p14:creationId xmlns:p14="http://schemas.microsoft.com/office/powerpoint/2010/main" val="4131449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6CCFFC-404C-44C0-847E-197466AF309D}" type="slidenum">
              <a:rPr lang="en-GB" smtClean="0"/>
              <a:t>3</a:t>
            </a:fld>
            <a:endParaRPr lang="en-GB"/>
          </a:p>
        </p:txBody>
      </p:sp>
    </p:spTree>
    <p:extLst>
      <p:ext uri="{BB962C8B-B14F-4D97-AF65-F5344CB8AC3E}">
        <p14:creationId xmlns:p14="http://schemas.microsoft.com/office/powerpoint/2010/main" val="1962317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6CCFFC-404C-44C0-847E-197466AF309D}" type="slidenum">
              <a:rPr lang="en-GB" smtClean="0"/>
              <a:t>4</a:t>
            </a:fld>
            <a:endParaRPr lang="en-GB"/>
          </a:p>
        </p:txBody>
      </p:sp>
    </p:spTree>
    <p:extLst>
      <p:ext uri="{BB962C8B-B14F-4D97-AF65-F5344CB8AC3E}">
        <p14:creationId xmlns:p14="http://schemas.microsoft.com/office/powerpoint/2010/main" val="2005395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6CCFFC-404C-44C0-847E-197466AF309D}" type="slidenum">
              <a:rPr lang="en-GB" smtClean="0"/>
              <a:t>5</a:t>
            </a:fld>
            <a:endParaRPr lang="en-GB"/>
          </a:p>
        </p:txBody>
      </p:sp>
    </p:spTree>
    <p:extLst>
      <p:ext uri="{BB962C8B-B14F-4D97-AF65-F5344CB8AC3E}">
        <p14:creationId xmlns:p14="http://schemas.microsoft.com/office/powerpoint/2010/main" val="2430132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6CCFFC-404C-44C0-847E-197466AF309D}" type="slidenum">
              <a:rPr lang="en-GB" smtClean="0"/>
              <a:t>6</a:t>
            </a:fld>
            <a:endParaRPr lang="en-GB"/>
          </a:p>
        </p:txBody>
      </p:sp>
    </p:spTree>
    <p:extLst>
      <p:ext uri="{BB962C8B-B14F-4D97-AF65-F5344CB8AC3E}">
        <p14:creationId xmlns:p14="http://schemas.microsoft.com/office/powerpoint/2010/main" val="2669551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6CCFFC-404C-44C0-847E-197466AF309D}" type="slidenum">
              <a:rPr lang="en-GB" smtClean="0"/>
              <a:t>7</a:t>
            </a:fld>
            <a:endParaRPr lang="en-GB"/>
          </a:p>
        </p:txBody>
      </p:sp>
    </p:spTree>
    <p:extLst>
      <p:ext uri="{BB962C8B-B14F-4D97-AF65-F5344CB8AC3E}">
        <p14:creationId xmlns:p14="http://schemas.microsoft.com/office/powerpoint/2010/main" val="36350978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6CCFFC-404C-44C0-847E-197466AF309D}" type="slidenum">
              <a:rPr lang="en-GB" smtClean="0"/>
              <a:t>8</a:t>
            </a:fld>
            <a:endParaRPr lang="en-GB"/>
          </a:p>
        </p:txBody>
      </p:sp>
    </p:spTree>
    <p:extLst>
      <p:ext uri="{BB962C8B-B14F-4D97-AF65-F5344CB8AC3E}">
        <p14:creationId xmlns:p14="http://schemas.microsoft.com/office/powerpoint/2010/main" val="1283367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solidFill>
                <a:srgbClr val="FF0000"/>
              </a:solidFill>
            </a:endParaRPr>
          </a:p>
        </p:txBody>
      </p:sp>
      <p:sp>
        <p:nvSpPr>
          <p:cNvPr id="4" name="Slide Number Placeholder 3"/>
          <p:cNvSpPr>
            <a:spLocks noGrp="1"/>
          </p:cNvSpPr>
          <p:nvPr>
            <p:ph type="sldNum" sz="quarter" idx="5"/>
          </p:nvPr>
        </p:nvSpPr>
        <p:spPr/>
        <p:txBody>
          <a:bodyPr/>
          <a:lstStyle/>
          <a:p>
            <a:fld id="{B36CCFFC-404C-44C0-847E-197466AF309D}" type="slidenum">
              <a:rPr lang="en-GB" smtClean="0"/>
              <a:t>9</a:t>
            </a:fld>
            <a:endParaRPr lang="en-GB"/>
          </a:p>
        </p:txBody>
      </p:sp>
    </p:spTree>
    <p:extLst>
      <p:ext uri="{BB962C8B-B14F-4D97-AF65-F5344CB8AC3E}">
        <p14:creationId xmlns:p14="http://schemas.microsoft.com/office/powerpoint/2010/main" val="4246298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AFB79011-6F72-419B-83C9-933EDD0A3E22}" type="datetime1">
              <a:rPr lang="en-US" smtClean="0"/>
              <a:t>11/27/20</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F3C1DB64-1ABC-4423-B292-326DA3271F2E}" type="datetime1">
              <a:rPr lang="en-US" smtClean="0"/>
              <a:t>11/27/20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C99F86D9-B889-4DCB-9D47-AE253AF7DF19}" type="datetime1">
              <a:rPr lang="en-US" smtClean="0"/>
              <a:t>11/27/20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97C2B8A3-A319-4A76-ADC2-44AFCEB9B4B7}" type="datetime1">
              <a:rPr lang="en-US" smtClean="0"/>
              <a:t>11/27/20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F2903341-569F-485A-B4CC-65C3EEF55A7A}" type="datetime1">
              <a:rPr lang="en-US" smtClean="0"/>
              <a:t>11/27/20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568AAEEC-9902-45EA-B570-D66B62EC27A3}" type="datetime1">
              <a:rPr lang="en-US" smtClean="0"/>
              <a:t>11/27/20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1D42794F-CA35-4B47-810B-2C7EE8DA5705}" type="datetime1">
              <a:rPr lang="en-US" smtClean="0"/>
              <a:t>11/27/20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B1647B7F-35A1-4C15-A7A4-1D9B9DAF0B02}" type="datetime1">
              <a:rPr lang="en-US" smtClean="0"/>
              <a:t>11/27/20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6366D674-74A9-406A-9053-3F980E7173D7}" type="datetime1">
              <a:rPr lang="en-US" smtClean="0"/>
              <a:t>11/27/20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9762D578-AACD-4178-B041-9CEEF5F10565}" type="datetime1">
              <a:rPr lang="en-US" smtClean="0"/>
              <a:t>11/27/20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1D7DA60F-DEA4-40A1-86A6-4116825F5418}" type="datetime1">
              <a:rPr lang="en-US" smtClean="0"/>
              <a:t>11/27/20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38200" y="6356349"/>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0EA680-D336-4FF7-8B7A-9848BB0A1C32}" type="slidenum">
              <a:rPr lang="en-US" smtClean="0"/>
              <a:pPr/>
              <a:t>‹#›</a:t>
            </a:fld>
            <a:endParaRPr lang="en-US" dirty="0"/>
          </a:p>
        </p:txBody>
      </p:sp>
      <p:pic>
        <p:nvPicPr>
          <p:cNvPr id="8" name="Picture 7" descr="A picture containing knife&#10;&#10;Description automatically generated">
            <a:extLst>
              <a:ext uri="{FF2B5EF4-FFF2-40B4-BE49-F238E27FC236}">
                <a16:creationId xmlns:a16="http://schemas.microsoft.com/office/drawing/2014/main" id="{0F8FFEBA-EEA6-4D72-BD44-E73CEFE6DB1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731585" y="5952875"/>
            <a:ext cx="2368418" cy="540000"/>
          </a:xfrm>
          <a:prstGeom prst="rect">
            <a:avLst/>
          </a:prstGeom>
        </p:spPr>
      </p:pic>
      <p:pic>
        <p:nvPicPr>
          <p:cNvPr id="10" name="Picture 9" descr="A close up of a sign&#10;&#10;Description automatically generated">
            <a:extLst>
              <a:ext uri="{FF2B5EF4-FFF2-40B4-BE49-F238E27FC236}">
                <a16:creationId xmlns:a16="http://schemas.microsoft.com/office/drawing/2014/main" id="{F0D79F26-B603-4E13-98E9-93870490F266}"/>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435496" y="5952875"/>
            <a:ext cx="1146904" cy="540000"/>
          </a:xfrm>
          <a:prstGeom prst="rect">
            <a:avLst/>
          </a:prstGeom>
        </p:spPr>
      </p:pic>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hyperlink" Target="https://spacecareers.uk/?p=employer_public&amp;id=65"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1.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1165" y="411971"/>
            <a:ext cx="10767684" cy="3172212"/>
          </a:xfrm>
        </p:spPr>
        <p:txBody>
          <a:bodyPr anchor="t">
            <a:normAutofit/>
          </a:bodyPr>
          <a:lstStyle/>
          <a:p>
            <a:r>
              <a:rPr lang="en-GB" sz="3600" dirty="0"/>
              <a:t>Quantifying the thermomechanical behaviour of Carbon Fibre Reinforced Polymer exposed to fire conditions</a:t>
            </a:r>
            <a:endParaRPr lang="en-US" sz="3600" dirty="0"/>
          </a:p>
        </p:txBody>
      </p:sp>
      <p:sp>
        <p:nvSpPr>
          <p:cNvPr id="4" name="Subtitle 3"/>
          <p:cNvSpPr>
            <a:spLocks noGrp="1"/>
          </p:cNvSpPr>
          <p:nvPr>
            <p:ph type="subTitle" idx="1"/>
          </p:nvPr>
        </p:nvSpPr>
        <p:spPr>
          <a:xfrm>
            <a:off x="651164" y="5791233"/>
            <a:ext cx="3657600" cy="438665"/>
          </a:xfrm>
        </p:spPr>
        <p:txBody>
          <a:bodyPr/>
          <a:lstStyle/>
          <a:p>
            <a:r>
              <a:rPr lang="en-GB" dirty="0">
                <a:latin typeface="+mj-lt"/>
              </a:rPr>
              <a:t>Presented by Tim Aspinall</a:t>
            </a:r>
          </a:p>
        </p:txBody>
      </p:sp>
      <p:pic>
        <p:nvPicPr>
          <p:cNvPr id="3" name="Picture 2">
            <a:extLst>
              <a:ext uri="{FF2B5EF4-FFF2-40B4-BE49-F238E27FC236}">
                <a16:creationId xmlns:a16="http://schemas.microsoft.com/office/drawing/2014/main" id="{8DF4E109-51BF-4801-BF2E-750585F8E957}"/>
              </a:ext>
            </a:extLst>
          </p:cNvPr>
          <p:cNvPicPr>
            <a:picLocks noChangeAspect="1"/>
          </p:cNvPicPr>
          <p:nvPr/>
        </p:nvPicPr>
        <p:blipFill>
          <a:blip r:embed="rId3"/>
          <a:stretch>
            <a:fillRect/>
          </a:stretch>
        </p:blipFill>
        <p:spPr>
          <a:xfrm>
            <a:off x="1736890" y="1638807"/>
            <a:ext cx="8718219" cy="3890752"/>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06EC5-F898-4AB9-8B14-BD581F6EFA1B}"/>
              </a:ext>
            </a:extLst>
          </p:cNvPr>
          <p:cNvSpPr>
            <a:spLocks noGrp="1"/>
          </p:cNvSpPr>
          <p:nvPr>
            <p:ph type="title"/>
          </p:nvPr>
        </p:nvSpPr>
        <p:spPr/>
        <p:txBody>
          <a:bodyPr>
            <a:normAutofit/>
          </a:bodyPr>
          <a:lstStyle/>
          <a:p>
            <a:r>
              <a:rPr lang="en-GB" sz="3600" dirty="0"/>
              <a:t>Failure modes and observations</a:t>
            </a:r>
          </a:p>
        </p:txBody>
      </p:sp>
      <p:sp>
        <p:nvSpPr>
          <p:cNvPr id="4" name="Slide Number Placeholder 3">
            <a:extLst>
              <a:ext uri="{FF2B5EF4-FFF2-40B4-BE49-F238E27FC236}">
                <a16:creationId xmlns:a16="http://schemas.microsoft.com/office/drawing/2014/main" id="{6D0D6BCD-A5F6-49FE-A801-A61D0E228F50}"/>
              </a:ext>
            </a:extLst>
          </p:cNvPr>
          <p:cNvSpPr>
            <a:spLocks noGrp="1"/>
          </p:cNvSpPr>
          <p:nvPr>
            <p:ph type="sldNum" sz="quarter" idx="12"/>
          </p:nvPr>
        </p:nvSpPr>
        <p:spPr/>
        <p:txBody>
          <a:bodyPr/>
          <a:lstStyle/>
          <a:p>
            <a:fld id="{330EA680-D336-4FF7-8B7A-9848BB0A1C32}" type="slidenum">
              <a:rPr lang="en-US" smtClean="0"/>
              <a:t>10</a:t>
            </a:fld>
            <a:endParaRPr lang="en-US"/>
          </a:p>
        </p:txBody>
      </p:sp>
      <p:grpSp>
        <p:nvGrpSpPr>
          <p:cNvPr id="12" name="Group 11">
            <a:extLst>
              <a:ext uri="{FF2B5EF4-FFF2-40B4-BE49-F238E27FC236}">
                <a16:creationId xmlns:a16="http://schemas.microsoft.com/office/drawing/2014/main" id="{BDB718E6-395A-4424-AF36-32801F3BEDE8}"/>
              </a:ext>
            </a:extLst>
          </p:cNvPr>
          <p:cNvGrpSpPr/>
          <p:nvPr/>
        </p:nvGrpSpPr>
        <p:grpSpPr>
          <a:xfrm>
            <a:off x="1416000" y="1970629"/>
            <a:ext cx="9360000" cy="3504251"/>
            <a:chOff x="1416000" y="1970629"/>
            <a:chExt cx="9360000" cy="3504251"/>
          </a:xfrm>
        </p:grpSpPr>
        <p:pic>
          <p:nvPicPr>
            <p:cNvPr id="8" name="Picture 7">
              <a:extLst>
                <a:ext uri="{FF2B5EF4-FFF2-40B4-BE49-F238E27FC236}">
                  <a16:creationId xmlns:a16="http://schemas.microsoft.com/office/drawing/2014/main" id="{E6CCDFCB-13E0-4706-88BD-325DBFDBE498}"/>
                </a:ext>
              </a:extLst>
            </p:cNvPr>
            <p:cNvPicPr>
              <a:picLocks noChangeAspect="1"/>
            </p:cNvPicPr>
            <p:nvPr/>
          </p:nvPicPr>
          <p:blipFill rotWithShape="1">
            <a:blip r:embed="rId3"/>
            <a:srcRect t="-1" b="26605"/>
            <a:stretch/>
          </p:blipFill>
          <p:spPr>
            <a:xfrm>
              <a:off x="1416000" y="2377023"/>
              <a:ext cx="9360000" cy="2421400"/>
            </a:xfrm>
            <a:prstGeom prst="rect">
              <a:avLst/>
            </a:prstGeom>
          </p:spPr>
        </p:pic>
        <p:sp>
          <p:nvSpPr>
            <p:cNvPr id="3" name="TextBox 2">
              <a:extLst>
                <a:ext uri="{FF2B5EF4-FFF2-40B4-BE49-F238E27FC236}">
                  <a16:creationId xmlns:a16="http://schemas.microsoft.com/office/drawing/2014/main" id="{A38539F9-9267-4E3D-A334-72525931890B}"/>
                </a:ext>
              </a:extLst>
            </p:cNvPr>
            <p:cNvSpPr txBox="1"/>
            <p:nvPr/>
          </p:nvSpPr>
          <p:spPr>
            <a:xfrm>
              <a:off x="1416000" y="4828549"/>
              <a:ext cx="2743200" cy="461665"/>
            </a:xfrm>
            <a:prstGeom prst="rect">
              <a:avLst/>
            </a:prstGeom>
            <a:noFill/>
          </p:spPr>
          <p:txBody>
            <a:bodyPr wrap="square" rtlCol="0">
              <a:spAutoFit/>
            </a:bodyPr>
            <a:lstStyle/>
            <a:p>
              <a:pPr algn="ctr"/>
              <a:r>
                <a:rPr lang="en-GB" sz="1200" dirty="0"/>
                <a:t>Side elevation of sample tested at a range of heat flux</a:t>
              </a:r>
            </a:p>
          </p:txBody>
        </p:sp>
        <p:sp>
          <p:nvSpPr>
            <p:cNvPr id="5" name="TextBox 4">
              <a:extLst>
                <a:ext uri="{FF2B5EF4-FFF2-40B4-BE49-F238E27FC236}">
                  <a16:creationId xmlns:a16="http://schemas.microsoft.com/office/drawing/2014/main" id="{0BA32CFA-E3DE-477B-920A-101346EA12D9}"/>
                </a:ext>
              </a:extLst>
            </p:cNvPr>
            <p:cNvSpPr txBox="1"/>
            <p:nvPr/>
          </p:nvSpPr>
          <p:spPr>
            <a:xfrm>
              <a:off x="4536659" y="4828548"/>
              <a:ext cx="2743200" cy="461665"/>
            </a:xfrm>
            <a:prstGeom prst="rect">
              <a:avLst/>
            </a:prstGeom>
            <a:noFill/>
          </p:spPr>
          <p:txBody>
            <a:bodyPr wrap="square" rtlCol="0">
              <a:spAutoFit/>
            </a:bodyPr>
            <a:lstStyle/>
            <a:p>
              <a:pPr algn="ctr"/>
              <a:r>
                <a:rPr lang="en-GB" sz="1200" dirty="0"/>
                <a:t>Slower glass transition induced failure of samples tested at lower heat fluxes</a:t>
              </a:r>
            </a:p>
          </p:txBody>
        </p:sp>
        <p:sp>
          <p:nvSpPr>
            <p:cNvPr id="6" name="TextBox 5">
              <a:extLst>
                <a:ext uri="{FF2B5EF4-FFF2-40B4-BE49-F238E27FC236}">
                  <a16:creationId xmlns:a16="http://schemas.microsoft.com/office/drawing/2014/main" id="{F552F564-2B5A-4A91-A25B-F4CB5D8DEDA3}"/>
                </a:ext>
              </a:extLst>
            </p:cNvPr>
            <p:cNvSpPr txBox="1"/>
            <p:nvPr/>
          </p:nvSpPr>
          <p:spPr>
            <a:xfrm>
              <a:off x="7814071" y="4828549"/>
              <a:ext cx="2743200" cy="646331"/>
            </a:xfrm>
            <a:prstGeom prst="rect">
              <a:avLst/>
            </a:prstGeom>
            <a:noFill/>
          </p:spPr>
          <p:txBody>
            <a:bodyPr wrap="square" rtlCol="0">
              <a:spAutoFit/>
            </a:bodyPr>
            <a:lstStyle/>
            <a:p>
              <a:pPr algn="ctr"/>
              <a:r>
                <a:rPr lang="en-GB" sz="1200" dirty="0"/>
                <a:t>Sudden failure following ignition at higher heat fluxes, demonstrating significant delamination</a:t>
              </a:r>
            </a:p>
          </p:txBody>
        </p:sp>
        <p:sp>
          <p:nvSpPr>
            <p:cNvPr id="7" name="TextBox 6">
              <a:extLst>
                <a:ext uri="{FF2B5EF4-FFF2-40B4-BE49-F238E27FC236}">
                  <a16:creationId xmlns:a16="http://schemas.microsoft.com/office/drawing/2014/main" id="{4B857C6B-E15E-4217-8F9B-2C1FD4422DA6}"/>
                </a:ext>
              </a:extLst>
            </p:cNvPr>
            <p:cNvSpPr txBox="1"/>
            <p:nvPr/>
          </p:nvSpPr>
          <p:spPr>
            <a:xfrm>
              <a:off x="1416000" y="1989160"/>
              <a:ext cx="355540" cy="369332"/>
            </a:xfrm>
            <a:prstGeom prst="rect">
              <a:avLst/>
            </a:prstGeom>
            <a:noFill/>
            <a:ln w="25400">
              <a:solidFill>
                <a:schemeClr val="tx1"/>
              </a:solidFill>
            </a:ln>
          </p:spPr>
          <p:txBody>
            <a:bodyPr wrap="square" rtlCol="0">
              <a:spAutoFit/>
            </a:bodyPr>
            <a:lstStyle/>
            <a:p>
              <a:pPr algn="ctr"/>
              <a:r>
                <a:rPr lang="en-GB" dirty="0"/>
                <a:t>a</a:t>
              </a:r>
            </a:p>
          </p:txBody>
        </p:sp>
        <p:sp>
          <p:nvSpPr>
            <p:cNvPr id="9" name="TextBox 8">
              <a:extLst>
                <a:ext uri="{FF2B5EF4-FFF2-40B4-BE49-F238E27FC236}">
                  <a16:creationId xmlns:a16="http://schemas.microsoft.com/office/drawing/2014/main" id="{7DB58F4D-C38A-435D-BF5C-C66A48BB531D}"/>
                </a:ext>
              </a:extLst>
            </p:cNvPr>
            <p:cNvSpPr txBox="1"/>
            <p:nvPr/>
          </p:nvSpPr>
          <p:spPr>
            <a:xfrm>
              <a:off x="4237218" y="1989160"/>
              <a:ext cx="355540" cy="369332"/>
            </a:xfrm>
            <a:prstGeom prst="rect">
              <a:avLst/>
            </a:prstGeom>
            <a:noFill/>
            <a:ln w="25400">
              <a:solidFill>
                <a:schemeClr val="tx1"/>
              </a:solidFill>
            </a:ln>
          </p:spPr>
          <p:txBody>
            <a:bodyPr wrap="square" rtlCol="0">
              <a:spAutoFit/>
            </a:bodyPr>
            <a:lstStyle/>
            <a:p>
              <a:pPr algn="ctr"/>
              <a:r>
                <a:rPr lang="en-GB" dirty="0"/>
                <a:t>b</a:t>
              </a:r>
            </a:p>
          </p:txBody>
        </p:sp>
        <p:sp>
          <p:nvSpPr>
            <p:cNvPr id="10" name="TextBox 9">
              <a:extLst>
                <a:ext uri="{FF2B5EF4-FFF2-40B4-BE49-F238E27FC236}">
                  <a16:creationId xmlns:a16="http://schemas.microsoft.com/office/drawing/2014/main" id="{02B16A0B-542E-4978-AE0A-DC340D6D80C6}"/>
                </a:ext>
              </a:extLst>
            </p:cNvPr>
            <p:cNvSpPr txBox="1"/>
            <p:nvPr/>
          </p:nvSpPr>
          <p:spPr>
            <a:xfrm>
              <a:off x="7458531" y="1970629"/>
              <a:ext cx="355540" cy="369332"/>
            </a:xfrm>
            <a:prstGeom prst="rect">
              <a:avLst/>
            </a:prstGeom>
            <a:noFill/>
            <a:ln w="25400">
              <a:solidFill>
                <a:schemeClr val="tx1"/>
              </a:solidFill>
            </a:ln>
          </p:spPr>
          <p:txBody>
            <a:bodyPr wrap="square" rtlCol="0">
              <a:spAutoFit/>
            </a:bodyPr>
            <a:lstStyle/>
            <a:p>
              <a:pPr algn="ctr"/>
              <a:r>
                <a:rPr lang="en-GB" dirty="0"/>
                <a:t>c</a:t>
              </a:r>
            </a:p>
          </p:txBody>
        </p:sp>
      </p:grpSp>
    </p:spTree>
    <p:extLst>
      <p:ext uri="{BB962C8B-B14F-4D97-AF65-F5344CB8AC3E}">
        <p14:creationId xmlns:p14="http://schemas.microsoft.com/office/powerpoint/2010/main" val="2166386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98813"/>
            <a:ext cx="10515600" cy="4496593"/>
          </a:xfrm>
        </p:spPr>
        <p:txBody>
          <a:bodyPr>
            <a:noAutofit/>
          </a:bodyPr>
          <a:lstStyle/>
          <a:p>
            <a:pPr algn="just">
              <a:lnSpc>
                <a:spcPct val="107000"/>
              </a:lnSpc>
            </a:pPr>
            <a:r>
              <a:rPr lang="en-GB" sz="2000" dirty="0">
                <a:effectLst/>
                <a:latin typeface="+mj-lt"/>
                <a:ea typeface="Calibri" panose="020F0502020204030204" pitchFamily="34" charset="0"/>
                <a:cs typeface="Times New Roman" panose="02020603050405020304" pitchFamily="18" charset="0"/>
              </a:rPr>
              <a:t>The TSID can accurately assess the thermomechanical response of CFRP </a:t>
            </a:r>
            <a:r>
              <a:rPr lang="en-GB" sz="2000" dirty="0">
                <a:latin typeface="+mj-lt"/>
                <a:ea typeface="Calibri" panose="020F0502020204030204" pitchFamily="34" charset="0"/>
                <a:cs typeface="Times New Roman" panose="02020603050405020304" pitchFamily="18" charset="0"/>
              </a:rPr>
              <a:t>and </a:t>
            </a:r>
            <a:r>
              <a:rPr lang="en-GB" sz="2000" dirty="0">
                <a:effectLst/>
                <a:latin typeface="+mj-lt"/>
                <a:ea typeface="Calibri" panose="020F0502020204030204" pitchFamily="34" charset="0"/>
                <a:cs typeface="Times New Roman" panose="02020603050405020304" pitchFamily="18" charset="0"/>
              </a:rPr>
              <a:t>accurately quantify the thermomechanical behaviour encountered in an aircraft fire.</a:t>
            </a:r>
          </a:p>
          <a:p>
            <a:pPr algn="just">
              <a:lnSpc>
                <a:spcPct val="107000"/>
              </a:lnSpc>
            </a:pPr>
            <a:r>
              <a:rPr lang="en-GB" sz="2000" dirty="0">
                <a:latin typeface="+mj-lt"/>
                <a:ea typeface="Calibri" panose="020F0502020204030204" pitchFamily="34" charset="0"/>
                <a:cs typeface="Times New Roman" panose="02020603050405020304" pitchFamily="18" charset="0"/>
              </a:rPr>
              <a:t>The data generated from this study has the potential to </a:t>
            </a:r>
            <a:r>
              <a:rPr lang="en-GB" sz="2000" dirty="0">
                <a:effectLst/>
                <a:latin typeface="+mj-lt"/>
                <a:ea typeface="Calibri" panose="020F0502020204030204" pitchFamily="34" charset="0"/>
                <a:cs typeface="Times New Roman" panose="02020603050405020304" pitchFamily="18" charset="0"/>
              </a:rPr>
              <a:t>significantly improve air-survivability.</a:t>
            </a:r>
          </a:p>
          <a:p>
            <a:pPr algn="just">
              <a:lnSpc>
                <a:spcPct val="107000"/>
              </a:lnSpc>
            </a:pPr>
            <a:r>
              <a:rPr lang="en-GB" sz="2000" dirty="0">
                <a:latin typeface="+mj-lt"/>
                <a:ea typeface="Calibri" panose="020F0502020204030204" pitchFamily="34" charset="0"/>
                <a:cs typeface="Times New Roman" panose="02020603050405020304" pitchFamily="18" charset="0"/>
              </a:rPr>
              <a:t>Tests have shown that f</a:t>
            </a:r>
            <a:r>
              <a:rPr lang="en-GB" sz="2000" dirty="0">
                <a:effectLst/>
                <a:latin typeface="+mj-lt"/>
                <a:ea typeface="Calibri" panose="020F0502020204030204" pitchFamily="34" charset="0"/>
                <a:cs typeface="Times New Roman" panose="02020603050405020304" pitchFamily="18" charset="0"/>
              </a:rPr>
              <a:t>ailure mode is influenced by heat flux. At higher heat fluxes, samples had a tendency to exhibit brittle behaviour at failure, whilst at lower heat flux samples exhibited less brittle behaviour at failure. </a:t>
            </a:r>
          </a:p>
          <a:p>
            <a:pPr algn="just">
              <a:lnSpc>
                <a:spcPct val="107000"/>
              </a:lnSpc>
            </a:pPr>
            <a:r>
              <a:rPr lang="en-GB" sz="2000" dirty="0">
                <a:latin typeface="+mj-lt"/>
                <a:ea typeface="Calibri" panose="020F0502020204030204" pitchFamily="34" charset="0"/>
                <a:cs typeface="Times New Roman" panose="02020603050405020304" pitchFamily="18" charset="0"/>
              </a:rPr>
              <a:t>T</a:t>
            </a:r>
            <a:r>
              <a:rPr lang="en-GB" sz="2000" dirty="0">
                <a:effectLst/>
                <a:latin typeface="+mj-lt"/>
                <a:ea typeface="Calibri" panose="020F0502020204030204" pitchFamily="34" charset="0"/>
                <a:cs typeface="Times New Roman" panose="02020603050405020304" pitchFamily="18" charset="0"/>
              </a:rPr>
              <a:t>ime-to-failure is influenced by heat flux, with samples tested at higher heat fluxes undergoing failure in a shorter time than samples tested at lower heat fluxes.</a:t>
            </a:r>
          </a:p>
          <a:p>
            <a:pPr algn="just">
              <a:lnSpc>
                <a:spcPct val="107000"/>
              </a:lnSpc>
              <a:spcAft>
                <a:spcPts val="800"/>
              </a:spcAft>
            </a:pPr>
            <a:r>
              <a:rPr lang="en-GB" sz="2000" dirty="0">
                <a:effectLst/>
                <a:latin typeface="+mj-lt"/>
                <a:ea typeface="Calibri" panose="020F0502020204030204" pitchFamily="34" charset="0"/>
                <a:cs typeface="Times New Roman" panose="02020603050405020304" pitchFamily="18" charset="0"/>
              </a:rPr>
              <a:t>Lastly, the results demonstrated that the TSID can be utilised to accurately assess the coupled interaction between the fire and mechanical properties, due to its ability to quantify load-displacement and time-to-failure. </a:t>
            </a:r>
          </a:p>
        </p:txBody>
      </p:sp>
      <p:sp>
        <p:nvSpPr>
          <p:cNvPr id="4" name="Slide Number Placeholder 3"/>
          <p:cNvSpPr>
            <a:spLocks noGrp="1"/>
          </p:cNvSpPr>
          <p:nvPr>
            <p:ph type="sldNum" sz="quarter" idx="12"/>
          </p:nvPr>
        </p:nvSpPr>
        <p:spPr/>
        <p:txBody>
          <a:bodyPr/>
          <a:lstStyle/>
          <a:p>
            <a:fld id="{DC325D3E-581D-4E82-BE7F-83C902A1298B}" type="slidenum">
              <a:rPr lang="en-GB" smtClean="0">
                <a:solidFill>
                  <a:schemeClr val="accent3"/>
                </a:solidFill>
              </a:rPr>
              <a:t>11</a:t>
            </a:fld>
            <a:endParaRPr lang="en-GB" dirty="0">
              <a:solidFill>
                <a:schemeClr val="accent3"/>
              </a:solidFill>
            </a:endParaRPr>
          </a:p>
        </p:txBody>
      </p:sp>
      <p:sp>
        <p:nvSpPr>
          <p:cNvPr id="5" name="Title 1">
            <a:extLst>
              <a:ext uri="{FF2B5EF4-FFF2-40B4-BE49-F238E27FC236}">
                <a16:creationId xmlns:a16="http://schemas.microsoft.com/office/drawing/2014/main" id="{47511C80-2EBF-42FB-B49C-DE19765C81D4}"/>
              </a:ext>
            </a:extLst>
          </p:cNvPr>
          <p:cNvSpPr>
            <a:spLocks noGrp="1"/>
          </p:cNvSpPr>
          <p:nvPr>
            <p:ph type="title"/>
          </p:nvPr>
        </p:nvSpPr>
        <p:spPr>
          <a:xfrm>
            <a:off x="838200" y="365125"/>
            <a:ext cx="10515600" cy="706029"/>
          </a:xfrm>
        </p:spPr>
        <p:txBody>
          <a:bodyPr anchor="t">
            <a:normAutofit/>
          </a:bodyPr>
          <a:lstStyle/>
          <a:p>
            <a:r>
              <a:rPr lang="en-GB" sz="3600" dirty="0">
                <a:latin typeface="+mj-lt"/>
              </a:rPr>
              <a:t>To Conclude</a:t>
            </a:r>
          </a:p>
        </p:txBody>
      </p:sp>
    </p:spTree>
    <p:extLst>
      <p:ext uri="{BB962C8B-B14F-4D97-AF65-F5344CB8AC3E}">
        <p14:creationId xmlns:p14="http://schemas.microsoft.com/office/powerpoint/2010/main" val="2552877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10">
            <a:extLst>
              <a:ext uri="{FF2B5EF4-FFF2-40B4-BE49-F238E27FC236}">
                <a16:creationId xmlns:a16="http://schemas.microsoft.com/office/drawing/2014/main" id="{AC477752-ACCA-41C1-9B1D-D0CED1F9CB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836675" y="4898571"/>
            <a:ext cx="10515600" cy="1463100"/>
          </a:xfrm>
        </p:spPr>
        <p:txBody>
          <a:bodyPr vert="horz" lIns="91440" tIns="45720" rIns="91440" bIns="45720" rtlCol="0" anchor="b">
            <a:normAutofit/>
          </a:bodyPr>
          <a:lstStyle/>
          <a:p>
            <a:pPr algn="r"/>
            <a:r>
              <a:rPr lang="en-US" sz="3600" b="1" u="sng" kern="1200" dirty="0">
                <a:solidFill>
                  <a:schemeClr val="tx1"/>
                </a:solidFill>
                <a:latin typeface="+mj-lt"/>
                <a:ea typeface="+mj-ea"/>
                <a:cs typeface="+mj-cs"/>
              </a:rPr>
              <a:t>Thanks for listening! </a:t>
            </a:r>
          </a:p>
        </p:txBody>
      </p:sp>
      <p:pic>
        <p:nvPicPr>
          <p:cNvPr id="5" name="Picture 4" descr="Logo&#10;&#10;Description automatically generated">
            <a:extLst>
              <a:ext uri="{FF2B5EF4-FFF2-40B4-BE49-F238E27FC236}">
                <a16:creationId xmlns:a16="http://schemas.microsoft.com/office/drawing/2014/main" id="{5A4074FF-0192-4C35-B9D0-3BB73023F21F}"/>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01133" y="4691332"/>
            <a:ext cx="2503436" cy="1877577"/>
          </a:xfrm>
          <a:prstGeom prst="rect">
            <a:avLst/>
          </a:prstGeom>
        </p:spPr>
      </p:pic>
      <p:pic>
        <p:nvPicPr>
          <p:cNvPr id="1026" name="Picture 2" descr="Matjaz Vidmar | Innovation in Astrophysics and Space Science">
            <a:extLst>
              <a:ext uri="{FF2B5EF4-FFF2-40B4-BE49-F238E27FC236}">
                <a16:creationId xmlns:a16="http://schemas.microsoft.com/office/drawing/2014/main" id="{C7E11E52-43DB-4607-AE59-1113DD5037C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1133" y="522890"/>
            <a:ext cx="5960533" cy="13512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RE Centre for Fire Safety Engineering">
            <a:extLst>
              <a:ext uri="{FF2B5EF4-FFF2-40B4-BE49-F238E27FC236}">
                <a16:creationId xmlns:a16="http://schemas.microsoft.com/office/drawing/2014/main" id="{275E4A45-ADE1-4BC9-A323-13707888ADD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0019"/>
          <a:stretch/>
        </p:blipFill>
        <p:spPr bwMode="auto">
          <a:xfrm>
            <a:off x="601133" y="2081338"/>
            <a:ext cx="2743200" cy="1881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8375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600" dirty="0"/>
              <a:t>Introduction</a:t>
            </a:r>
          </a:p>
        </p:txBody>
      </p:sp>
      <p:sp>
        <p:nvSpPr>
          <p:cNvPr id="6" name="Content Placeholder 5"/>
          <p:cNvSpPr>
            <a:spLocks noGrp="1"/>
          </p:cNvSpPr>
          <p:nvPr>
            <p:ph idx="1"/>
          </p:nvPr>
        </p:nvSpPr>
        <p:spPr>
          <a:xfrm>
            <a:off x="838200" y="1476490"/>
            <a:ext cx="10515600" cy="4351338"/>
          </a:xfrm>
        </p:spPr>
        <p:txBody>
          <a:bodyPr vert="horz" lIns="91440" tIns="45720" rIns="91440" bIns="45720" rtlCol="0" anchor="t">
            <a:normAutofit fontScale="92500" lnSpcReduction="10000"/>
          </a:bodyPr>
          <a:lstStyle/>
          <a:p>
            <a:pPr algn="just"/>
            <a:r>
              <a:rPr lang="en-GB" dirty="0">
                <a:latin typeface="+mj-lt"/>
              </a:rPr>
              <a:t>Little is known about the performance of Carbon Fibre-Reinforced Polymer (CFRP) at high temperatures and those typical of fire exposure.</a:t>
            </a:r>
          </a:p>
          <a:p>
            <a:pPr algn="just"/>
            <a:r>
              <a:rPr lang="en-GB" dirty="0">
                <a:latin typeface="+mj-lt"/>
                <a:cs typeface="Calibri Light" panose="020F0302020204030204"/>
              </a:rPr>
              <a:t>CFRP is a fibre-reinforced composite material that uses carbon fibre as the primary structural component bonded with a resin for stiffness.</a:t>
            </a:r>
          </a:p>
          <a:p>
            <a:pPr algn="just"/>
            <a:r>
              <a:rPr lang="en-GB" dirty="0">
                <a:latin typeface="+mj-lt"/>
                <a:cs typeface="Calibri Light" panose="020F0302020204030204"/>
              </a:rPr>
              <a:t>The material properties suggest that performance at high temperature is challenging:</a:t>
            </a:r>
          </a:p>
          <a:p>
            <a:pPr lvl="1" algn="just"/>
            <a:r>
              <a:rPr lang="en-GB" dirty="0">
                <a:latin typeface="+mj-lt"/>
                <a:cs typeface="Calibri Light" panose="020F0302020204030204"/>
              </a:rPr>
              <a:t>Glass transition of epoxy ~100°C</a:t>
            </a:r>
          </a:p>
          <a:p>
            <a:pPr lvl="1" algn="just"/>
            <a:r>
              <a:rPr lang="en-GB" dirty="0">
                <a:latin typeface="+mj-lt"/>
                <a:cs typeface="Calibri Light" panose="020F0302020204030204"/>
              </a:rPr>
              <a:t>Thermal decomposition (pyrolysis) of the epoxy at ~300-400°C</a:t>
            </a:r>
          </a:p>
          <a:p>
            <a:pPr lvl="1" algn="just"/>
            <a:r>
              <a:rPr lang="en-GB" dirty="0">
                <a:latin typeface="+mj-lt"/>
                <a:cs typeface="Calibri Light" panose="020F0302020204030204"/>
              </a:rPr>
              <a:t>Oxidation of fibres at ~700°C</a:t>
            </a:r>
          </a:p>
          <a:p>
            <a:pPr algn="just"/>
            <a:r>
              <a:rPr lang="en-GB" dirty="0">
                <a:latin typeface="+mj-lt"/>
                <a:cs typeface="Calibri Light" panose="020F0302020204030204"/>
              </a:rPr>
              <a:t>This results in complex thermomechanical mechanisms which could have severe consequences on </a:t>
            </a:r>
            <a:r>
              <a:rPr lang="en-GB" dirty="0"/>
              <a:t>air-survivability. </a:t>
            </a:r>
            <a:endParaRPr lang="en-GB" dirty="0">
              <a:latin typeface="+mj-lt"/>
              <a:cs typeface="Calibri Light" panose="020F0302020204030204"/>
            </a:endParaRPr>
          </a:p>
        </p:txBody>
      </p:sp>
      <p:sp>
        <p:nvSpPr>
          <p:cNvPr id="3" name="Slide Number Placeholder 2">
            <a:extLst>
              <a:ext uri="{FF2B5EF4-FFF2-40B4-BE49-F238E27FC236}">
                <a16:creationId xmlns:a16="http://schemas.microsoft.com/office/drawing/2014/main" id="{57A989D5-A757-4091-B246-E1C9EA269EE4}"/>
              </a:ext>
            </a:extLst>
          </p:cNvPr>
          <p:cNvSpPr>
            <a:spLocks noGrp="1"/>
          </p:cNvSpPr>
          <p:nvPr>
            <p:ph type="sldNum" sz="quarter" idx="12"/>
          </p:nvPr>
        </p:nvSpPr>
        <p:spPr/>
        <p:txBody>
          <a:bodyPr/>
          <a:lstStyle/>
          <a:p>
            <a:fld id="{330EA680-D336-4FF7-8B7A-9848BB0A1C32}" type="slidenum">
              <a:rPr lang="en-US" smtClean="0"/>
              <a:t>2</a:t>
            </a:fld>
            <a:endParaRPr lang="en-US"/>
          </a:p>
        </p:txBody>
      </p:sp>
    </p:spTree>
    <p:extLst>
      <p:ext uri="{BB962C8B-B14F-4D97-AF65-F5344CB8AC3E}">
        <p14:creationId xmlns:p14="http://schemas.microsoft.com/office/powerpoint/2010/main" val="3247892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Research Aims and Objectives</a:t>
            </a:r>
          </a:p>
        </p:txBody>
      </p:sp>
      <p:sp>
        <p:nvSpPr>
          <p:cNvPr id="3" name="Content Placeholder 2"/>
          <p:cNvSpPr>
            <a:spLocks noGrp="1"/>
          </p:cNvSpPr>
          <p:nvPr>
            <p:ph idx="1"/>
          </p:nvPr>
        </p:nvSpPr>
        <p:spPr>
          <a:xfrm>
            <a:off x="838200" y="1524000"/>
            <a:ext cx="10515600" cy="4559300"/>
          </a:xfrm>
        </p:spPr>
        <p:txBody>
          <a:bodyPr vert="horz" lIns="91440" tIns="45720" rIns="91440" bIns="45720" rtlCol="0" anchor="t">
            <a:normAutofit/>
          </a:bodyPr>
          <a:lstStyle/>
          <a:p>
            <a:pPr marL="0" indent="0" algn="just">
              <a:buNone/>
            </a:pPr>
            <a:r>
              <a:rPr lang="en-GB" sz="2400" b="1" dirty="0">
                <a:latin typeface="+mj-lt"/>
              </a:rPr>
              <a:t>Aim</a:t>
            </a:r>
            <a:r>
              <a:rPr lang="en-GB" sz="2400" dirty="0">
                <a:latin typeface="+mj-lt"/>
              </a:rPr>
              <a:t>  </a:t>
            </a:r>
          </a:p>
          <a:p>
            <a:pPr algn="just"/>
            <a:r>
              <a:rPr lang="en-GB" sz="2400" dirty="0">
                <a:latin typeface="+mj-lt"/>
              </a:rPr>
              <a:t>To understand the thermomechanical behaviour of CFRP exposed to fire conditions.</a:t>
            </a:r>
            <a:endParaRPr lang="en-GB" sz="2400" dirty="0">
              <a:latin typeface="+mj-lt"/>
              <a:cs typeface="Calibri Light"/>
            </a:endParaRPr>
          </a:p>
          <a:p>
            <a:pPr marL="0" indent="0" algn="just">
              <a:buNone/>
            </a:pPr>
            <a:r>
              <a:rPr lang="en-GB" sz="2400" b="1" dirty="0">
                <a:latin typeface="+mj-lt"/>
              </a:rPr>
              <a:t>Objectives</a:t>
            </a:r>
          </a:p>
          <a:p>
            <a:pPr algn="just"/>
            <a:r>
              <a:rPr lang="en-GB" sz="2400" dirty="0">
                <a:latin typeface="+mj-lt"/>
              </a:rPr>
              <a:t>Construct an apparatus to simultaneously evaluate the response of CFRP to applied thermal and bending loads.</a:t>
            </a:r>
            <a:endParaRPr lang="en-GB" sz="2400" dirty="0">
              <a:latin typeface="+mj-lt"/>
              <a:cs typeface="Calibri Light"/>
            </a:endParaRPr>
          </a:p>
          <a:p>
            <a:pPr algn="just"/>
            <a:r>
              <a:rPr lang="en-GB" sz="2400" dirty="0">
                <a:latin typeface="+mj-lt"/>
              </a:rPr>
              <a:t>Quantify the effect of the thermal degradation/decomposition processes on the performance of the CFRP and the effect on the failure mode(s). </a:t>
            </a:r>
          </a:p>
          <a:p>
            <a:pPr algn="just"/>
            <a:r>
              <a:rPr lang="en-GB" sz="2400" dirty="0">
                <a:latin typeface="+mj-lt"/>
                <a:cs typeface="Calibri Light"/>
              </a:rPr>
              <a:t>Exploring the role of the failure mode(s) due to the propagation of the glass transition isotherm and char oxidation of the samples. The data is used to assess the failure modes of CFRP in load-bearing aircraft structural components.</a:t>
            </a:r>
          </a:p>
          <a:p>
            <a:pPr marL="0" indent="0">
              <a:buNone/>
            </a:pPr>
            <a:endParaRPr lang="en-GB" sz="2000" dirty="0">
              <a:latin typeface="+mj-lt"/>
            </a:endParaRPr>
          </a:p>
        </p:txBody>
      </p:sp>
      <p:sp>
        <p:nvSpPr>
          <p:cNvPr id="5" name="Slide Number Placeholder 4">
            <a:extLst>
              <a:ext uri="{FF2B5EF4-FFF2-40B4-BE49-F238E27FC236}">
                <a16:creationId xmlns:a16="http://schemas.microsoft.com/office/drawing/2014/main" id="{EF8BC835-2644-4985-9039-A0241B0C7628}"/>
              </a:ext>
            </a:extLst>
          </p:cNvPr>
          <p:cNvSpPr>
            <a:spLocks noGrp="1"/>
          </p:cNvSpPr>
          <p:nvPr>
            <p:ph type="sldNum" sz="quarter" idx="12"/>
          </p:nvPr>
        </p:nvSpPr>
        <p:spPr/>
        <p:txBody>
          <a:bodyPr/>
          <a:lstStyle/>
          <a:p>
            <a:fld id="{330EA680-D336-4FF7-8B7A-9848BB0A1C32}" type="slidenum">
              <a:rPr lang="en-US" smtClean="0"/>
              <a:t>3</a:t>
            </a:fld>
            <a:endParaRPr lang="en-US"/>
          </a:p>
        </p:txBody>
      </p:sp>
    </p:spTree>
    <p:extLst>
      <p:ext uri="{BB962C8B-B14F-4D97-AF65-F5344CB8AC3E}">
        <p14:creationId xmlns:p14="http://schemas.microsoft.com/office/powerpoint/2010/main" val="763824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3CDB4-0A17-4F65-8751-7B4665C20231}"/>
              </a:ext>
            </a:extLst>
          </p:cNvPr>
          <p:cNvSpPr>
            <a:spLocks noGrp="1"/>
          </p:cNvSpPr>
          <p:nvPr>
            <p:ph type="title"/>
          </p:nvPr>
        </p:nvSpPr>
        <p:spPr>
          <a:xfrm>
            <a:off x="838200" y="365126"/>
            <a:ext cx="10515600" cy="657802"/>
          </a:xfrm>
        </p:spPr>
        <p:txBody>
          <a:bodyPr anchor="t">
            <a:normAutofit/>
          </a:bodyPr>
          <a:lstStyle/>
          <a:p>
            <a:r>
              <a:rPr lang="en-GB" sz="3600" dirty="0"/>
              <a:t>Current Approaches and its Limitations</a:t>
            </a:r>
          </a:p>
        </p:txBody>
      </p:sp>
      <p:pic>
        <p:nvPicPr>
          <p:cNvPr id="5" name="Picture 4">
            <a:extLst>
              <a:ext uri="{FF2B5EF4-FFF2-40B4-BE49-F238E27FC236}">
                <a16:creationId xmlns:a16="http://schemas.microsoft.com/office/drawing/2014/main" id="{6C9AC01C-C94D-4D6A-AFD1-F476FA6A2C95}"/>
              </a:ext>
            </a:extLst>
          </p:cNvPr>
          <p:cNvPicPr>
            <a:picLocks noChangeAspect="1"/>
          </p:cNvPicPr>
          <p:nvPr/>
        </p:nvPicPr>
        <p:blipFill rotWithShape="1">
          <a:blip r:embed="rId3"/>
          <a:srcRect t="10175" r="8333" b="9353"/>
          <a:stretch/>
        </p:blipFill>
        <p:spPr>
          <a:xfrm>
            <a:off x="6914417" y="1014065"/>
            <a:ext cx="2808075" cy="1924858"/>
          </a:xfrm>
          <a:prstGeom prst="rect">
            <a:avLst/>
          </a:prstGeom>
        </p:spPr>
      </p:pic>
      <p:sp>
        <p:nvSpPr>
          <p:cNvPr id="7" name="TextBox 6">
            <a:extLst>
              <a:ext uri="{FF2B5EF4-FFF2-40B4-BE49-F238E27FC236}">
                <a16:creationId xmlns:a16="http://schemas.microsoft.com/office/drawing/2014/main" id="{B078E832-284E-41F2-8E68-C98A402CCD82}"/>
              </a:ext>
            </a:extLst>
          </p:cNvPr>
          <p:cNvSpPr txBox="1"/>
          <p:nvPr/>
        </p:nvSpPr>
        <p:spPr>
          <a:xfrm>
            <a:off x="6914417" y="2954624"/>
            <a:ext cx="2808075" cy="184666"/>
          </a:xfrm>
          <a:prstGeom prst="rect">
            <a:avLst/>
          </a:prstGeom>
          <a:noFill/>
        </p:spPr>
        <p:txBody>
          <a:bodyPr wrap="square" rtlCol="0">
            <a:spAutoFit/>
          </a:bodyPr>
          <a:lstStyle/>
          <a:p>
            <a:pPr algn="ctr"/>
            <a:r>
              <a:rPr lang="en-GB" sz="600" dirty="0">
                <a:latin typeface="+mj-lt"/>
              </a:rPr>
              <a:t>https://en.wikipedia.org/wiki/Universal_testing_machine</a:t>
            </a:r>
          </a:p>
        </p:txBody>
      </p:sp>
      <p:sp>
        <p:nvSpPr>
          <p:cNvPr id="10" name="TextBox 9">
            <a:extLst>
              <a:ext uri="{FF2B5EF4-FFF2-40B4-BE49-F238E27FC236}">
                <a16:creationId xmlns:a16="http://schemas.microsoft.com/office/drawing/2014/main" id="{DB8FD822-D70F-460F-8865-68AC3037BCF8}"/>
              </a:ext>
            </a:extLst>
          </p:cNvPr>
          <p:cNvSpPr txBox="1"/>
          <p:nvPr/>
        </p:nvSpPr>
        <p:spPr>
          <a:xfrm>
            <a:off x="1614071" y="3004265"/>
            <a:ext cx="3465394" cy="276999"/>
          </a:xfrm>
          <a:prstGeom prst="rect">
            <a:avLst/>
          </a:prstGeom>
          <a:noFill/>
        </p:spPr>
        <p:txBody>
          <a:bodyPr wrap="square" rtlCol="0">
            <a:spAutoFit/>
          </a:bodyPr>
          <a:lstStyle/>
          <a:p>
            <a:pPr algn="ctr"/>
            <a:r>
              <a:rPr lang="en-GB" sz="600" dirty="0">
                <a:latin typeface="+mj-lt"/>
              </a:rPr>
              <a:t>https://udayton.edu/udri/capabilities/energy_and_power/fire_safety_science_and_material_flammability.php</a:t>
            </a:r>
          </a:p>
        </p:txBody>
      </p:sp>
      <p:sp>
        <p:nvSpPr>
          <p:cNvPr id="9" name="Slide Number Placeholder 8">
            <a:extLst>
              <a:ext uri="{FF2B5EF4-FFF2-40B4-BE49-F238E27FC236}">
                <a16:creationId xmlns:a16="http://schemas.microsoft.com/office/drawing/2014/main" id="{1E3D5B72-196C-42C3-B866-5CF70D728126}"/>
              </a:ext>
            </a:extLst>
          </p:cNvPr>
          <p:cNvSpPr>
            <a:spLocks noGrp="1"/>
          </p:cNvSpPr>
          <p:nvPr>
            <p:ph type="sldNum" sz="quarter" idx="12"/>
          </p:nvPr>
        </p:nvSpPr>
        <p:spPr/>
        <p:txBody>
          <a:bodyPr/>
          <a:lstStyle/>
          <a:p>
            <a:fld id="{330EA680-D336-4FF7-8B7A-9848BB0A1C32}" type="slidenum">
              <a:rPr lang="en-US" smtClean="0"/>
              <a:t>4</a:t>
            </a:fld>
            <a:endParaRPr lang="en-US" dirty="0"/>
          </a:p>
        </p:txBody>
      </p:sp>
      <p:sp>
        <p:nvSpPr>
          <p:cNvPr id="16" name="TextBox 15">
            <a:extLst>
              <a:ext uri="{FF2B5EF4-FFF2-40B4-BE49-F238E27FC236}">
                <a16:creationId xmlns:a16="http://schemas.microsoft.com/office/drawing/2014/main" id="{F2BC4A5A-2644-40A3-8FBF-1C51E42E0D0B}"/>
              </a:ext>
            </a:extLst>
          </p:cNvPr>
          <p:cNvSpPr txBox="1"/>
          <p:nvPr/>
        </p:nvSpPr>
        <p:spPr>
          <a:xfrm>
            <a:off x="1495214" y="3336727"/>
            <a:ext cx="9019218" cy="369332"/>
          </a:xfrm>
          <a:prstGeom prst="rect">
            <a:avLst/>
          </a:prstGeom>
          <a:noFill/>
          <a:ln w="12700">
            <a:solidFill>
              <a:schemeClr val="tx1"/>
            </a:solidFill>
          </a:ln>
        </p:spPr>
        <p:txBody>
          <a:bodyPr wrap="square" rtlCol="0">
            <a:spAutoFit/>
          </a:bodyPr>
          <a:lstStyle/>
          <a:p>
            <a:pPr algn="ctr"/>
            <a:r>
              <a:rPr lang="en-GB" dirty="0"/>
              <a:t>Which assumes….</a:t>
            </a:r>
          </a:p>
        </p:txBody>
      </p:sp>
      <p:pic>
        <p:nvPicPr>
          <p:cNvPr id="1026" name="Picture 2" descr="Fire engulfs airlines' plane wing - Business Insider">
            <a:extLst>
              <a:ext uri="{FF2B5EF4-FFF2-40B4-BE49-F238E27FC236}">
                <a16:creationId xmlns:a16="http://schemas.microsoft.com/office/drawing/2014/main" id="{6BB4DF87-48FE-4A07-A51D-323D36904A0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5854" y="3983912"/>
            <a:ext cx="3543610" cy="19328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an Francisco: Rescuers Didn't Kill Asiana Victim | KPBS">
            <a:extLst>
              <a:ext uri="{FF2B5EF4-FFF2-40B4-BE49-F238E27FC236}">
                <a16:creationId xmlns:a16="http://schemas.microsoft.com/office/drawing/2014/main" id="{B4A564AA-B176-4B49-8612-64E6DE65CF1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21574"/>
          <a:stretch/>
        </p:blipFill>
        <p:spPr bwMode="auto">
          <a:xfrm>
            <a:off x="6801107" y="3803212"/>
            <a:ext cx="3522377" cy="15538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ire Safety Science and Material Flammability : University of Dayton, Ohio">
            <a:extLst>
              <a:ext uri="{FF2B5EF4-FFF2-40B4-BE49-F238E27FC236}">
                <a16:creationId xmlns:a16="http://schemas.microsoft.com/office/drawing/2014/main" id="{86572A9D-588D-44D4-BE34-8F849C99DA9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6975" r="9224" b="15467"/>
          <a:stretch/>
        </p:blipFill>
        <p:spPr bwMode="auto">
          <a:xfrm>
            <a:off x="1614070" y="1038467"/>
            <a:ext cx="3465394" cy="198089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2FC90A08-276C-4409-9A90-52E35BD81A9F}"/>
              </a:ext>
            </a:extLst>
          </p:cNvPr>
          <p:cNvSpPr txBox="1"/>
          <p:nvPr/>
        </p:nvSpPr>
        <p:spPr>
          <a:xfrm>
            <a:off x="1535854" y="5970809"/>
            <a:ext cx="3543610" cy="276999"/>
          </a:xfrm>
          <a:prstGeom prst="rect">
            <a:avLst/>
          </a:prstGeom>
          <a:noFill/>
        </p:spPr>
        <p:txBody>
          <a:bodyPr wrap="square" rtlCol="0">
            <a:spAutoFit/>
          </a:bodyPr>
          <a:lstStyle/>
          <a:p>
            <a:pPr algn="ctr"/>
            <a:r>
              <a:rPr lang="en-GB" sz="600" dirty="0">
                <a:latin typeface="+mj-lt"/>
              </a:rPr>
              <a:t>https://www.businessinsider.com/afp-fire-engulfs-singapore-airlines-plane-wing-after-emergency-landing-2016-6?r=US&amp;IR=T</a:t>
            </a:r>
          </a:p>
        </p:txBody>
      </p:sp>
      <p:sp>
        <p:nvSpPr>
          <p:cNvPr id="19" name="TextBox 18">
            <a:extLst>
              <a:ext uri="{FF2B5EF4-FFF2-40B4-BE49-F238E27FC236}">
                <a16:creationId xmlns:a16="http://schemas.microsoft.com/office/drawing/2014/main" id="{02B0DADB-8E91-4050-BF60-D482CBEC213A}"/>
              </a:ext>
            </a:extLst>
          </p:cNvPr>
          <p:cNvSpPr txBox="1"/>
          <p:nvPr/>
        </p:nvSpPr>
        <p:spPr>
          <a:xfrm>
            <a:off x="6779874" y="5379044"/>
            <a:ext cx="3543610" cy="184666"/>
          </a:xfrm>
          <a:prstGeom prst="rect">
            <a:avLst/>
          </a:prstGeom>
          <a:noFill/>
        </p:spPr>
        <p:txBody>
          <a:bodyPr wrap="square" rtlCol="0">
            <a:spAutoFit/>
          </a:bodyPr>
          <a:lstStyle/>
          <a:p>
            <a:pPr algn="ctr"/>
            <a:r>
              <a:rPr lang="en-GB" sz="600" dirty="0">
                <a:latin typeface="+mj-lt"/>
              </a:rPr>
              <a:t>https://en.wikipedia.org/wiki/Asiana_Airlines_Flight_214</a:t>
            </a:r>
          </a:p>
        </p:txBody>
      </p:sp>
      <p:sp>
        <p:nvSpPr>
          <p:cNvPr id="20" name="Not Equal 19">
            <a:extLst>
              <a:ext uri="{FF2B5EF4-FFF2-40B4-BE49-F238E27FC236}">
                <a16:creationId xmlns:a16="http://schemas.microsoft.com/office/drawing/2014/main" id="{E4F761E7-4A4B-4E57-8373-CE6822AE693E}"/>
              </a:ext>
            </a:extLst>
          </p:cNvPr>
          <p:cNvSpPr/>
          <p:nvPr/>
        </p:nvSpPr>
        <p:spPr>
          <a:xfrm>
            <a:off x="3918304" y="2906372"/>
            <a:ext cx="3893574" cy="1651820"/>
          </a:xfrm>
          <a:prstGeom prst="mathNotEqual">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 name="TextBox 21">
            <a:extLst>
              <a:ext uri="{FF2B5EF4-FFF2-40B4-BE49-F238E27FC236}">
                <a16:creationId xmlns:a16="http://schemas.microsoft.com/office/drawing/2014/main" id="{04C744E4-DB33-4F29-9175-4026BF481A63}"/>
              </a:ext>
            </a:extLst>
          </p:cNvPr>
          <p:cNvSpPr txBox="1"/>
          <p:nvPr/>
        </p:nvSpPr>
        <p:spPr>
          <a:xfrm>
            <a:off x="1199378" y="1052263"/>
            <a:ext cx="355540" cy="369332"/>
          </a:xfrm>
          <a:prstGeom prst="rect">
            <a:avLst/>
          </a:prstGeom>
          <a:noFill/>
          <a:ln w="25400">
            <a:solidFill>
              <a:schemeClr val="tx1"/>
            </a:solidFill>
          </a:ln>
        </p:spPr>
        <p:txBody>
          <a:bodyPr wrap="square" rtlCol="0">
            <a:spAutoFit/>
          </a:bodyPr>
          <a:lstStyle/>
          <a:p>
            <a:pPr algn="ctr"/>
            <a:r>
              <a:rPr lang="en-GB" dirty="0"/>
              <a:t>a</a:t>
            </a:r>
          </a:p>
        </p:txBody>
      </p:sp>
      <p:sp>
        <p:nvSpPr>
          <p:cNvPr id="24" name="TextBox 23">
            <a:extLst>
              <a:ext uri="{FF2B5EF4-FFF2-40B4-BE49-F238E27FC236}">
                <a16:creationId xmlns:a16="http://schemas.microsoft.com/office/drawing/2014/main" id="{85723AF2-492E-4ED0-9783-D856A28213CB}"/>
              </a:ext>
            </a:extLst>
          </p:cNvPr>
          <p:cNvSpPr txBox="1"/>
          <p:nvPr/>
        </p:nvSpPr>
        <p:spPr>
          <a:xfrm>
            <a:off x="6445567" y="1024204"/>
            <a:ext cx="355540" cy="369332"/>
          </a:xfrm>
          <a:prstGeom prst="rect">
            <a:avLst/>
          </a:prstGeom>
          <a:noFill/>
          <a:ln w="25400">
            <a:solidFill>
              <a:schemeClr val="tx1"/>
            </a:solidFill>
          </a:ln>
        </p:spPr>
        <p:txBody>
          <a:bodyPr wrap="square" rtlCol="0">
            <a:spAutoFit/>
          </a:bodyPr>
          <a:lstStyle/>
          <a:p>
            <a:pPr algn="ctr"/>
            <a:r>
              <a:rPr lang="en-GB" dirty="0"/>
              <a:t>b</a:t>
            </a:r>
          </a:p>
        </p:txBody>
      </p:sp>
      <p:sp>
        <p:nvSpPr>
          <p:cNvPr id="25" name="TextBox 24">
            <a:extLst>
              <a:ext uri="{FF2B5EF4-FFF2-40B4-BE49-F238E27FC236}">
                <a16:creationId xmlns:a16="http://schemas.microsoft.com/office/drawing/2014/main" id="{252DC9FD-9081-4339-A338-31ADE6F2A804}"/>
              </a:ext>
            </a:extLst>
          </p:cNvPr>
          <p:cNvSpPr txBox="1"/>
          <p:nvPr/>
        </p:nvSpPr>
        <p:spPr>
          <a:xfrm>
            <a:off x="1139674" y="3983912"/>
            <a:ext cx="355540" cy="369332"/>
          </a:xfrm>
          <a:prstGeom prst="rect">
            <a:avLst/>
          </a:prstGeom>
          <a:noFill/>
          <a:ln w="25400">
            <a:solidFill>
              <a:schemeClr val="tx1"/>
            </a:solidFill>
          </a:ln>
        </p:spPr>
        <p:txBody>
          <a:bodyPr wrap="square" rtlCol="0">
            <a:spAutoFit/>
          </a:bodyPr>
          <a:lstStyle/>
          <a:p>
            <a:pPr algn="ctr"/>
            <a:r>
              <a:rPr lang="en-GB" dirty="0"/>
              <a:t>c</a:t>
            </a:r>
          </a:p>
        </p:txBody>
      </p:sp>
      <p:sp>
        <p:nvSpPr>
          <p:cNvPr id="26" name="TextBox 25">
            <a:extLst>
              <a:ext uri="{FF2B5EF4-FFF2-40B4-BE49-F238E27FC236}">
                <a16:creationId xmlns:a16="http://schemas.microsoft.com/office/drawing/2014/main" id="{BEA01468-CF65-4D7C-946E-23538C2FED03}"/>
              </a:ext>
            </a:extLst>
          </p:cNvPr>
          <p:cNvSpPr txBox="1"/>
          <p:nvPr/>
        </p:nvSpPr>
        <p:spPr>
          <a:xfrm>
            <a:off x="6345855" y="4950351"/>
            <a:ext cx="355540" cy="369332"/>
          </a:xfrm>
          <a:prstGeom prst="rect">
            <a:avLst/>
          </a:prstGeom>
          <a:noFill/>
          <a:ln w="25400">
            <a:solidFill>
              <a:schemeClr val="tx1"/>
            </a:solidFill>
          </a:ln>
        </p:spPr>
        <p:txBody>
          <a:bodyPr wrap="square" rtlCol="0">
            <a:spAutoFit/>
          </a:bodyPr>
          <a:lstStyle/>
          <a:p>
            <a:pPr algn="ctr"/>
            <a:r>
              <a:rPr lang="en-GB" dirty="0"/>
              <a:t>d</a:t>
            </a:r>
          </a:p>
        </p:txBody>
      </p:sp>
    </p:spTree>
    <p:extLst>
      <p:ext uri="{BB962C8B-B14F-4D97-AF65-F5344CB8AC3E}">
        <p14:creationId xmlns:p14="http://schemas.microsoft.com/office/powerpoint/2010/main" val="1852215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267" y="365125"/>
            <a:ext cx="10854265" cy="644387"/>
          </a:xfrm>
        </p:spPr>
        <p:txBody>
          <a:bodyPr anchor="t">
            <a:normAutofit/>
          </a:bodyPr>
          <a:lstStyle/>
          <a:p>
            <a:r>
              <a:rPr lang="en-GB" sz="3600" dirty="0"/>
              <a:t>A new method - </a:t>
            </a:r>
            <a:r>
              <a:rPr lang="en-GB" sz="3600" b="1" i="1" dirty="0"/>
              <a:t>Thermal and Stress Inducing Device (TSID)</a:t>
            </a:r>
          </a:p>
        </p:txBody>
      </p:sp>
      <p:sp>
        <p:nvSpPr>
          <p:cNvPr id="6" name="Slide Number Placeholder 5">
            <a:extLst>
              <a:ext uri="{FF2B5EF4-FFF2-40B4-BE49-F238E27FC236}">
                <a16:creationId xmlns:a16="http://schemas.microsoft.com/office/drawing/2014/main" id="{BC643A56-9A8E-4952-8A56-C88186EB4D48}"/>
              </a:ext>
            </a:extLst>
          </p:cNvPr>
          <p:cNvSpPr>
            <a:spLocks noGrp="1"/>
          </p:cNvSpPr>
          <p:nvPr>
            <p:ph type="sldNum" sz="quarter" idx="12"/>
          </p:nvPr>
        </p:nvSpPr>
        <p:spPr/>
        <p:txBody>
          <a:bodyPr/>
          <a:lstStyle/>
          <a:p>
            <a:fld id="{330EA680-D336-4FF7-8B7A-9848BB0A1C32}" type="slidenum">
              <a:rPr lang="en-US" smtClean="0"/>
              <a:t>5</a:t>
            </a:fld>
            <a:endParaRPr lang="en-US"/>
          </a:p>
        </p:txBody>
      </p:sp>
      <p:pic>
        <p:nvPicPr>
          <p:cNvPr id="2050" name="Picture 2" descr="EMERGENCY United #UA1738 returned to ORD after engine 2 caught fire (video)  - AIRLIVE">
            <a:extLst>
              <a:ext uri="{FF2B5EF4-FFF2-40B4-BE49-F238E27FC236}">
                <a16:creationId xmlns:a16="http://schemas.microsoft.com/office/drawing/2014/main" id="{19F86153-11F4-430E-B4D0-5DFA61B27C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120" y="2292115"/>
            <a:ext cx="3743325" cy="3305175"/>
          </a:xfrm>
          <a:prstGeom prst="rect">
            <a:avLst/>
          </a:prstGeom>
          <a:noFill/>
          <a:extLst>
            <a:ext uri="{909E8E84-426E-40DD-AFC4-6F175D3DCCD1}">
              <a14:hiddenFill xmlns:a14="http://schemas.microsoft.com/office/drawing/2010/main">
                <a:solidFill>
                  <a:srgbClr val="FFFFFF"/>
                </a:solidFill>
              </a14:hiddenFill>
            </a:ext>
          </a:extLst>
        </p:spPr>
      </p:pic>
      <p:sp>
        <p:nvSpPr>
          <p:cNvPr id="3" name="Arrow: Right 2">
            <a:extLst>
              <a:ext uri="{FF2B5EF4-FFF2-40B4-BE49-F238E27FC236}">
                <a16:creationId xmlns:a16="http://schemas.microsoft.com/office/drawing/2014/main" id="{B1DF4D48-F3FE-419C-9B5A-19912ECFC4D2}"/>
              </a:ext>
            </a:extLst>
          </p:cNvPr>
          <p:cNvSpPr/>
          <p:nvPr/>
        </p:nvSpPr>
        <p:spPr>
          <a:xfrm>
            <a:off x="4845256" y="3498389"/>
            <a:ext cx="1714853" cy="446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39FA60E1-8E88-423D-AEDA-3BE4C01F9205}"/>
              </a:ext>
            </a:extLst>
          </p:cNvPr>
          <p:cNvSpPr txBox="1"/>
          <p:nvPr/>
        </p:nvSpPr>
        <p:spPr>
          <a:xfrm>
            <a:off x="838200" y="1672382"/>
            <a:ext cx="355540" cy="369332"/>
          </a:xfrm>
          <a:prstGeom prst="rect">
            <a:avLst/>
          </a:prstGeom>
          <a:noFill/>
          <a:ln w="25400">
            <a:solidFill>
              <a:schemeClr val="tx1"/>
            </a:solidFill>
          </a:ln>
        </p:spPr>
        <p:txBody>
          <a:bodyPr wrap="square" rtlCol="0">
            <a:spAutoFit/>
          </a:bodyPr>
          <a:lstStyle/>
          <a:p>
            <a:pPr algn="ctr"/>
            <a:r>
              <a:rPr lang="en-GB" dirty="0"/>
              <a:t>a</a:t>
            </a:r>
          </a:p>
        </p:txBody>
      </p:sp>
      <p:sp>
        <p:nvSpPr>
          <p:cNvPr id="8" name="TextBox 7">
            <a:extLst>
              <a:ext uri="{FF2B5EF4-FFF2-40B4-BE49-F238E27FC236}">
                <a16:creationId xmlns:a16="http://schemas.microsoft.com/office/drawing/2014/main" id="{88B8E8CE-E59D-4CD2-8FE1-06D690B2B597}"/>
              </a:ext>
            </a:extLst>
          </p:cNvPr>
          <p:cNvSpPr txBox="1"/>
          <p:nvPr/>
        </p:nvSpPr>
        <p:spPr>
          <a:xfrm>
            <a:off x="6346180" y="1672382"/>
            <a:ext cx="355540" cy="369332"/>
          </a:xfrm>
          <a:prstGeom prst="rect">
            <a:avLst/>
          </a:prstGeom>
          <a:noFill/>
          <a:ln w="25400">
            <a:solidFill>
              <a:schemeClr val="tx1"/>
            </a:solidFill>
          </a:ln>
        </p:spPr>
        <p:txBody>
          <a:bodyPr wrap="square" rtlCol="0">
            <a:spAutoFit/>
          </a:bodyPr>
          <a:lstStyle/>
          <a:p>
            <a:pPr algn="ctr"/>
            <a:r>
              <a:rPr lang="en-GB" dirty="0"/>
              <a:t>b</a:t>
            </a:r>
          </a:p>
        </p:txBody>
      </p:sp>
      <p:grpSp>
        <p:nvGrpSpPr>
          <p:cNvPr id="11" name="Group 10">
            <a:extLst>
              <a:ext uri="{FF2B5EF4-FFF2-40B4-BE49-F238E27FC236}">
                <a16:creationId xmlns:a16="http://schemas.microsoft.com/office/drawing/2014/main" id="{3E5709F9-D604-4E6D-BA79-31DAA74AA609}"/>
              </a:ext>
            </a:extLst>
          </p:cNvPr>
          <p:cNvGrpSpPr/>
          <p:nvPr/>
        </p:nvGrpSpPr>
        <p:grpSpPr>
          <a:xfrm>
            <a:off x="6908769" y="1150595"/>
            <a:ext cx="3464407" cy="4658785"/>
            <a:chOff x="6299169" y="1189703"/>
            <a:chExt cx="3464407" cy="4658785"/>
          </a:xfrm>
        </p:grpSpPr>
        <p:pic>
          <p:nvPicPr>
            <p:cNvPr id="5" name="Picture 4">
              <a:extLst>
                <a:ext uri="{FF2B5EF4-FFF2-40B4-BE49-F238E27FC236}">
                  <a16:creationId xmlns:a16="http://schemas.microsoft.com/office/drawing/2014/main" id="{98DFC459-908D-40CA-B572-583EDE1AD1EF}"/>
                </a:ext>
              </a:extLst>
            </p:cNvPr>
            <p:cNvPicPr>
              <a:picLocks noChangeAspect="1"/>
            </p:cNvPicPr>
            <p:nvPr/>
          </p:nvPicPr>
          <p:blipFill rotWithShape="1">
            <a:blip r:embed="rId4"/>
            <a:srcRect l="5365" r="8112" b="13457"/>
            <a:stretch/>
          </p:blipFill>
          <p:spPr>
            <a:xfrm>
              <a:off x="6299169" y="3537497"/>
              <a:ext cx="3464407" cy="2310991"/>
            </a:xfrm>
            <a:prstGeom prst="rect">
              <a:avLst/>
            </a:prstGeom>
          </p:spPr>
        </p:pic>
        <p:pic>
          <p:nvPicPr>
            <p:cNvPr id="9" name="Picture 8">
              <a:extLst>
                <a:ext uri="{FF2B5EF4-FFF2-40B4-BE49-F238E27FC236}">
                  <a16:creationId xmlns:a16="http://schemas.microsoft.com/office/drawing/2014/main" id="{FA4869D2-9F6B-42CF-A7C7-CF03FAD04EE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600357" y="1189703"/>
              <a:ext cx="2716737" cy="2347794"/>
            </a:xfrm>
            <a:prstGeom prst="rect">
              <a:avLst/>
            </a:prstGeom>
            <a:noFill/>
            <a:ln>
              <a:noFill/>
            </a:ln>
          </p:spPr>
        </p:pic>
      </p:grpSp>
      <p:sp>
        <p:nvSpPr>
          <p:cNvPr id="10" name="TextBox 9">
            <a:extLst>
              <a:ext uri="{FF2B5EF4-FFF2-40B4-BE49-F238E27FC236}">
                <a16:creationId xmlns:a16="http://schemas.microsoft.com/office/drawing/2014/main" id="{735D34E7-1FAB-4B2D-8D09-BCC1EA321E63}"/>
              </a:ext>
            </a:extLst>
          </p:cNvPr>
          <p:cNvSpPr txBox="1"/>
          <p:nvPr/>
        </p:nvSpPr>
        <p:spPr>
          <a:xfrm>
            <a:off x="939977" y="5670880"/>
            <a:ext cx="3543610" cy="184666"/>
          </a:xfrm>
          <a:prstGeom prst="rect">
            <a:avLst/>
          </a:prstGeom>
          <a:noFill/>
        </p:spPr>
        <p:txBody>
          <a:bodyPr wrap="square" rtlCol="0">
            <a:spAutoFit/>
          </a:bodyPr>
          <a:lstStyle/>
          <a:p>
            <a:pPr algn="ctr"/>
            <a:r>
              <a:rPr lang="en-GB" sz="600" dirty="0">
                <a:latin typeface="+mj-lt"/>
              </a:rPr>
              <a:t>https://www.airlive.net/emergency-united-ua1738-returned-to-ord-after-engine-2-caught-fire-video/</a:t>
            </a:r>
          </a:p>
        </p:txBody>
      </p:sp>
    </p:spTree>
    <p:extLst>
      <p:ext uri="{BB962C8B-B14F-4D97-AF65-F5344CB8AC3E}">
        <p14:creationId xmlns:p14="http://schemas.microsoft.com/office/powerpoint/2010/main" val="4015190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0 kW">
            <a:hlinkClick r:id="" action="ppaction://media"/>
            <a:extLst>
              <a:ext uri="{FF2B5EF4-FFF2-40B4-BE49-F238E27FC236}">
                <a16:creationId xmlns:a16="http://schemas.microsoft.com/office/drawing/2014/main" id="{9C2DC89C-1973-46D4-9DAA-6B9427C49D39}"/>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252185" y="136526"/>
            <a:ext cx="11687629" cy="6584948"/>
          </a:xfrm>
        </p:spPr>
      </p:pic>
      <p:sp>
        <p:nvSpPr>
          <p:cNvPr id="4" name="Slide Number Placeholder 3">
            <a:extLst>
              <a:ext uri="{FF2B5EF4-FFF2-40B4-BE49-F238E27FC236}">
                <a16:creationId xmlns:a16="http://schemas.microsoft.com/office/drawing/2014/main" id="{0594A725-2F9B-4FFD-A2EC-BD6440ED424B}"/>
              </a:ext>
            </a:extLst>
          </p:cNvPr>
          <p:cNvSpPr>
            <a:spLocks noGrp="1"/>
          </p:cNvSpPr>
          <p:nvPr>
            <p:ph type="sldNum" sz="quarter" idx="12"/>
          </p:nvPr>
        </p:nvSpPr>
        <p:spPr/>
        <p:txBody>
          <a:bodyPr/>
          <a:lstStyle/>
          <a:p>
            <a:fld id="{330EA680-D336-4FF7-8B7A-9848BB0A1C32}" type="slidenum">
              <a:rPr lang="en-US" smtClean="0"/>
              <a:t>6</a:t>
            </a:fld>
            <a:endParaRPr lang="en-US"/>
          </a:p>
        </p:txBody>
      </p:sp>
    </p:spTree>
    <p:extLst>
      <p:ext uri="{BB962C8B-B14F-4D97-AF65-F5344CB8AC3E}">
        <p14:creationId xmlns:p14="http://schemas.microsoft.com/office/powerpoint/2010/main" val="1322754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35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26F8F-C582-4FC5-A453-75FE67CEB3E6}"/>
              </a:ext>
            </a:extLst>
          </p:cNvPr>
          <p:cNvSpPr>
            <a:spLocks noGrp="1"/>
          </p:cNvSpPr>
          <p:nvPr>
            <p:ph type="title"/>
          </p:nvPr>
        </p:nvSpPr>
        <p:spPr>
          <a:xfrm>
            <a:off x="838200" y="365126"/>
            <a:ext cx="10515600" cy="624362"/>
          </a:xfrm>
        </p:spPr>
        <p:txBody>
          <a:bodyPr anchor="t">
            <a:noAutofit/>
          </a:bodyPr>
          <a:lstStyle/>
          <a:p>
            <a:pPr algn="ctr"/>
            <a:r>
              <a:rPr lang="en-GB" sz="3600" dirty="0"/>
              <a:t>How can the TSID accurately quantify displacement? </a:t>
            </a:r>
          </a:p>
        </p:txBody>
      </p:sp>
      <p:sp>
        <p:nvSpPr>
          <p:cNvPr id="4" name="Slide Number Placeholder 3">
            <a:extLst>
              <a:ext uri="{FF2B5EF4-FFF2-40B4-BE49-F238E27FC236}">
                <a16:creationId xmlns:a16="http://schemas.microsoft.com/office/drawing/2014/main" id="{722C0D9E-6498-4D03-B196-04A4CBE505FF}"/>
              </a:ext>
            </a:extLst>
          </p:cNvPr>
          <p:cNvSpPr>
            <a:spLocks noGrp="1"/>
          </p:cNvSpPr>
          <p:nvPr>
            <p:ph type="sldNum" sz="quarter" idx="12"/>
          </p:nvPr>
        </p:nvSpPr>
        <p:spPr/>
        <p:txBody>
          <a:bodyPr/>
          <a:lstStyle/>
          <a:p>
            <a:fld id="{330EA680-D336-4FF7-8B7A-9848BB0A1C32}" type="slidenum">
              <a:rPr lang="en-US" smtClean="0"/>
              <a:t>7</a:t>
            </a:fld>
            <a:endParaRPr lang="en-US"/>
          </a:p>
        </p:txBody>
      </p:sp>
      <p:graphicFrame>
        <p:nvGraphicFramePr>
          <p:cNvPr id="6" name="Content Placeholder 5">
            <a:extLst>
              <a:ext uri="{FF2B5EF4-FFF2-40B4-BE49-F238E27FC236}">
                <a16:creationId xmlns:a16="http://schemas.microsoft.com/office/drawing/2014/main" id="{5A37503F-FD05-49F4-B1D6-28E16703B7F2}"/>
              </a:ext>
            </a:extLst>
          </p:cNvPr>
          <p:cNvGraphicFramePr>
            <a:graphicFrameLocks noGrp="1"/>
          </p:cNvGraphicFramePr>
          <p:nvPr>
            <p:ph idx="1"/>
            <p:extLst>
              <p:ext uri="{D42A27DB-BD31-4B8C-83A1-F6EECF244321}">
                <p14:modId xmlns:p14="http://schemas.microsoft.com/office/powerpoint/2010/main" val="3263102592"/>
              </p:ext>
            </p:extLst>
          </p:nvPr>
        </p:nvGraphicFramePr>
        <p:xfrm>
          <a:off x="4713834" y="1548806"/>
          <a:ext cx="7200000" cy="4351338"/>
        </p:xfrm>
        <a:graphic>
          <a:graphicData uri="http://schemas.openxmlformats.org/drawingml/2006/chart">
            <c:chart xmlns:c="http://schemas.openxmlformats.org/drawingml/2006/chart" xmlns:r="http://schemas.openxmlformats.org/officeDocument/2006/relationships" r:id="rId3"/>
          </a:graphicData>
        </a:graphic>
      </p:graphicFrame>
      <p:pic>
        <p:nvPicPr>
          <p:cNvPr id="8" name="Picture 7" descr="A picture containing table&#10;&#10;Description automatically generated">
            <a:extLst>
              <a:ext uri="{FF2B5EF4-FFF2-40B4-BE49-F238E27FC236}">
                <a16:creationId xmlns:a16="http://schemas.microsoft.com/office/drawing/2014/main" id="{1C319C66-17AB-4DF2-9700-44D274B8CCB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489" t="18980" r="7934" b="16420"/>
          <a:stretch/>
        </p:blipFill>
        <p:spPr>
          <a:xfrm>
            <a:off x="7251524" y="2082092"/>
            <a:ext cx="2160000" cy="1113030"/>
          </a:xfrm>
          <a:prstGeom prst="rect">
            <a:avLst/>
          </a:prstGeom>
        </p:spPr>
      </p:pic>
      <p:pic>
        <p:nvPicPr>
          <p:cNvPr id="10" name="Picture 9" descr="A picture containing table&#10;&#10;Description automatically generated">
            <a:extLst>
              <a:ext uri="{FF2B5EF4-FFF2-40B4-BE49-F238E27FC236}">
                <a16:creationId xmlns:a16="http://schemas.microsoft.com/office/drawing/2014/main" id="{1A6DF202-1850-49F2-B9AB-D40B38866C3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744" t="18980" r="6223" b="16420"/>
          <a:stretch/>
        </p:blipFill>
        <p:spPr>
          <a:xfrm>
            <a:off x="9411524" y="4058317"/>
            <a:ext cx="2160000" cy="1056690"/>
          </a:xfrm>
          <a:prstGeom prst="rect">
            <a:avLst/>
          </a:prstGeom>
        </p:spPr>
      </p:pic>
      <p:pic>
        <p:nvPicPr>
          <p:cNvPr id="12" name="Picture 11" descr="A picture containing table&#10;&#10;Description automatically generated">
            <a:extLst>
              <a:ext uri="{FF2B5EF4-FFF2-40B4-BE49-F238E27FC236}">
                <a16:creationId xmlns:a16="http://schemas.microsoft.com/office/drawing/2014/main" id="{00BE2006-142C-4D3C-A10C-6B3B7C60DDA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192" t="18980" r="4484" b="16420"/>
          <a:stretch/>
        </p:blipFill>
        <p:spPr>
          <a:xfrm>
            <a:off x="5389756" y="3521479"/>
            <a:ext cx="2160000" cy="1007568"/>
          </a:xfrm>
          <a:prstGeom prst="rect">
            <a:avLst/>
          </a:prstGeom>
        </p:spPr>
      </p:pic>
      <p:cxnSp>
        <p:nvCxnSpPr>
          <p:cNvPr id="18" name="Connector: Elbow 17">
            <a:extLst>
              <a:ext uri="{FF2B5EF4-FFF2-40B4-BE49-F238E27FC236}">
                <a16:creationId xmlns:a16="http://schemas.microsoft.com/office/drawing/2014/main" id="{C8A0C276-7257-4420-B37C-DB5745BB661B}"/>
              </a:ext>
            </a:extLst>
          </p:cNvPr>
          <p:cNvCxnSpPr>
            <a:cxnSpLocks/>
            <a:stCxn id="10" idx="1"/>
          </p:cNvCxnSpPr>
          <p:nvPr/>
        </p:nvCxnSpPr>
        <p:spPr>
          <a:xfrm rot="10800000" flipV="1">
            <a:off x="8077082" y="4586661"/>
            <a:ext cx="1334443" cy="275797"/>
          </a:xfrm>
          <a:prstGeom prst="bentConnector3">
            <a:avLst>
              <a:gd name="adj1" fmla="val 61052"/>
            </a:avLst>
          </a:prstGeom>
          <a:ln w="1270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7759DCFC-323E-4E38-BFCA-5C6F8868D19E}"/>
              </a:ext>
            </a:extLst>
          </p:cNvPr>
          <p:cNvCxnSpPr>
            <a:cxnSpLocks/>
            <a:stCxn id="28" idx="2"/>
          </p:cNvCxnSpPr>
          <p:nvPr/>
        </p:nvCxnSpPr>
        <p:spPr>
          <a:xfrm rot="5400000">
            <a:off x="5524267" y="4826973"/>
            <a:ext cx="208384" cy="119057"/>
          </a:xfrm>
          <a:prstGeom prst="bentConnector3">
            <a:avLst>
              <a:gd name="adj1" fmla="val 50000"/>
            </a:avLst>
          </a:prstGeom>
          <a:ln w="1270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698A5260-FCC3-4705-B1AD-5AD0DE3E061A}"/>
              </a:ext>
            </a:extLst>
          </p:cNvPr>
          <p:cNvSpPr txBox="1"/>
          <p:nvPr/>
        </p:nvSpPr>
        <p:spPr>
          <a:xfrm>
            <a:off x="5247596" y="4536088"/>
            <a:ext cx="880782" cy="246221"/>
          </a:xfrm>
          <a:prstGeom prst="rect">
            <a:avLst/>
          </a:prstGeom>
          <a:noFill/>
        </p:spPr>
        <p:txBody>
          <a:bodyPr wrap="square" rtlCol="0">
            <a:spAutoFit/>
          </a:bodyPr>
          <a:lstStyle/>
          <a:p>
            <a:pPr algn="ctr"/>
            <a:r>
              <a:rPr lang="en-GB" sz="1000" dirty="0"/>
              <a:t>Load Applied</a:t>
            </a:r>
          </a:p>
        </p:txBody>
      </p:sp>
      <p:sp>
        <p:nvSpPr>
          <p:cNvPr id="30" name="TextBox 29">
            <a:extLst>
              <a:ext uri="{FF2B5EF4-FFF2-40B4-BE49-F238E27FC236}">
                <a16:creationId xmlns:a16="http://schemas.microsoft.com/office/drawing/2014/main" id="{874E1848-ED56-4437-95D1-75F8AED1C5C0}"/>
              </a:ext>
            </a:extLst>
          </p:cNvPr>
          <p:cNvSpPr txBox="1"/>
          <p:nvPr/>
        </p:nvSpPr>
        <p:spPr>
          <a:xfrm>
            <a:off x="8561523" y="4569926"/>
            <a:ext cx="920461" cy="553998"/>
          </a:xfrm>
          <a:prstGeom prst="rect">
            <a:avLst/>
          </a:prstGeom>
          <a:noFill/>
        </p:spPr>
        <p:txBody>
          <a:bodyPr wrap="square" rtlCol="0">
            <a:spAutoFit/>
          </a:bodyPr>
          <a:lstStyle/>
          <a:p>
            <a:pPr algn="ctr"/>
            <a:r>
              <a:rPr lang="en-GB" sz="1000" dirty="0"/>
              <a:t>Beginning of Glass Transition</a:t>
            </a:r>
          </a:p>
        </p:txBody>
      </p:sp>
      <p:sp>
        <p:nvSpPr>
          <p:cNvPr id="32" name="TextBox 31">
            <a:extLst>
              <a:ext uri="{FF2B5EF4-FFF2-40B4-BE49-F238E27FC236}">
                <a16:creationId xmlns:a16="http://schemas.microsoft.com/office/drawing/2014/main" id="{BD85D98C-A7B7-4F31-BBAD-BDD64E13857D}"/>
              </a:ext>
            </a:extLst>
          </p:cNvPr>
          <p:cNvSpPr txBox="1"/>
          <p:nvPr/>
        </p:nvSpPr>
        <p:spPr>
          <a:xfrm>
            <a:off x="9238318" y="2392386"/>
            <a:ext cx="880782" cy="246221"/>
          </a:xfrm>
          <a:prstGeom prst="rect">
            <a:avLst/>
          </a:prstGeom>
          <a:noFill/>
        </p:spPr>
        <p:txBody>
          <a:bodyPr wrap="square" rtlCol="0">
            <a:spAutoFit/>
          </a:bodyPr>
          <a:lstStyle/>
          <a:p>
            <a:pPr algn="ctr"/>
            <a:r>
              <a:rPr lang="en-GB" sz="1000" dirty="0"/>
              <a:t>Ignition</a:t>
            </a:r>
          </a:p>
        </p:txBody>
      </p:sp>
      <p:sp>
        <p:nvSpPr>
          <p:cNvPr id="34" name="TextBox 33">
            <a:extLst>
              <a:ext uri="{FF2B5EF4-FFF2-40B4-BE49-F238E27FC236}">
                <a16:creationId xmlns:a16="http://schemas.microsoft.com/office/drawing/2014/main" id="{00E8430D-3713-46BE-872A-698A085F8B3E}"/>
              </a:ext>
            </a:extLst>
          </p:cNvPr>
          <p:cNvSpPr txBox="1"/>
          <p:nvPr/>
        </p:nvSpPr>
        <p:spPr>
          <a:xfrm>
            <a:off x="10991349" y="2553462"/>
            <a:ext cx="580175" cy="246221"/>
          </a:xfrm>
          <a:prstGeom prst="rect">
            <a:avLst/>
          </a:prstGeom>
          <a:noFill/>
        </p:spPr>
        <p:txBody>
          <a:bodyPr wrap="square" rtlCol="0">
            <a:spAutoFit/>
          </a:bodyPr>
          <a:lstStyle/>
          <a:p>
            <a:pPr algn="ctr"/>
            <a:r>
              <a:rPr lang="en-GB" sz="1000" dirty="0"/>
              <a:t>Failure</a:t>
            </a:r>
          </a:p>
        </p:txBody>
      </p:sp>
      <p:cxnSp>
        <p:nvCxnSpPr>
          <p:cNvPr id="36" name="Connector: Elbow 35">
            <a:extLst>
              <a:ext uri="{FF2B5EF4-FFF2-40B4-BE49-F238E27FC236}">
                <a16:creationId xmlns:a16="http://schemas.microsoft.com/office/drawing/2014/main" id="{B3501EBC-5974-488E-A774-3D367C999CBA}"/>
              </a:ext>
            </a:extLst>
          </p:cNvPr>
          <p:cNvCxnSpPr>
            <a:cxnSpLocks/>
          </p:cNvCxnSpPr>
          <p:nvPr/>
        </p:nvCxnSpPr>
        <p:spPr>
          <a:xfrm rot="10800000">
            <a:off x="10817618" y="2392387"/>
            <a:ext cx="703046" cy="369330"/>
          </a:xfrm>
          <a:prstGeom prst="bentConnector3">
            <a:avLst>
              <a:gd name="adj1" fmla="val 68580"/>
            </a:avLst>
          </a:prstGeom>
          <a:ln w="1270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44" name="Picture 43">
            <a:extLst>
              <a:ext uri="{FF2B5EF4-FFF2-40B4-BE49-F238E27FC236}">
                <a16:creationId xmlns:a16="http://schemas.microsoft.com/office/drawing/2014/main" id="{8ED91D06-25FB-4E5F-88DF-407D3AE726A9}"/>
              </a:ext>
            </a:extLst>
          </p:cNvPr>
          <p:cNvPicPr>
            <a:picLocks noChangeAspect="1"/>
          </p:cNvPicPr>
          <p:nvPr/>
        </p:nvPicPr>
        <p:blipFill rotWithShape="1">
          <a:blip r:embed="rId7"/>
          <a:srcRect l="359" t="7168" b="5324"/>
          <a:stretch/>
        </p:blipFill>
        <p:spPr>
          <a:xfrm>
            <a:off x="278166" y="1085816"/>
            <a:ext cx="4334950" cy="2379407"/>
          </a:xfrm>
          <a:prstGeom prst="rect">
            <a:avLst/>
          </a:prstGeom>
        </p:spPr>
      </p:pic>
      <p:sp>
        <p:nvSpPr>
          <p:cNvPr id="53" name="Arrow: Bent 52">
            <a:extLst>
              <a:ext uri="{FF2B5EF4-FFF2-40B4-BE49-F238E27FC236}">
                <a16:creationId xmlns:a16="http://schemas.microsoft.com/office/drawing/2014/main" id="{CA2068AA-A52F-4DC3-9EA7-116DACAA2A00}"/>
              </a:ext>
            </a:extLst>
          </p:cNvPr>
          <p:cNvSpPr/>
          <p:nvPr/>
        </p:nvSpPr>
        <p:spPr>
          <a:xfrm rot="5400000">
            <a:off x="5075598" y="974910"/>
            <a:ext cx="459286" cy="1252259"/>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168387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FA3D006-C090-4E68-BAE4-85A8D5824C7E}"/>
              </a:ext>
            </a:extLst>
          </p:cNvPr>
          <p:cNvSpPr>
            <a:spLocks noGrp="1"/>
          </p:cNvSpPr>
          <p:nvPr>
            <p:ph type="title"/>
          </p:nvPr>
        </p:nvSpPr>
        <p:spPr>
          <a:xfrm>
            <a:off x="838200" y="365125"/>
            <a:ext cx="10515600" cy="1325563"/>
          </a:xfrm>
        </p:spPr>
        <p:txBody>
          <a:bodyPr>
            <a:normAutofit/>
          </a:bodyPr>
          <a:lstStyle/>
          <a:p>
            <a:r>
              <a:rPr lang="en-GB" sz="3600" dirty="0"/>
              <a:t>Displacement and failure at midspan</a:t>
            </a:r>
          </a:p>
        </p:txBody>
      </p:sp>
      <p:sp>
        <p:nvSpPr>
          <p:cNvPr id="3" name="Slide Number Placeholder 2">
            <a:extLst>
              <a:ext uri="{FF2B5EF4-FFF2-40B4-BE49-F238E27FC236}">
                <a16:creationId xmlns:a16="http://schemas.microsoft.com/office/drawing/2014/main" id="{27406719-42E3-4ED7-AF8E-D7F41A5B6A64}"/>
              </a:ext>
            </a:extLst>
          </p:cNvPr>
          <p:cNvSpPr>
            <a:spLocks noGrp="1"/>
          </p:cNvSpPr>
          <p:nvPr>
            <p:ph type="sldNum" sz="quarter" idx="12"/>
          </p:nvPr>
        </p:nvSpPr>
        <p:spPr/>
        <p:txBody>
          <a:bodyPr/>
          <a:lstStyle/>
          <a:p>
            <a:fld id="{330EA680-D336-4FF7-8B7A-9848BB0A1C32}" type="slidenum">
              <a:rPr lang="en-US" smtClean="0"/>
              <a:t>8</a:t>
            </a:fld>
            <a:endParaRPr lang="en-US"/>
          </a:p>
        </p:txBody>
      </p:sp>
      <p:grpSp>
        <p:nvGrpSpPr>
          <p:cNvPr id="13" name="Group 12">
            <a:extLst>
              <a:ext uri="{FF2B5EF4-FFF2-40B4-BE49-F238E27FC236}">
                <a16:creationId xmlns:a16="http://schemas.microsoft.com/office/drawing/2014/main" id="{D15793B8-04B3-47E6-9A66-2DCFCECB4871}"/>
              </a:ext>
            </a:extLst>
          </p:cNvPr>
          <p:cNvGrpSpPr/>
          <p:nvPr/>
        </p:nvGrpSpPr>
        <p:grpSpPr>
          <a:xfrm>
            <a:off x="838200" y="1566798"/>
            <a:ext cx="9360000" cy="4329332"/>
            <a:chOff x="838200" y="1566798"/>
            <a:chExt cx="9360000" cy="4329332"/>
          </a:xfrm>
        </p:grpSpPr>
        <p:sp>
          <p:nvSpPr>
            <p:cNvPr id="15" name="TextBox 14">
              <a:extLst>
                <a:ext uri="{FF2B5EF4-FFF2-40B4-BE49-F238E27FC236}">
                  <a16:creationId xmlns:a16="http://schemas.microsoft.com/office/drawing/2014/main" id="{FE921A9E-C295-4093-8F06-44399DBB9478}"/>
                </a:ext>
              </a:extLst>
            </p:cNvPr>
            <p:cNvSpPr txBox="1"/>
            <p:nvPr/>
          </p:nvSpPr>
          <p:spPr>
            <a:xfrm>
              <a:off x="6202544" y="1566798"/>
              <a:ext cx="355540" cy="369332"/>
            </a:xfrm>
            <a:prstGeom prst="rect">
              <a:avLst/>
            </a:prstGeom>
            <a:noFill/>
            <a:ln w="25400">
              <a:solidFill>
                <a:schemeClr val="tx1"/>
              </a:solidFill>
            </a:ln>
          </p:spPr>
          <p:txBody>
            <a:bodyPr wrap="square" rtlCol="0">
              <a:spAutoFit/>
            </a:bodyPr>
            <a:lstStyle/>
            <a:p>
              <a:pPr algn="ctr"/>
              <a:r>
                <a:rPr lang="en-GB" dirty="0"/>
                <a:t>b</a:t>
              </a:r>
            </a:p>
          </p:txBody>
        </p:sp>
        <p:graphicFrame>
          <p:nvGraphicFramePr>
            <p:cNvPr id="16" name="Chart 15">
              <a:extLst>
                <a:ext uri="{FF2B5EF4-FFF2-40B4-BE49-F238E27FC236}">
                  <a16:creationId xmlns:a16="http://schemas.microsoft.com/office/drawing/2014/main" id="{A2BAD8C7-BD8B-4363-9D42-66E0AB4E6241}"/>
                </a:ext>
              </a:extLst>
            </p:cNvPr>
            <p:cNvGraphicFramePr>
              <a:graphicFrameLocks/>
            </p:cNvGraphicFramePr>
            <p:nvPr>
              <p:extLst>
                <p:ext uri="{D42A27DB-BD31-4B8C-83A1-F6EECF244321}">
                  <p14:modId xmlns:p14="http://schemas.microsoft.com/office/powerpoint/2010/main" val="2405952637"/>
                </p:ext>
              </p:extLst>
            </p:nvPr>
          </p:nvGraphicFramePr>
          <p:xfrm>
            <a:off x="5518200" y="1936130"/>
            <a:ext cx="4680000" cy="396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Chart 16">
              <a:extLst>
                <a:ext uri="{FF2B5EF4-FFF2-40B4-BE49-F238E27FC236}">
                  <a16:creationId xmlns:a16="http://schemas.microsoft.com/office/drawing/2014/main" id="{FC60665A-CAB5-4793-B60A-A6AC2D94D0A3}"/>
                </a:ext>
              </a:extLst>
            </p:cNvPr>
            <p:cNvGraphicFramePr>
              <a:graphicFrameLocks/>
            </p:cNvGraphicFramePr>
            <p:nvPr>
              <p:extLst>
                <p:ext uri="{D42A27DB-BD31-4B8C-83A1-F6EECF244321}">
                  <p14:modId xmlns:p14="http://schemas.microsoft.com/office/powerpoint/2010/main" val="2464688890"/>
                </p:ext>
              </p:extLst>
            </p:nvPr>
          </p:nvGraphicFramePr>
          <p:xfrm>
            <a:off x="838200" y="1936130"/>
            <a:ext cx="4680000" cy="3960000"/>
          </p:xfrm>
          <a:graphic>
            <a:graphicData uri="http://schemas.openxmlformats.org/drawingml/2006/chart">
              <c:chart xmlns:c="http://schemas.openxmlformats.org/drawingml/2006/chart" xmlns:r="http://schemas.openxmlformats.org/officeDocument/2006/relationships" r:id="rId4"/>
            </a:graphicData>
          </a:graphic>
        </p:graphicFrame>
        <p:sp>
          <p:nvSpPr>
            <p:cNvPr id="18" name="TextBox 17">
              <a:extLst>
                <a:ext uri="{FF2B5EF4-FFF2-40B4-BE49-F238E27FC236}">
                  <a16:creationId xmlns:a16="http://schemas.microsoft.com/office/drawing/2014/main" id="{FFBC2A3E-34D7-4677-8672-97DAC3C5B7F2}"/>
                </a:ext>
              </a:extLst>
            </p:cNvPr>
            <p:cNvSpPr txBox="1"/>
            <p:nvPr/>
          </p:nvSpPr>
          <p:spPr>
            <a:xfrm>
              <a:off x="1522544" y="1566798"/>
              <a:ext cx="355540" cy="369332"/>
            </a:xfrm>
            <a:prstGeom prst="rect">
              <a:avLst/>
            </a:prstGeom>
            <a:noFill/>
            <a:ln w="25400">
              <a:solidFill>
                <a:schemeClr val="tx1"/>
              </a:solidFill>
            </a:ln>
          </p:spPr>
          <p:txBody>
            <a:bodyPr wrap="square" rtlCol="0">
              <a:spAutoFit/>
            </a:bodyPr>
            <a:lstStyle/>
            <a:p>
              <a:pPr algn="ctr"/>
              <a:r>
                <a:rPr lang="en-GB" dirty="0"/>
                <a:t>a</a:t>
              </a:r>
            </a:p>
          </p:txBody>
        </p:sp>
      </p:grpSp>
    </p:spTree>
    <p:extLst>
      <p:ext uri="{BB962C8B-B14F-4D97-AF65-F5344CB8AC3E}">
        <p14:creationId xmlns:p14="http://schemas.microsoft.com/office/powerpoint/2010/main" val="2128730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96C6002-E3B1-4F90-AC30-F31E59BEB5AB}"/>
              </a:ext>
            </a:extLst>
          </p:cNvPr>
          <p:cNvSpPr>
            <a:spLocks noGrp="1"/>
          </p:cNvSpPr>
          <p:nvPr>
            <p:ph type="title"/>
          </p:nvPr>
        </p:nvSpPr>
        <p:spPr>
          <a:xfrm>
            <a:off x="838200" y="365125"/>
            <a:ext cx="10515600" cy="1325563"/>
          </a:xfrm>
        </p:spPr>
        <p:txBody>
          <a:bodyPr>
            <a:normAutofit/>
          </a:bodyPr>
          <a:lstStyle/>
          <a:p>
            <a:r>
              <a:rPr lang="en-GB" sz="3600" dirty="0"/>
              <a:t>Temperature distribution </a:t>
            </a:r>
          </a:p>
        </p:txBody>
      </p:sp>
      <p:sp>
        <p:nvSpPr>
          <p:cNvPr id="5" name="Slide Number Placeholder 4">
            <a:extLst>
              <a:ext uri="{FF2B5EF4-FFF2-40B4-BE49-F238E27FC236}">
                <a16:creationId xmlns:a16="http://schemas.microsoft.com/office/drawing/2014/main" id="{23159BBA-42A7-4A9F-84CC-CDBA7FD50A7C}"/>
              </a:ext>
            </a:extLst>
          </p:cNvPr>
          <p:cNvSpPr>
            <a:spLocks noGrp="1"/>
          </p:cNvSpPr>
          <p:nvPr>
            <p:ph type="sldNum" sz="quarter" idx="12"/>
          </p:nvPr>
        </p:nvSpPr>
        <p:spPr/>
        <p:txBody>
          <a:bodyPr/>
          <a:lstStyle/>
          <a:p>
            <a:fld id="{330EA680-D336-4FF7-8B7A-9848BB0A1C32}" type="slidenum">
              <a:rPr lang="en-US" smtClean="0"/>
              <a:t>9</a:t>
            </a:fld>
            <a:endParaRPr lang="en-US"/>
          </a:p>
        </p:txBody>
      </p:sp>
      <p:sp>
        <p:nvSpPr>
          <p:cNvPr id="19" name="TextBox 18">
            <a:extLst>
              <a:ext uri="{FF2B5EF4-FFF2-40B4-BE49-F238E27FC236}">
                <a16:creationId xmlns:a16="http://schemas.microsoft.com/office/drawing/2014/main" id="{C00D9C90-449B-4C64-8131-730572E7A785}"/>
              </a:ext>
            </a:extLst>
          </p:cNvPr>
          <p:cNvSpPr txBox="1"/>
          <p:nvPr/>
        </p:nvSpPr>
        <p:spPr>
          <a:xfrm>
            <a:off x="1709673" y="1321356"/>
            <a:ext cx="355540" cy="369332"/>
          </a:xfrm>
          <a:prstGeom prst="rect">
            <a:avLst/>
          </a:prstGeom>
          <a:noFill/>
          <a:ln w="25400">
            <a:solidFill>
              <a:schemeClr val="tx1"/>
            </a:solidFill>
          </a:ln>
        </p:spPr>
        <p:txBody>
          <a:bodyPr wrap="square" rtlCol="0">
            <a:spAutoFit/>
          </a:bodyPr>
          <a:lstStyle/>
          <a:p>
            <a:pPr algn="ctr"/>
            <a:r>
              <a:rPr lang="en-GB" dirty="0"/>
              <a:t>a</a:t>
            </a:r>
          </a:p>
        </p:txBody>
      </p:sp>
      <p:sp>
        <p:nvSpPr>
          <p:cNvPr id="20" name="TextBox 19">
            <a:extLst>
              <a:ext uri="{FF2B5EF4-FFF2-40B4-BE49-F238E27FC236}">
                <a16:creationId xmlns:a16="http://schemas.microsoft.com/office/drawing/2014/main" id="{F6C236F7-2F92-4FE3-9F48-C1F7E5665A8E}"/>
              </a:ext>
            </a:extLst>
          </p:cNvPr>
          <p:cNvSpPr txBox="1"/>
          <p:nvPr/>
        </p:nvSpPr>
        <p:spPr>
          <a:xfrm>
            <a:off x="6478762" y="1321356"/>
            <a:ext cx="355540" cy="369332"/>
          </a:xfrm>
          <a:prstGeom prst="rect">
            <a:avLst/>
          </a:prstGeom>
          <a:noFill/>
          <a:ln w="25400">
            <a:solidFill>
              <a:schemeClr val="tx1"/>
            </a:solidFill>
          </a:ln>
        </p:spPr>
        <p:txBody>
          <a:bodyPr wrap="square" rtlCol="0">
            <a:spAutoFit/>
          </a:bodyPr>
          <a:lstStyle/>
          <a:p>
            <a:pPr algn="ctr"/>
            <a:r>
              <a:rPr lang="en-GB" dirty="0"/>
              <a:t>b</a:t>
            </a:r>
          </a:p>
        </p:txBody>
      </p:sp>
      <p:grpSp>
        <p:nvGrpSpPr>
          <p:cNvPr id="2" name="Group 1">
            <a:extLst>
              <a:ext uri="{FF2B5EF4-FFF2-40B4-BE49-F238E27FC236}">
                <a16:creationId xmlns:a16="http://schemas.microsoft.com/office/drawing/2014/main" id="{4E0B031C-DC30-4E97-997E-FA7C9DF96644}"/>
              </a:ext>
            </a:extLst>
          </p:cNvPr>
          <p:cNvGrpSpPr/>
          <p:nvPr/>
        </p:nvGrpSpPr>
        <p:grpSpPr>
          <a:xfrm>
            <a:off x="1122327" y="1690688"/>
            <a:ext cx="9360000" cy="3960000"/>
            <a:chOff x="1122327" y="1690688"/>
            <a:chExt cx="9360000" cy="3960000"/>
          </a:xfrm>
        </p:grpSpPr>
        <p:graphicFrame>
          <p:nvGraphicFramePr>
            <p:cNvPr id="9" name="Chart 8">
              <a:extLst>
                <a:ext uri="{FF2B5EF4-FFF2-40B4-BE49-F238E27FC236}">
                  <a16:creationId xmlns:a16="http://schemas.microsoft.com/office/drawing/2014/main" id="{87643B73-9614-4594-B573-193854A6EBE1}"/>
                </a:ext>
              </a:extLst>
            </p:cNvPr>
            <p:cNvGraphicFramePr>
              <a:graphicFrameLocks/>
            </p:cNvGraphicFramePr>
            <p:nvPr>
              <p:extLst>
                <p:ext uri="{D42A27DB-BD31-4B8C-83A1-F6EECF244321}">
                  <p14:modId xmlns:p14="http://schemas.microsoft.com/office/powerpoint/2010/main" val="3595649226"/>
                </p:ext>
              </p:extLst>
            </p:nvPr>
          </p:nvGraphicFramePr>
          <p:xfrm>
            <a:off x="1122327" y="1690688"/>
            <a:ext cx="4680000" cy="396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EAE1A189-1086-4DC0-9C45-423E39F4184C}"/>
                </a:ext>
              </a:extLst>
            </p:cNvPr>
            <p:cNvGraphicFramePr>
              <a:graphicFrameLocks/>
            </p:cNvGraphicFramePr>
            <p:nvPr>
              <p:extLst>
                <p:ext uri="{D42A27DB-BD31-4B8C-83A1-F6EECF244321}">
                  <p14:modId xmlns:p14="http://schemas.microsoft.com/office/powerpoint/2010/main" val="323989828"/>
                </p:ext>
              </p:extLst>
            </p:nvPr>
          </p:nvGraphicFramePr>
          <p:xfrm>
            <a:off x="5802327" y="1690688"/>
            <a:ext cx="4680000" cy="3960000"/>
          </p:xfrm>
          <a:graphic>
            <a:graphicData uri="http://schemas.openxmlformats.org/drawingml/2006/chart">
              <c:chart xmlns:c="http://schemas.openxmlformats.org/drawingml/2006/chart" xmlns:r="http://schemas.openxmlformats.org/officeDocument/2006/relationships" r:id="rId4"/>
            </a:graphicData>
          </a:graphic>
        </p:graphicFrame>
      </p:grpSp>
    </p:spTree>
    <p:extLst>
      <p:ext uri="{BB962C8B-B14F-4D97-AF65-F5344CB8AC3E}">
        <p14:creationId xmlns:p14="http://schemas.microsoft.com/office/powerpoint/2010/main" val="345706804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anfield Presentation V1" id="{6D180DEB-A455-420D-BF17-67CA900A962E}" vid="{3DC71B46-218E-431F-8FB3-5FC09B51AF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18300</TotalTime>
  <Words>625</Words>
  <Application>Microsoft Macintosh PowerPoint</Application>
  <PresentationFormat>Widescreen</PresentationFormat>
  <Paragraphs>94</Paragraphs>
  <Slides>12</Slides>
  <Notes>12</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Quantifying the thermomechanical behaviour of Carbon Fibre Reinforced Polymer exposed to fire conditions</vt:lpstr>
      <vt:lpstr>Introduction</vt:lpstr>
      <vt:lpstr>Research Aims and Objectives</vt:lpstr>
      <vt:lpstr>Current Approaches and its Limitations</vt:lpstr>
      <vt:lpstr>A new method - Thermal and Stress Inducing Device (TSID)</vt:lpstr>
      <vt:lpstr>PowerPoint Presentation</vt:lpstr>
      <vt:lpstr>How can the TSID accurately quantify displacement? </vt:lpstr>
      <vt:lpstr>Displacement and failure at midspan</vt:lpstr>
      <vt:lpstr>Temperature distribution </vt:lpstr>
      <vt:lpstr>Failure modes and observations</vt:lpstr>
      <vt:lpstr>To Conclude</vt:lpstr>
      <vt:lpstr>Thanks for listening!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Quantifying the thermomechanical behaviour of Carbon Fibre Reinforced Polymer in a fire</dc:title>
  <dc:creator>ASPINALL Timothy</dc:creator>
  <cp:lastModifiedBy>Smith, Mandy</cp:lastModifiedBy>
  <cp:revision>281</cp:revision>
  <dcterms:created xsi:type="dcterms:W3CDTF">2020-09-15T09:38:03Z</dcterms:created>
  <dcterms:modified xsi:type="dcterms:W3CDTF">2020-11-27T09:10:10Z</dcterms:modified>
</cp:coreProperties>
</file>