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5"/>
    <p:sldMasterId id="2147483685" r:id="rId6"/>
  </p:sldMasterIdLst>
  <p:notesMasterIdLst>
    <p:notesMasterId r:id="rId24"/>
  </p:notesMasterIdLst>
  <p:handoutMasterIdLst>
    <p:handoutMasterId r:id="rId25"/>
  </p:handoutMasterIdLst>
  <p:sldIdLst>
    <p:sldId id="256" r:id="rId7"/>
    <p:sldId id="310" r:id="rId8"/>
    <p:sldId id="298" r:id="rId9"/>
    <p:sldId id="278" r:id="rId10"/>
    <p:sldId id="299" r:id="rId11"/>
    <p:sldId id="309" r:id="rId12"/>
    <p:sldId id="280" r:id="rId13"/>
    <p:sldId id="311" r:id="rId14"/>
    <p:sldId id="316" r:id="rId15"/>
    <p:sldId id="308" r:id="rId16"/>
    <p:sldId id="306" r:id="rId17"/>
    <p:sldId id="315" r:id="rId18"/>
    <p:sldId id="313" r:id="rId19"/>
    <p:sldId id="272" r:id="rId20"/>
    <p:sldId id="275" r:id="rId21"/>
    <p:sldId id="314" r:id="rId22"/>
    <p:sldId id="282" r:id="rId23"/>
  </p:sldIdLst>
  <p:sldSz cx="9144000" cy="5143500" type="screen16x9"/>
  <p:notesSz cx="6858000" cy="9144000"/>
  <p:custDataLst>
    <p:tags r:id="rId2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A7B37BD-50D1-4002-B774-791C3CDE93EE}">
          <p14:sldIdLst>
            <p14:sldId id="256"/>
            <p14:sldId id="310"/>
            <p14:sldId id="298"/>
            <p14:sldId id="278"/>
            <p14:sldId id="299"/>
            <p14:sldId id="309"/>
            <p14:sldId id="280"/>
            <p14:sldId id="311"/>
            <p14:sldId id="316"/>
            <p14:sldId id="308"/>
            <p14:sldId id="306"/>
            <p14:sldId id="315"/>
            <p14:sldId id="313"/>
            <p14:sldId id="272"/>
            <p14:sldId id="275"/>
            <p14:sldId id="314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unn, Joe (UK Warton)" initials="DJ(W" lastIdx="4" clrIdx="0">
    <p:extLst>
      <p:ext uri="{19B8F6BF-5375-455C-9EA6-DF929625EA0E}">
        <p15:presenceInfo xmlns:p15="http://schemas.microsoft.com/office/powerpoint/2012/main" userId="S-1-5-21-658077992-834033041-1537874043-649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3AD"/>
    <a:srgbClr val="692C84"/>
    <a:srgbClr val="7DBC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88" autoAdjust="0"/>
    <p:restoredTop sz="94665"/>
  </p:normalViewPr>
  <p:slideViewPr>
    <p:cSldViewPr snapToGrid="0" snapToObjects="1">
      <p:cViewPr varScale="1">
        <p:scale>
          <a:sx n="143" d="100"/>
          <a:sy n="143" d="100"/>
        </p:scale>
        <p:origin x="1056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>
        <p:scale>
          <a:sx n="66" d="100"/>
          <a:sy n="66" d="100"/>
        </p:scale>
        <p:origin x="1700" y="-60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In Year Cumulative Fine $M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Charts!$A$7</c:f>
              <c:strCache>
                <c:ptCount val="1"/>
                <c:pt idx="0">
                  <c:v>In Year Cum Fine $M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Charts!$B$8:$AS$8</c:f>
              <c:numCache>
                <c:formatCode>General</c:formatCode>
                <c:ptCount val="44"/>
                <c:pt idx="0">
                  <c:v>1978</c:v>
                </c:pt>
                <c:pt idx="1">
                  <c:v>1979</c:v>
                </c:pt>
                <c:pt idx="2">
                  <c:v>1980</c:v>
                </c:pt>
                <c:pt idx="3">
                  <c:v>1981</c:v>
                </c:pt>
                <c:pt idx="4">
                  <c:v>1982</c:v>
                </c:pt>
                <c:pt idx="5">
                  <c:v>1983</c:v>
                </c:pt>
                <c:pt idx="6">
                  <c:v>1984</c:v>
                </c:pt>
                <c:pt idx="7">
                  <c:v>1985</c:v>
                </c:pt>
                <c:pt idx="8">
                  <c:v>1986</c:v>
                </c:pt>
                <c:pt idx="9">
                  <c:v>1987</c:v>
                </c:pt>
                <c:pt idx="10">
                  <c:v>1988</c:v>
                </c:pt>
                <c:pt idx="11">
                  <c:v>1989</c:v>
                </c:pt>
                <c:pt idx="12">
                  <c:v>1990</c:v>
                </c:pt>
                <c:pt idx="13">
                  <c:v>1991</c:v>
                </c:pt>
                <c:pt idx="14">
                  <c:v>1992</c:v>
                </c:pt>
                <c:pt idx="15">
                  <c:v>1993</c:v>
                </c:pt>
                <c:pt idx="16">
                  <c:v>1994</c:v>
                </c:pt>
                <c:pt idx="17">
                  <c:v>1995</c:v>
                </c:pt>
                <c:pt idx="18">
                  <c:v>1996</c:v>
                </c:pt>
                <c:pt idx="19">
                  <c:v>1997</c:v>
                </c:pt>
                <c:pt idx="20">
                  <c:v>1998</c:v>
                </c:pt>
                <c:pt idx="21">
                  <c:v>1999</c:v>
                </c:pt>
                <c:pt idx="22">
                  <c:v>2000</c:v>
                </c:pt>
                <c:pt idx="23">
                  <c:v>2001</c:v>
                </c:pt>
                <c:pt idx="24">
                  <c:v>2002</c:v>
                </c:pt>
                <c:pt idx="25">
                  <c:v>2003</c:v>
                </c:pt>
                <c:pt idx="26">
                  <c:v>2004</c:v>
                </c:pt>
                <c:pt idx="27">
                  <c:v>2005</c:v>
                </c:pt>
                <c:pt idx="28">
                  <c:v>2006</c:v>
                </c:pt>
                <c:pt idx="29">
                  <c:v>2007</c:v>
                </c:pt>
                <c:pt idx="30">
                  <c:v>2008</c:v>
                </c:pt>
                <c:pt idx="31">
                  <c:v>2009</c:v>
                </c:pt>
                <c:pt idx="32">
                  <c:v>2010</c:v>
                </c:pt>
                <c:pt idx="33">
                  <c:v>2011</c:v>
                </c:pt>
                <c:pt idx="34">
                  <c:v>2012</c:v>
                </c:pt>
                <c:pt idx="35">
                  <c:v>2013</c:v>
                </c:pt>
                <c:pt idx="36">
                  <c:v>2014</c:v>
                </c:pt>
                <c:pt idx="37">
                  <c:v>2015</c:v>
                </c:pt>
                <c:pt idx="38">
                  <c:v>2016</c:v>
                </c:pt>
                <c:pt idx="39">
                  <c:v>2017</c:v>
                </c:pt>
                <c:pt idx="40">
                  <c:v>2018</c:v>
                </c:pt>
                <c:pt idx="41">
                  <c:v>2019</c:v>
                </c:pt>
                <c:pt idx="42">
                  <c:v>2020</c:v>
                </c:pt>
                <c:pt idx="43">
                  <c:v>2021</c:v>
                </c:pt>
              </c:numCache>
            </c:numRef>
          </c:cat>
          <c:val>
            <c:numRef>
              <c:f>Charts!$B$7:$AT$7</c:f>
              <c:numCache>
                <c:formatCode>General</c:formatCode>
                <c:ptCount val="45"/>
                <c:pt idx="1">
                  <c:v>0.12</c:v>
                </c:pt>
                <c:pt idx="2">
                  <c:v>0</c:v>
                </c:pt>
                <c:pt idx="3">
                  <c:v>0</c:v>
                </c:pt>
                <c:pt idx="4">
                  <c:v>0.01</c:v>
                </c:pt>
                <c:pt idx="5">
                  <c:v>7.0000000000000001E-3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0.05</c:v>
                </c:pt>
                <c:pt idx="12">
                  <c:v>0</c:v>
                </c:pt>
                <c:pt idx="13">
                  <c:v>0</c:v>
                </c:pt>
                <c:pt idx="14">
                  <c:v>5.8</c:v>
                </c:pt>
                <c:pt idx="15">
                  <c:v>0.02</c:v>
                </c:pt>
                <c:pt idx="16">
                  <c:v>0</c:v>
                </c:pt>
                <c:pt idx="17">
                  <c:v>1.5</c:v>
                </c:pt>
                <c:pt idx="18">
                  <c:v>0</c:v>
                </c:pt>
                <c:pt idx="19">
                  <c:v>5.8</c:v>
                </c:pt>
                <c:pt idx="20">
                  <c:v>10</c:v>
                </c:pt>
                <c:pt idx="21">
                  <c:v>1.04</c:v>
                </c:pt>
                <c:pt idx="22">
                  <c:v>13.1</c:v>
                </c:pt>
                <c:pt idx="23">
                  <c:v>4.95</c:v>
                </c:pt>
                <c:pt idx="24">
                  <c:v>26.1</c:v>
                </c:pt>
                <c:pt idx="25">
                  <c:v>59.225000000000001</c:v>
                </c:pt>
                <c:pt idx="26">
                  <c:v>30.5</c:v>
                </c:pt>
                <c:pt idx="27">
                  <c:v>5.5</c:v>
                </c:pt>
                <c:pt idx="28">
                  <c:v>26.51</c:v>
                </c:pt>
                <c:pt idx="29">
                  <c:v>28</c:v>
                </c:pt>
                <c:pt idx="30">
                  <c:v>47</c:v>
                </c:pt>
                <c:pt idx="31">
                  <c:v>0.6</c:v>
                </c:pt>
                <c:pt idx="32">
                  <c:v>43</c:v>
                </c:pt>
                <c:pt idx="33">
                  <c:v>79</c:v>
                </c:pt>
                <c:pt idx="34">
                  <c:v>55.05</c:v>
                </c:pt>
                <c:pt idx="35">
                  <c:v>41</c:v>
                </c:pt>
                <c:pt idx="36">
                  <c:v>30</c:v>
                </c:pt>
                <c:pt idx="37">
                  <c:v>0</c:v>
                </c:pt>
                <c:pt idx="38">
                  <c:v>0.3</c:v>
                </c:pt>
                <c:pt idx="39">
                  <c:v>0.4</c:v>
                </c:pt>
                <c:pt idx="40">
                  <c:v>30</c:v>
                </c:pt>
                <c:pt idx="41">
                  <c:v>14.4</c:v>
                </c:pt>
                <c:pt idx="42">
                  <c:v>10</c:v>
                </c:pt>
                <c:pt idx="43">
                  <c:v>19.600000000000001</c:v>
                </c:pt>
                <c:pt idx="4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13-4F14-ADFB-BE1D0666BA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38483696"/>
        <c:axId val="738480088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Charts!$A$8</c15:sqref>
                        </c15:formulaRef>
                      </c:ext>
                    </c:extLst>
                    <c:strCache>
                      <c:ptCount val="1"/>
                      <c:pt idx="0">
                        <c:v>Year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Charts!$B$8:$AS$8</c15:sqref>
                        </c15:formulaRef>
                      </c:ext>
                    </c:extLst>
                    <c:numCache>
                      <c:formatCode>General</c:formatCode>
                      <c:ptCount val="44"/>
                      <c:pt idx="0">
                        <c:v>1978</c:v>
                      </c:pt>
                      <c:pt idx="1">
                        <c:v>1979</c:v>
                      </c:pt>
                      <c:pt idx="2">
                        <c:v>1980</c:v>
                      </c:pt>
                      <c:pt idx="3">
                        <c:v>1981</c:v>
                      </c:pt>
                      <c:pt idx="4">
                        <c:v>1982</c:v>
                      </c:pt>
                      <c:pt idx="5">
                        <c:v>1983</c:v>
                      </c:pt>
                      <c:pt idx="6">
                        <c:v>1984</c:v>
                      </c:pt>
                      <c:pt idx="7">
                        <c:v>1985</c:v>
                      </c:pt>
                      <c:pt idx="8">
                        <c:v>1986</c:v>
                      </c:pt>
                      <c:pt idx="9">
                        <c:v>1987</c:v>
                      </c:pt>
                      <c:pt idx="10">
                        <c:v>1988</c:v>
                      </c:pt>
                      <c:pt idx="11">
                        <c:v>1989</c:v>
                      </c:pt>
                      <c:pt idx="12">
                        <c:v>1990</c:v>
                      </c:pt>
                      <c:pt idx="13">
                        <c:v>1991</c:v>
                      </c:pt>
                      <c:pt idx="14">
                        <c:v>1992</c:v>
                      </c:pt>
                      <c:pt idx="15">
                        <c:v>1993</c:v>
                      </c:pt>
                      <c:pt idx="16">
                        <c:v>1994</c:v>
                      </c:pt>
                      <c:pt idx="17">
                        <c:v>1995</c:v>
                      </c:pt>
                      <c:pt idx="18">
                        <c:v>1996</c:v>
                      </c:pt>
                      <c:pt idx="19">
                        <c:v>1997</c:v>
                      </c:pt>
                      <c:pt idx="20">
                        <c:v>1998</c:v>
                      </c:pt>
                      <c:pt idx="21">
                        <c:v>1999</c:v>
                      </c:pt>
                      <c:pt idx="22">
                        <c:v>2000</c:v>
                      </c:pt>
                      <c:pt idx="23">
                        <c:v>2001</c:v>
                      </c:pt>
                      <c:pt idx="24">
                        <c:v>2002</c:v>
                      </c:pt>
                      <c:pt idx="25">
                        <c:v>2003</c:v>
                      </c:pt>
                      <c:pt idx="26">
                        <c:v>2004</c:v>
                      </c:pt>
                      <c:pt idx="27">
                        <c:v>2005</c:v>
                      </c:pt>
                      <c:pt idx="28">
                        <c:v>2006</c:v>
                      </c:pt>
                      <c:pt idx="29">
                        <c:v>2007</c:v>
                      </c:pt>
                      <c:pt idx="30">
                        <c:v>2008</c:v>
                      </c:pt>
                      <c:pt idx="31">
                        <c:v>2009</c:v>
                      </c:pt>
                      <c:pt idx="32">
                        <c:v>2010</c:v>
                      </c:pt>
                      <c:pt idx="33">
                        <c:v>2011</c:v>
                      </c:pt>
                      <c:pt idx="34">
                        <c:v>2012</c:v>
                      </c:pt>
                      <c:pt idx="35">
                        <c:v>2013</c:v>
                      </c:pt>
                      <c:pt idx="36">
                        <c:v>2014</c:v>
                      </c:pt>
                      <c:pt idx="37">
                        <c:v>2015</c:v>
                      </c:pt>
                      <c:pt idx="38">
                        <c:v>2016</c:v>
                      </c:pt>
                      <c:pt idx="39">
                        <c:v>2017</c:v>
                      </c:pt>
                      <c:pt idx="40">
                        <c:v>2018</c:v>
                      </c:pt>
                      <c:pt idx="41">
                        <c:v>2019</c:v>
                      </c:pt>
                      <c:pt idx="42">
                        <c:v>2020</c:v>
                      </c:pt>
                      <c:pt idx="43">
                        <c:v>2021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Charts!$B$8:$AT$8</c15:sqref>
                        </c15:formulaRef>
                      </c:ext>
                    </c:extLst>
                    <c:numCache>
                      <c:formatCode>General</c:formatCode>
                      <c:ptCount val="45"/>
                      <c:pt idx="0">
                        <c:v>1978</c:v>
                      </c:pt>
                      <c:pt idx="1">
                        <c:v>1979</c:v>
                      </c:pt>
                      <c:pt idx="2">
                        <c:v>1980</c:v>
                      </c:pt>
                      <c:pt idx="3">
                        <c:v>1981</c:v>
                      </c:pt>
                      <c:pt idx="4">
                        <c:v>1982</c:v>
                      </c:pt>
                      <c:pt idx="5">
                        <c:v>1983</c:v>
                      </c:pt>
                      <c:pt idx="6">
                        <c:v>1984</c:v>
                      </c:pt>
                      <c:pt idx="7">
                        <c:v>1985</c:v>
                      </c:pt>
                      <c:pt idx="8">
                        <c:v>1986</c:v>
                      </c:pt>
                      <c:pt idx="9">
                        <c:v>1987</c:v>
                      </c:pt>
                      <c:pt idx="10">
                        <c:v>1988</c:v>
                      </c:pt>
                      <c:pt idx="11">
                        <c:v>1989</c:v>
                      </c:pt>
                      <c:pt idx="12">
                        <c:v>1990</c:v>
                      </c:pt>
                      <c:pt idx="13">
                        <c:v>1991</c:v>
                      </c:pt>
                      <c:pt idx="14">
                        <c:v>1992</c:v>
                      </c:pt>
                      <c:pt idx="15">
                        <c:v>1993</c:v>
                      </c:pt>
                      <c:pt idx="16">
                        <c:v>1994</c:v>
                      </c:pt>
                      <c:pt idx="17">
                        <c:v>1995</c:v>
                      </c:pt>
                      <c:pt idx="18">
                        <c:v>1996</c:v>
                      </c:pt>
                      <c:pt idx="19">
                        <c:v>1997</c:v>
                      </c:pt>
                      <c:pt idx="20">
                        <c:v>1998</c:v>
                      </c:pt>
                      <c:pt idx="21">
                        <c:v>1999</c:v>
                      </c:pt>
                      <c:pt idx="22">
                        <c:v>2000</c:v>
                      </c:pt>
                      <c:pt idx="23">
                        <c:v>2001</c:v>
                      </c:pt>
                      <c:pt idx="24">
                        <c:v>2002</c:v>
                      </c:pt>
                      <c:pt idx="25">
                        <c:v>2003</c:v>
                      </c:pt>
                      <c:pt idx="26">
                        <c:v>2004</c:v>
                      </c:pt>
                      <c:pt idx="27">
                        <c:v>2005</c:v>
                      </c:pt>
                      <c:pt idx="28">
                        <c:v>2006</c:v>
                      </c:pt>
                      <c:pt idx="29">
                        <c:v>2007</c:v>
                      </c:pt>
                      <c:pt idx="30">
                        <c:v>2008</c:v>
                      </c:pt>
                      <c:pt idx="31">
                        <c:v>2009</c:v>
                      </c:pt>
                      <c:pt idx="32">
                        <c:v>2010</c:v>
                      </c:pt>
                      <c:pt idx="33">
                        <c:v>2011</c:v>
                      </c:pt>
                      <c:pt idx="34">
                        <c:v>2012</c:v>
                      </c:pt>
                      <c:pt idx="35">
                        <c:v>2013</c:v>
                      </c:pt>
                      <c:pt idx="36">
                        <c:v>2014</c:v>
                      </c:pt>
                      <c:pt idx="37">
                        <c:v>2015</c:v>
                      </c:pt>
                      <c:pt idx="38">
                        <c:v>2016</c:v>
                      </c:pt>
                      <c:pt idx="39">
                        <c:v>2017</c:v>
                      </c:pt>
                      <c:pt idx="40">
                        <c:v>2018</c:v>
                      </c:pt>
                      <c:pt idx="41">
                        <c:v>2019</c:v>
                      </c:pt>
                      <c:pt idx="42">
                        <c:v>2020</c:v>
                      </c:pt>
                      <c:pt idx="43">
                        <c:v>2021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DA13-4F14-ADFB-BE1D0666BA12}"/>
                  </c:ext>
                </c:extLst>
              </c15:ser>
            </c15:filteredBarSeries>
          </c:ext>
        </c:extLst>
      </c:barChart>
      <c:catAx>
        <c:axId val="738483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8480088"/>
        <c:crosses val="autoZero"/>
        <c:auto val="1"/>
        <c:lblAlgn val="ctr"/>
        <c:lblOffset val="100"/>
        <c:noMultiLvlLbl val="0"/>
      </c:catAx>
      <c:valAx>
        <c:axId val="738480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US</a:t>
                </a:r>
                <a:r>
                  <a:rPr lang="en-GB" baseline="0" dirty="0"/>
                  <a:t> $M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8483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4BEAB2-C055-4203-A279-16E9B0DB4D2A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0F39923-28AE-4D25-947F-2D9EAC221F58}">
      <dgm:prSet phldrT="[Text]" custT="1"/>
      <dgm:spPr/>
      <dgm:t>
        <a:bodyPr/>
        <a:lstStyle/>
        <a:p>
          <a:pPr algn="l"/>
          <a:r>
            <a:rPr lang="en-US" sz="1200" dirty="0"/>
            <a:t>Analysis of all Consent Agreements</a:t>
          </a:r>
        </a:p>
      </dgm:t>
    </dgm:pt>
    <dgm:pt modelId="{1C8E5C26-50CA-4C72-BE78-93EC7F195E2C}" type="parTrans" cxnId="{ED2F8765-ADBD-42AE-B20E-4BADFF870A77}">
      <dgm:prSet/>
      <dgm:spPr/>
      <dgm:t>
        <a:bodyPr/>
        <a:lstStyle/>
        <a:p>
          <a:endParaRPr lang="en-US"/>
        </a:p>
      </dgm:t>
    </dgm:pt>
    <dgm:pt modelId="{7F48DC23-5D2C-4AB6-870C-2ADC5CDAD52D}" type="sibTrans" cxnId="{ED2F8765-ADBD-42AE-B20E-4BADFF870A77}">
      <dgm:prSet/>
      <dgm:spPr/>
      <dgm:t>
        <a:bodyPr/>
        <a:lstStyle/>
        <a:p>
          <a:endParaRPr lang="en-US" dirty="0"/>
        </a:p>
      </dgm:t>
    </dgm:pt>
    <dgm:pt modelId="{037E2441-8A26-4795-8BFF-AD7EC7C51828}">
      <dgm:prSet phldrT="[Text]" custT="1"/>
      <dgm:spPr/>
      <dgm:t>
        <a:bodyPr/>
        <a:lstStyle/>
        <a:p>
          <a:pPr algn="l"/>
          <a:r>
            <a:rPr lang="en-US" sz="1200" dirty="0"/>
            <a:t>Tabulate Facts &amp; Establish Themes</a:t>
          </a:r>
        </a:p>
      </dgm:t>
    </dgm:pt>
    <dgm:pt modelId="{7661CBD9-1FF7-45F7-AE7D-517A16451335}" type="parTrans" cxnId="{43B75F4D-9CDD-4A0F-8A8E-948E0C32B42A}">
      <dgm:prSet/>
      <dgm:spPr/>
      <dgm:t>
        <a:bodyPr/>
        <a:lstStyle/>
        <a:p>
          <a:endParaRPr lang="en-US"/>
        </a:p>
      </dgm:t>
    </dgm:pt>
    <dgm:pt modelId="{83F37BEA-FDB3-44AD-A70D-B09F63B5E92D}" type="sibTrans" cxnId="{43B75F4D-9CDD-4A0F-8A8E-948E0C32B42A}">
      <dgm:prSet/>
      <dgm:spPr/>
      <dgm:t>
        <a:bodyPr/>
        <a:lstStyle/>
        <a:p>
          <a:endParaRPr lang="en-US" dirty="0"/>
        </a:p>
      </dgm:t>
    </dgm:pt>
    <dgm:pt modelId="{E5B3E92D-96F4-4416-B372-5EDD0B54C256}">
      <dgm:prSet phldrT="[Text]" custT="1"/>
      <dgm:spPr/>
      <dgm:t>
        <a:bodyPr/>
        <a:lstStyle/>
        <a:p>
          <a:pPr algn="l"/>
          <a:r>
            <a:rPr lang="en-US" sz="1200" dirty="0"/>
            <a:t>Focus on Key Information Themes		 </a:t>
          </a:r>
        </a:p>
      </dgm:t>
    </dgm:pt>
    <dgm:pt modelId="{595605C9-A400-49E1-A07D-80834D654569}" type="parTrans" cxnId="{ACCE973E-2C35-4370-A5ED-DF7F39C47657}">
      <dgm:prSet/>
      <dgm:spPr/>
      <dgm:t>
        <a:bodyPr/>
        <a:lstStyle/>
        <a:p>
          <a:endParaRPr lang="en-US"/>
        </a:p>
      </dgm:t>
    </dgm:pt>
    <dgm:pt modelId="{7D207AEB-817B-4544-92A1-87F36D3A5D1E}" type="sibTrans" cxnId="{ACCE973E-2C35-4370-A5ED-DF7F39C47657}">
      <dgm:prSet/>
      <dgm:spPr/>
      <dgm:t>
        <a:bodyPr/>
        <a:lstStyle/>
        <a:p>
          <a:endParaRPr lang="en-US" dirty="0"/>
        </a:p>
      </dgm:t>
    </dgm:pt>
    <dgm:pt modelId="{EFE18A03-9040-44AB-A403-6D3015E6A730}">
      <dgm:prSet phldrT="[Text]" custT="1"/>
      <dgm:spPr/>
      <dgm:t>
        <a:bodyPr/>
        <a:lstStyle/>
        <a:p>
          <a:pPr algn="l"/>
          <a:r>
            <a:rPr lang="en-US" sz="1200" dirty="0"/>
            <a:t>Establish Risks Associated With Information</a:t>
          </a:r>
        </a:p>
      </dgm:t>
    </dgm:pt>
    <dgm:pt modelId="{7D112B60-7BAF-4EF3-8B10-28024A135580}" type="parTrans" cxnId="{9C96ED98-E5F9-4A63-B2A3-D1589418D210}">
      <dgm:prSet/>
      <dgm:spPr/>
      <dgm:t>
        <a:bodyPr/>
        <a:lstStyle/>
        <a:p>
          <a:endParaRPr lang="en-US"/>
        </a:p>
      </dgm:t>
    </dgm:pt>
    <dgm:pt modelId="{F0E624E6-C66B-4E32-AEC7-44A029244B7B}" type="sibTrans" cxnId="{9C96ED98-E5F9-4A63-B2A3-D1589418D210}">
      <dgm:prSet/>
      <dgm:spPr/>
      <dgm:t>
        <a:bodyPr/>
        <a:lstStyle/>
        <a:p>
          <a:endParaRPr lang="en-US" dirty="0"/>
        </a:p>
      </dgm:t>
    </dgm:pt>
    <dgm:pt modelId="{1BEEF284-1193-4779-890C-526368A532AF}">
      <dgm:prSet phldrT="[Text]"/>
      <dgm:spPr/>
      <dgm:t>
        <a:bodyPr/>
        <a:lstStyle/>
        <a:p>
          <a:pPr algn="l"/>
          <a:endParaRPr lang="en-US" sz="1200" dirty="0"/>
        </a:p>
      </dgm:t>
    </dgm:pt>
    <dgm:pt modelId="{0FB077A3-DB96-4B0C-AFA3-E2D9629958AF}" type="parTrans" cxnId="{AF3C950A-D46C-4228-99D9-D9D75F8B20D3}">
      <dgm:prSet/>
      <dgm:spPr/>
      <dgm:t>
        <a:bodyPr/>
        <a:lstStyle/>
        <a:p>
          <a:endParaRPr lang="en-US"/>
        </a:p>
      </dgm:t>
    </dgm:pt>
    <dgm:pt modelId="{00B57657-D1D4-4BA7-96F2-3E0E19B8C862}" type="sibTrans" cxnId="{AF3C950A-D46C-4228-99D9-D9D75F8B20D3}">
      <dgm:prSet/>
      <dgm:spPr/>
      <dgm:t>
        <a:bodyPr/>
        <a:lstStyle/>
        <a:p>
          <a:endParaRPr lang="en-US"/>
        </a:p>
      </dgm:t>
    </dgm:pt>
    <dgm:pt modelId="{CF3579EE-C356-4334-8D24-CD77BFEF123B}">
      <dgm:prSet phldrT="[Text]" custT="1"/>
      <dgm:spPr/>
      <dgm:t>
        <a:bodyPr/>
        <a:lstStyle/>
        <a:p>
          <a:pPr algn="l"/>
          <a:r>
            <a:rPr lang="en-US" sz="1200" dirty="0"/>
            <a:t>Identify Generic Risk Mitigation Technologies &amp; Steps</a:t>
          </a:r>
        </a:p>
      </dgm:t>
    </dgm:pt>
    <dgm:pt modelId="{72E3C85B-0DC7-48D0-914B-1E48D4937AF1}" type="parTrans" cxnId="{A1BD931F-5208-4AB4-8FD9-9AA011C48E04}">
      <dgm:prSet/>
      <dgm:spPr/>
      <dgm:t>
        <a:bodyPr/>
        <a:lstStyle/>
        <a:p>
          <a:endParaRPr lang="en-US"/>
        </a:p>
      </dgm:t>
    </dgm:pt>
    <dgm:pt modelId="{F9287A51-58F4-48EC-8B12-F866D24A86C8}" type="sibTrans" cxnId="{A1BD931F-5208-4AB4-8FD9-9AA011C48E04}">
      <dgm:prSet/>
      <dgm:spPr/>
      <dgm:t>
        <a:bodyPr/>
        <a:lstStyle/>
        <a:p>
          <a:endParaRPr lang="en-US"/>
        </a:p>
      </dgm:t>
    </dgm:pt>
    <dgm:pt modelId="{4C3A1247-2C4D-42A2-9F14-9E505163AB4D}" type="pres">
      <dgm:prSet presAssocID="{DD4BEAB2-C055-4203-A279-16E9B0DB4D2A}" presName="outerComposite" presStyleCnt="0">
        <dgm:presLayoutVars>
          <dgm:chMax val="5"/>
          <dgm:dir/>
          <dgm:resizeHandles val="exact"/>
        </dgm:presLayoutVars>
      </dgm:prSet>
      <dgm:spPr/>
    </dgm:pt>
    <dgm:pt modelId="{1A1B649D-1FC6-4275-AEE7-05ED900DD75C}" type="pres">
      <dgm:prSet presAssocID="{DD4BEAB2-C055-4203-A279-16E9B0DB4D2A}" presName="dummyMaxCanvas" presStyleCnt="0">
        <dgm:presLayoutVars/>
      </dgm:prSet>
      <dgm:spPr/>
    </dgm:pt>
    <dgm:pt modelId="{B9D6CBFF-62CE-4E9B-BBCA-1E004EA0708C}" type="pres">
      <dgm:prSet presAssocID="{DD4BEAB2-C055-4203-A279-16E9B0DB4D2A}" presName="FiveNodes_1" presStyleLbl="node1" presStyleIdx="0" presStyleCnt="5">
        <dgm:presLayoutVars>
          <dgm:bulletEnabled val="1"/>
        </dgm:presLayoutVars>
      </dgm:prSet>
      <dgm:spPr/>
    </dgm:pt>
    <dgm:pt modelId="{4923919B-D252-4E2A-A2B9-09A807BA52EE}" type="pres">
      <dgm:prSet presAssocID="{DD4BEAB2-C055-4203-A279-16E9B0DB4D2A}" presName="FiveNodes_2" presStyleLbl="node1" presStyleIdx="1" presStyleCnt="5">
        <dgm:presLayoutVars>
          <dgm:bulletEnabled val="1"/>
        </dgm:presLayoutVars>
      </dgm:prSet>
      <dgm:spPr/>
    </dgm:pt>
    <dgm:pt modelId="{57168051-2F6C-4474-855B-3D95EFFDB696}" type="pres">
      <dgm:prSet presAssocID="{DD4BEAB2-C055-4203-A279-16E9B0DB4D2A}" presName="FiveNodes_3" presStyleLbl="node1" presStyleIdx="2" presStyleCnt="5">
        <dgm:presLayoutVars>
          <dgm:bulletEnabled val="1"/>
        </dgm:presLayoutVars>
      </dgm:prSet>
      <dgm:spPr/>
    </dgm:pt>
    <dgm:pt modelId="{3CC88EE0-417C-41A5-934A-D9FAFD4A6420}" type="pres">
      <dgm:prSet presAssocID="{DD4BEAB2-C055-4203-A279-16E9B0DB4D2A}" presName="FiveNodes_4" presStyleLbl="node1" presStyleIdx="3" presStyleCnt="5">
        <dgm:presLayoutVars>
          <dgm:bulletEnabled val="1"/>
        </dgm:presLayoutVars>
      </dgm:prSet>
      <dgm:spPr/>
    </dgm:pt>
    <dgm:pt modelId="{06298D25-728A-417F-A4C5-15A4336F2A58}" type="pres">
      <dgm:prSet presAssocID="{DD4BEAB2-C055-4203-A279-16E9B0DB4D2A}" presName="FiveNodes_5" presStyleLbl="node1" presStyleIdx="4" presStyleCnt="5">
        <dgm:presLayoutVars>
          <dgm:bulletEnabled val="1"/>
        </dgm:presLayoutVars>
      </dgm:prSet>
      <dgm:spPr/>
    </dgm:pt>
    <dgm:pt modelId="{C70EDF02-070D-4D64-B2B6-058EDE73FC8D}" type="pres">
      <dgm:prSet presAssocID="{DD4BEAB2-C055-4203-A279-16E9B0DB4D2A}" presName="FiveConn_1-2" presStyleLbl="fgAccFollowNode1" presStyleIdx="0" presStyleCnt="4">
        <dgm:presLayoutVars>
          <dgm:bulletEnabled val="1"/>
        </dgm:presLayoutVars>
      </dgm:prSet>
      <dgm:spPr/>
    </dgm:pt>
    <dgm:pt modelId="{4A84DDD8-A615-4274-991B-098BEC11E0A0}" type="pres">
      <dgm:prSet presAssocID="{DD4BEAB2-C055-4203-A279-16E9B0DB4D2A}" presName="FiveConn_2-3" presStyleLbl="fgAccFollowNode1" presStyleIdx="1" presStyleCnt="4">
        <dgm:presLayoutVars>
          <dgm:bulletEnabled val="1"/>
        </dgm:presLayoutVars>
      </dgm:prSet>
      <dgm:spPr/>
    </dgm:pt>
    <dgm:pt modelId="{D4EB2E44-D755-4FCC-A633-9A2C349B71C7}" type="pres">
      <dgm:prSet presAssocID="{DD4BEAB2-C055-4203-A279-16E9B0DB4D2A}" presName="FiveConn_3-4" presStyleLbl="fgAccFollowNode1" presStyleIdx="2" presStyleCnt="4">
        <dgm:presLayoutVars>
          <dgm:bulletEnabled val="1"/>
        </dgm:presLayoutVars>
      </dgm:prSet>
      <dgm:spPr/>
    </dgm:pt>
    <dgm:pt modelId="{106C1996-4BFE-4B70-A753-D2DD9EEE3611}" type="pres">
      <dgm:prSet presAssocID="{DD4BEAB2-C055-4203-A279-16E9B0DB4D2A}" presName="FiveConn_4-5" presStyleLbl="fgAccFollowNode1" presStyleIdx="3" presStyleCnt="4">
        <dgm:presLayoutVars>
          <dgm:bulletEnabled val="1"/>
        </dgm:presLayoutVars>
      </dgm:prSet>
      <dgm:spPr/>
    </dgm:pt>
    <dgm:pt modelId="{7B06EEF2-2DE5-4348-ABE2-1F4AFFF15FD2}" type="pres">
      <dgm:prSet presAssocID="{DD4BEAB2-C055-4203-A279-16E9B0DB4D2A}" presName="FiveNodes_1_text" presStyleLbl="node1" presStyleIdx="4" presStyleCnt="5">
        <dgm:presLayoutVars>
          <dgm:bulletEnabled val="1"/>
        </dgm:presLayoutVars>
      </dgm:prSet>
      <dgm:spPr/>
    </dgm:pt>
    <dgm:pt modelId="{F637B5C1-7EAA-4BD0-8FAC-C5F5D8490BDE}" type="pres">
      <dgm:prSet presAssocID="{DD4BEAB2-C055-4203-A279-16E9B0DB4D2A}" presName="FiveNodes_2_text" presStyleLbl="node1" presStyleIdx="4" presStyleCnt="5">
        <dgm:presLayoutVars>
          <dgm:bulletEnabled val="1"/>
        </dgm:presLayoutVars>
      </dgm:prSet>
      <dgm:spPr/>
    </dgm:pt>
    <dgm:pt modelId="{F0C00F9B-8512-4530-B007-069D191E1889}" type="pres">
      <dgm:prSet presAssocID="{DD4BEAB2-C055-4203-A279-16E9B0DB4D2A}" presName="FiveNodes_3_text" presStyleLbl="node1" presStyleIdx="4" presStyleCnt="5">
        <dgm:presLayoutVars>
          <dgm:bulletEnabled val="1"/>
        </dgm:presLayoutVars>
      </dgm:prSet>
      <dgm:spPr/>
    </dgm:pt>
    <dgm:pt modelId="{5E116D0B-25C1-45D1-B5DC-DCE417DCE3A8}" type="pres">
      <dgm:prSet presAssocID="{DD4BEAB2-C055-4203-A279-16E9B0DB4D2A}" presName="FiveNodes_4_text" presStyleLbl="node1" presStyleIdx="4" presStyleCnt="5">
        <dgm:presLayoutVars>
          <dgm:bulletEnabled val="1"/>
        </dgm:presLayoutVars>
      </dgm:prSet>
      <dgm:spPr/>
    </dgm:pt>
    <dgm:pt modelId="{344CB528-5775-4C19-828B-430298456BF3}" type="pres">
      <dgm:prSet presAssocID="{DD4BEAB2-C055-4203-A279-16E9B0DB4D2A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0FD93F00-D9C2-4093-AC9D-BEDE0336CED9}" type="presOf" srcId="{CF3579EE-C356-4334-8D24-CD77BFEF123B}" destId="{344CB528-5775-4C19-828B-430298456BF3}" srcOrd="1" destOrd="0" presId="urn:microsoft.com/office/officeart/2005/8/layout/vProcess5"/>
    <dgm:cxn modelId="{AF3C950A-D46C-4228-99D9-D9D75F8B20D3}" srcId="{DD4BEAB2-C055-4203-A279-16E9B0DB4D2A}" destId="{1BEEF284-1193-4779-890C-526368A532AF}" srcOrd="5" destOrd="0" parTransId="{0FB077A3-DB96-4B0C-AFA3-E2D9629958AF}" sibTransId="{00B57657-D1D4-4BA7-96F2-3E0E19B8C862}"/>
    <dgm:cxn modelId="{A1BD931F-5208-4AB4-8FD9-9AA011C48E04}" srcId="{DD4BEAB2-C055-4203-A279-16E9B0DB4D2A}" destId="{CF3579EE-C356-4334-8D24-CD77BFEF123B}" srcOrd="4" destOrd="0" parTransId="{72E3C85B-0DC7-48D0-914B-1E48D4937AF1}" sibTransId="{F9287A51-58F4-48EC-8B12-F866D24A86C8}"/>
    <dgm:cxn modelId="{ACCE973E-2C35-4370-A5ED-DF7F39C47657}" srcId="{DD4BEAB2-C055-4203-A279-16E9B0DB4D2A}" destId="{E5B3E92D-96F4-4416-B372-5EDD0B54C256}" srcOrd="2" destOrd="0" parTransId="{595605C9-A400-49E1-A07D-80834D654569}" sibTransId="{7D207AEB-817B-4544-92A1-87F36D3A5D1E}"/>
    <dgm:cxn modelId="{ACF97047-D08B-43B5-9E3F-1FA9F317455E}" type="presOf" srcId="{DD4BEAB2-C055-4203-A279-16E9B0DB4D2A}" destId="{4C3A1247-2C4D-42A2-9F14-9E505163AB4D}" srcOrd="0" destOrd="0" presId="urn:microsoft.com/office/officeart/2005/8/layout/vProcess5"/>
    <dgm:cxn modelId="{43B75F4D-9CDD-4A0F-8A8E-948E0C32B42A}" srcId="{DD4BEAB2-C055-4203-A279-16E9B0DB4D2A}" destId="{037E2441-8A26-4795-8BFF-AD7EC7C51828}" srcOrd="1" destOrd="0" parTransId="{7661CBD9-1FF7-45F7-AE7D-517A16451335}" sibTransId="{83F37BEA-FDB3-44AD-A70D-B09F63B5E92D}"/>
    <dgm:cxn modelId="{AE969B54-CDAF-4F48-97E2-81E2E87B0CA8}" type="presOf" srcId="{EFE18A03-9040-44AB-A403-6D3015E6A730}" destId="{3CC88EE0-417C-41A5-934A-D9FAFD4A6420}" srcOrd="0" destOrd="0" presId="urn:microsoft.com/office/officeart/2005/8/layout/vProcess5"/>
    <dgm:cxn modelId="{85421D56-25A7-43AE-89ED-7CC7DD330202}" type="presOf" srcId="{80F39923-28AE-4D25-947F-2D9EAC221F58}" destId="{B9D6CBFF-62CE-4E9B-BBCA-1E004EA0708C}" srcOrd="0" destOrd="0" presId="urn:microsoft.com/office/officeart/2005/8/layout/vProcess5"/>
    <dgm:cxn modelId="{3909B65B-5F88-4503-A9AF-E6B0FF289DDF}" type="presOf" srcId="{7D207AEB-817B-4544-92A1-87F36D3A5D1E}" destId="{D4EB2E44-D755-4FCC-A633-9A2C349B71C7}" srcOrd="0" destOrd="0" presId="urn:microsoft.com/office/officeart/2005/8/layout/vProcess5"/>
    <dgm:cxn modelId="{77D1185E-E40D-4808-9BEE-4793A26A40E6}" type="presOf" srcId="{F0E624E6-C66B-4E32-AEC7-44A029244B7B}" destId="{106C1996-4BFE-4B70-A753-D2DD9EEE3611}" srcOrd="0" destOrd="0" presId="urn:microsoft.com/office/officeart/2005/8/layout/vProcess5"/>
    <dgm:cxn modelId="{5C922C60-1250-4F3F-ACB5-6516480BC39E}" type="presOf" srcId="{EFE18A03-9040-44AB-A403-6D3015E6A730}" destId="{5E116D0B-25C1-45D1-B5DC-DCE417DCE3A8}" srcOrd="1" destOrd="0" presId="urn:microsoft.com/office/officeart/2005/8/layout/vProcess5"/>
    <dgm:cxn modelId="{ED2F8765-ADBD-42AE-B20E-4BADFF870A77}" srcId="{DD4BEAB2-C055-4203-A279-16E9B0DB4D2A}" destId="{80F39923-28AE-4D25-947F-2D9EAC221F58}" srcOrd="0" destOrd="0" parTransId="{1C8E5C26-50CA-4C72-BE78-93EC7F195E2C}" sibTransId="{7F48DC23-5D2C-4AB6-870C-2ADC5CDAD52D}"/>
    <dgm:cxn modelId="{D6C8E167-6440-4573-BD12-CB0AA030F358}" type="presOf" srcId="{CF3579EE-C356-4334-8D24-CD77BFEF123B}" destId="{06298D25-728A-417F-A4C5-15A4336F2A58}" srcOrd="0" destOrd="0" presId="urn:microsoft.com/office/officeart/2005/8/layout/vProcess5"/>
    <dgm:cxn modelId="{07A8C784-15E3-40C4-823E-990F911A30F7}" type="presOf" srcId="{037E2441-8A26-4795-8BFF-AD7EC7C51828}" destId="{F637B5C1-7EAA-4BD0-8FAC-C5F5D8490BDE}" srcOrd="1" destOrd="0" presId="urn:microsoft.com/office/officeart/2005/8/layout/vProcess5"/>
    <dgm:cxn modelId="{B7737297-2179-4AF0-BAAE-56212D631C3C}" type="presOf" srcId="{83F37BEA-FDB3-44AD-A70D-B09F63B5E92D}" destId="{4A84DDD8-A615-4274-991B-098BEC11E0A0}" srcOrd="0" destOrd="0" presId="urn:microsoft.com/office/officeart/2005/8/layout/vProcess5"/>
    <dgm:cxn modelId="{9C96ED98-E5F9-4A63-B2A3-D1589418D210}" srcId="{DD4BEAB2-C055-4203-A279-16E9B0DB4D2A}" destId="{EFE18A03-9040-44AB-A403-6D3015E6A730}" srcOrd="3" destOrd="0" parTransId="{7D112B60-7BAF-4EF3-8B10-28024A135580}" sibTransId="{F0E624E6-C66B-4E32-AEC7-44A029244B7B}"/>
    <dgm:cxn modelId="{C27D2FA8-8C3D-4103-8ED0-5738C910B40F}" type="presOf" srcId="{E5B3E92D-96F4-4416-B372-5EDD0B54C256}" destId="{F0C00F9B-8512-4530-B007-069D191E1889}" srcOrd="1" destOrd="0" presId="urn:microsoft.com/office/officeart/2005/8/layout/vProcess5"/>
    <dgm:cxn modelId="{4D656EC2-4721-4781-A497-C8FC8CBFFFAE}" type="presOf" srcId="{80F39923-28AE-4D25-947F-2D9EAC221F58}" destId="{7B06EEF2-2DE5-4348-ABE2-1F4AFFF15FD2}" srcOrd="1" destOrd="0" presId="urn:microsoft.com/office/officeart/2005/8/layout/vProcess5"/>
    <dgm:cxn modelId="{68494ADA-3DA2-466B-BF83-800BA04702E8}" type="presOf" srcId="{7F48DC23-5D2C-4AB6-870C-2ADC5CDAD52D}" destId="{C70EDF02-070D-4D64-B2B6-058EDE73FC8D}" srcOrd="0" destOrd="0" presId="urn:microsoft.com/office/officeart/2005/8/layout/vProcess5"/>
    <dgm:cxn modelId="{783917E0-4F5C-4D13-A8F1-7D8EAE283455}" type="presOf" srcId="{E5B3E92D-96F4-4416-B372-5EDD0B54C256}" destId="{57168051-2F6C-4474-855B-3D95EFFDB696}" srcOrd="0" destOrd="0" presId="urn:microsoft.com/office/officeart/2005/8/layout/vProcess5"/>
    <dgm:cxn modelId="{5D5D2FFB-B99C-4921-BBDA-580A8FDD17DB}" type="presOf" srcId="{037E2441-8A26-4795-8BFF-AD7EC7C51828}" destId="{4923919B-D252-4E2A-A2B9-09A807BA52EE}" srcOrd="0" destOrd="0" presId="urn:microsoft.com/office/officeart/2005/8/layout/vProcess5"/>
    <dgm:cxn modelId="{96CD88B9-0A29-4682-9D16-08DA44463334}" type="presParOf" srcId="{4C3A1247-2C4D-42A2-9F14-9E505163AB4D}" destId="{1A1B649D-1FC6-4275-AEE7-05ED900DD75C}" srcOrd="0" destOrd="0" presId="urn:microsoft.com/office/officeart/2005/8/layout/vProcess5"/>
    <dgm:cxn modelId="{F73ED84B-0ED2-408A-B889-CC474E3AD912}" type="presParOf" srcId="{4C3A1247-2C4D-42A2-9F14-9E505163AB4D}" destId="{B9D6CBFF-62CE-4E9B-BBCA-1E004EA0708C}" srcOrd="1" destOrd="0" presId="urn:microsoft.com/office/officeart/2005/8/layout/vProcess5"/>
    <dgm:cxn modelId="{072BA052-4C0D-4C60-8140-BDA56B581C0F}" type="presParOf" srcId="{4C3A1247-2C4D-42A2-9F14-9E505163AB4D}" destId="{4923919B-D252-4E2A-A2B9-09A807BA52EE}" srcOrd="2" destOrd="0" presId="urn:microsoft.com/office/officeart/2005/8/layout/vProcess5"/>
    <dgm:cxn modelId="{93D057EC-A06B-46A5-90A5-DC1FA72F75FB}" type="presParOf" srcId="{4C3A1247-2C4D-42A2-9F14-9E505163AB4D}" destId="{57168051-2F6C-4474-855B-3D95EFFDB696}" srcOrd="3" destOrd="0" presId="urn:microsoft.com/office/officeart/2005/8/layout/vProcess5"/>
    <dgm:cxn modelId="{ED66FA25-B545-425C-9190-1574F25BA206}" type="presParOf" srcId="{4C3A1247-2C4D-42A2-9F14-9E505163AB4D}" destId="{3CC88EE0-417C-41A5-934A-D9FAFD4A6420}" srcOrd="4" destOrd="0" presId="urn:microsoft.com/office/officeart/2005/8/layout/vProcess5"/>
    <dgm:cxn modelId="{83B117DF-261A-4EAB-B9F6-6225BC58B7CF}" type="presParOf" srcId="{4C3A1247-2C4D-42A2-9F14-9E505163AB4D}" destId="{06298D25-728A-417F-A4C5-15A4336F2A58}" srcOrd="5" destOrd="0" presId="urn:microsoft.com/office/officeart/2005/8/layout/vProcess5"/>
    <dgm:cxn modelId="{1720C3D6-C5FD-4EAD-8C8E-0E54D66F9F93}" type="presParOf" srcId="{4C3A1247-2C4D-42A2-9F14-9E505163AB4D}" destId="{C70EDF02-070D-4D64-B2B6-058EDE73FC8D}" srcOrd="6" destOrd="0" presId="urn:microsoft.com/office/officeart/2005/8/layout/vProcess5"/>
    <dgm:cxn modelId="{2D3A33F5-2299-474E-9614-3431132CB838}" type="presParOf" srcId="{4C3A1247-2C4D-42A2-9F14-9E505163AB4D}" destId="{4A84DDD8-A615-4274-991B-098BEC11E0A0}" srcOrd="7" destOrd="0" presId="urn:microsoft.com/office/officeart/2005/8/layout/vProcess5"/>
    <dgm:cxn modelId="{8356C674-56DA-4716-8142-219876EA4249}" type="presParOf" srcId="{4C3A1247-2C4D-42A2-9F14-9E505163AB4D}" destId="{D4EB2E44-D755-4FCC-A633-9A2C349B71C7}" srcOrd="8" destOrd="0" presId="urn:microsoft.com/office/officeart/2005/8/layout/vProcess5"/>
    <dgm:cxn modelId="{ABBAF85B-18EF-430A-9CC9-104085481802}" type="presParOf" srcId="{4C3A1247-2C4D-42A2-9F14-9E505163AB4D}" destId="{106C1996-4BFE-4B70-A753-D2DD9EEE3611}" srcOrd="9" destOrd="0" presId="urn:microsoft.com/office/officeart/2005/8/layout/vProcess5"/>
    <dgm:cxn modelId="{1C5B4B2B-954E-439F-A75C-3E63F854C5CB}" type="presParOf" srcId="{4C3A1247-2C4D-42A2-9F14-9E505163AB4D}" destId="{7B06EEF2-2DE5-4348-ABE2-1F4AFFF15FD2}" srcOrd="10" destOrd="0" presId="urn:microsoft.com/office/officeart/2005/8/layout/vProcess5"/>
    <dgm:cxn modelId="{28C89F6D-1075-4B4E-8675-230129A5BBC1}" type="presParOf" srcId="{4C3A1247-2C4D-42A2-9F14-9E505163AB4D}" destId="{F637B5C1-7EAA-4BD0-8FAC-C5F5D8490BDE}" srcOrd="11" destOrd="0" presId="urn:microsoft.com/office/officeart/2005/8/layout/vProcess5"/>
    <dgm:cxn modelId="{6D187D3E-8846-49FB-8100-9860762820E2}" type="presParOf" srcId="{4C3A1247-2C4D-42A2-9F14-9E505163AB4D}" destId="{F0C00F9B-8512-4530-B007-069D191E1889}" srcOrd="12" destOrd="0" presId="urn:microsoft.com/office/officeart/2005/8/layout/vProcess5"/>
    <dgm:cxn modelId="{C5C3387E-6DBC-4337-9F0D-7D38CA3E6BB5}" type="presParOf" srcId="{4C3A1247-2C4D-42A2-9F14-9E505163AB4D}" destId="{5E116D0B-25C1-45D1-B5DC-DCE417DCE3A8}" srcOrd="13" destOrd="0" presId="urn:microsoft.com/office/officeart/2005/8/layout/vProcess5"/>
    <dgm:cxn modelId="{8561189B-FDEF-410B-A704-911F57345EC8}" type="presParOf" srcId="{4C3A1247-2C4D-42A2-9F14-9E505163AB4D}" destId="{344CB528-5775-4C19-828B-430298456BF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94C7F1-F5F9-4121-B38A-9CAA98EBFD51}" type="doc">
      <dgm:prSet loTypeId="urn:microsoft.com/office/officeart/2005/8/layout/chevron2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2CEFD779-4D33-4CDD-B569-C93B8E24E7CF}">
      <dgm:prSet phldrT="[Text]" custT="1"/>
      <dgm:spPr/>
      <dgm:t>
        <a:bodyPr/>
        <a:lstStyle/>
        <a:p>
          <a:r>
            <a:rPr lang="en-US" sz="800" dirty="0">
              <a:solidFill>
                <a:srgbClr val="00B050"/>
              </a:solidFill>
            </a:rPr>
            <a:t>1978-1997</a:t>
          </a:r>
        </a:p>
      </dgm:t>
    </dgm:pt>
    <dgm:pt modelId="{73215500-7DB7-4D5F-8826-1BE2EDAF74AA}" type="parTrans" cxnId="{7AD9E023-665E-49DD-BAA1-D639D972F517}">
      <dgm:prSet/>
      <dgm:spPr/>
      <dgm:t>
        <a:bodyPr/>
        <a:lstStyle/>
        <a:p>
          <a:endParaRPr lang="en-US"/>
        </a:p>
      </dgm:t>
    </dgm:pt>
    <dgm:pt modelId="{B5EF66D8-174E-4623-8AAE-399773199B57}" type="sibTrans" cxnId="{7AD9E023-665E-49DD-BAA1-D639D972F517}">
      <dgm:prSet/>
      <dgm:spPr/>
      <dgm:t>
        <a:bodyPr/>
        <a:lstStyle/>
        <a:p>
          <a:endParaRPr lang="en-US"/>
        </a:p>
      </dgm:t>
    </dgm:pt>
    <dgm:pt modelId="{E0AD82F7-23B7-49D2-9C8B-118B2F587478}">
      <dgm:prSet phldrT="[Text]" custT="1"/>
      <dgm:spPr/>
      <dgm:t>
        <a:bodyPr/>
        <a:lstStyle/>
        <a:p>
          <a:r>
            <a:rPr lang="en-US" sz="1800" dirty="0"/>
            <a:t>Hardware Focus - Transactional</a:t>
          </a:r>
        </a:p>
      </dgm:t>
    </dgm:pt>
    <dgm:pt modelId="{D9CB3367-267C-4BF0-BFE3-713B25B8633F}" type="parTrans" cxnId="{4485D51F-4CD6-499F-BFA1-1C0C333D5798}">
      <dgm:prSet/>
      <dgm:spPr/>
      <dgm:t>
        <a:bodyPr/>
        <a:lstStyle/>
        <a:p>
          <a:endParaRPr lang="en-US"/>
        </a:p>
      </dgm:t>
    </dgm:pt>
    <dgm:pt modelId="{D94698E4-F4FB-403E-BF92-2359574F78AC}" type="sibTrans" cxnId="{4485D51F-4CD6-499F-BFA1-1C0C333D5798}">
      <dgm:prSet/>
      <dgm:spPr/>
      <dgm:t>
        <a:bodyPr/>
        <a:lstStyle/>
        <a:p>
          <a:endParaRPr lang="en-US"/>
        </a:p>
      </dgm:t>
    </dgm:pt>
    <dgm:pt modelId="{D6241D48-CB2B-49E1-A6C5-81B8FE6EE81A}">
      <dgm:prSet phldrT="[Text]" custT="1"/>
      <dgm:spPr/>
      <dgm:t>
        <a:bodyPr/>
        <a:lstStyle/>
        <a:p>
          <a:endParaRPr lang="en-US" sz="800" dirty="0"/>
        </a:p>
        <a:p>
          <a:r>
            <a:rPr lang="en-US" sz="800" dirty="0">
              <a:solidFill>
                <a:srgbClr val="00B050"/>
              </a:solidFill>
            </a:rPr>
            <a:t> 1998-2003</a:t>
          </a:r>
        </a:p>
      </dgm:t>
    </dgm:pt>
    <dgm:pt modelId="{53F0B108-522E-4FE3-9693-B4C4A030E234}" type="parTrans" cxnId="{7E4F2369-34DD-465B-B0EC-A780DB9E9F49}">
      <dgm:prSet/>
      <dgm:spPr/>
      <dgm:t>
        <a:bodyPr/>
        <a:lstStyle/>
        <a:p>
          <a:endParaRPr lang="en-US"/>
        </a:p>
      </dgm:t>
    </dgm:pt>
    <dgm:pt modelId="{8160B3C4-BAE6-46B7-B5C5-21A35D8078C0}" type="sibTrans" cxnId="{7E4F2369-34DD-465B-B0EC-A780DB9E9F49}">
      <dgm:prSet/>
      <dgm:spPr/>
      <dgm:t>
        <a:bodyPr/>
        <a:lstStyle/>
        <a:p>
          <a:endParaRPr lang="en-US"/>
        </a:p>
      </dgm:t>
    </dgm:pt>
    <dgm:pt modelId="{6C7CE88C-EFCD-4117-8D86-C815257B097F}">
      <dgm:prSet phldrT="[Text]" custT="1"/>
      <dgm:spPr/>
      <dgm:t>
        <a:bodyPr/>
        <a:lstStyle/>
        <a:p>
          <a:r>
            <a:rPr lang="en-US" sz="1800" dirty="0"/>
            <a:t> Technical Data Focus  - Still Transactional</a:t>
          </a:r>
        </a:p>
      </dgm:t>
    </dgm:pt>
    <dgm:pt modelId="{DDE5055E-F06D-4B32-BEA9-3DA84FAE7B89}" type="parTrans" cxnId="{592969DC-33DB-4373-8CF5-092F3B149610}">
      <dgm:prSet/>
      <dgm:spPr/>
      <dgm:t>
        <a:bodyPr/>
        <a:lstStyle/>
        <a:p>
          <a:endParaRPr lang="en-US"/>
        </a:p>
      </dgm:t>
    </dgm:pt>
    <dgm:pt modelId="{A13F6ED3-BB93-49E4-81A3-B79C476E9DB6}" type="sibTrans" cxnId="{592969DC-33DB-4373-8CF5-092F3B149610}">
      <dgm:prSet/>
      <dgm:spPr/>
      <dgm:t>
        <a:bodyPr/>
        <a:lstStyle/>
        <a:p>
          <a:endParaRPr lang="en-US"/>
        </a:p>
      </dgm:t>
    </dgm:pt>
    <dgm:pt modelId="{30711B85-DE75-4610-B417-51631AC9E4EE}">
      <dgm:prSet phldrT="[Text]" custT="1"/>
      <dgm:spPr/>
      <dgm:t>
        <a:bodyPr/>
        <a:lstStyle/>
        <a:p>
          <a:r>
            <a:rPr lang="en-US" sz="800" dirty="0"/>
            <a:t> </a:t>
          </a:r>
        </a:p>
        <a:p>
          <a:r>
            <a:rPr lang="en-US" sz="800" dirty="0">
              <a:solidFill>
                <a:srgbClr val="00B050"/>
              </a:solidFill>
            </a:rPr>
            <a:t>2004-2010</a:t>
          </a:r>
        </a:p>
      </dgm:t>
    </dgm:pt>
    <dgm:pt modelId="{D4BAF2E7-5FC8-4CD4-9580-3ABB7414B6F1}" type="parTrans" cxnId="{4331495F-7BA8-4935-9809-451DBEC174CD}">
      <dgm:prSet/>
      <dgm:spPr/>
      <dgm:t>
        <a:bodyPr/>
        <a:lstStyle/>
        <a:p>
          <a:endParaRPr lang="en-US"/>
        </a:p>
      </dgm:t>
    </dgm:pt>
    <dgm:pt modelId="{0C7E035A-EDCE-48F2-97B2-690BCE804F9A}" type="sibTrans" cxnId="{4331495F-7BA8-4935-9809-451DBEC174CD}">
      <dgm:prSet/>
      <dgm:spPr/>
      <dgm:t>
        <a:bodyPr/>
        <a:lstStyle/>
        <a:p>
          <a:endParaRPr lang="en-US"/>
        </a:p>
      </dgm:t>
    </dgm:pt>
    <dgm:pt modelId="{8C10A0F8-4FA2-4D11-9A6D-53596856601D}">
      <dgm:prSet phldrT="[Text]" custT="1"/>
      <dgm:spPr/>
      <dgm:t>
        <a:bodyPr/>
        <a:lstStyle/>
        <a:p>
          <a:r>
            <a:rPr lang="en-US" sz="1680" dirty="0"/>
            <a:t>Information Security Focus – includes Non-Transactional</a:t>
          </a:r>
        </a:p>
      </dgm:t>
    </dgm:pt>
    <dgm:pt modelId="{9F7D7CC8-2447-407E-9AB4-5257F912315A}" type="parTrans" cxnId="{AF069AA3-E812-4F80-8A3F-136B4AD75654}">
      <dgm:prSet/>
      <dgm:spPr/>
      <dgm:t>
        <a:bodyPr/>
        <a:lstStyle/>
        <a:p>
          <a:endParaRPr lang="en-US"/>
        </a:p>
      </dgm:t>
    </dgm:pt>
    <dgm:pt modelId="{7FE2D923-11CC-4BF9-AC4B-C748D310F585}" type="sibTrans" cxnId="{AF069AA3-E812-4F80-8A3F-136B4AD75654}">
      <dgm:prSet/>
      <dgm:spPr/>
      <dgm:t>
        <a:bodyPr/>
        <a:lstStyle/>
        <a:p>
          <a:endParaRPr lang="en-US"/>
        </a:p>
      </dgm:t>
    </dgm:pt>
    <dgm:pt modelId="{123AA076-6528-4C6B-9C01-21CB198EDE68}">
      <dgm:prSet phldrT="[Text]" custT="1"/>
      <dgm:spPr/>
      <dgm:t>
        <a:bodyPr/>
        <a:lstStyle/>
        <a:p>
          <a:endParaRPr lang="en-US" sz="800" dirty="0"/>
        </a:p>
        <a:p>
          <a:r>
            <a:rPr lang="en-US" sz="800" dirty="0">
              <a:solidFill>
                <a:srgbClr val="00B050"/>
              </a:solidFill>
            </a:rPr>
            <a:t>2011-2021</a:t>
          </a:r>
        </a:p>
      </dgm:t>
    </dgm:pt>
    <dgm:pt modelId="{87375288-51D9-4D10-82A5-52CC0BE26502}" type="parTrans" cxnId="{DD565E84-6125-4E1A-8FDD-13E4BDDE1108}">
      <dgm:prSet/>
      <dgm:spPr/>
      <dgm:t>
        <a:bodyPr/>
        <a:lstStyle/>
        <a:p>
          <a:endParaRPr lang="en-US"/>
        </a:p>
      </dgm:t>
    </dgm:pt>
    <dgm:pt modelId="{3250C326-2E93-45E7-8806-10CCE1AA1C1B}" type="sibTrans" cxnId="{DD565E84-6125-4E1A-8FDD-13E4BDDE1108}">
      <dgm:prSet/>
      <dgm:spPr/>
      <dgm:t>
        <a:bodyPr/>
        <a:lstStyle/>
        <a:p>
          <a:endParaRPr lang="en-US"/>
        </a:p>
      </dgm:t>
    </dgm:pt>
    <dgm:pt modelId="{CF441A45-D15F-4D2F-A254-580E12D5EB41}">
      <dgm:prSet custT="1"/>
      <dgm:spPr/>
      <dgm:t>
        <a:bodyPr/>
        <a:lstStyle/>
        <a:p>
          <a:r>
            <a:rPr lang="en-US" sz="1800" dirty="0"/>
            <a:t>Expectation of Integrated Control Systems</a:t>
          </a:r>
        </a:p>
      </dgm:t>
    </dgm:pt>
    <dgm:pt modelId="{00ECFC76-FEC5-427F-9EF2-1F72059911AB}" type="parTrans" cxnId="{1B0A733C-9461-4A32-9F32-1EB0A99A0ACC}">
      <dgm:prSet/>
      <dgm:spPr/>
      <dgm:t>
        <a:bodyPr/>
        <a:lstStyle/>
        <a:p>
          <a:endParaRPr lang="en-US"/>
        </a:p>
      </dgm:t>
    </dgm:pt>
    <dgm:pt modelId="{401B899D-4831-42AF-B1D8-3203CDDB5AE5}" type="sibTrans" cxnId="{1B0A733C-9461-4A32-9F32-1EB0A99A0ACC}">
      <dgm:prSet/>
      <dgm:spPr/>
      <dgm:t>
        <a:bodyPr/>
        <a:lstStyle/>
        <a:p>
          <a:endParaRPr lang="en-US"/>
        </a:p>
      </dgm:t>
    </dgm:pt>
    <dgm:pt modelId="{ACB5E33E-FC31-48E2-ADAC-7D0968F9BF1E}" type="pres">
      <dgm:prSet presAssocID="{D394C7F1-F5F9-4121-B38A-9CAA98EBFD51}" presName="linearFlow" presStyleCnt="0">
        <dgm:presLayoutVars>
          <dgm:dir/>
          <dgm:animLvl val="lvl"/>
          <dgm:resizeHandles val="exact"/>
        </dgm:presLayoutVars>
      </dgm:prSet>
      <dgm:spPr/>
    </dgm:pt>
    <dgm:pt modelId="{73F7BD43-0B9D-4776-8EC8-48D3FBCFD5A3}" type="pres">
      <dgm:prSet presAssocID="{2CEFD779-4D33-4CDD-B569-C93B8E24E7CF}" presName="composite" presStyleCnt="0"/>
      <dgm:spPr/>
    </dgm:pt>
    <dgm:pt modelId="{46BE170B-9889-4864-AFDC-8833EF4320C9}" type="pres">
      <dgm:prSet presAssocID="{2CEFD779-4D33-4CDD-B569-C93B8E24E7CF}" presName="parentText" presStyleLbl="alignNode1" presStyleIdx="0" presStyleCnt="4" custAng="0" custLinFactNeighborY="0">
        <dgm:presLayoutVars>
          <dgm:chMax val="1"/>
          <dgm:bulletEnabled val="1"/>
        </dgm:presLayoutVars>
      </dgm:prSet>
      <dgm:spPr/>
    </dgm:pt>
    <dgm:pt modelId="{7E203E2A-0A30-45C2-B3BA-EEC57D0DBCD6}" type="pres">
      <dgm:prSet presAssocID="{2CEFD779-4D33-4CDD-B569-C93B8E24E7CF}" presName="descendantText" presStyleLbl="alignAcc1" presStyleIdx="0" presStyleCnt="4" custLinFactNeighborX="0">
        <dgm:presLayoutVars>
          <dgm:bulletEnabled val="1"/>
        </dgm:presLayoutVars>
      </dgm:prSet>
      <dgm:spPr/>
    </dgm:pt>
    <dgm:pt modelId="{52489241-CFF4-48C4-B6B1-6D0764C91CD4}" type="pres">
      <dgm:prSet presAssocID="{B5EF66D8-174E-4623-8AAE-399773199B57}" presName="sp" presStyleCnt="0"/>
      <dgm:spPr/>
    </dgm:pt>
    <dgm:pt modelId="{A2E7F484-BCA4-4F23-A5A4-3A71C3C529FB}" type="pres">
      <dgm:prSet presAssocID="{D6241D48-CB2B-49E1-A6C5-81B8FE6EE81A}" presName="composite" presStyleCnt="0"/>
      <dgm:spPr/>
    </dgm:pt>
    <dgm:pt modelId="{DA180552-BBAD-4D9A-9469-2405DD67E58A}" type="pres">
      <dgm:prSet presAssocID="{D6241D48-CB2B-49E1-A6C5-81B8FE6EE81A}" presName="parentText" presStyleLbl="alignNode1" presStyleIdx="1" presStyleCnt="4" custAng="0" custLinFactNeighborY="0">
        <dgm:presLayoutVars>
          <dgm:chMax val="1"/>
          <dgm:bulletEnabled val="1"/>
        </dgm:presLayoutVars>
      </dgm:prSet>
      <dgm:spPr/>
    </dgm:pt>
    <dgm:pt modelId="{1D8237B8-136F-4F5A-AC1C-0D967A5BCE2B}" type="pres">
      <dgm:prSet presAssocID="{D6241D48-CB2B-49E1-A6C5-81B8FE6EE81A}" presName="descendantText" presStyleLbl="alignAcc1" presStyleIdx="1" presStyleCnt="4" custLinFactNeighborX="0">
        <dgm:presLayoutVars>
          <dgm:bulletEnabled val="1"/>
        </dgm:presLayoutVars>
      </dgm:prSet>
      <dgm:spPr/>
    </dgm:pt>
    <dgm:pt modelId="{9375DD96-BF2E-4F06-863E-EB5EDC7CBEAE}" type="pres">
      <dgm:prSet presAssocID="{8160B3C4-BAE6-46B7-B5C5-21A35D8078C0}" presName="sp" presStyleCnt="0"/>
      <dgm:spPr/>
    </dgm:pt>
    <dgm:pt modelId="{DFB34AA5-E0DA-4439-A513-33C8E8D47737}" type="pres">
      <dgm:prSet presAssocID="{30711B85-DE75-4610-B417-51631AC9E4EE}" presName="composite" presStyleCnt="0"/>
      <dgm:spPr/>
    </dgm:pt>
    <dgm:pt modelId="{88A944CC-99D2-4188-90DC-D4CAF3FA7B8D}" type="pres">
      <dgm:prSet presAssocID="{30711B85-DE75-4610-B417-51631AC9E4EE}" presName="parentText" presStyleLbl="alignNode1" presStyleIdx="2" presStyleCnt="4" custAng="0" custLinFactNeighborY="0">
        <dgm:presLayoutVars>
          <dgm:chMax val="1"/>
          <dgm:bulletEnabled val="1"/>
        </dgm:presLayoutVars>
      </dgm:prSet>
      <dgm:spPr/>
    </dgm:pt>
    <dgm:pt modelId="{0190B857-F18C-4852-98E7-CDDD9FBCD6A2}" type="pres">
      <dgm:prSet presAssocID="{30711B85-DE75-4610-B417-51631AC9E4EE}" presName="descendantText" presStyleLbl="alignAcc1" presStyleIdx="2" presStyleCnt="4" custLinFactNeighborY="0">
        <dgm:presLayoutVars>
          <dgm:bulletEnabled val="1"/>
        </dgm:presLayoutVars>
      </dgm:prSet>
      <dgm:spPr/>
    </dgm:pt>
    <dgm:pt modelId="{22779B53-DE69-4478-B1CB-8803BBCD32BD}" type="pres">
      <dgm:prSet presAssocID="{0C7E035A-EDCE-48F2-97B2-690BCE804F9A}" presName="sp" presStyleCnt="0"/>
      <dgm:spPr/>
    </dgm:pt>
    <dgm:pt modelId="{555CD9A8-D195-4A3C-BAA0-7F47E0DA1981}" type="pres">
      <dgm:prSet presAssocID="{123AA076-6528-4C6B-9C01-21CB198EDE68}" presName="composite" presStyleCnt="0"/>
      <dgm:spPr/>
    </dgm:pt>
    <dgm:pt modelId="{21582FA3-1914-4FBC-9CAF-D1856CC1F74F}" type="pres">
      <dgm:prSet presAssocID="{123AA076-6528-4C6B-9C01-21CB198EDE68}" presName="parentText" presStyleLbl="alignNode1" presStyleIdx="3" presStyleCnt="4" custAng="0">
        <dgm:presLayoutVars>
          <dgm:chMax val="1"/>
          <dgm:bulletEnabled val="1"/>
        </dgm:presLayoutVars>
      </dgm:prSet>
      <dgm:spPr/>
    </dgm:pt>
    <dgm:pt modelId="{3A6976F9-5922-43A9-B840-DE3966DF4E4E}" type="pres">
      <dgm:prSet presAssocID="{123AA076-6528-4C6B-9C01-21CB198EDE68}" presName="descendantText" presStyleLbl="alignAcc1" presStyleIdx="3" presStyleCnt="4" custLinFactNeighborY="0">
        <dgm:presLayoutVars>
          <dgm:bulletEnabled val="1"/>
        </dgm:presLayoutVars>
      </dgm:prSet>
      <dgm:spPr/>
    </dgm:pt>
  </dgm:ptLst>
  <dgm:cxnLst>
    <dgm:cxn modelId="{1FC0F10E-16D6-4189-858A-9DA2AC18B8FD}" type="presOf" srcId="{30711B85-DE75-4610-B417-51631AC9E4EE}" destId="{88A944CC-99D2-4188-90DC-D4CAF3FA7B8D}" srcOrd="0" destOrd="0" presId="urn:microsoft.com/office/officeart/2005/8/layout/chevron2"/>
    <dgm:cxn modelId="{4485D51F-4CD6-499F-BFA1-1C0C333D5798}" srcId="{2CEFD779-4D33-4CDD-B569-C93B8E24E7CF}" destId="{E0AD82F7-23B7-49D2-9C8B-118B2F587478}" srcOrd="0" destOrd="0" parTransId="{D9CB3367-267C-4BF0-BFE3-713B25B8633F}" sibTransId="{D94698E4-F4FB-403E-BF92-2359574F78AC}"/>
    <dgm:cxn modelId="{7AD9E023-665E-49DD-BAA1-D639D972F517}" srcId="{D394C7F1-F5F9-4121-B38A-9CAA98EBFD51}" destId="{2CEFD779-4D33-4CDD-B569-C93B8E24E7CF}" srcOrd="0" destOrd="0" parTransId="{73215500-7DB7-4D5F-8826-1BE2EDAF74AA}" sibTransId="{B5EF66D8-174E-4623-8AAE-399773199B57}"/>
    <dgm:cxn modelId="{B6E3A229-F51C-470B-8812-ADE265E9C5B0}" type="presOf" srcId="{CF441A45-D15F-4D2F-A254-580E12D5EB41}" destId="{3A6976F9-5922-43A9-B840-DE3966DF4E4E}" srcOrd="0" destOrd="0" presId="urn:microsoft.com/office/officeart/2005/8/layout/chevron2"/>
    <dgm:cxn modelId="{1B0A733C-9461-4A32-9F32-1EB0A99A0ACC}" srcId="{123AA076-6528-4C6B-9C01-21CB198EDE68}" destId="{CF441A45-D15F-4D2F-A254-580E12D5EB41}" srcOrd="0" destOrd="0" parTransId="{00ECFC76-FEC5-427F-9EF2-1F72059911AB}" sibTransId="{401B899D-4831-42AF-B1D8-3203CDDB5AE5}"/>
    <dgm:cxn modelId="{C10FF154-6D59-4381-9C2F-B4E5BFE266EA}" type="presOf" srcId="{6C7CE88C-EFCD-4117-8D86-C815257B097F}" destId="{1D8237B8-136F-4F5A-AC1C-0D967A5BCE2B}" srcOrd="0" destOrd="0" presId="urn:microsoft.com/office/officeart/2005/8/layout/chevron2"/>
    <dgm:cxn modelId="{9BB82A58-59D1-40AC-A32A-414DDD32E840}" type="presOf" srcId="{D6241D48-CB2B-49E1-A6C5-81B8FE6EE81A}" destId="{DA180552-BBAD-4D9A-9469-2405DD67E58A}" srcOrd="0" destOrd="0" presId="urn:microsoft.com/office/officeart/2005/8/layout/chevron2"/>
    <dgm:cxn modelId="{4331495F-7BA8-4935-9809-451DBEC174CD}" srcId="{D394C7F1-F5F9-4121-B38A-9CAA98EBFD51}" destId="{30711B85-DE75-4610-B417-51631AC9E4EE}" srcOrd="2" destOrd="0" parTransId="{D4BAF2E7-5FC8-4CD4-9580-3ABB7414B6F1}" sibTransId="{0C7E035A-EDCE-48F2-97B2-690BCE804F9A}"/>
    <dgm:cxn modelId="{EB701C66-057A-4BE2-82E5-68FC812F5917}" type="presOf" srcId="{8C10A0F8-4FA2-4D11-9A6D-53596856601D}" destId="{0190B857-F18C-4852-98E7-CDDD9FBCD6A2}" srcOrd="0" destOrd="0" presId="urn:microsoft.com/office/officeart/2005/8/layout/chevron2"/>
    <dgm:cxn modelId="{C0CC5E68-1171-480A-A479-9F809B4EC0AF}" type="presOf" srcId="{2CEFD779-4D33-4CDD-B569-C93B8E24E7CF}" destId="{46BE170B-9889-4864-AFDC-8833EF4320C9}" srcOrd="0" destOrd="0" presId="urn:microsoft.com/office/officeart/2005/8/layout/chevron2"/>
    <dgm:cxn modelId="{7E4F2369-34DD-465B-B0EC-A780DB9E9F49}" srcId="{D394C7F1-F5F9-4121-B38A-9CAA98EBFD51}" destId="{D6241D48-CB2B-49E1-A6C5-81B8FE6EE81A}" srcOrd="1" destOrd="0" parTransId="{53F0B108-522E-4FE3-9693-B4C4A030E234}" sibTransId="{8160B3C4-BAE6-46B7-B5C5-21A35D8078C0}"/>
    <dgm:cxn modelId="{DD565E84-6125-4E1A-8FDD-13E4BDDE1108}" srcId="{D394C7F1-F5F9-4121-B38A-9CAA98EBFD51}" destId="{123AA076-6528-4C6B-9C01-21CB198EDE68}" srcOrd="3" destOrd="0" parTransId="{87375288-51D9-4D10-82A5-52CC0BE26502}" sibTransId="{3250C326-2E93-45E7-8806-10CCE1AA1C1B}"/>
    <dgm:cxn modelId="{2ADA5496-269B-43DC-9A79-CF1002A49B41}" type="presOf" srcId="{E0AD82F7-23B7-49D2-9C8B-118B2F587478}" destId="{7E203E2A-0A30-45C2-B3BA-EEC57D0DBCD6}" srcOrd="0" destOrd="0" presId="urn:microsoft.com/office/officeart/2005/8/layout/chevron2"/>
    <dgm:cxn modelId="{AF069AA3-E812-4F80-8A3F-136B4AD75654}" srcId="{30711B85-DE75-4610-B417-51631AC9E4EE}" destId="{8C10A0F8-4FA2-4D11-9A6D-53596856601D}" srcOrd="0" destOrd="0" parTransId="{9F7D7CC8-2447-407E-9AB4-5257F912315A}" sibTransId="{7FE2D923-11CC-4BF9-AC4B-C748D310F585}"/>
    <dgm:cxn modelId="{201932B1-169B-4DE7-8912-E2CF3598F336}" type="presOf" srcId="{123AA076-6528-4C6B-9C01-21CB198EDE68}" destId="{21582FA3-1914-4FBC-9CAF-D1856CC1F74F}" srcOrd="0" destOrd="0" presId="urn:microsoft.com/office/officeart/2005/8/layout/chevron2"/>
    <dgm:cxn modelId="{565751B9-58C8-4FBA-99EE-2AD66F5D166F}" type="presOf" srcId="{D394C7F1-F5F9-4121-B38A-9CAA98EBFD51}" destId="{ACB5E33E-FC31-48E2-ADAC-7D0968F9BF1E}" srcOrd="0" destOrd="0" presId="urn:microsoft.com/office/officeart/2005/8/layout/chevron2"/>
    <dgm:cxn modelId="{592969DC-33DB-4373-8CF5-092F3B149610}" srcId="{D6241D48-CB2B-49E1-A6C5-81B8FE6EE81A}" destId="{6C7CE88C-EFCD-4117-8D86-C815257B097F}" srcOrd="0" destOrd="0" parTransId="{DDE5055E-F06D-4B32-BEA9-3DA84FAE7B89}" sibTransId="{A13F6ED3-BB93-49E4-81A3-B79C476E9DB6}"/>
    <dgm:cxn modelId="{1F9539D8-795C-4D6C-A38A-1E72D0934789}" type="presParOf" srcId="{ACB5E33E-FC31-48E2-ADAC-7D0968F9BF1E}" destId="{73F7BD43-0B9D-4776-8EC8-48D3FBCFD5A3}" srcOrd="0" destOrd="0" presId="urn:microsoft.com/office/officeart/2005/8/layout/chevron2"/>
    <dgm:cxn modelId="{D7E1C894-EFB0-431A-B6EB-EB7937A39044}" type="presParOf" srcId="{73F7BD43-0B9D-4776-8EC8-48D3FBCFD5A3}" destId="{46BE170B-9889-4864-AFDC-8833EF4320C9}" srcOrd="0" destOrd="0" presId="urn:microsoft.com/office/officeart/2005/8/layout/chevron2"/>
    <dgm:cxn modelId="{82E583ED-77B1-4248-A84E-E5E962C0101F}" type="presParOf" srcId="{73F7BD43-0B9D-4776-8EC8-48D3FBCFD5A3}" destId="{7E203E2A-0A30-45C2-B3BA-EEC57D0DBCD6}" srcOrd="1" destOrd="0" presId="urn:microsoft.com/office/officeart/2005/8/layout/chevron2"/>
    <dgm:cxn modelId="{F7CF1EDA-B8A6-494B-8B07-CE40594A9ED2}" type="presParOf" srcId="{ACB5E33E-FC31-48E2-ADAC-7D0968F9BF1E}" destId="{52489241-CFF4-48C4-B6B1-6D0764C91CD4}" srcOrd="1" destOrd="0" presId="urn:microsoft.com/office/officeart/2005/8/layout/chevron2"/>
    <dgm:cxn modelId="{E770F44D-70F8-4D9E-8F45-C72EDDF5267E}" type="presParOf" srcId="{ACB5E33E-FC31-48E2-ADAC-7D0968F9BF1E}" destId="{A2E7F484-BCA4-4F23-A5A4-3A71C3C529FB}" srcOrd="2" destOrd="0" presId="urn:microsoft.com/office/officeart/2005/8/layout/chevron2"/>
    <dgm:cxn modelId="{8FE4E4B2-DE8E-47EF-8FA9-DC447C95A1DB}" type="presParOf" srcId="{A2E7F484-BCA4-4F23-A5A4-3A71C3C529FB}" destId="{DA180552-BBAD-4D9A-9469-2405DD67E58A}" srcOrd="0" destOrd="0" presId="urn:microsoft.com/office/officeart/2005/8/layout/chevron2"/>
    <dgm:cxn modelId="{46DC0206-BB08-4F5F-8E4C-6331E7AC8A30}" type="presParOf" srcId="{A2E7F484-BCA4-4F23-A5A4-3A71C3C529FB}" destId="{1D8237B8-136F-4F5A-AC1C-0D967A5BCE2B}" srcOrd="1" destOrd="0" presId="urn:microsoft.com/office/officeart/2005/8/layout/chevron2"/>
    <dgm:cxn modelId="{228F1104-AC8A-4DD9-AA37-D5D37DCB3E7B}" type="presParOf" srcId="{ACB5E33E-FC31-48E2-ADAC-7D0968F9BF1E}" destId="{9375DD96-BF2E-4F06-863E-EB5EDC7CBEAE}" srcOrd="3" destOrd="0" presId="urn:microsoft.com/office/officeart/2005/8/layout/chevron2"/>
    <dgm:cxn modelId="{A4570471-8147-4553-BE4E-6813465C48AD}" type="presParOf" srcId="{ACB5E33E-FC31-48E2-ADAC-7D0968F9BF1E}" destId="{DFB34AA5-E0DA-4439-A513-33C8E8D47737}" srcOrd="4" destOrd="0" presId="urn:microsoft.com/office/officeart/2005/8/layout/chevron2"/>
    <dgm:cxn modelId="{F5C71DBE-CA62-4CC3-87BE-2EA6BAF45105}" type="presParOf" srcId="{DFB34AA5-E0DA-4439-A513-33C8E8D47737}" destId="{88A944CC-99D2-4188-90DC-D4CAF3FA7B8D}" srcOrd="0" destOrd="0" presId="urn:microsoft.com/office/officeart/2005/8/layout/chevron2"/>
    <dgm:cxn modelId="{A691ABDA-D481-4D26-8093-10E8D8D34486}" type="presParOf" srcId="{DFB34AA5-E0DA-4439-A513-33C8E8D47737}" destId="{0190B857-F18C-4852-98E7-CDDD9FBCD6A2}" srcOrd="1" destOrd="0" presId="urn:microsoft.com/office/officeart/2005/8/layout/chevron2"/>
    <dgm:cxn modelId="{C81AAA41-8EC0-4807-AA94-060B85017FD2}" type="presParOf" srcId="{ACB5E33E-FC31-48E2-ADAC-7D0968F9BF1E}" destId="{22779B53-DE69-4478-B1CB-8803BBCD32BD}" srcOrd="5" destOrd="0" presId="urn:microsoft.com/office/officeart/2005/8/layout/chevron2"/>
    <dgm:cxn modelId="{3FF5C39E-EB5E-4823-8CFA-609343758512}" type="presParOf" srcId="{ACB5E33E-FC31-48E2-ADAC-7D0968F9BF1E}" destId="{555CD9A8-D195-4A3C-BAA0-7F47E0DA1981}" srcOrd="6" destOrd="0" presId="urn:microsoft.com/office/officeart/2005/8/layout/chevron2"/>
    <dgm:cxn modelId="{2EE3CF90-7021-4CCE-9A4D-34FD4EC33F6F}" type="presParOf" srcId="{555CD9A8-D195-4A3C-BAA0-7F47E0DA1981}" destId="{21582FA3-1914-4FBC-9CAF-D1856CC1F74F}" srcOrd="0" destOrd="0" presId="urn:microsoft.com/office/officeart/2005/8/layout/chevron2"/>
    <dgm:cxn modelId="{2A22E4E7-C500-4A10-B709-679D84F4D0DD}" type="presParOf" srcId="{555CD9A8-D195-4A3C-BAA0-7F47E0DA1981}" destId="{3A6976F9-5922-43A9-B840-DE3966DF4E4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B061CC-CD97-46ED-9D24-B997CC38FB84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ABE7A243-5291-43AC-8E1C-129AD1FF6964}">
      <dgm:prSet phldrT="[Text]" custT="1"/>
      <dgm:spPr/>
      <dgm:t>
        <a:bodyPr/>
        <a:lstStyle/>
        <a:p>
          <a:r>
            <a:rPr lang="en-GB" sz="800" dirty="0"/>
            <a:t>Record Keeping</a:t>
          </a:r>
        </a:p>
        <a:p>
          <a:endParaRPr lang="en-GB" sz="800" dirty="0"/>
        </a:p>
        <a:p>
          <a:r>
            <a:rPr lang="en-GB" sz="800" dirty="0"/>
            <a:t>Computerised </a:t>
          </a:r>
        </a:p>
        <a:p>
          <a:r>
            <a:rPr lang="en-GB" sz="800" dirty="0"/>
            <a:t>Document Control </a:t>
          </a:r>
        </a:p>
        <a:p>
          <a:r>
            <a:rPr lang="en-GB" sz="800" dirty="0"/>
            <a:t>Systems</a:t>
          </a:r>
        </a:p>
        <a:p>
          <a:endParaRPr lang="en-GB" sz="800" dirty="0"/>
        </a:p>
        <a:p>
          <a:endParaRPr lang="en-GB" sz="800" dirty="0"/>
        </a:p>
        <a:p>
          <a:endParaRPr lang="en-US" sz="800" dirty="0"/>
        </a:p>
      </dgm:t>
    </dgm:pt>
    <dgm:pt modelId="{4C9DB41F-66D0-4D76-998A-56B73E2897F9}" type="parTrans" cxnId="{658DB6C0-FAEF-4CE0-BF80-72DC9C6D1AFF}">
      <dgm:prSet/>
      <dgm:spPr/>
      <dgm:t>
        <a:bodyPr/>
        <a:lstStyle/>
        <a:p>
          <a:endParaRPr lang="en-US"/>
        </a:p>
      </dgm:t>
    </dgm:pt>
    <dgm:pt modelId="{F62348AC-0BD4-489D-B129-08DA98852345}" type="sibTrans" cxnId="{658DB6C0-FAEF-4CE0-BF80-72DC9C6D1AFF}">
      <dgm:prSet/>
      <dgm:spPr/>
      <dgm:t>
        <a:bodyPr/>
        <a:lstStyle/>
        <a:p>
          <a:endParaRPr lang="en-US"/>
        </a:p>
      </dgm:t>
    </dgm:pt>
    <dgm:pt modelId="{61409498-9408-48B8-B661-38CB18721961}">
      <dgm:prSet phldrT="[Text]" custT="1"/>
      <dgm:spPr/>
      <dgm:t>
        <a:bodyPr/>
        <a:lstStyle/>
        <a:p>
          <a:r>
            <a:rPr lang="en-GB" sz="800" dirty="0"/>
            <a:t>Electronic tracking systems </a:t>
          </a:r>
        </a:p>
        <a:p>
          <a:r>
            <a:rPr lang="en-GB" sz="800" dirty="0"/>
            <a:t>(Physical then Information)</a:t>
          </a:r>
        </a:p>
        <a:p>
          <a:endParaRPr lang="en-US" sz="800" dirty="0"/>
        </a:p>
      </dgm:t>
    </dgm:pt>
    <dgm:pt modelId="{9328F455-0B53-4352-B1D0-7A92C47DC6E4}" type="parTrans" cxnId="{BA5C3F7D-BEF3-4C54-89C1-6545C50DE241}">
      <dgm:prSet/>
      <dgm:spPr/>
      <dgm:t>
        <a:bodyPr/>
        <a:lstStyle/>
        <a:p>
          <a:endParaRPr lang="en-US"/>
        </a:p>
      </dgm:t>
    </dgm:pt>
    <dgm:pt modelId="{582FB50B-6B8E-4998-9FAC-B17B8141CB7A}" type="sibTrans" cxnId="{BA5C3F7D-BEF3-4C54-89C1-6545C50DE241}">
      <dgm:prSet/>
      <dgm:spPr/>
      <dgm:t>
        <a:bodyPr/>
        <a:lstStyle/>
        <a:p>
          <a:endParaRPr lang="en-US"/>
        </a:p>
      </dgm:t>
    </dgm:pt>
    <dgm:pt modelId="{50904748-6FF9-46B2-A241-DC199A8DBCE5}">
      <dgm:prSet phldrT="[Text]" custT="1"/>
      <dgm:spPr/>
      <dgm:t>
        <a:bodyPr/>
        <a:lstStyle/>
        <a:p>
          <a:r>
            <a:rPr lang="en-GB" sz="800" dirty="0"/>
            <a:t>Automated Export Control System</a:t>
          </a:r>
        </a:p>
        <a:p>
          <a:endParaRPr lang="en-GB" sz="800" dirty="0"/>
        </a:p>
        <a:p>
          <a:r>
            <a:rPr lang="en-GB" sz="800" dirty="0"/>
            <a:t>Comprehensive and reasonably uniform automated export compliance systems across business</a:t>
          </a:r>
          <a:endParaRPr lang="en-US" sz="800" dirty="0"/>
        </a:p>
      </dgm:t>
    </dgm:pt>
    <dgm:pt modelId="{AB54D863-66DB-4505-8799-F2029DEEC522}" type="parTrans" cxnId="{C7C75CC0-E5C1-4113-8115-413453B8F932}">
      <dgm:prSet/>
      <dgm:spPr/>
      <dgm:t>
        <a:bodyPr/>
        <a:lstStyle/>
        <a:p>
          <a:endParaRPr lang="en-US"/>
        </a:p>
      </dgm:t>
    </dgm:pt>
    <dgm:pt modelId="{C8865549-3BFA-48CC-B588-635696037F70}" type="sibTrans" cxnId="{C7C75CC0-E5C1-4113-8115-413453B8F932}">
      <dgm:prSet/>
      <dgm:spPr/>
      <dgm:t>
        <a:bodyPr/>
        <a:lstStyle/>
        <a:p>
          <a:endParaRPr lang="en-US"/>
        </a:p>
      </dgm:t>
    </dgm:pt>
    <dgm:pt modelId="{DCE41934-78D0-44C1-919E-A95BA3F8E34D}">
      <dgm:prSet phldrT="[Text]" custT="1"/>
      <dgm:spPr/>
      <dgm:t>
        <a:bodyPr/>
        <a:lstStyle/>
        <a:p>
          <a:endParaRPr lang="en-US" sz="800" dirty="0"/>
        </a:p>
      </dgm:t>
    </dgm:pt>
    <dgm:pt modelId="{46236701-6200-4AE0-A17D-0840A7AF1EA3}" type="sibTrans" cxnId="{7765963C-68D7-43B6-BADF-CD6FA5D8AF2B}">
      <dgm:prSet/>
      <dgm:spPr/>
      <dgm:t>
        <a:bodyPr/>
        <a:lstStyle/>
        <a:p>
          <a:endParaRPr lang="en-US"/>
        </a:p>
      </dgm:t>
    </dgm:pt>
    <dgm:pt modelId="{459867AC-B96A-400A-93B9-D1DE90BA9C1A}" type="parTrans" cxnId="{7765963C-68D7-43B6-BADF-CD6FA5D8AF2B}">
      <dgm:prSet/>
      <dgm:spPr/>
      <dgm:t>
        <a:bodyPr/>
        <a:lstStyle/>
        <a:p>
          <a:endParaRPr lang="en-US"/>
        </a:p>
      </dgm:t>
    </dgm:pt>
    <dgm:pt modelId="{6095C922-44B8-4C81-A1F4-753E287CFD4B}" type="pres">
      <dgm:prSet presAssocID="{39B061CC-CD97-46ED-9D24-B997CC38FB84}" presName="Name0" presStyleCnt="0">
        <dgm:presLayoutVars>
          <dgm:dir/>
          <dgm:animLvl val="lvl"/>
          <dgm:resizeHandles val="exact"/>
        </dgm:presLayoutVars>
      </dgm:prSet>
      <dgm:spPr/>
    </dgm:pt>
    <dgm:pt modelId="{A2063480-DCBE-4921-B1E7-E940D6E0CB05}" type="pres">
      <dgm:prSet presAssocID="{39B061CC-CD97-46ED-9D24-B997CC38FB84}" presName="dummy" presStyleCnt="0"/>
      <dgm:spPr/>
    </dgm:pt>
    <dgm:pt modelId="{5507B658-25AE-4863-8700-892D75DE9438}" type="pres">
      <dgm:prSet presAssocID="{39B061CC-CD97-46ED-9D24-B997CC38FB84}" presName="linH" presStyleCnt="0"/>
      <dgm:spPr/>
    </dgm:pt>
    <dgm:pt modelId="{7D0042AB-93CD-476E-B54D-22FF09F39325}" type="pres">
      <dgm:prSet presAssocID="{39B061CC-CD97-46ED-9D24-B997CC38FB84}" presName="padding1" presStyleCnt="0"/>
      <dgm:spPr/>
    </dgm:pt>
    <dgm:pt modelId="{BA31BA96-D2C9-495F-9911-61F1E01C74C4}" type="pres">
      <dgm:prSet presAssocID="{ABE7A243-5291-43AC-8E1C-129AD1FF6964}" presName="linV" presStyleCnt="0"/>
      <dgm:spPr/>
    </dgm:pt>
    <dgm:pt modelId="{2B82DF9D-7000-4ED0-94B8-32CE2A4ACE9D}" type="pres">
      <dgm:prSet presAssocID="{ABE7A243-5291-43AC-8E1C-129AD1FF6964}" presName="spVertical1" presStyleCnt="0"/>
      <dgm:spPr/>
    </dgm:pt>
    <dgm:pt modelId="{0F32B649-A2C0-4EA6-8D73-4AEC4E85CE18}" type="pres">
      <dgm:prSet presAssocID="{ABE7A243-5291-43AC-8E1C-129AD1FF6964}" presName="parTx" presStyleLbl="revTx" presStyleIdx="0" presStyleCnt="4" custAng="0" custScaleX="99591" custScaleY="102073" custLinFactX="24219" custLinFactY="-18965" custLinFactNeighborX="100000" custLinFactNeighborY="-100000">
        <dgm:presLayoutVars>
          <dgm:chMax val="0"/>
          <dgm:chPref val="0"/>
          <dgm:bulletEnabled val="1"/>
        </dgm:presLayoutVars>
      </dgm:prSet>
      <dgm:spPr/>
    </dgm:pt>
    <dgm:pt modelId="{B5048708-9DB0-4341-9EFD-0FE1F0472D84}" type="pres">
      <dgm:prSet presAssocID="{ABE7A243-5291-43AC-8E1C-129AD1FF6964}" presName="spVertical2" presStyleCnt="0"/>
      <dgm:spPr/>
    </dgm:pt>
    <dgm:pt modelId="{23B6E0D7-D32A-426A-B33F-0C5671460C00}" type="pres">
      <dgm:prSet presAssocID="{ABE7A243-5291-43AC-8E1C-129AD1FF6964}" presName="spVertical3" presStyleCnt="0"/>
      <dgm:spPr/>
    </dgm:pt>
    <dgm:pt modelId="{66A02B5B-508B-4A9D-9EB5-36E0674A40E8}" type="pres">
      <dgm:prSet presAssocID="{F62348AC-0BD4-489D-B129-08DA98852345}" presName="space" presStyleCnt="0"/>
      <dgm:spPr/>
    </dgm:pt>
    <dgm:pt modelId="{F5481B7F-9A8D-434C-8446-3A857F1DE51A}" type="pres">
      <dgm:prSet presAssocID="{61409498-9408-48B8-B661-38CB18721961}" presName="linV" presStyleCnt="0"/>
      <dgm:spPr/>
    </dgm:pt>
    <dgm:pt modelId="{DAE6DABC-3908-44FF-A9A1-98E081DE15D1}" type="pres">
      <dgm:prSet presAssocID="{61409498-9408-48B8-B661-38CB18721961}" presName="spVertical1" presStyleCnt="0"/>
      <dgm:spPr/>
    </dgm:pt>
    <dgm:pt modelId="{ED7016D1-BF3F-4E25-8C36-93FE22CC5DB0}" type="pres">
      <dgm:prSet presAssocID="{61409498-9408-48B8-B661-38CB18721961}" presName="parTx" presStyleLbl="revTx" presStyleIdx="1" presStyleCnt="4" custLinFactNeighborX="6137" custLinFactNeighborY="-38352">
        <dgm:presLayoutVars>
          <dgm:chMax val="0"/>
          <dgm:chPref val="0"/>
          <dgm:bulletEnabled val="1"/>
        </dgm:presLayoutVars>
      </dgm:prSet>
      <dgm:spPr/>
    </dgm:pt>
    <dgm:pt modelId="{70DCA2A9-214E-4075-9D93-3E422F41A189}" type="pres">
      <dgm:prSet presAssocID="{61409498-9408-48B8-B661-38CB18721961}" presName="spVertical2" presStyleCnt="0"/>
      <dgm:spPr/>
    </dgm:pt>
    <dgm:pt modelId="{DEE487D6-17B6-402B-8CC7-962CAD25DB8B}" type="pres">
      <dgm:prSet presAssocID="{61409498-9408-48B8-B661-38CB18721961}" presName="spVertical3" presStyleCnt="0"/>
      <dgm:spPr/>
    </dgm:pt>
    <dgm:pt modelId="{BFDF41F9-EF76-4A0E-8790-3870FB71FF87}" type="pres">
      <dgm:prSet presAssocID="{582FB50B-6B8E-4998-9FAC-B17B8141CB7A}" presName="space" presStyleCnt="0"/>
      <dgm:spPr/>
    </dgm:pt>
    <dgm:pt modelId="{79C7960B-8D0A-4C47-8386-182D1EA921F0}" type="pres">
      <dgm:prSet presAssocID="{50904748-6FF9-46B2-A241-DC199A8DBCE5}" presName="linV" presStyleCnt="0"/>
      <dgm:spPr/>
    </dgm:pt>
    <dgm:pt modelId="{1F65F04A-677F-45EF-9AA9-54185581F582}" type="pres">
      <dgm:prSet presAssocID="{50904748-6FF9-46B2-A241-DC199A8DBCE5}" presName="spVertical1" presStyleCnt="0"/>
      <dgm:spPr/>
    </dgm:pt>
    <dgm:pt modelId="{74F99585-AAB2-4115-BB9A-19B7DE9BBB21}" type="pres">
      <dgm:prSet presAssocID="{50904748-6FF9-46B2-A241-DC199A8DBCE5}" presName="parTx" presStyleLbl="revTx" presStyleIdx="2" presStyleCnt="4" custLinFactX="-11964" custLinFactNeighborX="-100000" custLinFactNeighborY="44979">
        <dgm:presLayoutVars>
          <dgm:chMax val="0"/>
          <dgm:chPref val="0"/>
          <dgm:bulletEnabled val="1"/>
        </dgm:presLayoutVars>
      </dgm:prSet>
      <dgm:spPr/>
    </dgm:pt>
    <dgm:pt modelId="{E67E3AED-7766-425B-97C4-85445D578FD5}" type="pres">
      <dgm:prSet presAssocID="{50904748-6FF9-46B2-A241-DC199A8DBCE5}" presName="spVertical2" presStyleCnt="0"/>
      <dgm:spPr/>
    </dgm:pt>
    <dgm:pt modelId="{DC32EC74-49DA-4CCE-BAA0-C00152D7E9A5}" type="pres">
      <dgm:prSet presAssocID="{50904748-6FF9-46B2-A241-DC199A8DBCE5}" presName="spVertical3" presStyleCnt="0"/>
      <dgm:spPr/>
    </dgm:pt>
    <dgm:pt modelId="{8E2CE0D5-C186-47AB-82B0-B953599675F2}" type="pres">
      <dgm:prSet presAssocID="{C8865549-3BFA-48CC-B588-635696037F70}" presName="space" presStyleCnt="0"/>
      <dgm:spPr/>
    </dgm:pt>
    <dgm:pt modelId="{09C7716D-DEB2-4C5E-9B84-C4AD98B8E6FE}" type="pres">
      <dgm:prSet presAssocID="{DCE41934-78D0-44C1-919E-A95BA3F8E34D}" presName="linV" presStyleCnt="0"/>
      <dgm:spPr/>
    </dgm:pt>
    <dgm:pt modelId="{1E4F61D3-FCBB-4372-BF56-0EBA85684C34}" type="pres">
      <dgm:prSet presAssocID="{DCE41934-78D0-44C1-919E-A95BA3F8E34D}" presName="spVertical1" presStyleCnt="0"/>
      <dgm:spPr/>
    </dgm:pt>
    <dgm:pt modelId="{75BFE0EC-F6B8-4A3A-B34D-3EF406D05D31}" type="pres">
      <dgm:prSet presAssocID="{DCE41934-78D0-44C1-919E-A95BA3F8E34D}" presName="parTx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024FDD19-888A-4AB7-8D2F-434304CEF53E}" type="pres">
      <dgm:prSet presAssocID="{DCE41934-78D0-44C1-919E-A95BA3F8E34D}" presName="spVertical2" presStyleCnt="0"/>
      <dgm:spPr/>
    </dgm:pt>
    <dgm:pt modelId="{5CFC8047-D779-401B-9833-84028C30BF68}" type="pres">
      <dgm:prSet presAssocID="{DCE41934-78D0-44C1-919E-A95BA3F8E34D}" presName="spVertical3" presStyleCnt="0"/>
      <dgm:spPr/>
    </dgm:pt>
    <dgm:pt modelId="{5B95E20F-6F45-42AB-83BE-C87DED9F8C6E}" type="pres">
      <dgm:prSet presAssocID="{39B061CC-CD97-46ED-9D24-B997CC38FB84}" presName="padding2" presStyleCnt="0"/>
      <dgm:spPr/>
    </dgm:pt>
    <dgm:pt modelId="{F02EF695-BE88-4EE3-AEA8-A8A906F71EE7}" type="pres">
      <dgm:prSet presAssocID="{39B061CC-CD97-46ED-9D24-B997CC38FB84}" presName="negArrow" presStyleCnt="0"/>
      <dgm:spPr/>
    </dgm:pt>
    <dgm:pt modelId="{4B50014C-865A-48F2-91B3-5B8CD0C41FDC}" type="pres">
      <dgm:prSet presAssocID="{39B061CC-CD97-46ED-9D24-B997CC38FB84}" presName="backgroundArrow" presStyleLbl="node1" presStyleIdx="0" presStyleCnt="1" custAng="5400000" custScaleX="49411" custScaleY="50869" custLinFactNeighborX="15245" custLinFactNeighborY="21946"/>
      <dgm:spPr>
        <a:solidFill>
          <a:schemeClr val="accent3">
            <a:lumMod val="20000"/>
            <a:lumOff val="80000"/>
          </a:schemeClr>
        </a:solidFill>
      </dgm:spPr>
    </dgm:pt>
  </dgm:ptLst>
  <dgm:cxnLst>
    <dgm:cxn modelId="{DB3B4616-32C9-4743-BF32-FC549E6FAED9}" type="presOf" srcId="{61409498-9408-48B8-B661-38CB18721961}" destId="{ED7016D1-BF3F-4E25-8C36-93FE22CC5DB0}" srcOrd="0" destOrd="0" presId="urn:microsoft.com/office/officeart/2005/8/layout/hProcess3"/>
    <dgm:cxn modelId="{7765963C-68D7-43B6-BADF-CD6FA5D8AF2B}" srcId="{39B061CC-CD97-46ED-9D24-B997CC38FB84}" destId="{DCE41934-78D0-44C1-919E-A95BA3F8E34D}" srcOrd="3" destOrd="0" parTransId="{459867AC-B96A-400A-93B9-D1DE90BA9C1A}" sibTransId="{46236701-6200-4AE0-A17D-0840A7AF1EA3}"/>
    <dgm:cxn modelId="{9C6D995C-647C-4B46-A747-13F8C830D6D2}" type="presOf" srcId="{50904748-6FF9-46B2-A241-DC199A8DBCE5}" destId="{74F99585-AAB2-4115-BB9A-19B7DE9BBB21}" srcOrd="0" destOrd="0" presId="urn:microsoft.com/office/officeart/2005/8/layout/hProcess3"/>
    <dgm:cxn modelId="{BA5C3F7D-BEF3-4C54-89C1-6545C50DE241}" srcId="{39B061CC-CD97-46ED-9D24-B997CC38FB84}" destId="{61409498-9408-48B8-B661-38CB18721961}" srcOrd="1" destOrd="0" parTransId="{9328F455-0B53-4352-B1D0-7A92C47DC6E4}" sibTransId="{582FB50B-6B8E-4998-9FAC-B17B8141CB7A}"/>
    <dgm:cxn modelId="{7B96DB89-127A-4191-9ECB-324FC2114A65}" type="presOf" srcId="{39B061CC-CD97-46ED-9D24-B997CC38FB84}" destId="{6095C922-44B8-4C81-A1F4-753E287CFD4B}" srcOrd="0" destOrd="0" presId="urn:microsoft.com/office/officeart/2005/8/layout/hProcess3"/>
    <dgm:cxn modelId="{C7C75CC0-E5C1-4113-8115-413453B8F932}" srcId="{39B061CC-CD97-46ED-9D24-B997CC38FB84}" destId="{50904748-6FF9-46B2-A241-DC199A8DBCE5}" srcOrd="2" destOrd="0" parTransId="{AB54D863-66DB-4505-8799-F2029DEEC522}" sibTransId="{C8865549-3BFA-48CC-B588-635696037F70}"/>
    <dgm:cxn modelId="{658DB6C0-FAEF-4CE0-BF80-72DC9C6D1AFF}" srcId="{39B061CC-CD97-46ED-9D24-B997CC38FB84}" destId="{ABE7A243-5291-43AC-8E1C-129AD1FF6964}" srcOrd="0" destOrd="0" parTransId="{4C9DB41F-66D0-4D76-998A-56B73E2897F9}" sibTransId="{F62348AC-0BD4-489D-B129-08DA98852345}"/>
    <dgm:cxn modelId="{4D46FDCE-C3AB-42E7-B66C-B4C9BC941D60}" type="presOf" srcId="{DCE41934-78D0-44C1-919E-A95BA3F8E34D}" destId="{75BFE0EC-F6B8-4A3A-B34D-3EF406D05D31}" srcOrd="0" destOrd="0" presId="urn:microsoft.com/office/officeart/2005/8/layout/hProcess3"/>
    <dgm:cxn modelId="{BCC10CCF-5142-4B54-AEAC-A7769D20E4AC}" type="presOf" srcId="{ABE7A243-5291-43AC-8E1C-129AD1FF6964}" destId="{0F32B649-A2C0-4EA6-8D73-4AEC4E85CE18}" srcOrd="0" destOrd="0" presId="urn:microsoft.com/office/officeart/2005/8/layout/hProcess3"/>
    <dgm:cxn modelId="{B6A754DC-BC09-4783-A5B4-A80A2808F621}" type="presParOf" srcId="{6095C922-44B8-4C81-A1F4-753E287CFD4B}" destId="{A2063480-DCBE-4921-B1E7-E940D6E0CB05}" srcOrd="0" destOrd="0" presId="urn:microsoft.com/office/officeart/2005/8/layout/hProcess3"/>
    <dgm:cxn modelId="{A671BB19-5F9F-4427-A655-9858A50EB3EF}" type="presParOf" srcId="{6095C922-44B8-4C81-A1F4-753E287CFD4B}" destId="{5507B658-25AE-4863-8700-892D75DE9438}" srcOrd="1" destOrd="0" presId="urn:microsoft.com/office/officeart/2005/8/layout/hProcess3"/>
    <dgm:cxn modelId="{5CA8C46D-665E-4966-A223-9DA9B7E8A98F}" type="presParOf" srcId="{5507B658-25AE-4863-8700-892D75DE9438}" destId="{7D0042AB-93CD-476E-B54D-22FF09F39325}" srcOrd="0" destOrd="0" presId="urn:microsoft.com/office/officeart/2005/8/layout/hProcess3"/>
    <dgm:cxn modelId="{6CC2F056-442C-4DDD-AC5E-73452CE89DDE}" type="presParOf" srcId="{5507B658-25AE-4863-8700-892D75DE9438}" destId="{BA31BA96-D2C9-495F-9911-61F1E01C74C4}" srcOrd="1" destOrd="0" presId="urn:microsoft.com/office/officeart/2005/8/layout/hProcess3"/>
    <dgm:cxn modelId="{1DC4232E-5AAE-4E80-BBE3-2011376C8C02}" type="presParOf" srcId="{BA31BA96-D2C9-495F-9911-61F1E01C74C4}" destId="{2B82DF9D-7000-4ED0-94B8-32CE2A4ACE9D}" srcOrd="0" destOrd="0" presId="urn:microsoft.com/office/officeart/2005/8/layout/hProcess3"/>
    <dgm:cxn modelId="{3A9DE641-302D-41E6-AF79-913D71ED79BB}" type="presParOf" srcId="{BA31BA96-D2C9-495F-9911-61F1E01C74C4}" destId="{0F32B649-A2C0-4EA6-8D73-4AEC4E85CE18}" srcOrd="1" destOrd="0" presId="urn:microsoft.com/office/officeart/2005/8/layout/hProcess3"/>
    <dgm:cxn modelId="{44A816E3-BBF8-4876-912C-FFC63736440F}" type="presParOf" srcId="{BA31BA96-D2C9-495F-9911-61F1E01C74C4}" destId="{B5048708-9DB0-4341-9EFD-0FE1F0472D84}" srcOrd="2" destOrd="0" presId="urn:microsoft.com/office/officeart/2005/8/layout/hProcess3"/>
    <dgm:cxn modelId="{C65B0049-E653-4F29-9E94-F168ACE25D7C}" type="presParOf" srcId="{BA31BA96-D2C9-495F-9911-61F1E01C74C4}" destId="{23B6E0D7-D32A-426A-B33F-0C5671460C00}" srcOrd="3" destOrd="0" presId="urn:microsoft.com/office/officeart/2005/8/layout/hProcess3"/>
    <dgm:cxn modelId="{95D9DE19-0691-47CB-AAE2-AB4A41492B88}" type="presParOf" srcId="{5507B658-25AE-4863-8700-892D75DE9438}" destId="{66A02B5B-508B-4A9D-9EB5-36E0674A40E8}" srcOrd="2" destOrd="0" presId="urn:microsoft.com/office/officeart/2005/8/layout/hProcess3"/>
    <dgm:cxn modelId="{F3B4690C-A992-43FB-9ECC-84A9BF818CD5}" type="presParOf" srcId="{5507B658-25AE-4863-8700-892D75DE9438}" destId="{F5481B7F-9A8D-434C-8446-3A857F1DE51A}" srcOrd="3" destOrd="0" presId="urn:microsoft.com/office/officeart/2005/8/layout/hProcess3"/>
    <dgm:cxn modelId="{9C597A02-F917-4C71-8408-334C113F32CC}" type="presParOf" srcId="{F5481B7F-9A8D-434C-8446-3A857F1DE51A}" destId="{DAE6DABC-3908-44FF-A9A1-98E081DE15D1}" srcOrd="0" destOrd="0" presId="urn:microsoft.com/office/officeart/2005/8/layout/hProcess3"/>
    <dgm:cxn modelId="{B77E2D0F-B455-47E9-B00D-35379D6B1AE0}" type="presParOf" srcId="{F5481B7F-9A8D-434C-8446-3A857F1DE51A}" destId="{ED7016D1-BF3F-4E25-8C36-93FE22CC5DB0}" srcOrd="1" destOrd="0" presId="urn:microsoft.com/office/officeart/2005/8/layout/hProcess3"/>
    <dgm:cxn modelId="{6F3DE627-6A72-43B1-8609-DE280203DC62}" type="presParOf" srcId="{F5481B7F-9A8D-434C-8446-3A857F1DE51A}" destId="{70DCA2A9-214E-4075-9D93-3E422F41A189}" srcOrd="2" destOrd="0" presId="urn:microsoft.com/office/officeart/2005/8/layout/hProcess3"/>
    <dgm:cxn modelId="{86FDA40C-FFAE-41F5-9D87-54F86CA051EB}" type="presParOf" srcId="{F5481B7F-9A8D-434C-8446-3A857F1DE51A}" destId="{DEE487D6-17B6-402B-8CC7-962CAD25DB8B}" srcOrd="3" destOrd="0" presId="urn:microsoft.com/office/officeart/2005/8/layout/hProcess3"/>
    <dgm:cxn modelId="{18749FB6-377C-491D-9FFD-43EDDE48D6E8}" type="presParOf" srcId="{5507B658-25AE-4863-8700-892D75DE9438}" destId="{BFDF41F9-EF76-4A0E-8790-3870FB71FF87}" srcOrd="4" destOrd="0" presId="urn:microsoft.com/office/officeart/2005/8/layout/hProcess3"/>
    <dgm:cxn modelId="{2B888275-D427-42B5-AF9C-7509486DB642}" type="presParOf" srcId="{5507B658-25AE-4863-8700-892D75DE9438}" destId="{79C7960B-8D0A-4C47-8386-182D1EA921F0}" srcOrd="5" destOrd="0" presId="urn:microsoft.com/office/officeart/2005/8/layout/hProcess3"/>
    <dgm:cxn modelId="{B96000FD-F818-46A0-AED6-CB70F411940C}" type="presParOf" srcId="{79C7960B-8D0A-4C47-8386-182D1EA921F0}" destId="{1F65F04A-677F-45EF-9AA9-54185581F582}" srcOrd="0" destOrd="0" presId="urn:microsoft.com/office/officeart/2005/8/layout/hProcess3"/>
    <dgm:cxn modelId="{ECE7FB2F-2EBF-4BAC-9739-2F67183358A5}" type="presParOf" srcId="{79C7960B-8D0A-4C47-8386-182D1EA921F0}" destId="{74F99585-AAB2-4115-BB9A-19B7DE9BBB21}" srcOrd="1" destOrd="0" presId="urn:microsoft.com/office/officeart/2005/8/layout/hProcess3"/>
    <dgm:cxn modelId="{A81EE865-9DE7-48BD-A5C4-030BE948DB6A}" type="presParOf" srcId="{79C7960B-8D0A-4C47-8386-182D1EA921F0}" destId="{E67E3AED-7766-425B-97C4-85445D578FD5}" srcOrd="2" destOrd="0" presId="urn:microsoft.com/office/officeart/2005/8/layout/hProcess3"/>
    <dgm:cxn modelId="{19112D67-8DBC-4ED6-857C-A7EC94B888B5}" type="presParOf" srcId="{79C7960B-8D0A-4C47-8386-182D1EA921F0}" destId="{DC32EC74-49DA-4CCE-BAA0-C00152D7E9A5}" srcOrd="3" destOrd="0" presId="urn:microsoft.com/office/officeart/2005/8/layout/hProcess3"/>
    <dgm:cxn modelId="{DB38FB1F-C3A3-41E9-B63F-B948D652B08D}" type="presParOf" srcId="{5507B658-25AE-4863-8700-892D75DE9438}" destId="{8E2CE0D5-C186-47AB-82B0-B953599675F2}" srcOrd="6" destOrd="0" presId="urn:microsoft.com/office/officeart/2005/8/layout/hProcess3"/>
    <dgm:cxn modelId="{F2B57DAB-E887-4807-896D-D99E7AC1D9DB}" type="presParOf" srcId="{5507B658-25AE-4863-8700-892D75DE9438}" destId="{09C7716D-DEB2-4C5E-9B84-C4AD98B8E6FE}" srcOrd="7" destOrd="0" presId="urn:microsoft.com/office/officeart/2005/8/layout/hProcess3"/>
    <dgm:cxn modelId="{67263D87-92A0-4278-87C1-06B29D677588}" type="presParOf" srcId="{09C7716D-DEB2-4C5E-9B84-C4AD98B8E6FE}" destId="{1E4F61D3-FCBB-4372-BF56-0EBA85684C34}" srcOrd="0" destOrd="0" presId="urn:microsoft.com/office/officeart/2005/8/layout/hProcess3"/>
    <dgm:cxn modelId="{8D492716-32C1-4141-81A1-A3DE953142BE}" type="presParOf" srcId="{09C7716D-DEB2-4C5E-9B84-C4AD98B8E6FE}" destId="{75BFE0EC-F6B8-4A3A-B34D-3EF406D05D31}" srcOrd="1" destOrd="0" presId="urn:microsoft.com/office/officeart/2005/8/layout/hProcess3"/>
    <dgm:cxn modelId="{BD54C168-7D5E-429C-AD11-EB265C3FAB7B}" type="presParOf" srcId="{09C7716D-DEB2-4C5E-9B84-C4AD98B8E6FE}" destId="{024FDD19-888A-4AB7-8D2F-434304CEF53E}" srcOrd="2" destOrd="0" presId="urn:microsoft.com/office/officeart/2005/8/layout/hProcess3"/>
    <dgm:cxn modelId="{E30E562A-92B1-4FF9-AF05-6ADE1C03F580}" type="presParOf" srcId="{09C7716D-DEB2-4C5E-9B84-C4AD98B8E6FE}" destId="{5CFC8047-D779-401B-9833-84028C30BF68}" srcOrd="3" destOrd="0" presId="urn:microsoft.com/office/officeart/2005/8/layout/hProcess3"/>
    <dgm:cxn modelId="{772E0A6C-0367-4282-80D5-08312E6158C3}" type="presParOf" srcId="{5507B658-25AE-4863-8700-892D75DE9438}" destId="{5B95E20F-6F45-42AB-83BE-C87DED9F8C6E}" srcOrd="8" destOrd="0" presId="urn:microsoft.com/office/officeart/2005/8/layout/hProcess3"/>
    <dgm:cxn modelId="{CD1F31B7-DBC8-49F6-9811-5E0D8AE0B5D9}" type="presParOf" srcId="{5507B658-25AE-4863-8700-892D75DE9438}" destId="{F02EF695-BE88-4EE3-AEA8-A8A906F71EE7}" srcOrd="9" destOrd="0" presId="urn:microsoft.com/office/officeart/2005/8/layout/hProcess3"/>
    <dgm:cxn modelId="{718C195C-37F4-42C1-8587-38375418582A}" type="presParOf" srcId="{5507B658-25AE-4863-8700-892D75DE9438}" destId="{4B50014C-865A-48F2-91B3-5B8CD0C41FDC}" srcOrd="10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394C7F1-F5F9-4121-B38A-9CAA98EBFD51}" type="doc">
      <dgm:prSet loTypeId="urn:microsoft.com/office/officeart/2005/8/layout/chevron2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2CEFD779-4D33-4CDD-B569-C93B8E24E7CF}">
      <dgm:prSet phldrT="[Text]" custT="1"/>
      <dgm:spPr/>
      <dgm:t>
        <a:bodyPr/>
        <a:lstStyle/>
        <a:p>
          <a:r>
            <a:rPr lang="en-US" sz="800" dirty="0"/>
            <a:t>Hardware Focus</a:t>
          </a:r>
        </a:p>
        <a:p>
          <a:r>
            <a:rPr lang="en-US" sz="800" dirty="0">
              <a:solidFill>
                <a:srgbClr val="00B050"/>
              </a:solidFill>
            </a:rPr>
            <a:t>1978-1997</a:t>
          </a:r>
        </a:p>
      </dgm:t>
    </dgm:pt>
    <dgm:pt modelId="{73215500-7DB7-4D5F-8826-1BE2EDAF74AA}" type="parTrans" cxnId="{7AD9E023-665E-49DD-BAA1-D639D972F517}">
      <dgm:prSet/>
      <dgm:spPr/>
      <dgm:t>
        <a:bodyPr/>
        <a:lstStyle/>
        <a:p>
          <a:endParaRPr lang="en-US"/>
        </a:p>
      </dgm:t>
    </dgm:pt>
    <dgm:pt modelId="{B5EF66D8-174E-4623-8AAE-399773199B57}" type="sibTrans" cxnId="{7AD9E023-665E-49DD-BAA1-D639D972F517}">
      <dgm:prSet/>
      <dgm:spPr/>
      <dgm:t>
        <a:bodyPr/>
        <a:lstStyle/>
        <a:p>
          <a:endParaRPr lang="en-US"/>
        </a:p>
      </dgm:t>
    </dgm:pt>
    <dgm:pt modelId="{E0AD82F7-23B7-49D2-9C8B-118B2F587478}">
      <dgm:prSet phldrT="[Text]"/>
      <dgm:spPr/>
      <dgm:t>
        <a:bodyPr/>
        <a:lstStyle/>
        <a:p>
          <a:r>
            <a:rPr lang="en-US" dirty="0"/>
            <a:t>Primarily focus on physical items (e.g. gyroscopes, compounds, night vision) </a:t>
          </a:r>
        </a:p>
      </dgm:t>
    </dgm:pt>
    <dgm:pt modelId="{D9CB3367-267C-4BF0-BFE3-713B25B8633F}" type="parTrans" cxnId="{4485D51F-4CD6-499F-BFA1-1C0C333D5798}">
      <dgm:prSet/>
      <dgm:spPr/>
      <dgm:t>
        <a:bodyPr/>
        <a:lstStyle/>
        <a:p>
          <a:endParaRPr lang="en-US"/>
        </a:p>
      </dgm:t>
    </dgm:pt>
    <dgm:pt modelId="{D94698E4-F4FB-403E-BF92-2359574F78AC}" type="sibTrans" cxnId="{4485D51F-4CD6-499F-BFA1-1C0C333D5798}">
      <dgm:prSet/>
      <dgm:spPr/>
      <dgm:t>
        <a:bodyPr/>
        <a:lstStyle/>
        <a:p>
          <a:endParaRPr lang="en-US"/>
        </a:p>
      </dgm:t>
    </dgm:pt>
    <dgm:pt modelId="{ABB4BE57-3FB2-476C-8580-0ADB66FB123A}">
      <dgm:prSet phldrT="[Text]"/>
      <dgm:spPr/>
      <dgm:t>
        <a:bodyPr/>
        <a:lstStyle/>
        <a:p>
          <a:r>
            <a:rPr lang="en-US" dirty="0"/>
            <a:t>Often smaller companies</a:t>
          </a:r>
        </a:p>
      </dgm:t>
    </dgm:pt>
    <dgm:pt modelId="{A30B8D81-721F-4768-B073-42C0C56E97B2}" type="parTrans" cxnId="{A3EA963B-BF22-4C45-9DC2-595B9D7A021C}">
      <dgm:prSet/>
      <dgm:spPr/>
      <dgm:t>
        <a:bodyPr/>
        <a:lstStyle/>
        <a:p>
          <a:endParaRPr lang="en-US"/>
        </a:p>
      </dgm:t>
    </dgm:pt>
    <dgm:pt modelId="{0DE458BD-ECF8-40E0-8CE2-CD7BE66C45C9}" type="sibTrans" cxnId="{A3EA963B-BF22-4C45-9DC2-595B9D7A021C}">
      <dgm:prSet/>
      <dgm:spPr/>
      <dgm:t>
        <a:bodyPr/>
        <a:lstStyle/>
        <a:p>
          <a:endParaRPr lang="en-US"/>
        </a:p>
      </dgm:t>
    </dgm:pt>
    <dgm:pt modelId="{D6241D48-CB2B-49E1-A6C5-81B8FE6EE81A}">
      <dgm:prSet phldrT="[Text]" custT="1"/>
      <dgm:spPr/>
      <dgm:t>
        <a:bodyPr/>
        <a:lstStyle/>
        <a:p>
          <a:endParaRPr lang="en-US" sz="900" dirty="0"/>
        </a:p>
        <a:p>
          <a:r>
            <a:rPr lang="en-US" sz="800" dirty="0"/>
            <a:t>Tech Data Focus</a:t>
          </a:r>
        </a:p>
        <a:p>
          <a:r>
            <a:rPr lang="en-US" sz="800" dirty="0">
              <a:solidFill>
                <a:srgbClr val="00B050"/>
              </a:solidFill>
            </a:rPr>
            <a:t> 1998-2003</a:t>
          </a:r>
        </a:p>
      </dgm:t>
    </dgm:pt>
    <dgm:pt modelId="{53F0B108-522E-4FE3-9693-B4C4A030E234}" type="parTrans" cxnId="{7E4F2369-34DD-465B-B0EC-A780DB9E9F49}">
      <dgm:prSet/>
      <dgm:spPr/>
      <dgm:t>
        <a:bodyPr/>
        <a:lstStyle/>
        <a:p>
          <a:endParaRPr lang="en-US"/>
        </a:p>
      </dgm:t>
    </dgm:pt>
    <dgm:pt modelId="{8160B3C4-BAE6-46B7-B5C5-21A35D8078C0}" type="sibTrans" cxnId="{7E4F2369-34DD-465B-B0EC-A780DB9E9F49}">
      <dgm:prSet/>
      <dgm:spPr/>
      <dgm:t>
        <a:bodyPr/>
        <a:lstStyle/>
        <a:p>
          <a:endParaRPr lang="en-US"/>
        </a:p>
      </dgm:t>
    </dgm:pt>
    <dgm:pt modelId="{6C7CE88C-EFCD-4117-8D86-C815257B097F}">
      <dgm:prSet phldrT="[Text]"/>
      <dgm:spPr/>
      <dgm:t>
        <a:bodyPr/>
        <a:lstStyle/>
        <a:p>
          <a:r>
            <a:rPr lang="en-US" dirty="0"/>
            <a:t>Tech Data Explicitly referenced – often as part of Defense Services (e.g. manuals, know-how)</a:t>
          </a:r>
        </a:p>
      </dgm:t>
    </dgm:pt>
    <dgm:pt modelId="{DDE5055E-F06D-4B32-BEA9-3DA84FAE7B89}" type="parTrans" cxnId="{592969DC-33DB-4373-8CF5-092F3B149610}">
      <dgm:prSet/>
      <dgm:spPr/>
      <dgm:t>
        <a:bodyPr/>
        <a:lstStyle/>
        <a:p>
          <a:endParaRPr lang="en-US"/>
        </a:p>
      </dgm:t>
    </dgm:pt>
    <dgm:pt modelId="{A13F6ED3-BB93-49E4-81A3-B79C476E9DB6}" type="sibTrans" cxnId="{592969DC-33DB-4373-8CF5-092F3B149610}">
      <dgm:prSet/>
      <dgm:spPr/>
      <dgm:t>
        <a:bodyPr/>
        <a:lstStyle/>
        <a:p>
          <a:endParaRPr lang="en-US"/>
        </a:p>
      </dgm:t>
    </dgm:pt>
    <dgm:pt modelId="{30711B85-DE75-4610-B417-51631AC9E4EE}">
      <dgm:prSet phldrT="[Text]" custT="1"/>
      <dgm:spPr/>
      <dgm:t>
        <a:bodyPr/>
        <a:lstStyle/>
        <a:p>
          <a:r>
            <a:rPr lang="en-US" sz="800" dirty="0"/>
            <a:t> </a:t>
          </a:r>
        </a:p>
        <a:p>
          <a:r>
            <a:rPr lang="en-US" sz="800" dirty="0"/>
            <a:t>Information Security</a:t>
          </a:r>
        </a:p>
        <a:p>
          <a:r>
            <a:rPr lang="en-US" sz="800" dirty="0">
              <a:solidFill>
                <a:srgbClr val="00B050"/>
              </a:solidFill>
            </a:rPr>
            <a:t>2004-2010</a:t>
          </a:r>
        </a:p>
      </dgm:t>
    </dgm:pt>
    <dgm:pt modelId="{D4BAF2E7-5FC8-4CD4-9580-3ABB7414B6F1}" type="parTrans" cxnId="{4331495F-7BA8-4935-9809-451DBEC174CD}">
      <dgm:prSet/>
      <dgm:spPr/>
      <dgm:t>
        <a:bodyPr/>
        <a:lstStyle/>
        <a:p>
          <a:endParaRPr lang="en-US"/>
        </a:p>
      </dgm:t>
    </dgm:pt>
    <dgm:pt modelId="{0C7E035A-EDCE-48F2-97B2-690BCE804F9A}" type="sibTrans" cxnId="{4331495F-7BA8-4935-9809-451DBEC174CD}">
      <dgm:prSet/>
      <dgm:spPr/>
      <dgm:t>
        <a:bodyPr/>
        <a:lstStyle/>
        <a:p>
          <a:endParaRPr lang="en-US"/>
        </a:p>
      </dgm:t>
    </dgm:pt>
    <dgm:pt modelId="{8C10A0F8-4FA2-4D11-9A6D-53596856601D}">
      <dgm:prSet phldrT="[Text]"/>
      <dgm:spPr/>
      <dgm:t>
        <a:bodyPr/>
        <a:lstStyle/>
        <a:p>
          <a:r>
            <a:rPr lang="en-US" dirty="0"/>
            <a:t>Major non-transactional cases (i.e. access granted and breaches occur resulting from Info Security issues)</a:t>
          </a:r>
        </a:p>
      </dgm:t>
    </dgm:pt>
    <dgm:pt modelId="{9F7D7CC8-2447-407E-9AB4-5257F912315A}" type="parTrans" cxnId="{AF069AA3-E812-4F80-8A3F-136B4AD75654}">
      <dgm:prSet/>
      <dgm:spPr/>
      <dgm:t>
        <a:bodyPr/>
        <a:lstStyle/>
        <a:p>
          <a:endParaRPr lang="en-US"/>
        </a:p>
      </dgm:t>
    </dgm:pt>
    <dgm:pt modelId="{7FE2D923-11CC-4BF9-AC4B-C748D310F585}" type="sibTrans" cxnId="{AF069AA3-E812-4F80-8A3F-136B4AD75654}">
      <dgm:prSet/>
      <dgm:spPr/>
      <dgm:t>
        <a:bodyPr/>
        <a:lstStyle/>
        <a:p>
          <a:endParaRPr lang="en-US"/>
        </a:p>
      </dgm:t>
    </dgm:pt>
    <dgm:pt modelId="{123AA076-6528-4C6B-9C01-21CB198EDE68}">
      <dgm:prSet phldrT="[Text]" custT="1"/>
      <dgm:spPr/>
      <dgm:t>
        <a:bodyPr/>
        <a:lstStyle/>
        <a:p>
          <a:endParaRPr lang="en-US" sz="800" dirty="0"/>
        </a:p>
        <a:p>
          <a:r>
            <a:rPr lang="en-US" sz="800" dirty="0"/>
            <a:t>Integrated Information Control Systems</a:t>
          </a:r>
        </a:p>
        <a:p>
          <a:r>
            <a:rPr lang="en-US" sz="800" dirty="0">
              <a:solidFill>
                <a:srgbClr val="00B050"/>
              </a:solidFill>
            </a:rPr>
            <a:t>2011-2021</a:t>
          </a:r>
        </a:p>
      </dgm:t>
    </dgm:pt>
    <dgm:pt modelId="{87375288-51D9-4D10-82A5-52CC0BE26502}" type="parTrans" cxnId="{DD565E84-6125-4E1A-8FDD-13E4BDDE1108}">
      <dgm:prSet/>
      <dgm:spPr/>
      <dgm:t>
        <a:bodyPr/>
        <a:lstStyle/>
        <a:p>
          <a:endParaRPr lang="en-US"/>
        </a:p>
      </dgm:t>
    </dgm:pt>
    <dgm:pt modelId="{3250C326-2E93-45E7-8806-10CCE1AA1C1B}" type="sibTrans" cxnId="{DD565E84-6125-4E1A-8FDD-13E4BDDE1108}">
      <dgm:prSet/>
      <dgm:spPr/>
      <dgm:t>
        <a:bodyPr/>
        <a:lstStyle/>
        <a:p>
          <a:endParaRPr lang="en-US"/>
        </a:p>
      </dgm:t>
    </dgm:pt>
    <dgm:pt modelId="{4A43F76E-75A1-45F3-A71D-6A3572E62784}">
      <dgm:prSet phldrT="[Text]"/>
      <dgm:spPr/>
      <dgm:t>
        <a:bodyPr/>
        <a:lstStyle/>
        <a:p>
          <a:r>
            <a:rPr lang="en-US" dirty="0"/>
            <a:t>1st all Tech Data case (i.e. no physical items) and software as Tech Data</a:t>
          </a:r>
        </a:p>
      </dgm:t>
    </dgm:pt>
    <dgm:pt modelId="{D20DEAB8-7634-4294-BC50-F163145538A0}" type="parTrans" cxnId="{9402E832-7B05-4309-930A-24B1F7975909}">
      <dgm:prSet/>
      <dgm:spPr/>
      <dgm:t>
        <a:bodyPr/>
        <a:lstStyle/>
        <a:p>
          <a:endParaRPr lang="en-US"/>
        </a:p>
      </dgm:t>
    </dgm:pt>
    <dgm:pt modelId="{FFA7AE02-F747-4001-A4CB-7A48046FF792}" type="sibTrans" cxnId="{9402E832-7B05-4309-930A-24B1F7975909}">
      <dgm:prSet/>
      <dgm:spPr/>
      <dgm:t>
        <a:bodyPr/>
        <a:lstStyle/>
        <a:p>
          <a:endParaRPr lang="en-US"/>
        </a:p>
      </dgm:t>
    </dgm:pt>
    <dgm:pt modelId="{7E431664-9E93-4B34-A855-FE4D3A84A881}">
      <dgm:prSet phldrT="[Text]"/>
      <dgm:spPr/>
      <dgm:t>
        <a:bodyPr/>
        <a:lstStyle/>
        <a:p>
          <a:r>
            <a:rPr lang="en-US" dirty="0"/>
            <a:t>Inclusion of large Defense Prime Contractors </a:t>
          </a:r>
        </a:p>
      </dgm:t>
    </dgm:pt>
    <dgm:pt modelId="{99AB8F5B-DDAB-4915-BBA5-739C9EA749C8}" type="parTrans" cxnId="{97B42A27-14BD-438D-8BA3-BB63A7A45968}">
      <dgm:prSet/>
      <dgm:spPr/>
      <dgm:t>
        <a:bodyPr/>
        <a:lstStyle/>
        <a:p>
          <a:endParaRPr lang="en-US"/>
        </a:p>
      </dgm:t>
    </dgm:pt>
    <dgm:pt modelId="{365434B9-692C-4C2E-94B9-7434C7E2D366}" type="sibTrans" cxnId="{97B42A27-14BD-438D-8BA3-BB63A7A45968}">
      <dgm:prSet/>
      <dgm:spPr/>
      <dgm:t>
        <a:bodyPr/>
        <a:lstStyle/>
        <a:p>
          <a:endParaRPr lang="en-US"/>
        </a:p>
      </dgm:t>
    </dgm:pt>
    <dgm:pt modelId="{317C0D47-1842-4B67-8B28-8B6E4B5CC4AD}">
      <dgm:prSet phldrT="[Text]"/>
      <dgm:spPr/>
      <dgm:t>
        <a:bodyPr/>
        <a:lstStyle/>
        <a:p>
          <a:r>
            <a:rPr lang="en-US" dirty="0"/>
            <a:t>Tech data rarely referenced &amp; if so, in an implied or supporting role </a:t>
          </a:r>
        </a:p>
      </dgm:t>
    </dgm:pt>
    <dgm:pt modelId="{C07036D2-9C94-457E-B9A2-F1721EFE61DF}" type="parTrans" cxnId="{A019E6A4-8F2F-4543-99C9-5AB353361856}">
      <dgm:prSet/>
      <dgm:spPr/>
      <dgm:t>
        <a:bodyPr/>
        <a:lstStyle/>
        <a:p>
          <a:endParaRPr lang="en-US"/>
        </a:p>
      </dgm:t>
    </dgm:pt>
    <dgm:pt modelId="{56788DE7-B17F-496A-B98A-D2182614F98D}" type="sibTrans" cxnId="{A019E6A4-8F2F-4543-99C9-5AB353361856}">
      <dgm:prSet/>
      <dgm:spPr/>
      <dgm:t>
        <a:bodyPr/>
        <a:lstStyle/>
        <a:p>
          <a:endParaRPr lang="en-US"/>
        </a:p>
      </dgm:t>
    </dgm:pt>
    <dgm:pt modelId="{C2C742D1-D99A-422E-AB8E-4C59E5A4E12C}">
      <dgm:prSet/>
      <dgm:spPr/>
      <dgm:t>
        <a:bodyPr/>
        <a:lstStyle/>
        <a:p>
          <a:r>
            <a:rPr lang="en-US" dirty="0"/>
            <a:t>Inclusion of Overseas Defense Prime Contractors</a:t>
          </a:r>
        </a:p>
      </dgm:t>
    </dgm:pt>
    <dgm:pt modelId="{D4C4C87D-0402-49EE-844E-7305BC7ED5B1}" type="parTrans" cxnId="{F8ABC4C8-474D-417B-8A48-B8BEBF7C08CA}">
      <dgm:prSet/>
      <dgm:spPr/>
      <dgm:t>
        <a:bodyPr/>
        <a:lstStyle/>
        <a:p>
          <a:endParaRPr lang="en-US"/>
        </a:p>
      </dgm:t>
    </dgm:pt>
    <dgm:pt modelId="{82347B2F-5603-4251-8646-E31843ED13A8}" type="sibTrans" cxnId="{F8ABC4C8-474D-417B-8A48-B8BEBF7C08CA}">
      <dgm:prSet/>
      <dgm:spPr/>
      <dgm:t>
        <a:bodyPr/>
        <a:lstStyle/>
        <a:p>
          <a:endParaRPr lang="en-US"/>
        </a:p>
      </dgm:t>
    </dgm:pt>
    <dgm:pt modelId="{CF441A45-D15F-4D2F-A254-580E12D5EB41}">
      <dgm:prSet/>
      <dgm:spPr/>
      <dgm:t>
        <a:bodyPr/>
        <a:lstStyle/>
        <a:p>
          <a:r>
            <a:rPr lang="en-US" dirty="0"/>
            <a:t>Expectation of Uniformity across Divisions </a:t>
          </a:r>
        </a:p>
      </dgm:t>
    </dgm:pt>
    <dgm:pt modelId="{00ECFC76-FEC5-427F-9EF2-1F72059911AB}" type="parTrans" cxnId="{1B0A733C-9461-4A32-9F32-1EB0A99A0ACC}">
      <dgm:prSet/>
      <dgm:spPr/>
      <dgm:t>
        <a:bodyPr/>
        <a:lstStyle/>
        <a:p>
          <a:endParaRPr lang="en-US"/>
        </a:p>
      </dgm:t>
    </dgm:pt>
    <dgm:pt modelId="{401B899D-4831-42AF-B1D8-3203CDDB5AE5}" type="sibTrans" cxnId="{1B0A733C-9461-4A32-9F32-1EB0A99A0ACC}">
      <dgm:prSet/>
      <dgm:spPr/>
      <dgm:t>
        <a:bodyPr/>
        <a:lstStyle/>
        <a:p>
          <a:endParaRPr lang="en-US"/>
        </a:p>
      </dgm:t>
    </dgm:pt>
    <dgm:pt modelId="{6E64E7FA-6DFD-424C-B396-94C070495177}">
      <dgm:prSet phldrT="[Text]"/>
      <dgm:spPr/>
      <dgm:t>
        <a:bodyPr/>
        <a:lstStyle/>
        <a:p>
          <a:r>
            <a:rPr lang="en-US" dirty="0"/>
            <a:t>Largely still transactional (e.g. includes export of information via eMail)</a:t>
          </a:r>
        </a:p>
      </dgm:t>
    </dgm:pt>
    <dgm:pt modelId="{0336DE2A-9D59-4E8E-A24A-B55F6F4D792A}" type="parTrans" cxnId="{EC973A2C-E494-4CE3-9F3F-B4D41F565831}">
      <dgm:prSet/>
      <dgm:spPr/>
      <dgm:t>
        <a:bodyPr/>
        <a:lstStyle/>
        <a:p>
          <a:endParaRPr lang="en-US"/>
        </a:p>
      </dgm:t>
    </dgm:pt>
    <dgm:pt modelId="{BC1AFCFE-2D06-4BDD-96E9-394D141A82BE}" type="sibTrans" cxnId="{EC973A2C-E494-4CE3-9F3F-B4D41F565831}">
      <dgm:prSet/>
      <dgm:spPr/>
      <dgm:t>
        <a:bodyPr/>
        <a:lstStyle/>
        <a:p>
          <a:endParaRPr lang="en-US"/>
        </a:p>
      </dgm:t>
    </dgm:pt>
    <dgm:pt modelId="{9E2E83E9-3927-4928-A29E-0654E148B17B}">
      <dgm:prSet phldrT="[Text]"/>
      <dgm:spPr/>
      <dgm:t>
        <a:bodyPr/>
        <a:lstStyle/>
        <a:p>
          <a:r>
            <a:rPr lang="en-US" dirty="0"/>
            <a:t>Focus on nationality of users (including dual &amp; 3rd country nationals) + use of collaboration services</a:t>
          </a:r>
        </a:p>
      </dgm:t>
    </dgm:pt>
    <dgm:pt modelId="{C0349FE5-F112-410D-BEC2-C9C106D77448}" type="parTrans" cxnId="{73577E91-F3E1-4545-8A69-B5453E620B96}">
      <dgm:prSet/>
      <dgm:spPr/>
      <dgm:t>
        <a:bodyPr/>
        <a:lstStyle/>
        <a:p>
          <a:endParaRPr lang="en-US"/>
        </a:p>
      </dgm:t>
    </dgm:pt>
    <dgm:pt modelId="{D10781D1-1759-4C41-83FE-6032B6F67275}" type="sibTrans" cxnId="{73577E91-F3E1-4545-8A69-B5453E620B96}">
      <dgm:prSet/>
      <dgm:spPr/>
      <dgm:t>
        <a:bodyPr/>
        <a:lstStyle/>
        <a:p>
          <a:endParaRPr lang="en-US"/>
        </a:p>
      </dgm:t>
    </dgm:pt>
    <dgm:pt modelId="{9425BD8C-177A-4762-B1EC-9E6718D74455}">
      <dgm:prSet phldrT="[Text]"/>
      <dgm:spPr/>
      <dgm:t>
        <a:bodyPr/>
        <a:lstStyle/>
        <a:p>
          <a:r>
            <a:rPr lang="en-US" dirty="0"/>
            <a:t>References to Classified Technical Data (US and NATO) – Linkage across US Government (e.g. DoJ)</a:t>
          </a:r>
        </a:p>
      </dgm:t>
    </dgm:pt>
    <dgm:pt modelId="{96E209BD-A2D8-411C-AE8C-54E2ED3DE9D2}" type="parTrans" cxnId="{43299156-CC62-4835-8666-1D3BBE0E5E8C}">
      <dgm:prSet/>
      <dgm:spPr/>
      <dgm:t>
        <a:bodyPr/>
        <a:lstStyle/>
        <a:p>
          <a:endParaRPr lang="en-US"/>
        </a:p>
      </dgm:t>
    </dgm:pt>
    <dgm:pt modelId="{3BFCE98A-A848-41D4-8C17-3D0A7E79D0F3}" type="sibTrans" cxnId="{43299156-CC62-4835-8666-1D3BBE0E5E8C}">
      <dgm:prSet/>
      <dgm:spPr/>
      <dgm:t>
        <a:bodyPr/>
        <a:lstStyle/>
        <a:p>
          <a:endParaRPr lang="en-US"/>
        </a:p>
      </dgm:t>
    </dgm:pt>
    <dgm:pt modelId="{B7298C74-B93C-4C23-B90F-FCE2CF0BE9A8}">
      <dgm:prSet phldrT="[Text]"/>
      <dgm:spPr/>
      <dgm:t>
        <a:bodyPr/>
        <a:lstStyle/>
        <a:p>
          <a:r>
            <a:rPr lang="en-US" dirty="0"/>
            <a:t>Embedded software of modified commercial units – dual use and classification reviews increase</a:t>
          </a:r>
        </a:p>
      </dgm:t>
    </dgm:pt>
    <dgm:pt modelId="{D0EC4C8F-1916-45FD-8152-9843BE9AD6D4}" type="parTrans" cxnId="{EEBEB39A-A3D3-4188-86AB-9093EABCDD2B}">
      <dgm:prSet/>
      <dgm:spPr/>
      <dgm:t>
        <a:bodyPr/>
        <a:lstStyle/>
        <a:p>
          <a:endParaRPr lang="en-US"/>
        </a:p>
      </dgm:t>
    </dgm:pt>
    <dgm:pt modelId="{AC8CED43-A5A2-48CA-AE25-4BD151C4E9BF}" type="sibTrans" cxnId="{EEBEB39A-A3D3-4188-86AB-9093EABCDD2B}">
      <dgm:prSet/>
      <dgm:spPr/>
      <dgm:t>
        <a:bodyPr/>
        <a:lstStyle/>
        <a:p>
          <a:endParaRPr lang="en-US"/>
        </a:p>
      </dgm:t>
    </dgm:pt>
    <dgm:pt modelId="{C2A70E2F-AE60-4CDC-AFB5-EEC5B23258DA}">
      <dgm:prSet phldrT="[Text]"/>
      <dgm:spPr/>
      <dgm:t>
        <a:bodyPr/>
        <a:lstStyle/>
        <a:p>
          <a:r>
            <a:rPr lang="en-US" dirty="0"/>
            <a:t>Mainly transactional (e.g. breaches of Manufacturing Licenses and Technical Assistance Agreements)</a:t>
          </a:r>
        </a:p>
      </dgm:t>
    </dgm:pt>
    <dgm:pt modelId="{0DDD1D64-AACB-4634-813F-126B10FB00ED}" type="parTrans" cxnId="{7CFAE553-0283-4003-98AB-1A1EF4D1D675}">
      <dgm:prSet/>
      <dgm:spPr/>
      <dgm:t>
        <a:bodyPr/>
        <a:lstStyle/>
        <a:p>
          <a:endParaRPr lang="en-US"/>
        </a:p>
      </dgm:t>
    </dgm:pt>
    <dgm:pt modelId="{21CF20A4-756A-4A00-A36F-57D71F571FA8}" type="sibTrans" cxnId="{7CFAE553-0283-4003-98AB-1A1EF4D1D675}">
      <dgm:prSet/>
      <dgm:spPr/>
      <dgm:t>
        <a:bodyPr/>
        <a:lstStyle/>
        <a:p>
          <a:endParaRPr lang="en-US"/>
        </a:p>
      </dgm:t>
    </dgm:pt>
    <dgm:pt modelId="{C5CFFCCD-4D92-4A05-AB5B-77AEA2736B0A}">
      <dgm:prSet/>
      <dgm:spPr/>
      <dgm:t>
        <a:bodyPr/>
        <a:lstStyle/>
        <a:p>
          <a:r>
            <a:rPr lang="en-US" dirty="0"/>
            <a:t>High Profile Cases - Larger Fines the norm</a:t>
          </a:r>
        </a:p>
      </dgm:t>
    </dgm:pt>
    <dgm:pt modelId="{65A5EEEE-F33F-4637-9964-06C24B5AF33B}" type="parTrans" cxnId="{8DF207B9-5EF1-4524-A546-C8FC050EA446}">
      <dgm:prSet/>
      <dgm:spPr/>
      <dgm:t>
        <a:bodyPr/>
        <a:lstStyle/>
        <a:p>
          <a:endParaRPr lang="en-US"/>
        </a:p>
      </dgm:t>
    </dgm:pt>
    <dgm:pt modelId="{29298BC1-3AB6-4EDE-A812-C711D9D31CF5}" type="sibTrans" cxnId="{8DF207B9-5EF1-4524-A546-C8FC050EA446}">
      <dgm:prSet/>
      <dgm:spPr/>
      <dgm:t>
        <a:bodyPr/>
        <a:lstStyle/>
        <a:p>
          <a:endParaRPr lang="en-US"/>
        </a:p>
      </dgm:t>
    </dgm:pt>
    <dgm:pt modelId="{D053D594-2AC8-4EA4-B549-CD6902585660}">
      <dgm:prSet/>
      <dgm:spPr/>
      <dgm:t>
        <a:bodyPr/>
        <a:lstStyle/>
        <a:p>
          <a:r>
            <a:rPr lang="en-US" dirty="0"/>
            <a:t>Expectation of Information being ‘front and centre’ of compliance measures (Hardware as a hygiene factor)</a:t>
          </a:r>
        </a:p>
      </dgm:t>
    </dgm:pt>
    <dgm:pt modelId="{BE2A43B3-D5B7-4C1E-8537-E13865E31C77}" type="parTrans" cxnId="{2BF16961-E904-4908-8F89-FF22CCEEA6E0}">
      <dgm:prSet/>
      <dgm:spPr/>
      <dgm:t>
        <a:bodyPr/>
        <a:lstStyle/>
        <a:p>
          <a:endParaRPr lang="en-US"/>
        </a:p>
      </dgm:t>
    </dgm:pt>
    <dgm:pt modelId="{A8E179BA-89BC-4ACE-AFBE-F36917F316B4}" type="sibTrans" cxnId="{2BF16961-E904-4908-8F89-FF22CCEEA6E0}">
      <dgm:prSet/>
      <dgm:spPr/>
      <dgm:t>
        <a:bodyPr/>
        <a:lstStyle/>
        <a:p>
          <a:endParaRPr lang="en-US"/>
        </a:p>
      </dgm:t>
    </dgm:pt>
    <dgm:pt modelId="{ACB5E33E-FC31-48E2-ADAC-7D0968F9BF1E}" type="pres">
      <dgm:prSet presAssocID="{D394C7F1-F5F9-4121-B38A-9CAA98EBFD51}" presName="linearFlow" presStyleCnt="0">
        <dgm:presLayoutVars>
          <dgm:dir/>
          <dgm:animLvl val="lvl"/>
          <dgm:resizeHandles val="exact"/>
        </dgm:presLayoutVars>
      </dgm:prSet>
      <dgm:spPr/>
    </dgm:pt>
    <dgm:pt modelId="{73F7BD43-0B9D-4776-8EC8-48D3FBCFD5A3}" type="pres">
      <dgm:prSet presAssocID="{2CEFD779-4D33-4CDD-B569-C93B8E24E7CF}" presName="composite" presStyleCnt="0"/>
      <dgm:spPr/>
    </dgm:pt>
    <dgm:pt modelId="{46BE170B-9889-4864-AFDC-8833EF4320C9}" type="pres">
      <dgm:prSet presAssocID="{2CEFD779-4D33-4CDD-B569-C93B8E24E7CF}" presName="parentText" presStyleLbl="alignNode1" presStyleIdx="0" presStyleCnt="4" custAng="0" custLinFactNeighborY="0">
        <dgm:presLayoutVars>
          <dgm:chMax val="1"/>
          <dgm:bulletEnabled val="1"/>
        </dgm:presLayoutVars>
      </dgm:prSet>
      <dgm:spPr/>
    </dgm:pt>
    <dgm:pt modelId="{7E203E2A-0A30-45C2-B3BA-EEC57D0DBCD6}" type="pres">
      <dgm:prSet presAssocID="{2CEFD779-4D33-4CDD-B569-C93B8E24E7CF}" presName="descendantText" presStyleLbl="alignAcc1" presStyleIdx="0" presStyleCnt="4">
        <dgm:presLayoutVars>
          <dgm:bulletEnabled val="1"/>
        </dgm:presLayoutVars>
      </dgm:prSet>
      <dgm:spPr/>
    </dgm:pt>
    <dgm:pt modelId="{52489241-CFF4-48C4-B6B1-6D0764C91CD4}" type="pres">
      <dgm:prSet presAssocID="{B5EF66D8-174E-4623-8AAE-399773199B57}" presName="sp" presStyleCnt="0"/>
      <dgm:spPr/>
    </dgm:pt>
    <dgm:pt modelId="{A2E7F484-BCA4-4F23-A5A4-3A71C3C529FB}" type="pres">
      <dgm:prSet presAssocID="{D6241D48-CB2B-49E1-A6C5-81B8FE6EE81A}" presName="composite" presStyleCnt="0"/>
      <dgm:spPr/>
    </dgm:pt>
    <dgm:pt modelId="{DA180552-BBAD-4D9A-9469-2405DD67E58A}" type="pres">
      <dgm:prSet presAssocID="{D6241D48-CB2B-49E1-A6C5-81B8FE6EE81A}" presName="parentText" presStyleLbl="alignNode1" presStyleIdx="1" presStyleCnt="4" custAng="0" custLinFactNeighborY="0">
        <dgm:presLayoutVars>
          <dgm:chMax val="1"/>
          <dgm:bulletEnabled val="1"/>
        </dgm:presLayoutVars>
      </dgm:prSet>
      <dgm:spPr/>
    </dgm:pt>
    <dgm:pt modelId="{1D8237B8-136F-4F5A-AC1C-0D967A5BCE2B}" type="pres">
      <dgm:prSet presAssocID="{D6241D48-CB2B-49E1-A6C5-81B8FE6EE81A}" presName="descendantText" presStyleLbl="alignAcc1" presStyleIdx="1" presStyleCnt="4" custLinFactNeighborX="0">
        <dgm:presLayoutVars>
          <dgm:bulletEnabled val="1"/>
        </dgm:presLayoutVars>
      </dgm:prSet>
      <dgm:spPr/>
    </dgm:pt>
    <dgm:pt modelId="{9375DD96-BF2E-4F06-863E-EB5EDC7CBEAE}" type="pres">
      <dgm:prSet presAssocID="{8160B3C4-BAE6-46B7-B5C5-21A35D8078C0}" presName="sp" presStyleCnt="0"/>
      <dgm:spPr/>
    </dgm:pt>
    <dgm:pt modelId="{DFB34AA5-E0DA-4439-A513-33C8E8D47737}" type="pres">
      <dgm:prSet presAssocID="{30711B85-DE75-4610-B417-51631AC9E4EE}" presName="composite" presStyleCnt="0"/>
      <dgm:spPr/>
    </dgm:pt>
    <dgm:pt modelId="{88A944CC-99D2-4188-90DC-D4CAF3FA7B8D}" type="pres">
      <dgm:prSet presAssocID="{30711B85-DE75-4610-B417-51631AC9E4EE}" presName="parentText" presStyleLbl="alignNode1" presStyleIdx="2" presStyleCnt="4" custAng="0" custLinFactNeighborY="0">
        <dgm:presLayoutVars>
          <dgm:chMax val="1"/>
          <dgm:bulletEnabled val="1"/>
        </dgm:presLayoutVars>
      </dgm:prSet>
      <dgm:spPr/>
    </dgm:pt>
    <dgm:pt modelId="{0190B857-F18C-4852-98E7-CDDD9FBCD6A2}" type="pres">
      <dgm:prSet presAssocID="{30711B85-DE75-4610-B417-51631AC9E4EE}" presName="descendantText" presStyleLbl="alignAcc1" presStyleIdx="2" presStyleCnt="4" custLinFactNeighborY="0">
        <dgm:presLayoutVars>
          <dgm:bulletEnabled val="1"/>
        </dgm:presLayoutVars>
      </dgm:prSet>
      <dgm:spPr/>
    </dgm:pt>
    <dgm:pt modelId="{22779B53-DE69-4478-B1CB-8803BBCD32BD}" type="pres">
      <dgm:prSet presAssocID="{0C7E035A-EDCE-48F2-97B2-690BCE804F9A}" presName="sp" presStyleCnt="0"/>
      <dgm:spPr/>
    </dgm:pt>
    <dgm:pt modelId="{555CD9A8-D195-4A3C-BAA0-7F47E0DA1981}" type="pres">
      <dgm:prSet presAssocID="{123AA076-6528-4C6B-9C01-21CB198EDE68}" presName="composite" presStyleCnt="0"/>
      <dgm:spPr/>
    </dgm:pt>
    <dgm:pt modelId="{21582FA3-1914-4FBC-9CAF-D1856CC1F74F}" type="pres">
      <dgm:prSet presAssocID="{123AA076-6528-4C6B-9C01-21CB198EDE68}" presName="parentText" presStyleLbl="alignNode1" presStyleIdx="3" presStyleCnt="4" custAng="0">
        <dgm:presLayoutVars>
          <dgm:chMax val="1"/>
          <dgm:bulletEnabled val="1"/>
        </dgm:presLayoutVars>
      </dgm:prSet>
      <dgm:spPr/>
    </dgm:pt>
    <dgm:pt modelId="{3A6976F9-5922-43A9-B840-DE3966DF4E4E}" type="pres">
      <dgm:prSet presAssocID="{123AA076-6528-4C6B-9C01-21CB198EDE68}" presName="descendantText" presStyleLbl="alignAcc1" presStyleIdx="3" presStyleCnt="4" custLinFactNeighborY="0">
        <dgm:presLayoutVars>
          <dgm:bulletEnabled val="1"/>
        </dgm:presLayoutVars>
      </dgm:prSet>
      <dgm:spPr/>
    </dgm:pt>
  </dgm:ptLst>
  <dgm:cxnLst>
    <dgm:cxn modelId="{1FC0F10E-16D6-4189-858A-9DA2AC18B8FD}" type="presOf" srcId="{30711B85-DE75-4610-B417-51631AC9E4EE}" destId="{88A944CC-99D2-4188-90DC-D4CAF3FA7B8D}" srcOrd="0" destOrd="0" presId="urn:microsoft.com/office/officeart/2005/8/layout/chevron2"/>
    <dgm:cxn modelId="{0F86761B-7A3D-40B9-9265-E2DC9AC42C15}" type="presOf" srcId="{B7298C74-B93C-4C23-B90F-FCE2CF0BE9A8}" destId="{0190B857-F18C-4852-98E7-CDDD9FBCD6A2}" srcOrd="0" destOrd="2" presId="urn:microsoft.com/office/officeart/2005/8/layout/chevron2"/>
    <dgm:cxn modelId="{4485D51F-4CD6-499F-BFA1-1C0C333D5798}" srcId="{2CEFD779-4D33-4CDD-B569-C93B8E24E7CF}" destId="{E0AD82F7-23B7-49D2-9C8B-118B2F587478}" srcOrd="0" destOrd="0" parTransId="{D9CB3367-267C-4BF0-BFE3-713B25B8633F}" sibTransId="{D94698E4-F4FB-403E-BF92-2359574F78AC}"/>
    <dgm:cxn modelId="{7AD9E023-665E-49DD-BAA1-D639D972F517}" srcId="{D394C7F1-F5F9-4121-B38A-9CAA98EBFD51}" destId="{2CEFD779-4D33-4CDD-B569-C93B8E24E7CF}" srcOrd="0" destOrd="0" parTransId="{73215500-7DB7-4D5F-8826-1BE2EDAF74AA}" sibTransId="{B5EF66D8-174E-4623-8AAE-399773199B57}"/>
    <dgm:cxn modelId="{97B42A27-14BD-438D-8BA3-BB63A7A45968}" srcId="{D6241D48-CB2B-49E1-A6C5-81B8FE6EE81A}" destId="{7E431664-9E93-4B34-A855-FE4D3A84A881}" srcOrd="2" destOrd="0" parTransId="{99AB8F5B-DDAB-4915-BBA5-739C9EA749C8}" sibTransId="{365434B9-692C-4C2E-94B9-7434C7E2D366}"/>
    <dgm:cxn modelId="{B6E3A229-F51C-470B-8812-ADE265E9C5B0}" type="presOf" srcId="{CF441A45-D15F-4D2F-A254-580E12D5EB41}" destId="{3A6976F9-5922-43A9-B840-DE3966DF4E4E}" srcOrd="0" destOrd="0" presId="urn:microsoft.com/office/officeart/2005/8/layout/chevron2"/>
    <dgm:cxn modelId="{EC973A2C-E494-4CE3-9F3F-B4D41F565831}" srcId="{D6241D48-CB2B-49E1-A6C5-81B8FE6EE81A}" destId="{6E64E7FA-6DFD-424C-B396-94C070495177}" srcOrd="3" destOrd="0" parTransId="{0336DE2A-9D59-4E8E-A24A-B55F6F4D792A}" sibTransId="{BC1AFCFE-2D06-4BDD-96E9-394D141A82BE}"/>
    <dgm:cxn modelId="{9402E832-7B05-4309-930A-24B1F7975909}" srcId="{D6241D48-CB2B-49E1-A6C5-81B8FE6EE81A}" destId="{4A43F76E-75A1-45F3-A71D-6A3572E62784}" srcOrd="1" destOrd="0" parTransId="{D20DEAB8-7634-4294-BC50-F163145538A0}" sibTransId="{FFA7AE02-F747-4001-A4CB-7A48046FF792}"/>
    <dgm:cxn modelId="{A01CEE35-9475-4110-92AF-464733BD7B15}" type="presOf" srcId="{7E431664-9E93-4B34-A855-FE4D3A84A881}" destId="{1D8237B8-136F-4F5A-AC1C-0D967A5BCE2B}" srcOrd="0" destOrd="2" presId="urn:microsoft.com/office/officeart/2005/8/layout/chevron2"/>
    <dgm:cxn modelId="{F2666536-2E90-4B6A-B67B-4EAAC026F1AE}" type="presOf" srcId="{6E64E7FA-6DFD-424C-B396-94C070495177}" destId="{1D8237B8-136F-4F5A-AC1C-0D967A5BCE2B}" srcOrd="0" destOrd="3" presId="urn:microsoft.com/office/officeart/2005/8/layout/chevron2"/>
    <dgm:cxn modelId="{A3EA963B-BF22-4C45-9DC2-595B9D7A021C}" srcId="{2CEFD779-4D33-4CDD-B569-C93B8E24E7CF}" destId="{ABB4BE57-3FB2-476C-8580-0ADB66FB123A}" srcOrd="2" destOrd="0" parTransId="{A30B8D81-721F-4768-B073-42C0C56E97B2}" sibTransId="{0DE458BD-ECF8-40E0-8CE2-CD7BE66C45C9}"/>
    <dgm:cxn modelId="{1B0A733C-9461-4A32-9F32-1EB0A99A0ACC}" srcId="{123AA076-6528-4C6B-9C01-21CB198EDE68}" destId="{CF441A45-D15F-4D2F-A254-580E12D5EB41}" srcOrd="0" destOrd="0" parTransId="{00ECFC76-FEC5-427F-9EF2-1F72059911AB}" sibTransId="{401B899D-4831-42AF-B1D8-3203CDDB5AE5}"/>
    <dgm:cxn modelId="{78F8B440-F434-400B-B5BF-10FBD0B85116}" type="presOf" srcId="{9E2E83E9-3927-4928-A29E-0654E148B17B}" destId="{0190B857-F18C-4852-98E7-CDDD9FBCD6A2}" srcOrd="0" destOrd="1" presId="urn:microsoft.com/office/officeart/2005/8/layout/chevron2"/>
    <dgm:cxn modelId="{7CFAE553-0283-4003-98AB-1A1EF4D1D675}" srcId="{2CEFD779-4D33-4CDD-B569-C93B8E24E7CF}" destId="{C2A70E2F-AE60-4CDC-AFB5-EEC5B23258DA}" srcOrd="3" destOrd="0" parTransId="{0DDD1D64-AACB-4634-813F-126B10FB00ED}" sibTransId="{21CF20A4-756A-4A00-A36F-57D71F571FA8}"/>
    <dgm:cxn modelId="{C10FF154-6D59-4381-9C2F-B4E5BFE266EA}" type="presOf" srcId="{6C7CE88C-EFCD-4117-8D86-C815257B097F}" destId="{1D8237B8-136F-4F5A-AC1C-0D967A5BCE2B}" srcOrd="0" destOrd="0" presId="urn:microsoft.com/office/officeart/2005/8/layout/chevron2"/>
    <dgm:cxn modelId="{43299156-CC62-4835-8666-1D3BBE0E5E8C}" srcId="{30711B85-DE75-4610-B417-51631AC9E4EE}" destId="{9425BD8C-177A-4762-B1EC-9E6718D74455}" srcOrd="3" destOrd="0" parTransId="{96E209BD-A2D8-411C-AE8C-54E2ED3DE9D2}" sibTransId="{3BFCE98A-A848-41D4-8C17-3D0A7E79D0F3}"/>
    <dgm:cxn modelId="{9BB82A58-59D1-40AC-A32A-414DDD32E840}" type="presOf" srcId="{D6241D48-CB2B-49E1-A6C5-81B8FE6EE81A}" destId="{DA180552-BBAD-4D9A-9469-2405DD67E58A}" srcOrd="0" destOrd="0" presId="urn:microsoft.com/office/officeart/2005/8/layout/chevron2"/>
    <dgm:cxn modelId="{B1D37D5E-59D2-4156-B79F-058A11B608CD}" type="presOf" srcId="{C2C742D1-D99A-422E-AB8E-4C59E5A4E12C}" destId="{3A6976F9-5922-43A9-B840-DE3966DF4E4E}" srcOrd="0" destOrd="3" presId="urn:microsoft.com/office/officeart/2005/8/layout/chevron2"/>
    <dgm:cxn modelId="{4331495F-7BA8-4935-9809-451DBEC174CD}" srcId="{D394C7F1-F5F9-4121-B38A-9CAA98EBFD51}" destId="{30711B85-DE75-4610-B417-51631AC9E4EE}" srcOrd="2" destOrd="0" parTransId="{D4BAF2E7-5FC8-4CD4-9580-3ABB7414B6F1}" sibTransId="{0C7E035A-EDCE-48F2-97B2-690BCE804F9A}"/>
    <dgm:cxn modelId="{2BF16961-E904-4908-8F89-FF22CCEEA6E0}" srcId="{123AA076-6528-4C6B-9C01-21CB198EDE68}" destId="{D053D594-2AC8-4EA4-B549-CD6902585660}" srcOrd="2" destOrd="0" parTransId="{BE2A43B3-D5B7-4C1E-8537-E13865E31C77}" sibTransId="{A8E179BA-89BC-4ACE-AFBE-F36917F316B4}"/>
    <dgm:cxn modelId="{EB701C66-057A-4BE2-82E5-68FC812F5917}" type="presOf" srcId="{8C10A0F8-4FA2-4D11-9A6D-53596856601D}" destId="{0190B857-F18C-4852-98E7-CDDD9FBCD6A2}" srcOrd="0" destOrd="0" presId="urn:microsoft.com/office/officeart/2005/8/layout/chevron2"/>
    <dgm:cxn modelId="{C0CC5E68-1171-480A-A479-9F809B4EC0AF}" type="presOf" srcId="{2CEFD779-4D33-4CDD-B569-C93B8E24E7CF}" destId="{46BE170B-9889-4864-AFDC-8833EF4320C9}" srcOrd="0" destOrd="0" presId="urn:microsoft.com/office/officeart/2005/8/layout/chevron2"/>
    <dgm:cxn modelId="{7E4F2369-34DD-465B-B0EC-A780DB9E9F49}" srcId="{D394C7F1-F5F9-4121-B38A-9CAA98EBFD51}" destId="{D6241D48-CB2B-49E1-A6C5-81B8FE6EE81A}" srcOrd="1" destOrd="0" parTransId="{53F0B108-522E-4FE3-9693-B4C4A030E234}" sibTransId="{8160B3C4-BAE6-46B7-B5C5-21A35D8078C0}"/>
    <dgm:cxn modelId="{14141B6F-368D-4885-ADE9-5676FDA84E29}" type="presOf" srcId="{317C0D47-1842-4B67-8B28-8B6E4B5CC4AD}" destId="{7E203E2A-0A30-45C2-B3BA-EEC57D0DBCD6}" srcOrd="0" destOrd="1" presId="urn:microsoft.com/office/officeart/2005/8/layout/chevron2"/>
    <dgm:cxn modelId="{DD565E84-6125-4E1A-8FDD-13E4BDDE1108}" srcId="{D394C7F1-F5F9-4121-B38A-9CAA98EBFD51}" destId="{123AA076-6528-4C6B-9C01-21CB198EDE68}" srcOrd="3" destOrd="0" parTransId="{87375288-51D9-4D10-82A5-52CC0BE26502}" sibTransId="{3250C326-2E93-45E7-8806-10CCE1AA1C1B}"/>
    <dgm:cxn modelId="{D0F1758E-5C5E-41C6-95F7-080A9BDF1C3A}" type="presOf" srcId="{C5CFFCCD-4D92-4A05-AB5B-77AEA2736B0A}" destId="{3A6976F9-5922-43A9-B840-DE3966DF4E4E}" srcOrd="0" destOrd="1" presId="urn:microsoft.com/office/officeart/2005/8/layout/chevron2"/>
    <dgm:cxn modelId="{10E4778F-38CF-4D9B-AFEA-3782943A9DF9}" type="presOf" srcId="{ABB4BE57-3FB2-476C-8580-0ADB66FB123A}" destId="{7E203E2A-0A30-45C2-B3BA-EEC57D0DBCD6}" srcOrd="0" destOrd="2" presId="urn:microsoft.com/office/officeart/2005/8/layout/chevron2"/>
    <dgm:cxn modelId="{73577E91-F3E1-4545-8A69-B5453E620B96}" srcId="{30711B85-DE75-4610-B417-51631AC9E4EE}" destId="{9E2E83E9-3927-4928-A29E-0654E148B17B}" srcOrd="1" destOrd="0" parTransId="{C0349FE5-F112-410D-BEC2-C9C106D77448}" sibTransId="{D10781D1-1759-4C41-83FE-6032B6F67275}"/>
    <dgm:cxn modelId="{2ADA5496-269B-43DC-9A79-CF1002A49B41}" type="presOf" srcId="{E0AD82F7-23B7-49D2-9C8B-118B2F587478}" destId="{7E203E2A-0A30-45C2-B3BA-EEC57D0DBCD6}" srcOrd="0" destOrd="0" presId="urn:microsoft.com/office/officeart/2005/8/layout/chevron2"/>
    <dgm:cxn modelId="{EEBEB39A-A3D3-4188-86AB-9093EABCDD2B}" srcId="{30711B85-DE75-4610-B417-51631AC9E4EE}" destId="{B7298C74-B93C-4C23-B90F-FCE2CF0BE9A8}" srcOrd="2" destOrd="0" parTransId="{D0EC4C8F-1916-45FD-8152-9843BE9AD6D4}" sibTransId="{AC8CED43-A5A2-48CA-AE25-4BD151C4E9BF}"/>
    <dgm:cxn modelId="{C591B8A2-EC1F-4FC9-AC7A-1E169C1C165D}" type="presOf" srcId="{4A43F76E-75A1-45F3-A71D-6A3572E62784}" destId="{1D8237B8-136F-4F5A-AC1C-0D967A5BCE2B}" srcOrd="0" destOrd="1" presId="urn:microsoft.com/office/officeart/2005/8/layout/chevron2"/>
    <dgm:cxn modelId="{AF069AA3-E812-4F80-8A3F-136B4AD75654}" srcId="{30711B85-DE75-4610-B417-51631AC9E4EE}" destId="{8C10A0F8-4FA2-4D11-9A6D-53596856601D}" srcOrd="0" destOrd="0" parTransId="{9F7D7CC8-2447-407E-9AB4-5257F912315A}" sibTransId="{7FE2D923-11CC-4BF9-AC4B-C748D310F585}"/>
    <dgm:cxn modelId="{A019E6A4-8F2F-4543-99C9-5AB353361856}" srcId="{2CEFD779-4D33-4CDD-B569-C93B8E24E7CF}" destId="{317C0D47-1842-4B67-8B28-8B6E4B5CC4AD}" srcOrd="1" destOrd="0" parTransId="{C07036D2-9C94-457E-B9A2-F1721EFE61DF}" sibTransId="{56788DE7-B17F-496A-B98A-D2182614F98D}"/>
    <dgm:cxn modelId="{201932B1-169B-4DE7-8912-E2CF3598F336}" type="presOf" srcId="{123AA076-6528-4C6B-9C01-21CB198EDE68}" destId="{21582FA3-1914-4FBC-9CAF-D1856CC1F74F}" srcOrd="0" destOrd="0" presId="urn:microsoft.com/office/officeart/2005/8/layout/chevron2"/>
    <dgm:cxn modelId="{8DF207B9-5EF1-4524-A546-C8FC050EA446}" srcId="{123AA076-6528-4C6B-9C01-21CB198EDE68}" destId="{C5CFFCCD-4D92-4A05-AB5B-77AEA2736B0A}" srcOrd="1" destOrd="0" parTransId="{65A5EEEE-F33F-4637-9964-06C24B5AF33B}" sibTransId="{29298BC1-3AB6-4EDE-A812-C711D9D31CF5}"/>
    <dgm:cxn modelId="{565751B9-58C8-4FBA-99EE-2AD66F5D166F}" type="presOf" srcId="{D394C7F1-F5F9-4121-B38A-9CAA98EBFD51}" destId="{ACB5E33E-FC31-48E2-ADAC-7D0968F9BF1E}" srcOrd="0" destOrd="0" presId="urn:microsoft.com/office/officeart/2005/8/layout/chevron2"/>
    <dgm:cxn modelId="{6652E7C5-6F2F-4176-AEA0-6EF86B417F9B}" type="presOf" srcId="{9425BD8C-177A-4762-B1EC-9E6718D74455}" destId="{0190B857-F18C-4852-98E7-CDDD9FBCD6A2}" srcOrd="0" destOrd="3" presId="urn:microsoft.com/office/officeart/2005/8/layout/chevron2"/>
    <dgm:cxn modelId="{F8ABC4C8-474D-417B-8A48-B8BEBF7C08CA}" srcId="{123AA076-6528-4C6B-9C01-21CB198EDE68}" destId="{C2C742D1-D99A-422E-AB8E-4C59E5A4E12C}" srcOrd="3" destOrd="0" parTransId="{D4C4C87D-0402-49EE-844E-7305BC7ED5B1}" sibTransId="{82347B2F-5603-4251-8646-E31843ED13A8}"/>
    <dgm:cxn modelId="{592969DC-33DB-4373-8CF5-092F3B149610}" srcId="{D6241D48-CB2B-49E1-A6C5-81B8FE6EE81A}" destId="{6C7CE88C-EFCD-4117-8D86-C815257B097F}" srcOrd="0" destOrd="0" parTransId="{DDE5055E-F06D-4B32-BEA9-3DA84FAE7B89}" sibTransId="{A13F6ED3-BB93-49E4-81A3-B79C476E9DB6}"/>
    <dgm:cxn modelId="{9F9A2FE7-C573-42A0-8B6E-DFC3CFEE71A6}" type="presOf" srcId="{D053D594-2AC8-4EA4-B549-CD6902585660}" destId="{3A6976F9-5922-43A9-B840-DE3966DF4E4E}" srcOrd="0" destOrd="2" presId="urn:microsoft.com/office/officeart/2005/8/layout/chevron2"/>
    <dgm:cxn modelId="{957529F6-D1AE-4363-BAEB-F51807881EE9}" type="presOf" srcId="{C2A70E2F-AE60-4CDC-AFB5-EEC5B23258DA}" destId="{7E203E2A-0A30-45C2-B3BA-EEC57D0DBCD6}" srcOrd="0" destOrd="3" presId="urn:microsoft.com/office/officeart/2005/8/layout/chevron2"/>
    <dgm:cxn modelId="{1F9539D8-795C-4D6C-A38A-1E72D0934789}" type="presParOf" srcId="{ACB5E33E-FC31-48E2-ADAC-7D0968F9BF1E}" destId="{73F7BD43-0B9D-4776-8EC8-48D3FBCFD5A3}" srcOrd="0" destOrd="0" presId="urn:microsoft.com/office/officeart/2005/8/layout/chevron2"/>
    <dgm:cxn modelId="{D7E1C894-EFB0-431A-B6EB-EB7937A39044}" type="presParOf" srcId="{73F7BD43-0B9D-4776-8EC8-48D3FBCFD5A3}" destId="{46BE170B-9889-4864-AFDC-8833EF4320C9}" srcOrd="0" destOrd="0" presId="urn:microsoft.com/office/officeart/2005/8/layout/chevron2"/>
    <dgm:cxn modelId="{82E583ED-77B1-4248-A84E-E5E962C0101F}" type="presParOf" srcId="{73F7BD43-0B9D-4776-8EC8-48D3FBCFD5A3}" destId="{7E203E2A-0A30-45C2-B3BA-EEC57D0DBCD6}" srcOrd="1" destOrd="0" presId="urn:microsoft.com/office/officeart/2005/8/layout/chevron2"/>
    <dgm:cxn modelId="{F7CF1EDA-B8A6-494B-8B07-CE40594A9ED2}" type="presParOf" srcId="{ACB5E33E-FC31-48E2-ADAC-7D0968F9BF1E}" destId="{52489241-CFF4-48C4-B6B1-6D0764C91CD4}" srcOrd="1" destOrd="0" presId="urn:microsoft.com/office/officeart/2005/8/layout/chevron2"/>
    <dgm:cxn modelId="{E770F44D-70F8-4D9E-8F45-C72EDDF5267E}" type="presParOf" srcId="{ACB5E33E-FC31-48E2-ADAC-7D0968F9BF1E}" destId="{A2E7F484-BCA4-4F23-A5A4-3A71C3C529FB}" srcOrd="2" destOrd="0" presId="urn:microsoft.com/office/officeart/2005/8/layout/chevron2"/>
    <dgm:cxn modelId="{8FE4E4B2-DE8E-47EF-8FA9-DC447C95A1DB}" type="presParOf" srcId="{A2E7F484-BCA4-4F23-A5A4-3A71C3C529FB}" destId="{DA180552-BBAD-4D9A-9469-2405DD67E58A}" srcOrd="0" destOrd="0" presId="urn:microsoft.com/office/officeart/2005/8/layout/chevron2"/>
    <dgm:cxn modelId="{46DC0206-BB08-4F5F-8E4C-6331E7AC8A30}" type="presParOf" srcId="{A2E7F484-BCA4-4F23-A5A4-3A71C3C529FB}" destId="{1D8237B8-136F-4F5A-AC1C-0D967A5BCE2B}" srcOrd="1" destOrd="0" presId="urn:microsoft.com/office/officeart/2005/8/layout/chevron2"/>
    <dgm:cxn modelId="{228F1104-AC8A-4DD9-AA37-D5D37DCB3E7B}" type="presParOf" srcId="{ACB5E33E-FC31-48E2-ADAC-7D0968F9BF1E}" destId="{9375DD96-BF2E-4F06-863E-EB5EDC7CBEAE}" srcOrd="3" destOrd="0" presId="urn:microsoft.com/office/officeart/2005/8/layout/chevron2"/>
    <dgm:cxn modelId="{A4570471-8147-4553-BE4E-6813465C48AD}" type="presParOf" srcId="{ACB5E33E-FC31-48E2-ADAC-7D0968F9BF1E}" destId="{DFB34AA5-E0DA-4439-A513-33C8E8D47737}" srcOrd="4" destOrd="0" presId="urn:microsoft.com/office/officeart/2005/8/layout/chevron2"/>
    <dgm:cxn modelId="{F5C71DBE-CA62-4CC3-87BE-2EA6BAF45105}" type="presParOf" srcId="{DFB34AA5-E0DA-4439-A513-33C8E8D47737}" destId="{88A944CC-99D2-4188-90DC-D4CAF3FA7B8D}" srcOrd="0" destOrd="0" presId="urn:microsoft.com/office/officeart/2005/8/layout/chevron2"/>
    <dgm:cxn modelId="{A691ABDA-D481-4D26-8093-10E8D8D34486}" type="presParOf" srcId="{DFB34AA5-E0DA-4439-A513-33C8E8D47737}" destId="{0190B857-F18C-4852-98E7-CDDD9FBCD6A2}" srcOrd="1" destOrd="0" presId="urn:microsoft.com/office/officeart/2005/8/layout/chevron2"/>
    <dgm:cxn modelId="{C81AAA41-8EC0-4807-AA94-060B85017FD2}" type="presParOf" srcId="{ACB5E33E-FC31-48E2-ADAC-7D0968F9BF1E}" destId="{22779B53-DE69-4478-B1CB-8803BBCD32BD}" srcOrd="5" destOrd="0" presId="urn:microsoft.com/office/officeart/2005/8/layout/chevron2"/>
    <dgm:cxn modelId="{3FF5C39E-EB5E-4823-8CFA-609343758512}" type="presParOf" srcId="{ACB5E33E-FC31-48E2-ADAC-7D0968F9BF1E}" destId="{555CD9A8-D195-4A3C-BAA0-7F47E0DA1981}" srcOrd="6" destOrd="0" presId="urn:microsoft.com/office/officeart/2005/8/layout/chevron2"/>
    <dgm:cxn modelId="{2EE3CF90-7021-4CCE-9A4D-34FD4EC33F6F}" type="presParOf" srcId="{555CD9A8-D195-4A3C-BAA0-7F47E0DA1981}" destId="{21582FA3-1914-4FBC-9CAF-D1856CC1F74F}" srcOrd="0" destOrd="0" presId="urn:microsoft.com/office/officeart/2005/8/layout/chevron2"/>
    <dgm:cxn modelId="{2A22E4E7-C500-4A10-B709-679D84F4D0DD}" type="presParOf" srcId="{555CD9A8-D195-4A3C-BAA0-7F47E0DA1981}" destId="{3A6976F9-5922-43A9-B840-DE3966DF4E4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B061CC-CD97-46ED-9D24-B997CC38FB84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ABE7A243-5291-43AC-8E1C-129AD1FF6964}">
      <dgm:prSet phldrT="[Text]" custT="1"/>
      <dgm:spPr/>
      <dgm:t>
        <a:bodyPr/>
        <a:lstStyle/>
        <a:p>
          <a:r>
            <a:rPr lang="en-GB" sz="800" dirty="0"/>
            <a:t>Record Keeping</a:t>
          </a:r>
        </a:p>
        <a:p>
          <a:endParaRPr lang="en-GB" sz="800" dirty="0"/>
        </a:p>
        <a:p>
          <a:r>
            <a:rPr lang="en-GB" sz="800" dirty="0"/>
            <a:t>Computerised </a:t>
          </a:r>
        </a:p>
        <a:p>
          <a:r>
            <a:rPr lang="en-GB" sz="800" dirty="0"/>
            <a:t>Document Control </a:t>
          </a:r>
        </a:p>
        <a:p>
          <a:r>
            <a:rPr lang="en-GB" sz="800" dirty="0"/>
            <a:t>Systems</a:t>
          </a:r>
        </a:p>
        <a:p>
          <a:endParaRPr lang="en-GB" sz="800" dirty="0"/>
        </a:p>
        <a:p>
          <a:endParaRPr lang="en-GB" sz="800" dirty="0"/>
        </a:p>
        <a:p>
          <a:endParaRPr lang="en-US" sz="800" dirty="0"/>
        </a:p>
      </dgm:t>
    </dgm:pt>
    <dgm:pt modelId="{4C9DB41F-66D0-4D76-998A-56B73E2897F9}" type="parTrans" cxnId="{658DB6C0-FAEF-4CE0-BF80-72DC9C6D1AFF}">
      <dgm:prSet/>
      <dgm:spPr/>
      <dgm:t>
        <a:bodyPr/>
        <a:lstStyle/>
        <a:p>
          <a:endParaRPr lang="en-US"/>
        </a:p>
      </dgm:t>
    </dgm:pt>
    <dgm:pt modelId="{F62348AC-0BD4-489D-B129-08DA98852345}" type="sibTrans" cxnId="{658DB6C0-FAEF-4CE0-BF80-72DC9C6D1AFF}">
      <dgm:prSet/>
      <dgm:spPr/>
      <dgm:t>
        <a:bodyPr/>
        <a:lstStyle/>
        <a:p>
          <a:endParaRPr lang="en-US"/>
        </a:p>
      </dgm:t>
    </dgm:pt>
    <dgm:pt modelId="{61409498-9408-48B8-B661-38CB18721961}">
      <dgm:prSet phldrT="[Text]" custT="1"/>
      <dgm:spPr/>
      <dgm:t>
        <a:bodyPr/>
        <a:lstStyle/>
        <a:p>
          <a:r>
            <a:rPr lang="en-GB" sz="800" dirty="0"/>
            <a:t>Electronic tracking systems </a:t>
          </a:r>
        </a:p>
        <a:p>
          <a:r>
            <a:rPr lang="en-GB" sz="800" dirty="0"/>
            <a:t>(Physical then Information)</a:t>
          </a:r>
        </a:p>
        <a:p>
          <a:endParaRPr lang="en-US" sz="800" dirty="0"/>
        </a:p>
      </dgm:t>
    </dgm:pt>
    <dgm:pt modelId="{9328F455-0B53-4352-B1D0-7A92C47DC6E4}" type="parTrans" cxnId="{BA5C3F7D-BEF3-4C54-89C1-6545C50DE241}">
      <dgm:prSet/>
      <dgm:spPr/>
      <dgm:t>
        <a:bodyPr/>
        <a:lstStyle/>
        <a:p>
          <a:endParaRPr lang="en-US"/>
        </a:p>
      </dgm:t>
    </dgm:pt>
    <dgm:pt modelId="{582FB50B-6B8E-4998-9FAC-B17B8141CB7A}" type="sibTrans" cxnId="{BA5C3F7D-BEF3-4C54-89C1-6545C50DE241}">
      <dgm:prSet/>
      <dgm:spPr/>
      <dgm:t>
        <a:bodyPr/>
        <a:lstStyle/>
        <a:p>
          <a:endParaRPr lang="en-US"/>
        </a:p>
      </dgm:t>
    </dgm:pt>
    <dgm:pt modelId="{50904748-6FF9-46B2-A241-DC199A8DBCE5}">
      <dgm:prSet phldrT="[Text]" custT="1"/>
      <dgm:spPr/>
      <dgm:t>
        <a:bodyPr/>
        <a:lstStyle/>
        <a:p>
          <a:r>
            <a:rPr lang="en-GB" sz="800" dirty="0"/>
            <a:t>Automated Export Control System</a:t>
          </a:r>
        </a:p>
        <a:p>
          <a:endParaRPr lang="en-GB" sz="800" dirty="0"/>
        </a:p>
        <a:p>
          <a:r>
            <a:rPr lang="en-GB" sz="800" dirty="0"/>
            <a:t>Comprehensive and reasonably uniform automated export compliance systems across business</a:t>
          </a:r>
          <a:endParaRPr lang="en-US" sz="800" dirty="0"/>
        </a:p>
      </dgm:t>
    </dgm:pt>
    <dgm:pt modelId="{AB54D863-66DB-4505-8799-F2029DEEC522}" type="parTrans" cxnId="{C7C75CC0-E5C1-4113-8115-413453B8F932}">
      <dgm:prSet/>
      <dgm:spPr/>
      <dgm:t>
        <a:bodyPr/>
        <a:lstStyle/>
        <a:p>
          <a:endParaRPr lang="en-US"/>
        </a:p>
      </dgm:t>
    </dgm:pt>
    <dgm:pt modelId="{C8865549-3BFA-48CC-B588-635696037F70}" type="sibTrans" cxnId="{C7C75CC0-E5C1-4113-8115-413453B8F932}">
      <dgm:prSet/>
      <dgm:spPr/>
      <dgm:t>
        <a:bodyPr/>
        <a:lstStyle/>
        <a:p>
          <a:endParaRPr lang="en-US"/>
        </a:p>
      </dgm:t>
    </dgm:pt>
    <dgm:pt modelId="{DCE41934-78D0-44C1-919E-A95BA3F8E34D}">
      <dgm:prSet phldrT="[Text]" custT="1"/>
      <dgm:spPr/>
      <dgm:t>
        <a:bodyPr/>
        <a:lstStyle/>
        <a:p>
          <a:endParaRPr lang="en-US" sz="800" dirty="0"/>
        </a:p>
      </dgm:t>
    </dgm:pt>
    <dgm:pt modelId="{46236701-6200-4AE0-A17D-0840A7AF1EA3}" type="sibTrans" cxnId="{7765963C-68D7-43B6-BADF-CD6FA5D8AF2B}">
      <dgm:prSet/>
      <dgm:spPr/>
      <dgm:t>
        <a:bodyPr/>
        <a:lstStyle/>
        <a:p>
          <a:endParaRPr lang="en-US"/>
        </a:p>
      </dgm:t>
    </dgm:pt>
    <dgm:pt modelId="{459867AC-B96A-400A-93B9-D1DE90BA9C1A}" type="parTrans" cxnId="{7765963C-68D7-43B6-BADF-CD6FA5D8AF2B}">
      <dgm:prSet/>
      <dgm:spPr/>
      <dgm:t>
        <a:bodyPr/>
        <a:lstStyle/>
        <a:p>
          <a:endParaRPr lang="en-US"/>
        </a:p>
      </dgm:t>
    </dgm:pt>
    <dgm:pt modelId="{6095C922-44B8-4C81-A1F4-753E287CFD4B}" type="pres">
      <dgm:prSet presAssocID="{39B061CC-CD97-46ED-9D24-B997CC38FB84}" presName="Name0" presStyleCnt="0">
        <dgm:presLayoutVars>
          <dgm:dir/>
          <dgm:animLvl val="lvl"/>
          <dgm:resizeHandles val="exact"/>
        </dgm:presLayoutVars>
      </dgm:prSet>
      <dgm:spPr/>
    </dgm:pt>
    <dgm:pt modelId="{A2063480-DCBE-4921-B1E7-E940D6E0CB05}" type="pres">
      <dgm:prSet presAssocID="{39B061CC-CD97-46ED-9D24-B997CC38FB84}" presName="dummy" presStyleCnt="0"/>
      <dgm:spPr/>
    </dgm:pt>
    <dgm:pt modelId="{5507B658-25AE-4863-8700-892D75DE9438}" type="pres">
      <dgm:prSet presAssocID="{39B061CC-CD97-46ED-9D24-B997CC38FB84}" presName="linH" presStyleCnt="0"/>
      <dgm:spPr/>
    </dgm:pt>
    <dgm:pt modelId="{7D0042AB-93CD-476E-B54D-22FF09F39325}" type="pres">
      <dgm:prSet presAssocID="{39B061CC-CD97-46ED-9D24-B997CC38FB84}" presName="padding1" presStyleCnt="0"/>
      <dgm:spPr/>
    </dgm:pt>
    <dgm:pt modelId="{BA31BA96-D2C9-495F-9911-61F1E01C74C4}" type="pres">
      <dgm:prSet presAssocID="{ABE7A243-5291-43AC-8E1C-129AD1FF6964}" presName="linV" presStyleCnt="0"/>
      <dgm:spPr/>
    </dgm:pt>
    <dgm:pt modelId="{2B82DF9D-7000-4ED0-94B8-32CE2A4ACE9D}" type="pres">
      <dgm:prSet presAssocID="{ABE7A243-5291-43AC-8E1C-129AD1FF6964}" presName="spVertical1" presStyleCnt="0"/>
      <dgm:spPr/>
    </dgm:pt>
    <dgm:pt modelId="{0F32B649-A2C0-4EA6-8D73-4AEC4E85CE18}" type="pres">
      <dgm:prSet presAssocID="{ABE7A243-5291-43AC-8E1C-129AD1FF6964}" presName="parTx" presStyleLbl="revTx" presStyleIdx="0" presStyleCnt="4" custAng="0" custScaleX="99591" custScaleY="102073" custLinFactX="24219" custLinFactY="-18965" custLinFactNeighborX="100000" custLinFactNeighborY="-100000">
        <dgm:presLayoutVars>
          <dgm:chMax val="0"/>
          <dgm:chPref val="0"/>
          <dgm:bulletEnabled val="1"/>
        </dgm:presLayoutVars>
      </dgm:prSet>
      <dgm:spPr/>
    </dgm:pt>
    <dgm:pt modelId="{B5048708-9DB0-4341-9EFD-0FE1F0472D84}" type="pres">
      <dgm:prSet presAssocID="{ABE7A243-5291-43AC-8E1C-129AD1FF6964}" presName="spVertical2" presStyleCnt="0"/>
      <dgm:spPr/>
    </dgm:pt>
    <dgm:pt modelId="{23B6E0D7-D32A-426A-B33F-0C5671460C00}" type="pres">
      <dgm:prSet presAssocID="{ABE7A243-5291-43AC-8E1C-129AD1FF6964}" presName="spVertical3" presStyleCnt="0"/>
      <dgm:spPr/>
    </dgm:pt>
    <dgm:pt modelId="{66A02B5B-508B-4A9D-9EB5-36E0674A40E8}" type="pres">
      <dgm:prSet presAssocID="{F62348AC-0BD4-489D-B129-08DA98852345}" presName="space" presStyleCnt="0"/>
      <dgm:spPr/>
    </dgm:pt>
    <dgm:pt modelId="{F5481B7F-9A8D-434C-8446-3A857F1DE51A}" type="pres">
      <dgm:prSet presAssocID="{61409498-9408-48B8-B661-38CB18721961}" presName="linV" presStyleCnt="0"/>
      <dgm:spPr/>
    </dgm:pt>
    <dgm:pt modelId="{DAE6DABC-3908-44FF-A9A1-98E081DE15D1}" type="pres">
      <dgm:prSet presAssocID="{61409498-9408-48B8-B661-38CB18721961}" presName="spVertical1" presStyleCnt="0"/>
      <dgm:spPr/>
    </dgm:pt>
    <dgm:pt modelId="{ED7016D1-BF3F-4E25-8C36-93FE22CC5DB0}" type="pres">
      <dgm:prSet presAssocID="{61409498-9408-48B8-B661-38CB18721961}" presName="parTx" presStyleLbl="revTx" presStyleIdx="1" presStyleCnt="4" custLinFactNeighborX="6137" custLinFactNeighborY="-38352">
        <dgm:presLayoutVars>
          <dgm:chMax val="0"/>
          <dgm:chPref val="0"/>
          <dgm:bulletEnabled val="1"/>
        </dgm:presLayoutVars>
      </dgm:prSet>
      <dgm:spPr/>
    </dgm:pt>
    <dgm:pt modelId="{70DCA2A9-214E-4075-9D93-3E422F41A189}" type="pres">
      <dgm:prSet presAssocID="{61409498-9408-48B8-B661-38CB18721961}" presName="spVertical2" presStyleCnt="0"/>
      <dgm:spPr/>
    </dgm:pt>
    <dgm:pt modelId="{DEE487D6-17B6-402B-8CC7-962CAD25DB8B}" type="pres">
      <dgm:prSet presAssocID="{61409498-9408-48B8-B661-38CB18721961}" presName="spVertical3" presStyleCnt="0"/>
      <dgm:spPr/>
    </dgm:pt>
    <dgm:pt modelId="{BFDF41F9-EF76-4A0E-8790-3870FB71FF87}" type="pres">
      <dgm:prSet presAssocID="{582FB50B-6B8E-4998-9FAC-B17B8141CB7A}" presName="space" presStyleCnt="0"/>
      <dgm:spPr/>
    </dgm:pt>
    <dgm:pt modelId="{79C7960B-8D0A-4C47-8386-182D1EA921F0}" type="pres">
      <dgm:prSet presAssocID="{50904748-6FF9-46B2-A241-DC199A8DBCE5}" presName="linV" presStyleCnt="0"/>
      <dgm:spPr/>
    </dgm:pt>
    <dgm:pt modelId="{1F65F04A-677F-45EF-9AA9-54185581F582}" type="pres">
      <dgm:prSet presAssocID="{50904748-6FF9-46B2-A241-DC199A8DBCE5}" presName="spVertical1" presStyleCnt="0"/>
      <dgm:spPr/>
    </dgm:pt>
    <dgm:pt modelId="{74F99585-AAB2-4115-BB9A-19B7DE9BBB21}" type="pres">
      <dgm:prSet presAssocID="{50904748-6FF9-46B2-A241-DC199A8DBCE5}" presName="parTx" presStyleLbl="revTx" presStyleIdx="2" presStyleCnt="4" custLinFactX="-11964" custLinFactNeighborX="-100000" custLinFactNeighborY="44979">
        <dgm:presLayoutVars>
          <dgm:chMax val="0"/>
          <dgm:chPref val="0"/>
          <dgm:bulletEnabled val="1"/>
        </dgm:presLayoutVars>
      </dgm:prSet>
      <dgm:spPr/>
    </dgm:pt>
    <dgm:pt modelId="{E67E3AED-7766-425B-97C4-85445D578FD5}" type="pres">
      <dgm:prSet presAssocID="{50904748-6FF9-46B2-A241-DC199A8DBCE5}" presName="spVertical2" presStyleCnt="0"/>
      <dgm:spPr/>
    </dgm:pt>
    <dgm:pt modelId="{DC32EC74-49DA-4CCE-BAA0-C00152D7E9A5}" type="pres">
      <dgm:prSet presAssocID="{50904748-6FF9-46B2-A241-DC199A8DBCE5}" presName="spVertical3" presStyleCnt="0"/>
      <dgm:spPr/>
    </dgm:pt>
    <dgm:pt modelId="{8E2CE0D5-C186-47AB-82B0-B953599675F2}" type="pres">
      <dgm:prSet presAssocID="{C8865549-3BFA-48CC-B588-635696037F70}" presName="space" presStyleCnt="0"/>
      <dgm:spPr/>
    </dgm:pt>
    <dgm:pt modelId="{09C7716D-DEB2-4C5E-9B84-C4AD98B8E6FE}" type="pres">
      <dgm:prSet presAssocID="{DCE41934-78D0-44C1-919E-A95BA3F8E34D}" presName="linV" presStyleCnt="0"/>
      <dgm:spPr/>
    </dgm:pt>
    <dgm:pt modelId="{1E4F61D3-FCBB-4372-BF56-0EBA85684C34}" type="pres">
      <dgm:prSet presAssocID="{DCE41934-78D0-44C1-919E-A95BA3F8E34D}" presName="spVertical1" presStyleCnt="0"/>
      <dgm:spPr/>
    </dgm:pt>
    <dgm:pt modelId="{75BFE0EC-F6B8-4A3A-B34D-3EF406D05D31}" type="pres">
      <dgm:prSet presAssocID="{DCE41934-78D0-44C1-919E-A95BA3F8E34D}" presName="parTx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024FDD19-888A-4AB7-8D2F-434304CEF53E}" type="pres">
      <dgm:prSet presAssocID="{DCE41934-78D0-44C1-919E-A95BA3F8E34D}" presName="spVertical2" presStyleCnt="0"/>
      <dgm:spPr/>
    </dgm:pt>
    <dgm:pt modelId="{5CFC8047-D779-401B-9833-84028C30BF68}" type="pres">
      <dgm:prSet presAssocID="{DCE41934-78D0-44C1-919E-A95BA3F8E34D}" presName="spVertical3" presStyleCnt="0"/>
      <dgm:spPr/>
    </dgm:pt>
    <dgm:pt modelId="{5B95E20F-6F45-42AB-83BE-C87DED9F8C6E}" type="pres">
      <dgm:prSet presAssocID="{39B061CC-CD97-46ED-9D24-B997CC38FB84}" presName="padding2" presStyleCnt="0"/>
      <dgm:spPr/>
    </dgm:pt>
    <dgm:pt modelId="{F02EF695-BE88-4EE3-AEA8-A8A906F71EE7}" type="pres">
      <dgm:prSet presAssocID="{39B061CC-CD97-46ED-9D24-B997CC38FB84}" presName="negArrow" presStyleCnt="0"/>
      <dgm:spPr/>
    </dgm:pt>
    <dgm:pt modelId="{4B50014C-865A-48F2-91B3-5B8CD0C41FDC}" type="pres">
      <dgm:prSet presAssocID="{39B061CC-CD97-46ED-9D24-B997CC38FB84}" presName="backgroundArrow" presStyleLbl="node1" presStyleIdx="0" presStyleCnt="1" custAng="5400000" custScaleX="49411" custScaleY="50869" custLinFactNeighborX="15245" custLinFactNeighborY="21946"/>
      <dgm:spPr>
        <a:solidFill>
          <a:schemeClr val="accent3">
            <a:lumMod val="20000"/>
            <a:lumOff val="80000"/>
          </a:schemeClr>
        </a:solidFill>
      </dgm:spPr>
    </dgm:pt>
  </dgm:ptLst>
  <dgm:cxnLst>
    <dgm:cxn modelId="{DB3B4616-32C9-4743-BF32-FC549E6FAED9}" type="presOf" srcId="{61409498-9408-48B8-B661-38CB18721961}" destId="{ED7016D1-BF3F-4E25-8C36-93FE22CC5DB0}" srcOrd="0" destOrd="0" presId="urn:microsoft.com/office/officeart/2005/8/layout/hProcess3"/>
    <dgm:cxn modelId="{7765963C-68D7-43B6-BADF-CD6FA5D8AF2B}" srcId="{39B061CC-CD97-46ED-9D24-B997CC38FB84}" destId="{DCE41934-78D0-44C1-919E-A95BA3F8E34D}" srcOrd="3" destOrd="0" parTransId="{459867AC-B96A-400A-93B9-D1DE90BA9C1A}" sibTransId="{46236701-6200-4AE0-A17D-0840A7AF1EA3}"/>
    <dgm:cxn modelId="{9C6D995C-647C-4B46-A747-13F8C830D6D2}" type="presOf" srcId="{50904748-6FF9-46B2-A241-DC199A8DBCE5}" destId="{74F99585-AAB2-4115-BB9A-19B7DE9BBB21}" srcOrd="0" destOrd="0" presId="urn:microsoft.com/office/officeart/2005/8/layout/hProcess3"/>
    <dgm:cxn modelId="{BA5C3F7D-BEF3-4C54-89C1-6545C50DE241}" srcId="{39B061CC-CD97-46ED-9D24-B997CC38FB84}" destId="{61409498-9408-48B8-B661-38CB18721961}" srcOrd="1" destOrd="0" parTransId="{9328F455-0B53-4352-B1D0-7A92C47DC6E4}" sibTransId="{582FB50B-6B8E-4998-9FAC-B17B8141CB7A}"/>
    <dgm:cxn modelId="{7B96DB89-127A-4191-9ECB-324FC2114A65}" type="presOf" srcId="{39B061CC-CD97-46ED-9D24-B997CC38FB84}" destId="{6095C922-44B8-4C81-A1F4-753E287CFD4B}" srcOrd="0" destOrd="0" presId="urn:microsoft.com/office/officeart/2005/8/layout/hProcess3"/>
    <dgm:cxn modelId="{C7C75CC0-E5C1-4113-8115-413453B8F932}" srcId="{39B061CC-CD97-46ED-9D24-B997CC38FB84}" destId="{50904748-6FF9-46B2-A241-DC199A8DBCE5}" srcOrd="2" destOrd="0" parTransId="{AB54D863-66DB-4505-8799-F2029DEEC522}" sibTransId="{C8865549-3BFA-48CC-B588-635696037F70}"/>
    <dgm:cxn modelId="{658DB6C0-FAEF-4CE0-BF80-72DC9C6D1AFF}" srcId="{39B061CC-CD97-46ED-9D24-B997CC38FB84}" destId="{ABE7A243-5291-43AC-8E1C-129AD1FF6964}" srcOrd="0" destOrd="0" parTransId="{4C9DB41F-66D0-4D76-998A-56B73E2897F9}" sibTransId="{F62348AC-0BD4-489D-B129-08DA98852345}"/>
    <dgm:cxn modelId="{4D46FDCE-C3AB-42E7-B66C-B4C9BC941D60}" type="presOf" srcId="{DCE41934-78D0-44C1-919E-A95BA3F8E34D}" destId="{75BFE0EC-F6B8-4A3A-B34D-3EF406D05D31}" srcOrd="0" destOrd="0" presId="urn:microsoft.com/office/officeart/2005/8/layout/hProcess3"/>
    <dgm:cxn modelId="{BCC10CCF-5142-4B54-AEAC-A7769D20E4AC}" type="presOf" srcId="{ABE7A243-5291-43AC-8E1C-129AD1FF6964}" destId="{0F32B649-A2C0-4EA6-8D73-4AEC4E85CE18}" srcOrd="0" destOrd="0" presId="urn:microsoft.com/office/officeart/2005/8/layout/hProcess3"/>
    <dgm:cxn modelId="{B6A754DC-BC09-4783-A5B4-A80A2808F621}" type="presParOf" srcId="{6095C922-44B8-4C81-A1F4-753E287CFD4B}" destId="{A2063480-DCBE-4921-B1E7-E940D6E0CB05}" srcOrd="0" destOrd="0" presId="urn:microsoft.com/office/officeart/2005/8/layout/hProcess3"/>
    <dgm:cxn modelId="{A671BB19-5F9F-4427-A655-9858A50EB3EF}" type="presParOf" srcId="{6095C922-44B8-4C81-A1F4-753E287CFD4B}" destId="{5507B658-25AE-4863-8700-892D75DE9438}" srcOrd="1" destOrd="0" presId="urn:microsoft.com/office/officeart/2005/8/layout/hProcess3"/>
    <dgm:cxn modelId="{5CA8C46D-665E-4966-A223-9DA9B7E8A98F}" type="presParOf" srcId="{5507B658-25AE-4863-8700-892D75DE9438}" destId="{7D0042AB-93CD-476E-B54D-22FF09F39325}" srcOrd="0" destOrd="0" presId="urn:microsoft.com/office/officeart/2005/8/layout/hProcess3"/>
    <dgm:cxn modelId="{6CC2F056-442C-4DDD-AC5E-73452CE89DDE}" type="presParOf" srcId="{5507B658-25AE-4863-8700-892D75DE9438}" destId="{BA31BA96-D2C9-495F-9911-61F1E01C74C4}" srcOrd="1" destOrd="0" presId="urn:microsoft.com/office/officeart/2005/8/layout/hProcess3"/>
    <dgm:cxn modelId="{1DC4232E-5AAE-4E80-BBE3-2011376C8C02}" type="presParOf" srcId="{BA31BA96-D2C9-495F-9911-61F1E01C74C4}" destId="{2B82DF9D-7000-4ED0-94B8-32CE2A4ACE9D}" srcOrd="0" destOrd="0" presId="urn:microsoft.com/office/officeart/2005/8/layout/hProcess3"/>
    <dgm:cxn modelId="{3A9DE641-302D-41E6-AF79-913D71ED79BB}" type="presParOf" srcId="{BA31BA96-D2C9-495F-9911-61F1E01C74C4}" destId="{0F32B649-A2C0-4EA6-8D73-4AEC4E85CE18}" srcOrd="1" destOrd="0" presId="urn:microsoft.com/office/officeart/2005/8/layout/hProcess3"/>
    <dgm:cxn modelId="{44A816E3-BBF8-4876-912C-FFC63736440F}" type="presParOf" srcId="{BA31BA96-D2C9-495F-9911-61F1E01C74C4}" destId="{B5048708-9DB0-4341-9EFD-0FE1F0472D84}" srcOrd="2" destOrd="0" presId="urn:microsoft.com/office/officeart/2005/8/layout/hProcess3"/>
    <dgm:cxn modelId="{C65B0049-E653-4F29-9E94-F168ACE25D7C}" type="presParOf" srcId="{BA31BA96-D2C9-495F-9911-61F1E01C74C4}" destId="{23B6E0D7-D32A-426A-B33F-0C5671460C00}" srcOrd="3" destOrd="0" presId="urn:microsoft.com/office/officeart/2005/8/layout/hProcess3"/>
    <dgm:cxn modelId="{95D9DE19-0691-47CB-AAE2-AB4A41492B88}" type="presParOf" srcId="{5507B658-25AE-4863-8700-892D75DE9438}" destId="{66A02B5B-508B-4A9D-9EB5-36E0674A40E8}" srcOrd="2" destOrd="0" presId="urn:microsoft.com/office/officeart/2005/8/layout/hProcess3"/>
    <dgm:cxn modelId="{F3B4690C-A992-43FB-9ECC-84A9BF818CD5}" type="presParOf" srcId="{5507B658-25AE-4863-8700-892D75DE9438}" destId="{F5481B7F-9A8D-434C-8446-3A857F1DE51A}" srcOrd="3" destOrd="0" presId="urn:microsoft.com/office/officeart/2005/8/layout/hProcess3"/>
    <dgm:cxn modelId="{9C597A02-F917-4C71-8408-334C113F32CC}" type="presParOf" srcId="{F5481B7F-9A8D-434C-8446-3A857F1DE51A}" destId="{DAE6DABC-3908-44FF-A9A1-98E081DE15D1}" srcOrd="0" destOrd="0" presId="urn:microsoft.com/office/officeart/2005/8/layout/hProcess3"/>
    <dgm:cxn modelId="{B77E2D0F-B455-47E9-B00D-35379D6B1AE0}" type="presParOf" srcId="{F5481B7F-9A8D-434C-8446-3A857F1DE51A}" destId="{ED7016D1-BF3F-4E25-8C36-93FE22CC5DB0}" srcOrd="1" destOrd="0" presId="urn:microsoft.com/office/officeart/2005/8/layout/hProcess3"/>
    <dgm:cxn modelId="{6F3DE627-6A72-43B1-8609-DE280203DC62}" type="presParOf" srcId="{F5481B7F-9A8D-434C-8446-3A857F1DE51A}" destId="{70DCA2A9-214E-4075-9D93-3E422F41A189}" srcOrd="2" destOrd="0" presId="urn:microsoft.com/office/officeart/2005/8/layout/hProcess3"/>
    <dgm:cxn modelId="{86FDA40C-FFAE-41F5-9D87-54F86CA051EB}" type="presParOf" srcId="{F5481B7F-9A8D-434C-8446-3A857F1DE51A}" destId="{DEE487D6-17B6-402B-8CC7-962CAD25DB8B}" srcOrd="3" destOrd="0" presId="urn:microsoft.com/office/officeart/2005/8/layout/hProcess3"/>
    <dgm:cxn modelId="{18749FB6-377C-491D-9FFD-43EDDE48D6E8}" type="presParOf" srcId="{5507B658-25AE-4863-8700-892D75DE9438}" destId="{BFDF41F9-EF76-4A0E-8790-3870FB71FF87}" srcOrd="4" destOrd="0" presId="urn:microsoft.com/office/officeart/2005/8/layout/hProcess3"/>
    <dgm:cxn modelId="{2B888275-D427-42B5-AF9C-7509486DB642}" type="presParOf" srcId="{5507B658-25AE-4863-8700-892D75DE9438}" destId="{79C7960B-8D0A-4C47-8386-182D1EA921F0}" srcOrd="5" destOrd="0" presId="urn:microsoft.com/office/officeart/2005/8/layout/hProcess3"/>
    <dgm:cxn modelId="{B96000FD-F818-46A0-AED6-CB70F411940C}" type="presParOf" srcId="{79C7960B-8D0A-4C47-8386-182D1EA921F0}" destId="{1F65F04A-677F-45EF-9AA9-54185581F582}" srcOrd="0" destOrd="0" presId="urn:microsoft.com/office/officeart/2005/8/layout/hProcess3"/>
    <dgm:cxn modelId="{ECE7FB2F-2EBF-4BAC-9739-2F67183358A5}" type="presParOf" srcId="{79C7960B-8D0A-4C47-8386-182D1EA921F0}" destId="{74F99585-AAB2-4115-BB9A-19B7DE9BBB21}" srcOrd="1" destOrd="0" presId="urn:microsoft.com/office/officeart/2005/8/layout/hProcess3"/>
    <dgm:cxn modelId="{A81EE865-9DE7-48BD-A5C4-030BE948DB6A}" type="presParOf" srcId="{79C7960B-8D0A-4C47-8386-182D1EA921F0}" destId="{E67E3AED-7766-425B-97C4-85445D578FD5}" srcOrd="2" destOrd="0" presId="urn:microsoft.com/office/officeart/2005/8/layout/hProcess3"/>
    <dgm:cxn modelId="{19112D67-8DBC-4ED6-857C-A7EC94B888B5}" type="presParOf" srcId="{79C7960B-8D0A-4C47-8386-182D1EA921F0}" destId="{DC32EC74-49DA-4CCE-BAA0-C00152D7E9A5}" srcOrd="3" destOrd="0" presId="urn:microsoft.com/office/officeart/2005/8/layout/hProcess3"/>
    <dgm:cxn modelId="{DB38FB1F-C3A3-41E9-B63F-B948D652B08D}" type="presParOf" srcId="{5507B658-25AE-4863-8700-892D75DE9438}" destId="{8E2CE0D5-C186-47AB-82B0-B953599675F2}" srcOrd="6" destOrd="0" presId="urn:microsoft.com/office/officeart/2005/8/layout/hProcess3"/>
    <dgm:cxn modelId="{F2B57DAB-E887-4807-896D-D99E7AC1D9DB}" type="presParOf" srcId="{5507B658-25AE-4863-8700-892D75DE9438}" destId="{09C7716D-DEB2-4C5E-9B84-C4AD98B8E6FE}" srcOrd="7" destOrd="0" presId="urn:microsoft.com/office/officeart/2005/8/layout/hProcess3"/>
    <dgm:cxn modelId="{67263D87-92A0-4278-87C1-06B29D677588}" type="presParOf" srcId="{09C7716D-DEB2-4C5E-9B84-C4AD98B8E6FE}" destId="{1E4F61D3-FCBB-4372-BF56-0EBA85684C34}" srcOrd="0" destOrd="0" presId="urn:microsoft.com/office/officeart/2005/8/layout/hProcess3"/>
    <dgm:cxn modelId="{8D492716-32C1-4141-81A1-A3DE953142BE}" type="presParOf" srcId="{09C7716D-DEB2-4C5E-9B84-C4AD98B8E6FE}" destId="{75BFE0EC-F6B8-4A3A-B34D-3EF406D05D31}" srcOrd="1" destOrd="0" presId="urn:microsoft.com/office/officeart/2005/8/layout/hProcess3"/>
    <dgm:cxn modelId="{BD54C168-7D5E-429C-AD11-EB265C3FAB7B}" type="presParOf" srcId="{09C7716D-DEB2-4C5E-9B84-C4AD98B8E6FE}" destId="{024FDD19-888A-4AB7-8D2F-434304CEF53E}" srcOrd="2" destOrd="0" presId="urn:microsoft.com/office/officeart/2005/8/layout/hProcess3"/>
    <dgm:cxn modelId="{E30E562A-92B1-4FF9-AF05-6ADE1C03F580}" type="presParOf" srcId="{09C7716D-DEB2-4C5E-9B84-C4AD98B8E6FE}" destId="{5CFC8047-D779-401B-9833-84028C30BF68}" srcOrd="3" destOrd="0" presId="urn:microsoft.com/office/officeart/2005/8/layout/hProcess3"/>
    <dgm:cxn modelId="{772E0A6C-0367-4282-80D5-08312E6158C3}" type="presParOf" srcId="{5507B658-25AE-4863-8700-892D75DE9438}" destId="{5B95E20F-6F45-42AB-83BE-C87DED9F8C6E}" srcOrd="8" destOrd="0" presId="urn:microsoft.com/office/officeart/2005/8/layout/hProcess3"/>
    <dgm:cxn modelId="{CD1F31B7-DBC8-49F6-9811-5E0D8AE0B5D9}" type="presParOf" srcId="{5507B658-25AE-4863-8700-892D75DE9438}" destId="{F02EF695-BE88-4EE3-AEA8-A8A906F71EE7}" srcOrd="9" destOrd="0" presId="urn:microsoft.com/office/officeart/2005/8/layout/hProcess3"/>
    <dgm:cxn modelId="{718C195C-37F4-42C1-8587-38375418582A}" type="presParOf" srcId="{5507B658-25AE-4863-8700-892D75DE9438}" destId="{4B50014C-865A-48F2-91B3-5B8CD0C41FDC}" srcOrd="10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7F29A17-9EA8-4C06-A6B8-2B23681342E4}" type="doc">
      <dgm:prSet loTypeId="urn:microsoft.com/office/officeart/2008/layout/AlternatingHexagons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C034EAFB-C9B6-4DE7-A2F6-8B83C734325A}">
      <dgm:prSet phldrT="[Text]" custT="1"/>
      <dgm:spPr>
        <a:solidFill>
          <a:srgbClr val="F5F3AD"/>
        </a:solidFill>
      </dgm:spPr>
      <dgm:t>
        <a:bodyPr/>
        <a:lstStyle/>
        <a:p>
          <a:r>
            <a:rPr lang="en-US" sz="720" dirty="0"/>
            <a:t>Data Leakage Prevention</a:t>
          </a:r>
        </a:p>
        <a:p>
          <a:r>
            <a:rPr lang="en-US" sz="720" dirty="0"/>
            <a:t>(DLP)*</a:t>
          </a:r>
        </a:p>
      </dgm:t>
    </dgm:pt>
    <dgm:pt modelId="{D923ADD6-4BF6-476E-A33A-FDF8DB19F6D5}" type="parTrans" cxnId="{CA43D768-0F3B-4E4D-9E8E-FB8DFADF0E3C}">
      <dgm:prSet/>
      <dgm:spPr/>
      <dgm:t>
        <a:bodyPr/>
        <a:lstStyle/>
        <a:p>
          <a:endParaRPr lang="en-US" sz="720"/>
        </a:p>
      </dgm:t>
    </dgm:pt>
    <dgm:pt modelId="{1640B4D4-50D4-4058-9DCD-7451D91889EA}" type="sibTrans" cxnId="{CA43D768-0F3B-4E4D-9E8E-FB8DFADF0E3C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720" dirty="0"/>
            <a:t>ERP System</a:t>
          </a:r>
        </a:p>
        <a:p>
          <a:r>
            <a:rPr lang="en-US" sz="720" dirty="0"/>
            <a:t>(Tracking / Receiving)</a:t>
          </a:r>
        </a:p>
      </dgm:t>
    </dgm:pt>
    <dgm:pt modelId="{0F1E72BE-46C2-4CC8-BDB6-00B9876C98E8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700" dirty="0"/>
            <a:t>Licence</a:t>
          </a:r>
        </a:p>
        <a:p>
          <a:r>
            <a:rPr lang="en-US" sz="700" dirty="0"/>
            <a:t>Management </a:t>
          </a:r>
        </a:p>
      </dgm:t>
    </dgm:pt>
    <dgm:pt modelId="{245457AF-8DC6-4A8E-9DC9-16D2CECAC254}" type="parTrans" cxnId="{2CDDF4A9-D56E-42AC-94AF-89196F0C847C}">
      <dgm:prSet/>
      <dgm:spPr/>
      <dgm:t>
        <a:bodyPr/>
        <a:lstStyle/>
        <a:p>
          <a:endParaRPr lang="en-US" sz="720"/>
        </a:p>
      </dgm:t>
    </dgm:pt>
    <dgm:pt modelId="{5C97767E-A76C-4F07-919F-E88A14743515}" type="sibTrans" cxnId="{2CDDF4A9-D56E-42AC-94AF-89196F0C847C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720" dirty="0"/>
            <a:t>Case </a:t>
          </a:r>
        </a:p>
        <a:p>
          <a:r>
            <a:rPr lang="en-US" sz="720" dirty="0"/>
            <a:t>Management</a:t>
          </a:r>
        </a:p>
        <a:p>
          <a:r>
            <a:rPr lang="en-US" sz="720" dirty="0"/>
            <a:t>Tool</a:t>
          </a:r>
        </a:p>
      </dgm:t>
    </dgm:pt>
    <dgm:pt modelId="{F2BF2687-39D8-4C72-B6C0-B146809F3A3A}">
      <dgm:prSet phldrT="[Text]" custT="1"/>
      <dgm:spPr>
        <a:solidFill>
          <a:srgbClr val="F5F3AD"/>
        </a:solidFill>
      </dgm:spPr>
      <dgm:t>
        <a:bodyPr/>
        <a:lstStyle/>
        <a:p>
          <a:r>
            <a:rPr lang="en-US" sz="720" dirty="0"/>
            <a:t>Metadata Visual Marking</a:t>
          </a:r>
        </a:p>
        <a:p>
          <a:r>
            <a:rPr lang="en-US" sz="720" dirty="0"/>
            <a:t>(MVM)*</a:t>
          </a:r>
        </a:p>
      </dgm:t>
    </dgm:pt>
    <dgm:pt modelId="{BDA0FB46-FE2B-47EB-AF7E-9D3A7F8E9E7B}" type="parTrans" cxnId="{2491B023-8FF6-42A6-B6D6-969B13D34153}">
      <dgm:prSet/>
      <dgm:spPr/>
      <dgm:t>
        <a:bodyPr/>
        <a:lstStyle/>
        <a:p>
          <a:endParaRPr lang="en-US" sz="720"/>
        </a:p>
      </dgm:t>
    </dgm:pt>
    <dgm:pt modelId="{942BEEB0-0280-454D-9B0C-4464E3F35F65}" type="sibTrans" cxnId="{2491B023-8FF6-42A6-B6D6-969B13D34153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720" dirty="0"/>
            <a:t>Network Access / Security</a:t>
          </a:r>
        </a:p>
      </dgm:t>
    </dgm:pt>
    <dgm:pt modelId="{780FD80B-F642-48CC-867D-1058453B7303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720" dirty="0"/>
            <a:t>Product Lifecycle Management (PLM)</a:t>
          </a:r>
        </a:p>
      </dgm:t>
    </dgm:pt>
    <dgm:pt modelId="{DB306E7F-F4DF-4F10-97A2-46DF3F1A2BDA}" type="parTrans" cxnId="{70BD812C-0FF7-4D4B-8E2C-EAB696904D79}">
      <dgm:prSet/>
      <dgm:spPr/>
      <dgm:t>
        <a:bodyPr/>
        <a:lstStyle/>
        <a:p>
          <a:endParaRPr lang="en-US" sz="720"/>
        </a:p>
      </dgm:t>
    </dgm:pt>
    <dgm:pt modelId="{DFF01F5A-D202-4F4A-9D8D-9ECC4D718D23}" type="sibTrans" cxnId="{70BD812C-0FF7-4D4B-8E2C-EAB696904D79}">
      <dgm:prSet custT="1"/>
      <dgm:spPr>
        <a:solidFill>
          <a:srgbClr val="F5F3AD"/>
        </a:solidFill>
      </dgm:spPr>
      <dgm:t>
        <a:bodyPr/>
        <a:lstStyle/>
        <a:p>
          <a:r>
            <a:rPr lang="en-US" sz="720" dirty="0"/>
            <a:t>Jurisdiction &amp; Classification Collection*</a:t>
          </a:r>
        </a:p>
      </dgm:t>
    </dgm:pt>
    <dgm:pt modelId="{EA10C068-03AC-4DD9-8FAC-887C865BF472}">
      <dgm:prSet custT="1"/>
      <dgm:spPr>
        <a:solidFill>
          <a:srgbClr val="F5F3AD"/>
        </a:solidFill>
      </dgm:spPr>
      <dgm:t>
        <a:bodyPr/>
        <a:lstStyle/>
        <a:p>
          <a:r>
            <a:rPr lang="en-US" sz="720" dirty="0"/>
            <a:t>Access Review</a:t>
          </a:r>
        </a:p>
        <a:p>
          <a:r>
            <a:rPr lang="en-US" sz="720" dirty="0"/>
            <a:t>(Audit)*</a:t>
          </a:r>
        </a:p>
      </dgm:t>
    </dgm:pt>
    <dgm:pt modelId="{8FA576E2-8C71-4A27-A50A-8D8A47B9E2D6}" type="parTrans" cxnId="{1DC6FF95-277C-4DBA-8D4B-02F109BA7C21}">
      <dgm:prSet/>
      <dgm:spPr/>
      <dgm:t>
        <a:bodyPr/>
        <a:lstStyle/>
        <a:p>
          <a:endParaRPr lang="en-US" sz="720"/>
        </a:p>
      </dgm:t>
    </dgm:pt>
    <dgm:pt modelId="{06EB1565-DF80-4A71-B8CE-33BDF26A369C}" type="sibTrans" cxnId="{1DC6FF95-277C-4DBA-8D4B-02F109BA7C21}">
      <dgm:prSet custT="1"/>
      <dgm:spPr>
        <a:solidFill>
          <a:srgbClr val="F5F3AD"/>
        </a:solidFill>
      </dgm:spPr>
      <dgm:t>
        <a:bodyPr/>
        <a:lstStyle/>
        <a:p>
          <a:r>
            <a:rPr lang="en-US" sz="720" dirty="0"/>
            <a:t>Authorisation </a:t>
          </a:r>
        </a:p>
        <a:p>
          <a:r>
            <a:rPr lang="en-US" sz="720" dirty="0"/>
            <a:t>Service*</a:t>
          </a:r>
        </a:p>
      </dgm:t>
    </dgm:pt>
    <dgm:pt modelId="{D7816086-C1B2-4E01-88DE-49FDE2C0EB19}" type="pres">
      <dgm:prSet presAssocID="{37F29A17-9EA8-4C06-A6B8-2B23681342E4}" presName="Name0" presStyleCnt="0">
        <dgm:presLayoutVars>
          <dgm:chMax/>
          <dgm:chPref/>
          <dgm:dir/>
          <dgm:animLvl val="lvl"/>
        </dgm:presLayoutVars>
      </dgm:prSet>
      <dgm:spPr/>
    </dgm:pt>
    <dgm:pt modelId="{66180F29-579B-4724-ADD5-141C9F64DB42}" type="pres">
      <dgm:prSet presAssocID="{C034EAFB-C9B6-4DE7-A2F6-8B83C734325A}" presName="composite" presStyleCnt="0"/>
      <dgm:spPr/>
    </dgm:pt>
    <dgm:pt modelId="{67451894-F88A-46FB-82A7-D16841604EE2}" type="pres">
      <dgm:prSet presAssocID="{C034EAFB-C9B6-4DE7-A2F6-8B83C734325A}" presName="Parent1" presStyleLbl="node1" presStyleIdx="0" presStyleCnt="10" custLinFactX="-3882" custLinFactNeighborX="-100000" custLinFactNeighborY="6261">
        <dgm:presLayoutVars>
          <dgm:chMax val="1"/>
          <dgm:chPref val="1"/>
          <dgm:bulletEnabled val="1"/>
        </dgm:presLayoutVars>
      </dgm:prSet>
      <dgm:spPr/>
    </dgm:pt>
    <dgm:pt modelId="{B6F45318-D41C-47BF-9B57-4F7D9276197C}" type="pres">
      <dgm:prSet presAssocID="{C034EAFB-C9B6-4DE7-A2F6-8B83C734325A}" presName="Childtext1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EB6C0BA1-B3B9-4613-861B-81A970F35E59}" type="pres">
      <dgm:prSet presAssocID="{C034EAFB-C9B6-4DE7-A2F6-8B83C734325A}" presName="BalanceSpacing" presStyleCnt="0"/>
      <dgm:spPr/>
    </dgm:pt>
    <dgm:pt modelId="{AD11EEB8-8E23-41C3-8F20-AB3543010AF6}" type="pres">
      <dgm:prSet presAssocID="{C034EAFB-C9B6-4DE7-A2F6-8B83C734325A}" presName="BalanceSpacing1" presStyleCnt="0"/>
      <dgm:spPr/>
    </dgm:pt>
    <dgm:pt modelId="{2276E323-CB4E-43AC-87C5-45828528CAAF}" type="pres">
      <dgm:prSet presAssocID="{1640B4D4-50D4-4058-9DCD-7451D91889EA}" presName="Accent1Text" presStyleLbl="node1" presStyleIdx="1" presStyleCnt="10" custLinFactNeighborX="-94373" custLinFactNeighborY="7528"/>
      <dgm:spPr/>
    </dgm:pt>
    <dgm:pt modelId="{591DA937-6026-4B53-A4E3-8CA2424430A2}" type="pres">
      <dgm:prSet presAssocID="{1640B4D4-50D4-4058-9DCD-7451D91889EA}" presName="spaceBetweenRectangles" presStyleCnt="0"/>
      <dgm:spPr/>
    </dgm:pt>
    <dgm:pt modelId="{AEAE0F53-8065-4189-A254-313DDDBF77AF}" type="pres">
      <dgm:prSet presAssocID="{780FD80B-F642-48CC-867D-1058453B7303}" presName="composite" presStyleCnt="0"/>
      <dgm:spPr/>
    </dgm:pt>
    <dgm:pt modelId="{91E35654-D6B3-4FD3-BFD7-69E99D8923D4}" type="pres">
      <dgm:prSet presAssocID="{780FD80B-F642-48CC-867D-1058453B7303}" presName="Parent1" presStyleLbl="node1" presStyleIdx="2" presStyleCnt="10" custLinFactNeighborX="-97993" custLinFactNeighborY="-721">
        <dgm:presLayoutVars>
          <dgm:chMax val="1"/>
          <dgm:chPref val="1"/>
          <dgm:bulletEnabled val="1"/>
        </dgm:presLayoutVars>
      </dgm:prSet>
      <dgm:spPr/>
    </dgm:pt>
    <dgm:pt modelId="{F6AED740-8BA5-4146-B8FE-D3856199AFE9}" type="pres">
      <dgm:prSet presAssocID="{780FD80B-F642-48CC-867D-1058453B7303}" presName="Childtext1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B80E9201-F65A-445A-9D32-711E6AE29A24}" type="pres">
      <dgm:prSet presAssocID="{780FD80B-F642-48CC-867D-1058453B7303}" presName="BalanceSpacing" presStyleCnt="0"/>
      <dgm:spPr/>
    </dgm:pt>
    <dgm:pt modelId="{3594A560-D79F-4915-9ED9-BA4BB34A9A88}" type="pres">
      <dgm:prSet presAssocID="{780FD80B-F642-48CC-867D-1058453B7303}" presName="BalanceSpacing1" presStyleCnt="0"/>
      <dgm:spPr/>
    </dgm:pt>
    <dgm:pt modelId="{3263BC6C-2F85-4229-BF69-D0DA9C2ED932}" type="pres">
      <dgm:prSet presAssocID="{DFF01F5A-D202-4F4A-9D8D-9ECC4D718D23}" presName="Accent1Text" presStyleLbl="node1" presStyleIdx="3" presStyleCnt="10" custLinFactX="-7502" custLinFactNeighborX="-100000" custLinFactNeighborY="-721"/>
      <dgm:spPr/>
    </dgm:pt>
    <dgm:pt modelId="{05095AA5-DBC6-45AB-8F67-8EB35E0C14D6}" type="pres">
      <dgm:prSet presAssocID="{DFF01F5A-D202-4F4A-9D8D-9ECC4D718D23}" presName="spaceBetweenRectangles" presStyleCnt="0"/>
      <dgm:spPr/>
    </dgm:pt>
    <dgm:pt modelId="{933B0B70-5437-4894-9E73-318DD0E07DF1}" type="pres">
      <dgm:prSet presAssocID="{0F1E72BE-46C2-4CC8-BDB6-00B9876C98E8}" presName="composite" presStyleCnt="0"/>
      <dgm:spPr/>
    </dgm:pt>
    <dgm:pt modelId="{D55DD230-35BA-4B00-8908-7D2382FA2AF5}" type="pres">
      <dgm:prSet presAssocID="{0F1E72BE-46C2-4CC8-BDB6-00B9876C98E8}" presName="Parent1" presStyleLbl="node1" presStyleIdx="4" presStyleCnt="10" custLinFactX="-3882" custLinFactNeighborX="-100000" custLinFactNeighborY="-7703">
        <dgm:presLayoutVars>
          <dgm:chMax val="1"/>
          <dgm:chPref val="1"/>
          <dgm:bulletEnabled val="1"/>
        </dgm:presLayoutVars>
      </dgm:prSet>
      <dgm:spPr/>
    </dgm:pt>
    <dgm:pt modelId="{F5F9E21C-A409-41CE-9AA4-FA75B9DE141B}" type="pres">
      <dgm:prSet presAssocID="{0F1E72BE-46C2-4CC8-BDB6-00B9876C98E8}" presName="Childtext1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914B20B9-3D2D-47FD-B5B6-F912415CADFB}" type="pres">
      <dgm:prSet presAssocID="{0F1E72BE-46C2-4CC8-BDB6-00B9876C98E8}" presName="BalanceSpacing" presStyleCnt="0"/>
      <dgm:spPr/>
    </dgm:pt>
    <dgm:pt modelId="{358D93BB-43BF-44A3-B3ED-FFC0D51ACE17}" type="pres">
      <dgm:prSet presAssocID="{0F1E72BE-46C2-4CC8-BDB6-00B9876C98E8}" presName="BalanceSpacing1" presStyleCnt="0"/>
      <dgm:spPr/>
    </dgm:pt>
    <dgm:pt modelId="{D2E6D018-3C1C-4DC8-BFFE-EB6D9384728F}" type="pres">
      <dgm:prSet presAssocID="{5C97767E-A76C-4F07-919F-E88A14743515}" presName="Accent1Text" presStyleLbl="node1" presStyleIdx="5" presStyleCnt="10" custLinFactNeighborX="-94373" custLinFactNeighborY="-6436"/>
      <dgm:spPr/>
    </dgm:pt>
    <dgm:pt modelId="{0538AAAB-5D2B-4B4B-9CB0-4DBD45F64BAF}" type="pres">
      <dgm:prSet presAssocID="{5C97767E-A76C-4F07-919F-E88A14743515}" presName="spaceBetweenRectangles" presStyleCnt="0"/>
      <dgm:spPr/>
    </dgm:pt>
    <dgm:pt modelId="{AA6D5D24-75D1-4A02-AD01-ED92D85B211A}" type="pres">
      <dgm:prSet presAssocID="{EA10C068-03AC-4DD9-8FAC-887C865BF472}" presName="composite" presStyleCnt="0"/>
      <dgm:spPr/>
    </dgm:pt>
    <dgm:pt modelId="{C2490EE6-8E7A-405A-800D-FA7C3A07B2BD}" type="pres">
      <dgm:prSet presAssocID="{EA10C068-03AC-4DD9-8FAC-887C865BF472}" presName="Parent1" presStyleLbl="node1" presStyleIdx="6" presStyleCnt="10" custLinFactY="-100000" custLinFactNeighborX="48817" custLinFactNeighborY="-148379">
        <dgm:presLayoutVars>
          <dgm:chMax val="1"/>
          <dgm:chPref val="1"/>
          <dgm:bulletEnabled val="1"/>
        </dgm:presLayoutVars>
      </dgm:prSet>
      <dgm:spPr/>
    </dgm:pt>
    <dgm:pt modelId="{0BC0DEE8-A96E-4E07-89F9-E70752F19E3A}" type="pres">
      <dgm:prSet presAssocID="{EA10C068-03AC-4DD9-8FAC-887C865BF472}" presName="Childtext1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E3F09349-A750-417F-A976-0EC66FA23D05}" type="pres">
      <dgm:prSet presAssocID="{EA10C068-03AC-4DD9-8FAC-887C865BF472}" presName="BalanceSpacing" presStyleCnt="0"/>
      <dgm:spPr/>
    </dgm:pt>
    <dgm:pt modelId="{4AB54A75-6529-4BF5-B27B-BB21351BAF3E}" type="pres">
      <dgm:prSet presAssocID="{EA10C068-03AC-4DD9-8FAC-887C865BF472}" presName="BalanceSpacing1" presStyleCnt="0"/>
      <dgm:spPr/>
    </dgm:pt>
    <dgm:pt modelId="{BE70B087-43C8-43AB-8CE1-5DD26FF8778B}" type="pres">
      <dgm:prSet presAssocID="{06EB1565-DF80-4A71-B8CE-33BDF26A369C}" presName="Accent1Text" presStyleLbl="node1" presStyleIdx="7" presStyleCnt="10" custLinFactNeighborX="-59183" custLinFactNeighborY="-92583"/>
      <dgm:spPr/>
    </dgm:pt>
    <dgm:pt modelId="{AC0F9026-A344-4700-A0D9-39AF4D0926CA}" type="pres">
      <dgm:prSet presAssocID="{06EB1565-DF80-4A71-B8CE-33BDF26A369C}" presName="spaceBetweenRectangles" presStyleCnt="0"/>
      <dgm:spPr/>
    </dgm:pt>
    <dgm:pt modelId="{B6626262-549A-4E4D-82EA-E2E675509758}" type="pres">
      <dgm:prSet presAssocID="{F2BF2687-39D8-4C72-B6C0-B146809F3A3A}" presName="composite" presStyleCnt="0"/>
      <dgm:spPr/>
    </dgm:pt>
    <dgm:pt modelId="{DBAB809B-29F7-455E-952B-BB29615CA9DE}" type="pres">
      <dgm:prSet presAssocID="{F2BF2687-39D8-4C72-B6C0-B146809F3A3A}" presName="Parent1" presStyleLbl="node1" presStyleIdx="8" presStyleCnt="10" custLinFactY="-100000" custLinFactNeighborX="46291" custLinFactNeighborY="-155361">
        <dgm:presLayoutVars>
          <dgm:chMax val="1"/>
          <dgm:chPref val="1"/>
          <dgm:bulletEnabled val="1"/>
        </dgm:presLayoutVars>
      </dgm:prSet>
      <dgm:spPr/>
    </dgm:pt>
    <dgm:pt modelId="{82412B69-54BC-43EB-ACB2-3AB7184B9ED9}" type="pres">
      <dgm:prSet presAssocID="{F2BF2687-39D8-4C72-B6C0-B146809F3A3A}" presName="Childtext1" presStyleLbl="revTx" presStyleIdx="4" presStyleCnt="5">
        <dgm:presLayoutVars>
          <dgm:chMax val="0"/>
          <dgm:chPref val="0"/>
          <dgm:bulletEnabled val="1"/>
        </dgm:presLayoutVars>
      </dgm:prSet>
      <dgm:spPr/>
    </dgm:pt>
    <dgm:pt modelId="{E573D5A5-7B6B-440C-928B-B6100BF1B9AE}" type="pres">
      <dgm:prSet presAssocID="{F2BF2687-39D8-4C72-B6C0-B146809F3A3A}" presName="BalanceSpacing" presStyleCnt="0"/>
      <dgm:spPr/>
    </dgm:pt>
    <dgm:pt modelId="{CD28342E-DF36-4DCD-BCCF-A1B816587C75}" type="pres">
      <dgm:prSet presAssocID="{F2BF2687-39D8-4C72-B6C0-B146809F3A3A}" presName="BalanceSpacing1" presStyleCnt="0"/>
      <dgm:spPr/>
    </dgm:pt>
    <dgm:pt modelId="{751026C6-A14F-411F-90B0-AA1276B6F424}" type="pres">
      <dgm:prSet presAssocID="{942BEEB0-0280-454D-9B0C-4464E3F35F65}" presName="Accent1Text" presStyleLbl="node1" presStyleIdx="9" presStyleCnt="10" custLinFactX="-42692" custLinFactY="-100000" custLinFactNeighborX="-100000" custLinFactNeighborY="-155361"/>
      <dgm:spPr/>
    </dgm:pt>
  </dgm:ptLst>
  <dgm:cxnLst>
    <dgm:cxn modelId="{BF6BDC06-B1DC-4545-8379-E9E01C034CB0}" type="presOf" srcId="{F2BF2687-39D8-4C72-B6C0-B146809F3A3A}" destId="{DBAB809B-29F7-455E-952B-BB29615CA9DE}" srcOrd="0" destOrd="0" presId="urn:microsoft.com/office/officeart/2008/layout/AlternatingHexagons"/>
    <dgm:cxn modelId="{D081100C-CDFE-4857-BF9A-66A9E3BBB864}" type="presOf" srcId="{DFF01F5A-D202-4F4A-9D8D-9ECC4D718D23}" destId="{3263BC6C-2F85-4229-BF69-D0DA9C2ED932}" srcOrd="0" destOrd="0" presId="urn:microsoft.com/office/officeart/2008/layout/AlternatingHexagons"/>
    <dgm:cxn modelId="{5E51C015-7CDA-40A3-8D26-8DDA68C7F86C}" type="presOf" srcId="{37F29A17-9EA8-4C06-A6B8-2B23681342E4}" destId="{D7816086-C1B2-4E01-88DE-49FDE2C0EB19}" srcOrd="0" destOrd="0" presId="urn:microsoft.com/office/officeart/2008/layout/AlternatingHexagons"/>
    <dgm:cxn modelId="{9A32BB20-9D76-4ED0-8A54-3919C6A7A40F}" type="presOf" srcId="{0F1E72BE-46C2-4CC8-BDB6-00B9876C98E8}" destId="{D55DD230-35BA-4B00-8908-7D2382FA2AF5}" srcOrd="0" destOrd="0" presId="urn:microsoft.com/office/officeart/2008/layout/AlternatingHexagons"/>
    <dgm:cxn modelId="{2491B023-8FF6-42A6-B6D6-969B13D34153}" srcId="{37F29A17-9EA8-4C06-A6B8-2B23681342E4}" destId="{F2BF2687-39D8-4C72-B6C0-B146809F3A3A}" srcOrd="4" destOrd="0" parTransId="{BDA0FB46-FE2B-47EB-AF7E-9D3A7F8E9E7B}" sibTransId="{942BEEB0-0280-454D-9B0C-4464E3F35F65}"/>
    <dgm:cxn modelId="{70BD812C-0FF7-4D4B-8E2C-EAB696904D79}" srcId="{37F29A17-9EA8-4C06-A6B8-2B23681342E4}" destId="{780FD80B-F642-48CC-867D-1058453B7303}" srcOrd="1" destOrd="0" parTransId="{DB306E7F-F4DF-4F10-97A2-46DF3F1A2BDA}" sibTransId="{DFF01F5A-D202-4F4A-9D8D-9ECC4D718D23}"/>
    <dgm:cxn modelId="{68411847-6E42-4361-8AE5-122B623B8BAE}" type="presOf" srcId="{06EB1565-DF80-4A71-B8CE-33BDF26A369C}" destId="{BE70B087-43C8-43AB-8CE1-5DD26FF8778B}" srcOrd="0" destOrd="0" presId="urn:microsoft.com/office/officeart/2008/layout/AlternatingHexagons"/>
    <dgm:cxn modelId="{EC7F8C53-DCF7-4C26-9A48-203BF8AD64DC}" type="presOf" srcId="{5C97767E-A76C-4F07-919F-E88A14743515}" destId="{D2E6D018-3C1C-4DC8-BFFE-EB6D9384728F}" srcOrd="0" destOrd="0" presId="urn:microsoft.com/office/officeart/2008/layout/AlternatingHexagons"/>
    <dgm:cxn modelId="{62041054-F75B-4DD0-8F2F-F345E00E9AB1}" type="presOf" srcId="{1640B4D4-50D4-4058-9DCD-7451D91889EA}" destId="{2276E323-CB4E-43AC-87C5-45828528CAAF}" srcOrd="0" destOrd="0" presId="urn:microsoft.com/office/officeart/2008/layout/AlternatingHexagons"/>
    <dgm:cxn modelId="{CA43D768-0F3B-4E4D-9E8E-FB8DFADF0E3C}" srcId="{37F29A17-9EA8-4C06-A6B8-2B23681342E4}" destId="{C034EAFB-C9B6-4DE7-A2F6-8B83C734325A}" srcOrd="0" destOrd="0" parTransId="{D923ADD6-4BF6-476E-A33A-FDF8DB19F6D5}" sibTransId="{1640B4D4-50D4-4058-9DCD-7451D91889EA}"/>
    <dgm:cxn modelId="{0068E46C-A8DC-44AA-B18B-B9C89D18438D}" type="presOf" srcId="{780FD80B-F642-48CC-867D-1058453B7303}" destId="{91E35654-D6B3-4FD3-BFD7-69E99D8923D4}" srcOrd="0" destOrd="0" presId="urn:microsoft.com/office/officeart/2008/layout/AlternatingHexagons"/>
    <dgm:cxn modelId="{EECFE272-EE7E-4517-A659-162B531EAD5B}" type="presOf" srcId="{EA10C068-03AC-4DD9-8FAC-887C865BF472}" destId="{C2490EE6-8E7A-405A-800D-FA7C3A07B2BD}" srcOrd="0" destOrd="0" presId="urn:microsoft.com/office/officeart/2008/layout/AlternatingHexagons"/>
    <dgm:cxn modelId="{1DC6FF95-277C-4DBA-8D4B-02F109BA7C21}" srcId="{37F29A17-9EA8-4C06-A6B8-2B23681342E4}" destId="{EA10C068-03AC-4DD9-8FAC-887C865BF472}" srcOrd="3" destOrd="0" parTransId="{8FA576E2-8C71-4A27-A50A-8D8A47B9E2D6}" sibTransId="{06EB1565-DF80-4A71-B8CE-33BDF26A369C}"/>
    <dgm:cxn modelId="{FAAFD599-CBC1-40FC-B805-E6255F957A1B}" type="presOf" srcId="{942BEEB0-0280-454D-9B0C-4464E3F35F65}" destId="{751026C6-A14F-411F-90B0-AA1276B6F424}" srcOrd="0" destOrd="0" presId="urn:microsoft.com/office/officeart/2008/layout/AlternatingHexagons"/>
    <dgm:cxn modelId="{2CDDF4A9-D56E-42AC-94AF-89196F0C847C}" srcId="{37F29A17-9EA8-4C06-A6B8-2B23681342E4}" destId="{0F1E72BE-46C2-4CC8-BDB6-00B9876C98E8}" srcOrd="2" destOrd="0" parTransId="{245457AF-8DC6-4A8E-9DC9-16D2CECAC254}" sibTransId="{5C97767E-A76C-4F07-919F-E88A14743515}"/>
    <dgm:cxn modelId="{714D54D1-5D9B-48EB-98EA-47D7BDF47BAE}" type="presOf" srcId="{C034EAFB-C9B6-4DE7-A2F6-8B83C734325A}" destId="{67451894-F88A-46FB-82A7-D16841604EE2}" srcOrd="0" destOrd="0" presId="urn:microsoft.com/office/officeart/2008/layout/AlternatingHexagons"/>
    <dgm:cxn modelId="{B402C56A-FD09-4198-960D-F01675B4AE62}" type="presParOf" srcId="{D7816086-C1B2-4E01-88DE-49FDE2C0EB19}" destId="{66180F29-579B-4724-ADD5-141C9F64DB42}" srcOrd="0" destOrd="0" presId="urn:microsoft.com/office/officeart/2008/layout/AlternatingHexagons"/>
    <dgm:cxn modelId="{07BA2052-D154-491B-B203-D7ADF8206D2D}" type="presParOf" srcId="{66180F29-579B-4724-ADD5-141C9F64DB42}" destId="{67451894-F88A-46FB-82A7-D16841604EE2}" srcOrd="0" destOrd="0" presId="urn:microsoft.com/office/officeart/2008/layout/AlternatingHexagons"/>
    <dgm:cxn modelId="{8BA45CEC-A8E8-4830-9242-D6188A20488B}" type="presParOf" srcId="{66180F29-579B-4724-ADD5-141C9F64DB42}" destId="{B6F45318-D41C-47BF-9B57-4F7D9276197C}" srcOrd="1" destOrd="0" presId="urn:microsoft.com/office/officeart/2008/layout/AlternatingHexagons"/>
    <dgm:cxn modelId="{741CEC7F-7975-4D2D-99AE-2DC22215B51F}" type="presParOf" srcId="{66180F29-579B-4724-ADD5-141C9F64DB42}" destId="{EB6C0BA1-B3B9-4613-861B-81A970F35E59}" srcOrd="2" destOrd="0" presId="urn:microsoft.com/office/officeart/2008/layout/AlternatingHexagons"/>
    <dgm:cxn modelId="{84DAE28F-2115-4C75-9A07-453746A03C41}" type="presParOf" srcId="{66180F29-579B-4724-ADD5-141C9F64DB42}" destId="{AD11EEB8-8E23-41C3-8F20-AB3543010AF6}" srcOrd="3" destOrd="0" presId="urn:microsoft.com/office/officeart/2008/layout/AlternatingHexagons"/>
    <dgm:cxn modelId="{20A7AD72-BC5B-4907-BD83-795EC9E89516}" type="presParOf" srcId="{66180F29-579B-4724-ADD5-141C9F64DB42}" destId="{2276E323-CB4E-43AC-87C5-45828528CAAF}" srcOrd="4" destOrd="0" presId="urn:microsoft.com/office/officeart/2008/layout/AlternatingHexagons"/>
    <dgm:cxn modelId="{67D803B4-16C9-4933-BB8B-2B1520C2AF53}" type="presParOf" srcId="{D7816086-C1B2-4E01-88DE-49FDE2C0EB19}" destId="{591DA937-6026-4B53-A4E3-8CA2424430A2}" srcOrd="1" destOrd="0" presId="urn:microsoft.com/office/officeart/2008/layout/AlternatingHexagons"/>
    <dgm:cxn modelId="{70358748-0200-4351-BE9A-04A40DB7EADB}" type="presParOf" srcId="{D7816086-C1B2-4E01-88DE-49FDE2C0EB19}" destId="{AEAE0F53-8065-4189-A254-313DDDBF77AF}" srcOrd="2" destOrd="0" presId="urn:microsoft.com/office/officeart/2008/layout/AlternatingHexagons"/>
    <dgm:cxn modelId="{4A78FDAB-06F4-4636-963C-7AC4579A4B99}" type="presParOf" srcId="{AEAE0F53-8065-4189-A254-313DDDBF77AF}" destId="{91E35654-D6B3-4FD3-BFD7-69E99D8923D4}" srcOrd="0" destOrd="0" presId="urn:microsoft.com/office/officeart/2008/layout/AlternatingHexagons"/>
    <dgm:cxn modelId="{A52912EE-029B-4A0A-B722-249579B88D38}" type="presParOf" srcId="{AEAE0F53-8065-4189-A254-313DDDBF77AF}" destId="{F6AED740-8BA5-4146-B8FE-D3856199AFE9}" srcOrd="1" destOrd="0" presId="urn:microsoft.com/office/officeart/2008/layout/AlternatingHexagons"/>
    <dgm:cxn modelId="{DF5242C8-2E43-42B6-82B2-ADDC91E2F07D}" type="presParOf" srcId="{AEAE0F53-8065-4189-A254-313DDDBF77AF}" destId="{B80E9201-F65A-445A-9D32-711E6AE29A24}" srcOrd="2" destOrd="0" presId="urn:microsoft.com/office/officeart/2008/layout/AlternatingHexagons"/>
    <dgm:cxn modelId="{4C68403B-7AB1-429B-8355-AC5B934A0914}" type="presParOf" srcId="{AEAE0F53-8065-4189-A254-313DDDBF77AF}" destId="{3594A560-D79F-4915-9ED9-BA4BB34A9A88}" srcOrd="3" destOrd="0" presId="urn:microsoft.com/office/officeart/2008/layout/AlternatingHexagons"/>
    <dgm:cxn modelId="{6D74DAFF-4D4E-4794-A0E0-4E11F5FB7525}" type="presParOf" srcId="{AEAE0F53-8065-4189-A254-313DDDBF77AF}" destId="{3263BC6C-2F85-4229-BF69-D0DA9C2ED932}" srcOrd="4" destOrd="0" presId="urn:microsoft.com/office/officeart/2008/layout/AlternatingHexagons"/>
    <dgm:cxn modelId="{7ACA3230-9753-4BAA-A843-A3ED2B64E68C}" type="presParOf" srcId="{D7816086-C1B2-4E01-88DE-49FDE2C0EB19}" destId="{05095AA5-DBC6-45AB-8F67-8EB35E0C14D6}" srcOrd="3" destOrd="0" presId="urn:microsoft.com/office/officeart/2008/layout/AlternatingHexagons"/>
    <dgm:cxn modelId="{3C097A67-969F-419C-A997-DE9EF4952F8B}" type="presParOf" srcId="{D7816086-C1B2-4E01-88DE-49FDE2C0EB19}" destId="{933B0B70-5437-4894-9E73-318DD0E07DF1}" srcOrd="4" destOrd="0" presId="urn:microsoft.com/office/officeart/2008/layout/AlternatingHexagons"/>
    <dgm:cxn modelId="{2A726761-8654-47BE-8FE6-1A28E66A29B9}" type="presParOf" srcId="{933B0B70-5437-4894-9E73-318DD0E07DF1}" destId="{D55DD230-35BA-4B00-8908-7D2382FA2AF5}" srcOrd="0" destOrd="0" presId="urn:microsoft.com/office/officeart/2008/layout/AlternatingHexagons"/>
    <dgm:cxn modelId="{2855BBE4-7546-4201-8D0C-B1715D80CDBE}" type="presParOf" srcId="{933B0B70-5437-4894-9E73-318DD0E07DF1}" destId="{F5F9E21C-A409-41CE-9AA4-FA75B9DE141B}" srcOrd="1" destOrd="0" presId="urn:microsoft.com/office/officeart/2008/layout/AlternatingHexagons"/>
    <dgm:cxn modelId="{DD810C95-B0C9-4D42-A183-329BDB4B3ADC}" type="presParOf" srcId="{933B0B70-5437-4894-9E73-318DD0E07DF1}" destId="{914B20B9-3D2D-47FD-B5B6-F912415CADFB}" srcOrd="2" destOrd="0" presId="urn:microsoft.com/office/officeart/2008/layout/AlternatingHexagons"/>
    <dgm:cxn modelId="{F9E92A80-B78C-4CB5-A90D-6F321AE7BC56}" type="presParOf" srcId="{933B0B70-5437-4894-9E73-318DD0E07DF1}" destId="{358D93BB-43BF-44A3-B3ED-FFC0D51ACE17}" srcOrd="3" destOrd="0" presId="urn:microsoft.com/office/officeart/2008/layout/AlternatingHexagons"/>
    <dgm:cxn modelId="{3709F72D-60B0-41D2-8657-051D3C236762}" type="presParOf" srcId="{933B0B70-5437-4894-9E73-318DD0E07DF1}" destId="{D2E6D018-3C1C-4DC8-BFFE-EB6D9384728F}" srcOrd="4" destOrd="0" presId="urn:microsoft.com/office/officeart/2008/layout/AlternatingHexagons"/>
    <dgm:cxn modelId="{48109977-0A47-4692-867E-95E45EDEB6CA}" type="presParOf" srcId="{D7816086-C1B2-4E01-88DE-49FDE2C0EB19}" destId="{0538AAAB-5D2B-4B4B-9CB0-4DBD45F64BAF}" srcOrd="5" destOrd="0" presId="urn:microsoft.com/office/officeart/2008/layout/AlternatingHexagons"/>
    <dgm:cxn modelId="{ABD4934C-980E-4BB1-960E-949462D88244}" type="presParOf" srcId="{D7816086-C1B2-4E01-88DE-49FDE2C0EB19}" destId="{AA6D5D24-75D1-4A02-AD01-ED92D85B211A}" srcOrd="6" destOrd="0" presId="urn:microsoft.com/office/officeart/2008/layout/AlternatingHexagons"/>
    <dgm:cxn modelId="{92A7C09B-A6A1-40B0-90BC-DAAFF8507BAC}" type="presParOf" srcId="{AA6D5D24-75D1-4A02-AD01-ED92D85B211A}" destId="{C2490EE6-8E7A-405A-800D-FA7C3A07B2BD}" srcOrd="0" destOrd="0" presId="urn:microsoft.com/office/officeart/2008/layout/AlternatingHexagons"/>
    <dgm:cxn modelId="{443AE3F7-7C55-4A99-BAAA-FFDA733518F9}" type="presParOf" srcId="{AA6D5D24-75D1-4A02-AD01-ED92D85B211A}" destId="{0BC0DEE8-A96E-4E07-89F9-E70752F19E3A}" srcOrd="1" destOrd="0" presId="urn:microsoft.com/office/officeart/2008/layout/AlternatingHexagons"/>
    <dgm:cxn modelId="{9D4AA731-F58A-4198-823A-38B5FB475ABD}" type="presParOf" srcId="{AA6D5D24-75D1-4A02-AD01-ED92D85B211A}" destId="{E3F09349-A750-417F-A976-0EC66FA23D05}" srcOrd="2" destOrd="0" presId="urn:microsoft.com/office/officeart/2008/layout/AlternatingHexagons"/>
    <dgm:cxn modelId="{F4BDCBB3-9216-4642-903C-CBCDFF8AE6B2}" type="presParOf" srcId="{AA6D5D24-75D1-4A02-AD01-ED92D85B211A}" destId="{4AB54A75-6529-4BF5-B27B-BB21351BAF3E}" srcOrd="3" destOrd="0" presId="urn:microsoft.com/office/officeart/2008/layout/AlternatingHexagons"/>
    <dgm:cxn modelId="{F3DE2B06-A8A0-4402-9B1E-32D57CE03B17}" type="presParOf" srcId="{AA6D5D24-75D1-4A02-AD01-ED92D85B211A}" destId="{BE70B087-43C8-43AB-8CE1-5DD26FF8778B}" srcOrd="4" destOrd="0" presId="urn:microsoft.com/office/officeart/2008/layout/AlternatingHexagons"/>
    <dgm:cxn modelId="{6F81AA68-56F4-47CF-A141-D8BF9BDFA752}" type="presParOf" srcId="{D7816086-C1B2-4E01-88DE-49FDE2C0EB19}" destId="{AC0F9026-A344-4700-A0D9-39AF4D0926CA}" srcOrd="7" destOrd="0" presId="urn:microsoft.com/office/officeart/2008/layout/AlternatingHexagons"/>
    <dgm:cxn modelId="{69743C34-3EDC-4584-A144-8013964B9963}" type="presParOf" srcId="{D7816086-C1B2-4E01-88DE-49FDE2C0EB19}" destId="{B6626262-549A-4E4D-82EA-E2E675509758}" srcOrd="8" destOrd="0" presId="urn:microsoft.com/office/officeart/2008/layout/AlternatingHexagons"/>
    <dgm:cxn modelId="{894BD2A5-1863-4C7E-B005-327D52FEF120}" type="presParOf" srcId="{B6626262-549A-4E4D-82EA-E2E675509758}" destId="{DBAB809B-29F7-455E-952B-BB29615CA9DE}" srcOrd="0" destOrd="0" presId="urn:microsoft.com/office/officeart/2008/layout/AlternatingHexagons"/>
    <dgm:cxn modelId="{E73C7CC9-4993-440B-9BD5-A14EB8E999E3}" type="presParOf" srcId="{B6626262-549A-4E4D-82EA-E2E675509758}" destId="{82412B69-54BC-43EB-ACB2-3AB7184B9ED9}" srcOrd="1" destOrd="0" presId="urn:microsoft.com/office/officeart/2008/layout/AlternatingHexagons"/>
    <dgm:cxn modelId="{CAC70543-C3E9-424D-B416-CA9A49E22497}" type="presParOf" srcId="{B6626262-549A-4E4D-82EA-E2E675509758}" destId="{E573D5A5-7B6B-440C-928B-B6100BF1B9AE}" srcOrd="2" destOrd="0" presId="urn:microsoft.com/office/officeart/2008/layout/AlternatingHexagons"/>
    <dgm:cxn modelId="{DED5AB5B-41D1-47A1-96D5-0BDEF68E8287}" type="presParOf" srcId="{B6626262-549A-4E4D-82EA-E2E675509758}" destId="{CD28342E-DF36-4DCD-BCCF-A1B816587C75}" srcOrd="3" destOrd="0" presId="urn:microsoft.com/office/officeart/2008/layout/AlternatingHexagons"/>
    <dgm:cxn modelId="{46D52780-8EAD-4287-8CD6-962C1E40A7D6}" type="presParOf" srcId="{B6626262-549A-4E4D-82EA-E2E675509758}" destId="{751026C6-A14F-411F-90B0-AA1276B6F42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D6CBFF-62CE-4E9B-BBCA-1E004EA0708C}">
      <dsp:nvSpPr>
        <dsp:cNvPr id="0" name=""/>
        <dsp:cNvSpPr/>
      </dsp:nvSpPr>
      <dsp:spPr>
        <a:xfrm>
          <a:off x="0" y="0"/>
          <a:ext cx="4543361" cy="5479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Analysis of all Consent Agreements</a:t>
          </a:r>
        </a:p>
      </dsp:txBody>
      <dsp:txXfrm>
        <a:off x="16050" y="16050"/>
        <a:ext cx="3887919" cy="515893"/>
      </dsp:txXfrm>
    </dsp:sp>
    <dsp:sp modelId="{4923919B-D252-4E2A-A2B9-09A807BA52EE}">
      <dsp:nvSpPr>
        <dsp:cNvPr id="0" name=""/>
        <dsp:cNvSpPr/>
      </dsp:nvSpPr>
      <dsp:spPr>
        <a:xfrm>
          <a:off x="339276" y="624103"/>
          <a:ext cx="4543361" cy="5479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Tabulate Facts &amp; Establish Themes</a:t>
          </a:r>
        </a:p>
      </dsp:txBody>
      <dsp:txXfrm>
        <a:off x="355326" y="640153"/>
        <a:ext cx="3815788" cy="515893"/>
      </dsp:txXfrm>
    </dsp:sp>
    <dsp:sp modelId="{57168051-2F6C-4474-855B-3D95EFFDB696}">
      <dsp:nvSpPr>
        <dsp:cNvPr id="0" name=""/>
        <dsp:cNvSpPr/>
      </dsp:nvSpPr>
      <dsp:spPr>
        <a:xfrm>
          <a:off x="678553" y="1248206"/>
          <a:ext cx="4543361" cy="5479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Focus on Key Information Themes		 </a:t>
          </a:r>
        </a:p>
      </dsp:txBody>
      <dsp:txXfrm>
        <a:off x="694603" y="1264256"/>
        <a:ext cx="3815788" cy="515893"/>
      </dsp:txXfrm>
    </dsp:sp>
    <dsp:sp modelId="{3CC88EE0-417C-41A5-934A-D9FAFD4A6420}">
      <dsp:nvSpPr>
        <dsp:cNvPr id="0" name=""/>
        <dsp:cNvSpPr/>
      </dsp:nvSpPr>
      <dsp:spPr>
        <a:xfrm>
          <a:off x="1017830" y="1872309"/>
          <a:ext cx="4543361" cy="5479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Establish Risks Associated With Information</a:t>
          </a:r>
        </a:p>
      </dsp:txBody>
      <dsp:txXfrm>
        <a:off x="1033880" y="1888359"/>
        <a:ext cx="3815788" cy="515893"/>
      </dsp:txXfrm>
    </dsp:sp>
    <dsp:sp modelId="{06298D25-728A-417F-A4C5-15A4336F2A58}">
      <dsp:nvSpPr>
        <dsp:cNvPr id="0" name=""/>
        <dsp:cNvSpPr/>
      </dsp:nvSpPr>
      <dsp:spPr>
        <a:xfrm>
          <a:off x="1357107" y="2496412"/>
          <a:ext cx="4543361" cy="5479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Identify Generic Risk Mitigation Technologies &amp; Steps</a:t>
          </a:r>
        </a:p>
      </dsp:txBody>
      <dsp:txXfrm>
        <a:off x="1373157" y="2512462"/>
        <a:ext cx="3815788" cy="515893"/>
      </dsp:txXfrm>
    </dsp:sp>
    <dsp:sp modelId="{C70EDF02-070D-4D64-B2B6-058EDE73FC8D}">
      <dsp:nvSpPr>
        <dsp:cNvPr id="0" name=""/>
        <dsp:cNvSpPr/>
      </dsp:nvSpPr>
      <dsp:spPr>
        <a:xfrm>
          <a:off x="4187165" y="400339"/>
          <a:ext cx="356195" cy="3561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>
        <a:off x="4267309" y="400339"/>
        <a:ext cx="195907" cy="268037"/>
      </dsp:txXfrm>
    </dsp:sp>
    <dsp:sp modelId="{4A84DDD8-A615-4274-991B-098BEC11E0A0}">
      <dsp:nvSpPr>
        <dsp:cNvPr id="0" name=""/>
        <dsp:cNvSpPr/>
      </dsp:nvSpPr>
      <dsp:spPr>
        <a:xfrm>
          <a:off x="4526442" y="1024442"/>
          <a:ext cx="356195" cy="3561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>
        <a:off x="4606586" y="1024442"/>
        <a:ext cx="195907" cy="268037"/>
      </dsp:txXfrm>
    </dsp:sp>
    <dsp:sp modelId="{D4EB2E44-D755-4FCC-A633-9A2C349B71C7}">
      <dsp:nvSpPr>
        <dsp:cNvPr id="0" name=""/>
        <dsp:cNvSpPr/>
      </dsp:nvSpPr>
      <dsp:spPr>
        <a:xfrm>
          <a:off x="4865719" y="1639412"/>
          <a:ext cx="356195" cy="3561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>
        <a:off x="4945863" y="1639412"/>
        <a:ext cx="195907" cy="268037"/>
      </dsp:txXfrm>
    </dsp:sp>
    <dsp:sp modelId="{106C1996-4BFE-4B70-A753-D2DD9EEE3611}">
      <dsp:nvSpPr>
        <dsp:cNvPr id="0" name=""/>
        <dsp:cNvSpPr/>
      </dsp:nvSpPr>
      <dsp:spPr>
        <a:xfrm>
          <a:off x="5204996" y="2269604"/>
          <a:ext cx="356195" cy="3561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>
        <a:off x="5285140" y="2269604"/>
        <a:ext cx="195907" cy="2680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BE170B-9889-4864-AFDC-8833EF4320C9}">
      <dsp:nvSpPr>
        <dsp:cNvPr id="0" name=""/>
        <dsp:cNvSpPr/>
      </dsp:nvSpPr>
      <dsp:spPr>
        <a:xfrm rot="5400000">
          <a:off x="-155749" y="156646"/>
          <a:ext cx="1038330" cy="72683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solidFill>
                <a:srgbClr val="00B050"/>
              </a:solidFill>
            </a:rPr>
            <a:t>1978-1997</a:t>
          </a:r>
        </a:p>
      </dsp:txBody>
      <dsp:txXfrm rot="-5400000">
        <a:off x="1" y="364313"/>
        <a:ext cx="726831" cy="311499"/>
      </dsp:txXfrm>
    </dsp:sp>
    <dsp:sp modelId="{7E203E2A-0A30-45C2-B3BA-EEC57D0DBCD6}">
      <dsp:nvSpPr>
        <dsp:cNvPr id="0" name=""/>
        <dsp:cNvSpPr/>
      </dsp:nvSpPr>
      <dsp:spPr>
        <a:xfrm rot="5400000">
          <a:off x="3001170" y="-2273441"/>
          <a:ext cx="674914" cy="5223592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Hardware Focus - Transactional</a:t>
          </a:r>
        </a:p>
      </dsp:txBody>
      <dsp:txXfrm rot="-5400000">
        <a:off x="726832" y="33844"/>
        <a:ext cx="5190645" cy="609020"/>
      </dsp:txXfrm>
    </dsp:sp>
    <dsp:sp modelId="{DA180552-BBAD-4D9A-9469-2405DD67E58A}">
      <dsp:nvSpPr>
        <dsp:cNvPr id="0" name=""/>
        <dsp:cNvSpPr/>
      </dsp:nvSpPr>
      <dsp:spPr>
        <a:xfrm rot="5400000">
          <a:off x="-155749" y="1044840"/>
          <a:ext cx="1038330" cy="72683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solidFill>
                <a:srgbClr val="00B050"/>
              </a:solidFill>
            </a:rPr>
            <a:t> 1998-2003</a:t>
          </a:r>
        </a:p>
      </dsp:txBody>
      <dsp:txXfrm rot="-5400000">
        <a:off x="1" y="1252507"/>
        <a:ext cx="726831" cy="311499"/>
      </dsp:txXfrm>
    </dsp:sp>
    <dsp:sp modelId="{1D8237B8-136F-4F5A-AC1C-0D967A5BCE2B}">
      <dsp:nvSpPr>
        <dsp:cNvPr id="0" name=""/>
        <dsp:cNvSpPr/>
      </dsp:nvSpPr>
      <dsp:spPr>
        <a:xfrm rot="5400000">
          <a:off x="3001170" y="-1385248"/>
          <a:ext cx="674914" cy="5223592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Technical Data Focus  - Still Transactional</a:t>
          </a:r>
        </a:p>
      </dsp:txBody>
      <dsp:txXfrm rot="-5400000">
        <a:off x="726832" y="922037"/>
        <a:ext cx="5190645" cy="609020"/>
      </dsp:txXfrm>
    </dsp:sp>
    <dsp:sp modelId="{88A944CC-99D2-4188-90DC-D4CAF3FA7B8D}">
      <dsp:nvSpPr>
        <dsp:cNvPr id="0" name=""/>
        <dsp:cNvSpPr/>
      </dsp:nvSpPr>
      <dsp:spPr>
        <a:xfrm rot="5400000">
          <a:off x="-155749" y="1933033"/>
          <a:ext cx="1038330" cy="72683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 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solidFill>
                <a:srgbClr val="00B050"/>
              </a:solidFill>
            </a:rPr>
            <a:t>2004-2010</a:t>
          </a:r>
        </a:p>
      </dsp:txBody>
      <dsp:txXfrm rot="-5400000">
        <a:off x="1" y="2140700"/>
        <a:ext cx="726831" cy="311499"/>
      </dsp:txXfrm>
    </dsp:sp>
    <dsp:sp modelId="{0190B857-F18C-4852-98E7-CDDD9FBCD6A2}">
      <dsp:nvSpPr>
        <dsp:cNvPr id="0" name=""/>
        <dsp:cNvSpPr/>
      </dsp:nvSpPr>
      <dsp:spPr>
        <a:xfrm rot="5400000">
          <a:off x="3001170" y="-497054"/>
          <a:ext cx="674914" cy="5223592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4676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80" kern="1200" dirty="0"/>
            <a:t>Information Security Focus – includes Non-Transactional</a:t>
          </a:r>
        </a:p>
      </dsp:txBody>
      <dsp:txXfrm rot="-5400000">
        <a:off x="726832" y="1810231"/>
        <a:ext cx="5190645" cy="609020"/>
      </dsp:txXfrm>
    </dsp:sp>
    <dsp:sp modelId="{21582FA3-1914-4FBC-9CAF-D1856CC1F74F}">
      <dsp:nvSpPr>
        <dsp:cNvPr id="0" name=""/>
        <dsp:cNvSpPr/>
      </dsp:nvSpPr>
      <dsp:spPr>
        <a:xfrm rot="5400000">
          <a:off x="-155749" y="2821227"/>
          <a:ext cx="1038330" cy="72683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solidFill>
                <a:srgbClr val="00B050"/>
              </a:solidFill>
            </a:rPr>
            <a:t>2011-2021</a:t>
          </a:r>
        </a:p>
      </dsp:txBody>
      <dsp:txXfrm rot="-5400000">
        <a:off x="1" y="3028894"/>
        <a:ext cx="726831" cy="311499"/>
      </dsp:txXfrm>
    </dsp:sp>
    <dsp:sp modelId="{3A6976F9-5922-43A9-B840-DE3966DF4E4E}">
      <dsp:nvSpPr>
        <dsp:cNvPr id="0" name=""/>
        <dsp:cNvSpPr/>
      </dsp:nvSpPr>
      <dsp:spPr>
        <a:xfrm rot="5400000">
          <a:off x="3001170" y="391138"/>
          <a:ext cx="674914" cy="5223592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Expectation of Integrated Control Systems</a:t>
          </a:r>
        </a:p>
      </dsp:txBody>
      <dsp:txXfrm rot="-5400000">
        <a:off x="726832" y="2698424"/>
        <a:ext cx="5190645" cy="6090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50014C-865A-48F2-91B3-5B8CD0C41FDC}">
      <dsp:nvSpPr>
        <dsp:cNvPr id="0" name=""/>
        <dsp:cNvSpPr/>
      </dsp:nvSpPr>
      <dsp:spPr>
        <a:xfrm rot="5400000">
          <a:off x="929335" y="879590"/>
          <a:ext cx="3012094" cy="2014412"/>
        </a:xfrm>
        <a:prstGeom prst="rightArrow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BFE0EC-F6B8-4A3A-B34D-3EF406D05D31}">
      <dsp:nvSpPr>
        <dsp:cNvPr id="0" name=""/>
        <dsp:cNvSpPr/>
      </dsp:nvSpPr>
      <dsp:spPr>
        <a:xfrm>
          <a:off x="4399954" y="1000529"/>
          <a:ext cx="1086445" cy="19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 dirty="0"/>
        </a:p>
      </dsp:txBody>
      <dsp:txXfrm>
        <a:off x="4399954" y="1000529"/>
        <a:ext cx="1086445" cy="1980000"/>
      </dsp:txXfrm>
    </dsp:sp>
    <dsp:sp modelId="{74F99585-AAB2-4115-BB9A-19B7DE9BBB21}">
      <dsp:nvSpPr>
        <dsp:cNvPr id="0" name=""/>
        <dsp:cNvSpPr/>
      </dsp:nvSpPr>
      <dsp:spPr>
        <a:xfrm>
          <a:off x="1879792" y="1445821"/>
          <a:ext cx="1086445" cy="19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Automated Export Control System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Comprehensive and reasonably uniform automated export compliance systems across business</a:t>
          </a:r>
          <a:endParaRPr lang="en-US" sz="800" kern="1200" dirty="0"/>
        </a:p>
      </dsp:txBody>
      <dsp:txXfrm>
        <a:off x="1879792" y="1445821"/>
        <a:ext cx="1086445" cy="1980000"/>
      </dsp:txXfrm>
    </dsp:sp>
    <dsp:sp modelId="{ED7016D1-BF3F-4E25-8C36-93FE22CC5DB0}">
      <dsp:nvSpPr>
        <dsp:cNvPr id="0" name=""/>
        <dsp:cNvSpPr/>
      </dsp:nvSpPr>
      <dsp:spPr>
        <a:xfrm>
          <a:off x="1859161" y="620844"/>
          <a:ext cx="1086445" cy="19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Electronic tracking systems 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(Physical then Information)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 dirty="0"/>
        </a:p>
      </dsp:txBody>
      <dsp:txXfrm>
        <a:off x="1859161" y="620844"/>
        <a:ext cx="1086445" cy="1980000"/>
      </dsp:txXfrm>
    </dsp:sp>
    <dsp:sp modelId="{0F32B649-A2C0-4EA6-8D73-4AEC4E85CE18}">
      <dsp:nvSpPr>
        <dsp:cNvPr id="0" name=""/>
        <dsp:cNvSpPr/>
      </dsp:nvSpPr>
      <dsp:spPr>
        <a:xfrm>
          <a:off x="1840544" y="0"/>
          <a:ext cx="1082001" cy="2062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Record Keeping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Computerised 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Document Control 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Systems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 dirty="0"/>
        </a:p>
      </dsp:txBody>
      <dsp:txXfrm>
        <a:off x="1840544" y="0"/>
        <a:ext cx="1082001" cy="20629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BE170B-9889-4864-AFDC-8833EF4320C9}">
      <dsp:nvSpPr>
        <dsp:cNvPr id="0" name=""/>
        <dsp:cNvSpPr/>
      </dsp:nvSpPr>
      <dsp:spPr>
        <a:xfrm rot="5400000">
          <a:off x="-155597" y="158302"/>
          <a:ext cx="1037316" cy="72612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Hardware Focus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solidFill>
                <a:srgbClr val="00B050"/>
              </a:solidFill>
            </a:rPr>
            <a:t>1978-1997</a:t>
          </a:r>
        </a:p>
      </dsp:txBody>
      <dsp:txXfrm rot="-5400000">
        <a:off x="1" y="365766"/>
        <a:ext cx="726121" cy="311195"/>
      </dsp:txXfrm>
    </dsp:sp>
    <dsp:sp modelId="{7E203E2A-0A30-45C2-B3BA-EEC57D0DBCD6}">
      <dsp:nvSpPr>
        <dsp:cNvPr id="0" name=""/>
        <dsp:cNvSpPr/>
      </dsp:nvSpPr>
      <dsp:spPr>
        <a:xfrm rot="5400000">
          <a:off x="3001144" y="-2272318"/>
          <a:ext cx="674255" cy="5224302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Primarily focus on physical items (e.g. gyroscopes, compounds, night vision)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Tech data rarely referenced &amp; if so, in an implied or supporting role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Often smaller companies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Mainly transactional (e.g. breaches of Manufacturing Licenses and Technical Assistance Agreements)</a:t>
          </a:r>
        </a:p>
      </dsp:txBody>
      <dsp:txXfrm rot="-5400000">
        <a:off x="726121" y="35619"/>
        <a:ext cx="5191388" cy="608427"/>
      </dsp:txXfrm>
    </dsp:sp>
    <dsp:sp modelId="{DA180552-BBAD-4D9A-9469-2405DD67E58A}">
      <dsp:nvSpPr>
        <dsp:cNvPr id="0" name=""/>
        <dsp:cNvSpPr/>
      </dsp:nvSpPr>
      <dsp:spPr>
        <a:xfrm rot="5400000">
          <a:off x="-155597" y="1045628"/>
          <a:ext cx="1037316" cy="72612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Tech Data Focus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solidFill>
                <a:srgbClr val="00B050"/>
              </a:solidFill>
            </a:rPr>
            <a:t> 1998-2003</a:t>
          </a:r>
        </a:p>
      </dsp:txBody>
      <dsp:txXfrm rot="-5400000">
        <a:off x="1" y="1253092"/>
        <a:ext cx="726121" cy="311195"/>
      </dsp:txXfrm>
    </dsp:sp>
    <dsp:sp modelId="{1D8237B8-136F-4F5A-AC1C-0D967A5BCE2B}">
      <dsp:nvSpPr>
        <dsp:cNvPr id="0" name=""/>
        <dsp:cNvSpPr/>
      </dsp:nvSpPr>
      <dsp:spPr>
        <a:xfrm rot="5400000">
          <a:off x="3000967" y="-1384814"/>
          <a:ext cx="674610" cy="5224302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Tech Data Explicitly referenced – often as part of Defense Services (e.g. manuals, know-how)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1st all Tech Data case (i.e. no physical items) and software as Tech Data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Inclusion of large Defense Prime Contractors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Largely still transactional (e.g. includes export of information via eMail)</a:t>
          </a:r>
        </a:p>
      </dsp:txBody>
      <dsp:txXfrm rot="-5400000">
        <a:off x="726121" y="922964"/>
        <a:ext cx="5191370" cy="608746"/>
      </dsp:txXfrm>
    </dsp:sp>
    <dsp:sp modelId="{88A944CC-99D2-4188-90DC-D4CAF3FA7B8D}">
      <dsp:nvSpPr>
        <dsp:cNvPr id="0" name=""/>
        <dsp:cNvSpPr/>
      </dsp:nvSpPr>
      <dsp:spPr>
        <a:xfrm rot="5400000">
          <a:off x="-155597" y="1932954"/>
          <a:ext cx="1037316" cy="72612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 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Information Security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solidFill>
                <a:srgbClr val="00B050"/>
              </a:solidFill>
            </a:rPr>
            <a:t>2004-2010</a:t>
          </a:r>
        </a:p>
      </dsp:txBody>
      <dsp:txXfrm rot="-5400000">
        <a:off x="1" y="2140418"/>
        <a:ext cx="726121" cy="311195"/>
      </dsp:txXfrm>
    </dsp:sp>
    <dsp:sp modelId="{0190B857-F18C-4852-98E7-CDDD9FBCD6A2}">
      <dsp:nvSpPr>
        <dsp:cNvPr id="0" name=""/>
        <dsp:cNvSpPr/>
      </dsp:nvSpPr>
      <dsp:spPr>
        <a:xfrm rot="5400000">
          <a:off x="3001144" y="-497666"/>
          <a:ext cx="674255" cy="5224302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Major non-transactional cases (i.e. access granted and breaches occur resulting from Info Security issues)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Focus on nationality of users (including dual &amp; 3rd country nationals) + use of collaboration services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Embedded software of modified commercial units – dual use and classification reviews increase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References to Classified Technical Data (US and NATO) – Linkage across US Government (e.g. DoJ)</a:t>
          </a:r>
        </a:p>
      </dsp:txBody>
      <dsp:txXfrm rot="-5400000">
        <a:off x="726121" y="1810271"/>
        <a:ext cx="5191388" cy="608427"/>
      </dsp:txXfrm>
    </dsp:sp>
    <dsp:sp modelId="{21582FA3-1914-4FBC-9CAF-D1856CC1F74F}">
      <dsp:nvSpPr>
        <dsp:cNvPr id="0" name=""/>
        <dsp:cNvSpPr/>
      </dsp:nvSpPr>
      <dsp:spPr>
        <a:xfrm rot="5400000">
          <a:off x="-155597" y="2820280"/>
          <a:ext cx="1037316" cy="72612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Integrated Information Control Systems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solidFill>
                <a:srgbClr val="00B050"/>
              </a:solidFill>
            </a:rPr>
            <a:t>2011-2021</a:t>
          </a:r>
        </a:p>
      </dsp:txBody>
      <dsp:txXfrm rot="-5400000">
        <a:off x="1" y="3027744"/>
        <a:ext cx="726121" cy="311195"/>
      </dsp:txXfrm>
    </dsp:sp>
    <dsp:sp modelId="{3A6976F9-5922-43A9-B840-DE3966DF4E4E}">
      <dsp:nvSpPr>
        <dsp:cNvPr id="0" name=""/>
        <dsp:cNvSpPr/>
      </dsp:nvSpPr>
      <dsp:spPr>
        <a:xfrm rot="5400000">
          <a:off x="3001144" y="389660"/>
          <a:ext cx="674255" cy="5224302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Expectation of Uniformity across Divisions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High Profile Cases - Larger Fines the norm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Expectation of Information being ‘front and centre’ of compliance measures (Hardware as a hygiene factor)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Inclusion of Overseas Defense Prime Contractors</a:t>
          </a:r>
        </a:p>
      </dsp:txBody>
      <dsp:txXfrm rot="-5400000">
        <a:off x="726121" y="2697597"/>
        <a:ext cx="5191388" cy="6084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50014C-865A-48F2-91B3-5B8CD0C41FDC}">
      <dsp:nvSpPr>
        <dsp:cNvPr id="0" name=""/>
        <dsp:cNvSpPr/>
      </dsp:nvSpPr>
      <dsp:spPr>
        <a:xfrm rot="5400000">
          <a:off x="929335" y="879590"/>
          <a:ext cx="3012094" cy="2014412"/>
        </a:xfrm>
        <a:prstGeom prst="rightArrow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BFE0EC-F6B8-4A3A-B34D-3EF406D05D31}">
      <dsp:nvSpPr>
        <dsp:cNvPr id="0" name=""/>
        <dsp:cNvSpPr/>
      </dsp:nvSpPr>
      <dsp:spPr>
        <a:xfrm>
          <a:off x="4399954" y="1000529"/>
          <a:ext cx="1086445" cy="19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 dirty="0"/>
        </a:p>
      </dsp:txBody>
      <dsp:txXfrm>
        <a:off x="4399954" y="1000529"/>
        <a:ext cx="1086445" cy="1980000"/>
      </dsp:txXfrm>
    </dsp:sp>
    <dsp:sp modelId="{74F99585-AAB2-4115-BB9A-19B7DE9BBB21}">
      <dsp:nvSpPr>
        <dsp:cNvPr id="0" name=""/>
        <dsp:cNvSpPr/>
      </dsp:nvSpPr>
      <dsp:spPr>
        <a:xfrm>
          <a:off x="1879792" y="1445821"/>
          <a:ext cx="1086445" cy="19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Automated Export Control System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Comprehensive and reasonably uniform automated export compliance systems across business</a:t>
          </a:r>
          <a:endParaRPr lang="en-US" sz="800" kern="1200" dirty="0"/>
        </a:p>
      </dsp:txBody>
      <dsp:txXfrm>
        <a:off x="1879792" y="1445821"/>
        <a:ext cx="1086445" cy="1980000"/>
      </dsp:txXfrm>
    </dsp:sp>
    <dsp:sp modelId="{ED7016D1-BF3F-4E25-8C36-93FE22CC5DB0}">
      <dsp:nvSpPr>
        <dsp:cNvPr id="0" name=""/>
        <dsp:cNvSpPr/>
      </dsp:nvSpPr>
      <dsp:spPr>
        <a:xfrm>
          <a:off x="1859161" y="620844"/>
          <a:ext cx="1086445" cy="19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Electronic tracking systems 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(Physical then Information)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 dirty="0"/>
        </a:p>
      </dsp:txBody>
      <dsp:txXfrm>
        <a:off x="1859161" y="620844"/>
        <a:ext cx="1086445" cy="1980000"/>
      </dsp:txXfrm>
    </dsp:sp>
    <dsp:sp modelId="{0F32B649-A2C0-4EA6-8D73-4AEC4E85CE18}">
      <dsp:nvSpPr>
        <dsp:cNvPr id="0" name=""/>
        <dsp:cNvSpPr/>
      </dsp:nvSpPr>
      <dsp:spPr>
        <a:xfrm>
          <a:off x="1840544" y="0"/>
          <a:ext cx="1082001" cy="2062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Record Keeping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Computerised 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Document Control 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Systems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 dirty="0"/>
        </a:p>
      </dsp:txBody>
      <dsp:txXfrm>
        <a:off x="1840544" y="0"/>
        <a:ext cx="1082001" cy="206294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451894-F88A-46FB-82A7-D16841604EE2}">
      <dsp:nvSpPr>
        <dsp:cNvPr id="0" name=""/>
        <dsp:cNvSpPr/>
      </dsp:nvSpPr>
      <dsp:spPr>
        <a:xfrm rot="5400000">
          <a:off x="2307845" y="147844"/>
          <a:ext cx="1140019" cy="991816"/>
        </a:xfrm>
        <a:prstGeom prst="hexagon">
          <a:avLst>
            <a:gd name="adj" fmla="val 25000"/>
            <a:gd name="vf" fmla="val 115470"/>
          </a:avLst>
        </a:prstGeom>
        <a:solidFill>
          <a:srgbClr val="F5F3AD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2004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" kern="1200" dirty="0"/>
            <a:t>Data Leakage Prevention</a:t>
          </a:r>
        </a:p>
        <a:p>
          <a:pPr marL="0" lvl="0" indent="0" algn="ctr" defTabSz="32004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" kern="1200" dirty="0"/>
            <a:t>(DLP)*</a:t>
          </a:r>
        </a:p>
      </dsp:txBody>
      <dsp:txXfrm rot="-5400000">
        <a:off x="2536504" y="251396"/>
        <a:ext cx="682700" cy="784713"/>
      </dsp:txXfrm>
    </dsp:sp>
    <dsp:sp modelId="{B6F45318-D41C-47BF-9B57-4F7D9276197C}">
      <dsp:nvSpPr>
        <dsp:cNvPr id="0" name=""/>
        <dsp:cNvSpPr/>
      </dsp:nvSpPr>
      <dsp:spPr>
        <a:xfrm>
          <a:off x="4434179" y="230370"/>
          <a:ext cx="1272261" cy="6840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76E323-CB4E-43AC-87C5-45828528CAAF}">
      <dsp:nvSpPr>
        <dsp:cNvPr id="0" name=""/>
        <dsp:cNvSpPr/>
      </dsp:nvSpPr>
      <dsp:spPr>
        <a:xfrm rot="5400000">
          <a:off x="1330995" y="162288"/>
          <a:ext cx="1140019" cy="99181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2004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" kern="1200" dirty="0"/>
            <a:t>ERP System</a:t>
          </a:r>
        </a:p>
        <a:p>
          <a:pPr marL="0" lvl="0" indent="0" algn="ctr" defTabSz="32004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" kern="1200" dirty="0"/>
            <a:t>(Tracking / Receiving)</a:t>
          </a:r>
        </a:p>
      </dsp:txBody>
      <dsp:txXfrm rot="-5400000">
        <a:off x="1559654" y="265840"/>
        <a:ext cx="682700" cy="784713"/>
      </dsp:txXfrm>
    </dsp:sp>
    <dsp:sp modelId="{91E35654-D6B3-4FD3-BFD7-69E99D8923D4}">
      <dsp:nvSpPr>
        <dsp:cNvPr id="0" name=""/>
        <dsp:cNvSpPr/>
      </dsp:nvSpPr>
      <dsp:spPr>
        <a:xfrm rot="5400000">
          <a:off x="1828620" y="1035896"/>
          <a:ext cx="1140019" cy="99181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2004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" kern="1200" dirty="0"/>
            <a:t>Product Lifecycle Management (PLM)</a:t>
          </a:r>
        </a:p>
      </dsp:txBody>
      <dsp:txXfrm rot="-5400000">
        <a:off x="2057279" y="1139448"/>
        <a:ext cx="682700" cy="784713"/>
      </dsp:txXfrm>
    </dsp:sp>
    <dsp:sp modelId="{F6AED740-8BA5-4146-B8FE-D3856199AFE9}">
      <dsp:nvSpPr>
        <dsp:cNvPr id="0" name=""/>
        <dsp:cNvSpPr/>
      </dsp:nvSpPr>
      <dsp:spPr>
        <a:xfrm>
          <a:off x="1602371" y="1198018"/>
          <a:ext cx="1231220" cy="6840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63BC6C-2F85-4229-BF69-D0DA9C2ED932}">
      <dsp:nvSpPr>
        <dsp:cNvPr id="0" name=""/>
        <dsp:cNvSpPr/>
      </dsp:nvSpPr>
      <dsp:spPr>
        <a:xfrm rot="5400000">
          <a:off x="2805470" y="1035896"/>
          <a:ext cx="1140019" cy="991816"/>
        </a:xfrm>
        <a:prstGeom prst="hexagon">
          <a:avLst>
            <a:gd name="adj" fmla="val 25000"/>
            <a:gd name="vf" fmla="val 115470"/>
          </a:avLst>
        </a:prstGeom>
        <a:solidFill>
          <a:srgbClr val="F5F3AD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2004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" kern="1200" dirty="0"/>
            <a:t>Jurisdiction &amp; Classification Collection*</a:t>
          </a:r>
        </a:p>
      </dsp:txBody>
      <dsp:txXfrm rot="-5400000">
        <a:off x="3034129" y="1139448"/>
        <a:ext cx="682700" cy="784713"/>
      </dsp:txXfrm>
    </dsp:sp>
    <dsp:sp modelId="{D55DD230-35BA-4B00-8908-7D2382FA2AF5}">
      <dsp:nvSpPr>
        <dsp:cNvPr id="0" name=""/>
        <dsp:cNvSpPr/>
      </dsp:nvSpPr>
      <dsp:spPr>
        <a:xfrm rot="5400000">
          <a:off x="2307845" y="1923948"/>
          <a:ext cx="1140019" cy="99181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Licence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Management </a:t>
          </a:r>
        </a:p>
      </dsp:txBody>
      <dsp:txXfrm rot="-5400000">
        <a:off x="2536504" y="2027500"/>
        <a:ext cx="682700" cy="784713"/>
      </dsp:txXfrm>
    </dsp:sp>
    <dsp:sp modelId="{F5F9E21C-A409-41CE-9AA4-FA75B9DE141B}">
      <dsp:nvSpPr>
        <dsp:cNvPr id="0" name=""/>
        <dsp:cNvSpPr/>
      </dsp:nvSpPr>
      <dsp:spPr>
        <a:xfrm>
          <a:off x="4434179" y="2165666"/>
          <a:ext cx="1272261" cy="6840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E6D018-3C1C-4DC8-BFFE-EB6D9384728F}">
      <dsp:nvSpPr>
        <dsp:cNvPr id="0" name=""/>
        <dsp:cNvSpPr/>
      </dsp:nvSpPr>
      <dsp:spPr>
        <a:xfrm rot="5400000">
          <a:off x="1330995" y="1938392"/>
          <a:ext cx="1140019" cy="99181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2004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" kern="1200" dirty="0"/>
            <a:t>Case </a:t>
          </a:r>
        </a:p>
        <a:p>
          <a:pPr marL="0" lvl="0" indent="0" algn="ctr" defTabSz="32004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" kern="1200" dirty="0"/>
            <a:t>Management</a:t>
          </a:r>
        </a:p>
        <a:p>
          <a:pPr marL="0" lvl="0" indent="0" algn="ctr" defTabSz="32004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" kern="1200" dirty="0"/>
            <a:t>Tool</a:t>
          </a:r>
        </a:p>
      </dsp:txBody>
      <dsp:txXfrm rot="-5400000">
        <a:off x="1559654" y="2041944"/>
        <a:ext cx="682700" cy="784713"/>
      </dsp:txXfrm>
    </dsp:sp>
    <dsp:sp modelId="{C2490EE6-8E7A-405A-800D-FA7C3A07B2BD}">
      <dsp:nvSpPr>
        <dsp:cNvPr id="0" name=""/>
        <dsp:cNvSpPr/>
      </dsp:nvSpPr>
      <dsp:spPr>
        <a:xfrm rot="5400000">
          <a:off x="3284706" y="147844"/>
          <a:ext cx="1140019" cy="991816"/>
        </a:xfrm>
        <a:prstGeom prst="hexagon">
          <a:avLst>
            <a:gd name="adj" fmla="val 25000"/>
            <a:gd name="vf" fmla="val 115470"/>
          </a:avLst>
        </a:prstGeom>
        <a:solidFill>
          <a:srgbClr val="F5F3AD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2004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" kern="1200" dirty="0"/>
            <a:t>Access Review</a:t>
          </a:r>
        </a:p>
        <a:p>
          <a:pPr marL="0" lvl="0" indent="0" algn="ctr" defTabSz="32004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" kern="1200" dirty="0"/>
            <a:t>(Audit)*</a:t>
          </a:r>
        </a:p>
      </dsp:txBody>
      <dsp:txXfrm rot="-5400000">
        <a:off x="3513365" y="251396"/>
        <a:ext cx="682700" cy="784713"/>
      </dsp:txXfrm>
    </dsp:sp>
    <dsp:sp modelId="{0BC0DEE8-A96E-4E07-89F9-E70752F19E3A}">
      <dsp:nvSpPr>
        <dsp:cNvPr id="0" name=""/>
        <dsp:cNvSpPr/>
      </dsp:nvSpPr>
      <dsp:spPr>
        <a:xfrm>
          <a:off x="1602371" y="3133315"/>
          <a:ext cx="1231220" cy="6840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70B087-43C8-43AB-8CE1-5DD26FF8778B}">
      <dsp:nvSpPr>
        <dsp:cNvPr id="0" name=""/>
        <dsp:cNvSpPr/>
      </dsp:nvSpPr>
      <dsp:spPr>
        <a:xfrm rot="5400000">
          <a:off x="3284706" y="1923948"/>
          <a:ext cx="1140019" cy="991816"/>
        </a:xfrm>
        <a:prstGeom prst="hexagon">
          <a:avLst>
            <a:gd name="adj" fmla="val 25000"/>
            <a:gd name="vf" fmla="val 115470"/>
          </a:avLst>
        </a:prstGeom>
        <a:solidFill>
          <a:srgbClr val="F5F3AD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2004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" kern="1200" dirty="0"/>
            <a:t>Authorisation </a:t>
          </a:r>
        </a:p>
        <a:p>
          <a:pPr marL="0" lvl="0" indent="0" algn="ctr" defTabSz="32004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" kern="1200" dirty="0"/>
            <a:t>Service*</a:t>
          </a:r>
        </a:p>
      </dsp:txBody>
      <dsp:txXfrm rot="-5400000">
        <a:off x="3513365" y="2027500"/>
        <a:ext cx="682700" cy="784713"/>
      </dsp:txXfrm>
    </dsp:sp>
    <dsp:sp modelId="{DBAB809B-29F7-455E-952B-BB29615CA9DE}">
      <dsp:nvSpPr>
        <dsp:cNvPr id="0" name=""/>
        <dsp:cNvSpPr/>
      </dsp:nvSpPr>
      <dsp:spPr>
        <a:xfrm rot="5400000">
          <a:off x="3797286" y="1035896"/>
          <a:ext cx="1140019" cy="991816"/>
        </a:xfrm>
        <a:prstGeom prst="hexagon">
          <a:avLst>
            <a:gd name="adj" fmla="val 25000"/>
            <a:gd name="vf" fmla="val 115470"/>
          </a:avLst>
        </a:prstGeom>
        <a:solidFill>
          <a:srgbClr val="F5F3AD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2004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" kern="1200" dirty="0"/>
            <a:t>Metadata Visual Marking</a:t>
          </a:r>
        </a:p>
        <a:p>
          <a:pPr marL="0" lvl="0" indent="0" algn="ctr" defTabSz="32004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" kern="1200" dirty="0"/>
            <a:t>(MVM)*</a:t>
          </a:r>
        </a:p>
      </dsp:txBody>
      <dsp:txXfrm rot="-5400000">
        <a:off x="4025945" y="1139448"/>
        <a:ext cx="682700" cy="784713"/>
      </dsp:txXfrm>
    </dsp:sp>
    <dsp:sp modelId="{82412B69-54BC-43EB-ACB2-3AB7184B9ED9}">
      <dsp:nvSpPr>
        <dsp:cNvPr id="0" name=""/>
        <dsp:cNvSpPr/>
      </dsp:nvSpPr>
      <dsp:spPr>
        <a:xfrm>
          <a:off x="4434179" y="4100963"/>
          <a:ext cx="1272261" cy="6840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1026C6-A14F-411F-90B0-AA1276B6F424}">
      <dsp:nvSpPr>
        <dsp:cNvPr id="0" name=""/>
        <dsp:cNvSpPr/>
      </dsp:nvSpPr>
      <dsp:spPr>
        <a:xfrm rot="5400000">
          <a:off x="851759" y="1035896"/>
          <a:ext cx="1140019" cy="99181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2004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" kern="1200" dirty="0"/>
            <a:t>Network Access / Security</a:t>
          </a:r>
        </a:p>
      </dsp:txBody>
      <dsp:txXfrm rot="-5400000">
        <a:off x="1080418" y="1139448"/>
        <a:ext cx="682700" cy="7847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2F249-95AD-4518-940E-42A4C38DECB2}" type="datetimeFigureOut">
              <a:rPr lang="en-GB" smtClean="0"/>
              <a:t>13/12/2021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CE7ED-AACF-4E0A-BC6D-26EF3C56649D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hc"/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 dirty="0"/>
          </a:p>
        </p:txBody>
      </p:sp>
      <p:sp>
        <p:nvSpPr>
          <p:cNvPr id="7" name="fc"/>
          <p:cNvSpPr txBox="1"/>
          <p:nvPr/>
        </p:nvSpPr>
        <p:spPr>
          <a:xfrm>
            <a:off x="0" y="8806180"/>
            <a:ext cx="6858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63519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CFD5F6-2E7C-42C5-A514-2B0923798F3E}" type="datetimeFigureOut">
              <a:rPr lang="en-GB" smtClean="0"/>
              <a:t>13/12/2021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9666C-37A0-4104-9A0F-2BB4F2198FE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hc"/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fc"/>
          <p:cNvSpPr txBox="1"/>
          <p:nvPr/>
        </p:nvSpPr>
        <p:spPr>
          <a:xfrm>
            <a:off x="0" y="8806180"/>
            <a:ext cx="6858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659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66629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4181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65484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8443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1402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02918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27206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775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2983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202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6290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636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1371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000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1633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2318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9666C-37A0-4104-9A0F-2BB4F2198FE6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919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8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9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7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9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0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6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_PowerpointBackground-wid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42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4054" y="1995769"/>
            <a:ext cx="7772400" cy="110251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054" y="3831167"/>
            <a:ext cx="7086600" cy="936097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668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Copyright BAE Systems 2021. BAE Systems Proprietary. Confidential Information.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82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Copyright BAE Systems 2021. BAE Systems Proprietary. Confidential Information.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502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Copyright BAE Systems 2021. BAE Systems Proprietary. Confidential Information.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551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hort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A4766D7E-4E66-4F29-B3D3-245854C9D5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37500"/>
            <a:ext cx="9144000" cy="4239000"/>
          </a:xfrm>
          <a:solidFill>
            <a:schemeClr val="bg2"/>
          </a:solidFill>
        </p:spPr>
        <p:txBody>
          <a:bodyPr lIns="504000" bIns="288000" anchor="b"/>
          <a:lstStyle>
            <a:lvl1pPr marL="0" indent="0" algn="ctr">
              <a:buNone/>
              <a:defRPr sz="13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D1B1F5E5-FFE8-4980-A265-A8325B569B12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A23F6FD-53CE-4CDC-AE1B-C8DEFE54FAB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711933"/>
            <a:ext cx="189000" cy="945000"/>
          </a:xfrm>
          <a:solidFill>
            <a:srgbClr val="FC4C0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22FDCE9-7E54-467A-AABD-251F9D2B5E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9000" y="523112"/>
            <a:ext cx="4050000" cy="1134000"/>
          </a:xfrm>
          <a:solidFill>
            <a:srgbClr val="F18700">
              <a:alpha val="89804"/>
            </a:srgb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 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9E8443-BC1B-4EC5-B12A-F2C5841892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9310" y="711933"/>
            <a:ext cx="3645000" cy="1528949"/>
          </a:xfrm>
          <a:solidFill>
            <a:srgbClr val="E74011">
              <a:alpha val="89804"/>
            </a:srgbClr>
          </a:solidFill>
        </p:spPr>
        <p:txBody>
          <a:bodyPr lIns="252000" bIns="12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50" b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1350" b="0">
                <a:solidFill>
                  <a:schemeClr val="bg1"/>
                </a:solidFill>
                <a:latin typeface="+mj-lt"/>
              </a:defRPr>
            </a:lvl2pPr>
            <a:lvl3pPr marL="0" indent="0">
              <a:buNone/>
              <a:defRPr sz="1350" b="0">
                <a:solidFill>
                  <a:schemeClr val="bg1"/>
                </a:solidFill>
                <a:latin typeface="+mj-lt"/>
              </a:defRPr>
            </a:lvl3pPr>
            <a:lvl4pPr marL="0" indent="0">
              <a:buNone/>
              <a:defRPr sz="1350" b="0">
                <a:solidFill>
                  <a:schemeClr val="bg1"/>
                </a:solidFill>
                <a:latin typeface="+mj-lt"/>
              </a:defRPr>
            </a:lvl4pPr>
            <a:lvl5pPr marL="0" indent="0">
              <a:buNone/>
              <a:defRPr sz="1350" b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add text if needed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9E721B-418A-410D-B681-98E3D64A1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000" y="711933"/>
            <a:ext cx="3645000" cy="945000"/>
          </a:xfrm>
          <a:solidFill>
            <a:srgbClr val="E40521">
              <a:alpha val="89804"/>
            </a:srgbClr>
          </a:solidFill>
        </p:spPr>
        <p:txBody>
          <a:bodyPr lIns="252000" anchor="ctr" anchorCtr="0">
            <a:noAutofit/>
          </a:bodyPr>
          <a:lstStyle>
            <a:lvl1pPr>
              <a:lnSpc>
                <a:spcPct val="90000"/>
              </a:lnSpc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D71D17-8BBD-4480-8857-F6C1324C9DE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5977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hort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A4766D7E-4E66-4F29-B3D3-245854C9D5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337500"/>
            <a:ext cx="9144000" cy="4239000"/>
          </a:xfrm>
          <a:solidFill>
            <a:schemeClr val="bg2"/>
          </a:solidFill>
        </p:spPr>
        <p:txBody>
          <a:bodyPr lIns="504000" bIns="288000" anchor="b"/>
          <a:lstStyle>
            <a:lvl1pPr marL="0" indent="0" algn="ctr">
              <a:buNone/>
              <a:defRPr sz="13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D1B1F5E5-FFE8-4980-A265-A8325B569B12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46FCE4B3-A73D-41FF-AFA0-D478B752FA2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07356" y="711933"/>
            <a:ext cx="189000" cy="945000"/>
          </a:xfrm>
          <a:solidFill>
            <a:srgbClr val="FC4C0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66FB34FE-806A-4781-A751-FA183616E05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896356" y="523112"/>
            <a:ext cx="4050000" cy="1134000"/>
          </a:xfrm>
          <a:solidFill>
            <a:srgbClr val="F18700">
              <a:alpha val="89804"/>
            </a:srgb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 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E383995F-1F31-4E0A-95AD-3979E9E8E9F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896666" y="711932"/>
            <a:ext cx="3645000" cy="1498500"/>
          </a:xfrm>
          <a:solidFill>
            <a:srgbClr val="E74011">
              <a:alpha val="89804"/>
            </a:srgbClr>
          </a:solidFill>
        </p:spPr>
        <p:txBody>
          <a:bodyPr lIns="252000" bIns="12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50" b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1350" b="0">
                <a:solidFill>
                  <a:schemeClr val="bg1"/>
                </a:solidFill>
                <a:latin typeface="+mj-lt"/>
              </a:defRPr>
            </a:lvl2pPr>
            <a:lvl3pPr marL="0" indent="0">
              <a:buNone/>
              <a:defRPr sz="1350" b="0">
                <a:solidFill>
                  <a:schemeClr val="bg1"/>
                </a:solidFill>
                <a:latin typeface="+mj-lt"/>
              </a:defRPr>
            </a:lvl3pPr>
            <a:lvl4pPr marL="0" indent="0">
              <a:buNone/>
              <a:defRPr sz="1350" b="0">
                <a:solidFill>
                  <a:schemeClr val="bg1"/>
                </a:solidFill>
                <a:latin typeface="+mj-lt"/>
              </a:defRPr>
            </a:lvl4pPr>
            <a:lvl5pPr marL="0" indent="0">
              <a:buNone/>
              <a:defRPr sz="1350" b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add text if needed</a:t>
            </a:r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9DC5C88-F6B8-4E6F-A6BF-7CFED3EF0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356" y="711933"/>
            <a:ext cx="3645000" cy="945000"/>
          </a:xfrm>
          <a:solidFill>
            <a:srgbClr val="E40521">
              <a:alpha val="90000"/>
            </a:srgbClr>
          </a:solidFill>
        </p:spPr>
        <p:txBody>
          <a:bodyPr lIns="252000" anchor="ctr" anchorCtr="0">
            <a:noAutofit/>
          </a:bodyPr>
          <a:lstStyle>
            <a:lvl1pPr>
              <a:lnSpc>
                <a:spcPct val="90000"/>
              </a:lnSpc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D3B2A9-9FC5-471F-95B6-1C0E9577DFB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48117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Long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A4766D7E-4E66-4F29-B3D3-245854C9D5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337500"/>
            <a:ext cx="9144000" cy="4239000"/>
          </a:xfrm>
          <a:solidFill>
            <a:schemeClr val="bg2"/>
          </a:solidFill>
        </p:spPr>
        <p:txBody>
          <a:bodyPr lIns="504000" bIns="288000" anchor="b"/>
          <a:lstStyle>
            <a:lvl1pPr marL="0" indent="0" algn="ctr">
              <a:buNone/>
              <a:defRPr sz="13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D1B1F5E5-FFE8-4980-A265-A8325B569B12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A23F6FD-53CE-4CDC-AE1B-C8DEFE54FAB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-12940" y="712022"/>
            <a:ext cx="189000" cy="945000"/>
          </a:xfrm>
          <a:solidFill>
            <a:srgbClr val="FC4C0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22FDCE9-7E54-467A-AABD-251F9D2B5E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76060" y="523022"/>
            <a:ext cx="5670000" cy="1134000"/>
          </a:xfrm>
          <a:solidFill>
            <a:srgbClr val="F18700">
              <a:alpha val="89804"/>
            </a:srgb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9E8443-BC1B-4EC5-B12A-F2C5841892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76370" y="712022"/>
            <a:ext cx="5291138" cy="1528200"/>
          </a:xfrm>
          <a:solidFill>
            <a:srgbClr val="E74011">
              <a:alpha val="89804"/>
            </a:srgbClr>
          </a:solidFill>
        </p:spPr>
        <p:txBody>
          <a:bodyPr lIns="252000" bIns="12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50" b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1350" b="0">
                <a:solidFill>
                  <a:schemeClr val="bg1"/>
                </a:solidFill>
                <a:latin typeface="+mj-lt"/>
              </a:defRPr>
            </a:lvl2pPr>
            <a:lvl3pPr marL="0" indent="0">
              <a:buNone/>
              <a:defRPr sz="1350" b="0">
                <a:solidFill>
                  <a:schemeClr val="bg1"/>
                </a:solidFill>
                <a:latin typeface="+mj-lt"/>
              </a:defRPr>
            </a:lvl3pPr>
            <a:lvl4pPr marL="0" indent="0">
              <a:buNone/>
              <a:defRPr sz="1350" b="0">
                <a:solidFill>
                  <a:schemeClr val="bg1"/>
                </a:solidFill>
                <a:latin typeface="+mj-lt"/>
              </a:defRPr>
            </a:lvl4pPr>
            <a:lvl5pPr marL="0" indent="0">
              <a:buNone/>
              <a:defRPr sz="1350" b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add text if needed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9E721B-418A-410D-B681-98E3D64A1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060" y="712022"/>
            <a:ext cx="5292000" cy="945000"/>
          </a:xfrm>
          <a:solidFill>
            <a:srgbClr val="E40521">
              <a:alpha val="90000"/>
            </a:srgbClr>
          </a:solidFill>
        </p:spPr>
        <p:txBody>
          <a:bodyPr lIns="252000" anchor="ctr" anchorCtr="0">
            <a:noAutofit/>
          </a:bodyPr>
          <a:lstStyle>
            <a:lvl1pPr>
              <a:lnSpc>
                <a:spcPct val="90000"/>
              </a:lnSpc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E394F1-3220-4DAF-913C-077631010D0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43966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Long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A4766D7E-4E66-4F29-B3D3-245854C9D5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337500"/>
            <a:ext cx="9144000" cy="4239000"/>
          </a:xfrm>
          <a:solidFill>
            <a:schemeClr val="bg2"/>
          </a:solidFill>
        </p:spPr>
        <p:txBody>
          <a:bodyPr lIns="504000" bIns="288000" anchor="b"/>
          <a:lstStyle>
            <a:lvl1pPr marL="0" indent="0" algn="ctr">
              <a:buNone/>
              <a:defRPr sz="13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D1B1F5E5-FFE8-4980-A265-A8325B569B12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E55E93C9-F91A-401F-A16E-FF19B5CE4F7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87356" y="712022"/>
            <a:ext cx="189000" cy="945000"/>
          </a:xfrm>
          <a:solidFill>
            <a:srgbClr val="FC4C0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66CFFB0E-B293-4FC5-A26E-7CEC82AA569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6356" y="523022"/>
            <a:ext cx="5670000" cy="1134000"/>
          </a:xfrm>
          <a:solidFill>
            <a:srgbClr val="F18700">
              <a:alpha val="89804"/>
            </a:srgb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 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3B858534-A605-4531-8083-01BA112013C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276666" y="712022"/>
            <a:ext cx="5291138" cy="1528200"/>
          </a:xfrm>
          <a:solidFill>
            <a:srgbClr val="E74011">
              <a:alpha val="89804"/>
            </a:srgbClr>
          </a:solidFill>
        </p:spPr>
        <p:txBody>
          <a:bodyPr lIns="252000" bIns="126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50" b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1350" b="0">
                <a:solidFill>
                  <a:schemeClr val="bg1"/>
                </a:solidFill>
                <a:latin typeface="+mj-lt"/>
              </a:defRPr>
            </a:lvl2pPr>
            <a:lvl3pPr marL="0" indent="0">
              <a:buNone/>
              <a:defRPr sz="1350" b="0">
                <a:solidFill>
                  <a:schemeClr val="bg1"/>
                </a:solidFill>
                <a:latin typeface="+mj-lt"/>
              </a:defRPr>
            </a:lvl3pPr>
            <a:lvl4pPr marL="0" indent="0">
              <a:buNone/>
              <a:defRPr sz="1350" b="0">
                <a:solidFill>
                  <a:schemeClr val="bg1"/>
                </a:solidFill>
                <a:latin typeface="+mj-lt"/>
              </a:defRPr>
            </a:lvl4pPr>
            <a:lvl5pPr marL="0" indent="0">
              <a:buNone/>
              <a:defRPr sz="1350" b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add text if needed</a:t>
            </a:r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A3C8C3A-3598-4939-B59A-07D7B83C5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356" y="712022"/>
            <a:ext cx="5292000" cy="945000"/>
          </a:xfrm>
          <a:solidFill>
            <a:srgbClr val="E40521">
              <a:alpha val="90000"/>
            </a:srgbClr>
          </a:solidFill>
        </p:spPr>
        <p:txBody>
          <a:bodyPr lIns="252000" anchor="ctr" anchorCtr="0">
            <a:noAutofit/>
          </a:bodyPr>
          <a:lstStyle>
            <a:lvl1pPr>
              <a:lnSpc>
                <a:spcPct val="90000"/>
              </a:lnSpc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B8DD72-FB9B-45F2-90EC-36313C92CD7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37699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- Sh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A4766D7E-4E66-4F29-B3D3-245854C9D5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337500"/>
            <a:ext cx="9144000" cy="4239000"/>
          </a:xfrm>
          <a:solidFill>
            <a:schemeClr val="bg2"/>
          </a:solidFill>
        </p:spPr>
        <p:txBody>
          <a:bodyPr lIns="504000" bIns="288000" anchor="b"/>
          <a:lstStyle>
            <a:lvl1pPr marL="0" indent="0" algn="ctr">
              <a:buNone/>
              <a:defRPr sz="135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D1B1F5E5-FFE8-4980-A265-A8325B569B12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22FDCE9-7E54-467A-AABD-251F9D2B5E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428" y="995166"/>
            <a:ext cx="4686443" cy="756000"/>
          </a:xfrm>
          <a:solidFill>
            <a:srgbClr val="86C9E8">
              <a:alpha val="80000"/>
            </a:srgb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9E721B-418A-410D-B681-98E3D64A1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22666"/>
            <a:ext cx="4512872" cy="945000"/>
          </a:xfrm>
          <a:solidFill>
            <a:srgbClr val="00405E">
              <a:alpha val="89804"/>
            </a:srgbClr>
          </a:solidFill>
        </p:spPr>
        <p:txBody>
          <a:bodyPr lIns="252000" anchor="ctr" anchorCtr="0">
            <a:noAutofit/>
          </a:bodyPr>
          <a:lstStyle>
            <a:lvl1pPr>
              <a:lnSpc>
                <a:spcPct val="90000"/>
              </a:lnSpc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28CFA6-5DB1-4852-9A3C-3B6704CA670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32853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- Lo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A4766D7E-4E66-4F29-B3D3-245854C9D5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337500"/>
            <a:ext cx="9144000" cy="4239000"/>
          </a:xfrm>
          <a:solidFill>
            <a:schemeClr val="bg2"/>
          </a:solidFill>
        </p:spPr>
        <p:txBody>
          <a:bodyPr lIns="504000" bIns="288000" anchor="b"/>
          <a:lstStyle>
            <a:lvl1pPr marL="0" indent="0" algn="ctr">
              <a:buFont typeface="Arial" panose="020B0604020202020204" pitchFamily="34" charset="0"/>
              <a:buNone/>
              <a:defRPr sz="13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D1B1F5E5-FFE8-4980-A265-A8325B569B12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22FDCE9-7E54-467A-AABD-251F9D2B5E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" y="995166"/>
            <a:ext cx="6013523" cy="756000"/>
          </a:xfrm>
          <a:solidFill>
            <a:srgbClr val="86C9E8">
              <a:alpha val="80000"/>
            </a:srgb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9E721B-418A-410D-B681-98E3D64A1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22666"/>
            <a:ext cx="5797523" cy="945000"/>
          </a:xfrm>
          <a:solidFill>
            <a:srgbClr val="00405E">
              <a:alpha val="89804"/>
            </a:srgbClr>
          </a:solidFill>
        </p:spPr>
        <p:txBody>
          <a:bodyPr lIns="252000" anchor="ctr" anchorCtr="0">
            <a:noAutofit/>
          </a:bodyPr>
          <a:lstStyle>
            <a:lvl1pPr>
              <a:lnSpc>
                <a:spcPct val="90000"/>
              </a:lnSpc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CF46B8-1135-44B8-8A81-A121CEE3FAF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67159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Header - 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6BFAEE-0D6B-484D-A136-FAE371DF907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017900"/>
            <a:ext cx="9144900" cy="355860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42BC65-E550-4230-8E32-D615F3DC5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539354"/>
            <a:ext cx="4571100" cy="945000"/>
          </a:xfrm>
          <a:solidFill>
            <a:schemeClr val="accent3">
              <a:alpha val="90000"/>
            </a:schemeClr>
          </a:solidFill>
        </p:spPr>
        <p:txBody>
          <a:bodyPr lIns="756000" anchor="ctr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6E1188E-E984-4E55-AB86-D72EB13EC7E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67001" y="1620000"/>
            <a:ext cx="8379899" cy="2300719"/>
          </a:xfrm>
        </p:spPr>
        <p:txBody>
          <a:bodyPr tIns="0"/>
          <a:lstStyle/>
          <a:p>
            <a:pPr lvl="0"/>
            <a:r>
              <a:rPr lang="en-GB" dirty="0"/>
              <a:t>Click to add text or click on icon required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52836A7-8121-45C0-A425-8DCB4CAE930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66738" y="4115992"/>
            <a:ext cx="8379619" cy="459581"/>
          </a:xfrm>
          <a:solidFill>
            <a:srgbClr val="877E79"/>
          </a:solidFill>
        </p:spPr>
        <p:txBody>
          <a:bodyPr anchor="ctr" anchorCtr="0"/>
          <a:lstStyle>
            <a:lvl1pPr marL="0" indent="0" algn="ctr">
              <a:buNone/>
              <a:defRPr sz="1350">
                <a:solidFill>
                  <a:schemeClr val="bg1"/>
                </a:solidFill>
              </a:defRPr>
            </a:lvl1pPr>
            <a:lvl2pPr marL="0" indent="0" algn="ctr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 marL="189000" indent="0">
              <a:buNone/>
              <a:defRPr>
                <a:solidFill>
                  <a:schemeClr val="bg1"/>
                </a:solidFill>
              </a:defRPr>
            </a:lvl4pPr>
            <a:lvl5pPr marL="3780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add text or remove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18858773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53">
          <p15:clr>
            <a:srgbClr val="717275"/>
          </p15:clr>
        </p15:guide>
        <p15:guide id="3" orient="horz" pos="1360">
          <p15:clr>
            <a:srgbClr val="FF96FF"/>
          </p15:clr>
        </p15:guide>
        <p15:guide id="4" orient="horz" pos="3843">
          <p15:clr>
            <a:srgbClr val="FF96FF"/>
          </p15:clr>
        </p15:guide>
        <p15:guide id="5" pos="476">
          <p15:clr>
            <a:srgbClr val="FF96FF"/>
          </p15:clr>
        </p15:guide>
        <p15:guide id="6" pos="7514">
          <p15:clr>
            <a:srgbClr val="FF96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_PowerpointBackground-wide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42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3197"/>
            <a:ext cx="8229600" cy="857250"/>
          </a:xfr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8133"/>
            <a:ext cx="6917267" cy="2960570"/>
          </a:xfrm>
        </p:spPr>
        <p:txBody>
          <a:bodyPr/>
          <a:lstStyle>
            <a:lvl1pPr marL="342900" indent="-342900">
              <a:buSzPct val="100000"/>
              <a:buFontTx/>
              <a:buBlip>
                <a:blip r:embed="rId3"/>
              </a:buBlip>
              <a:defRPr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92028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Header -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465EA134-2A1E-4A19-82C3-EBCDB13EFD3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0" y="1017900"/>
            <a:ext cx="9144900" cy="355860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42BC65-E550-4230-8E32-D615F3DC5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9354"/>
            <a:ext cx="4572000" cy="945000"/>
          </a:xfrm>
          <a:solidFill>
            <a:schemeClr val="accent3">
              <a:alpha val="90000"/>
            </a:schemeClr>
          </a:solidFill>
        </p:spPr>
        <p:txBody>
          <a:bodyPr lIns="756000" anchor="ctr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Content Placeholder 10">
            <a:extLst>
              <a:ext uri="{FF2B5EF4-FFF2-40B4-BE49-F238E27FC236}">
                <a16:creationId xmlns:a16="http://schemas.microsoft.com/office/drawing/2014/main" id="{3AD23AB9-8D52-4DFD-9DFE-6A6A66F270AB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66737" y="1619251"/>
            <a:ext cx="4005000" cy="2305044"/>
          </a:xfrm>
        </p:spPr>
        <p:txBody>
          <a:bodyPr tIns="0"/>
          <a:lstStyle/>
          <a:p>
            <a:pPr lvl="0"/>
            <a:r>
              <a:rPr lang="en-GB" dirty="0"/>
              <a:t>Click to add text or click on icon required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F53A877-4559-47B9-BB57-B229447F63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949999" y="1620000"/>
            <a:ext cx="4005000" cy="2304295"/>
          </a:xfrm>
        </p:spPr>
        <p:txBody>
          <a:bodyPr tIns="0"/>
          <a:lstStyle/>
          <a:p>
            <a:pPr lvl="0"/>
            <a:r>
              <a:rPr lang="en-GB" dirty="0"/>
              <a:t>Click to add text or click on icon required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0EF5C6F-0D18-4D9A-B5B8-5B0BB34D903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6738" y="4115992"/>
            <a:ext cx="8379619" cy="459581"/>
          </a:xfrm>
          <a:solidFill>
            <a:srgbClr val="877E79"/>
          </a:solidFill>
        </p:spPr>
        <p:txBody>
          <a:bodyPr anchor="ctr" anchorCtr="0"/>
          <a:lstStyle>
            <a:lvl1pPr marL="0" indent="0" algn="ctr">
              <a:buNone/>
              <a:defRPr sz="1350">
                <a:solidFill>
                  <a:schemeClr val="bg1"/>
                </a:solidFill>
              </a:defRPr>
            </a:lvl1pPr>
            <a:lvl2pPr marL="0" indent="0" algn="ctr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 marL="189000" indent="0">
              <a:buNone/>
              <a:defRPr>
                <a:solidFill>
                  <a:schemeClr val="bg1"/>
                </a:solidFill>
              </a:defRPr>
            </a:lvl4pPr>
            <a:lvl5pPr marL="3780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add text or remove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2256860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53">
          <p15:clr>
            <a:srgbClr val="717275"/>
          </p15:clr>
        </p15:guide>
        <p15:guide id="3" orient="horz" pos="1360">
          <p15:clr>
            <a:srgbClr val="FF96FF"/>
          </p15:clr>
        </p15:guide>
        <p15:guide id="4" orient="horz" pos="3843">
          <p15:clr>
            <a:srgbClr val="FF96FF"/>
          </p15:clr>
        </p15:guide>
        <p15:guide id="5" pos="476">
          <p15:clr>
            <a:srgbClr val="FF96FF"/>
          </p15:clr>
        </p15:guide>
        <p15:guide id="6" pos="3840">
          <p15:clr>
            <a:srgbClr val="FF96FF"/>
          </p15:clr>
        </p15:guide>
        <p15:guide id="7" pos="4157">
          <p15:clr>
            <a:srgbClr val="FF96FF"/>
          </p15:clr>
        </p15:guide>
        <p15:guide id="8" pos="7521">
          <p15:clr>
            <a:srgbClr val="FF96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Header -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B302C5A9-C00B-4D4A-8DAC-2117BB72203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1017900"/>
            <a:ext cx="9144900" cy="355860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42BC65-E550-4230-8E32-D615F3DC5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9354"/>
            <a:ext cx="4571100" cy="945000"/>
          </a:xfrm>
          <a:solidFill>
            <a:schemeClr val="accent3">
              <a:alpha val="90000"/>
            </a:schemeClr>
          </a:solidFill>
        </p:spPr>
        <p:txBody>
          <a:bodyPr lIns="756000" anchor="ctr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C987343-9DE6-4668-8788-26718958FFD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67001" y="1620000"/>
            <a:ext cx="2670000" cy="2301016"/>
          </a:xfrm>
        </p:spPr>
        <p:txBody>
          <a:bodyPr tIns="0"/>
          <a:lstStyle/>
          <a:p>
            <a:pPr lvl="0"/>
            <a:r>
              <a:rPr lang="en-GB" dirty="0"/>
              <a:t>Click to add text or click on icon required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ECEA46B3-C3E2-48BC-B273-A46946E76AC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6001" y="1620000"/>
            <a:ext cx="2670000" cy="2301016"/>
          </a:xfrm>
        </p:spPr>
        <p:txBody>
          <a:bodyPr tIns="0"/>
          <a:lstStyle/>
          <a:p>
            <a:pPr lvl="0"/>
            <a:r>
              <a:rPr lang="en-GB" dirty="0"/>
              <a:t>Click to add text or click on icon required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Content Placeholder 10">
            <a:extLst>
              <a:ext uri="{FF2B5EF4-FFF2-40B4-BE49-F238E27FC236}">
                <a16:creationId xmlns:a16="http://schemas.microsoft.com/office/drawing/2014/main" id="{85E7B3E3-A958-48D1-9C8D-C91717E261E5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285000" y="1620000"/>
            <a:ext cx="2670000" cy="2301016"/>
          </a:xfrm>
        </p:spPr>
        <p:txBody>
          <a:bodyPr tIns="0"/>
          <a:lstStyle/>
          <a:p>
            <a:pPr lvl="0"/>
            <a:r>
              <a:rPr lang="en-GB" dirty="0"/>
              <a:t>Click to add text or click on icon required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2784B894-7D71-492A-82B9-0B2243CF10E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6738" y="4115992"/>
            <a:ext cx="8379619" cy="459581"/>
          </a:xfrm>
          <a:solidFill>
            <a:srgbClr val="877E79"/>
          </a:solidFill>
        </p:spPr>
        <p:txBody>
          <a:bodyPr anchor="ctr" anchorCtr="0"/>
          <a:lstStyle>
            <a:lvl1pPr marL="0" indent="0" algn="ctr">
              <a:buNone/>
              <a:defRPr sz="1350">
                <a:solidFill>
                  <a:schemeClr val="bg1"/>
                </a:solidFill>
              </a:defRPr>
            </a:lvl1pPr>
            <a:lvl2pPr marL="0" indent="0" algn="ctr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 marL="189000" indent="0">
              <a:buNone/>
              <a:defRPr>
                <a:solidFill>
                  <a:schemeClr val="bg1"/>
                </a:solidFill>
              </a:defRPr>
            </a:lvl4pPr>
            <a:lvl5pPr marL="3780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add text or remove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2806008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53">
          <p15:clr>
            <a:srgbClr val="717275"/>
          </p15:clr>
        </p15:guide>
        <p15:guide id="2" orient="horz" pos="855">
          <p15:clr>
            <a:srgbClr val="717275"/>
          </p15:clr>
        </p15:guide>
        <p15:guide id="3" orient="horz" pos="1360">
          <p15:clr>
            <a:srgbClr val="FF96FF"/>
          </p15:clr>
        </p15:guide>
        <p15:guide id="4" orient="horz" pos="3843">
          <p15:clr>
            <a:srgbClr val="FF96FF"/>
          </p15:clr>
        </p15:guide>
        <p15:guide id="5" pos="476">
          <p15:clr>
            <a:srgbClr val="FF96FF"/>
          </p15:clr>
        </p15:guide>
        <p15:guide id="6" pos="2718">
          <p15:clr>
            <a:srgbClr val="FF96FF"/>
          </p15:clr>
        </p15:guide>
        <p15:guide id="7" pos="2877">
          <p15:clr>
            <a:srgbClr val="FF96FF"/>
          </p15:clr>
        </p15:guide>
        <p15:guide id="8" pos="5120">
          <p15:clr>
            <a:srgbClr val="FF96FF"/>
          </p15:clr>
        </p15:guide>
        <p15:guide id="9" pos="5278">
          <p15:clr>
            <a:srgbClr val="FF96FF"/>
          </p15:clr>
        </p15:guide>
        <p15:guide id="10" pos="7521">
          <p15:clr>
            <a:srgbClr val="FF96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Header -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5199928-C06E-4CB9-96E5-EF5C80BC131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017900"/>
            <a:ext cx="9144900" cy="355860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42BC65-E550-4230-8E32-D615F3DC5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9354"/>
            <a:ext cx="4572000" cy="945000"/>
          </a:xfrm>
          <a:solidFill>
            <a:schemeClr val="accent3">
              <a:alpha val="90000"/>
            </a:schemeClr>
          </a:solidFill>
        </p:spPr>
        <p:txBody>
          <a:bodyPr lIns="756000" anchor="ctr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Content Placeholder 10">
            <a:extLst>
              <a:ext uri="{FF2B5EF4-FFF2-40B4-BE49-F238E27FC236}">
                <a16:creationId xmlns:a16="http://schemas.microsoft.com/office/drawing/2014/main" id="{008A6A54-631D-46CD-A50B-36674304582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67001" y="1620001"/>
            <a:ext cx="4005000" cy="2955572"/>
          </a:xfrm>
        </p:spPr>
        <p:txBody>
          <a:bodyPr tIns="0"/>
          <a:lstStyle>
            <a:lvl1pPr>
              <a:defRPr/>
            </a:lvl1pPr>
          </a:lstStyle>
          <a:p>
            <a:pPr lvl="0"/>
            <a:r>
              <a:rPr lang="en-GB" dirty="0"/>
              <a:t>Click to add text or click on icon required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E8553614-A425-4A95-AD44-0B0428BC614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949429" y="1017984"/>
            <a:ext cx="4005000" cy="3557588"/>
          </a:xfrm>
          <a:noFill/>
        </p:spPr>
        <p:txBody>
          <a:bodyPr tIns="144000"/>
          <a:lstStyle>
            <a:lvl1pPr marL="0" indent="0" algn="ctr">
              <a:buNone/>
              <a:defRPr sz="1350"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104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53">
          <p15:clr>
            <a:srgbClr val="717275"/>
          </p15:clr>
        </p15:guide>
        <p15:guide id="3" orient="horz" pos="1360">
          <p15:clr>
            <a:srgbClr val="FF96FF"/>
          </p15:clr>
        </p15:guide>
        <p15:guide id="4" orient="horz" pos="3843">
          <p15:clr>
            <a:srgbClr val="FF96FF"/>
          </p15:clr>
        </p15:guide>
        <p15:guide id="5" pos="476">
          <p15:clr>
            <a:srgbClr val="FF96FF"/>
          </p15:clr>
        </p15:guide>
        <p15:guide id="6" pos="3840">
          <p15:clr>
            <a:srgbClr val="FF96FF"/>
          </p15:clr>
        </p15:guide>
        <p15:guide id="7" pos="4157">
          <p15:clr>
            <a:srgbClr val="FF96FF"/>
          </p15:clr>
        </p15:guide>
        <p15:guide id="8" pos="7521">
          <p15:clr>
            <a:srgbClr val="FF96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Header - Content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2F440FA0-69B2-4AE3-A704-4EB1E9E942B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017901"/>
            <a:ext cx="9144900" cy="3557672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42BC65-E550-4230-8E32-D615F3DC5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9354"/>
            <a:ext cx="4572000" cy="945000"/>
          </a:xfrm>
          <a:solidFill>
            <a:schemeClr val="accent3">
              <a:alpha val="90000"/>
            </a:schemeClr>
          </a:solidFill>
        </p:spPr>
        <p:txBody>
          <a:bodyPr lIns="756000" anchor="ctr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Content Placeholder 10">
            <a:extLst>
              <a:ext uri="{FF2B5EF4-FFF2-40B4-BE49-F238E27FC236}">
                <a16:creationId xmlns:a16="http://schemas.microsoft.com/office/drawing/2014/main" id="{7BAD2C18-3A05-4876-88C4-6928EAEE84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67001" y="1620000"/>
            <a:ext cx="4005000" cy="2956500"/>
          </a:xfrm>
        </p:spPr>
        <p:txBody>
          <a:bodyPr tIns="0"/>
          <a:lstStyle/>
          <a:p>
            <a:pPr lvl="0"/>
            <a:r>
              <a:rPr lang="en-GB" dirty="0"/>
              <a:t>Click to add text or click on icon required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6F75C54D-2D3D-4848-9E01-6E68A2C42B2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949429" y="2894824"/>
            <a:ext cx="4005000" cy="1680749"/>
          </a:xfrm>
          <a:noFill/>
        </p:spPr>
        <p:txBody>
          <a:bodyPr tIns="144000"/>
          <a:lstStyle>
            <a:lvl1pPr marL="0" indent="0" algn="ctr">
              <a:buNone/>
              <a:defRPr sz="1350"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8B7E06AF-9D53-4DB7-8A04-2EAEB755898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949429" y="1017985"/>
            <a:ext cx="4005000" cy="1680749"/>
          </a:xfrm>
          <a:noFill/>
        </p:spPr>
        <p:txBody>
          <a:bodyPr tIns="144000"/>
          <a:lstStyle>
            <a:lvl1pPr marL="0" indent="0" algn="ctr">
              <a:buNone/>
              <a:defRPr sz="1350"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6757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53">
          <p15:clr>
            <a:srgbClr val="717275"/>
          </p15:clr>
        </p15:guide>
        <p15:guide id="3" orient="horz" pos="1360">
          <p15:clr>
            <a:srgbClr val="FF96FF"/>
          </p15:clr>
        </p15:guide>
        <p15:guide id="6" orient="horz" pos="3843">
          <p15:clr>
            <a:srgbClr val="FF96FF"/>
          </p15:clr>
        </p15:guide>
        <p15:guide id="7" pos="476">
          <p15:clr>
            <a:srgbClr val="FF96FF"/>
          </p15:clr>
        </p15:guide>
        <p15:guide id="8" pos="3840">
          <p15:clr>
            <a:srgbClr val="FF96FF"/>
          </p15:clr>
        </p15:guide>
        <p15:guide id="9" pos="4157">
          <p15:clr>
            <a:srgbClr val="FF96FF"/>
          </p15:clr>
        </p15:guide>
        <p15:guide id="10" pos="7521">
          <p15:clr>
            <a:srgbClr val="FF96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Header - 3 Boxed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0F2F7E28-90F6-4888-B5D9-D6C518BB32E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1017901"/>
            <a:ext cx="9144000" cy="3557672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189000" indent="0">
              <a:buNone/>
              <a:defRPr/>
            </a:lvl4pPr>
            <a:lvl5pPr marL="378000" indent="0">
              <a:buNone/>
              <a:defRPr/>
            </a:lvl5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42BC65-E550-4230-8E32-D615F3DC5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9354"/>
            <a:ext cx="4572000" cy="945000"/>
          </a:xfrm>
          <a:solidFill>
            <a:schemeClr val="accent3">
              <a:alpha val="90000"/>
            </a:schemeClr>
          </a:solidFill>
        </p:spPr>
        <p:txBody>
          <a:bodyPr lIns="756000" anchor="ctr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6" name="Text Placeholder 5">
            <a:extLst>
              <a:ext uri="{FF2B5EF4-FFF2-40B4-BE49-F238E27FC236}">
                <a16:creationId xmlns:a16="http://schemas.microsoft.com/office/drawing/2014/main" id="{163AF3FA-CD37-4BFB-9ED5-125E82D0BD8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67929" y="1619251"/>
            <a:ext cx="2670000" cy="526256"/>
          </a:xfrm>
          <a:solidFill>
            <a:schemeClr val="accent2"/>
          </a:solidFill>
        </p:spPr>
        <p:txBody>
          <a:bodyPr lIns="72000" rIns="7200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98F8E66-6C94-40A7-B10D-9D506696DDC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66738" y="2226469"/>
            <a:ext cx="2670000" cy="113466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0F8FB04-B864-45A7-A035-AA7CEF2DEC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7929" y="3442097"/>
            <a:ext cx="2670000" cy="1133475"/>
          </a:xfrm>
        </p:spPr>
        <p:txBody>
          <a:bodyPr tIns="72000"/>
          <a:lstStyle>
            <a:lvl1pPr marL="0" indent="0" algn="ctr">
              <a:buNone/>
              <a:defRPr sz="1350"/>
            </a:lvl1pPr>
          </a:lstStyle>
          <a:p>
            <a:endParaRPr lang="en-GB" dirty="0"/>
          </a:p>
        </p:txBody>
      </p:sp>
      <p:sp>
        <p:nvSpPr>
          <p:cNvPr id="37" name="Text Placeholder 5">
            <a:extLst>
              <a:ext uri="{FF2B5EF4-FFF2-40B4-BE49-F238E27FC236}">
                <a16:creationId xmlns:a16="http://schemas.microsoft.com/office/drawing/2014/main" id="{A7FDABBB-D50A-4291-8058-4752636BF03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25429" y="1621633"/>
            <a:ext cx="2670000" cy="523874"/>
          </a:xfrm>
          <a:solidFill>
            <a:schemeClr val="accent4"/>
          </a:solidFill>
        </p:spPr>
        <p:txBody>
          <a:bodyPr lIns="72000" rIns="7200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558B06C-F48C-4D2F-85C7-A928E65B98A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421855" y="2226469"/>
            <a:ext cx="2670000" cy="11346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386E4943-BA3E-4AF0-8D58-839214D5CB2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421854" y="3442097"/>
            <a:ext cx="2670000" cy="1133475"/>
          </a:xfrm>
        </p:spPr>
        <p:txBody>
          <a:bodyPr tIns="72000"/>
          <a:lstStyle>
            <a:lvl1pPr marL="0" indent="0" algn="ctr">
              <a:buNone/>
              <a:defRPr sz="1350"/>
            </a:lvl1pPr>
          </a:lstStyle>
          <a:p>
            <a:endParaRPr lang="en-GB" dirty="0"/>
          </a:p>
        </p:txBody>
      </p:sp>
      <p:sp>
        <p:nvSpPr>
          <p:cNvPr id="39" name="Text Placeholder 5">
            <a:extLst>
              <a:ext uri="{FF2B5EF4-FFF2-40B4-BE49-F238E27FC236}">
                <a16:creationId xmlns:a16="http://schemas.microsoft.com/office/drawing/2014/main" id="{D7493B8C-0356-4EC0-9E5C-92AE4FD36D5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90076" y="1619250"/>
            <a:ext cx="2670000" cy="523874"/>
          </a:xfrm>
          <a:solidFill>
            <a:schemeClr val="accent5"/>
          </a:solidFill>
        </p:spPr>
        <p:txBody>
          <a:bodyPr lIns="72000" tIns="0" rIns="7200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32D53481-49C8-433F-AC61-3FB3864EFD3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84120" y="2224086"/>
            <a:ext cx="2670000" cy="11346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5971B98D-6A61-421C-AA7E-C08E9D8D81F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284119" y="3439714"/>
            <a:ext cx="2670000" cy="1133475"/>
          </a:xfrm>
        </p:spPr>
        <p:txBody>
          <a:bodyPr tIns="72000"/>
          <a:lstStyle>
            <a:lvl1pPr marL="0" indent="0" algn="ctr">
              <a:buNone/>
              <a:defRPr sz="135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1873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7">
          <p15:clr>
            <a:srgbClr val="717275"/>
          </p15:clr>
        </p15:guide>
        <p15:guide id="2" orient="horz" pos="795">
          <p15:clr>
            <a:srgbClr val="717275"/>
          </p15:clr>
        </p15:guide>
        <p15:guide id="3" orient="horz" pos="1360">
          <p15:clr>
            <a:srgbClr val="FF96FF"/>
          </p15:clr>
        </p15:guide>
        <p15:guide id="4" orient="horz" pos="3843">
          <p15:clr>
            <a:srgbClr val="FF96FF"/>
          </p15:clr>
        </p15:guide>
        <p15:guide id="5" pos="476">
          <p15:clr>
            <a:srgbClr val="FF96FF"/>
          </p15:clr>
        </p15:guide>
        <p15:guide id="6" pos="2718">
          <p15:clr>
            <a:srgbClr val="FF96FF"/>
          </p15:clr>
        </p15:guide>
        <p15:guide id="7" pos="2877">
          <p15:clr>
            <a:srgbClr val="FF96FF"/>
          </p15:clr>
        </p15:guide>
        <p15:guide id="8" pos="5120">
          <p15:clr>
            <a:srgbClr val="FF96FF"/>
          </p15:clr>
        </p15:guide>
        <p15:guide id="9" pos="5278">
          <p15:clr>
            <a:srgbClr val="FF96FF"/>
          </p15:clr>
        </p15:guide>
        <p15:guide id="10" pos="7521">
          <p15:clr>
            <a:srgbClr val="FF96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Header - 5 Boxed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1CBDB3ED-260A-444B-94C5-54437DFC5D9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0" y="1017901"/>
            <a:ext cx="9144000" cy="3557672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189000" indent="0">
              <a:buNone/>
              <a:defRPr/>
            </a:lvl4pPr>
            <a:lvl5pPr marL="378000" indent="0">
              <a:buNone/>
              <a:defRPr/>
            </a:lvl5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42BC65-E550-4230-8E32-D615F3DC5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9354"/>
            <a:ext cx="4572000" cy="945000"/>
          </a:xfrm>
          <a:solidFill>
            <a:schemeClr val="accent3">
              <a:alpha val="90000"/>
            </a:schemeClr>
          </a:solidFill>
        </p:spPr>
        <p:txBody>
          <a:bodyPr lIns="756000" anchor="ctr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33751D8A-7F22-43FB-9265-B515EC79A4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6737" y="1619250"/>
            <a:ext cx="1526400" cy="257175"/>
          </a:xfrm>
          <a:solidFill>
            <a:schemeClr val="accent2"/>
          </a:solidFill>
        </p:spPr>
        <p:txBody>
          <a:bodyPr lIns="72000" rIns="7200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4D1464-24B8-4CF3-88F1-41DCA29FDF6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66737" y="1957388"/>
            <a:ext cx="1526400" cy="1943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00E0D18-219C-4225-A990-84EB6045F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6737" y="3981451"/>
            <a:ext cx="1526400" cy="594122"/>
          </a:xfrm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endParaRPr lang="en-GB" dirty="0"/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CF83073C-C10F-4032-A81F-6B701EDCCF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87211" y="1632764"/>
            <a:ext cx="1526400" cy="257175"/>
          </a:xfrm>
          <a:solidFill>
            <a:schemeClr val="accent4"/>
          </a:solidFill>
        </p:spPr>
        <p:txBody>
          <a:bodyPr lIns="72000" rIns="7200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  <a:endParaRPr lang="en-GB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4D61A30-6B4B-4757-A826-7C179B81ADE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2286020" y="1957388"/>
            <a:ext cx="1526400" cy="1943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C4225E5-3171-42C6-A80F-7AC7599FC11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286020" y="3981451"/>
            <a:ext cx="1526400" cy="594122"/>
          </a:xfrm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endParaRPr lang="en-GB" dirty="0"/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7158B6D9-3B26-4DB7-83C8-3900F995791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07684" y="1632764"/>
            <a:ext cx="1526400" cy="257175"/>
          </a:xfrm>
          <a:solidFill>
            <a:schemeClr val="accent5"/>
          </a:solidFill>
        </p:spPr>
        <p:txBody>
          <a:bodyPr lIns="72000" rIns="7200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  <a:endParaRPr lang="en-GB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7C7A30BC-39C6-447A-84E3-209169D6702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06493" y="1957388"/>
            <a:ext cx="1526400" cy="1943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51D0CBF-5A3C-4D3F-A148-70393C713FD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005302" y="3981451"/>
            <a:ext cx="1526400" cy="594122"/>
          </a:xfrm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endParaRPr lang="en-GB" dirty="0"/>
          </a:p>
        </p:txBody>
      </p:sp>
      <p:sp>
        <p:nvSpPr>
          <p:cNvPr id="30" name="Text Placeholder 5">
            <a:extLst>
              <a:ext uri="{FF2B5EF4-FFF2-40B4-BE49-F238E27FC236}">
                <a16:creationId xmlns:a16="http://schemas.microsoft.com/office/drawing/2014/main" id="{DF9630D0-6DF3-4302-8F1F-AC29A02D02B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17382" y="1632764"/>
            <a:ext cx="1526400" cy="257175"/>
          </a:xfrm>
          <a:solidFill>
            <a:schemeClr val="accent6"/>
          </a:solidFill>
        </p:spPr>
        <p:txBody>
          <a:bodyPr lIns="72000" tIns="0" rIns="7200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  <a:endParaRPr lang="en-GB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6EBC63A6-10D8-4CEC-80D2-40C32B44D6A8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5712619" y="1957388"/>
            <a:ext cx="1526400" cy="1943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44E6DF0B-B020-4DC3-A3E4-388A77195891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717381" y="3981451"/>
            <a:ext cx="1526400" cy="594122"/>
          </a:xfrm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endParaRPr lang="en-GB" dirty="0"/>
          </a:p>
        </p:txBody>
      </p:sp>
      <p:sp>
        <p:nvSpPr>
          <p:cNvPr id="35" name="Text Placeholder 5">
            <a:extLst>
              <a:ext uri="{FF2B5EF4-FFF2-40B4-BE49-F238E27FC236}">
                <a16:creationId xmlns:a16="http://schemas.microsoft.com/office/drawing/2014/main" id="{40D0C539-FE82-45F2-ADE5-03FD735462C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29501" y="1619250"/>
            <a:ext cx="1526400" cy="257175"/>
          </a:xfrm>
          <a:solidFill>
            <a:schemeClr val="accent1"/>
          </a:solidFill>
        </p:spPr>
        <p:txBody>
          <a:bodyPr lIns="72000" rIns="7200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  <a:endParaRPr lang="en-GB" dirty="0"/>
          </a:p>
        </p:txBody>
      </p:sp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281A0A00-A3DD-4D83-BFFD-52096D211464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7435454" y="1957388"/>
            <a:ext cx="1526400" cy="1943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4A3E8C3E-64C8-40F2-92EE-38E33E0803CA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429501" y="3981451"/>
            <a:ext cx="1526400" cy="594122"/>
          </a:xfrm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1303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7">
          <p15:clr>
            <a:srgbClr val="717275"/>
          </p15:clr>
        </p15:guide>
        <p15:guide id="2" orient="horz" pos="795">
          <p15:clr>
            <a:srgbClr val="717275"/>
          </p15:clr>
        </p15:guide>
        <p15:guide id="3" orient="horz" pos="1360">
          <p15:clr>
            <a:srgbClr val="FF96FF"/>
          </p15:clr>
        </p15:guide>
        <p15:guide id="4" orient="horz" pos="3843">
          <p15:clr>
            <a:srgbClr val="FF96FF"/>
          </p15:clr>
        </p15:guide>
        <p15:guide id="5" pos="476">
          <p15:clr>
            <a:srgbClr val="FF96FF"/>
          </p15:clr>
        </p15:guide>
        <p15:guide id="6" pos="1758">
          <p15:clr>
            <a:srgbClr val="FF96FF"/>
          </p15:clr>
        </p15:guide>
        <p15:guide id="7" pos="1916">
          <p15:clr>
            <a:srgbClr val="FF96FF"/>
          </p15:clr>
        </p15:guide>
        <p15:guide id="8" pos="3198">
          <p15:clr>
            <a:srgbClr val="FF96FF"/>
          </p15:clr>
        </p15:guide>
        <p15:guide id="9" pos="3357">
          <p15:clr>
            <a:srgbClr val="FF96FF"/>
          </p15:clr>
        </p15:guide>
        <p15:guide id="10" pos="4639">
          <p15:clr>
            <a:srgbClr val="FF96FF"/>
          </p15:clr>
        </p15:guide>
        <p15:guide id="11" pos="4798">
          <p15:clr>
            <a:srgbClr val="FF96FF"/>
          </p15:clr>
        </p15:guide>
        <p15:guide id="12" pos="6080">
          <p15:clr>
            <a:srgbClr val="FF96FF"/>
          </p15:clr>
        </p15:guide>
        <p15:guide id="13" pos="6239">
          <p15:clr>
            <a:srgbClr val="FF96FF"/>
          </p15:clr>
        </p15:guide>
        <p15:guide id="14" pos="7521">
          <p15:clr>
            <a:srgbClr val="FF96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42BC65-E550-4230-8E32-D615F3DC5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9354"/>
            <a:ext cx="4572000" cy="945000"/>
          </a:xfrm>
          <a:solidFill>
            <a:schemeClr val="accent3">
              <a:alpha val="90000"/>
            </a:schemeClr>
          </a:solidFill>
        </p:spPr>
        <p:txBody>
          <a:bodyPr lIns="756000" anchor="ctr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9478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53">
          <p15:clr>
            <a:srgbClr val="717275"/>
          </p15:clr>
        </p15:guide>
        <p15:guide id="3" orient="horz" pos="1360">
          <p15:clr>
            <a:srgbClr val="FF96FF"/>
          </p15:clr>
        </p15:guide>
        <p15:guide id="6" orient="horz" pos="3843">
          <p15:clr>
            <a:srgbClr val="FF96FF"/>
          </p15:clr>
        </p15:guide>
        <p15:guide id="7" pos="476">
          <p15:clr>
            <a:srgbClr val="FF96FF"/>
          </p15:clr>
        </p15:guide>
        <p15:guide id="10" pos="7521">
          <p15:clr>
            <a:srgbClr val="FF96FF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3F28EA0-50C3-41C4-8BA5-B5CA28E6FEF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1080001"/>
            <a:ext cx="9144900" cy="3495572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0C1D73B-DA24-4465-8AD7-902AD881A8F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6738" y="4115992"/>
            <a:ext cx="8379619" cy="459581"/>
          </a:xfrm>
          <a:solidFill>
            <a:srgbClr val="877E79"/>
          </a:solidFill>
        </p:spPr>
        <p:txBody>
          <a:bodyPr anchor="ctr" anchorCtr="0"/>
          <a:lstStyle>
            <a:lvl1pPr marL="0" indent="0" algn="ctr">
              <a:buNone/>
              <a:defRPr sz="1350">
                <a:solidFill>
                  <a:schemeClr val="bg1"/>
                </a:solidFill>
              </a:defRPr>
            </a:lvl1pPr>
            <a:lvl2pPr marL="0" indent="0" algn="ctr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 marL="189000" indent="0">
              <a:buNone/>
              <a:defRPr>
                <a:solidFill>
                  <a:schemeClr val="bg1"/>
                </a:solidFill>
              </a:defRPr>
            </a:lvl4pPr>
            <a:lvl5pPr marL="3780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add text or remove box if not needed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0953246-894E-4AFF-8DBA-055A88ABC55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566737" y="1213697"/>
            <a:ext cx="8388000" cy="2707320"/>
          </a:xfrm>
        </p:spPr>
        <p:txBody>
          <a:bodyPr tIns="0"/>
          <a:lstStyle/>
          <a:p>
            <a:pPr lvl="0"/>
            <a:r>
              <a:rPr lang="en-GB" dirty="0"/>
              <a:t>Click to add text or click on icon required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5428F21-D19F-4753-B8DE-F5385E934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54732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8">
          <p15:clr>
            <a:srgbClr val="717275"/>
          </p15:clr>
        </p15:guide>
        <p15:guide id="2" orient="horz" pos="799">
          <p15:clr>
            <a:srgbClr val="717275"/>
          </p15:clr>
        </p15:guide>
        <p15:guide id="3" orient="horz" pos="1020">
          <p15:clr>
            <a:srgbClr val="FF96FF"/>
          </p15:clr>
        </p15:guide>
        <p15:guide id="4" orient="horz" pos="3843">
          <p15:clr>
            <a:srgbClr val="FF96FF"/>
          </p15:clr>
        </p15:guide>
        <p15:guide id="5" pos="476">
          <p15:clr>
            <a:srgbClr val="FF96FF"/>
          </p15:clr>
        </p15:guide>
        <p15:guide id="6" pos="7521">
          <p15:clr>
            <a:srgbClr val="FF96FF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B82F792-4C85-44AE-8D3E-218A3F1D036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1080001"/>
            <a:ext cx="9144900" cy="3495572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F883360-7F23-4C19-A522-86C528840A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6738" y="4115992"/>
            <a:ext cx="8379619" cy="459581"/>
          </a:xfrm>
          <a:solidFill>
            <a:srgbClr val="877E79"/>
          </a:solidFill>
        </p:spPr>
        <p:txBody>
          <a:bodyPr anchor="ctr" anchorCtr="0"/>
          <a:lstStyle>
            <a:lvl1pPr marL="0" indent="0" algn="ctr">
              <a:buNone/>
              <a:defRPr sz="1350">
                <a:solidFill>
                  <a:schemeClr val="bg1"/>
                </a:solidFill>
              </a:defRPr>
            </a:lvl1pPr>
            <a:lvl2pPr marL="0" indent="0" algn="ctr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 marL="189000" indent="0">
              <a:buNone/>
              <a:defRPr>
                <a:solidFill>
                  <a:schemeClr val="bg1"/>
                </a:solidFill>
              </a:defRPr>
            </a:lvl4pPr>
            <a:lvl5pPr marL="3780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add text or remove box if not needed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9" name="Content Placeholder 11">
            <a:extLst>
              <a:ext uri="{FF2B5EF4-FFF2-40B4-BE49-F238E27FC236}">
                <a16:creationId xmlns:a16="http://schemas.microsoft.com/office/drawing/2014/main" id="{04411D71-2260-47AF-A67B-EFA74D9D6B1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567001" y="1215001"/>
            <a:ext cx="4005000" cy="2707320"/>
          </a:xfrm>
        </p:spPr>
        <p:txBody>
          <a:bodyPr tIns="0"/>
          <a:lstStyle/>
          <a:p>
            <a:pPr lvl="0"/>
            <a:r>
              <a:rPr lang="en-GB" dirty="0"/>
              <a:t>Click to add text or click on icon required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7095559-5A5B-499E-AC2F-1976600FAEC3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949999" y="1215001"/>
            <a:ext cx="4005000" cy="2707320"/>
          </a:xfrm>
        </p:spPr>
        <p:txBody>
          <a:bodyPr tIns="0"/>
          <a:lstStyle/>
          <a:p>
            <a:pPr lvl="0"/>
            <a:r>
              <a:rPr lang="en-GB" dirty="0"/>
              <a:t>Click to add text or click on icon required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9D1316E-A663-4C4A-9403-C7E85C324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7995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8">
          <p15:clr>
            <a:srgbClr val="717275"/>
          </p15:clr>
        </p15:guide>
        <p15:guide id="2" orient="horz" pos="799">
          <p15:clr>
            <a:srgbClr val="717275"/>
          </p15:clr>
        </p15:guide>
        <p15:guide id="3" orient="horz" pos="1020">
          <p15:clr>
            <a:srgbClr val="FF96FF"/>
          </p15:clr>
        </p15:guide>
        <p15:guide id="4" orient="horz" pos="3843">
          <p15:clr>
            <a:srgbClr val="FF96FF"/>
          </p15:clr>
        </p15:guide>
        <p15:guide id="5" pos="476">
          <p15:clr>
            <a:srgbClr val="FF96FF"/>
          </p15:clr>
        </p15:guide>
        <p15:guide id="6" pos="3840">
          <p15:clr>
            <a:srgbClr val="FF96FF"/>
          </p15:clr>
        </p15:guide>
        <p15:guide id="7" pos="4157">
          <p15:clr>
            <a:srgbClr val="FF96FF"/>
          </p15:clr>
        </p15:guide>
        <p15:guide id="8" pos="7521">
          <p15:clr>
            <a:srgbClr val="FF96FF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5FFAB743-17D7-490F-8011-022CB6FA005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1080001"/>
            <a:ext cx="9144900" cy="3495572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642C8CA-3B6D-4A4D-9D11-579350D99B4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6738" y="4115992"/>
            <a:ext cx="8379619" cy="459581"/>
          </a:xfrm>
          <a:solidFill>
            <a:srgbClr val="877E79"/>
          </a:solidFill>
        </p:spPr>
        <p:txBody>
          <a:bodyPr anchor="ctr" anchorCtr="0"/>
          <a:lstStyle>
            <a:lvl1pPr marL="0" indent="0" algn="ctr">
              <a:buNone/>
              <a:defRPr sz="1350">
                <a:solidFill>
                  <a:schemeClr val="bg1"/>
                </a:solidFill>
              </a:defRPr>
            </a:lvl1pPr>
            <a:lvl2pPr marL="0" indent="0" algn="ctr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 marL="189000" indent="0">
              <a:buNone/>
              <a:defRPr>
                <a:solidFill>
                  <a:schemeClr val="bg1"/>
                </a:solidFill>
              </a:defRPr>
            </a:lvl4pPr>
            <a:lvl5pPr marL="3780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add text or remove box if not needed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B5F38A2C-ECFC-485E-ACEA-B8B1F65D2E9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567001" y="1215001"/>
            <a:ext cx="2670000" cy="2706015"/>
          </a:xfrm>
        </p:spPr>
        <p:txBody>
          <a:bodyPr tIns="0"/>
          <a:lstStyle/>
          <a:p>
            <a:pPr lvl="0"/>
            <a:r>
              <a:rPr lang="en-GB" dirty="0"/>
              <a:t>Click to add text or click on icon required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111">
            <a:extLst>
              <a:ext uri="{FF2B5EF4-FFF2-40B4-BE49-F238E27FC236}">
                <a16:creationId xmlns:a16="http://schemas.microsoft.com/office/drawing/2014/main" id="{F3684ECE-F808-4BAD-A909-53842AA0E7B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6001" y="1215001"/>
            <a:ext cx="2670000" cy="2706015"/>
          </a:xfrm>
        </p:spPr>
        <p:txBody>
          <a:bodyPr tIns="0"/>
          <a:lstStyle/>
          <a:p>
            <a:pPr lvl="0"/>
            <a:r>
              <a:rPr lang="en-GB" dirty="0"/>
              <a:t>Click to add text or click on icon required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Content Placeholder 112">
            <a:extLst>
              <a:ext uri="{FF2B5EF4-FFF2-40B4-BE49-F238E27FC236}">
                <a16:creationId xmlns:a16="http://schemas.microsoft.com/office/drawing/2014/main" id="{BC8CB614-BEA6-48BE-BAD1-B6D04F961AF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85000" y="1215001"/>
            <a:ext cx="2670000" cy="2706015"/>
          </a:xfrm>
        </p:spPr>
        <p:txBody>
          <a:bodyPr tIns="0"/>
          <a:lstStyle/>
          <a:p>
            <a:pPr lvl="0"/>
            <a:r>
              <a:rPr lang="en-GB" dirty="0"/>
              <a:t>Click to add text or click on icon required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04748D3-2478-466C-B368-88FF3905C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6861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8">
          <p15:clr>
            <a:srgbClr val="717275"/>
          </p15:clr>
        </p15:guide>
        <p15:guide id="2" orient="horz" pos="799">
          <p15:clr>
            <a:srgbClr val="717275"/>
          </p15:clr>
        </p15:guide>
        <p15:guide id="3" orient="horz" pos="1020">
          <p15:clr>
            <a:srgbClr val="FF96FF"/>
          </p15:clr>
        </p15:guide>
        <p15:guide id="4" orient="horz" pos="3843">
          <p15:clr>
            <a:srgbClr val="FF96FF"/>
          </p15:clr>
        </p15:guide>
        <p15:guide id="5" pos="476">
          <p15:clr>
            <a:srgbClr val="FF96FF"/>
          </p15:clr>
        </p15:guide>
        <p15:guide id="6" pos="2718">
          <p15:clr>
            <a:srgbClr val="FF96FF"/>
          </p15:clr>
        </p15:guide>
        <p15:guide id="7" pos="2877">
          <p15:clr>
            <a:srgbClr val="FF96FF"/>
          </p15:clr>
        </p15:guide>
        <p15:guide id="8" pos="5120">
          <p15:clr>
            <a:srgbClr val="FF96FF"/>
          </p15:clr>
        </p15:guide>
        <p15:guide id="9" pos="5278">
          <p15:clr>
            <a:srgbClr val="FF96FF"/>
          </p15:clr>
        </p15:guide>
        <p15:guide id="10" pos="7521">
          <p15:clr>
            <a:srgbClr val="FF96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G_PowerpointBackground-wide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42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3197"/>
            <a:ext cx="6917267" cy="85725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28"/>
            <a:ext cx="6917267" cy="29605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0426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D6B6456-0CE0-4417-9E3B-E17C5DDAC99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1080001"/>
            <a:ext cx="9144900" cy="3495572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1BC94E-8AD5-4CF2-A4B5-B04C2B7873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49429" y="1079898"/>
            <a:ext cx="4005000" cy="3495572"/>
          </a:xfrm>
          <a:noFill/>
        </p:spPr>
        <p:txBody>
          <a:bodyPr tIns="144000"/>
          <a:lstStyle>
            <a:lvl1pPr marL="0" indent="0" algn="ctr">
              <a:buNone/>
              <a:defRPr sz="1350"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1" name="Content Placeholder 11">
            <a:extLst>
              <a:ext uri="{FF2B5EF4-FFF2-40B4-BE49-F238E27FC236}">
                <a16:creationId xmlns:a16="http://schemas.microsoft.com/office/drawing/2014/main" id="{195085D3-E81E-41B3-B9A0-0A2D95E9DD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567001" y="1215001"/>
            <a:ext cx="4005000" cy="3360572"/>
          </a:xfrm>
        </p:spPr>
        <p:txBody>
          <a:bodyPr tIns="0"/>
          <a:lstStyle/>
          <a:p>
            <a:pPr marL="0" marR="0" lvl="0" indent="0" algn="l" defTabSz="685761" rtl="0" eaLnBrk="1" fontAlgn="auto" latinLnBrk="0" hangingPunct="1">
              <a:lnSpc>
                <a:spcPct val="98000"/>
              </a:lnSpc>
              <a:spcBef>
                <a:spcPts val="75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add text or click on icon required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0D55A49-B3B7-47B2-8064-5C87EE5EA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653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8">
          <p15:clr>
            <a:srgbClr val="717275"/>
          </p15:clr>
        </p15:guide>
        <p15:guide id="2" orient="horz" pos="799">
          <p15:clr>
            <a:srgbClr val="717275"/>
          </p15:clr>
        </p15:guide>
        <p15:guide id="3" orient="horz" pos="1020">
          <p15:clr>
            <a:srgbClr val="FF96FF"/>
          </p15:clr>
        </p15:guide>
        <p15:guide id="4" orient="horz" pos="3843">
          <p15:clr>
            <a:srgbClr val="FF96FF"/>
          </p15:clr>
        </p15:guide>
        <p15:guide id="5" pos="476">
          <p15:clr>
            <a:srgbClr val="FF96FF"/>
          </p15:clr>
        </p15:guide>
        <p15:guide id="6" pos="3840">
          <p15:clr>
            <a:srgbClr val="FF96FF"/>
          </p15:clr>
        </p15:guide>
        <p15:guide id="7" pos="4157">
          <p15:clr>
            <a:srgbClr val="FF96FF"/>
          </p15:clr>
        </p15:guide>
        <p15:guide id="8" pos="7521">
          <p15:clr>
            <a:srgbClr val="FF96FF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A065A478-BDE5-443C-9696-A8ECCEEFEB3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1080001"/>
            <a:ext cx="9144900" cy="3495572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1BC94E-8AD5-4CF2-A4B5-B04C2B7873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50000" y="1078970"/>
            <a:ext cx="4005000" cy="1653338"/>
          </a:xfrm>
          <a:noFill/>
        </p:spPr>
        <p:txBody>
          <a:bodyPr tIns="144000"/>
          <a:lstStyle>
            <a:lvl1pPr marL="0" indent="0" algn="ctr">
              <a:buNone/>
              <a:defRPr sz="1350"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7" name="Picture Placeholder 81">
            <a:extLst>
              <a:ext uri="{FF2B5EF4-FFF2-40B4-BE49-F238E27FC236}">
                <a16:creationId xmlns:a16="http://schemas.microsoft.com/office/drawing/2014/main" id="{ACAA190F-BCAE-4717-ADF1-61A727B8FF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50000" y="2922235"/>
            <a:ext cx="4005000" cy="1653801"/>
          </a:xfrm>
          <a:noFill/>
        </p:spPr>
        <p:txBody>
          <a:bodyPr tIns="144000"/>
          <a:lstStyle>
            <a:lvl1pPr marL="0" indent="0" algn="ctr">
              <a:buNone/>
              <a:defRPr sz="1350"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1" name="Content Placeholder 11">
            <a:extLst>
              <a:ext uri="{FF2B5EF4-FFF2-40B4-BE49-F238E27FC236}">
                <a16:creationId xmlns:a16="http://schemas.microsoft.com/office/drawing/2014/main" id="{F82A98BA-F432-417A-A11F-027E2AD47B8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567001" y="1215001"/>
            <a:ext cx="4005000" cy="3361499"/>
          </a:xfrm>
        </p:spPr>
        <p:txBody>
          <a:bodyPr tIns="0"/>
          <a:lstStyle/>
          <a:p>
            <a:pPr marL="0" marR="0" lvl="0" indent="0" algn="l" defTabSz="685761" rtl="0" eaLnBrk="1" fontAlgn="auto" latinLnBrk="0" hangingPunct="1">
              <a:lnSpc>
                <a:spcPct val="98000"/>
              </a:lnSpc>
              <a:spcBef>
                <a:spcPts val="75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add text or click on icon required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32A2EB-F839-4585-88D6-E2058797A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265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8">
          <p15:clr>
            <a:srgbClr val="717275"/>
          </p15:clr>
        </p15:guide>
        <p15:guide id="2" orient="horz" pos="799">
          <p15:clr>
            <a:srgbClr val="717275"/>
          </p15:clr>
        </p15:guide>
        <p15:guide id="3" orient="horz" pos="1020">
          <p15:clr>
            <a:srgbClr val="FF96FF"/>
          </p15:clr>
        </p15:guide>
        <p15:guide id="6" orient="horz" pos="3843">
          <p15:clr>
            <a:srgbClr val="FF96FF"/>
          </p15:clr>
        </p15:guide>
        <p15:guide id="7" pos="476">
          <p15:clr>
            <a:srgbClr val="FF96FF"/>
          </p15:clr>
        </p15:guide>
        <p15:guide id="8" pos="3840">
          <p15:clr>
            <a:srgbClr val="FF96FF"/>
          </p15:clr>
        </p15:guide>
        <p15:guide id="9" pos="4157">
          <p15:clr>
            <a:srgbClr val="FF96FF"/>
          </p15:clr>
        </p15:guide>
        <p15:guide id="10" pos="7521">
          <p15:clr>
            <a:srgbClr val="FF96FF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xed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7787FAA5-67C7-4C54-B6DA-E3263F772F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1214438"/>
            <a:ext cx="9144000" cy="337066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32A2EB-F839-4585-88D6-E2058797A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A41F14-C51C-4A38-90D8-E015902E90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67929" y="1214438"/>
            <a:ext cx="2670000" cy="607219"/>
          </a:xfrm>
          <a:solidFill>
            <a:schemeClr val="accent2"/>
          </a:solidFill>
        </p:spPr>
        <p:txBody>
          <a:bodyPr lIns="72000" rIns="7200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255092A-49F0-4CDD-9FA7-25636468C08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67929" y="1902620"/>
            <a:ext cx="2670000" cy="129659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11A2C9B-9638-48F7-9503-F16973D813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6737" y="3288507"/>
            <a:ext cx="2670000" cy="1296591"/>
          </a:xfrm>
        </p:spPr>
        <p:txBody>
          <a:bodyPr tIns="72000"/>
          <a:lstStyle>
            <a:lvl1pPr marL="0" indent="0" algn="ctr">
              <a:buNone/>
              <a:defRPr sz="1350"/>
            </a:lvl1pPr>
          </a:lstStyle>
          <a:p>
            <a:endParaRPr lang="en-GB" dirty="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11614A04-5625-43DD-8604-D1D979363F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26000" y="1204649"/>
            <a:ext cx="2670000" cy="617007"/>
          </a:xfrm>
          <a:solidFill>
            <a:schemeClr val="accent4"/>
          </a:solidFill>
        </p:spPr>
        <p:txBody>
          <a:bodyPr lIns="72000" rIns="72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4B0F2FDB-FC44-4EED-B70F-AB3177432C8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426000" y="1892831"/>
            <a:ext cx="2670000" cy="129659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E75AD695-A403-49BB-90DA-B343368715C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428383" y="3278718"/>
            <a:ext cx="2670000" cy="1287065"/>
          </a:xfrm>
        </p:spPr>
        <p:txBody>
          <a:bodyPr tIns="72000"/>
          <a:lstStyle>
            <a:lvl1pPr marL="0" indent="0" algn="ctr">
              <a:buNone/>
              <a:defRPr sz="1350"/>
            </a:lvl1pPr>
          </a:lstStyle>
          <a:p>
            <a:endParaRPr lang="en-GB" dirty="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03569F73-A856-4F57-BEB7-4E7FFF18C8F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84119" y="1204651"/>
            <a:ext cx="2670000" cy="617006"/>
          </a:xfrm>
          <a:solidFill>
            <a:schemeClr val="accent5"/>
          </a:solidFill>
        </p:spPr>
        <p:txBody>
          <a:bodyPr lIns="72000" rIns="72000" anchor="ctr"/>
          <a:lstStyle>
            <a:lvl1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968814DB-EE45-473E-ADD3-9756091F03B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88883" y="1892832"/>
            <a:ext cx="2670000" cy="129659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3699D712-AC27-4B39-9FC7-E79E726A5C0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288883" y="3278720"/>
            <a:ext cx="2670000" cy="1287065"/>
          </a:xfrm>
        </p:spPr>
        <p:txBody>
          <a:bodyPr tIns="72000"/>
          <a:lstStyle>
            <a:lvl1pPr marL="0" indent="0" algn="ctr">
              <a:buNone/>
              <a:defRPr sz="135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6158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7">
          <p15:clr>
            <a:srgbClr val="717275"/>
          </p15:clr>
        </p15:guide>
        <p15:guide id="2" orient="horz" pos="795">
          <p15:clr>
            <a:srgbClr val="717275"/>
          </p15:clr>
        </p15:guide>
        <p15:guide id="3" orient="horz" pos="1020">
          <p15:clr>
            <a:srgbClr val="FF96FF"/>
          </p15:clr>
        </p15:guide>
        <p15:guide id="4" orient="horz" pos="3843">
          <p15:clr>
            <a:srgbClr val="FF96FF"/>
          </p15:clr>
        </p15:guide>
        <p15:guide id="5" pos="476">
          <p15:clr>
            <a:srgbClr val="FF96FF"/>
          </p15:clr>
        </p15:guide>
        <p15:guide id="6" pos="2718">
          <p15:clr>
            <a:srgbClr val="FF96FF"/>
          </p15:clr>
        </p15:guide>
        <p15:guide id="7" pos="2877">
          <p15:clr>
            <a:srgbClr val="FF96FF"/>
          </p15:clr>
        </p15:guide>
        <p15:guide id="8" pos="5120">
          <p15:clr>
            <a:srgbClr val="FF96FF"/>
          </p15:clr>
        </p15:guide>
        <p15:guide id="9" pos="5278">
          <p15:clr>
            <a:srgbClr val="FF96FF"/>
          </p15:clr>
        </p15:guide>
        <p15:guide id="10" pos="7521">
          <p15:clr>
            <a:srgbClr val="FF96FF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Boxed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77D41B0-FC4A-445B-B1D2-D51B6A2B796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0" y="1214438"/>
            <a:ext cx="9144000" cy="337066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189000" indent="0">
              <a:buNone/>
              <a:defRPr/>
            </a:lvl4pPr>
            <a:lvl5pPr marL="378000" indent="0">
              <a:buNone/>
              <a:defRPr/>
            </a:lvl5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32A2EB-F839-4585-88D6-E2058797A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A41F14-C51C-4A38-90D8-E015902E90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7928" y="1214438"/>
            <a:ext cx="1526400" cy="301229"/>
          </a:xfrm>
          <a:solidFill>
            <a:schemeClr val="accent2"/>
          </a:solidFill>
        </p:spPr>
        <p:txBody>
          <a:bodyPr lIns="72000" rIns="7200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255092A-49F0-4CDD-9FA7-25636468C08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67928" y="1596629"/>
            <a:ext cx="1526400" cy="208240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11A2C9B-9638-48F7-9503-F16973D813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6737" y="3759993"/>
            <a:ext cx="1526400" cy="825105"/>
          </a:xfrm>
        </p:spPr>
        <p:txBody>
          <a:bodyPr tIns="36000"/>
          <a:lstStyle>
            <a:lvl1pPr marL="0" indent="0" algn="ctr">
              <a:buNone/>
              <a:defRPr sz="1200"/>
            </a:lvl1pPr>
          </a:lstStyle>
          <a:p>
            <a:endParaRPr lang="en-GB" dirty="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11614A04-5625-43DD-8604-D1D979363F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81238" y="1214437"/>
            <a:ext cx="1526400" cy="301228"/>
          </a:xfrm>
          <a:solidFill>
            <a:schemeClr val="accent4"/>
          </a:solidFill>
        </p:spPr>
        <p:txBody>
          <a:bodyPr lIns="72000" rIns="72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  <a:endParaRPr lang="en-GB" dirty="0"/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4B0F2FDB-FC44-4EED-B70F-AB3177432C8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2281238" y="1596627"/>
            <a:ext cx="1526400" cy="20824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E75AD695-A403-49BB-90DA-B343368715C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281238" y="3750466"/>
            <a:ext cx="1526400" cy="825105"/>
          </a:xfrm>
        </p:spPr>
        <p:txBody>
          <a:bodyPr tIns="36000"/>
          <a:lstStyle>
            <a:lvl1pPr marL="0" indent="0" algn="ctr">
              <a:buNone/>
              <a:defRPr sz="1200"/>
            </a:lvl1pPr>
          </a:lstStyle>
          <a:p>
            <a:endParaRPr lang="en-GB" dirty="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03569F73-A856-4F57-BEB7-4E7FFF18C8F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96929" y="1214438"/>
            <a:ext cx="1526400" cy="301229"/>
          </a:xfrm>
          <a:solidFill>
            <a:schemeClr val="accent5"/>
          </a:solidFill>
        </p:spPr>
        <p:txBody>
          <a:bodyPr lIns="72000" rIns="72000" anchor="ctr"/>
          <a:lstStyle>
            <a:lvl1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  <a:endParaRPr lang="en-GB" dirty="0"/>
          </a:p>
        </p:txBody>
      </p:sp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968814DB-EE45-473E-ADD3-9756091F03B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3996929" y="1596629"/>
            <a:ext cx="1526400" cy="208240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3699D712-AC27-4B39-9FC7-E79E726A5C0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999311" y="3750467"/>
            <a:ext cx="1526400" cy="825105"/>
          </a:xfrm>
        </p:spPr>
        <p:txBody>
          <a:bodyPr tIns="36000"/>
          <a:lstStyle>
            <a:lvl1pPr marL="0" indent="0" algn="ctr">
              <a:buNone/>
              <a:defRPr sz="1200"/>
            </a:lvl1pPr>
          </a:lstStyle>
          <a:p>
            <a:endParaRPr lang="en-GB" dirty="0"/>
          </a:p>
        </p:txBody>
      </p:sp>
      <p:sp>
        <p:nvSpPr>
          <p:cNvPr id="15" name="Text Placeholder 34">
            <a:extLst>
              <a:ext uri="{FF2B5EF4-FFF2-40B4-BE49-F238E27FC236}">
                <a16:creationId xmlns:a16="http://schemas.microsoft.com/office/drawing/2014/main" id="{BDF5F3B2-B169-424D-8E1F-E57141DFFE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15002" y="1214438"/>
            <a:ext cx="1526400" cy="301229"/>
          </a:xfrm>
          <a:solidFill>
            <a:schemeClr val="accent6"/>
          </a:solidFill>
        </p:spPr>
        <p:txBody>
          <a:bodyPr lIns="72000" rIns="72000" anchor="ctr"/>
          <a:lstStyle>
            <a:lvl1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D535B42-E5BC-4AD7-ACF0-8E7736B52DE7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5715002" y="1596629"/>
            <a:ext cx="1526400" cy="20824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C0CBFB2-E9B0-4E3F-A865-B4CE5F4AB46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716192" y="3750467"/>
            <a:ext cx="1526400" cy="834630"/>
          </a:xfrm>
        </p:spPr>
        <p:txBody>
          <a:bodyPr tIns="36000"/>
          <a:lstStyle>
            <a:lvl1pPr marL="0" indent="0" algn="ctr">
              <a:buNone/>
              <a:defRPr sz="1200"/>
            </a:lvl1pPr>
          </a:lstStyle>
          <a:p>
            <a:endParaRPr lang="en-GB" dirty="0"/>
          </a:p>
        </p:txBody>
      </p:sp>
      <p:sp>
        <p:nvSpPr>
          <p:cNvPr id="20" name="Text Placeholder 34">
            <a:extLst>
              <a:ext uri="{FF2B5EF4-FFF2-40B4-BE49-F238E27FC236}">
                <a16:creationId xmlns:a16="http://schemas.microsoft.com/office/drawing/2014/main" id="{DABF480B-5EE1-47B6-BCD6-1BA7FF0159C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30693" y="1214438"/>
            <a:ext cx="1526400" cy="301229"/>
          </a:xfrm>
          <a:solidFill>
            <a:schemeClr val="accent3"/>
          </a:solidFill>
        </p:spPr>
        <p:txBody>
          <a:bodyPr lIns="72000" rIns="72000" anchor="ctr"/>
          <a:lstStyle>
            <a:lvl1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  <a:endParaRPr lang="en-GB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0ED5789C-8005-4F83-9824-18B6F8F0ADFB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7434266" y="1596629"/>
            <a:ext cx="1526400" cy="20824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F4F7BF8-816A-4762-BD96-85C36C4C58FB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430694" y="3750467"/>
            <a:ext cx="1526400" cy="825105"/>
          </a:xfrm>
        </p:spPr>
        <p:txBody>
          <a:bodyPr tIns="36000"/>
          <a:lstStyle>
            <a:lvl1pPr marL="0" indent="0" algn="ctr">
              <a:buNone/>
              <a:defRPr sz="12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0028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7">
          <p15:clr>
            <a:srgbClr val="717275"/>
          </p15:clr>
        </p15:guide>
        <p15:guide id="2" orient="horz" pos="795">
          <p15:clr>
            <a:srgbClr val="717275"/>
          </p15:clr>
        </p15:guide>
        <p15:guide id="3" orient="horz" pos="1020">
          <p15:clr>
            <a:srgbClr val="FF96FF"/>
          </p15:clr>
        </p15:guide>
        <p15:guide id="4" orient="horz" pos="3843">
          <p15:clr>
            <a:srgbClr val="FF96FF"/>
          </p15:clr>
        </p15:guide>
        <p15:guide id="5" pos="476">
          <p15:clr>
            <a:srgbClr val="FF96FF"/>
          </p15:clr>
        </p15:guide>
        <p15:guide id="6" pos="1758">
          <p15:clr>
            <a:srgbClr val="FF96FF"/>
          </p15:clr>
        </p15:guide>
        <p15:guide id="7" pos="1916">
          <p15:clr>
            <a:srgbClr val="FF96FF"/>
          </p15:clr>
        </p15:guide>
        <p15:guide id="8" pos="3198">
          <p15:clr>
            <a:srgbClr val="FF96FF"/>
          </p15:clr>
        </p15:guide>
        <p15:guide id="9" pos="3357">
          <p15:clr>
            <a:srgbClr val="FF96FF"/>
          </p15:clr>
        </p15:guide>
        <p15:guide id="10" pos="4639">
          <p15:clr>
            <a:srgbClr val="FF96FF"/>
          </p15:clr>
        </p15:guide>
        <p15:guide id="11" pos="4798">
          <p15:clr>
            <a:srgbClr val="FF96FF"/>
          </p15:clr>
        </p15:guide>
        <p15:guide id="12" pos="6080">
          <p15:clr>
            <a:srgbClr val="FF96FF"/>
          </p15:clr>
        </p15:guide>
        <p15:guide id="13" pos="6239">
          <p15:clr>
            <a:srgbClr val="FF96FF"/>
          </p15:clr>
        </p15:guide>
        <p15:guide id="14" pos="7521">
          <p15:clr>
            <a:srgbClr val="FF96FF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C98FB7C0-AB81-400B-93D2-786E05B9EC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539354"/>
            <a:ext cx="9144000" cy="4037146"/>
          </a:xfrm>
          <a:solidFill>
            <a:schemeClr val="bg2"/>
          </a:solidFill>
        </p:spPr>
        <p:txBody>
          <a:bodyPr tIns="144000"/>
          <a:lstStyle>
            <a:lvl1pPr marL="0" indent="0" algn="ctr">
              <a:buNone/>
              <a:defRPr sz="1350"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945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53">
          <p15:clr>
            <a:srgbClr val="717275"/>
          </p15:clr>
        </p15:guide>
        <p15:guide id="3" orient="horz" pos="1020">
          <p15:clr>
            <a:srgbClr val="FF96FF"/>
          </p15:clr>
        </p15:guide>
        <p15:guide id="4" orient="horz" pos="3843">
          <p15:clr>
            <a:srgbClr val="FF96FF"/>
          </p15:clr>
        </p15:guide>
        <p15:guide id="5" pos="476">
          <p15:clr>
            <a:srgbClr val="FF96FF"/>
          </p15:clr>
        </p15:guide>
        <p15:guide id="6" pos="7521">
          <p15:clr>
            <a:srgbClr val="FF96FF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19B27-03EA-489A-B1C5-CB3D5B3F7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Guides" hidden="1">
            <a:extLst>
              <a:ext uri="{FF2B5EF4-FFF2-40B4-BE49-F238E27FC236}">
                <a16:creationId xmlns:a16="http://schemas.microsoft.com/office/drawing/2014/main" id="{84D31DE4-3D79-4537-827A-488910F153E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C3D0E27-12CD-4AD0-B9EF-40EEA6603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7999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8">
          <p15:clr>
            <a:srgbClr val="717275"/>
          </p15:clr>
        </p15:guide>
        <p15:guide id="2" orient="horz" pos="799">
          <p15:clr>
            <a:srgbClr val="717275"/>
          </p15:clr>
        </p15:guide>
        <p15:guide id="3" orient="horz" pos="1020">
          <p15:clr>
            <a:srgbClr val="FF96FF"/>
          </p15:clr>
        </p15:guide>
        <p15:guide id="6" orient="horz" pos="3843">
          <p15:clr>
            <a:srgbClr val="FF96FF"/>
          </p15:clr>
        </p15:guide>
        <p15:guide id="7" pos="476">
          <p15:clr>
            <a:srgbClr val="FF96FF"/>
          </p15:clr>
        </p15:guide>
        <p15:guide id="8" pos="3840">
          <p15:clr>
            <a:srgbClr val="FF96FF"/>
          </p15:clr>
        </p15:guide>
        <p15:guide id="9" pos="4157">
          <p15:clr>
            <a:srgbClr val="FF96FF"/>
          </p15:clr>
        </p15:guide>
        <p15:guide id="10" pos="7521">
          <p15:clr>
            <a:srgbClr val="FF96FF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column text, no subtitle 1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591300"/>
            <a:ext cx="8492400" cy="2538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/>
          <a:p>
            <a:r>
              <a:rPr lang="en-US" dirty="0"/>
              <a:t>Title line 1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23DE-DF0A-45CF-9929-81DBBDC71DC7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432000" y="1455300"/>
            <a:ext cx="8492400" cy="3107700"/>
          </a:xfrm>
        </p:spPr>
        <p:txBody>
          <a:bodyPr wrap="square" lIns="0" tIns="0" rIns="0" bIns="0">
            <a:noAutofit/>
          </a:bodyPr>
          <a:lstStyle>
            <a:lvl1pPr marL="214313" indent="-214313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ab 1"/>
          <p:cNvSpPr/>
          <p:nvPr userDrawn="1"/>
        </p:nvSpPr>
        <p:spPr>
          <a:xfrm>
            <a:off x="0" y="429738"/>
            <a:ext cx="162000" cy="1647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2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013" dirty="0"/>
          </a:p>
        </p:txBody>
      </p:sp>
    </p:spTree>
    <p:extLst>
      <p:ext uri="{BB962C8B-B14F-4D97-AF65-F5344CB8AC3E}">
        <p14:creationId xmlns:p14="http://schemas.microsoft.com/office/powerpoint/2010/main" val="9922492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column text, no subtitle, 1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23DE-DF0A-45CF-9929-81DBBDC71DC7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432000" y="1455300"/>
            <a:ext cx="8548200" cy="3134700"/>
          </a:xfrm>
        </p:spPr>
        <p:txBody>
          <a:bodyPr wrap="square" lIns="0" tIns="0" rIns="0" bIns="0">
            <a:noAutofit/>
          </a:bodyPr>
          <a:lstStyle>
            <a:lvl1pPr marL="214313" indent="-214313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ab 1"/>
          <p:cNvSpPr/>
          <p:nvPr userDrawn="1"/>
        </p:nvSpPr>
        <p:spPr>
          <a:xfrm>
            <a:off x="0" y="623700"/>
            <a:ext cx="162000" cy="1647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2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350" dirty="0"/>
          </a:p>
        </p:txBody>
      </p:sp>
    </p:spTree>
    <p:extLst>
      <p:ext uri="{BB962C8B-B14F-4D97-AF65-F5344CB8AC3E}">
        <p14:creationId xmlns:p14="http://schemas.microsoft.com/office/powerpoint/2010/main" val="30941888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3184AC-EE60-47B9-A382-8BADB9C8E9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ab 1"/>
          <p:cNvSpPr/>
          <p:nvPr userDrawn="1"/>
        </p:nvSpPr>
        <p:spPr>
          <a:xfrm>
            <a:off x="0" y="429738"/>
            <a:ext cx="162000" cy="1647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2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013" dirty="0"/>
          </a:p>
        </p:txBody>
      </p:sp>
    </p:spTree>
    <p:extLst>
      <p:ext uri="{BB962C8B-B14F-4D97-AF65-F5344CB8AC3E}">
        <p14:creationId xmlns:p14="http://schemas.microsoft.com/office/powerpoint/2010/main" val="41352366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9">
          <p15:clr>
            <a:srgbClr val="FBAE40"/>
          </p15:clr>
        </p15:guide>
        <p15:guide id="2" pos="7520">
          <p15:clr>
            <a:srgbClr val="FBAE40"/>
          </p15:clr>
        </p15:guide>
        <p15:guide id="3" orient="horz" pos="465">
          <p15:clr>
            <a:srgbClr val="FBAE40"/>
          </p15:clr>
        </p15:guide>
        <p15:guide id="4" orient="horz" pos="1169">
          <p15:clr>
            <a:srgbClr val="FBAE40"/>
          </p15:clr>
        </p15:guide>
        <p15:guide id="5" orient="horz" pos="3845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Copyright BAE Systems 2021. BAE Systems Proprietary. Confidential Information.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240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Copyright BAE Systems 2021. BAE Systems Proprietary. Confidential Information.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95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Copyright BAE Systems 2021. BAE Systems Proprietary. Confidential Information.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107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Copyright BAE Systems 2021. BAE Systems Proprietary. Confidential Information.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122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Copyright BAE Systems 2021. BAE Systems Proprietary. Confidential Information.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911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Copyright BAE Systems 2021. BAE Systems Proprietary. Confidential Information.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5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tags" Target="../tags/tag3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tags" Target="../tags/tag2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31" Type="http://schemas.openxmlformats.org/officeDocument/2006/relationships/image" Target="../media/image6.emf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theme" Target="../theme/theme2.xml"/><Relationship Id="rId30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MG_PowerpointBackground-wide4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429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Copyright BAE Systems 2021. BAE Systems Proprietary. Confidential Information.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CB7D3-7E01-6F40-B7F7-D4F9BC2E073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hc"/>
          <p:cNvSpPr txBox="1"/>
          <p:nvPr userDrawn="1"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fc"/>
          <p:cNvSpPr txBox="1"/>
          <p:nvPr userDrawn="1"/>
        </p:nvSpPr>
        <p:spPr>
          <a:xfrm>
            <a:off x="0" y="4805680"/>
            <a:ext cx="9144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814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150E091-72C0-4B36-A58D-8B63F36AF699}"/>
              </a:ext>
            </a:extLst>
          </p:cNvPr>
          <p:cNvPicPr>
            <a:picLocks noChangeAspect="1"/>
          </p:cNvPicPr>
          <p:nvPr userDrawn="1"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8263" y="4763026"/>
            <a:ext cx="1207637" cy="189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533DEE-4640-4FAB-964F-91FD6C20D7CC}"/>
              </a:ext>
            </a:extLst>
          </p:cNvPr>
          <p:cNvSpPr>
            <a:spLocks noGrp="1"/>
          </p:cNvSpPr>
          <p:nvPr>
            <p:ph type="body" idx="1"/>
            <p:custDataLst>
              <p:tags r:id="rId28"/>
            </p:custDataLst>
          </p:nvPr>
        </p:nvSpPr>
        <p:spPr>
          <a:xfrm>
            <a:off x="569760" y="1214437"/>
            <a:ext cx="8386141" cy="33620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 </a:t>
            </a:r>
          </a:p>
          <a:p>
            <a:pPr lvl="8"/>
            <a:r>
              <a:rPr lang="en-US" dirty="0"/>
              <a:t>Nineth level 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6052D5-8322-44E6-8422-6FE86DCB94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2738" y="187972"/>
            <a:ext cx="273163" cy="945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091399C-B5EF-49C7-B81A-539AE2F27B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6763DBB-2D5C-462E-8FA3-DD827D3FAD36}"/>
              </a:ext>
            </a:extLst>
          </p:cNvPr>
          <p:cNvSpPr/>
          <p:nvPr userDrawn="1"/>
        </p:nvSpPr>
        <p:spPr>
          <a:xfrm>
            <a:off x="188100" y="4749967"/>
            <a:ext cx="1029676" cy="21736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>
              <a:spcAft>
                <a:spcPts val="0"/>
              </a:spcAft>
              <a:tabLst>
                <a:tab pos="202406" algn="l"/>
              </a:tabLst>
            </a:pPr>
            <a:r>
              <a:rPr lang="en-GB" sz="450" dirty="0">
                <a:solidFill>
                  <a:schemeClr val="tx1"/>
                </a:solidFill>
              </a:rPr>
              <a:t>© 2021 BAE Systems. All Rights Reserved.</a:t>
            </a:r>
          </a:p>
          <a:p>
            <a:pPr>
              <a:spcAft>
                <a:spcPts val="0"/>
              </a:spcAft>
              <a:tabLst>
                <a:tab pos="202406" algn="l"/>
              </a:tabLst>
            </a:pPr>
            <a:r>
              <a:rPr lang="en-GB" sz="450" dirty="0">
                <a:solidFill>
                  <a:schemeClr val="tx1"/>
                </a:solidFill>
              </a:rPr>
              <a:t>BAE SYSTEMS is a registered trademark.</a:t>
            </a:r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72126F2A-66DE-4F4C-BEA1-92E09399A08C}"/>
              </a:ext>
            </a:extLst>
          </p:cNvPr>
          <p:cNvSpPr>
            <a:spLocks noGrp="1"/>
          </p:cNvSpPr>
          <p:nvPr>
            <p:ph type="title"/>
            <p:custDataLst>
              <p:tags r:id="rId29"/>
            </p:custDataLst>
          </p:nvPr>
        </p:nvSpPr>
        <p:spPr>
          <a:xfrm>
            <a:off x="568380" y="330044"/>
            <a:ext cx="8386311" cy="61700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Guides" hidden="1">
            <a:extLst>
              <a:ext uri="{FF2B5EF4-FFF2-40B4-BE49-F238E27FC236}">
                <a16:creationId xmlns:a16="http://schemas.microsoft.com/office/drawing/2014/main" id="{4B2636E2-FB6C-49C7-B073-D3D2F1B1C8EF}"/>
              </a:ext>
            </a:extLst>
          </p:cNvPr>
          <p:cNvSpPr/>
          <p:nvPr userDrawn="1">
            <p:custDataLst>
              <p:tags r:id="rId30"/>
            </p:custDataLst>
          </p:nvPr>
        </p:nvSpPr>
        <p:spPr>
          <a:xfrm>
            <a:off x="0" y="0"/>
            <a:ext cx="476250" cy="1905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25" dirty="0">
              <a:solidFill>
                <a:srgbClr val="FFFFFF"/>
              </a:solidFill>
            </a:endParaRPr>
          </a:p>
        </p:txBody>
      </p:sp>
      <p:sp>
        <p:nvSpPr>
          <p:cNvPr id="5" name="hc"/>
          <p:cNvSpPr txBox="1"/>
          <p:nvPr userDrawn="1"/>
        </p:nvSpPr>
        <p:spPr>
          <a:xfrm>
            <a:off x="0" y="0"/>
            <a:ext cx="9144000" cy="3510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endParaRPr lang="en-GB" sz="600" b="1" i="0" u="none" baseline="0" dirty="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6" name="fc" descr="BAE SYSTEMS PROPRIETARY"/>
          <p:cNvSpPr txBox="1"/>
          <p:nvPr userDrawn="1"/>
        </p:nvSpPr>
        <p:spPr>
          <a:xfrm>
            <a:off x="0" y="4909186"/>
            <a:ext cx="91440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pPr algn="ctr"/>
            <a:r>
              <a:rPr lang="en-GB" sz="600" b="1" i="0" u="none" baseline="0" dirty="0">
                <a:solidFill>
                  <a:srgbClr val="000000"/>
                </a:solidFill>
                <a:latin typeface="tahoma" panose="020B0604030504040204" pitchFamily="34" charset="0"/>
              </a:rPr>
              <a:t>BAE SYSTEMS PROPRIETARY</a:t>
            </a:r>
          </a:p>
        </p:txBody>
      </p:sp>
    </p:spTree>
    <p:extLst>
      <p:ext uri="{BB962C8B-B14F-4D97-AF65-F5344CB8AC3E}">
        <p14:creationId xmlns:p14="http://schemas.microsoft.com/office/powerpoint/2010/main" val="253391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  <p:sldLayoutId id="2147483706" r:id="rId21"/>
    <p:sldLayoutId id="2147483707" r:id="rId22"/>
    <p:sldLayoutId id="2147483708" r:id="rId23"/>
    <p:sldLayoutId id="2147483709" r:id="rId24"/>
    <p:sldLayoutId id="2147483710" r:id="rId25"/>
    <p:sldLayoutId id="2147483711" r:id="rId26"/>
  </p:sldLayoutIdLst>
  <p:hf sldNum="0" hdr="0" dt="0"/>
  <p:txStyles>
    <p:titleStyle>
      <a:lvl1pPr algn="l" defTabSz="685761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9000" indent="-189000" algn="l" defTabSz="685761" rtl="0" eaLnBrk="1" latinLnBrk="0" hangingPunct="1">
        <a:lnSpc>
          <a:spcPct val="98000"/>
        </a:lnSpc>
        <a:spcBef>
          <a:spcPts val="750"/>
        </a:spcBef>
        <a:buClr>
          <a:schemeClr val="tx2"/>
        </a:buClr>
        <a:buFont typeface="Arial" panose="020B0604020202020204" pitchFamily="34" charset="0"/>
        <a:buChar char="•"/>
        <a:defRPr sz="15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189000" indent="-189000" algn="l" defTabSz="685761" rtl="0" eaLnBrk="1" latinLnBrk="0" hangingPunct="1">
        <a:lnSpc>
          <a:spcPct val="98000"/>
        </a:lnSpc>
        <a:spcBef>
          <a:spcPts val="750"/>
        </a:spcBef>
        <a:buClr>
          <a:schemeClr val="tx2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189000" indent="-189000" algn="l" defTabSz="685761" rtl="0" eaLnBrk="1" latinLnBrk="0" hangingPunct="1">
        <a:lnSpc>
          <a:spcPct val="98000"/>
        </a:lnSpc>
        <a:spcBef>
          <a:spcPts val="450"/>
        </a:spcBef>
        <a:buClr>
          <a:schemeClr val="tx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78000" indent="-189000" algn="l" defTabSz="685761" rtl="0" eaLnBrk="1" latinLnBrk="0" hangingPunct="1">
        <a:lnSpc>
          <a:spcPct val="98000"/>
        </a:lnSpc>
        <a:spcBef>
          <a:spcPts val="450"/>
        </a:spcBef>
        <a:buClr>
          <a:schemeClr val="tx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567000" indent="-189000" algn="l" defTabSz="685761" rtl="0" eaLnBrk="1" latinLnBrk="0" hangingPunct="1">
        <a:lnSpc>
          <a:spcPct val="98000"/>
        </a:lnSpc>
        <a:spcBef>
          <a:spcPts val="450"/>
        </a:spcBef>
        <a:buClr>
          <a:schemeClr val="tx2"/>
        </a:buClr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567000" indent="-189000" algn="l" defTabSz="685761" rtl="0" eaLnBrk="1" latinLnBrk="0" hangingPunct="1">
        <a:lnSpc>
          <a:spcPct val="98000"/>
        </a:lnSpc>
        <a:spcBef>
          <a:spcPts val="450"/>
        </a:spcBef>
        <a:buClr>
          <a:schemeClr val="tx2"/>
        </a:buClr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567000" indent="-189000" algn="l" defTabSz="685761" rtl="0" eaLnBrk="1" latinLnBrk="0" hangingPunct="1">
        <a:lnSpc>
          <a:spcPct val="98000"/>
        </a:lnSpc>
        <a:spcBef>
          <a:spcPts val="450"/>
        </a:spcBef>
        <a:buClr>
          <a:schemeClr val="tx2"/>
        </a:buClr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567000" indent="-189000" algn="l" defTabSz="685761" rtl="0" eaLnBrk="1" latinLnBrk="0" hangingPunct="1">
        <a:lnSpc>
          <a:spcPct val="98000"/>
        </a:lnSpc>
        <a:spcBef>
          <a:spcPts val="450"/>
        </a:spcBef>
        <a:buClr>
          <a:schemeClr val="tx2"/>
        </a:buClr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567000" indent="-189000" algn="l" defTabSz="685761" rtl="0" eaLnBrk="1" latinLnBrk="0" hangingPunct="1">
        <a:lnSpc>
          <a:spcPct val="98000"/>
        </a:lnSpc>
        <a:spcBef>
          <a:spcPts val="450"/>
        </a:spcBef>
        <a:buClr>
          <a:schemeClr val="tx2"/>
        </a:buClr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1" algn="l" defTabSz="68576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1" algn="l" defTabSz="68576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1" algn="l" defTabSz="68576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21" algn="l" defTabSz="68576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02" algn="l" defTabSz="68576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82" algn="l" defTabSz="68576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63" algn="l" defTabSz="68576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43" algn="l" defTabSz="68576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arwick.ac.uk/services/ri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4" Type="http://schemas.openxmlformats.org/officeDocument/2006/relationships/hyperlink" Target="https://www.gov.uk/export-goods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baesystems.com/sites/Satellite?c=BAEMedia_C&amp;childpagename=UK%2FBAELayout&amp;cid=1434554727458&amp;d=Touch&amp;pagename=UKWrappe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gov.uk/export-goods" TargetMode="External"/><Relationship Id="rId4" Type="http://schemas.openxmlformats.org/officeDocument/2006/relationships/hyperlink" Target="https://www.pmddtc.state.gov/ddtc_public?id=ddtc_kb_article_page&amp;sys_id=e1999c7fdb78d300d0a370131f96193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pmddtc.state.gov/sys_attachment.do?sysparm_referring_url=tear_off&amp;view=true&amp;sys_id=e83eab0b1bb764902dc36311f54bcb3b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hyperlink" Target="https://www.friedfrank.com/siteFiles/Publications/_ITAR%20Enforcement%20Digest%20on%20US%20Defense%20Trade%20Enforcement_Gershberg_2020%20update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pmddtc.state.gov/ddtc_public?id=ddtc_kb_article_page&amp;sys_id=384b968adb3cd30044f9ff621f961941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339" y="445083"/>
            <a:ext cx="8229600" cy="857250"/>
          </a:xfrm>
        </p:spPr>
        <p:txBody>
          <a:bodyPr>
            <a:normAutofit fontScale="90000"/>
          </a:bodyPr>
          <a:lstStyle/>
          <a:p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r>
              <a:rPr lang="en-GB" sz="2700" b="1" dirty="0"/>
              <a:t>The Power of Information – Threats and Opportunities in Defence Export Control</a:t>
            </a:r>
            <a:br>
              <a:rPr lang="en-GB" sz="2700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r>
              <a:rPr lang="en-GB" sz="2800" dirty="0"/>
              <a:t>CADE 2021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400" dirty="0"/>
              <a:t>Joe G Dunn 		</a:t>
            </a:r>
          </a:p>
          <a:p>
            <a:pPr marL="0" indent="0">
              <a:buNone/>
            </a:pPr>
            <a:r>
              <a:rPr lang="en-GB" sz="1400" dirty="0"/>
              <a:t>	– WMG, University of Warwick, Coventry &amp; BAE Systems plc, Farnborough</a:t>
            </a:r>
          </a:p>
          <a:p>
            <a:endParaRPr lang="en-GB" sz="1400" dirty="0"/>
          </a:p>
          <a:p>
            <a:r>
              <a:rPr lang="en-GB" sz="1400" dirty="0"/>
              <a:t>Carsten Maple 		</a:t>
            </a:r>
          </a:p>
          <a:p>
            <a:pPr marL="0" indent="0">
              <a:buNone/>
            </a:pPr>
            <a:r>
              <a:rPr lang="en-GB" sz="1400" dirty="0"/>
              <a:t>	– WMG, University of Warwick, Coventry</a:t>
            </a:r>
          </a:p>
          <a:p>
            <a:endParaRPr lang="en-GB" sz="1400" dirty="0"/>
          </a:p>
          <a:p>
            <a:r>
              <a:rPr lang="en-GB" sz="1400" dirty="0"/>
              <a:t>Gregory Epiphaniou 	</a:t>
            </a:r>
          </a:p>
          <a:p>
            <a:pPr marL="0" indent="0">
              <a:buNone/>
            </a:pPr>
            <a:r>
              <a:rPr lang="en-GB" sz="1400" dirty="0"/>
              <a:t>	– WMG, University of Warwick, Coventry</a:t>
            </a:r>
          </a:p>
          <a:p>
            <a:pPr marL="0" indent="0">
              <a:buNone/>
            </a:pPr>
            <a:endParaRPr lang="en-GB" sz="1400" dirty="0"/>
          </a:p>
        </p:txBody>
      </p:sp>
      <p:grpSp>
        <p:nvGrpSpPr>
          <p:cNvPr id="4" name="Group 3"/>
          <p:cNvGrpSpPr/>
          <p:nvPr/>
        </p:nvGrpSpPr>
        <p:grpSpPr>
          <a:xfrm>
            <a:off x="7294709" y="2667936"/>
            <a:ext cx="1583690" cy="240665"/>
            <a:chOff x="0" y="0"/>
            <a:chExt cx="1584000" cy="240768"/>
          </a:xfrm>
        </p:grpSpPr>
        <p:sp>
          <p:nvSpPr>
            <p:cNvPr id="5" name="Freeform: Shape 3"/>
            <p:cNvSpPr/>
            <p:nvPr/>
          </p:nvSpPr>
          <p:spPr>
            <a:xfrm>
              <a:off x="0" y="0"/>
              <a:ext cx="1584000" cy="240768"/>
            </a:xfrm>
            <a:custGeom>
              <a:avLst/>
              <a:gdLst>
                <a:gd name="connsiteX0" fmla="*/ 0 w 1584000"/>
                <a:gd name="connsiteY0" fmla="*/ 0 h 240768"/>
                <a:gd name="connsiteX1" fmla="*/ 1585901 w 1584000"/>
                <a:gd name="connsiteY1" fmla="*/ 0 h 240768"/>
                <a:gd name="connsiteX2" fmla="*/ 1585901 w 1584000"/>
                <a:gd name="connsiteY2" fmla="*/ 244189 h 240768"/>
                <a:gd name="connsiteX3" fmla="*/ 0 w 1584000"/>
                <a:gd name="connsiteY3" fmla="*/ 244189 h 240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4000" h="240768">
                  <a:moveTo>
                    <a:pt x="0" y="0"/>
                  </a:moveTo>
                  <a:lnTo>
                    <a:pt x="1585901" y="0"/>
                  </a:lnTo>
                  <a:lnTo>
                    <a:pt x="1585901" y="244189"/>
                  </a:lnTo>
                  <a:lnTo>
                    <a:pt x="0" y="244189"/>
                  </a:lnTo>
                  <a:close/>
                </a:path>
              </a:pathLst>
            </a:custGeom>
            <a:solidFill>
              <a:srgbClr val="D51F35"/>
            </a:solidFill>
            <a:ln w="12649" cap="flat">
              <a:noFill/>
              <a:prstDash val="solid"/>
              <a:miter/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6" name="Freeform: Shape 4"/>
            <p:cNvSpPr/>
            <p:nvPr/>
          </p:nvSpPr>
          <p:spPr>
            <a:xfrm>
              <a:off x="90732" y="59432"/>
              <a:ext cx="1406592" cy="114048"/>
            </a:xfrm>
            <a:custGeom>
              <a:avLst/>
              <a:gdLst>
                <a:gd name="connsiteX0" fmla="*/ 1306483 w 1406592"/>
                <a:gd name="connsiteY0" fmla="*/ 87183 h 114048"/>
                <a:gd name="connsiteX1" fmla="*/ 1340698 w 1406592"/>
                <a:gd name="connsiteY1" fmla="*/ 80974 h 114048"/>
                <a:gd name="connsiteX2" fmla="*/ 1362620 w 1406592"/>
                <a:gd name="connsiteY2" fmla="*/ 95547 h 114048"/>
                <a:gd name="connsiteX3" fmla="*/ 1376813 w 1406592"/>
                <a:gd name="connsiteY3" fmla="*/ 88197 h 114048"/>
                <a:gd name="connsiteX4" fmla="*/ 1362113 w 1406592"/>
                <a:gd name="connsiteY4" fmla="*/ 78313 h 114048"/>
                <a:gd name="connsiteX5" fmla="*/ 1312693 w 1406592"/>
                <a:gd name="connsiteY5" fmla="*/ 39283 h 114048"/>
                <a:gd name="connsiteX6" fmla="*/ 1328152 w 1406592"/>
                <a:gd name="connsiteY6" fmla="*/ 9124 h 114048"/>
                <a:gd name="connsiteX7" fmla="*/ 1362620 w 1406592"/>
                <a:gd name="connsiteY7" fmla="*/ 0 h 114048"/>
                <a:gd name="connsiteX8" fmla="*/ 1410901 w 1406592"/>
                <a:gd name="connsiteY8" fmla="*/ 29399 h 114048"/>
                <a:gd name="connsiteX9" fmla="*/ 1380488 w 1406592"/>
                <a:gd name="connsiteY9" fmla="*/ 38650 h 114048"/>
                <a:gd name="connsiteX10" fmla="*/ 1360973 w 1406592"/>
                <a:gd name="connsiteY10" fmla="*/ 26611 h 114048"/>
                <a:gd name="connsiteX11" fmla="*/ 1349061 w 1406592"/>
                <a:gd name="connsiteY11" fmla="*/ 34341 h 114048"/>
                <a:gd name="connsiteX12" fmla="*/ 1362367 w 1406592"/>
                <a:gd name="connsiteY12" fmla="*/ 42958 h 114048"/>
                <a:gd name="connsiteX13" fmla="*/ 1396454 w 1406592"/>
                <a:gd name="connsiteY13" fmla="*/ 52589 h 114048"/>
                <a:gd name="connsiteX14" fmla="*/ 1414322 w 1406592"/>
                <a:gd name="connsiteY14" fmla="*/ 83382 h 114048"/>
                <a:gd name="connsiteX15" fmla="*/ 1360719 w 1406592"/>
                <a:gd name="connsiteY15" fmla="*/ 123932 h 114048"/>
                <a:gd name="connsiteX16" fmla="*/ 1306483 w 1406592"/>
                <a:gd name="connsiteY16" fmla="*/ 87183 h 114048"/>
                <a:gd name="connsiteX17" fmla="*/ 1269734 w 1406592"/>
                <a:gd name="connsiteY17" fmla="*/ 1774 h 114048"/>
                <a:gd name="connsiteX18" fmla="*/ 1221201 w 1406592"/>
                <a:gd name="connsiteY18" fmla="*/ 1774 h 114048"/>
                <a:gd name="connsiteX19" fmla="*/ 1204727 w 1406592"/>
                <a:gd name="connsiteY19" fmla="*/ 65641 h 114048"/>
                <a:gd name="connsiteX20" fmla="*/ 1187240 w 1406592"/>
                <a:gd name="connsiteY20" fmla="*/ 1774 h 114048"/>
                <a:gd name="connsiteX21" fmla="*/ 1139086 w 1406592"/>
                <a:gd name="connsiteY21" fmla="*/ 1774 h 114048"/>
                <a:gd name="connsiteX22" fmla="*/ 1139086 w 1406592"/>
                <a:gd name="connsiteY22" fmla="*/ 122031 h 114048"/>
                <a:gd name="connsiteX23" fmla="*/ 1166711 w 1406592"/>
                <a:gd name="connsiteY23" fmla="*/ 122031 h 114048"/>
                <a:gd name="connsiteX24" fmla="*/ 1166711 w 1406592"/>
                <a:gd name="connsiteY24" fmla="*/ 36115 h 114048"/>
                <a:gd name="connsiteX25" fmla="*/ 1189647 w 1406592"/>
                <a:gd name="connsiteY25" fmla="*/ 122031 h 114048"/>
                <a:gd name="connsiteX26" fmla="*/ 1213091 w 1406592"/>
                <a:gd name="connsiteY26" fmla="*/ 122031 h 114048"/>
                <a:gd name="connsiteX27" fmla="*/ 1235013 w 1406592"/>
                <a:gd name="connsiteY27" fmla="*/ 36115 h 114048"/>
                <a:gd name="connsiteX28" fmla="*/ 1235267 w 1406592"/>
                <a:gd name="connsiteY28" fmla="*/ 122031 h 114048"/>
                <a:gd name="connsiteX29" fmla="*/ 1269608 w 1406592"/>
                <a:gd name="connsiteY29" fmla="*/ 122031 h 114048"/>
                <a:gd name="connsiteX30" fmla="*/ 1269608 w 1406592"/>
                <a:gd name="connsiteY30" fmla="*/ 1774 h 114048"/>
                <a:gd name="connsiteX31" fmla="*/ 1093720 w 1406592"/>
                <a:gd name="connsiteY31" fmla="*/ 93393 h 114048"/>
                <a:gd name="connsiteX32" fmla="*/ 1039611 w 1406592"/>
                <a:gd name="connsiteY32" fmla="*/ 93393 h 114048"/>
                <a:gd name="connsiteX33" fmla="*/ 1039611 w 1406592"/>
                <a:gd name="connsiteY33" fmla="*/ 73878 h 114048"/>
                <a:gd name="connsiteX34" fmla="*/ 1083456 w 1406592"/>
                <a:gd name="connsiteY34" fmla="*/ 73878 h 114048"/>
                <a:gd name="connsiteX35" fmla="*/ 1083456 w 1406592"/>
                <a:gd name="connsiteY35" fmla="*/ 47013 h 114048"/>
                <a:gd name="connsiteX36" fmla="*/ 1039611 w 1406592"/>
                <a:gd name="connsiteY36" fmla="*/ 47013 h 114048"/>
                <a:gd name="connsiteX37" fmla="*/ 1039611 w 1406592"/>
                <a:gd name="connsiteY37" fmla="*/ 29526 h 114048"/>
                <a:gd name="connsiteX38" fmla="*/ 1093720 w 1406592"/>
                <a:gd name="connsiteY38" fmla="*/ 29526 h 114048"/>
                <a:gd name="connsiteX39" fmla="*/ 1093720 w 1406592"/>
                <a:gd name="connsiteY39" fmla="*/ 1774 h 114048"/>
                <a:gd name="connsiteX40" fmla="*/ 1003496 w 1406592"/>
                <a:gd name="connsiteY40" fmla="*/ 1774 h 114048"/>
                <a:gd name="connsiteX41" fmla="*/ 1003496 w 1406592"/>
                <a:gd name="connsiteY41" fmla="*/ 122031 h 114048"/>
                <a:gd name="connsiteX42" fmla="*/ 1093720 w 1406592"/>
                <a:gd name="connsiteY42" fmla="*/ 122031 h 114048"/>
                <a:gd name="connsiteX43" fmla="*/ 1093720 w 1406592"/>
                <a:gd name="connsiteY43" fmla="*/ 93393 h 114048"/>
                <a:gd name="connsiteX44" fmla="*/ 938235 w 1406592"/>
                <a:gd name="connsiteY44" fmla="*/ 30666 h 114048"/>
                <a:gd name="connsiteX45" fmla="*/ 962945 w 1406592"/>
                <a:gd name="connsiteY45" fmla="*/ 30666 h 114048"/>
                <a:gd name="connsiteX46" fmla="*/ 962945 w 1406592"/>
                <a:gd name="connsiteY46" fmla="*/ 1774 h 114048"/>
                <a:gd name="connsiteX47" fmla="*/ 878043 w 1406592"/>
                <a:gd name="connsiteY47" fmla="*/ 1774 h 114048"/>
                <a:gd name="connsiteX48" fmla="*/ 878043 w 1406592"/>
                <a:gd name="connsiteY48" fmla="*/ 30666 h 114048"/>
                <a:gd name="connsiteX49" fmla="*/ 903260 w 1406592"/>
                <a:gd name="connsiteY49" fmla="*/ 30666 h 114048"/>
                <a:gd name="connsiteX50" fmla="*/ 903260 w 1406592"/>
                <a:gd name="connsiteY50" fmla="*/ 122031 h 114048"/>
                <a:gd name="connsiteX51" fmla="*/ 938235 w 1406592"/>
                <a:gd name="connsiteY51" fmla="*/ 122031 h 114048"/>
                <a:gd name="connsiteX52" fmla="*/ 938235 w 1406592"/>
                <a:gd name="connsiteY52" fmla="*/ 30666 h 114048"/>
                <a:gd name="connsiteX53" fmla="*/ 737130 w 1406592"/>
                <a:gd name="connsiteY53" fmla="*/ 87183 h 114048"/>
                <a:gd name="connsiteX54" fmla="*/ 791240 w 1406592"/>
                <a:gd name="connsiteY54" fmla="*/ 123805 h 114048"/>
                <a:gd name="connsiteX55" fmla="*/ 844842 w 1406592"/>
                <a:gd name="connsiteY55" fmla="*/ 83255 h 114048"/>
                <a:gd name="connsiteX56" fmla="*/ 826975 w 1406592"/>
                <a:gd name="connsiteY56" fmla="*/ 52462 h 114048"/>
                <a:gd name="connsiteX57" fmla="*/ 793014 w 1406592"/>
                <a:gd name="connsiteY57" fmla="*/ 42831 h 114048"/>
                <a:gd name="connsiteX58" fmla="*/ 779708 w 1406592"/>
                <a:gd name="connsiteY58" fmla="*/ 34341 h 114048"/>
                <a:gd name="connsiteX59" fmla="*/ 791620 w 1406592"/>
                <a:gd name="connsiteY59" fmla="*/ 26611 h 114048"/>
                <a:gd name="connsiteX60" fmla="*/ 811135 w 1406592"/>
                <a:gd name="connsiteY60" fmla="*/ 38650 h 114048"/>
                <a:gd name="connsiteX61" fmla="*/ 841548 w 1406592"/>
                <a:gd name="connsiteY61" fmla="*/ 29399 h 114048"/>
                <a:gd name="connsiteX62" fmla="*/ 793141 w 1406592"/>
                <a:gd name="connsiteY62" fmla="*/ 0 h 114048"/>
                <a:gd name="connsiteX63" fmla="*/ 758673 w 1406592"/>
                <a:gd name="connsiteY63" fmla="*/ 9124 h 114048"/>
                <a:gd name="connsiteX64" fmla="*/ 743213 w 1406592"/>
                <a:gd name="connsiteY64" fmla="*/ 39283 h 114048"/>
                <a:gd name="connsiteX65" fmla="*/ 792634 w 1406592"/>
                <a:gd name="connsiteY65" fmla="*/ 78313 h 114048"/>
                <a:gd name="connsiteX66" fmla="*/ 807460 w 1406592"/>
                <a:gd name="connsiteY66" fmla="*/ 88197 h 114048"/>
                <a:gd name="connsiteX67" fmla="*/ 793267 w 1406592"/>
                <a:gd name="connsiteY67" fmla="*/ 95547 h 114048"/>
                <a:gd name="connsiteX68" fmla="*/ 771345 w 1406592"/>
                <a:gd name="connsiteY68" fmla="*/ 80974 h 114048"/>
                <a:gd name="connsiteX69" fmla="*/ 737130 w 1406592"/>
                <a:gd name="connsiteY69" fmla="*/ 87183 h 114048"/>
                <a:gd name="connsiteX70" fmla="*/ 715968 w 1406592"/>
                <a:gd name="connsiteY70" fmla="*/ 1774 h 114048"/>
                <a:gd name="connsiteX71" fmla="*/ 683654 w 1406592"/>
                <a:gd name="connsiteY71" fmla="*/ 1774 h 114048"/>
                <a:gd name="connsiteX72" fmla="*/ 663506 w 1406592"/>
                <a:gd name="connsiteY72" fmla="*/ 41437 h 114048"/>
                <a:gd name="connsiteX73" fmla="*/ 642470 w 1406592"/>
                <a:gd name="connsiteY73" fmla="*/ 1774 h 114048"/>
                <a:gd name="connsiteX74" fmla="*/ 601920 w 1406592"/>
                <a:gd name="connsiteY74" fmla="*/ 1774 h 114048"/>
                <a:gd name="connsiteX75" fmla="*/ 642470 w 1406592"/>
                <a:gd name="connsiteY75" fmla="*/ 71217 h 114048"/>
                <a:gd name="connsiteX76" fmla="*/ 642470 w 1406592"/>
                <a:gd name="connsiteY76" fmla="*/ 122031 h 114048"/>
                <a:gd name="connsiteX77" fmla="*/ 678205 w 1406592"/>
                <a:gd name="connsiteY77" fmla="*/ 122031 h 114048"/>
                <a:gd name="connsiteX78" fmla="*/ 678205 w 1406592"/>
                <a:gd name="connsiteY78" fmla="*/ 71217 h 114048"/>
                <a:gd name="connsiteX79" fmla="*/ 715968 w 1406592"/>
                <a:gd name="connsiteY79" fmla="*/ 1774 h 114048"/>
                <a:gd name="connsiteX80" fmla="*/ 469117 w 1406592"/>
                <a:gd name="connsiteY80" fmla="*/ 87183 h 114048"/>
                <a:gd name="connsiteX81" fmla="*/ 523227 w 1406592"/>
                <a:gd name="connsiteY81" fmla="*/ 123805 h 114048"/>
                <a:gd name="connsiteX82" fmla="*/ 576829 w 1406592"/>
                <a:gd name="connsiteY82" fmla="*/ 83255 h 114048"/>
                <a:gd name="connsiteX83" fmla="*/ 558962 w 1406592"/>
                <a:gd name="connsiteY83" fmla="*/ 52462 h 114048"/>
                <a:gd name="connsiteX84" fmla="*/ 525001 w 1406592"/>
                <a:gd name="connsiteY84" fmla="*/ 42831 h 114048"/>
                <a:gd name="connsiteX85" fmla="*/ 511695 w 1406592"/>
                <a:gd name="connsiteY85" fmla="*/ 34341 h 114048"/>
                <a:gd name="connsiteX86" fmla="*/ 523607 w 1406592"/>
                <a:gd name="connsiteY86" fmla="*/ 26611 h 114048"/>
                <a:gd name="connsiteX87" fmla="*/ 543122 w 1406592"/>
                <a:gd name="connsiteY87" fmla="*/ 38650 h 114048"/>
                <a:gd name="connsiteX88" fmla="*/ 573535 w 1406592"/>
                <a:gd name="connsiteY88" fmla="*/ 29399 h 114048"/>
                <a:gd name="connsiteX89" fmla="*/ 525254 w 1406592"/>
                <a:gd name="connsiteY89" fmla="*/ 0 h 114048"/>
                <a:gd name="connsiteX90" fmla="*/ 490787 w 1406592"/>
                <a:gd name="connsiteY90" fmla="*/ 9124 h 114048"/>
                <a:gd name="connsiteX91" fmla="*/ 475327 w 1406592"/>
                <a:gd name="connsiteY91" fmla="*/ 39283 h 114048"/>
                <a:gd name="connsiteX92" fmla="*/ 524748 w 1406592"/>
                <a:gd name="connsiteY92" fmla="*/ 78313 h 114048"/>
                <a:gd name="connsiteX93" fmla="*/ 539447 w 1406592"/>
                <a:gd name="connsiteY93" fmla="*/ 88197 h 114048"/>
                <a:gd name="connsiteX94" fmla="*/ 525254 w 1406592"/>
                <a:gd name="connsiteY94" fmla="*/ 95547 h 114048"/>
                <a:gd name="connsiteX95" fmla="*/ 503332 w 1406592"/>
                <a:gd name="connsiteY95" fmla="*/ 80974 h 114048"/>
                <a:gd name="connsiteX96" fmla="*/ 469117 w 1406592"/>
                <a:gd name="connsiteY96" fmla="*/ 87183 h 114048"/>
                <a:gd name="connsiteX97" fmla="*/ 377245 w 1406592"/>
                <a:gd name="connsiteY97" fmla="*/ 93393 h 114048"/>
                <a:gd name="connsiteX98" fmla="*/ 323136 w 1406592"/>
                <a:gd name="connsiteY98" fmla="*/ 93393 h 114048"/>
                <a:gd name="connsiteX99" fmla="*/ 323136 w 1406592"/>
                <a:gd name="connsiteY99" fmla="*/ 73878 h 114048"/>
                <a:gd name="connsiteX100" fmla="*/ 366854 w 1406592"/>
                <a:gd name="connsiteY100" fmla="*/ 73878 h 114048"/>
                <a:gd name="connsiteX101" fmla="*/ 366854 w 1406592"/>
                <a:gd name="connsiteY101" fmla="*/ 47013 h 114048"/>
                <a:gd name="connsiteX102" fmla="*/ 323136 w 1406592"/>
                <a:gd name="connsiteY102" fmla="*/ 47013 h 114048"/>
                <a:gd name="connsiteX103" fmla="*/ 323136 w 1406592"/>
                <a:gd name="connsiteY103" fmla="*/ 29526 h 114048"/>
                <a:gd name="connsiteX104" fmla="*/ 377245 w 1406592"/>
                <a:gd name="connsiteY104" fmla="*/ 29526 h 114048"/>
                <a:gd name="connsiteX105" fmla="*/ 377245 w 1406592"/>
                <a:gd name="connsiteY105" fmla="*/ 1774 h 114048"/>
                <a:gd name="connsiteX106" fmla="*/ 286894 w 1406592"/>
                <a:gd name="connsiteY106" fmla="*/ 1774 h 114048"/>
                <a:gd name="connsiteX107" fmla="*/ 286894 w 1406592"/>
                <a:gd name="connsiteY107" fmla="*/ 122031 h 114048"/>
                <a:gd name="connsiteX108" fmla="*/ 377119 w 1406592"/>
                <a:gd name="connsiteY108" fmla="*/ 122031 h 114048"/>
                <a:gd name="connsiteX109" fmla="*/ 377119 w 1406592"/>
                <a:gd name="connsiteY109" fmla="*/ 93393 h 114048"/>
                <a:gd name="connsiteX110" fmla="*/ 210228 w 1406592"/>
                <a:gd name="connsiteY110" fmla="*/ 122031 h 114048"/>
                <a:gd name="connsiteX111" fmla="*/ 247864 w 1406592"/>
                <a:gd name="connsiteY111" fmla="*/ 122031 h 114048"/>
                <a:gd name="connsiteX112" fmla="*/ 210228 w 1406592"/>
                <a:gd name="connsiteY112" fmla="*/ 1774 h 114048"/>
                <a:gd name="connsiteX113" fmla="*/ 171325 w 1406592"/>
                <a:gd name="connsiteY113" fmla="*/ 1774 h 114048"/>
                <a:gd name="connsiteX114" fmla="*/ 134070 w 1406592"/>
                <a:gd name="connsiteY114" fmla="*/ 122031 h 114048"/>
                <a:gd name="connsiteX115" fmla="*/ 164102 w 1406592"/>
                <a:gd name="connsiteY115" fmla="*/ 122031 h 114048"/>
                <a:gd name="connsiteX116" fmla="*/ 171452 w 1406592"/>
                <a:gd name="connsiteY116" fmla="*/ 98461 h 114048"/>
                <a:gd name="connsiteX117" fmla="*/ 203512 w 1406592"/>
                <a:gd name="connsiteY117" fmla="*/ 98461 h 114048"/>
                <a:gd name="connsiteX118" fmla="*/ 210228 w 1406592"/>
                <a:gd name="connsiteY118" fmla="*/ 122031 h 114048"/>
                <a:gd name="connsiteX119" fmla="*/ 0 w 1406592"/>
                <a:gd name="connsiteY119" fmla="*/ 122031 h 114048"/>
                <a:gd name="connsiteX120" fmla="*/ 55123 w 1406592"/>
                <a:gd name="connsiteY120" fmla="*/ 122031 h 114048"/>
                <a:gd name="connsiteX121" fmla="*/ 88197 w 1406592"/>
                <a:gd name="connsiteY121" fmla="*/ 115188 h 114048"/>
                <a:gd name="connsiteX122" fmla="*/ 100489 w 1406592"/>
                <a:gd name="connsiteY122" fmla="*/ 87183 h 114048"/>
                <a:gd name="connsiteX123" fmla="*/ 77046 w 1406592"/>
                <a:gd name="connsiteY123" fmla="*/ 59812 h 114048"/>
                <a:gd name="connsiteX124" fmla="*/ 97448 w 1406592"/>
                <a:gd name="connsiteY124" fmla="*/ 33327 h 114048"/>
                <a:gd name="connsiteX125" fmla="*/ 84649 w 1406592"/>
                <a:gd name="connsiteY125" fmla="*/ 7857 h 114048"/>
                <a:gd name="connsiteX126" fmla="*/ 58671 w 1406592"/>
                <a:gd name="connsiteY126" fmla="*/ 1774 h 114048"/>
                <a:gd name="connsiteX127" fmla="*/ 0 w 1406592"/>
                <a:gd name="connsiteY127" fmla="*/ 1774 h 114048"/>
                <a:gd name="connsiteX128" fmla="*/ 0 w 1406592"/>
                <a:gd name="connsiteY128" fmla="*/ 122031 h 114048"/>
                <a:gd name="connsiteX129" fmla="*/ 197050 w 1406592"/>
                <a:gd name="connsiteY129" fmla="*/ 72104 h 114048"/>
                <a:gd name="connsiteX130" fmla="*/ 187165 w 1406592"/>
                <a:gd name="connsiteY130" fmla="*/ 37129 h 114048"/>
                <a:gd name="connsiteX131" fmla="*/ 177408 w 1406592"/>
                <a:gd name="connsiteY131" fmla="*/ 72104 h 114048"/>
                <a:gd name="connsiteX132" fmla="*/ 197050 w 1406592"/>
                <a:gd name="connsiteY132" fmla="*/ 72104 h 114048"/>
                <a:gd name="connsiteX133" fmla="*/ 33834 w 1406592"/>
                <a:gd name="connsiteY133" fmla="*/ 47900 h 114048"/>
                <a:gd name="connsiteX134" fmla="*/ 48660 w 1406592"/>
                <a:gd name="connsiteY134" fmla="*/ 47900 h 114048"/>
                <a:gd name="connsiteX135" fmla="*/ 59052 w 1406592"/>
                <a:gd name="connsiteY135" fmla="*/ 45619 h 114048"/>
                <a:gd name="connsiteX136" fmla="*/ 62600 w 1406592"/>
                <a:gd name="connsiteY136" fmla="*/ 37763 h 114048"/>
                <a:gd name="connsiteX137" fmla="*/ 48280 w 1406592"/>
                <a:gd name="connsiteY137" fmla="*/ 27625 h 114048"/>
                <a:gd name="connsiteX138" fmla="*/ 33834 w 1406592"/>
                <a:gd name="connsiteY138" fmla="*/ 27625 h 114048"/>
                <a:gd name="connsiteX139" fmla="*/ 33834 w 1406592"/>
                <a:gd name="connsiteY139" fmla="*/ 47900 h 114048"/>
                <a:gd name="connsiteX140" fmla="*/ 33834 w 1406592"/>
                <a:gd name="connsiteY140" fmla="*/ 95293 h 114048"/>
                <a:gd name="connsiteX141" fmla="*/ 49801 w 1406592"/>
                <a:gd name="connsiteY141" fmla="*/ 95293 h 114048"/>
                <a:gd name="connsiteX142" fmla="*/ 60445 w 1406592"/>
                <a:gd name="connsiteY142" fmla="*/ 93012 h 114048"/>
                <a:gd name="connsiteX143" fmla="*/ 64881 w 1406592"/>
                <a:gd name="connsiteY143" fmla="*/ 84649 h 114048"/>
                <a:gd name="connsiteX144" fmla="*/ 59052 w 1406592"/>
                <a:gd name="connsiteY144" fmla="*/ 75145 h 114048"/>
                <a:gd name="connsiteX145" fmla="*/ 48407 w 1406592"/>
                <a:gd name="connsiteY145" fmla="*/ 73498 h 114048"/>
                <a:gd name="connsiteX146" fmla="*/ 33834 w 1406592"/>
                <a:gd name="connsiteY146" fmla="*/ 73498 h 114048"/>
                <a:gd name="connsiteX147" fmla="*/ 33834 w 1406592"/>
                <a:gd name="connsiteY147" fmla="*/ 95293 h 11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1406592" h="114048">
                  <a:moveTo>
                    <a:pt x="1306483" y="87183"/>
                  </a:moveTo>
                  <a:lnTo>
                    <a:pt x="1340698" y="80974"/>
                  </a:lnTo>
                  <a:cubicBezTo>
                    <a:pt x="1343866" y="91619"/>
                    <a:pt x="1351849" y="95547"/>
                    <a:pt x="1362620" y="95547"/>
                  </a:cubicBezTo>
                  <a:cubicBezTo>
                    <a:pt x="1367309" y="95547"/>
                    <a:pt x="1376813" y="94913"/>
                    <a:pt x="1376813" y="88197"/>
                  </a:cubicBezTo>
                  <a:cubicBezTo>
                    <a:pt x="1376813" y="80847"/>
                    <a:pt x="1367562" y="79453"/>
                    <a:pt x="1362113" y="78313"/>
                  </a:cubicBezTo>
                  <a:cubicBezTo>
                    <a:pt x="1339430" y="74004"/>
                    <a:pt x="1312693" y="67795"/>
                    <a:pt x="1312693" y="39283"/>
                  </a:cubicBezTo>
                  <a:cubicBezTo>
                    <a:pt x="1312693" y="27498"/>
                    <a:pt x="1318395" y="15967"/>
                    <a:pt x="1328152" y="9124"/>
                  </a:cubicBezTo>
                  <a:cubicBezTo>
                    <a:pt x="1337910" y="2281"/>
                    <a:pt x="1350709" y="0"/>
                    <a:pt x="1362620" y="0"/>
                  </a:cubicBezTo>
                  <a:cubicBezTo>
                    <a:pt x="1383529" y="0"/>
                    <a:pt x="1403551" y="8617"/>
                    <a:pt x="1410901" y="29399"/>
                  </a:cubicBezTo>
                  <a:lnTo>
                    <a:pt x="1380488" y="38650"/>
                  </a:lnTo>
                  <a:cubicBezTo>
                    <a:pt x="1376940" y="29779"/>
                    <a:pt x="1370350" y="26611"/>
                    <a:pt x="1360973" y="26611"/>
                  </a:cubicBezTo>
                  <a:cubicBezTo>
                    <a:pt x="1356031" y="26611"/>
                    <a:pt x="1349061" y="28005"/>
                    <a:pt x="1349061" y="34341"/>
                  </a:cubicBezTo>
                  <a:cubicBezTo>
                    <a:pt x="1349061" y="40677"/>
                    <a:pt x="1357805" y="41818"/>
                    <a:pt x="1362367" y="42958"/>
                  </a:cubicBezTo>
                  <a:cubicBezTo>
                    <a:pt x="1373772" y="45239"/>
                    <a:pt x="1385937" y="47140"/>
                    <a:pt x="1396454" y="52589"/>
                  </a:cubicBezTo>
                  <a:cubicBezTo>
                    <a:pt x="1408113" y="58925"/>
                    <a:pt x="1414322" y="70076"/>
                    <a:pt x="1414322" y="83382"/>
                  </a:cubicBezTo>
                  <a:cubicBezTo>
                    <a:pt x="1414322" y="112274"/>
                    <a:pt x="1385557" y="123932"/>
                    <a:pt x="1360719" y="123932"/>
                  </a:cubicBezTo>
                  <a:cubicBezTo>
                    <a:pt x="1335375" y="123805"/>
                    <a:pt x="1312946" y="113288"/>
                    <a:pt x="1306483" y="87183"/>
                  </a:cubicBezTo>
                  <a:moveTo>
                    <a:pt x="1269734" y="1774"/>
                  </a:moveTo>
                  <a:lnTo>
                    <a:pt x="1221201" y="1774"/>
                  </a:lnTo>
                  <a:lnTo>
                    <a:pt x="1204727" y="65641"/>
                  </a:lnTo>
                  <a:lnTo>
                    <a:pt x="1187240" y="1774"/>
                  </a:lnTo>
                  <a:lnTo>
                    <a:pt x="1139086" y="1774"/>
                  </a:lnTo>
                  <a:lnTo>
                    <a:pt x="1139086" y="122031"/>
                  </a:lnTo>
                  <a:lnTo>
                    <a:pt x="1166711" y="122031"/>
                  </a:lnTo>
                  <a:lnTo>
                    <a:pt x="1166711" y="36115"/>
                  </a:lnTo>
                  <a:lnTo>
                    <a:pt x="1189647" y="122031"/>
                  </a:lnTo>
                  <a:lnTo>
                    <a:pt x="1213091" y="122031"/>
                  </a:lnTo>
                  <a:lnTo>
                    <a:pt x="1235013" y="36115"/>
                  </a:lnTo>
                  <a:lnTo>
                    <a:pt x="1235267" y="122031"/>
                  </a:lnTo>
                  <a:lnTo>
                    <a:pt x="1269608" y="122031"/>
                  </a:lnTo>
                  <a:lnTo>
                    <a:pt x="1269608" y="1774"/>
                  </a:lnTo>
                  <a:close/>
                  <a:moveTo>
                    <a:pt x="1093720" y="93393"/>
                  </a:moveTo>
                  <a:lnTo>
                    <a:pt x="1039611" y="93393"/>
                  </a:lnTo>
                  <a:lnTo>
                    <a:pt x="1039611" y="73878"/>
                  </a:lnTo>
                  <a:lnTo>
                    <a:pt x="1083456" y="73878"/>
                  </a:lnTo>
                  <a:lnTo>
                    <a:pt x="1083456" y="47013"/>
                  </a:lnTo>
                  <a:lnTo>
                    <a:pt x="1039611" y="47013"/>
                  </a:lnTo>
                  <a:lnTo>
                    <a:pt x="1039611" y="29526"/>
                  </a:lnTo>
                  <a:lnTo>
                    <a:pt x="1093720" y="29526"/>
                  </a:lnTo>
                  <a:lnTo>
                    <a:pt x="1093720" y="1774"/>
                  </a:lnTo>
                  <a:lnTo>
                    <a:pt x="1003496" y="1774"/>
                  </a:lnTo>
                  <a:lnTo>
                    <a:pt x="1003496" y="122031"/>
                  </a:lnTo>
                  <a:lnTo>
                    <a:pt x="1093720" y="122031"/>
                  </a:lnTo>
                  <a:lnTo>
                    <a:pt x="1093720" y="93393"/>
                  </a:lnTo>
                  <a:close/>
                  <a:moveTo>
                    <a:pt x="938235" y="30666"/>
                  </a:moveTo>
                  <a:lnTo>
                    <a:pt x="962945" y="30666"/>
                  </a:lnTo>
                  <a:lnTo>
                    <a:pt x="962945" y="1774"/>
                  </a:lnTo>
                  <a:lnTo>
                    <a:pt x="878043" y="1774"/>
                  </a:lnTo>
                  <a:lnTo>
                    <a:pt x="878043" y="30666"/>
                  </a:lnTo>
                  <a:lnTo>
                    <a:pt x="903260" y="30666"/>
                  </a:lnTo>
                  <a:lnTo>
                    <a:pt x="903260" y="122031"/>
                  </a:lnTo>
                  <a:lnTo>
                    <a:pt x="938235" y="122031"/>
                  </a:lnTo>
                  <a:lnTo>
                    <a:pt x="938235" y="30666"/>
                  </a:lnTo>
                  <a:close/>
                  <a:moveTo>
                    <a:pt x="737130" y="87183"/>
                  </a:moveTo>
                  <a:cubicBezTo>
                    <a:pt x="743593" y="113288"/>
                    <a:pt x="766022" y="123805"/>
                    <a:pt x="791240" y="123805"/>
                  </a:cubicBezTo>
                  <a:cubicBezTo>
                    <a:pt x="816077" y="123805"/>
                    <a:pt x="844842" y="112147"/>
                    <a:pt x="844842" y="83255"/>
                  </a:cubicBezTo>
                  <a:cubicBezTo>
                    <a:pt x="844842" y="70076"/>
                    <a:pt x="838760" y="58798"/>
                    <a:pt x="826975" y="52462"/>
                  </a:cubicBezTo>
                  <a:cubicBezTo>
                    <a:pt x="816457" y="47013"/>
                    <a:pt x="804419" y="45112"/>
                    <a:pt x="793014" y="42831"/>
                  </a:cubicBezTo>
                  <a:cubicBezTo>
                    <a:pt x="788452" y="41944"/>
                    <a:pt x="779708" y="40677"/>
                    <a:pt x="779708" y="34341"/>
                  </a:cubicBezTo>
                  <a:cubicBezTo>
                    <a:pt x="779708" y="28005"/>
                    <a:pt x="786678" y="26611"/>
                    <a:pt x="791620" y="26611"/>
                  </a:cubicBezTo>
                  <a:cubicBezTo>
                    <a:pt x="800870" y="26611"/>
                    <a:pt x="807587" y="29779"/>
                    <a:pt x="811135" y="38650"/>
                  </a:cubicBezTo>
                  <a:lnTo>
                    <a:pt x="841548" y="29399"/>
                  </a:lnTo>
                  <a:cubicBezTo>
                    <a:pt x="834198" y="8490"/>
                    <a:pt x="814049" y="0"/>
                    <a:pt x="793141" y="0"/>
                  </a:cubicBezTo>
                  <a:cubicBezTo>
                    <a:pt x="781229" y="0"/>
                    <a:pt x="768430" y="2281"/>
                    <a:pt x="758673" y="9124"/>
                  </a:cubicBezTo>
                  <a:cubicBezTo>
                    <a:pt x="749042" y="15967"/>
                    <a:pt x="743213" y="27498"/>
                    <a:pt x="743213" y="39283"/>
                  </a:cubicBezTo>
                  <a:cubicBezTo>
                    <a:pt x="743213" y="67922"/>
                    <a:pt x="770077" y="74004"/>
                    <a:pt x="792634" y="78313"/>
                  </a:cubicBezTo>
                  <a:cubicBezTo>
                    <a:pt x="798083" y="79327"/>
                    <a:pt x="807460" y="80721"/>
                    <a:pt x="807460" y="88197"/>
                  </a:cubicBezTo>
                  <a:cubicBezTo>
                    <a:pt x="807460" y="94913"/>
                    <a:pt x="797956" y="95547"/>
                    <a:pt x="793267" y="95547"/>
                  </a:cubicBezTo>
                  <a:cubicBezTo>
                    <a:pt x="782623" y="95547"/>
                    <a:pt x="774513" y="91745"/>
                    <a:pt x="771345" y="80974"/>
                  </a:cubicBezTo>
                  <a:lnTo>
                    <a:pt x="737130" y="87183"/>
                  </a:lnTo>
                  <a:moveTo>
                    <a:pt x="715968" y="1774"/>
                  </a:moveTo>
                  <a:lnTo>
                    <a:pt x="683654" y="1774"/>
                  </a:lnTo>
                  <a:lnTo>
                    <a:pt x="663506" y="41437"/>
                  </a:lnTo>
                  <a:lnTo>
                    <a:pt x="642470" y="1774"/>
                  </a:lnTo>
                  <a:lnTo>
                    <a:pt x="601920" y="1774"/>
                  </a:lnTo>
                  <a:lnTo>
                    <a:pt x="642470" y="71217"/>
                  </a:lnTo>
                  <a:lnTo>
                    <a:pt x="642470" y="122031"/>
                  </a:lnTo>
                  <a:lnTo>
                    <a:pt x="678205" y="122031"/>
                  </a:lnTo>
                  <a:lnTo>
                    <a:pt x="678205" y="71217"/>
                  </a:lnTo>
                  <a:lnTo>
                    <a:pt x="715968" y="1774"/>
                  </a:lnTo>
                  <a:close/>
                  <a:moveTo>
                    <a:pt x="469117" y="87183"/>
                  </a:moveTo>
                  <a:cubicBezTo>
                    <a:pt x="475580" y="113288"/>
                    <a:pt x="498010" y="123805"/>
                    <a:pt x="523227" y="123805"/>
                  </a:cubicBezTo>
                  <a:cubicBezTo>
                    <a:pt x="548064" y="123805"/>
                    <a:pt x="576829" y="112147"/>
                    <a:pt x="576829" y="83255"/>
                  </a:cubicBezTo>
                  <a:cubicBezTo>
                    <a:pt x="576829" y="70076"/>
                    <a:pt x="570747" y="58798"/>
                    <a:pt x="558962" y="52462"/>
                  </a:cubicBezTo>
                  <a:cubicBezTo>
                    <a:pt x="548444" y="47013"/>
                    <a:pt x="536406" y="45112"/>
                    <a:pt x="525001" y="42831"/>
                  </a:cubicBezTo>
                  <a:cubicBezTo>
                    <a:pt x="520439" y="41944"/>
                    <a:pt x="511695" y="40677"/>
                    <a:pt x="511695" y="34341"/>
                  </a:cubicBezTo>
                  <a:cubicBezTo>
                    <a:pt x="511695" y="28005"/>
                    <a:pt x="518665" y="26611"/>
                    <a:pt x="523607" y="26611"/>
                  </a:cubicBezTo>
                  <a:cubicBezTo>
                    <a:pt x="532858" y="26611"/>
                    <a:pt x="539574" y="29779"/>
                    <a:pt x="543122" y="38650"/>
                  </a:cubicBezTo>
                  <a:lnTo>
                    <a:pt x="573535" y="29399"/>
                  </a:lnTo>
                  <a:cubicBezTo>
                    <a:pt x="566185" y="8490"/>
                    <a:pt x="546037" y="0"/>
                    <a:pt x="525254" y="0"/>
                  </a:cubicBezTo>
                  <a:cubicBezTo>
                    <a:pt x="513343" y="0"/>
                    <a:pt x="500544" y="2281"/>
                    <a:pt x="490787" y="9124"/>
                  </a:cubicBezTo>
                  <a:cubicBezTo>
                    <a:pt x="481156" y="15967"/>
                    <a:pt x="475327" y="27498"/>
                    <a:pt x="475327" y="39283"/>
                  </a:cubicBezTo>
                  <a:cubicBezTo>
                    <a:pt x="475327" y="67922"/>
                    <a:pt x="502191" y="74004"/>
                    <a:pt x="524748" y="78313"/>
                  </a:cubicBezTo>
                  <a:cubicBezTo>
                    <a:pt x="530197" y="79327"/>
                    <a:pt x="539447" y="80721"/>
                    <a:pt x="539447" y="88197"/>
                  </a:cubicBezTo>
                  <a:cubicBezTo>
                    <a:pt x="539447" y="94913"/>
                    <a:pt x="529943" y="95547"/>
                    <a:pt x="525254" y="95547"/>
                  </a:cubicBezTo>
                  <a:cubicBezTo>
                    <a:pt x="514610" y="95547"/>
                    <a:pt x="506500" y="91745"/>
                    <a:pt x="503332" y="80974"/>
                  </a:cubicBezTo>
                  <a:lnTo>
                    <a:pt x="469117" y="87183"/>
                  </a:lnTo>
                  <a:moveTo>
                    <a:pt x="377245" y="93393"/>
                  </a:moveTo>
                  <a:lnTo>
                    <a:pt x="323136" y="93393"/>
                  </a:lnTo>
                  <a:lnTo>
                    <a:pt x="323136" y="73878"/>
                  </a:lnTo>
                  <a:lnTo>
                    <a:pt x="366854" y="73878"/>
                  </a:lnTo>
                  <a:lnTo>
                    <a:pt x="366854" y="47013"/>
                  </a:lnTo>
                  <a:lnTo>
                    <a:pt x="323136" y="47013"/>
                  </a:lnTo>
                  <a:lnTo>
                    <a:pt x="323136" y="29526"/>
                  </a:lnTo>
                  <a:lnTo>
                    <a:pt x="377245" y="29526"/>
                  </a:lnTo>
                  <a:lnTo>
                    <a:pt x="377245" y="1774"/>
                  </a:lnTo>
                  <a:lnTo>
                    <a:pt x="286894" y="1774"/>
                  </a:lnTo>
                  <a:lnTo>
                    <a:pt x="286894" y="122031"/>
                  </a:lnTo>
                  <a:lnTo>
                    <a:pt x="377119" y="122031"/>
                  </a:lnTo>
                  <a:lnTo>
                    <a:pt x="377119" y="93393"/>
                  </a:lnTo>
                  <a:close/>
                  <a:moveTo>
                    <a:pt x="210228" y="122031"/>
                  </a:moveTo>
                  <a:lnTo>
                    <a:pt x="247864" y="122031"/>
                  </a:lnTo>
                  <a:lnTo>
                    <a:pt x="210228" y="1774"/>
                  </a:lnTo>
                  <a:lnTo>
                    <a:pt x="171325" y="1774"/>
                  </a:lnTo>
                  <a:lnTo>
                    <a:pt x="134070" y="122031"/>
                  </a:lnTo>
                  <a:lnTo>
                    <a:pt x="164102" y="122031"/>
                  </a:lnTo>
                  <a:lnTo>
                    <a:pt x="171452" y="98461"/>
                  </a:lnTo>
                  <a:lnTo>
                    <a:pt x="203512" y="98461"/>
                  </a:lnTo>
                  <a:lnTo>
                    <a:pt x="210228" y="122031"/>
                  </a:lnTo>
                  <a:close/>
                  <a:moveTo>
                    <a:pt x="0" y="122031"/>
                  </a:moveTo>
                  <a:lnTo>
                    <a:pt x="55123" y="122031"/>
                  </a:lnTo>
                  <a:cubicBezTo>
                    <a:pt x="66021" y="122031"/>
                    <a:pt x="78947" y="121905"/>
                    <a:pt x="88197" y="115188"/>
                  </a:cubicBezTo>
                  <a:cubicBezTo>
                    <a:pt x="96814" y="109106"/>
                    <a:pt x="100489" y="97448"/>
                    <a:pt x="100489" y="87183"/>
                  </a:cubicBezTo>
                  <a:cubicBezTo>
                    <a:pt x="100489" y="72864"/>
                    <a:pt x="90985" y="62220"/>
                    <a:pt x="77046" y="59812"/>
                  </a:cubicBezTo>
                  <a:cubicBezTo>
                    <a:pt x="89338" y="56771"/>
                    <a:pt x="97448" y="45999"/>
                    <a:pt x="97448" y="33327"/>
                  </a:cubicBezTo>
                  <a:cubicBezTo>
                    <a:pt x="97448" y="23443"/>
                    <a:pt x="92632" y="13686"/>
                    <a:pt x="84649" y="7857"/>
                  </a:cubicBezTo>
                  <a:cubicBezTo>
                    <a:pt x="77046" y="2408"/>
                    <a:pt x="67795" y="1774"/>
                    <a:pt x="58671" y="1774"/>
                  </a:cubicBezTo>
                  <a:lnTo>
                    <a:pt x="0" y="1774"/>
                  </a:lnTo>
                  <a:lnTo>
                    <a:pt x="0" y="122031"/>
                  </a:lnTo>
                  <a:moveTo>
                    <a:pt x="197050" y="72104"/>
                  </a:moveTo>
                  <a:lnTo>
                    <a:pt x="187165" y="37129"/>
                  </a:lnTo>
                  <a:lnTo>
                    <a:pt x="177408" y="72104"/>
                  </a:lnTo>
                  <a:lnTo>
                    <a:pt x="197050" y="72104"/>
                  </a:lnTo>
                  <a:close/>
                  <a:moveTo>
                    <a:pt x="33834" y="47900"/>
                  </a:moveTo>
                  <a:lnTo>
                    <a:pt x="48660" y="47900"/>
                  </a:lnTo>
                  <a:cubicBezTo>
                    <a:pt x="52209" y="47900"/>
                    <a:pt x="56390" y="48027"/>
                    <a:pt x="59052" y="45619"/>
                  </a:cubicBezTo>
                  <a:cubicBezTo>
                    <a:pt x="61332" y="43592"/>
                    <a:pt x="62600" y="40550"/>
                    <a:pt x="62600" y="37763"/>
                  </a:cubicBezTo>
                  <a:cubicBezTo>
                    <a:pt x="62600" y="28765"/>
                    <a:pt x="55250" y="27625"/>
                    <a:pt x="48280" y="27625"/>
                  </a:cubicBezTo>
                  <a:lnTo>
                    <a:pt x="33834" y="27625"/>
                  </a:lnTo>
                  <a:lnTo>
                    <a:pt x="33834" y="47900"/>
                  </a:lnTo>
                  <a:moveTo>
                    <a:pt x="33834" y="95293"/>
                  </a:moveTo>
                  <a:lnTo>
                    <a:pt x="49801" y="95293"/>
                  </a:lnTo>
                  <a:cubicBezTo>
                    <a:pt x="53476" y="95293"/>
                    <a:pt x="57531" y="95420"/>
                    <a:pt x="60445" y="93012"/>
                  </a:cubicBezTo>
                  <a:cubicBezTo>
                    <a:pt x="63107" y="91112"/>
                    <a:pt x="64881" y="87944"/>
                    <a:pt x="64881" y="84649"/>
                  </a:cubicBezTo>
                  <a:cubicBezTo>
                    <a:pt x="64881" y="80594"/>
                    <a:pt x="62600" y="76919"/>
                    <a:pt x="59052" y="75145"/>
                  </a:cubicBezTo>
                  <a:cubicBezTo>
                    <a:pt x="55884" y="73498"/>
                    <a:pt x="51702" y="73498"/>
                    <a:pt x="48407" y="73498"/>
                  </a:cubicBezTo>
                  <a:lnTo>
                    <a:pt x="33834" y="73498"/>
                  </a:lnTo>
                  <a:lnTo>
                    <a:pt x="33834" y="95293"/>
                  </a:lnTo>
                </a:path>
              </a:pathLst>
            </a:custGeom>
            <a:solidFill>
              <a:srgbClr val="FFFFFF"/>
            </a:solidFill>
            <a:ln w="12649" cap="flat">
              <a:noFill/>
              <a:prstDash val="solid"/>
              <a:miter/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19381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2531" y="147519"/>
            <a:ext cx="6917267" cy="857250"/>
          </a:xfrm>
        </p:spPr>
        <p:txBody>
          <a:bodyPr>
            <a:noAutofit/>
          </a:bodyPr>
          <a:lstStyle/>
          <a:p>
            <a:r>
              <a:rPr lang="en-GB" sz="1800" dirty="0"/>
              <a:t>4.3 Results and Discussion  – Key Risks Identified – from CA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3091"/>
            <a:ext cx="8739636" cy="3971268"/>
          </a:xfrm>
        </p:spPr>
        <p:txBody>
          <a:bodyPr>
            <a:noAutofit/>
          </a:bodyPr>
          <a:lstStyle/>
          <a:p>
            <a:r>
              <a:rPr lang="en-GB" sz="1780" dirty="0"/>
              <a:t>Lack of clarity of policy, procedure and training regarding Export Control (EC)</a:t>
            </a:r>
          </a:p>
          <a:p>
            <a:r>
              <a:rPr lang="en-GB" sz="1780" dirty="0"/>
              <a:t>Lack of Senior Management Ownership of EC obligations</a:t>
            </a:r>
          </a:p>
          <a:p>
            <a:r>
              <a:rPr lang="en-GB" sz="1780" dirty="0"/>
              <a:t>Failure to recognise that EC legislation applies to all organisations</a:t>
            </a:r>
          </a:p>
          <a:p>
            <a:r>
              <a:rPr lang="en-GB" sz="1780" dirty="0"/>
              <a:t>Poor Record Keeping of EC transactions (Hardware and Information)</a:t>
            </a:r>
          </a:p>
          <a:p>
            <a:r>
              <a:rPr lang="en-GB" sz="1780" dirty="0"/>
              <a:t>Inappropriate and accidental transfers of EC Information (i.e. occurs without knowledge)</a:t>
            </a:r>
          </a:p>
          <a:p>
            <a:r>
              <a:rPr lang="en-GB" sz="1780" dirty="0"/>
              <a:t>Inadequate identification and marking of EC Information</a:t>
            </a:r>
          </a:p>
          <a:p>
            <a:r>
              <a:rPr lang="en-GB" sz="1780" dirty="0"/>
              <a:t>Inadequate Information Security protection of EC Information</a:t>
            </a:r>
          </a:p>
          <a:p>
            <a:r>
              <a:rPr lang="en-GB" sz="1780" dirty="0"/>
              <a:t>Granting unlicensed access to EC Information</a:t>
            </a:r>
          </a:p>
          <a:p>
            <a:r>
              <a:rPr lang="en-GB" sz="1780" dirty="0"/>
              <a:t>Management of 3</a:t>
            </a:r>
            <a:r>
              <a:rPr lang="en-GB" sz="1780" baseline="30000" dirty="0"/>
              <a:t>rd</a:t>
            </a:r>
            <a:r>
              <a:rPr lang="en-GB" sz="1780" dirty="0"/>
              <a:t> party asset EC Information</a:t>
            </a:r>
          </a:p>
          <a:p>
            <a:r>
              <a:rPr lang="en-GB" sz="1780" dirty="0"/>
              <a:t>Lack of recognition re. need for compliance investments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22241" y="3544871"/>
            <a:ext cx="3161944" cy="138499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Tangible versus intangible assets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Hardware versus Information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Information risks much higher </a:t>
            </a:r>
          </a:p>
          <a:p>
            <a:r>
              <a:rPr lang="en-GB" sz="1200" dirty="0"/>
              <a:t>     (e.g. Easy to access, transmit, copy)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Information risks more difficult to manage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Power of information</a:t>
            </a:r>
          </a:p>
          <a:p>
            <a:r>
              <a:rPr lang="en-GB" sz="1200" dirty="0"/>
              <a:t>      (e.g. design data versus physical assets)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505174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1287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2917" y="163265"/>
            <a:ext cx="8330268" cy="857250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+mn-lt"/>
              </a:rPr>
              <a:t>4.4 Results &amp; Discussion – Export Control a Simple Model – So why is it Complex?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858" y="917725"/>
            <a:ext cx="6917267" cy="296057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2" name="Rounded Rectangle 21"/>
          <p:cNvSpPr/>
          <p:nvPr/>
        </p:nvSpPr>
        <p:spPr>
          <a:xfrm>
            <a:off x="982639" y="1125941"/>
            <a:ext cx="7103660" cy="34430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504666" y="2937680"/>
            <a:ext cx="1699146" cy="72674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/>
              <a:t>People / Organisations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3584244" y="1434716"/>
            <a:ext cx="1699146" cy="72674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/>
              <a:t>Licences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5786652" y="2937680"/>
            <a:ext cx="1699146" cy="72674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/>
              <a:t>Controlled Hardware / Information</a:t>
            </a:r>
          </a:p>
        </p:txBody>
      </p:sp>
      <p:sp>
        <p:nvSpPr>
          <p:cNvPr id="26" name="Left-Right Arrow 25"/>
          <p:cNvSpPr/>
          <p:nvPr/>
        </p:nvSpPr>
        <p:spPr>
          <a:xfrm rot="19077697">
            <a:off x="2209684" y="2299700"/>
            <a:ext cx="1524971" cy="136733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7" name="Left-Right Arrow 26"/>
          <p:cNvSpPr/>
          <p:nvPr/>
        </p:nvSpPr>
        <p:spPr>
          <a:xfrm rot="2152698">
            <a:off x="5137049" y="2275831"/>
            <a:ext cx="1751675" cy="152813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8" name="Left-Right Arrow 27"/>
          <p:cNvSpPr/>
          <p:nvPr/>
        </p:nvSpPr>
        <p:spPr>
          <a:xfrm>
            <a:off x="3203812" y="3250096"/>
            <a:ext cx="2582840" cy="163550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9" name="TextBox 28"/>
          <p:cNvSpPr txBox="1"/>
          <p:nvPr/>
        </p:nvSpPr>
        <p:spPr>
          <a:xfrm>
            <a:off x="6012887" y="3669480"/>
            <a:ext cx="13082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50" b="1" dirty="0"/>
              <a:t>Receive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50" b="1" dirty="0"/>
              <a:t>Store/Track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50" b="1" dirty="0"/>
              <a:t>Process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50" b="1" dirty="0"/>
              <a:t>Ship</a:t>
            </a:r>
          </a:p>
        </p:txBody>
      </p:sp>
      <p:sp>
        <p:nvSpPr>
          <p:cNvPr id="30" name="Oval 29"/>
          <p:cNvSpPr/>
          <p:nvPr/>
        </p:nvSpPr>
        <p:spPr>
          <a:xfrm>
            <a:off x="3618229" y="2368066"/>
            <a:ext cx="1708283" cy="75651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b="1" dirty="0">
                <a:solidFill>
                  <a:schemeClr val="tx1"/>
                </a:solidFill>
              </a:rPr>
              <a:t>Governance</a:t>
            </a:r>
            <a:endParaRPr lang="en-GB" sz="1350" dirty="0"/>
          </a:p>
        </p:txBody>
      </p:sp>
      <p:sp>
        <p:nvSpPr>
          <p:cNvPr id="42" name="TextBox 41"/>
          <p:cNvSpPr txBox="1"/>
          <p:nvPr/>
        </p:nvSpPr>
        <p:spPr>
          <a:xfrm>
            <a:off x="0" y="496538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5064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2917" y="163265"/>
            <a:ext cx="8330268" cy="857250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+mn-lt"/>
              </a:rPr>
              <a:t>4.4 Results &amp; Discussion – Export Control a Simple Model – So why is it Complex?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858" y="917725"/>
            <a:ext cx="6917267" cy="296057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2" name="Rounded Rectangle 21"/>
          <p:cNvSpPr/>
          <p:nvPr/>
        </p:nvSpPr>
        <p:spPr>
          <a:xfrm>
            <a:off x="982639" y="1125941"/>
            <a:ext cx="7103660" cy="34430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504666" y="2937680"/>
            <a:ext cx="1699146" cy="72674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/>
              <a:t>People / Organisations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3584244" y="1434716"/>
            <a:ext cx="1699146" cy="72674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/>
              <a:t>Licences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5786652" y="2937680"/>
            <a:ext cx="1699146" cy="72674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/>
              <a:t>Controlled Hardware / Information</a:t>
            </a:r>
          </a:p>
        </p:txBody>
      </p:sp>
      <p:sp>
        <p:nvSpPr>
          <p:cNvPr id="26" name="Left-Right Arrow 25"/>
          <p:cNvSpPr/>
          <p:nvPr/>
        </p:nvSpPr>
        <p:spPr>
          <a:xfrm rot="19077697">
            <a:off x="2209684" y="2299700"/>
            <a:ext cx="1524971" cy="136733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7" name="Left-Right Arrow 26"/>
          <p:cNvSpPr/>
          <p:nvPr/>
        </p:nvSpPr>
        <p:spPr>
          <a:xfrm rot="2152698">
            <a:off x="5137049" y="2275831"/>
            <a:ext cx="1751675" cy="152813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8" name="Left-Right Arrow 27"/>
          <p:cNvSpPr/>
          <p:nvPr/>
        </p:nvSpPr>
        <p:spPr>
          <a:xfrm>
            <a:off x="3203812" y="3250096"/>
            <a:ext cx="2582840" cy="163550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9" name="TextBox 28"/>
          <p:cNvSpPr txBox="1"/>
          <p:nvPr/>
        </p:nvSpPr>
        <p:spPr>
          <a:xfrm>
            <a:off x="6012887" y="3669480"/>
            <a:ext cx="13082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50" b="1" dirty="0"/>
              <a:t>Receive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50" b="1" dirty="0"/>
              <a:t>Store/Track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50" b="1" dirty="0"/>
              <a:t>Process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50" b="1" dirty="0"/>
              <a:t>Ship</a:t>
            </a:r>
          </a:p>
        </p:txBody>
      </p:sp>
      <p:sp>
        <p:nvSpPr>
          <p:cNvPr id="30" name="Oval 29"/>
          <p:cNvSpPr/>
          <p:nvPr/>
        </p:nvSpPr>
        <p:spPr>
          <a:xfrm>
            <a:off x="3618229" y="2368066"/>
            <a:ext cx="1708283" cy="75651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b="1" dirty="0">
                <a:solidFill>
                  <a:schemeClr val="tx1"/>
                </a:solidFill>
              </a:rPr>
              <a:t>Governance</a:t>
            </a:r>
            <a:endParaRPr lang="en-GB" sz="1350" dirty="0"/>
          </a:p>
        </p:txBody>
      </p:sp>
      <p:sp>
        <p:nvSpPr>
          <p:cNvPr id="31" name="Oval 30"/>
          <p:cNvSpPr/>
          <p:nvPr/>
        </p:nvSpPr>
        <p:spPr>
          <a:xfrm>
            <a:off x="650174" y="1832596"/>
            <a:ext cx="1215000" cy="945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25" b="1" dirty="0">
                <a:solidFill>
                  <a:schemeClr val="tx1"/>
                </a:solidFill>
              </a:rPr>
              <a:t>1</a:t>
            </a:r>
          </a:p>
          <a:p>
            <a:pPr algn="ctr"/>
            <a:r>
              <a:rPr lang="en-GB" sz="825" b="1" dirty="0">
                <a:solidFill>
                  <a:schemeClr val="tx1"/>
                </a:solidFill>
              </a:rPr>
              <a:t>Number of Staff and Joiners, Movers and Leavers</a:t>
            </a:r>
          </a:p>
        </p:txBody>
      </p:sp>
      <p:sp>
        <p:nvSpPr>
          <p:cNvPr id="32" name="Oval 31"/>
          <p:cNvSpPr/>
          <p:nvPr/>
        </p:nvSpPr>
        <p:spPr>
          <a:xfrm>
            <a:off x="42674" y="2609770"/>
            <a:ext cx="1215000" cy="945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25" b="1" dirty="0">
                <a:solidFill>
                  <a:schemeClr val="tx1"/>
                </a:solidFill>
              </a:rPr>
              <a:t>2</a:t>
            </a:r>
          </a:p>
          <a:p>
            <a:pPr algn="ctr"/>
            <a:r>
              <a:rPr lang="en-GB" sz="825" b="1" dirty="0">
                <a:solidFill>
                  <a:schemeClr val="tx1"/>
                </a:solidFill>
              </a:rPr>
              <a:t>Number of Customers, Suppliers, </a:t>
            </a:r>
          </a:p>
          <a:p>
            <a:pPr algn="ctr"/>
            <a:r>
              <a:rPr lang="en-GB" sz="825" b="1" dirty="0">
                <a:solidFill>
                  <a:schemeClr val="tx1"/>
                </a:solidFill>
              </a:rPr>
              <a:t>Contractors, Partners </a:t>
            </a:r>
          </a:p>
        </p:txBody>
      </p:sp>
      <p:sp>
        <p:nvSpPr>
          <p:cNvPr id="33" name="Oval 32"/>
          <p:cNvSpPr/>
          <p:nvPr/>
        </p:nvSpPr>
        <p:spPr>
          <a:xfrm>
            <a:off x="289666" y="3466779"/>
            <a:ext cx="1215000" cy="945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25" b="1" dirty="0">
                <a:solidFill>
                  <a:schemeClr val="tx1"/>
                </a:solidFill>
              </a:rPr>
              <a:t>3</a:t>
            </a:r>
          </a:p>
          <a:p>
            <a:pPr algn="ctr"/>
            <a:r>
              <a:rPr lang="en-GB" sz="825" b="1" dirty="0">
                <a:solidFill>
                  <a:schemeClr val="tx1"/>
                </a:solidFill>
              </a:rPr>
              <a:t>Number of Key Attributes needed</a:t>
            </a:r>
          </a:p>
        </p:txBody>
      </p:sp>
      <p:sp>
        <p:nvSpPr>
          <p:cNvPr id="34" name="Oval 33"/>
          <p:cNvSpPr/>
          <p:nvPr/>
        </p:nvSpPr>
        <p:spPr>
          <a:xfrm>
            <a:off x="1349943" y="3746343"/>
            <a:ext cx="1215000" cy="945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25" b="1" dirty="0">
                <a:solidFill>
                  <a:schemeClr val="tx1"/>
                </a:solidFill>
              </a:rPr>
              <a:t>4</a:t>
            </a:r>
          </a:p>
          <a:p>
            <a:pPr algn="ctr"/>
            <a:r>
              <a:rPr lang="en-GB" sz="825" b="1" dirty="0">
                <a:solidFill>
                  <a:schemeClr val="tx1"/>
                </a:solidFill>
              </a:rPr>
              <a:t>Number of IT &amp;</a:t>
            </a:r>
            <a:br>
              <a:rPr lang="en-GB" sz="825" b="1" dirty="0">
                <a:solidFill>
                  <a:schemeClr val="tx1"/>
                </a:solidFill>
              </a:rPr>
            </a:br>
            <a:r>
              <a:rPr lang="en-GB" sz="825" b="1" dirty="0">
                <a:solidFill>
                  <a:schemeClr val="tx1"/>
                </a:solidFill>
              </a:rPr>
              <a:t>non-IT Administrators</a:t>
            </a:r>
          </a:p>
        </p:txBody>
      </p:sp>
      <p:sp>
        <p:nvSpPr>
          <p:cNvPr id="35" name="Oval 34"/>
          <p:cNvSpPr/>
          <p:nvPr/>
        </p:nvSpPr>
        <p:spPr>
          <a:xfrm>
            <a:off x="2492873" y="3746343"/>
            <a:ext cx="1215000" cy="945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25" b="1" dirty="0">
                <a:solidFill>
                  <a:schemeClr val="tx1"/>
                </a:solidFill>
              </a:rPr>
              <a:t>5</a:t>
            </a:r>
          </a:p>
          <a:p>
            <a:pPr algn="ctr"/>
            <a:r>
              <a:rPr lang="en-GB" sz="825" b="1" dirty="0">
                <a:solidFill>
                  <a:schemeClr val="tx1"/>
                </a:solidFill>
              </a:rPr>
              <a:t>Number of Access</a:t>
            </a:r>
          </a:p>
          <a:p>
            <a:pPr algn="ctr"/>
            <a:r>
              <a:rPr lang="en-GB" sz="825" b="1" dirty="0">
                <a:solidFill>
                  <a:schemeClr val="tx1"/>
                </a:solidFill>
              </a:rPr>
              <a:t>Authorisations</a:t>
            </a:r>
          </a:p>
        </p:txBody>
      </p:sp>
      <p:sp>
        <p:nvSpPr>
          <p:cNvPr id="36" name="Oval 35"/>
          <p:cNvSpPr/>
          <p:nvPr/>
        </p:nvSpPr>
        <p:spPr>
          <a:xfrm>
            <a:off x="5283390" y="887596"/>
            <a:ext cx="1215000" cy="945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25" b="1" dirty="0">
                <a:solidFill>
                  <a:schemeClr val="tx1"/>
                </a:solidFill>
              </a:rPr>
              <a:t>6</a:t>
            </a:r>
          </a:p>
          <a:p>
            <a:pPr algn="ctr"/>
            <a:r>
              <a:rPr lang="en-GB" sz="825" b="1" dirty="0">
                <a:solidFill>
                  <a:schemeClr val="tx1"/>
                </a:solidFill>
              </a:rPr>
              <a:t>Number and complexity of Licences and Jurisdictions</a:t>
            </a:r>
          </a:p>
          <a:p>
            <a:pPr algn="ctr"/>
            <a:endParaRPr lang="en-GB" sz="825" b="1" dirty="0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3916424" y="3257002"/>
            <a:ext cx="1215000" cy="945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25" b="1" dirty="0">
                <a:solidFill>
                  <a:schemeClr val="tx1"/>
                </a:solidFill>
              </a:rPr>
              <a:t>11 Volume of Record Keeping, Management Review, Audit and Assurance Activities  </a:t>
            </a:r>
          </a:p>
        </p:txBody>
      </p:sp>
      <p:sp>
        <p:nvSpPr>
          <p:cNvPr id="38" name="Oval 37"/>
          <p:cNvSpPr/>
          <p:nvPr/>
        </p:nvSpPr>
        <p:spPr>
          <a:xfrm>
            <a:off x="6106138" y="1902486"/>
            <a:ext cx="1215000" cy="945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25" b="1" dirty="0">
                <a:solidFill>
                  <a:schemeClr val="tx1"/>
                </a:solidFill>
              </a:rPr>
              <a:t>7</a:t>
            </a:r>
          </a:p>
          <a:p>
            <a:pPr algn="ctr"/>
            <a:r>
              <a:rPr lang="en-GB" sz="825" b="1" dirty="0">
                <a:solidFill>
                  <a:schemeClr val="tx1"/>
                </a:solidFill>
              </a:rPr>
              <a:t>Number of Shipping</a:t>
            </a:r>
          </a:p>
          <a:p>
            <a:pPr algn="ctr"/>
            <a:r>
              <a:rPr lang="en-GB" sz="825" b="1" dirty="0">
                <a:solidFill>
                  <a:schemeClr val="tx1"/>
                </a:solidFill>
              </a:rPr>
              <a:t>Authorisations</a:t>
            </a:r>
          </a:p>
        </p:txBody>
      </p:sp>
      <p:sp>
        <p:nvSpPr>
          <p:cNvPr id="39" name="Oval 38"/>
          <p:cNvSpPr/>
          <p:nvPr/>
        </p:nvSpPr>
        <p:spPr>
          <a:xfrm>
            <a:off x="7215137" y="1992680"/>
            <a:ext cx="1215000" cy="945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25" b="1" dirty="0">
                <a:solidFill>
                  <a:schemeClr val="tx1"/>
                </a:solidFill>
              </a:rPr>
              <a:t>8</a:t>
            </a:r>
          </a:p>
          <a:p>
            <a:pPr algn="ctr"/>
            <a:r>
              <a:rPr lang="en-GB" sz="675" b="1" dirty="0">
                <a:solidFill>
                  <a:schemeClr val="tx1"/>
                </a:solidFill>
              </a:rPr>
              <a:t>Number of eMails attachments,</a:t>
            </a:r>
          </a:p>
          <a:p>
            <a:pPr algn="ctr"/>
            <a:r>
              <a:rPr lang="en-GB" sz="675" b="1" dirty="0">
                <a:solidFill>
                  <a:schemeClr val="tx1"/>
                </a:solidFill>
              </a:rPr>
              <a:t>No. of Web files uploaded and Hardware Shipments</a:t>
            </a:r>
          </a:p>
        </p:txBody>
      </p:sp>
      <p:sp>
        <p:nvSpPr>
          <p:cNvPr id="40" name="Oval 39"/>
          <p:cNvSpPr/>
          <p:nvPr/>
        </p:nvSpPr>
        <p:spPr>
          <a:xfrm>
            <a:off x="7585493" y="2847486"/>
            <a:ext cx="1215000" cy="945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25" b="1" dirty="0">
                <a:solidFill>
                  <a:schemeClr val="tx1"/>
                </a:solidFill>
              </a:rPr>
              <a:t>9</a:t>
            </a:r>
          </a:p>
          <a:p>
            <a:pPr algn="ctr"/>
            <a:r>
              <a:rPr lang="en-GB" sz="825" b="1" dirty="0">
                <a:solidFill>
                  <a:schemeClr val="tx1"/>
                </a:solidFill>
              </a:rPr>
              <a:t>Number of controlled information items</a:t>
            </a:r>
          </a:p>
        </p:txBody>
      </p:sp>
      <p:sp>
        <p:nvSpPr>
          <p:cNvPr id="41" name="Oval 40"/>
          <p:cNvSpPr/>
          <p:nvPr/>
        </p:nvSpPr>
        <p:spPr>
          <a:xfrm>
            <a:off x="7321138" y="3669480"/>
            <a:ext cx="1215000" cy="945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25" b="1" dirty="0">
                <a:solidFill>
                  <a:schemeClr val="tx1"/>
                </a:solidFill>
              </a:rPr>
              <a:t>10</a:t>
            </a:r>
          </a:p>
          <a:p>
            <a:pPr algn="ctr"/>
            <a:r>
              <a:rPr lang="en-GB" sz="825" b="1" dirty="0">
                <a:solidFill>
                  <a:schemeClr val="tx1"/>
                </a:solidFill>
              </a:rPr>
              <a:t>Number of controlled physical items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0" y="496538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0514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2917" y="163265"/>
            <a:ext cx="8330268" cy="857250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+mn-lt"/>
              </a:rPr>
              <a:t>4.5 Results &amp; Discussion - Risk Mitigation  – Key IT Technologies Identified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248" y="1073150"/>
            <a:ext cx="4633240" cy="296057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Toolsets addressing many EC information risks available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Limited Case studies on toolset application to EC issues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Several tools already in use at the Company –e.g. Enterprise Resource Planning (ERP), others required development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These technologies should be considered in the construction of an Automated Export Compliance System - a system of systems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Propose application lessons learned for areas marked </a:t>
            </a:r>
            <a:r>
              <a:rPr lang="en-GB" dirty="0">
                <a:ln>
                  <a:solidFill>
                    <a:schemeClr val="dk2">
                      <a:shade val="80000"/>
                      <a:hueOff val="0"/>
                      <a:satOff val="0"/>
                      <a:lumOff val="0"/>
                    </a:schemeClr>
                  </a:solidFill>
                </a:ln>
              </a:rPr>
              <a:t>*</a:t>
            </a:r>
            <a:r>
              <a:rPr lang="en-GB" dirty="0"/>
              <a:t> –  see CADE paper for DLP (eMail Boundary Control) </a:t>
            </a:r>
            <a:r>
              <a:rPr lang="en-GB" b="1" dirty="0"/>
              <a:t>Ref. 7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46793567"/>
              </p:ext>
            </p:extLst>
          </p:nvPr>
        </p:nvGraphicFramePr>
        <p:xfrm>
          <a:off x="-756592" y="1120801"/>
          <a:ext cx="7308812" cy="5015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496538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38237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2917" y="163265"/>
            <a:ext cx="8330268" cy="857250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+mn-lt"/>
              </a:rPr>
              <a:t>4.6 Results &amp; Discussion – Risk Mitigation Process Steps – Under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31" y="989781"/>
            <a:ext cx="8511439" cy="3885574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Exporter of Hardware / Information?</a:t>
            </a:r>
          </a:p>
          <a:p>
            <a:endParaRPr lang="en-GB" dirty="0"/>
          </a:p>
          <a:p>
            <a:r>
              <a:rPr lang="en-GB" dirty="0"/>
              <a:t>Understand legal obligations? (In UK – UK, EU* and US legislation)</a:t>
            </a:r>
          </a:p>
          <a:p>
            <a:endParaRPr lang="en-GB" dirty="0"/>
          </a:p>
          <a:p>
            <a:r>
              <a:rPr lang="en-GB" dirty="0"/>
              <a:t>Policy and Process Guidance to population?</a:t>
            </a:r>
          </a:p>
          <a:p>
            <a:endParaRPr lang="en-GB" dirty="0"/>
          </a:p>
          <a:p>
            <a:r>
              <a:rPr lang="en-GB" dirty="0"/>
              <a:t>Not just Defence companies –  e.g. University of Warwick’s </a:t>
            </a:r>
          </a:p>
          <a:p>
            <a:pPr marL="0" indent="0">
              <a:buNone/>
            </a:pPr>
            <a:r>
              <a:rPr lang="en-GB" dirty="0"/>
              <a:t>        comprehensive Export Controls procedures </a:t>
            </a:r>
          </a:p>
          <a:p>
            <a:endParaRPr lang="en-GB" dirty="0"/>
          </a:p>
          <a:p>
            <a:r>
              <a:rPr lang="en-GB" dirty="0"/>
              <a:t>How do we meet our obligations?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Risk Assessment especially concerning Information (use risks as guidance)</a:t>
            </a:r>
          </a:p>
          <a:p>
            <a:endParaRPr lang="en-GB" dirty="0"/>
          </a:p>
          <a:p>
            <a:r>
              <a:rPr lang="en-GB" dirty="0"/>
              <a:t>Are mitigations required?</a:t>
            </a:r>
          </a:p>
          <a:p>
            <a:pPr lvl="1"/>
            <a:r>
              <a:rPr lang="en-GB" dirty="0"/>
              <a:t>E.g. Processes, IT Toolsets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Have we sufficient mitigations to manage the risk?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419140" y="4857658"/>
            <a:ext cx="30196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* During transition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96538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 </a:t>
            </a: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410960" y="1902629"/>
            <a:ext cx="2509520" cy="13079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369101" y="3278448"/>
            <a:ext cx="2551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University of Warwick’s Export Control guidance.</a:t>
            </a:r>
          </a:p>
          <a:p>
            <a:pPr algn="ctr"/>
            <a:r>
              <a:rPr lang="en-GB" sz="800" dirty="0"/>
              <a:t>Source: </a:t>
            </a:r>
            <a:r>
              <a:rPr lang="en-GB" sz="800" dirty="0">
                <a:solidFill>
                  <a:schemeClr val="dk1"/>
                </a:solidFill>
                <a:hlinkClick r:id="rId4"/>
              </a:rPr>
              <a:t>Ref 8</a:t>
            </a:r>
            <a:endParaRPr lang="en-GB" sz="800" dirty="0">
              <a:solidFill>
                <a:schemeClr val="dk1"/>
              </a:solidFill>
            </a:endParaRPr>
          </a:p>
          <a:p>
            <a:pPr algn="ctr"/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341954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9361" y="190033"/>
            <a:ext cx="6917267" cy="857250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+mn-lt"/>
              </a:rPr>
              <a:t>5. Limitations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9361" y="1355205"/>
            <a:ext cx="9107321" cy="2960570"/>
          </a:xfrm>
        </p:spPr>
        <p:txBody>
          <a:bodyPr>
            <a:normAutofit fontScale="92500" lnSpcReduction="10000"/>
          </a:bodyPr>
          <a:lstStyle/>
          <a:p>
            <a:r>
              <a:rPr lang="en-GB" sz="2200" dirty="0"/>
              <a:t>Literature Review of Consent Agreements to understand the risks and specifically the information risks associated with Export Control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Key risk mitigation technologies identified, however, whilst some are mature, others have less information on </a:t>
            </a:r>
            <a:r>
              <a:rPr lang="en-GB" sz="2200" b="1" dirty="0"/>
              <a:t>how</a:t>
            </a:r>
            <a:r>
              <a:rPr lang="en-GB" sz="2200" dirty="0"/>
              <a:t> they are applied – future research planned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US focus but much applies to UK EC legislation (See </a:t>
            </a:r>
            <a:r>
              <a:rPr lang="en-GB" sz="2400" dirty="0">
                <a:hlinkClick r:id="rId4"/>
              </a:rPr>
              <a:t>Ref. 3</a:t>
            </a:r>
            <a:r>
              <a:rPr lang="en-GB" sz="2200" dirty="0"/>
              <a:t>)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Initial view of generic process steps – further development planned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96538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87931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140" y="166431"/>
            <a:ext cx="6917267" cy="857250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+mn-lt"/>
              </a:rPr>
              <a:t>6. Conclusions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-46140" y="1210064"/>
            <a:ext cx="9190140" cy="2960570"/>
          </a:xfrm>
        </p:spPr>
        <p:txBody>
          <a:bodyPr>
            <a:noAutofit/>
          </a:bodyPr>
          <a:lstStyle/>
          <a:p>
            <a:r>
              <a:rPr lang="en-GB" sz="1500" dirty="0"/>
              <a:t>Focus of EC has significantly shifted from Hardware to Information. Hardware still important, ‘hygiene factor’</a:t>
            </a:r>
            <a:endParaRPr lang="en-GB" sz="1500" strike="sngStrike" dirty="0">
              <a:solidFill>
                <a:srgbClr val="FF0000"/>
              </a:solidFill>
            </a:endParaRPr>
          </a:p>
          <a:p>
            <a:endParaRPr lang="en-GB" sz="1500" dirty="0"/>
          </a:p>
          <a:p>
            <a:r>
              <a:rPr lang="en-GB" sz="1500" dirty="0"/>
              <a:t>Many organisations still grappling with effective management of information</a:t>
            </a:r>
          </a:p>
          <a:p>
            <a:endParaRPr lang="en-GB" sz="1500" dirty="0"/>
          </a:p>
          <a:p>
            <a:r>
              <a:rPr lang="en-GB" sz="1500" dirty="0"/>
              <a:t>Management of Export Controlled information is a significant risk to organisations that export</a:t>
            </a:r>
          </a:p>
          <a:p>
            <a:endParaRPr lang="en-GB" sz="1500" dirty="0"/>
          </a:p>
          <a:p>
            <a:r>
              <a:rPr lang="en-GB" sz="1500" dirty="0"/>
              <a:t>Non-Defence organisations do export e.g. academic institutions – these risks also apply </a:t>
            </a:r>
          </a:p>
          <a:p>
            <a:endParaRPr lang="en-GB" sz="1500" dirty="0"/>
          </a:p>
          <a:p>
            <a:r>
              <a:rPr lang="en-GB" sz="1500" dirty="0"/>
              <a:t>Information Technology also offers a wide range of tools (mature and novel) to mitigate risks</a:t>
            </a:r>
          </a:p>
          <a:p>
            <a:endParaRPr lang="en-GB" sz="1500" dirty="0"/>
          </a:p>
          <a:p>
            <a:r>
              <a:rPr lang="en-GB" sz="1500" dirty="0"/>
              <a:t>Automated Export Compliance Systems are systems constructed from these tools</a:t>
            </a:r>
          </a:p>
          <a:p>
            <a:endParaRPr lang="en-GB" sz="1500" dirty="0"/>
          </a:p>
          <a:p>
            <a:r>
              <a:rPr lang="en-GB" sz="1500" dirty="0"/>
              <a:t>More research is planned on </a:t>
            </a:r>
            <a:r>
              <a:rPr lang="en-GB" sz="1500" i="1" dirty="0"/>
              <a:t>how</a:t>
            </a:r>
            <a:r>
              <a:rPr lang="en-GB" sz="1500" dirty="0"/>
              <a:t> these tools may be applied to mitigate risk</a:t>
            </a:r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96538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13407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140" y="166431"/>
            <a:ext cx="6917267" cy="857250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+mn-lt"/>
              </a:rPr>
              <a:t>7. References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96538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 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79CEEC5-2E28-446F-9BEA-1A9E29FA59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236062"/>
              </p:ext>
            </p:extLst>
          </p:nvPr>
        </p:nvGraphicFramePr>
        <p:xfrm>
          <a:off x="214684" y="1340020"/>
          <a:ext cx="8229600" cy="3747516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741495">
                  <a:extLst>
                    <a:ext uri="{9D8B030D-6E8A-4147-A177-3AD203B41FA5}">
                      <a16:colId xmlns:a16="http://schemas.microsoft.com/office/drawing/2014/main" val="1025216488"/>
                    </a:ext>
                  </a:extLst>
                </a:gridCol>
                <a:gridCol w="7488105">
                  <a:extLst>
                    <a:ext uri="{9D8B030D-6E8A-4147-A177-3AD203B41FA5}">
                      <a16:colId xmlns:a16="http://schemas.microsoft.com/office/drawing/2014/main" val="40433752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dirty="0">
                          <a:effectLst/>
                        </a:rPr>
                        <a:t>[Ref. 1] 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dirty="0">
                          <a:effectLst/>
                        </a:rPr>
                        <a:t>BAE Systems plc, “How to build a Typhoon - workshare,” [Online]. Available: https://www.baesystems.com/sites/Satellite?c=BAEMedia_C&amp;childpagename=UK%2FBAELayout&amp;cid=1434554727458&amp;d=Touch&amp;pagename=UKWrapper. [Accessed 26 10 2021].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17011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dirty="0">
                          <a:effectLst/>
                        </a:rPr>
                        <a:t>[Ref. 2] 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dirty="0">
                          <a:effectLst/>
                        </a:rPr>
                        <a:t>US Department of State - Directorate of Defense Trade Controls, “DDTC Compliance Actions,” [Online]. Available: https://www.pmddtc.state.gov/ddtc_public?id=ddtc_kb_article_page&amp;sys_id=e1999c7fdb78d300d0a370131f96193d. [Accessed 26 10 2021].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77633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[Ref.</a:t>
                      </a:r>
                      <a:r>
                        <a:rPr lang="en-GB" sz="105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3]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 Government UK, “Guidance - Exporting Controlled Goods,” 21 12 2020. [Online]. Available: https://www.gov.uk/export-goods. [Accessed 28 10 2021].</a:t>
                      </a:r>
                    </a:p>
                  </a:txBody>
                  <a:tcPr marL="9525" marR="9525" marT="9525" marB="952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911447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dirty="0">
                          <a:effectLst/>
                        </a:rPr>
                        <a:t>[Ref. 4] 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dirty="0">
                          <a:effectLst/>
                        </a:rPr>
                        <a:t>US Department of State, “Consent Agreement,” [Online]. Available: https://www.pmddtc.state.gov/sys_attachment.do?sysparm_referring_url=tear_off&amp;view=true&amp;sys_id=e83eab0b1bb764902dc36311f54bcb3b. [Accessed 2021 10 26].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35153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dirty="0">
                          <a:effectLst/>
                        </a:rPr>
                        <a:t>[Ref. 5] 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dirty="0">
                          <a:effectLst/>
                        </a:rPr>
                        <a:t>Fried, Frank, Harris, Shriver &amp; Jacobson LLP, “Fried Frank ITAR ENFORCEMENT DIGEST,” 03 2020. [Online]. Available: https://www.friedfrank.com/siteFiles/Publications/_ITAR%20Enforcement%20Digest%20on%20US%20Defense%20Trade%20Enforcement_Gershberg_2020%20update.pdf. [Accessed 26 10 2021].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218534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dirty="0">
                          <a:effectLst/>
                        </a:rPr>
                        <a:t>[Ref. 6] 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dirty="0">
                          <a:effectLst/>
                        </a:rPr>
                        <a:t>US Department of State DDTC, “US Department of State DDTC - Compliance Actions - Penalties &amp; Oversight Agreements,” [Online]. Available: https://www.pmddtc.state.gov/ddtc_public?id=ddtc_kb_article_page&amp;sys_id=384b968adb3cd30044f9ff621f961941. [Accessed 26 10 2021].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39907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dirty="0">
                          <a:effectLst/>
                        </a:rPr>
                        <a:t>[Ref. 7] 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dirty="0">
                          <a:effectLst/>
                        </a:rPr>
                        <a:t>J. Dunn, C. Maple and G. Epiphaniou, “Management Challenges in the Implementation of an email Boundary Control for Data Leakage Prevention,” in Competitive Advantage in the Digital Economy (CADE) 7th CADE Conference, 02/06/2021-03/06/2021, Online (Virtual Venice), 2021. 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367854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[Ref. 8]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University of Warwick, “Research &amp; Impact Services,” [Online]. Available: https://warwick.ac.uk/services/ris. [Accessed 28 10 2021]</a:t>
                      </a:r>
                    </a:p>
                  </a:txBody>
                  <a:tcPr marL="9525" marR="9525" marT="9525" marB="952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077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748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36695"/>
            <a:ext cx="6917267" cy="857250"/>
          </a:xfrm>
        </p:spPr>
        <p:txBody>
          <a:bodyPr>
            <a:normAutofit/>
          </a:bodyPr>
          <a:lstStyle/>
          <a:p>
            <a:r>
              <a:rPr lang="en-GB" sz="2700" dirty="0">
                <a:latin typeface="+mn-lt"/>
              </a:rPr>
              <a:t>Content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699" y="1132396"/>
            <a:ext cx="8686800" cy="2960570"/>
          </a:xfrm>
        </p:spPr>
        <p:txBody>
          <a:bodyPr>
            <a:noAutofit/>
          </a:bodyPr>
          <a:lstStyle/>
          <a:p>
            <a:pPr marL="385763" indent="-385763">
              <a:buFont typeface="+mj-lt"/>
              <a:buAutoNum type="arabicPeriod"/>
            </a:pPr>
            <a:r>
              <a:rPr lang="en-GB" sz="2200" dirty="0"/>
              <a:t>Introduction</a:t>
            </a:r>
          </a:p>
          <a:p>
            <a:pPr marL="385763" indent="-385763">
              <a:buFont typeface="+mj-lt"/>
              <a:buAutoNum type="arabicPeriod"/>
            </a:pPr>
            <a:r>
              <a:rPr lang="en-GB" sz="2200" dirty="0"/>
              <a:t>Background to the Research</a:t>
            </a:r>
          </a:p>
          <a:p>
            <a:pPr marL="385763" indent="-385763">
              <a:buFont typeface="+mj-lt"/>
              <a:buAutoNum type="arabicPeriod"/>
            </a:pPr>
            <a:r>
              <a:rPr lang="en-GB" sz="2200" dirty="0"/>
              <a:t>Method</a:t>
            </a:r>
          </a:p>
          <a:p>
            <a:pPr marL="385763" indent="-385763">
              <a:buFont typeface="+mj-lt"/>
              <a:buAutoNum type="arabicPeriod"/>
            </a:pPr>
            <a:r>
              <a:rPr lang="en-GB" sz="2200" dirty="0"/>
              <a:t>Results &amp; Discussion</a:t>
            </a:r>
          </a:p>
          <a:p>
            <a:pPr marL="385763" indent="-385763">
              <a:buFont typeface="+mj-lt"/>
              <a:buAutoNum type="arabicPeriod"/>
            </a:pPr>
            <a:r>
              <a:rPr lang="en-GB" sz="2200" dirty="0"/>
              <a:t>Limitations</a:t>
            </a:r>
          </a:p>
          <a:p>
            <a:pPr marL="385763" indent="-385763">
              <a:buFont typeface="+mj-lt"/>
              <a:buAutoNum type="arabicPeriod"/>
            </a:pPr>
            <a:r>
              <a:rPr lang="en-GB" sz="2200" dirty="0"/>
              <a:t>Conclusions</a:t>
            </a:r>
          </a:p>
          <a:p>
            <a:pPr marL="385763" indent="-385763">
              <a:buFont typeface="+mj-lt"/>
              <a:buAutoNum type="arabicPeriod"/>
            </a:pPr>
            <a:r>
              <a:rPr lang="en-GB" sz="2200" dirty="0"/>
              <a:t>References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96538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94343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139" y="145111"/>
            <a:ext cx="6917267" cy="857250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+mn-lt"/>
              </a:rPr>
              <a:t>1. Introduction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440" y="476636"/>
            <a:ext cx="4952389" cy="43942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900" dirty="0"/>
          </a:p>
          <a:p>
            <a:endParaRPr lang="en-GB" sz="1900" dirty="0"/>
          </a:p>
          <a:p>
            <a:endParaRPr lang="en-GB" sz="1900" dirty="0"/>
          </a:p>
          <a:p>
            <a:r>
              <a:rPr lang="en-GB" sz="1800" dirty="0"/>
              <a:t>Collaboration: </a:t>
            </a:r>
          </a:p>
          <a:p>
            <a:pPr marL="0" indent="0">
              <a:buNone/>
            </a:pPr>
            <a:r>
              <a:rPr lang="en-GB" sz="1800" dirty="0"/>
              <a:t>       University of Warwick and BAE Systems plc</a:t>
            </a:r>
          </a:p>
          <a:p>
            <a:endParaRPr lang="en-GB" sz="1800" dirty="0"/>
          </a:p>
          <a:p>
            <a:r>
              <a:rPr lang="en-GB" sz="1800" dirty="0"/>
              <a:t>IT Automation Programme to strengthen approach to Export Control compliance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9781" y="1602015"/>
            <a:ext cx="4005419" cy="20728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39780" y="3945467"/>
            <a:ext cx="4404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Example: How to build a Typhoon workshare </a:t>
            </a:r>
          </a:p>
          <a:p>
            <a:r>
              <a:rPr lang="en-GB" sz="1600" dirty="0">
                <a:hlinkClick r:id="rId4"/>
              </a:rPr>
              <a:t>Source: Ref. 1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96538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7857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5346"/>
            <a:ext cx="7333271" cy="869554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+mn-lt"/>
              </a:rPr>
              <a:t>2.1 Background to the Research – </a:t>
            </a:r>
            <a:r>
              <a:rPr lang="en-GB" sz="1800" dirty="0"/>
              <a:t>US Export Control (EC) Legislation –</a:t>
            </a:r>
            <a:br>
              <a:rPr lang="en-GB" sz="1800" dirty="0"/>
            </a:br>
            <a:r>
              <a:rPr lang="en-GB" sz="1800" dirty="0">
                <a:latin typeface="+mn-lt"/>
              </a:rPr>
              <a:t>Some definitions and acronyms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2611" y="969628"/>
            <a:ext cx="5708710" cy="4114100"/>
          </a:xfrm>
        </p:spPr>
        <p:txBody>
          <a:bodyPr>
            <a:normAutofit fontScale="40000" lnSpcReduction="20000"/>
          </a:bodyPr>
          <a:lstStyle/>
          <a:p>
            <a:endParaRPr lang="en-GB" sz="2000" dirty="0"/>
          </a:p>
          <a:p>
            <a:r>
              <a:rPr lang="en-GB" sz="2800" dirty="0"/>
              <a:t>International Traffic in Arms Regulation (ITAR) governed by US Department of State (US DoS) utilising the US Munitions List (USML)</a:t>
            </a:r>
          </a:p>
          <a:p>
            <a:endParaRPr lang="en-GB" sz="2800" dirty="0"/>
          </a:p>
          <a:p>
            <a:r>
              <a:rPr lang="en-GB" sz="2800" dirty="0"/>
              <a:t>Directorate of Defense Trade Controls (DDTC) within US DoS administers the ITAR</a:t>
            </a:r>
            <a:br>
              <a:rPr lang="en-GB" sz="2800" dirty="0"/>
            </a:br>
            <a:endParaRPr lang="en-GB" sz="2800" dirty="0"/>
          </a:p>
          <a:p>
            <a:r>
              <a:rPr lang="en-GB" sz="2800" dirty="0"/>
              <a:t>Consent Agreement mechanism has been used many times to settle alleged violations against the ITAR (see panel 1)</a:t>
            </a:r>
          </a:p>
          <a:p>
            <a:endParaRPr lang="en-GB" sz="2800" dirty="0"/>
          </a:p>
          <a:p>
            <a:r>
              <a:rPr lang="en-GB" sz="2800" dirty="0"/>
              <a:t>Export Administration Regulations (EAR) governed by US Department of Commerce (US DoC) utilising the Commerce Control List (CCL) covering Dual Use (see panel 2) items</a:t>
            </a:r>
          </a:p>
          <a:p>
            <a:pPr marL="0" indent="0">
              <a:buNone/>
            </a:pPr>
            <a:endParaRPr lang="en-GB" sz="2800" dirty="0"/>
          </a:p>
          <a:p>
            <a:r>
              <a:rPr lang="en-GB" sz="2800" dirty="0"/>
              <a:t>US Export Control key features:</a:t>
            </a:r>
          </a:p>
          <a:p>
            <a:pPr lvl="1"/>
            <a:r>
              <a:rPr lang="en-GB" sz="2300" dirty="0"/>
              <a:t>The law is extra-territorial</a:t>
            </a:r>
          </a:p>
          <a:p>
            <a:pPr lvl="1"/>
            <a:r>
              <a:rPr lang="en-GB" sz="2300" dirty="0"/>
              <a:t>It apples to Defense Articles (including Technical Data) and Defense Services</a:t>
            </a:r>
          </a:p>
          <a:p>
            <a:pPr lvl="1"/>
            <a:r>
              <a:rPr lang="en-GB" sz="2300" dirty="0"/>
              <a:t>It applies to re-exports</a:t>
            </a:r>
          </a:p>
          <a:p>
            <a:pPr lvl="1"/>
            <a:r>
              <a:rPr lang="en-GB" sz="2300" dirty="0"/>
              <a:t>Access to EC items by non-licensed foreign (from a US perspective) persons to EC information is considered an export control breach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sz="2800" dirty="0"/>
              <a:t>Focus of this review is US EC and Defence – however applies across all sectors</a:t>
            </a:r>
          </a:p>
          <a:p>
            <a:endParaRPr lang="en-GB" sz="2800" dirty="0"/>
          </a:p>
          <a:p>
            <a:r>
              <a:rPr lang="en-GB" sz="2800" dirty="0"/>
              <a:t>UK EC law also applies to items being exported from UK  (see panel 3)</a:t>
            </a:r>
          </a:p>
          <a:p>
            <a:endParaRPr lang="en-GB" sz="2800" dirty="0"/>
          </a:p>
          <a:p>
            <a:pPr marL="0" indent="0">
              <a:buNone/>
            </a:pPr>
            <a:r>
              <a:rPr lang="en-GB" sz="2800" dirty="0"/>
              <a:t> </a:t>
            </a:r>
          </a:p>
          <a:p>
            <a:pPr marL="0" indent="0">
              <a:buNone/>
            </a:pPr>
            <a:endParaRPr lang="en-GB" sz="2800" dirty="0"/>
          </a:p>
          <a:p>
            <a:endParaRPr lang="en-GB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1931" y="1418706"/>
            <a:ext cx="3104178" cy="106636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828227" y="3459488"/>
            <a:ext cx="31928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Panel 2: What are Dual Use Items?</a:t>
            </a:r>
          </a:p>
          <a:p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726066" y="3016317"/>
            <a:ext cx="3104677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b="1" dirty="0"/>
              <a:t>Dual use items refers to items with military and commercial end uses</a:t>
            </a:r>
          </a:p>
          <a:p>
            <a:r>
              <a:rPr lang="en-GB" sz="800" b="1" dirty="0"/>
              <a:t>e.g. A missile would be an example of a military item whereas a radar could be dual use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5731931" y="3885781"/>
            <a:ext cx="3073401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800"/>
            </a:lvl1pPr>
          </a:lstStyle>
          <a:p>
            <a:r>
              <a:rPr lang="en-GB" b="1" dirty="0"/>
              <a:t>UK Export Control Legislation has many parallels (e.g. Dual Use, Information in addition to hardware) and is applied to exports from the UK</a:t>
            </a:r>
          </a:p>
          <a:p>
            <a:endParaRPr lang="en-GB" b="1" dirty="0"/>
          </a:p>
          <a:p>
            <a:r>
              <a:rPr lang="en-GB" b="1" dirty="0"/>
              <a:t>US origin Exports are therefore subject to UK and US Export Controls when exported from the UK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96538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28226" y="2461943"/>
            <a:ext cx="31928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Panel 1: What is a Consent Agreement in this context</a:t>
            </a:r>
          </a:p>
          <a:p>
            <a:r>
              <a:rPr lang="en-GB" sz="900" dirty="0"/>
              <a:t>Source: US DoS – DDTC web site accessed 15</a:t>
            </a:r>
            <a:r>
              <a:rPr lang="en-GB" sz="900" baseline="30000" dirty="0"/>
              <a:t>th</a:t>
            </a:r>
            <a:r>
              <a:rPr lang="en-GB" sz="900" dirty="0"/>
              <a:t> Oct 21 </a:t>
            </a:r>
            <a:r>
              <a:rPr lang="en-GB" sz="900" dirty="0">
                <a:hlinkClick r:id="rId4"/>
              </a:rPr>
              <a:t>Ref. 2</a:t>
            </a:r>
            <a:endParaRPr lang="en-GB" sz="900" dirty="0"/>
          </a:p>
          <a:p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828227" y="4718019"/>
            <a:ext cx="31928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Panel 3: A note on UK Export Controls? See also </a:t>
            </a:r>
            <a:r>
              <a:rPr lang="en-GB" sz="900" dirty="0">
                <a:hlinkClick r:id="rId5"/>
              </a:rPr>
              <a:t>Ref. 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2286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5495"/>
            <a:ext cx="6917267" cy="857250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+mn-lt"/>
              </a:rPr>
              <a:t>2.2 Background to the Research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519" y="878653"/>
            <a:ext cx="5568737" cy="4158860"/>
          </a:xfrm>
        </p:spPr>
        <p:txBody>
          <a:bodyPr>
            <a:normAutofit fontScale="62500" lnSpcReduction="20000"/>
          </a:bodyPr>
          <a:lstStyle/>
          <a:p>
            <a:r>
              <a:rPr lang="en-GB" sz="2500" dirty="0"/>
              <a:t>Consent Agreements (CAs) often commit companies to implement Automated Export Control Compliance Systems</a:t>
            </a:r>
          </a:p>
          <a:p>
            <a:endParaRPr lang="en-GB" sz="2500" dirty="0"/>
          </a:p>
          <a:p>
            <a:r>
              <a:rPr lang="en-GB" sz="2500" dirty="0"/>
              <a:t>Obligations far reaching, high level and not too prescriptive</a:t>
            </a:r>
          </a:p>
          <a:p>
            <a:endParaRPr lang="en-GB" sz="2500" dirty="0"/>
          </a:p>
          <a:p>
            <a:r>
              <a:rPr lang="en-GB" sz="2500" dirty="0"/>
              <a:t>Obligations are tailored to the company and the allegations</a:t>
            </a:r>
          </a:p>
          <a:p>
            <a:pPr marL="0" indent="0">
              <a:buNone/>
            </a:pPr>
            <a:endParaRPr lang="en-GB" sz="2500" dirty="0"/>
          </a:p>
          <a:p>
            <a:r>
              <a:rPr lang="en-GB" sz="2500" dirty="0"/>
              <a:t>Little information exists on how companies have addressed </a:t>
            </a:r>
          </a:p>
          <a:p>
            <a:pPr marL="0" indent="0">
              <a:buNone/>
            </a:pPr>
            <a:endParaRPr lang="en-GB" sz="2500" dirty="0"/>
          </a:p>
          <a:p>
            <a:r>
              <a:rPr lang="en-GB" sz="2500" dirty="0"/>
              <a:t>A comprehensive Literature Review of all CAs reveals powerful themes &amp; trends on Information as a risk</a:t>
            </a:r>
          </a:p>
          <a:p>
            <a:pPr marL="0" indent="0">
              <a:buNone/>
            </a:pPr>
            <a:endParaRPr lang="en-GB" sz="2500" dirty="0"/>
          </a:p>
          <a:p>
            <a:r>
              <a:rPr lang="en-GB" sz="2600" dirty="0"/>
              <a:t>The research project is examining the use of IT Automation as an Opportunity to mitigate these risks</a:t>
            </a:r>
          </a:p>
          <a:p>
            <a:endParaRPr lang="en-GB" sz="2600" dirty="0"/>
          </a:p>
          <a:p>
            <a:endParaRPr lang="en-GB" sz="16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9874" y="1716519"/>
            <a:ext cx="2869817" cy="248312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 flipH="1">
            <a:off x="5807824" y="4460093"/>
            <a:ext cx="31034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Source: US DoS – A 2021 Consent Agreement </a:t>
            </a:r>
            <a:r>
              <a:rPr lang="en-GB" sz="1100" dirty="0">
                <a:hlinkClick r:id="rId4"/>
              </a:rPr>
              <a:t>Ref. 4</a:t>
            </a:r>
            <a:endParaRPr lang="en-GB" sz="1100" dirty="0"/>
          </a:p>
          <a:p>
            <a:r>
              <a:rPr lang="en-GB" sz="1100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496538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 rot="1756983">
            <a:off x="5908080" y="2413831"/>
            <a:ext cx="2623219" cy="923330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Example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49175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3748"/>
            <a:ext cx="6917267" cy="857250"/>
          </a:xfrm>
        </p:spPr>
        <p:txBody>
          <a:bodyPr>
            <a:normAutofit/>
          </a:bodyPr>
          <a:lstStyle/>
          <a:p>
            <a:r>
              <a:rPr lang="en-GB" sz="1800" dirty="0"/>
              <a:t>3. Method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0867224"/>
              </p:ext>
            </p:extLst>
          </p:nvPr>
        </p:nvGraphicFramePr>
        <p:xfrm>
          <a:off x="247289" y="1190445"/>
          <a:ext cx="5900469" cy="3044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496538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 </a:t>
            </a:r>
          </a:p>
        </p:txBody>
      </p:sp>
      <p:sp>
        <p:nvSpPr>
          <p:cNvPr id="11" name="Left Arrow 10"/>
          <p:cNvSpPr/>
          <p:nvPr/>
        </p:nvSpPr>
        <p:spPr>
          <a:xfrm>
            <a:off x="5124090" y="1854717"/>
            <a:ext cx="1316966" cy="45432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44335" y="1362974"/>
            <a:ext cx="981734" cy="1273400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6428571" y="2689461"/>
            <a:ext cx="18527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Fried Frank LLP ITAR Enforcement Digest </a:t>
            </a:r>
            <a:r>
              <a:rPr lang="en-GB" sz="1200" dirty="0">
                <a:hlinkClick r:id="rId9"/>
              </a:rPr>
              <a:t>Ref. 5</a:t>
            </a:r>
            <a:r>
              <a:rPr lang="en-GB" sz="1200" dirty="0"/>
              <a:t>. Recommended summary from a Legal perspective. </a:t>
            </a:r>
          </a:p>
        </p:txBody>
      </p:sp>
      <p:sp>
        <p:nvSpPr>
          <p:cNvPr id="14" name="Left Arrow 13"/>
          <p:cNvSpPr/>
          <p:nvPr/>
        </p:nvSpPr>
        <p:spPr>
          <a:xfrm>
            <a:off x="6147758" y="3738446"/>
            <a:ext cx="1316966" cy="45432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7646908" y="3827108"/>
            <a:ext cx="7647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 Ongoing</a:t>
            </a:r>
          </a:p>
        </p:txBody>
      </p:sp>
    </p:spTree>
    <p:extLst>
      <p:ext uri="{BB962C8B-B14F-4D97-AF65-F5344CB8AC3E}">
        <p14:creationId xmlns:p14="http://schemas.microsoft.com/office/powerpoint/2010/main" val="3188288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76" y="221017"/>
            <a:ext cx="7512823" cy="857250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+mn-lt"/>
              </a:rPr>
              <a:t>4.1 Results and Discussion -  General Themes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033" y="803564"/>
            <a:ext cx="6917267" cy="4339936"/>
          </a:xfrm>
        </p:spPr>
        <p:txBody>
          <a:bodyPr>
            <a:normAutofit fontScale="32500" lnSpcReduction="20000"/>
          </a:bodyPr>
          <a:lstStyle/>
          <a:p>
            <a:r>
              <a:rPr lang="en-GB" sz="4300" dirty="0"/>
              <a:t>Monetary fines (occasional debarment) plus commitments to address</a:t>
            </a:r>
          </a:p>
          <a:p>
            <a:pPr lvl="1"/>
            <a:r>
              <a:rPr lang="en-GB" dirty="0"/>
              <a:t>Export Control Policy, Procedures and Training</a:t>
            </a:r>
          </a:p>
          <a:p>
            <a:pPr lvl="1"/>
            <a:r>
              <a:rPr lang="en-GB" dirty="0"/>
              <a:t>Compliance Program</a:t>
            </a:r>
          </a:p>
          <a:p>
            <a:pPr lvl="1"/>
            <a:r>
              <a:rPr lang="en-GB" dirty="0"/>
              <a:t>Communications including Anonymous hotlines</a:t>
            </a:r>
          </a:p>
          <a:p>
            <a:pPr lvl="1"/>
            <a:r>
              <a:rPr lang="en-GB" dirty="0"/>
              <a:t>Use of Classification Reviews to classify all assets and avoid misclassifications going forward</a:t>
            </a:r>
          </a:p>
          <a:p>
            <a:pPr lvl="1"/>
            <a:r>
              <a:rPr lang="en-GB" dirty="0"/>
              <a:t>IT Automation</a:t>
            </a:r>
          </a:p>
          <a:p>
            <a:r>
              <a:rPr lang="en-GB" sz="4300" dirty="0"/>
              <a:t>Mechanisms</a:t>
            </a:r>
          </a:p>
          <a:p>
            <a:pPr lvl="1"/>
            <a:r>
              <a:rPr lang="en-GB" dirty="0"/>
              <a:t>Typically 36-48 month term</a:t>
            </a:r>
          </a:p>
          <a:p>
            <a:pPr lvl="1"/>
            <a:r>
              <a:rPr lang="en-GB" dirty="0"/>
              <a:t>Use of Internal &amp; External Auditors (typically 2 audits – 1 after signature and 1 prior to nominal closure)</a:t>
            </a:r>
          </a:p>
          <a:p>
            <a:pPr lvl="1"/>
            <a:r>
              <a:rPr lang="en-GB" dirty="0"/>
              <a:t>Access to a Company’s records, personnel, sites </a:t>
            </a:r>
          </a:p>
          <a:p>
            <a:pPr lvl="1"/>
            <a:r>
              <a:rPr lang="en-GB" dirty="0"/>
              <a:t>Internal &amp; external Special Compliance Officers (SCO) – Policy &amp; Procedure, Management Duties, Reporting</a:t>
            </a:r>
            <a:endParaRPr lang="en-GB" sz="2500" dirty="0"/>
          </a:p>
          <a:p>
            <a:pPr lvl="1"/>
            <a:r>
              <a:rPr lang="en-GB" dirty="0"/>
              <a:t>Ad-hoc site visits</a:t>
            </a:r>
          </a:p>
          <a:p>
            <a:pPr lvl="1"/>
            <a:r>
              <a:rPr lang="en-GB" dirty="0"/>
              <a:t>Senior Management Engagement </a:t>
            </a:r>
          </a:p>
          <a:p>
            <a:pPr lvl="1"/>
            <a:r>
              <a:rPr lang="en-GB" dirty="0"/>
              <a:t>Ability to demand organisational changes and removal of individuals from posts</a:t>
            </a:r>
          </a:p>
          <a:p>
            <a:pPr lvl="1"/>
            <a:r>
              <a:rPr lang="en-GB" dirty="0"/>
              <a:t>Company certification that obligations have been met – verified by SCO</a:t>
            </a:r>
          </a:p>
          <a:p>
            <a:pPr lvl="1"/>
            <a:r>
              <a:rPr lang="en-GB" dirty="0"/>
              <a:t>Use of portion of fine to part fund compliance measures</a:t>
            </a:r>
          </a:p>
          <a:p>
            <a:r>
              <a:rPr lang="en-GB" sz="4300" dirty="0"/>
              <a:t>Expectations</a:t>
            </a:r>
          </a:p>
          <a:p>
            <a:pPr lvl="1"/>
            <a:r>
              <a:rPr lang="en-GB" dirty="0"/>
              <a:t>Consistency required across business unit and subsidiaries</a:t>
            </a:r>
          </a:p>
          <a:p>
            <a:pPr lvl="1"/>
            <a:r>
              <a:rPr lang="en-GB" dirty="0"/>
              <a:t>Acquisitions and disposals take forward obligations</a:t>
            </a:r>
            <a:endParaRPr lang="en-GB" sz="3400" dirty="0"/>
          </a:p>
          <a:p>
            <a:r>
              <a:rPr lang="en-GB" sz="4300" dirty="0"/>
              <a:t>Observations</a:t>
            </a:r>
          </a:p>
          <a:p>
            <a:pPr lvl="1"/>
            <a:r>
              <a:rPr lang="en-GB" dirty="0"/>
              <a:t>Repeat offenders</a:t>
            </a:r>
          </a:p>
          <a:p>
            <a:pPr lvl="1"/>
            <a:r>
              <a:rPr lang="en-GB" dirty="0"/>
              <a:t>Due diligence on acquisition </a:t>
            </a:r>
          </a:p>
          <a:p>
            <a:pPr lvl="1"/>
            <a:r>
              <a:rPr lang="en-GB" dirty="0"/>
              <a:t>All mechanisms strengthened through time</a:t>
            </a:r>
          </a:p>
          <a:p>
            <a:pPr lvl="1"/>
            <a:r>
              <a:rPr lang="en-GB" b="1" dirty="0"/>
              <a:t>Importance of Information risk versus hardware risk and increasing demands of IT Automation</a:t>
            </a:r>
            <a:endParaRPr lang="en-GB" sz="2500" b="1" dirty="0"/>
          </a:p>
          <a:p>
            <a:endParaRPr lang="en-GB" sz="3600" dirty="0"/>
          </a:p>
          <a:p>
            <a:endParaRPr lang="en-GB" sz="3600" dirty="0"/>
          </a:p>
          <a:p>
            <a:endParaRPr lang="en-GB" sz="3600" dirty="0"/>
          </a:p>
          <a:p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649630"/>
              </p:ext>
            </p:extLst>
          </p:nvPr>
        </p:nvGraphicFramePr>
        <p:xfrm>
          <a:off x="6145876" y="1375039"/>
          <a:ext cx="2961747" cy="157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75281" y="4801919"/>
            <a:ext cx="5824451" cy="2308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Information Risks and IT Automation Theme Developed  – see next slide for Summary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496538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6125508" y="2947727"/>
            <a:ext cx="2909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Based on DDTC source  </a:t>
            </a:r>
            <a:r>
              <a:rPr lang="en-GB" dirty="0">
                <a:hlinkClick r:id="rId4"/>
              </a:rPr>
              <a:t>Ref. 6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127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140" y="236358"/>
            <a:ext cx="8144507" cy="857250"/>
          </a:xfrm>
        </p:spPr>
        <p:txBody>
          <a:bodyPr>
            <a:normAutofit/>
          </a:bodyPr>
          <a:lstStyle/>
          <a:p>
            <a:r>
              <a:rPr lang="en-GB" sz="1440" dirty="0">
                <a:latin typeface="+mn-lt"/>
              </a:rPr>
              <a:t>4.2 Results &amp; Discussion -  Summary Timeline: 1. Four Periods of CAs Proposed by Information attributes</a:t>
            </a:r>
            <a:br>
              <a:rPr lang="en-GB" sz="1440" dirty="0">
                <a:latin typeface="+mn-lt"/>
              </a:rPr>
            </a:br>
            <a:r>
              <a:rPr lang="en-GB" sz="1440" dirty="0">
                <a:latin typeface="+mn-lt"/>
              </a:rPr>
              <a:t>       							      2. Increasing IT Automation Demands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-46140" y="1210064"/>
            <a:ext cx="8801383" cy="2960570"/>
          </a:xfrm>
        </p:spPr>
        <p:txBody>
          <a:bodyPr>
            <a:noAutofit/>
          </a:bodyPr>
          <a:lstStyle/>
          <a:p>
            <a:endParaRPr lang="en-GB" sz="1800" dirty="0"/>
          </a:p>
          <a:p>
            <a:endParaRPr lang="en-GB" sz="1800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834093282"/>
              </p:ext>
            </p:extLst>
          </p:nvPr>
        </p:nvGraphicFramePr>
        <p:xfrm>
          <a:off x="214952" y="1105838"/>
          <a:ext cx="5950424" cy="3704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310617" y="2175538"/>
            <a:ext cx="157623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/>
              <a:t>Computerised Document Control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/>
              <a:t>Electronic tracking systems (Physical then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/>
              <a:t>Computer Control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/>
              <a:t>Automated Export Control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/>
              <a:t>Comprehensive and reasonably uniform automated export compliance systems across business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/>
          </a:p>
          <a:p>
            <a:endParaRPr lang="en-GB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214952" y="924805"/>
            <a:ext cx="7544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Period*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77471" y="4511027"/>
            <a:ext cx="635943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/>
              <a:t>* Some attributes in cases may overlap. Periods are proposed by key cases and trends</a:t>
            </a:r>
          </a:p>
          <a:p>
            <a:r>
              <a:rPr lang="en-GB" sz="1000" b="1" dirty="0"/>
              <a:t>Hardware still important often in combination with Information</a:t>
            </a:r>
          </a:p>
          <a:p>
            <a:r>
              <a:rPr lang="en-GB" sz="1000" b="1" dirty="0"/>
              <a:t>Since 1998 &gt;66% of cases Information explicitly referenced Of these &gt;75% of cases required a level of IT automation.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496538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 </a:t>
            </a:r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2DB90137-B0B7-405E-A8EB-BED2F0B835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8214427"/>
              </p:ext>
            </p:extLst>
          </p:nvPr>
        </p:nvGraphicFramePr>
        <p:xfrm>
          <a:off x="5241293" y="10795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5B75711C-4707-433D-A720-ADD2FCECB61A}"/>
              </a:ext>
            </a:extLst>
          </p:cNvPr>
          <p:cNvSpPr txBox="1"/>
          <p:nvPr/>
        </p:nvSpPr>
        <p:spPr>
          <a:xfrm>
            <a:off x="6701778" y="1260149"/>
            <a:ext cx="20724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/>
              <a:t>Increasing IT Automation Demands </a:t>
            </a:r>
          </a:p>
        </p:txBody>
      </p:sp>
    </p:spTree>
    <p:extLst>
      <p:ext uri="{BB962C8B-B14F-4D97-AF65-F5344CB8AC3E}">
        <p14:creationId xmlns:p14="http://schemas.microsoft.com/office/powerpoint/2010/main" val="916317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140" y="236358"/>
            <a:ext cx="8144507" cy="857250"/>
          </a:xfrm>
        </p:spPr>
        <p:txBody>
          <a:bodyPr>
            <a:normAutofit/>
          </a:bodyPr>
          <a:lstStyle/>
          <a:p>
            <a:r>
              <a:rPr lang="en-GB" sz="1440" dirty="0">
                <a:latin typeface="+mn-lt"/>
              </a:rPr>
              <a:t>4.2 Results &amp; Discussion -  Summary Timeline: 1. Four Periods of CAs Proposed by Information attributes</a:t>
            </a:r>
            <a:br>
              <a:rPr lang="en-GB" sz="1440" dirty="0">
                <a:latin typeface="+mn-lt"/>
              </a:rPr>
            </a:br>
            <a:r>
              <a:rPr lang="en-GB" sz="1440" dirty="0">
                <a:latin typeface="+mn-lt"/>
              </a:rPr>
              <a:t>       							      2. Increasing IT Automation Demands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-46140" y="1210064"/>
            <a:ext cx="8801383" cy="2960570"/>
          </a:xfrm>
        </p:spPr>
        <p:txBody>
          <a:bodyPr>
            <a:noAutofit/>
          </a:bodyPr>
          <a:lstStyle/>
          <a:p>
            <a:endParaRPr lang="en-GB" sz="1800" dirty="0"/>
          </a:p>
          <a:p>
            <a:endParaRPr lang="en-GB" sz="1800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61309728"/>
              </p:ext>
            </p:extLst>
          </p:nvPr>
        </p:nvGraphicFramePr>
        <p:xfrm>
          <a:off x="214952" y="1105838"/>
          <a:ext cx="5950424" cy="3704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310617" y="2175538"/>
            <a:ext cx="157623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/>
              <a:t>Computerised Document Control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/>
              <a:t>Electronic tracking systems (Physical then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/>
              <a:t>Computer Control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/>
              <a:t>Automated Export Control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/>
              <a:t>Comprehensive and reasonably uniform automated export compliance systems across business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/>
          </a:p>
          <a:p>
            <a:endParaRPr lang="en-GB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214952" y="924805"/>
            <a:ext cx="7544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Period*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77471" y="4511027"/>
            <a:ext cx="635943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/>
              <a:t>* Some attributes in cases may overlap. Periods are proposed by key cases and trends</a:t>
            </a:r>
          </a:p>
          <a:p>
            <a:r>
              <a:rPr lang="en-GB" sz="1000" b="1" dirty="0"/>
              <a:t>Hardware still important often in combination with Information</a:t>
            </a:r>
          </a:p>
          <a:p>
            <a:r>
              <a:rPr lang="en-GB" sz="1000" b="1" dirty="0"/>
              <a:t>Since 1998 &gt;66% of cases Information explicitly referenced Of these &gt;75% of cases required a level of IT automation.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496538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 </a:t>
            </a:r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2DB90137-B0B7-405E-A8EB-BED2F0B835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8214427"/>
              </p:ext>
            </p:extLst>
          </p:nvPr>
        </p:nvGraphicFramePr>
        <p:xfrm>
          <a:off x="5241293" y="10795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5B75711C-4707-433D-A720-ADD2FCECB61A}"/>
              </a:ext>
            </a:extLst>
          </p:cNvPr>
          <p:cNvSpPr txBox="1"/>
          <p:nvPr/>
        </p:nvSpPr>
        <p:spPr>
          <a:xfrm>
            <a:off x="6701778" y="1260149"/>
            <a:ext cx="20724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/>
              <a:t>Increasing IT Automation Demands </a:t>
            </a:r>
          </a:p>
        </p:txBody>
      </p:sp>
      <p:sp>
        <p:nvSpPr>
          <p:cNvPr id="15" name="Rectangle 14"/>
          <p:cNvSpPr/>
          <p:nvPr/>
        </p:nvSpPr>
        <p:spPr>
          <a:xfrm rot="1756983">
            <a:off x="5146491" y="1277905"/>
            <a:ext cx="1854186" cy="707886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Details</a:t>
            </a:r>
            <a:endParaRPr lang="en-US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211960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256&quot;/&gt;&lt;/object&gt;&lt;object type=&quot;3&quot; unique_id=&quot;10007&quot;&gt;&lt;property id=&quot;20148&quot; value=&quot;5&quot;/&gt;&lt;property id=&quot;20300&quot; value=&quot;Slide 2&quot;/&gt;&lt;property id=&quot;20307&quot; value=&quot;257&quot;/&gt;&lt;/object&gt;&lt;object type=&quot;3&quot; unique_id=&quot;10008&quot;&gt;&lt;property id=&quot;20148&quot; value=&quot;5&quot;/&gt;&lt;property id=&quot;20300&quot; value=&quot;Slide 3&quot;/&gt;&lt;property id=&quot;20307&quot; value=&quot;258&quot;/&gt;&lt;/object&gt;&lt;object type=&quot;3&quot; unique_id=&quot;10009&quot;&gt;&lt;property id=&quot;20148&quot; value=&quot;5&quot;/&gt;&lt;property id=&quot;20300&quot; value=&quot;Slide 4&quot;/&gt;&lt;property id=&quot;20307&quot; value=&quot;259&quot;/&gt;&lt;/object&gt;&lt;object type=&quot;3&quot; unique_id=&quot;10010&quot;&gt;&lt;property id=&quot;20148&quot; value=&quot;5&quot;/&gt;&lt;property id=&quot;20300&quot; value=&quot;Slide 5&quot;/&gt;&lt;property id=&quot;20307&quot; value=&quot;260&quot;/&gt;&lt;/object&gt;&lt;object type=&quot;3&quot; unique_id=&quot;10011&quot;&gt;&lt;property id=&quot;20148&quot; value=&quot;5&quot;/&gt;&lt;property id=&quot;20300&quot; value=&quot;Slide 6&quot;/&gt;&lt;property id=&quot;20307&quot; value=&quot;261&quot;/&gt;&lt;/object&gt;&lt;object type=&quot;3&quot; unique_id=&quot;10012&quot;&gt;&lt;property id=&quot;20148&quot; value=&quot;5&quot;/&gt;&lt;property id=&quot;20300&quot; value=&quot;Slide 7&quot;/&gt;&lt;property id=&quot;20307&quot; value=&quot;262&quot;/&gt;&lt;/object&gt;&lt;/object&gt;&lt;object type=&quot;8&quot; unique_id=&quot;10006&quot;&gt;&lt;/object&gt;&lt;/object&gt;&lt;/database&gt;"/>
  <p:tag name="MMPROD_NEXTUNIQUEID" val="10009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UIDECOLS" val="1"/>
  <p:tag name="GUIDEROWS" val="1"/>
  <p:tag name="GUTTERCOL" val="1.5 cm"/>
  <p:tag name="GUTTERROW" val="0.5 cm"/>
  <p:tag name="GUIDESAPPLIEDTO" val="2"/>
  <p:tag name="MASTERLEFTMARGIN" val="36.36"/>
  <p:tag name="MASTERRIGHTMARGIN" val="36.36"/>
  <p:tag name="MASTERTOPMARGIN" val="122"/>
  <p:tag name="MASTERBOTTOMMARGIN" val="1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70.0787"/>
  <p:tag name="MASTERLEFTMARGIN" val="59.5276"/>
  <p:tag name="MASTERRIGHTMARGIN" val="20.6929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1"/>
  <p:tag name="GUIDEROWS" val="1"/>
  <p:tag name="GUTTERCOL" val="1.4 cm"/>
  <p:tag name="GUTTERROW" val="0.7 cm"/>
  <p:tag name="GUIDESAPPLIEDTO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70.0787"/>
  <p:tag name="MASTERLEFTMARGIN" val="59.5276"/>
  <p:tag name="MASTERRIGHTMARGIN" val="19.8425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2"/>
  <p:tag name="GUIDEROWS" val="1"/>
  <p:tag name="GUTTERCOL" val="1.4 cm"/>
  <p:tag name="GUTTERROW" val=".7 cm"/>
  <p:tag name="GUIDESAPPLIEDTO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70.0787"/>
  <p:tag name="MASTERLEFTMARGIN" val="59.5276"/>
  <p:tag name="MASTERRIGHTMARGIN" val="19.8425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3"/>
  <p:tag name="GUIDEROWS" val="1"/>
  <p:tag name="GUTTERCOL" val="0.7 cm"/>
  <p:tag name="GUTTERROW" val="0.7 cm"/>
  <p:tag name="GUIDESAPPLIEDTO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70.0787"/>
  <p:tag name="MASTERLEFTMARGIN" val="59.5276"/>
  <p:tag name="MASTERRIGHTMARGIN" val="19.8425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2"/>
  <p:tag name="GUIDEROWS" val="1"/>
  <p:tag name="GUTTERCOL" val="1.4 cm"/>
  <p:tag name="GUTTERROW" val=".7 cm"/>
  <p:tag name="GUIDESAPPLIEDTO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70.0787"/>
  <p:tag name="MASTERLEFTMARGIN" val="59.5276"/>
  <p:tag name="MASTERRIGHTMARGIN" val="19.8425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2"/>
  <p:tag name="GUIDEROWS" val="2"/>
  <p:tag name="GUTTERCOL" val="1.4 cm"/>
  <p:tag name="GUTTERROW" val="0.7 cm"/>
  <p:tag name="GUIDESAPPLIEDTO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70.0787"/>
  <p:tag name="MASTERLEFTMARGIN" val="59.5276"/>
  <p:tag name="MASTERRIGHTMARGIN" val="19.8425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3"/>
  <p:tag name="GUIDEROWS" val="1"/>
  <p:tag name="GUTTERCOL" val="0.7 cm"/>
  <p:tag name="GUTTERROW" val="0.3 cm"/>
  <p:tag name="GUIDESAPPLIEDTO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70.0787"/>
  <p:tag name="MASTERLEFTMARGIN" val="59.5276"/>
  <p:tag name="MASTERRIGHTMARGIN" val="19.8425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5"/>
  <p:tag name="GUIDEROWS" val="1"/>
  <p:tag name="GUTTERCOL" val="0.7 cm"/>
  <p:tag name="GUTTERROW" val="0.3 cm"/>
  <p:tag name="GUIDESAPPLIEDTO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70.0787"/>
  <p:tag name="MASTERLEFTMARGIN" val="59.5276"/>
  <p:tag name="MASTERRIGHTMARGIN" val="19.8425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2"/>
  <p:tag name="GUIDEROWS" val="2"/>
  <p:tag name="GUTTERCOL" val="1.4 cm"/>
  <p:tag name="GUTTERROW" val="0.7 cm"/>
  <p:tag name="GUIDESAPPLIEDTO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27.5591"/>
  <p:tag name="MASTERLEFTMARGIN" val="59.5276"/>
  <p:tag name="MASTERRIGHTMARGIN" val="19.8425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1"/>
  <p:tag name="GUIDEROWS" val="1"/>
  <p:tag name="GUTTERCOL" val="1.4 cm"/>
  <p:tag name="GUTTERROW" val="0.7 cm"/>
  <p:tag name="GUIDESAPPLIEDTO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UIDESMEASURMENT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27.5591"/>
  <p:tag name="MASTERLEFTMARGIN" val="59.5276"/>
  <p:tag name="MASTERRIGHTMARGIN" val="19.8425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2"/>
  <p:tag name="GUIDEROWS" val="1"/>
  <p:tag name="GUTTERCOL" val="1.4 cm"/>
  <p:tag name="GUTTERROW" val="0.7 cm"/>
  <p:tag name="GUIDESAPPLIEDTO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27.5591"/>
  <p:tag name="MASTERLEFTMARGIN" val="59.5276"/>
  <p:tag name="MASTERRIGHTMARGIN" val="19.8425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3"/>
  <p:tag name="GUIDEROWS" val="1"/>
  <p:tag name="GUTTERCOL" val="0.7 cm"/>
  <p:tag name="GUTTERROW" val="0.7 cm"/>
  <p:tag name="GUIDESAPPLIEDTO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27.5591"/>
  <p:tag name="MASTERLEFTMARGIN" val="59.5276"/>
  <p:tag name="MASTERRIGHTMARGIN" val="19.8425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2"/>
  <p:tag name="GUIDEROWS" val="1"/>
  <p:tag name="GUTTERCOL" val="1.4 cm"/>
  <p:tag name="GUTTERROW" val="0.7 cm"/>
  <p:tag name="GUIDESAPPLIEDTO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27.5591"/>
  <p:tag name="MASTERLEFTMARGIN" val="59.5276"/>
  <p:tag name="MASTERRIGHTMARGIN" val="19.8425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2"/>
  <p:tag name="GUIDEROWS" val="2"/>
  <p:tag name="GUTTERCOL" val="1.4 cm"/>
  <p:tag name="GUTTERROW" val="0.7 cm"/>
  <p:tag name="GUIDESAPPLIEDTO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27.5591"/>
  <p:tag name="MASTERLEFTMARGIN" val="59.5276"/>
  <p:tag name="MASTERRIGHTMARGIN" val="19.8425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3"/>
  <p:tag name="GUIDEROWS" val="1"/>
  <p:tag name="GUTTERCOL" val="0.7 cm"/>
  <p:tag name="GUTTERROW" val=".3 cm"/>
  <p:tag name="GUIDESAPPLIEDTO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27.5591"/>
  <p:tag name="MASTERLEFTMARGIN" val="59.5276"/>
  <p:tag name="MASTERRIGHTMARGIN" val="19.8425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5"/>
  <p:tag name="GUIDEROWS" val="1"/>
  <p:tag name="GUTTERCOL" val="0.7 cm"/>
  <p:tag name="GUTTERROW" val=".3 cm"/>
  <p:tag name="GUIDESAPPLIEDTO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27.5591"/>
  <p:tag name="MASTERLEFTMARGIN" val="59.5276"/>
  <p:tag name="MASTERRIGHTMARGIN" val="19.8425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1"/>
  <p:tag name="GUIDEROWS" val="1"/>
  <p:tag name="GUTTERCOL" val="1.4 cm"/>
  <p:tag name="GUTTERROW" val="0.7 cm"/>
  <p:tag name="GUIDESAPPLIEDTO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STERTOPMARGIN" val="127.5591"/>
  <p:tag name="MASTERLEFTMARGIN" val="59.5276"/>
  <p:tag name="MASTERRIGHTMARGIN" val="19.8425"/>
  <p:tag name="MASTERBOTTOMMARGIN" val="59.5276"/>
  <p:tag name="CUSTMASTERTOPMARGIN" val="113.3858"/>
  <p:tag name="CUSTMASTERLEFTMARGIN" val="56.6929"/>
  <p:tag name="CUSTMASTERRIGHTMARGIN" val="19.8425"/>
  <p:tag name="CUSTMASTERBOTTOMMARGIN" val="59.5276"/>
  <p:tag name="GUIDECOLS" val="2"/>
  <p:tag name="GUIDEROWS" val="2"/>
  <p:tag name="GUTTERCOL" val="1.4 cm"/>
  <p:tag name="GUTTERROW" val="0.7 cm"/>
  <p:tag name="GUIDESAPPLIEDTO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UIDESTITLESHAPE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USTMASTERTOPMARGIN" val="113.3858"/>
  <p:tag name="CUSTMASTERLEFTMARGIN" val="56.6929"/>
  <p:tag name="CUSTMASTERRIGHTMARGIN" val="42.5197"/>
  <p:tag name="CUSTMASTERBOTTOMMARGIN" val="59.5276"/>
  <p:tag name="GUIDECOLS" val="1"/>
  <p:tag name="GUIDEROWS" val="1"/>
  <p:tag name="GUTTERCOL" val="1.7 cm"/>
  <p:tag name="GUTTERROW" val="0.7 cm"/>
  <p:tag name="GUIDESAPPLIEDTO" val="2"/>
  <p:tag name="MASTERLEFTMARGIN" val="59.8173"/>
  <p:tag name="MASTERRIGHTMARGIN" val="59.6724"/>
  <p:tag name="MASTERTOPMARGIN" val="113.3858"/>
  <p:tag name="MASTERBOTTOMMARGIN" val="59.527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UIDECOLS" val="1"/>
  <p:tag name="GUIDEROWS" val="1"/>
  <p:tag name="GUTTERCOL" val="1.5 cm"/>
  <p:tag name="GUTTERROW" val="0.5 cm"/>
  <p:tag name="GUIDESAPPLIEDTO" val="2"/>
  <p:tag name="MASTERLEFTMARGIN" val="36.36"/>
  <p:tag name="MASTERRIGHTMARGIN" val="36.36"/>
  <p:tag name="MASTERTOPMARGIN" val="122"/>
  <p:tag name="MASTERBOTTOMMARGIN" val="12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UIDECOLS" val="1"/>
  <p:tag name="GUIDEROWS" val="1"/>
  <p:tag name="GUTTERCOL" val="1.5 cm"/>
  <p:tag name="GUTTERROW" val="0.5 cm"/>
  <p:tag name="GUIDESAPPLIEDTO" val="2"/>
  <p:tag name="MASTERLEFTMARGIN" val="36.36"/>
  <p:tag name="MASTERRIGHTMARGIN" val="36.36"/>
  <p:tag name="MASTERTOPMARGIN" val="122"/>
  <p:tag name="MASTERBOTTOMMARGIN" val="1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UIDECOLS" val="1"/>
  <p:tag name="GUIDEROWS" val="1"/>
  <p:tag name="GUTTERCOL" val="1.5 cm"/>
  <p:tag name="GUTTERROW" val="0.5 cm"/>
  <p:tag name="GUIDESAPPLIEDTO" val="2"/>
  <p:tag name="MASTERLEFTMARGIN" val="36.36"/>
  <p:tag name="MASTERRIGHTMARGIN" val="36.36"/>
  <p:tag name="MASTERTOPMARGIN" val="122"/>
  <p:tag name="MASTERBOTTOMMARGIN" val="12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UIDECOLS" val="1"/>
  <p:tag name="GUIDEROWS" val="1"/>
  <p:tag name="GUTTERCOL" val="1.5 cm"/>
  <p:tag name="GUTTERROW" val="0.5 cm"/>
  <p:tag name="GUIDESAPPLIEDTO" val="2"/>
  <p:tag name="MASTERLEFTMARGIN" val="36.36"/>
  <p:tag name="MASTERRIGHTMARGIN" val="36.36"/>
  <p:tag name="MASTERTOPMARGIN" val="122"/>
  <p:tag name="MASTERBOTTOMMARGIN" val="12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UIDECOLS" val="1"/>
  <p:tag name="GUIDEROWS" val="1"/>
  <p:tag name="GUTTERCOL" val="1.5 cm"/>
  <p:tag name="GUTTERROW" val="0.5 cm"/>
  <p:tag name="GUIDESAPPLIEDTO" val="2"/>
  <p:tag name="MASTERLEFTMARGIN" val="36.36"/>
  <p:tag name="MASTERRIGHTMARGIN" val="36.36"/>
  <p:tag name="MASTERTOPMARGIN" val="122"/>
  <p:tag name="MASTERBOTTOMMARGIN" val="12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mg_2015_widescreen (2)" id="{A47407F2-1662-42C8-8AC1-2A2817D20F95}" vid="{DE102C1B-A0E4-4E97-BE1F-8DC925E08E8B}"/>
    </a:ext>
  </a:extLst>
</a:theme>
</file>

<file path=ppt/theme/theme2.xml><?xml version="1.0" encoding="utf-8"?>
<a:theme xmlns:a="http://schemas.openxmlformats.org/drawingml/2006/main" name="BAE Systems">
  <a:themeElements>
    <a:clrScheme name="BAE Systems">
      <a:dk1>
        <a:srgbClr val="2D3033"/>
      </a:dk1>
      <a:lt1>
        <a:srgbClr val="FFFFFF"/>
      </a:lt1>
      <a:dk2>
        <a:srgbClr val="FC4C02"/>
      </a:dk2>
      <a:lt2>
        <a:srgbClr val="E9E4E1"/>
      </a:lt2>
      <a:accent1>
        <a:srgbClr val="6C6460"/>
      </a:accent1>
      <a:accent2>
        <a:srgbClr val="DCA366"/>
      </a:accent2>
      <a:accent3>
        <a:srgbClr val="007383"/>
      </a:accent3>
      <a:accent4>
        <a:srgbClr val="00405E"/>
      </a:accent4>
      <a:accent5>
        <a:srgbClr val="4D394F"/>
      </a:accent5>
      <a:accent6>
        <a:srgbClr val="F0B323"/>
      </a:accent6>
      <a:hlink>
        <a:srgbClr val="3D4146"/>
      </a:hlink>
      <a:folHlink>
        <a:srgbClr val="3D4146"/>
      </a:folHlink>
    </a:clrScheme>
    <a:fontScheme name="_BAE Systems New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 guidance pack widescreen 16x9 May2021 v2" id="{260ED914-154C-46D9-A345-236919699DAB}" vid="{EF0576EC-3F89-49FB-91D6-80795258364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befa8e6-0c44-4bfe-9779-8d7a84fb3175">ZNTPA22U26M5-454112514-1835</_dlc_DocId>
    <_dlc_DocIdUrl xmlns="8befa8e6-0c44-4bfe-9779-8d7a84fb3175">
      <Url>https://cranfield.sharepoint.com/sites/CDSShare/_layouts/15/DocIdRedir.aspx?ID=ZNTPA22U26M5-454112514-1835</Url>
      <Description>ZNTPA22U26M5-454112514-1835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64723771067743A2A9853BB94F1E6F" ma:contentTypeVersion="26931" ma:contentTypeDescription="Create a new document." ma:contentTypeScope="" ma:versionID="7b9d8410175db065511099e0e5d7e55b">
  <xsd:schema xmlns:xsd="http://www.w3.org/2001/XMLSchema" xmlns:xs="http://www.w3.org/2001/XMLSchema" xmlns:p="http://schemas.microsoft.com/office/2006/metadata/properties" xmlns:ns2="8befa8e6-0c44-4bfe-9779-8d7a84fb3175" xmlns:ns3="5cfb0c12-4f04-4a26-8907-38a41bc9b0b3" targetNamespace="http://schemas.microsoft.com/office/2006/metadata/properties" ma:root="true" ma:fieldsID="88cec8b120a2ae0f2155c2b393eb2710" ns2:_="" ns3:_="">
    <xsd:import namespace="8befa8e6-0c44-4bfe-9779-8d7a84fb3175"/>
    <xsd:import namespace="5cfb0c12-4f04-4a26-8907-38a41bc9b0b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efa8e6-0c44-4bfe-9779-8d7a84fb317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fb0c12-4f04-4a26-8907-38a41bc9b0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6129E1-7814-4FA5-8538-784BBFA47CF5}">
  <ds:schemaRefs>
    <ds:schemaRef ds:uri="http://purl.org/dc/terms/"/>
    <ds:schemaRef ds:uri="b23f4bd6-92e6-49eb-a7e9-323548f63770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8befa8e6-0c44-4bfe-9779-8d7a84fb317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AB8DE04-C4DA-4811-A2B6-DF80889F2F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3B81D30-FBD5-4929-97D1-EE5549135313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4B95E5C5-EC28-4B59-A61A-79349DD293E0}"/>
</file>

<file path=docProps/app.xml><?xml version="1.0" encoding="utf-8"?>
<Properties xmlns="http://schemas.openxmlformats.org/officeDocument/2006/extended-properties" xmlns:vt="http://schemas.openxmlformats.org/officeDocument/2006/docPropsVTypes">
  <Template>widescreen_wmg_template</Template>
  <TotalTime>3266</TotalTime>
  <Words>2573</Words>
  <Application>Microsoft Macintosh PowerPoint</Application>
  <PresentationFormat>On-screen Show (16:9)</PresentationFormat>
  <Paragraphs>407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tahoma</vt:lpstr>
      <vt:lpstr>Office Theme</vt:lpstr>
      <vt:lpstr>BAE Systems</vt:lpstr>
      <vt:lpstr>    The Power of Information – Threats and Opportunities in Defence Export Control    CADE 2021</vt:lpstr>
      <vt:lpstr>Content</vt:lpstr>
      <vt:lpstr>1. Introduction</vt:lpstr>
      <vt:lpstr>2.1 Background to the Research – US Export Control (EC) Legislation – Some definitions and acronyms</vt:lpstr>
      <vt:lpstr>2.2 Background to the Research</vt:lpstr>
      <vt:lpstr>3. Method </vt:lpstr>
      <vt:lpstr>4.1 Results and Discussion -  General Themes</vt:lpstr>
      <vt:lpstr>4.2 Results &amp; Discussion -  Summary Timeline: 1. Four Periods of CAs Proposed by Information attributes                     2. Increasing IT Automation Demands</vt:lpstr>
      <vt:lpstr>4.2 Results &amp; Discussion -  Summary Timeline: 1. Four Periods of CAs Proposed by Information attributes                     2. Increasing IT Automation Demands</vt:lpstr>
      <vt:lpstr>4.3 Results and Discussion  – Key Risks Identified – from CA Analysis</vt:lpstr>
      <vt:lpstr>4.4 Results &amp; Discussion – Export Control a Simple Model – So why is it Complex?</vt:lpstr>
      <vt:lpstr>4.4 Results &amp; Discussion – Export Control a Simple Model – So why is it Complex?</vt:lpstr>
      <vt:lpstr>4.5 Results &amp; Discussion - Risk Mitigation  – Key IT Technologies Identified</vt:lpstr>
      <vt:lpstr>4.6 Results &amp; Discussion – Risk Mitigation Process Steps – Under Development</vt:lpstr>
      <vt:lpstr>5. Limitations</vt:lpstr>
      <vt:lpstr>6. Conclusions</vt:lpstr>
      <vt:lpstr>7. References</vt:lpstr>
    </vt:vector>
  </TitlesOfParts>
  <Company>Any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Challenges in the Implementation of an  eMail Boundary Control for Data Leakage Prevention   CADE 2021</dc:title>
  <dc:creator>Dunn, Joe (UK Warton)</dc:creator>
  <cp:lastModifiedBy>Mandy Smith</cp:lastModifiedBy>
  <cp:revision>205</cp:revision>
  <cp:lastPrinted>2014-09-03T09:07:45Z</cp:lastPrinted>
  <dcterms:created xsi:type="dcterms:W3CDTF">2021-05-19T09:46:47Z</dcterms:created>
  <dcterms:modified xsi:type="dcterms:W3CDTF">2021-12-13T13:53:58Z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b873ff12-dd27-4803-a0fb-e30d5e97b655</vt:lpwstr>
  </property>
  <property fmtid="{D5CDD505-2E9C-101B-9397-08002B2CF9AE}" pid="3" name="Originator">
    <vt:lpwstr>BAE Systems Legacy or Exceptions</vt:lpwstr>
  </property>
  <property fmtid="{D5CDD505-2E9C-101B-9397-08002B2CF9AE}" pid="4" name="urnbailsCompMarkingP1">
    <vt:lpwstr>NO COMPANY MARKING</vt:lpwstr>
  </property>
  <property fmtid="{D5CDD505-2E9C-101B-9397-08002B2CF9AE}" pid="5" name="urnbailsNATSECMarkingP1">
    <vt:lpwstr>NOT APPLICABLE</vt:lpwstr>
  </property>
  <property fmtid="{D5CDD505-2E9C-101B-9397-08002B2CF9AE}" pid="6" name="urnbailsExportControlMarkingP1">
    <vt:lpwstr>NO</vt:lpwstr>
  </property>
  <property fmtid="{D5CDD505-2E9C-101B-9397-08002B2CF9AE}" pid="7" name="urnbailsExportControlMarkingP2">
    <vt:lpwstr>NOT EXPORT CONTROLLED - UK / US / OTHER LOCAL</vt:lpwstr>
  </property>
  <property fmtid="{D5CDD505-2E9C-101B-9397-08002B2CF9AE}" pid="8" name="BaesClassificationComments">
    <vt:lpwstr/>
  </property>
  <property fmtid="{D5CDD505-2E9C-101B-9397-08002B2CF9AE}" pid="9" name="ContentTypeId">
    <vt:lpwstr>0x0101007A64723771067743A2A9853BB94F1E6F</vt:lpwstr>
  </property>
  <property fmtid="{D5CDD505-2E9C-101B-9397-08002B2CF9AE}" pid="10" name="_dlc_DocIdItemGuid">
    <vt:lpwstr>d6614669-08cd-4663-ae3c-f77214e3e09f</vt:lpwstr>
  </property>
</Properties>
</file>