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4" r:id="rId4"/>
    <p:sldMasterId id="2147483745" r:id="rId5"/>
    <p:sldMasterId id="2147483752" r:id="rId6"/>
  </p:sldMasterIdLst>
  <p:notesMasterIdLst>
    <p:notesMasterId r:id="rId9"/>
  </p:notesMasterIdLst>
  <p:handoutMasterIdLst>
    <p:handoutMasterId r:id="rId10"/>
  </p:handoutMasterIdLst>
  <p:sldIdLst>
    <p:sldId id="281" r:id="rId7"/>
    <p:sldId id="282" r:id="rId8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17" userDrawn="1">
          <p15:clr>
            <a:srgbClr val="A4A3A4"/>
          </p15:clr>
        </p15:guide>
        <p15:guide id="2" pos="5647" userDrawn="1">
          <p15:clr>
            <a:srgbClr val="A4A3A4"/>
          </p15:clr>
        </p15:guide>
        <p15:guide id="3" orient="horz" pos="391" userDrawn="1">
          <p15:clr>
            <a:srgbClr val="A4A3A4"/>
          </p15:clr>
        </p15:guide>
        <p15:guide id="4" orient="horz" pos="73" userDrawn="1">
          <p15:clr>
            <a:srgbClr val="A4A3A4"/>
          </p15:clr>
        </p15:guide>
        <p15:guide id="5" pos="433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376F"/>
    <a:srgbClr val="384A50"/>
    <a:srgbClr val="DD7A0F"/>
    <a:srgbClr val="0C406D"/>
    <a:srgbClr val="2F444E"/>
    <a:srgbClr val="354248"/>
    <a:srgbClr val="091932"/>
    <a:srgbClr val="344248"/>
    <a:srgbClr val="0099C4"/>
    <a:srgbClr val="633E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20" autoAdjust="0"/>
    <p:restoredTop sz="86370"/>
  </p:normalViewPr>
  <p:slideViewPr>
    <p:cSldViewPr>
      <p:cViewPr varScale="1">
        <p:scale>
          <a:sx n="98" d="100"/>
          <a:sy n="98" d="100"/>
        </p:scale>
        <p:origin x="1984" y="192"/>
      </p:cViewPr>
      <p:guideLst>
        <p:guide orient="horz" pos="1117"/>
        <p:guide pos="5647"/>
        <p:guide orient="horz" pos="391"/>
        <p:guide orient="horz" pos="73"/>
        <p:guide pos="43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29" d="100"/>
          <a:sy n="129" d="100"/>
        </p:scale>
        <p:origin x="3976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F8EA1D-728A-4E5F-9A4B-D1A7FD31BCED}" type="datetimeFigureOut">
              <a:rPr lang="en-GB" smtClean="0">
                <a:latin typeface="Arial" charset="0"/>
                <a:ea typeface="Arial" charset="0"/>
                <a:cs typeface="Arial" charset="0"/>
              </a:rPr>
              <a:t>07/12/2020</a:t>
            </a:fld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9A8912-DC56-4920-85F1-EA9817C1761F}" type="slidenum">
              <a:rPr lang="en-GB" smtClean="0">
                <a:latin typeface="Arial" charset="0"/>
                <a:ea typeface="Arial" charset="0"/>
                <a:cs typeface="Arial" charset="0"/>
              </a:rPr>
              <a:t>‹#›</a:t>
            </a:fld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002489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3CE1C2-7DC9-FC47-9848-69281FD2BD18}" type="datetimeFigureOut">
              <a:rPr lang="en-US" smtClean="0"/>
              <a:t>12/7/20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11FC8D-FEAC-3A4D-B17B-284E661AD2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08102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5531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27911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ation or Chapte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653898" y="1700460"/>
            <a:ext cx="4698522" cy="216058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800" b="1" i="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28pt</a:t>
            </a:r>
            <a:endParaRPr lang="en-US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3653898" y="4149080"/>
            <a:ext cx="4698522" cy="79208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000" b="1" i="0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 </a:t>
            </a:r>
            <a:br>
              <a:rPr lang="en-GB" dirty="0"/>
            </a:br>
            <a:r>
              <a:rPr lang="en-GB" dirty="0"/>
              <a:t>Arial Bold 20pt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3655102" y="5229200"/>
            <a:ext cx="4698522" cy="50405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800" b="1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Bold 18pt</a:t>
            </a:r>
            <a:endParaRPr lang="en-US" dirty="0"/>
          </a:p>
        </p:txBody>
      </p:sp>
      <p:sp>
        <p:nvSpPr>
          <p:cNvPr id="5" name="Text Placeholder 17"/>
          <p:cNvSpPr txBox="1">
            <a:spLocks/>
          </p:cNvSpPr>
          <p:nvPr userDrawn="1"/>
        </p:nvSpPr>
        <p:spPr>
          <a:xfrm>
            <a:off x="3653898" y="6021288"/>
            <a:ext cx="4698522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/>
              <a:t>www.cranfield.ac.uk</a:t>
            </a:r>
            <a:endParaRPr lang="en-GB" sz="1800" b="0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97514" y="188640"/>
            <a:ext cx="1206134" cy="13681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6" name="Picture 5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00" y="1518897"/>
            <a:ext cx="2556750" cy="2556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035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een imp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3923928" cy="6858000"/>
          </a:xfrm>
          <a:prstGeom prst="rect">
            <a:avLst/>
          </a:prstGeom>
          <a:solidFill>
            <a:srgbClr val="5B78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solidFill>
                <a:srgbClr val="5B7813"/>
              </a:solidFill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3923928" y="0"/>
            <a:ext cx="5220072" cy="685799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404665"/>
            <a:ext cx="3330370" cy="5976662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4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nk imp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3923928" cy="6858000"/>
          </a:xfrm>
          <a:prstGeom prst="rect">
            <a:avLst/>
          </a:prstGeom>
          <a:solidFill>
            <a:srgbClr val="8121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3923928" y="0"/>
            <a:ext cx="5220072" cy="685799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404665"/>
            <a:ext cx="3330370" cy="5976662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81635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urple imp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3923928" cy="6858000"/>
          </a:xfrm>
          <a:prstGeom prst="rect">
            <a:avLst/>
          </a:prstGeom>
          <a:solidFill>
            <a:srgbClr val="442B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3923928" y="0"/>
            <a:ext cx="5220072" cy="685799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404665"/>
            <a:ext cx="3330370" cy="5976662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27526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 imp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3923928" cy="6858000"/>
          </a:xfrm>
          <a:prstGeom prst="rect">
            <a:avLst/>
          </a:prstGeom>
          <a:solidFill>
            <a:srgbClr val="820E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3923928" y="0"/>
            <a:ext cx="5220072" cy="685799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404665"/>
            <a:ext cx="3330370" cy="5976662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16004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Yellow imp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3923928" cy="6858000"/>
          </a:xfrm>
          <a:prstGeom prst="rect">
            <a:avLst/>
          </a:prstGeom>
          <a:solidFill>
            <a:srgbClr val="DD7A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3923928" y="0"/>
            <a:ext cx="5220072" cy="685799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404665"/>
            <a:ext cx="3330370" cy="5976662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99429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97514" y="188640"/>
            <a:ext cx="1206134" cy="13681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8" name="Picture 7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00" y="1518897"/>
            <a:ext cx="2556750" cy="25567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4077072"/>
            <a:ext cx="3309496" cy="1836446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3607746" y="2504884"/>
            <a:ext cx="47806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dirty="0" err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3200" b="1" dirty="0">
              <a:solidFill>
                <a:srgbClr val="0C406D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3607747" y="3411612"/>
            <a:ext cx="4536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b="1" dirty="0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rPr>
              <a:t>T: +44 (0)1234 750111</a:t>
            </a:r>
            <a:endParaRPr lang="en-US" sz="2800" b="1" dirty="0">
              <a:solidFill>
                <a:srgbClr val="0099C4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7640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or Chapte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653898" y="1700460"/>
            <a:ext cx="4698522" cy="216058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800" b="1" i="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28pt</a:t>
            </a:r>
            <a:endParaRPr lang="en-US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3653898" y="4005064"/>
            <a:ext cx="4698522" cy="79208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000" b="1" i="0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 </a:t>
            </a:r>
            <a:br>
              <a:rPr lang="en-GB" dirty="0"/>
            </a:br>
            <a:r>
              <a:rPr lang="en-GB" dirty="0"/>
              <a:t>Arial Bold 20pt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3655102" y="4941168"/>
            <a:ext cx="4698522" cy="50405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000" b="1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20pt</a:t>
            </a:r>
            <a:endParaRPr lang="en-US" dirty="0"/>
          </a:p>
        </p:txBody>
      </p:sp>
      <p:sp>
        <p:nvSpPr>
          <p:cNvPr id="5" name="Text Placeholder 17"/>
          <p:cNvSpPr txBox="1">
            <a:spLocks/>
          </p:cNvSpPr>
          <p:nvPr userDrawn="1"/>
        </p:nvSpPr>
        <p:spPr>
          <a:xfrm>
            <a:off x="3653898" y="5661248"/>
            <a:ext cx="4698522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/>
              <a:t>www.cranfield.ac.uk</a:t>
            </a:r>
            <a:endParaRPr lang="en-GB" sz="1800" b="0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197514" y="188640"/>
            <a:ext cx="1206134" cy="13681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00" y="1518897"/>
            <a:ext cx="2556750" cy="2556750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3131840" y="6309320"/>
            <a:ext cx="3384376" cy="548680"/>
          </a:xfrm>
          <a:prstGeom prst="rect">
            <a:avLst/>
          </a:prstGeom>
          <a:solidFill>
            <a:srgbClr val="0C406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kern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48937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, Body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305526" y="1412776"/>
            <a:ext cx="8532948" cy="792088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None/>
              <a:defRPr sz="2200" b="1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Sub-header, Arial Bold 22pt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2348881"/>
            <a:ext cx="8532948" cy="3816000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05526" y="404664"/>
            <a:ext cx="8532948" cy="86409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90943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, 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305526" y="1412776"/>
            <a:ext cx="5022558" cy="792088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None/>
              <a:defRPr sz="2200" b="1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Sub-header, Arial Bold 22pt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2348881"/>
            <a:ext cx="5022558" cy="3816000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05526" y="404664"/>
            <a:ext cx="8532948" cy="86409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Slide Title, Arial Bold 24pt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5436394" y="1412777"/>
            <a:ext cx="3401616" cy="475210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</p:spTree>
    <p:extLst>
      <p:ext uri="{BB962C8B-B14F-4D97-AF65-F5344CB8AC3E}">
        <p14:creationId xmlns:p14="http://schemas.microsoft.com/office/powerpoint/2010/main" val="18166670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1412777"/>
            <a:ext cx="5022558" cy="4752105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05526" y="404664"/>
            <a:ext cx="8532948" cy="86409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Slide Title, Arial Bold 24pt</a:t>
            </a:r>
            <a:endParaRPr lang="en-GB" dirty="0"/>
          </a:p>
        </p:txBody>
      </p:sp>
      <p:sp>
        <p:nvSpPr>
          <p:cNvPr id="8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5436394" y="1412777"/>
            <a:ext cx="3401616" cy="475210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</p:spTree>
    <p:extLst>
      <p:ext uri="{BB962C8B-B14F-4D97-AF65-F5344CB8AC3E}">
        <p14:creationId xmlns:p14="http://schemas.microsoft.com/office/powerpoint/2010/main" val="1804229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, Body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305526" y="1412776"/>
            <a:ext cx="8532948" cy="792088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None/>
              <a:defRPr sz="2200" b="1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Sub-header, Arial Bold 22pt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2348882"/>
            <a:ext cx="8532948" cy="4032446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95257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wo column body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305525" y="1412777"/>
            <a:ext cx="8532949" cy="4752105"/>
          </a:xfrm>
          <a:prstGeom prst="rect">
            <a:avLst/>
          </a:prstGeom>
        </p:spPr>
        <p:txBody>
          <a:bodyPr numCol="2" spcCol="144000"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GB" dirty="0"/>
              <a:t>Body copy, Arial 20pt minimum</a:t>
            </a:r>
          </a:p>
          <a:p>
            <a:pPr lvl="0"/>
            <a:r>
              <a:rPr lang="en-GB" dirty="0"/>
              <a:t>Column 1</a:t>
            </a:r>
          </a:p>
          <a:p>
            <a:pPr lvl="0"/>
            <a:r>
              <a:rPr lang="en-US" dirty="0"/>
              <a:t>Bullet points should always be circular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4"/>
            <a:endParaRPr lang="en-US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r>
              <a:rPr lang="en-GB" dirty="0"/>
              <a:t>Body copy, Arial 20pt minimum</a:t>
            </a:r>
          </a:p>
          <a:p>
            <a:pPr lvl="0"/>
            <a:r>
              <a:rPr lang="en-GB" dirty="0"/>
              <a:t>Column 2</a:t>
            </a:r>
          </a:p>
          <a:p>
            <a:pPr lvl="0"/>
            <a:r>
              <a:rPr lang="en-US" dirty="0"/>
              <a:t>Bullet points should always be circular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  <a:p>
            <a:pPr lvl="4"/>
            <a:endParaRPr lang="en-GB" dirty="0"/>
          </a:p>
          <a:p>
            <a:pPr lvl="4"/>
            <a:endParaRPr lang="en-GB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05526" y="404664"/>
            <a:ext cx="8532948" cy="86409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2301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Large image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05526" y="404664"/>
            <a:ext cx="8532948" cy="86409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Slide Title, Arial Bold 24pt</a:t>
            </a:r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305526" y="1412777"/>
            <a:ext cx="8532484" cy="475210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</p:spTree>
    <p:extLst>
      <p:ext uri="{BB962C8B-B14F-4D97-AF65-F5344CB8AC3E}">
        <p14:creationId xmlns:p14="http://schemas.microsoft.com/office/powerpoint/2010/main" val="8145800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404665"/>
            <a:ext cx="4914546" cy="5760217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/>
            </a:lvl2pPr>
            <a:lvl3pPr>
              <a:lnSpc>
                <a:spcPct val="100000"/>
              </a:lnSpc>
              <a:defRPr sz="2000" b="0" i="0"/>
            </a:lvl3pPr>
            <a:lvl4pPr>
              <a:lnSpc>
                <a:spcPct val="100000"/>
              </a:lnSpc>
              <a:defRPr sz="2000" b="0" i="0"/>
            </a:lvl4pPr>
            <a:lvl5pPr marL="16287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 i="0"/>
            </a:lvl5pPr>
          </a:lstStyle>
          <a:p>
            <a:pPr lvl="0"/>
            <a:r>
              <a:rPr lang="en-GB" dirty="0"/>
              <a:t>Body copy, Arial 20pt minimum</a:t>
            </a:r>
          </a:p>
          <a:p>
            <a:pPr lvl="0"/>
            <a:r>
              <a:rPr lang="en-US" dirty="0"/>
              <a:t>Bullet points should always be circular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4"/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5436394" y="404665"/>
            <a:ext cx="3401616" cy="5760217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</p:spTree>
    <p:extLst>
      <p:ext uri="{BB962C8B-B14F-4D97-AF65-F5344CB8AC3E}">
        <p14:creationId xmlns:p14="http://schemas.microsoft.com/office/powerpoint/2010/main" val="653221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ody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305525" y="404665"/>
            <a:ext cx="8532949" cy="5760217"/>
          </a:xfrm>
          <a:prstGeom prst="rect">
            <a:avLst/>
          </a:prstGeom>
        </p:spPr>
        <p:txBody>
          <a:bodyPr numCol="2" spcCol="1440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GB" dirty="0"/>
              <a:t>Body copy, Arial 20pt minimum</a:t>
            </a:r>
          </a:p>
          <a:p>
            <a:pPr lvl="0"/>
            <a:r>
              <a:rPr lang="en-GB" dirty="0"/>
              <a:t>Column 1</a:t>
            </a:r>
          </a:p>
          <a:p>
            <a:pPr lvl="0"/>
            <a:r>
              <a:rPr lang="en-US" dirty="0"/>
              <a:t>Bullet points should always be circular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4"/>
            <a:endParaRPr lang="en-US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r>
              <a:rPr lang="en-GB" dirty="0"/>
              <a:t>Body copy, Arial 20pt minimum</a:t>
            </a:r>
          </a:p>
          <a:p>
            <a:pPr lvl="0"/>
            <a:r>
              <a:rPr lang="en-GB" dirty="0"/>
              <a:t>Column 2</a:t>
            </a:r>
          </a:p>
          <a:p>
            <a:pPr lvl="0"/>
            <a:r>
              <a:rPr lang="en-US" dirty="0"/>
              <a:t>Bullet points should always be circular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  <a:p>
            <a:pPr lvl="4"/>
            <a:endParaRPr lang="en-GB" dirty="0"/>
          </a:p>
          <a:p>
            <a:pPr lvl="4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87440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305526" y="404665"/>
            <a:ext cx="8532484" cy="5760217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</p:spTree>
    <p:extLst>
      <p:ext uri="{BB962C8B-B14F-4D97-AF65-F5344CB8AC3E}">
        <p14:creationId xmlns:p14="http://schemas.microsoft.com/office/powerpoint/2010/main" val="173829911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2"/>
          <p:cNvSpPr>
            <a:spLocks noGrp="1"/>
          </p:cNvSpPr>
          <p:nvPr>
            <p:ph sz="quarter" idx="20" hasCustomPrompt="1"/>
          </p:nvPr>
        </p:nvSpPr>
        <p:spPr>
          <a:xfrm>
            <a:off x="305526" y="404662"/>
            <a:ext cx="6642738" cy="576021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</p:spTree>
    <p:extLst>
      <p:ext uri="{BB962C8B-B14F-4D97-AF65-F5344CB8AC3E}">
        <p14:creationId xmlns:p14="http://schemas.microsoft.com/office/powerpoint/2010/main" val="18060342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405871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197514" y="188640"/>
            <a:ext cx="1206134" cy="13681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00" y="1518897"/>
            <a:ext cx="2556750" cy="255675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4077072"/>
            <a:ext cx="3309496" cy="1836446"/>
          </a:xfrm>
          <a:prstGeom prst="rect">
            <a:avLst/>
          </a:prstGeom>
        </p:spPr>
      </p:pic>
      <p:sp>
        <p:nvSpPr>
          <p:cNvPr id="17" name="TextBox 16"/>
          <p:cNvSpPr txBox="1"/>
          <p:nvPr userDrawn="1"/>
        </p:nvSpPr>
        <p:spPr>
          <a:xfrm>
            <a:off x="3607746" y="2504884"/>
            <a:ext cx="47806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dirty="0" err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3200" b="1" dirty="0">
              <a:solidFill>
                <a:srgbClr val="0C406D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3607747" y="3411612"/>
            <a:ext cx="4536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b="1" dirty="0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rPr>
              <a:t>T: +44 (0)1234 750111</a:t>
            </a:r>
            <a:endParaRPr lang="en-US" sz="2800" b="1" dirty="0">
              <a:solidFill>
                <a:srgbClr val="0099C4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2879812" y="6309320"/>
            <a:ext cx="3384376" cy="548680"/>
          </a:xfrm>
          <a:prstGeom prst="rect">
            <a:avLst/>
          </a:prstGeom>
          <a:solidFill>
            <a:srgbClr val="0C406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kern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03176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">
    <p:bg>
      <p:bgPr>
        <a:solidFill>
          <a:srgbClr val="27376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5" r="22419"/>
          <a:stretch/>
        </p:blipFill>
        <p:spPr>
          <a:xfrm>
            <a:off x="0" y="0"/>
            <a:ext cx="9144000" cy="6865885"/>
          </a:xfrm>
          <a:prstGeom prst="rect">
            <a:avLst/>
          </a:prstGeom>
        </p:spPr>
      </p:pic>
      <p:sp>
        <p:nvSpPr>
          <p:cNvPr id="7" name="Text Placeholder 17"/>
          <p:cNvSpPr txBox="1">
            <a:spLocks/>
          </p:cNvSpPr>
          <p:nvPr userDrawn="1"/>
        </p:nvSpPr>
        <p:spPr>
          <a:xfrm>
            <a:off x="600075" y="6057886"/>
            <a:ext cx="2668191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307678" y="2492896"/>
            <a:ext cx="4318398" cy="178993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36pt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307679" y="4437112"/>
            <a:ext cx="4318399" cy="64807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2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</a:t>
            </a:r>
            <a:br>
              <a:rPr lang="en-GB" dirty="0"/>
            </a:br>
            <a:r>
              <a:rPr lang="en-GB" dirty="0"/>
              <a:t>Arial Bold 22pt</a:t>
            </a:r>
            <a:endParaRPr lang="en-US" dirty="0"/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4307679" y="5239461"/>
            <a:ext cx="4318398" cy="49379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20pt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6024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">
    <p:bg>
      <p:bgPr>
        <a:solidFill>
          <a:srgbClr val="5B781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4" r="22419"/>
          <a:stretch/>
        </p:blipFill>
        <p:spPr>
          <a:xfrm>
            <a:off x="0" y="0"/>
            <a:ext cx="9144000" cy="6865884"/>
          </a:xfrm>
          <a:prstGeom prst="rect">
            <a:avLst/>
          </a:prstGeom>
        </p:spPr>
      </p:pic>
      <p:sp>
        <p:nvSpPr>
          <p:cNvPr id="4" name="Text Placeholder 17"/>
          <p:cNvSpPr txBox="1">
            <a:spLocks/>
          </p:cNvSpPr>
          <p:nvPr userDrawn="1"/>
        </p:nvSpPr>
        <p:spPr>
          <a:xfrm>
            <a:off x="600075" y="6057886"/>
            <a:ext cx="2668191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1800" b="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307678" y="2492896"/>
            <a:ext cx="4318398" cy="178993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36pt</a:t>
            </a:r>
            <a:endParaRPr lang="en-US" dirty="0"/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307679" y="4437112"/>
            <a:ext cx="4318399" cy="64807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2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</a:t>
            </a:r>
            <a:br>
              <a:rPr lang="en-GB" dirty="0"/>
            </a:br>
            <a:r>
              <a:rPr lang="en-GB" dirty="0"/>
              <a:t>Arial Bold 22pt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4307679" y="5239461"/>
            <a:ext cx="4318398" cy="49379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20pt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38975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, 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305526" y="1412776"/>
            <a:ext cx="5022558" cy="792088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None/>
              <a:defRPr sz="2200" b="1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Sub-header, Arial Bold 22pt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2348880"/>
            <a:ext cx="5022558" cy="4032447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5436394" y="1412777"/>
            <a:ext cx="3401616" cy="4968550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7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122627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nk">
    <p:bg>
      <p:bgPr>
        <a:solidFill>
          <a:srgbClr val="8121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52405" cy="6858000"/>
          </a:xfrm>
          <a:prstGeom prst="rect">
            <a:avLst/>
          </a:prstGeom>
          <a:solidFill>
            <a:srgbClr val="8121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6" r="22349"/>
          <a:stretch/>
        </p:blipFill>
        <p:spPr>
          <a:xfrm>
            <a:off x="0" y="0"/>
            <a:ext cx="9152405" cy="6865884"/>
          </a:xfrm>
          <a:prstGeom prst="rect">
            <a:avLst/>
          </a:prstGeom>
        </p:spPr>
      </p:pic>
      <p:sp>
        <p:nvSpPr>
          <p:cNvPr id="4" name="Text Placeholder 17"/>
          <p:cNvSpPr txBox="1">
            <a:spLocks/>
          </p:cNvSpPr>
          <p:nvPr userDrawn="1"/>
        </p:nvSpPr>
        <p:spPr>
          <a:xfrm>
            <a:off x="600075" y="6057886"/>
            <a:ext cx="2668191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1800" b="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307678" y="2492896"/>
            <a:ext cx="4318398" cy="178993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36pt</a:t>
            </a:r>
            <a:endParaRPr lang="en-US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307679" y="4437112"/>
            <a:ext cx="4318399" cy="64807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2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</a:t>
            </a:r>
            <a:br>
              <a:rPr lang="en-GB" dirty="0"/>
            </a:br>
            <a:r>
              <a:rPr lang="en-GB" dirty="0"/>
              <a:t>Arial Bold 22pt</a:t>
            </a:r>
            <a:endParaRPr lang="en-US" dirty="0"/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4307679" y="5239461"/>
            <a:ext cx="4318398" cy="49379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20pt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453814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">
    <p:bg>
      <p:bgPr>
        <a:solidFill>
          <a:srgbClr val="442B5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5" r="22418"/>
          <a:stretch/>
        </p:blipFill>
        <p:spPr>
          <a:xfrm>
            <a:off x="-1" y="0"/>
            <a:ext cx="9144001" cy="6865884"/>
          </a:xfrm>
          <a:prstGeom prst="rect">
            <a:avLst/>
          </a:prstGeom>
        </p:spPr>
      </p:pic>
      <p:sp>
        <p:nvSpPr>
          <p:cNvPr id="3" name="Text Placeholder 17"/>
          <p:cNvSpPr txBox="1">
            <a:spLocks/>
          </p:cNvSpPr>
          <p:nvPr userDrawn="1"/>
        </p:nvSpPr>
        <p:spPr>
          <a:xfrm>
            <a:off x="600075" y="6057886"/>
            <a:ext cx="2668191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1800" b="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307678" y="2492896"/>
            <a:ext cx="4318398" cy="178993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36pt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307679" y="4437112"/>
            <a:ext cx="4318399" cy="64807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2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</a:t>
            </a:r>
            <a:br>
              <a:rPr lang="en-GB" dirty="0"/>
            </a:br>
            <a:r>
              <a:rPr lang="en-GB" dirty="0"/>
              <a:t>Arial Bold 22pt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4307679" y="5239461"/>
            <a:ext cx="4318398" cy="49379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20pt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913523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">
    <p:bg>
      <p:bgPr>
        <a:solidFill>
          <a:srgbClr val="820E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5" r="22419"/>
          <a:stretch/>
        </p:blipFill>
        <p:spPr>
          <a:xfrm>
            <a:off x="0" y="0"/>
            <a:ext cx="9144000" cy="6865884"/>
          </a:xfrm>
          <a:prstGeom prst="rect">
            <a:avLst/>
          </a:prstGeom>
        </p:spPr>
      </p:pic>
      <p:sp>
        <p:nvSpPr>
          <p:cNvPr id="3" name="Text Placeholder 17"/>
          <p:cNvSpPr txBox="1">
            <a:spLocks/>
          </p:cNvSpPr>
          <p:nvPr userDrawn="1"/>
        </p:nvSpPr>
        <p:spPr>
          <a:xfrm>
            <a:off x="600075" y="6057886"/>
            <a:ext cx="2668191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1800" b="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307678" y="2492896"/>
            <a:ext cx="4318398" cy="178993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36pt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307679" y="4437112"/>
            <a:ext cx="4318399" cy="64807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2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</a:t>
            </a:r>
            <a:br>
              <a:rPr lang="en-GB" dirty="0"/>
            </a:br>
            <a:r>
              <a:rPr lang="en-GB" dirty="0"/>
              <a:t>Arial Bold 22pt</a:t>
            </a:r>
            <a:endParaRPr lang="en-US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4307679" y="5239461"/>
            <a:ext cx="4318398" cy="49379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20pt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673013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">
    <p:bg>
      <p:bgPr>
        <a:solidFill>
          <a:srgbClr val="DD7A0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5" r="22419"/>
          <a:stretch/>
        </p:blipFill>
        <p:spPr>
          <a:xfrm>
            <a:off x="0" y="0"/>
            <a:ext cx="9144000" cy="6865884"/>
          </a:xfrm>
          <a:prstGeom prst="rect">
            <a:avLst/>
          </a:prstGeom>
        </p:spPr>
      </p:pic>
      <p:sp>
        <p:nvSpPr>
          <p:cNvPr id="3" name="Text Placeholder 17"/>
          <p:cNvSpPr txBox="1">
            <a:spLocks/>
          </p:cNvSpPr>
          <p:nvPr userDrawn="1"/>
        </p:nvSpPr>
        <p:spPr>
          <a:xfrm>
            <a:off x="600075" y="6057886"/>
            <a:ext cx="2668191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1800" b="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307678" y="2492896"/>
            <a:ext cx="4318398" cy="178993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6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36pt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307679" y="4437112"/>
            <a:ext cx="4318399" cy="64807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2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</a:t>
            </a:r>
            <a:br>
              <a:rPr lang="en-GB" dirty="0"/>
            </a:br>
            <a:r>
              <a:rPr lang="en-GB" dirty="0"/>
              <a:t>Arial Bold 22pt</a:t>
            </a:r>
            <a:endParaRPr lang="en-US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4307679" y="5239461"/>
            <a:ext cx="4318398" cy="493795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20pt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59735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5436394" y="1412777"/>
            <a:ext cx="3401616" cy="496854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6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1412775"/>
            <a:ext cx="5022558" cy="4968551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6939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wo column body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305525" y="1412776"/>
            <a:ext cx="8532949" cy="4968550"/>
          </a:xfrm>
          <a:prstGeom prst="rect">
            <a:avLst/>
          </a:prstGeom>
        </p:spPr>
        <p:txBody>
          <a:bodyPr numCol="2" spcCol="144000"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GB" dirty="0"/>
              <a:t>Body copy, Arial 20pt minimum</a:t>
            </a:r>
          </a:p>
          <a:p>
            <a:pPr lvl="0"/>
            <a:r>
              <a:rPr lang="en-GB" dirty="0"/>
              <a:t>Column 1</a:t>
            </a:r>
          </a:p>
          <a:p>
            <a:pPr lvl="0"/>
            <a:r>
              <a:rPr lang="en-US" dirty="0"/>
              <a:t>Bullet points should always be circular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4"/>
            <a:endParaRPr lang="en-US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r>
              <a:rPr lang="en-GB" dirty="0"/>
              <a:t>Body copy, Arial 20pt minimum</a:t>
            </a:r>
          </a:p>
          <a:p>
            <a:pPr lvl="0"/>
            <a:r>
              <a:rPr lang="en-GB" dirty="0"/>
              <a:t>Column 2</a:t>
            </a:r>
          </a:p>
          <a:p>
            <a:pPr lvl="0"/>
            <a:r>
              <a:rPr lang="en-US" dirty="0"/>
              <a:t>Bullet points should always be circular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  <a:p>
            <a:pPr lvl="4"/>
            <a:endParaRPr lang="en-GB" dirty="0"/>
          </a:p>
        </p:txBody>
      </p:sp>
      <p:sp>
        <p:nvSpPr>
          <p:cNvPr id="4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1331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Large image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quarter" idx="19" hasCustomPrompt="1"/>
          </p:nvPr>
        </p:nvSpPr>
        <p:spPr>
          <a:xfrm>
            <a:off x="305526" y="1412777"/>
            <a:ext cx="8532484" cy="496854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4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7904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>
            <a:spLocks noGrp="1"/>
          </p:cNvSpPr>
          <p:nvPr>
            <p:ph sz="quarter" idx="21" hasCustomPrompt="1"/>
          </p:nvPr>
        </p:nvSpPr>
        <p:spPr>
          <a:xfrm>
            <a:off x="4626474" y="1412777"/>
            <a:ext cx="4211536" cy="496854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quarter" idx="22" hasCustomPrompt="1"/>
          </p:nvPr>
        </p:nvSpPr>
        <p:spPr>
          <a:xfrm>
            <a:off x="305991" y="1412777"/>
            <a:ext cx="4211536" cy="496854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59020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6909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ue imp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3923928" cy="6858000"/>
          </a:xfrm>
          <a:prstGeom prst="rect">
            <a:avLst/>
          </a:prstGeom>
          <a:solidFill>
            <a:srgbClr val="2737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3923928" y="0"/>
            <a:ext cx="5220072" cy="6857999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5526" y="404665"/>
            <a:ext cx="3330370" cy="5976662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257175" indent="-257175">
              <a:lnSpc>
                <a:spcPct val="100000"/>
              </a:lnSpc>
              <a:buFont typeface="Arial" panose="020B0604020202020204" pitchFamily="34" charset="0"/>
              <a:buChar char="•"/>
              <a:defRPr sz="2000" b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100000"/>
              </a:lnSpc>
              <a:defRPr sz="20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3768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0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  <p:pic>
        <p:nvPicPr>
          <p:cNvPr id="7" name="Picture 6"/>
          <p:cNvPicPr>
            <a:picLocks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000" y="324000"/>
            <a:ext cx="972000" cy="972000"/>
          </a:xfrm>
          <a:prstGeom prst="rect">
            <a:avLst/>
          </a:prstGeom>
        </p:spPr>
      </p:pic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305100" y="1411201"/>
            <a:ext cx="8532000" cy="49743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1201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6" r:id="rId9"/>
    <p:sldLayoutId id="2147483747" r:id="rId10"/>
    <p:sldLayoutId id="2147483748" r:id="rId11"/>
    <p:sldLayoutId id="2147483749" r:id="rId12"/>
    <p:sldLayoutId id="2147483750" r:id="rId13"/>
    <p:sldLayoutId id="2147483751" r:id="rId14"/>
    <p:sldLayoutId id="2147483744" r:id="rId15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400" b="1" kern="1200" baseline="0">
          <a:solidFill>
            <a:srgbClr val="0C406D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5100" y="403200"/>
            <a:ext cx="8532000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100" y="1411201"/>
            <a:ext cx="8532000" cy="47698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Body copy, Arial 20pt minimum</a:t>
            </a:r>
          </a:p>
          <a:p>
            <a:pPr lvl="0"/>
            <a:r>
              <a:rPr lang="en-US" dirty="0"/>
              <a:t>Bullet points should always be round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0" y="6309320"/>
            <a:ext cx="9144000" cy="548680"/>
          </a:xfrm>
          <a:prstGeom prst="rect">
            <a:avLst/>
          </a:prstGeom>
          <a:solidFill>
            <a:srgbClr val="0C406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US" sz="1350" kern="0">
              <a:solidFill>
                <a:prstClr val="white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678234" y="6414384"/>
            <a:ext cx="2160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© </a:t>
            </a:r>
            <a:r>
              <a:rPr lang="en-US" sz="1400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Cranfield</a:t>
            </a:r>
            <a:r>
              <a:rPr lang="en-US" sz="14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 University</a:t>
            </a:r>
          </a:p>
        </p:txBody>
      </p:sp>
      <p:sp>
        <p:nvSpPr>
          <p:cNvPr id="15" name="Footer Placeholder 16"/>
          <p:cNvSpPr txBox="1">
            <a:spLocks/>
          </p:cNvSpPr>
          <p:nvPr/>
        </p:nvSpPr>
        <p:spPr>
          <a:xfrm>
            <a:off x="3028950" y="6414383"/>
            <a:ext cx="3086100" cy="307092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0" i="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673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08" r:id="rId2"/>
    <p:sldLayoutId id="2147483729" r:id="rId3"/>
    <p:sldLayoutId id="2147483709" r:id="rId4"/>
    <p:sldLayoutId id="2147483710" r:id="rId5"/>
    <p:sldLayoutId id="2147483712" r:id="rId6"/>
    <p:sldLayoutId id="2147483717" r:id="rId7"/>
    <p:sldLayoutId id="2147483718" r:id="rId8"/>
    <p:sldLayoutId id="2147483714" r:id="rId9"/>
    <p:sldLayoutId id="2147483727" r:id="rId10"/>
    <p:sldLayoutId id="2147483711" r:id="rId11"/>
    <p:sldLayoutId id="2147483733" r:id="rId12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400" b="1" kern="1200" baseline="0">
          <a:solidFill>
            <a:srgbClr val="0C406D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6219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Relationship Id="rId6" Type="http://schemas.openxmlformats.org/officeDocument/2006/relationships/hyperlink" Target="https://www.abc.net.au/news/2019-01-15/kosovo-racak-massacre-yugoslavia-balkans-serbians-bosnians/10715936" TargetMode="External"/><Relationship Id="rId5" Type="http://schemas.openxmlformats.org/officeDocument/2006/relationships/image" Target="../media/image11.jp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Craig Harvey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4307679" y="3933056"/>
            <a:ext cx="4318399" cy="648072"/>
          </a:xfrm>
        </p:spPr>
        <p:txBody>
          <a:bodyPr/>
          <a:lstStyle/>
          <a:p>
            <a:r>
              <a:rPr lang="en-US" dirty="0"/>
              <a:t>Kings College London</a:t>
            </a:r>
          </a:p>
        </p:txBody>
      </p:sp>
    </p:spTree>
    <p:extLst>
      <p:ext uri="{BB962C8B-B14F-4D97-AF65-F5344CB8AC3E}">
        <p14:creationId xmlns:p14="http://schemas.microsoft.com/office/powerpoint/2010/main" val="41447074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" name="Picture 2" descr="Kosovo's Racak massacre 20 years on: memorials, but still no justice for  victims - ABC News">
            <a:extLst>
              <a:ext uri="{FF2B5EF4-FFF2-40B4-BE49-F238E27FC236}">
                <a16:creationId xmlns:a16="http://schemas.microsoft.com/office/drawing/2014/main" id="{7FAC2F4A-0EB6-2644-A5CE-4666F327822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46" b="39204"/>
          <a:stretch/>
        </p:blipFill>
        <p:spPr bwMode="auto">
          <a:xfrm>
            <a:off x="386280" y="1454247"/>
            <a:ext cx="8371440" cy="4708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8" name="TextBox 187"/>
          <p:cNvSpPr txBox="1"/>
          <p:nvPr/>
        </p:nvSpPr>
        <p:spPr>
          <a:xfrm>
            <a:off x="395536" y="188640"/>
            <a:ext cx="64354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dirty="0">
                <a:solidFill>
                  <a:srgbClr val="27376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External Security Guarantees and their Impact on Civil War Termination</a:t>
            </a:r>
          </a:p>
        </p:txBody>
      </p:sp>
      <p:sp>
        <p:nvSpPr>
          <p:cNvPr id="6" name="Rectangle 5"/>
          <p:cNvSpPr/>
          <p:nvPr/>
        </p:nvSpPr>
        <p:spPr>
          <a:xfrm>
            <a:off x="7020272" y="188640"/>
            <a:ext cx="1872208" cy="24482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3693" y="425525"/>
            <a:ext cx="1569519" cy="2145866"/>
          </a:xfrm>
          <a:prstGeom prst="rect">
            <a:avLst/>
          </a:prstGeom>
        </p:spPr>
      </p:pic>
      <p:grpSp>
        <p:nvGrpSpPr>
          <p:cNvPr id="200" name="Group 199">
            <a:extLst>
              <a:ext uri="{FF2B5EF4-FFF2-40B4-BE49-F238E27FC236}">
                <a16:creationId xmlns:a16="http://schemas.microsoft.com/office/drawing/2014/main" id="{7C0F82A4-1E19-E941-85F6-050141CDA17B}"/>
              </a:ext>
            </a:extLst>
          </p:cNvPr>
          <p:cNvGrpSpPr/>
          <p:nvPr/>
        </p:nvGrpSpPr>
        <p:grpSpPr>
          <a:xfrm>
            <a:off x="7368914" y="1340768"/>
            <a:ext cx="1078800" cy="1800200"/>
            <a:chOff x="4788024" y="2492896"/>
            <a:chExt cx="1078800" cy="1800200"/>
          </a:xfrm>
        </p:grpSpPr>
        <p:grpSp>
          <p:nvGrpSpPr>
            <p:cNvPr id="201" name="Group 200">
              <a:extLst>
                <a:ext uri="{FF2B5EF4-FFF2-40B4-BE49-F238E27FC236}">
                  <a16:creationId xmlns:a16="http://schemas.microsoft.com/office/drawing/2014/main" id="{A7C9AA57-DE5A-A844-BB44-CCF0CD154C18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03" name="Oval 202">
                <a:extLst>
                  <a:ext uri="{FF2B5EF4-FFF2-40B4-BE49-F238E27FC236}">
                    <a16:creationId xmlns:a16="http://schemas.microsoft.com/office/drawing/2014/main" id="{ABDCA339-5001-AC4F-A85B-768B0DB07AAE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04" name="TextBox 203">
                <a:extLst>
                  <a:ext uri="{FF2B5EF4-FFF2-40B4-BE49-F238E27FC236}">
                    <a16:creationId xmlns:a16="http://schemas.microsoft.com/office/drawing/2014/main" id="{D70BAEB5-CDFB-BE40-AED2-478D73A62570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02" name="TextBox 201">
              <a:extLst>
                <a:ext uri="{FF2B5EF4-FFF2-40B4-BE49-F238E27FC236}">
                  <a16:creationId xmlns:a16="http://schemas.microsoft.com/office/drawing/2014/main" id="{A48AC628-7C20-F540-B9F7-1A146693B6E5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1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05" name="Group 204">
            <a:extLst>
              <a:ext uri="{FF2B5EF4-FFF2-40B4-BE49-F238E27FC236}">
                <a16:creationId xmlns:a16="http://schemas.microsoft.com/office/drawing/2014/main" id="{1A47D8EF-66F3-5746-A946-B5CEAF1D3F19}"/>
              </a:ext>
            </a:extLst>
          </p:cNvPr>
          <p:cNvGrpSpPr/>
          <p:nvPr/>
        </p:nvGrpSpPr>
        <p:grpSpPr>
          <a:xfrm>
            <a:off x="7381632" y="1340868"/>
            <a:ext cx="1078800" cy="1800100"/>
            <a:chOff x="4788024" y="2492896"/>
            <a:chExt cx="1078800" cy="1800200"/>
          </a:xfrm>
        </p:grpSpPr>
        <p:grpSp>
          <p:nvGrpSpPr>
            <p:cNvPr id="206" name="Group 205">
              <a:extLst>
                <a:ext uri="{FF2B5EF4-FFF2-40B4-BE49-F238E27FC236}">
                  <a16:creationId xmlns:a16="http://schemas.microsoft.com/office/drawing/2014/main" id="{EDA2A990-5992-024F-9B10-31ADAD6146BD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08" name="Oval 207">
                <a:extLst>
                  <a:ext uri="{FF2B5EF4-FFF2-40B4-BE49-F238E27FC236}">
                    <a16:creationId xmlns:a16="http://schemas.microsoft.com/office/drawing/2014/main" id="{63A83C62-FF94-F74E-B0D6-0DA274E212D9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09" name="TextBox 208">
                <a:extLst>
                  <a:ext uri="{FF2B5EF4-FFF2-40B4-BE49-F238E27FC236}">
                    <a16:creationId xmlns:a16="http://schemas.microsoft.com/office/drawing/2014/main" id="{AF28E1B6-28F7-0E4A-869D-4799DF06923F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07" name="TextBox 206">
              <a:extLst>
                <a:ext uri="{FF2B5EF4-FFF2-40B4-BE49-F238E27FC236}">
                  <a16:creationId xmlns:a16="http://schemas.microsoft.com/office/drawing/2014/main" id="{6A6CE474-A411-B145-AF7C-3AAB4CD9D553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2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10" name="Group 209">
            <a:extLst>
              <a:ext uri="{FF2B5EF4-FFF2-40B4-BE49-F238E27FC236}">
                <a16:creationId xmlns:a16="http://schemas.microsoft.com/office/drawing/2014/main" id="{C1F41478-BB69-254E-9915-4F1AC2BA99B7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11" name="Group 210">
              <a:extLst>
                <a:ext uri="{FF2B5EF4-FFF2-40B4-BE49-F238E27FC236}">
                  <a16:creationId xmlns:a16="http://schemas.microsoft.com/office/drawing/2014/main" id="{664CF7DB-33EC-744B-9836-539429AE3C1A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13" name="Oval 212">
                <a:extLst>
                  <a:ext uri="{FF2B5EF4-FFF2-40B4-BE49-F238E27FC236}">
                    <a16:creationId xmlns:a16="http://schemas.microsoft.com/office/drawing/2014/main" id="{53C6133D-5F58-104D-8F2A-A40E64B83F44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14" name="TextBox 213">
                <a:extLst>
                  <a:ext uri="{FF2B5EF4-FFF2-40B4-BE49-F238E27FC236}">
                    <a16:creationId xmlns:a16="http://schemas.microsoft.com/office/drawing/2014/main" id="{767C9887-6386-1645-A7DF-53D5C5DDA137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12" name="TextBox 211">
              <a:extLst>
                <a:ext uri="{FF2B5EF4-FFF2-40B4-BE49-F238E27FC236}">
                  <a16:creationId xmlns:a16="http://schemas.microsoft.com/office/drawing/2014/main" id="{EDD20E57-A157-D541-9EBE-6C1500381F34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3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15" name="Group 214">
            <a:extLst>
              <a:ext uri="{FF2B5EF4-FFF2-40B4-BE49-F238E27FC236}">
                <a16:creationId xmlns:a16="http://schemas.microsoft.com/office/drawing/2014/main" id="{11F29BF3-ECB6-2148-88DD-DC7CFFE66B3D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16" name="Group 215">
              <a:extLst>
                <a:ext uri="{FF2B5EF4-FFF2-40B4-BE49-F238E27FC236}">
                  <a16:creationId xmlns:a16="http://schemas.microsoft.com/office/drawing/2014/main" id="{8A37F9DC-9EE3-414C-8A9B-317B8FC9C17F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18" name="Oval 217">
                <a:extLst>
                  <a:ext uri="{FF2B5EF4-FFF2-40B4-BE49-F238E27FC236}">
                    <a16:creationId xmlns:a16="http://schemas.microsoft.com/office/drawing/2014/main" id="{E958997B-687B-9D48-8705-6711E8702756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19" name="TextBox 218">
                <a:extLst>
                  <a:ext uri="{FF2B5EF4-FFF2-40B4-BE49-F238E27FC236}">
                    <a16:creationId xmlns:a16="http://schemas.microsoft.com/office/drawing/2014/main" id="{8B95051A-CDF5-E348-9B01-991983891237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17" name="TextBox 216">
              <a:extLst>
                <a:ext uri="{FF2B5EF4-FFF2-40B4-BE49-F238E27FC236}">
                  <a16:creationId xmlns:a16="http://schemas.microsoft.com/office/drawing/2014/main" id="{8A802311-C22F-6346-AB58-BA35EFC90345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4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20" name="Group 219">
            <a:extLst>
              <a:ext uri="{FF2B5EF4-FFF2-40B4-BE49-F238E27FC236}">
                <a16:creationId xmlns:a16="http://schemas.microsoft.com/office/drawing/2014/main" id="{1A408613-6985-D846-949F-77780A722EB6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21" name="Group 220">
              <a:extLst>
                <a:ext uri="{FF2B5EF4-FFF2-40B4-BE49-F238E27FC236}">
                  <a16:creationId xmlns:a16="http://schemas.microsoft.com/office/drawing/2014/main" id="{274479CB-FC70-D44D-B1AC-52452CD0D7F8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23" name="Oval 222">
                <a:extLst>
                  <a:ext uri="{FF2B5EF4-FFF2-40B4-BE49-F238E27FC236}">
                    <a16:creationId xmlns:a16="http://schemas.microsoft.com/office/drawing/2014/main" id="{6A2A87C6-900B-D04C-8652-02C35248FEE4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24" name="TextBox 223">
                <a:extLst>
                  <a:ext uri="{FF2B5EF4-FFF2-40B4-BE49-F238E27FC236}">
                    <a16:creationId xmlns:a16="http://schemas.microsoft.com/office/drawing/2014/main" id="{C516287A-271A-3C4D-8454-4F48642737D1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22" name="TextBox 221">
              <a:extLst>
                <a:ext uri="{FF2B5EF4-FFF2-40B4-BE49-F238E27FC236}">
                  <a16:creationId xmlns:a16="http://schemas.microsoft.com/office/drawing/2014/main" id="{7B23F97C-06E1-C843-8985-505FD23FB53C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5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25" name="Group 224">
            <a:extLst>
              <a:ext uri="{FF2B5EF4-FFF2-40B4-BE49-F238E27FC236}">
                <a16:creationId xmlns:a16="http://schemas.microsoft.com/office/drawing/2014/main" id="{09E44F1B-A7A8-9148-8D19-D24752563125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26" name="Group 225">
              <a:extLst>
                <a:ext uri="{FF2B5EF4-FFF2-40B4-BE49-F238E27FC236}">
                  <a16:creationId xmlns:a16="http://schemas.microsoft.com/office/drawing/2014/main" id="{4F86BA71-AFE3-5540-8907-9326577CF9DD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28" name="Oval 227">
                <a:extLst>
                  <a:ext uri="{FF2B5EF4-FFF2-40B4-BE49-F238E27FC236}">
                    <a16:creationId xmlns:a16="http://schemas.microsoft.com/office/drawing/2014/main" id="{37257E43-40B9-C349-90AD-DC1F15A191AC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29" name="TextBox 228">
                <a:extLst>
                  <a:ext uri="{FF2B5EF4-FFF2-40B4-BE49-F238E27FC236}">
                    <a16:creationId xmlns:a16="http://schemas.microsoft.com/office/drawing/2014/main" id="{C10D6776-0289-0F43-B83B-2C9FAD53562E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27" name="TextBox 226">
              <a:extLst>
                <a:ext uri="{FF2B5EF4-FFF2-40B4-BE49-F238E27FC236}">
                  <a16:creationId xmlns:a16="http://schemas.microsoft.com/office/drawing/2014/main" id="{7957D797-04B7-1F40-A7A7-5EEC910AC46B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6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30" name="Group 229">
            <a:extLst>
              <a:ext uri="{FF2B5EF4-FFF2-40B4-BE49-F238E27FC236}">
                <a16:creationId xmlns:a16="http://schemas.microsoft.com/office/drawing/2014/main" id="{418A6948-1181-0D40-AA7D-37F8500DF865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31" name="Group 230">
              <a:extLst>
                <a:ext uri="{FF2B5EF4-FFF2-40B4-BE49-F238E27FC236}">
                  <a16:creationId xmlns:a16="http://schemas.microsoft.com/office/drawing/2014/main" id="{B9754C44-5312-3D42-96BF-3D6630A4ACA1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33" name="Oval 232">
                <a:extLst>
                  <a:ext uri="{FF2B5EF4-FFF2-40B4-BE49-F238E27FC236}">
                    <a16:creationId xmlns:a16="http://schemas.microsoft.com/office/drawing/2014/main" id="{B409F508-3915-C443-9028-AE6B198F0FB6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34" name="TextBox 233">
                <a:extLst>
                  <a:ext uri="{FF2B5EF4-FFF2-40B4-BE49-F238E27FC236}">
                    <a16:creationId xmlns:a16="http://schemas.microsoft.com/office/drawing/2014/main" id="{F8734FD2-6895-6244-9E8C-7230A331E332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32" name="TextBox 231">
              <a:extLst>
                <a:ext uri="{FF2B5EF4-FFF2-40B4-BE49-F238E27FC236}">
                  <a16:creationId xmlns:a16="http://schemas.microsoft.com/office/drawing/2014/main" id="{3A0CEB31-13A6-5940-8EB2-D1846B4D1ADD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7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35" name="Group 234">
            <a:extLst>
              <a:ext uri="{FF2B5EF4-FFF2-40B4-BE49-F238E27FC236}">
                <a16:creationId xmlns:a16="http://schemas.microsoft.com/office/drawing/2014/main" id="{B436FCEE-04BE-F94A-BCD0-9B20F7E411BA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36" name="Group 235">
              <a:extLst>
                <a:ext uri="{FF2B5EF4-FFF2-40B4-BE49-F238E27FC236}">
                  <a16:creationId xmlns:a16="http://schemas.microsoft.com/office/drawing/2014/main" id="{74D18BDC-5472-0F4E-8719-F4964EB16B2D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38" name="Oval 237">
                <a:extLst>
                  <a:ext uri="{FF2B5EF4-FFF2-40B4-BE49-F238E27FC236}">
                    <a16:creationId xmlns:a16="http://schemas.microsoft.com/office/drawing/2014/main" id="{27816A1A-8B5B-3C44-815D-100E2F6DBF26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39" name="TextBox 238">
                <a:extLst>
                  <a:ext uri="{FF2B5EF4-FFF2-40B4-BE49-F238E27FC236}">
                    <a16:creationId xmlns:a16="http://schemas.microsoft.com/office/drawing/2014/main" id="{06305AD1-8C7C-B340-B4BE-929A5C71CCAA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37" name="TextBox 236">
              <a:extLst>
                <a:ext uri="{FF2B5EF4-FFF2-40B4-BE49-F238E27FC236}">
                  <a16:creationId xmlns:a16="http://schemas.microsoft.com/office/drawing/2014/main" id="{AE48C789-413B-A34E-A44F-CA69691927FE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8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40" name="Group 239">
            <a:extLst>
              <a:ext uri="{FF2B5EF4-FFF2-40B4-BE49-F238E27FC236}">
                <a16:creationId xmlns:a16="http://schemas.microsoft.com/office/drawing/2014/main" id="{18577AED-A5B9-E440-ACC1-822E6DE5CADB}"/>
              </a:ext>
            </a:extLst>
          </p:cNvPr>
          <p:cNvGrpSpPr/>
          <p:nvPr/>
        </p:nvGrpSpPr>
        <p:grpSpPr>
          <a:xfrm>
            <a:off x="7380312" y="1340768"/>
            <a:ext cx="1078800" cy="1800100"/>
            <a:chOff x="4788024" y="2492896"/>
            <a:chExt cx="1078800" cy="1800200"/>
          </a:xfrm>
        </p:grpSpPr>
        <p:grpSp>
          <p:nvGrpSpPr>
            <p:cNvPr id="241" name="Group 240">
              <a:extLst>
                <a:ext uri="{FF2B5EF4-FFF2-40B4-BE49-F238E27FC236}">
                  <a16:creationId xmlns:a16="http://schemas.microsoft.com/office/drawing/2014/main" id="{06E7085D-4C98-8F4A-841F-B5D249A29C5C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43" name="Oval 242">
                <a:extLst>
                  <a:ext uri="{FF2B5EF4-FFF2-40B4-BE49-F238E27FC236}">
                    <a16:creationId xmlns:a16="http://schemas.microsoft.com/office/drawing/2014/main" id="{8C3B6569-B19B-C34C-BB8D-FFC941DE2F4B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44" name="TextBox 243">
                <a:extLst>
                  <a:ext uri="{FF2B5EF4-FFF2-40B4-BE49-F238E27FC236}">
                    <a16:creationId xmlns:a16="http://schemas.microsoft.com/office/drawing/2014/main" id="{AF24B968-1217-D842-8598-5BEC9B29000B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42" name="TextBox 241">
              <a:extLst>
                <a:ext uri="{FF2B5EF4-FFF2-40B4-BE49-F238E27FC236}">
                  <a16:creationId xmlns:a16="http://schemas.microsoft.com/office/drawing/2014/main" id="{A60913DA-6568-BB4E-9F2A-58295C1B9707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9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45" name="Group 244">
            <a:extLst>
              <a:ext uri="{FF2B5EF4-FFF2-40B4-BE49-F238E27FC236}">
                <a16:creationId xmlns:a16="http://schemas.microsoft.com/office/drawing/2014/main" id="{C219F327-DE4E-7743-BE39-452A6CB407E7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46" name="Group 245">
              <a:extLst>
                <a:ext uri="{FF2B5EF4-FFF2-40B4-BE49-F238E27FC236}">
                  <a16:creationId xmlns:a16="http://schemas.microsoft.com/office/drawing/2014/main" id="{1AD4B055-AC1C-7348-BDD6-0C875FBD9AC9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48" name="Oval 247">
                <a:extLst>
                  <a:ext uri="{FF2B5EF4-FFF2-40B4-BE49-F238E27FC236}">
                    <a16:creationId xmlns:a16="http://schemas.microsoft.com/office/drawing/2014/main" id="{65FA0C3A-8360-854C-BEEB-0375A98D1DC0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49" name="TextBox 248">
                <a:extLst>
                  <a:ext uri="{FF2B5EF4-FFF2-40B4-BE49-F238E27FC236}">
                    <a16:creationId xmlns:a16="http://schemas.microsoft.com/office/drawing/2014/main" id="{67BDF19E-4BB6-254A-BF44-78B45D1CE56C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47" name="TextBox 246">
              <a:extLst>
                <a:ext uri="{FF2B5EF4-FFF2-40B4-BE49-F238E27FC236}">
                  <a16:creationId xmlns:a16="http://schemas.microsoft.com/office/drawing/2014/main" id="{5B081096-B1D7-2E40-AA9A-D7D60D3596C0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10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50" name="Group 249">
            <a:extLst>
              <a:ext uri="{FF2B5EF4-FFF2-40B4-BE49-F238E27FC236}">
                <a16:creationId xmlns:a16="http://schemas.microsoft.com/office/drawing/2014/main" id="{06E76891-ECB0-B142-9854-C2CDDEEA893E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51" name="Group 250">
              <a:extLst>
                <a:ext uri="{FF2B5EF4-FFF2-40B4-BE49-F238E27FC236}">
                  <a16:creationId xmlns:a16="http://schemas.microsoft.com/office/drawing/2014/main" id="{1290E6E3-4CF7-B14D-A450-BA33397170FC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53" name="Oval 252">
                <a:extLst>
                  <a:ext uri="{FF2B5EF4-FFF2-40B4-BE49-F238E27FC236}">
                    <a16:creationId xmlns:a16="http://schemas.microsoft.com/office/drawing/2014/main" id="{D9C10F08-1339-2B4E-A748-56CB59D9F978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54" name="TextBox 253">
                <a:extLst>
                  <a:ext uri="{FF2B5EF4-FFF2-40B4-BE49-F238E27FC236}">
                    <a16:creationId xmlns:a16="http://schemas.microsoft.com/office/drawing/2014/main" id="{B5115603-8B02-B24D-BB9F-D2A4588F4636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52" name="TextBox 251">
              <a:extLst>
                <a:ext uri="{FF2B5EF4-FFF2-40B4-BE49-F238E27FC236}">
                  <a16:creationId xmlns:a16="http://schemas.microsoft.com/office/drawing/2014/main" id="{9D4F352D-978B-8746-9D34-6D0857A3EFD3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11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55" name="Group 254">
            <a:extLst>
              <a:ext uri="{FF2B5EF4-FFF2-40B4-BE49-F238E27FC236}">
                <a16:creationId xmlns:a16="http://schemas.microsoft.com/office/drawing/2014/main" id="{A246D31B-0322-D742-8983-9EAC2A6ACF40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56" name="Group 255">
              <a:extLst>
                <a:ext uri="{FF2B5EF4-FFF2-40B4-BE49-F238E27FC236}">
                  <a16:creationId xmlns:a16="http://schemas.microsoft.com/office/drawing/2014/main" id="{771E3EA7-71B0-DC42-9A20-F07DB6C95FC9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58" name="Oval 257">
                <a:extLst>
                  <a:ext uri="{FF2B5EF4-FFF2-40B4-BE49-F238E27FC236}">
                    <a16:creationId xmlns:a16="http://schemas.microsoft.com/office/drawing/2014/main" id="{C0AD4A64-96B4-CF4B-9303-2FCAE2C66E6B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59" name="TextBox 258">
                <a:extLst>
                  <a:ext uri="{FF2B5EF4-FFF2-40B4-BE49-F238E27FC236}">
                    <a16:creationId xmlns:a16="http://schemas.microsoft.com/office/drawing/2014/main" id="{337C23E1-2E12-F149-8D0F-1F07C4719B19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57" name="TextBox 256">
              <a:extLst>
                <a:ext uri="{FF2B5EF4-FFF2-40B4-BE49-F238E27FC236}">
                  <a16:creationId xmlns:a16="http://schemas.microsoft.com/office/drawing/2014/main" id="{F1B00B2C-AD36-E74C-B91B-8D9C380EB23D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12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60" name="Group 259">
            <a:extLst>
              <a:ext uri="{FF2B5EF4-FFF2-40B4-BE49-F238E27FC236}">
                <a16:creationId xmlns:a16="http://schemas.microsoft.com/office/drawing/2014/main" id="{43AE58E6-5419-E944-92D4-56E186B9041F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61" name="Group 260">
              <a:extLst>
                <a:ext uri="{FF2B5EF4-FFF2-40B4-BE49-F238E27FC236}">
                  <a16:creationId xmlns:a16="http://schemas.microsoft.com/office/drawing/2014/main" id="{4634A37A-8F66-C542-815E-92FD28867695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63" name="Oval 262">
                <a:extLst>
                  <a:ext uri="{FF2B5EF4-FFF2-40B4-BE49-F238E27FC236}">
                    <a16:creationId xmlns:a16="http://schemas.microsoft.com/office/drawing/2014/main" id="{88888F79-7A92-DB47-8219-A585A1E20C2F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64" name="TextBox 263">
                <a:extLst>
                  <a:ext uri="{FF2B5EF4-FFF2-40B4-BE49-F238E27FC236}">
                    <a16:creationId xmlns:a16="http://schemas.microsoft.com/office/drawing/2014/main" id="{3D7ADD6F-9160-8D45-B2BC-2AEA73DF42A7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62" name="TextBox 261">
              <a:extLst>
                <a:ext uri="{FF2B5EF4-FFF2-40B4-BE49-F238E27FC236}">
                  <a16:creationId xmlns:a16="http://schemas.microsoft.com/office/drawing/2014/main" id="{DDCE7151-A0CD-8747-9567-C773ACCE68E0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13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65" name="Group 264">
            <a:extLst>
              <a:ext uri="{FF2B5EF4-FFF2-40B4-BE49-F238E27FC236}">
                <a16:creationId xmlns:a16="http://schemas.microsoft.com/office/drawing/2014/main" id="{0066F24D-B629-604E-8C4A-218093A32A37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66" name="Group 265">
              <a:extLst>
                <a:ext uri="{FF2B5EF4-FFF2-40B4-BE49-F238E27FC236}">
                  <a16:creationId xmlns:a16="http://schemas.microsoft.com/office/drawing/2014/main" id="{E569067A-DAD9-4546-9732-77F5D983AA65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68" name="Oval 267">
                <a:extLst>
                  <a:ext uri="{FF2B5EF4-FFF2-40B4-BE49-F238E27FC236}">
                    <a16:creationId xmlns:a16="http://schemas.microsoft.com/office/drawing/2014/main" id="{A4123EBB-91C7-9F4B-A12E-C1F4FEC9C003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69" name="TextBox 268">
                <a:extLst>
                  <a:ext uri="{FF2B5EF4-FFF2-40B4-BE49-F238E27FC236}">
                    <a16:creationId xmlns:a16="http://schemas.microsoft.com/office/drawing/2014/main" id="{50D168A7-EBFC-DF4E-9E74-EE0CCC48A004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67" name="TextBox 266">
              <a:extLst>
                <a:ext uri="{FF2B5EF4-FFF2-40B4-BE49-F238E27FC236}">
                  <a16:creationId xmlns:a16="http://schemas.microsoft.com/office/drawing/2014/main" id="{60F447B2-FAA5-1A4C-A52A-1B8D380DC5F1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14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70" name="Group 269">
            <a:extLst>
              <a:ext uri="{FF2B5EF4-FFF2-40B4-BE49-F238E27FC236}">
                <a16:creationId xmlns:a16="http://schemas.microsoft.com/office/drawing/2014/main" id="{5B2F266B-2A5C-BD4D-83F5-7F74F827ABD2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71" name="Group 270">
              <a:extLst>
                <a:ext uri="{FF2B5EF4-FFF2-40B4-BE49-F238E27FC236}">
                  <a16:creationId xmlns:a16="http://schemas.microsoft.com/office/drawing/2014/main" id="{3D924F13-6F05-0441-A3F5-B467111DCD81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73" name="Oval 272">
                <a:extLst>
                  <a:ext uri="{FF2B5EF4-FFF2-40B4-BE49-F238E27FC236}">
                    <a16:creationId xmlns:a16="http://schemas.microsoft.com/office/drawing/2014/main" id="{7980F84E-E22F-9140-BCD8-582EFC3AF322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74" name="TextBox 273">
                <a:extLst>
                  <a:ext uri="{FF2B5EF4-FFF2-40B4-BE49-F238E27FC236}">
                    <a16:creationId xmlns:a16="http://schemas.microsoft.com/office/drawing/2014/main" id="{6E5EAEE2-A8FD-8843-B106-6DBEDBF73D37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72" name="TextBox 271">
              <a:extLst>
                <a:ext uri="{FF2B5EF4-FFF2-40B4-BE49-F238E27FC236}">
                  <a16:creationId xmlns:a16="http://schemas.microsoft.com/office/drawing/2014/main" id="{888AF977-A2BB-F448-8CEB-B48F79768637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15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75" name="Group 274">
            <a:extLst>
              <a:ext uri="{FF2B5EF4-FFF2-40B4-BE49-F238E27FC236}">
                <a16:creationId xmlns:a16="http://schemas.microsoft.com/office/drawing/2014/main" id="{2D469B7F-2567-1D4A-9936-5B2D6B8A6337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76" name="Group 275">
              <a:extLst>
                <a:ext uri="{FF2B5EF4-FFF2-40B4-BE49-F238E27FC236}">
                  <a16:creationId xmlns:a16="http://schemas.microsoft.com/office/drawing/2014/main" id="{F9496D73-22A5-0742-8BCF-1AEBC4C29CF3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78" name="Oval 277">
                <a:extLst>
                  <a:ext uri="{FF2B5EF4-FFF2-40B4-BE49-F238E27FC236}">
                    <a16:creationId xmlns:a16="http://schemas.microsoft.com/office/drawing/2014/main" id="{B7942180-FD26-CA4E-94F6-911C91644995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79" name="TextBox 278">
                <a:extLst>
                  <a:ext uri="{FF2B5EF4-FFF2-40B4-BE49-F238E27FC236}">
                    <a16:creationId xmlns:a16="http://schemas.microsoft.com/office/drawing/2014/main" id="{AFA8F07E-0232-EF4D-B1EF-B77337FD0630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77" name="TextBox 276">
              <a:extLst>
                <a:ext uri="{FF2B5EF4-FFF2-40B4-BE49-F238E27FC236}">
                  <a16:creationId xmlns:a16="http://schemas.microsoft.com/office/drawing/2014/main" id="{A2FC95E5-54CF-9745-9E42-BA9A4D5B9FC2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16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80" name="Group 279">
            <a:extLst>
              <a:ext uri="{FF2B5EF4-FFF2-40B4-BE49-F238E27FC236}">
                <a16:creationId xmlns:a16="http://schemas.microsoft.com/office/drawing/2014/main" id="{2704B273-4B23-1B49-AC0B-B0137B0EDCC3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81" name="Group 280">
              <a:extLst>
                <a:ext uri="{FF2B5EF4-FFF2-40B4-BE49-F238E27FC236}">
                  <a16:creationId xmlns:a16="http://schemas.microsoft.com/office/drawing/2014/main" id="{30747AA5-DA93-C044-8EF6-B28E86EAC457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83" name="Oval 282">
                <a:extLst>
                  <a:ext uri="{FF2B5EF4-FFF2-40B4-BE49-F238E27FC236}">
                    <a16:creationId xmlns:a16="http://schemas.microsoft.com/office/drawing/2014/main" id="{B03965F5-6875-5C4E-9E5F-E37AF22C3918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84" name="TextBox 283">
                <a:extLst>
                  <a:ext uri="{FF2B5EF4-FFF2-40B4-BE49-F238E27FC236}">
                    <a16:creationId xmlns:a16="http://schemas.microsoft.com/office/drawing/2014/main" id="{103186B7-D160-5549-BCE3-1FF6196EB22A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82" name="TextBox 281">
              <a:extLst>
                <a:ext uri="{FF2B5EF4-FFF2-40B4-BE49-F238E27FC236}">
                  <a16:creationId xmlns:a16="http://schemas.microsoft.com/office/drawing/2014/main" id="{F8E1FC3E-098F-BD4E-81B6-5D25BE97B9C4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17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85" name="Group 284">
            <a:extLst>
              <a:ext uri="{FF2B5EF4-FFF2-40B4-BE49-F238E27FC236}">
                <a16:creationId xmlns:a16="http://schemas.microsoft.com/office/drawing/2014/main" id="{36B8C1AF-36D9-D74B-A4CE-0C497B5B093E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86" name="Group 285">
              <a:extLst>
                <a:ext uri="{FF2B5EF4-FFF2-40B4-BE49-F238E27FC236}">
                  <a16:creationId xmlns:a16="http://schemas.microsoft.com/office/drawing/2014/main" id="{D59AA3C6-C3BB-664B-BFDF-2E79148FF0FE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88" name="Oval 287">
                <a:extLst>
                  <a:ext uri="{FF2B5EF4-FFF2-40B4-BE49-F238E27FC236}">
                    <a16:creationId xmlns:a16="http://schemas.microsoft.com/office/drawing/2014/main" id="{8F6C2228-283D-6F4C-A8A7-F63FD5A155D3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89" name="TextBox 288">
                <a:extLst>
                  <a:ext uri="{FF2B5EF4-FFF2-40B4-BE49-F238E27FC236}">
                    <a16:creationId xmlns:a16="http://schemas.microsoft.com/office/drawing/2014/main" id="{076900BF-B456-5843-8755-E51198F020EE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87" name="TextBox 286">
              <a:extLst>
                <a:ext uri="{FF2B5EF4-FFF2-40B4-BE49-F238E27FC236}">
                  <a16:creationId xmlns:a16="http://schemas.microsoft.com/office/drawing/2014/main" id="{5BFFFC51-857B-A846-9137-D9CC12E6C6D4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18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90" name="Group 289">
            <a:extLst>
              <a:ext uri="{FF2B5EF4-FFF2-40B4-BE49-F238E27FC236}">
                <a16:creationId xmlns:a16="http://schemas.microsoft.com/office/drawing/2014/main" id="{D34A0B3D-5C68-8546-8B9F-7DFF3F9BA30B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91" name="Group 290">
              <a:extLst>
                <a:ext uri="{FF2B5EF4-FFF2-40B4-BE49-F238E27FC236}">
                  <a16:creationId xmlns:a16="http://schemas.microsoft.com/office/drawing/2014/main" id="{97856193-65FC-0642-976A-C9A29B25AC65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93" name="Oval 292">
                <a:extLst>
                  <a:ext uri="{FF2B5EF4-FFF2-40B4-BE49-F238E27FC236}">
                    <a16:creationId xmlns:a16="http://schemas.microsoft.com/office/drawing/2014/main" id="{984179D0-359E-194A-A505-BD8D58C3B81E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94" name="TextBox 293">
                <a:extLst>
                  <a:ext uri="{FF2B5EF4-FFF2-40B4-BE49-F238E27FC236}">
                    <a16:creationId xmlns:a16="http://schemas.microsoft.com/office/drawing/2014/main" id="{3CBC2608-BBB6-C048-B5CF-CB6921DD6FE2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92" name="TextBox 291">
              <a:extLst>
                <a:ext uri="{FF2B5EF4-FFF2-40B4-BE49-F238E27FC236}">
                  <a16:creationId xmlns:a16="http://schemas.microsoft.com/office/drawing/2014/main" id="{2445CF21-F028-C248-BA6B-8048C0D13E86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19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295" name="Group 294">
            <a:extLst>
              <a:ext uri="{FF2B5EF4-FFF2-40B4-BE49-F238E27FC236}">
                <a16:creationId xmlns:a16="http://schemas.microsoft.com/office/drawing/2014/main" id="{26C22169-C9C5-D34A-9284-A3079C8AC3F4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296" name="Group 295">
              <a:extLst>
                <a:ext uri="{FF2B5EF4-FFF2-40B4-BE49-F238E27FC236}">
                  <a16:creationId xmlns:a16="http://schemas.microsoft.com/office/drawing/2014/main" id="{A23F9521-1F55-C740-8BD7-D74A86F9CF8A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298" name="Oval 297">
                <a:extLst>
                  <a:ext uri="{FF2B5EF4-FFF2-40B4-BE49-F238E27FC236}">
                    <a16:creationId xmlns:a16="http://schemas.microsoft.com/office/drawing/2014/main" id="{850DCDF6-9F6D-6841-9CF0-513C5599FD16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99" name="TextBox 298">
                <a:extLst>
                  <a:ext uri="{FF2B5EF4-FFF2-40B4-BE49-F238E27FC236}">
                    <a16:creationId xmlns:a16="http://schemas.microsoft.com/office/drawing/2014/main" id="{CC62A2F3-6AA4-814D-8221-C50912260A23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297" name="TextBox 296">
              <a:extLst>
                <a:ext uri="{FF2B5EF4-FFF2-40B4-BE49-F238E27FC236}">
                  <a16:creationId xmlns:a16="http://schemas.microsoft.com/office/drawing/2014/main" id="{86B8923A-DA03-304B-9111-3865D79E4FC9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20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300" name="Group 299">
            <a:extLst>
              <a:ext uri="{FF2B5EF4-FFF2-40B4-BE49-F238E27FC236}">
                <a16:creationId xmlns:a16="http://schemas.microsoft.com/office/drawing/2014/main" id="{708903A2-EC29-DB47-9371-B494DFFCE72B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301" name="Group 300">
              <a:extLst>
                <a:ext uri="{FF2B5EF4-FFF2-40B4-BE49-F238E27FC236}">
                  <a16:creationId xmlns:a16="http://schemas.microsoft.com/office/drawing/2014/main" id="{4C68B184-1B88-EF4D-81DF-1AE2990EF450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303" name="Oval 302">
                <a:extLst>
                  <a:ext uri="{FF2B5EF4-FFF2-40B4-BE49-F238E27FC236}">
                    <a16:creationId xmlns:a16="http://schemas.microsoft.com/office/drawing/2014/main" id="{6AD8BF0A-0B1A-2A42-878D-4446FDB263E8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04" name="TextBox 303">
                <a:extLst>
                  <a:ext uri="{FF2B5EF4-FFF2-40B4-BE49-F238E27FC236}">
                    <a16:creationId xmlns:a16="http://schemas.microsoft.com/office/drawing/2014/main" id="{EB127BB9-CAAD-2747-A902-276A963F638D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302" name="TextBox 301">
              <a:extLst>
                <a:ext uri="{FF2B5EF4-FFF2-40B4-BE49-F238E27FC236}">
                  <a16:creationId xmlns:a16="http://schemas.microsoft.com/office/drawing/2014/main" id="{B91098C5-4B11-294F-A12F-3ED47AE333FE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21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310" name="Group 309">
            <a:extLst>
              <a:ext uri="{FF2B5EF4-FFF2-40B4-BE49-F238E27FC236}">
                <a16:creationId xmlns:a16="http://schemas.microsoft.com/office/drawing/2014/main" id="{4DB6F95D-1ECD-AA45-A2C3-9565781AEE9B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311" name="Group 310">
              <a:extLst>
                <a:ext uri="{FF2B5EF4-FFF2-40B4-BE49-F238E27FC236}">
                  <a16:creationId xmlns:a16="http://schemas.microsoft.com/office/drawing/2014/main" id="{7C068149-B9D5-FA49-A8BD-A8F703D93937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313" name="Oval 312">
                <a:extLst>
                  <a:ext uri="{FF2B5EF4-FFF2-40B4-BE49-F238E27FC236}">
                    <a16:creationId xmlns:a16="http://schemas.microsoft.com/office/drawing/2014/main" id="{6FF6B150-0443-5647-9844-016EAB6CE3CD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14" name="TextBox 313">
                <a:extLst>
                  <a:ext uri="{FF2B5EF4-FFF2-40B4-BE49-F238E27FC236}">
                    <a16:creationId xmlns:a16="http://schemas.microsoft.com/office/drawing/2014/main" id="{BB470DC7-C53B-A84E-A683-60EF8B912755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312" name="TextBox 311">
              <a:extLst>
                <a:ext uri="{FF2B5EF4-FFF2-40B4-BE49-F238E27FC236}">
                  <a16:creationId xmlns:a16="http://schemas.microsoft.com/office/drawing/2014/main" id="{0AE7FC16-FD6C-194A-A057-DEB4006C6036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22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315" name="Group 314">
            <a:extLst>
              <a:ext uri="{FF2B5EF4-FFF2-40B4-BE49-F238E27FC236}">
                <a16:creationId xmlns:a16="http://schemas.microsoft.com/office/drawing/2014/main" id="{F4B6F732-9FCB-C248-839B-E02A8DEAD55B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316" name="Group 315">
              <a:extLst>
                <a:ext uri="{FF2B5EF4-FFF2-40B4-BE49-F238E27FC236}">
                  <a16:creationId xmlns:a16="http://schemas.microsoft.com/office/drawing/2014/main" id="{7411C6C2-F6ED-D94C-9FA0-E090135BB29E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318" name="Oval 317">
                <a:extLst>
                  <a:ext uri="{FF2B5EF4-FFF2-40B4-BE49-F238E27FC236}">
                    <a16:creationId xmlns:a16="http://schemas.microsoft.com/office/drawing/2014/main" id="{DC26BF19-FB28-5543-880E-135B05A36201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19" name="TextBox 318">
                <a:extLst>
                  <a:ext uri="{FF2B5EF4-FFF2-40B4-BE49-F238E27FC236}">
                    <a16:creationId xmlns:a16="http://schemas.microsoft.com/office/drawing/2014/main" id="{089CFA1E-9967-D94E-A8D4-5814DA7A082D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317" name="TextBox 316">
              <a:extLst>
                <a:ext uri="{FF2B5EF4-FFF2-40B4-BE49-F238E27FC236}">
                  <a16:creationId xmlns:a16="http://schemas.microsoft.com/office/drawing/2014/main" id="{95B8283E-FE74-9E49-8DDD-3606184B426F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23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320" name="Group 319">
            <a:extLst>
              <a:ext uri="{FF2B5EF4-FFF2-40B4-BE49-F238E27FC236}">
                <a16:creationId xmlns:a16="http://schemas.microsoft.com/office/drawing/2014/main" id="{65A6FDEC-7DC2-DA41-91AD-ADF034B2B70E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321" name="Group 320">
              <a:extLst>
                <a:ext uri="{FF2B5EF4-FFF2-40B4-BE49-F238E27FC236}">
                  <a16:creationId xmlns:a16="http://schemas.microsoft.com/office/drawing/2014/main" id="{BADCFA74-C2A2-C94A-A871-EB180399513D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323" name="Oval 322">
                <a:extLst>
                  <a:ext uri="{FF2B5EF4-FFF2-40B4-BE49-F238E27FC236}">
                    <a16:creationId xmlns:a16="http://schemas.microsoft.com/office/drawing/2014/main" id="{8DC10519-9971-B54E-8BD5-F4B338337460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24" name="TextBox 323">
                <a:extLst>
                  <a:ext uri="{FF2B5EF4-FFF2-40B4-BE49-F238E27FC236}">
                    <a16:creationId xmlns:a16="http://schemas.microsoft.com/office/drawing/2014/main" id="{555034FF-BCB6-3941-B178-0C80F7E78C21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322" name="TextBox 321">
              <a:extLst>
                <a:ext uri="{FF2B5EF4-FFF2-40B4-BE49-F238E27FC236}">
                  <a16:creationId xmlns:a16="http://schemas.microsoft.com/office/drawing/2014/main" id="{5F40DB48-E799-4940-9448-203B11D39D19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24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325" name="Group 324">
            <a:extLst>
              <a:ext uri="{FF2B5EF4-FFF2-40B4-BE49-F238E27FC236}">
                <a16:creationId xmlns:a16="http://schemas.microsoft.com/office/drawing/2014/main" id="{6CFF9571-B10C-704B-9476-08735478C412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326" name="Group 325">
              <a:extLst>
                <a:ext uri="{FF2B5EF4-FFF2-40B4-BE49-F238E27FC236}">
                  <a16:creationId xmlns:a16="http://schemas.microsoft.com/office/drawing/2014/main" id="{7D29E2AF-7D8B-864B-B4B9-0AECBE24E747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328" name="Oval 327">
                <a:extLst>
                  <a:ext uri="{FF2B5EF4-FFF2-40B4-BE49-F238E27FC236}">
                    <a16:creationId xmlns:a16="http://schemas.microsoft.com/office/drawing/2014/main" id="{19364BFA-A6FF-2E4D-B86F-C76BCCC577B6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29" name="TextBox 328">
                <a:extLst>
                  <a:ext uri="{FF2B5EF4-FFF2-40B4-BE49-F238E27FC236}">
                    <a16:creationId xmlns:a16="http://schemas.microsoft.com/office/drawing/2014/main" id="{BCB19978-9ABC-CB4F-B556-9E56118AD30A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327" name="TextBox 326">
              <a:extLst>
                <a:ext uri="{FF2B5EF4-FFF2-40B4-BE49-F238E27FC236}">
                  <a16:creationId xmlns:a16="http://schemas.microsoft.com/office/drawing/2014/main" id="{FC0EB4DC-8E63-0142-BD94-4BC9D5F342FE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25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330" name="Group 329">
            <a:extLst>
              <a:ext uri="{FF2B5EF4-FFF2-40B4-BE49-F238E27FC236}">
                <a16:creationId xmlns:a16="http://schemas.microsoft.com/office/drawing/2014/main" id="{6784D5C5-7F75-6A49-A9D7-614DA1BAC63A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331" name="Group 330">
              <a:extLst>
                <a:ext uri="{FF2B5EF4-FFF2-40B4-BE49-F238E27FC236}">
                  <a16:creationId xmlns:a16="http://schemas.microsoft.com/office/drawing/2014/main" id="{C92319D0-EA02-1B41-BE3D-347D7686194E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333" name="Oval 332">
                <a:extLst>
                  <a:ext uri="{FF2B5EF4-FFF2-40B4-BE49-F238E27FC236}">
                    <a16:creationId xmlns:a16="http://schemas.microsoft.com/office/drawing/2014/main" id="{DEF77AE1-09EA-CF4A-BC85-CFF666EDD631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34" name="TextBox 333">
                <a:extLst>
                  <a:ext uri="{FF2B5EF4-FFF2-40B4-BE49-F238E27FC236}">
                    <a16:creationId xmlns:a16="http://schemas.microsoft.com/office/drawing/2014/main" id="{ED704F10-E4F4-C141-9F15-543267B95382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332" name="TextBox 331">
              <a:extLst>
                <a:ext uri="{FF2B5EF4-FFF2-40B4-BE49-F238E27FC236}">
                  <a16:creationId xmlns:a16="http://schemas.microsoft.com/office/drawing/2014/main" id="{F600728B-AE3E-E649-9D9D-A212EF50919A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26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335" name="Group 334">
            <a:extLst>
              <a:ext uri="{FF2B5EF4-FFF2-40B4-BE49-F238E27FC236}">
                <a16:creationId xmlns:a16="http://schemas.microsoft.com/office/drawing/2014/main" id="{19B56100-BD32-8E45-AEA9-923064C3C770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336" name="Group 335">
              <a:extLst>
                <a:ext uri="{FF2B5EF4-FFF2-40B4-BE49-F238E27FC236}">
                  <a16:creationId xmlns:a16="http://schemas.microsoft.com/office/drawing/2014/main" id="{94467E54-0CCB-714C-86DE-B1CB357C7497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338" name="Oval 337">
                <a:extLst>
                  <a:ext uri="{FF2B5EF4-FFF2-40B4-BE49-F238E27FC236}">
                    <a16:creationId xmlns:a16="http://schemas.microsoft.com/office/drawing/2014/main" id="{9E52C85A-DA55-C44F-B36F-2DC110C9F83A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39" name="TextBox 338">
                <a:extLst>
                  <a:ext uri="{FF2B5EF4-FFF2-40B4-BE49-F238E27FC236}">
                    <a16:creationId xmlns:a16="http://schemas.microsoft.com/office/drawing/2014/main" id="{A71E7A6A-FC26-364B-AB5F-337AAD894BF3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337" name="TextBox 336">
              <a:extLst>
                <a:ext uri="{FF2B5EF4-FFF2-40B4-BE49-F238E27FC236}">
                  <a16:creationId xmlns:a16="http://schemas.microsoft.com/office/drawing/2014/main" id="{2CA78834-E276-E948-B1AD-F97FAD8964FE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27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340" name="Group 339">
            <a:extLst>
              <a:ext uri="{FF2B5EF4-FFF2-40B4-BE49-F238E27FC236}">
                <a16:creationId xmlns:a16="http://schemas.microsoft.com/office/drawing/2014/main" id="{5C041D88-159F-D84F-AFB8-309D2A067751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341" name="Group 340">
              <a:extLst>
                <a:ext uri="{FF2B5EF4-FFF2-40B4-BE49-F238E27FC236}">
                  <a16:creationId xmlns:a16="http://schemas.microsoft.com/office/drawing/2014/main" id="{F89A12C2-BC0E-EC44-A9EE-4A9527CC89FE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343" name="Oval 342">
                <a:extLst>
                  <a:ext uri="{FF2B5EF4-FFF2-40B4-BE49-F238E27FC236}">
                    <a16:creationId xmlns:a16="http://schemas.microsoft.com/office/drawing/2014/main" id="{8B7F3E00-5AA2-5C49-B20A-87238ED293CB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44" name="TextBox 343">
                <a:extLst>
                  <a:ext uri="{FF2B5EF4-FFF2-40B4-BE49-F238E27FC236}">
                    <a16:creationId xmlns:a16="http://schemas.microsoft.com/office/drawing/2014/main" id="{5EE3620A-1706-124A-9759-BC0229E57EAE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342" name="TextBox 341">
              <a:extLst>
                <a:ext uri="{FF2B5EF4-FFF2-40B4-BE49-F238E27FC236}">
                  <a16:creationId xmlns:a16="http://schemas.microsoft.com/office/drawing/2014/main" id="{7C094367-F77D-9F4E-8622-2C408FD060AD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28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345" name="Group 344">
            <a:extLst>
              <a:ext uri="{FF2B5EF4-FFF2-40B4-BE49-F238E27FC236}">
                <a16:creationId xmlns:a16="http://schemas.microsoft.com/office/drawing/2014/main" id="{DF820EF5-C30F-2640-8F30-CAD37D5837E1}"/>
              </a:ext>
            </a:extLst>
          </p:cNvPr>
          <p:cNvGrpSpPr/>
          <p:nvPr/>
        </p:nvGrpSpPr>
        <p:grpSpPr>
          <a:xfrm>
            <a:off x="7381632" y="1340768"/>
            <a:ext cx="1078800" cy="1800100"/>
            <a:chOff x="4788024" y="2492896"/>
            <a:chExt cx="1078800" cy="1800200"/>
          </a:xfrm>
        </p:grpSpPr>
        <p:grpSp>
          <p:nvGrpSpPr>
            <p:cNvPr id="346" name="Group 345">
              <a:extLst>
                <a:ext uri="{FF2B5EF4-FFF2-40B4-BE49-F238E27FC236}">
                  <a16:creationId xmlns:a16="http://schemas.microsoft.com/office/drawing/2014/main" id="{EBC0564E-2CEE-F046-B187-5F96982E7E3B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348" name="Oval 347">
                <a:extLst>
                  <a:ext uri="{FF2B5EF4-FFF2-40B4-BE49-F238E27FC236}">
                    <a16:creationId xmlns:a16="http://schemas.microsoft.com/office/drawing/2014/main" id="{F8F89FD3-D664-BE4F-A358-65F6B5870229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49" name="TextBox 348">
                <a:extLst>
                  <a:ext uri="{FF2B5EF4-FFF2-40B4-BE49-F238E27FC236}">
                    <a16:creationId xmlns:a16="http://schemas.microsoft.com/office/drawing/2014/main" id="{A0198228-D4AA-1D4D-8922-23F5F561FD22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347" name="TextBox 346">
              <a:extLst>
                <a:ext uri="{FF2B5EF4-FFF2-40B4-BE49-F238E27FC236}">
                  <a16:creationId xmlns:a16="http://schemas.microsoft.com/office/drawing/2014/main" id="{33BB6C94-149C-6845-8377-EDB919A4D9FE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29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199" name="Group 198">
            <a:extLst>
              <a:ext uri="{FF2B5EF4-FFF2-40B4-BE49-F238E27FC236}">
                <a16:creationId xmlns:a16="http://schemas.microsoft.com/office/drawing/2014/main" id="{E490460C-B026-9243-A558-FD3BB338D461}"/>
              </a:ext>
            </a:extLst>
          </p:cNvPr>
          <p:cNvGrpSpPr/>
          <p:nvPr/>
        </p:nvGrpSpPr>
        <p:grpSpPr>
          <a:xfrm>
            <a:off x="7381632" y="1340768"/>
            <a:ext cx="1078800" cy="1800200"/>
            <a:chOff x="4788024" y="2492896"/>
            <a:chExt cx="1078800" cy="1800200"/>
          </a:xfrm>
        </p:grpSpPr>
        <p:grpSp>
          <p:nvGrpSpPr>
            <p:cNvPr id="182" name="Group 181">
              <a:extLst>
                <a:ext uri="{FF2B5EF4-FFF2-40B4-BE49-F238E27FC236}">
                  <a16:creationId xmlns:a16="http://schemas.microsoft.com/office/drawing/2014/main" id="{1EAA8BB9-C8F7-3A48-8A67-5C4E016759E4}"/>
                </a:ext>
              </a:extLst>
            </p:cNvPr>
            <p:cNvGrpSpPr/>
            <p:nvPr/>
          </p:nvGrpSpPr>
          <p:grpSpPr>
            <a:xfrm>
              <a:off x="4896136" y="2492896"/>
              <a:ext cx="900000" cy="903042"/>
              <a:chOff x="4876104" y="2489951"/>
              <a:chExt cx="900000" cy="903042"/>
            </a:xfrm>
          </p:grpSpPr>
          <p:sp>
            <p:nvSpPr>
              <p:cNvPr id="195" name="Oval 194">
                <a:extLst>
                  <a:ext uri="{FF2B5EF4-FFF2-40B4-BE49-F238E27FC236}">
                    <a16:creationId xmlns:a16="http://schemas.microsoft.com/office/drawing/2014/main" id="{99990B43-4C86-A442-BD55-AC540FC97EEF}"/>
                  </a:ext>
                </a:extLst>
              </p:cNvPr>
              <p:cNvSpPr/>
              <p:nvPr/>
            </p:nvSpPr>
            <p:spPr>
              <a:xfrm>
                <a:off x="4876104" y="2489951"/>
                <a:ext cx="900000" cy="9000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97" name="TextBox 196">
                <a:extLst>
                  <a:ext uri="{FF2B5EF4-FFF2-40B4-BE49-F238E27FC236}">
                    <a16:creationId xmlns:a16="http://schemas.microsoft.com/office/drawing/2014/main" id="{9DBA1046-62B4-0C48-8B9E-AF64AD4D0539}"/>
                  </a:ext>
                </a:extLst>
              </p:cNvPr>
              <p:cNvSpPr txBox="1"/>
              <p:nvPr/>
            </p:nvSpPr>
            <p:spPr>
              <a:xfrm>
                <a:off x="5034643" y="3085216"/>
                <a:ext cx="5533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secs</a:t>
                </a:r>
              </a:p>
            </p:txBody>
          </p:sp>
        </p:grpSp>
        <p:sp>
          <p:nvSpPr>
            <p:cNvPr id="198" name="TextBox 197">
              <a:extLst>
                <a:ext uri="{FF2B5EF4-FFF2-40B4-BE49-F238E27FC236}">
                  <a16:creationId xmlns:a16="http://schemas.microsoft.com/office/drawing/2014/main" id="{F8470A41-182D-4749-899D-F2BE489F474A}"/>
                </a:ext>
              </a:extLst>
            </p:cNvPr>
            <p:cNvSpPr txBox="1"/>
            <p:nvPr/>
          </p:nvSpPr>
          <p:spPr>
            <a:xfrm>
              <a:off x="4788024" y="2600325"/>
              <a:ext cx="10788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latin typeface="Arial Black" charset="0"/>
                  <a:ea typeface="Arial Black" charset="0"/>
                  <a:cs typeface="Arial Black" charset="0"/>
                </a:rPr>
                <a:t>30</a:t>
              </a:r>
            </a:p>
            <a:p>
              <a:pPr algn="ctr"/>
              <a:br>
                <a:rPr lang="en-US" sz="4400" dirty="0">
                  <a:latin typeface="Arial Black" charset="0"/>
                  <a:ea typeface="Arial Black" charset="0"/>
                  <a:cs typeface="Arial Black" charset="0"/>
                </a:rPr>
              </a:br>
              <a:endParaRPr lang="en-US" sz="2000" dirty="0">
                <a:latin typeface="Arial Black" charset="0"/>
                <a:ea typeface="Arial Black" charset="0"/>
                <a:cs typeface="Arial Black" charset="0"/>
              </a:endParaRPr>
            </a:p>
          </p:txBody>
        </p:sp>
      </p:grp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AFA7F865-F697-BD49-87F8-270A86510093}"/>
              </a:ext>
            </a:extLst>
          </p:cNvPr>
          <p:cNvGrpSpPr/>
          <p:nvPr/>
        </p:nvGrpSpPr>
        <p:grpSpPr>
          <a:xfrm>
            <a:off x="7381632" y="1304761"/>
            <a:ext cx="1078800" cy="1908215"/>
            <a:chOff x="1765008" y="1880825"/>
            <a:chExt cx="1078800" cy="1908215"/>
          </a:xfrm>
        </p:grpSpPr>
        <p:sp>
          <p:nvSpPr>
            <p:cNvPr id="190" name="Oval 189">
              <a:extLst>
                <a:ext uri="{FF2B5EF4-FFF2-40B4-BE49-F238E27FC236}">
                  <a16:creationId xmlns:a16="http://schemas.microsoft.com/office/drawing/2014/main" id="{6F63FF49-2065-2A44-A30A-0A1C34CD68D6}"/>
                </a:ext>
              </a:extLst>
            </p:cNvPr>
            <p:cNvSpPr/>
            <p:nvPr/>
          </p:nvSpPr>
          <p:spPr>
            <a:xfrm>
              <a:off x="1851768" y="1913887"/>
              <a:ext cx="900000" cy="900000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91" name="Group 190">
              <a:extLst>
                <a:ext uri="{FF2B5EF4-FFF2-40B4-BE49-F238E27FC236}">
                  <a16:creationId xmlns:a16="http://schemas.microsoft.com/office/drawing/2014/main" id="{E67B3555-6338-624D-8BA8-C32A35834CFE}"/>
                </a:ext>
              </a:extLst>
            </p:cNvPr>
            <p:cNvGrpSpPr/>
            <p:nvPr/>
          </p:nvGrpSpPr>
          <p:grpSpPr>
            <a:xfrm>
              <a:off x="1765008" y="1880825"/>
              <a:ext cx="1078800" cy="1908215"/>
              <a:chOff x="1765008" y="1196752"/>
              <a:chExt cx="1078800" cy="1908215"/>
            </a:xfrm>
          </p:grpSpPr>
          <p:sp>
            <p:nvSpPr>
              <p:cNvPr id="192" name="TextBox 191">
                <a:extLst>
                  <a:ext uri="{FF2B5EF4-FFF2-40B4-BE49-F238E27FC236}">
                    <a16:creationId xmlns:a16="http://schemas.microsoft.com/office/drawing/2014/main" id="{AE601509-4837-F347-BA16-C58339C9106C}"/>
                  </a:ext>
                </a:extLst>
              </p:cNvPr>
              <p:cNvSpPr txBox="1"/>
              <p:nvPr/>
            </p:nvSpPr>
            <p:spPr>
              <a:xfrm>
                <a:off x="2010307" y="1825079"/>
                <a:ext cx="56297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mins</a:t>
                </a:r>
              </a:p>
            </p:txBody>
          </p:sp>
          <p:sp>
            <p:nvSpPr>
              <p:cNvPr id="193" name="TextBox 192">
                <a:extLst>
                  <a:ext uri="{FF2B5EF4-FFF2-40B4-BE49-F238E27FC236}">
                    <a16:creationId xmlns:a16="http://schemas.microsoft.com/office/drawing/2014/main" id="{37908D6E-FFDB-214C-912C-1C3ECC1AE6F9}"/>
                  </a:ext>
                </a:extLst>
              </p:cNvPr>
              <p:cNvSpPr txBox="1"/>
              <p:nvPr/>
            </p:nvSpPr>
            <p:spPr>
              <a:xfrm>
                <a:off x="1765008" y="1196752"/>
                <a:ext cx="1078800" cy="19082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5400" dirty="0">
                    <a:latin typeface="Arial Black" charset="0"/>
                    <a:ea typeface="Arial Black" charset="0"/>
                    <a:cs typeface="Arial Black" charset="0"/>
                  </a:rPr>
                  <a:t>1</a:t>
                </a:r>
              </a:p>
              <a:p>
                <a:pPr algn="ctr"/>
                <a:br>
                  <a:rPr lang="en-US" sz="4400" dirty="0">
                    <a:latin typeface="Arial Black" charset="0"/>
                    <a:ea typeface="Arial Black" charset="0"/>
                    <a:cs typeface="Arial Black" charset="0"/>
                  </a:rPr>
                </a:br>
                <a:endParaRPr lang="en-US" sz="2000" dirty="0">
                  <a:latin typeface="Arial Black" charset="0"/>
                  <a:ea typeface="Arial Black" charset="0"/>
                  <a:cs typeface="Arial Black" charset="0"/>
                </a:endParaRPr>
              </a:p>
            </p:txBody>
          </p:sp>
        </p:grpSp>
      </p:grpSp>
      <p:grpSp>
        <p:nvGrpSpPr>
          <p:cNvPr id="181" name="Group 180">
            <a:extLst>
              <a:ext uri="{FF2B5EF4-FFF2-40B4-BE49-F238E27FC236}">
                <a16:creationId xmlns:a16="http://schemas.microsoft.com/office/drawing/2014/main" id="{15EE5CCA-B238-844A-A50E-7C1ADFE3F360}"/>
              </a:ext>
            </a:extLst>
          </p:cNvPr>
          <p:cNvGrpSpPr/>
          <p:nvPr/>
        </p:nvGrpSpPr>
        <p:grpSpPr>
          <a:xfrm>
            <a:off x="7381632" y="1304761"/>
            <a:ext cx="1078800" cy="1908215"/>
            <a:chOff x="1765008" y="1880825"/>
            <a:chExt cx="1078800" cy="1908215"/>
          </a:xfrm>
        </p:grpSpPr>
        <p:sp>
          <p:nvSpPr>
            <p:cNvPr id="26" name="Oval 25"/>
            <p:cNvSpPr/>
            <p:nvPr/>
          </p:nvSpPr>
          <p:spPr>
            <a:xfrm>
              <a:off x="1851768" y="1913887"/>
              <a:ext cx="900000" cy="900000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80" name="Group 179">
              <a:extLst>
                <a:ext uri="{FF2B5EF4-FFF2-40B4-BE49-F238E27FC236}">
                  <a16:creationId xmlns:a16="http://schemas.microsoft.com/office/drawing/2014/main" id="{C7A493E0-32AC-564C-8D8D-9A7A46B8196B}"/>
                </a:ext>
              </a:extLst>
            </p:cNvPr>
            <p:cNvGrpSpPr/>
            <p:nvPr/>
          </p:nvGrpSpPr>
          <p:grpSpPr>
            <a:xfrm>
              <a:off x="1765008" y="1880825"/>
              <a:ext cx="1078800" cy="1908215"/>
              <a:chOff x="1765008" y="1196752"/>
              <a:chExt cx="1078800" cy="1908215"/>
            </a:xfrm>
          </p:grpSpPr>
          <p:sp>
            <p:nvSpPr>
              <p:cNvPr id="18" name="TextBox 17"/>
              <p:cNvSpPr txBox="1"/>
              <p:nvPr/>
            </p:nvSpPr>
            <p:spPr>
              <a:xfrm>
                <a:off x="2010307" y="1825079"/>
                <a:ext cx="56297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mins</a:t>
                </a: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1765008" y="1196752"/>
                <a:ext cx="1078800" cy="19082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5400" dirty="0">
                    <a:latin typeface="Arial Black" charset="0"/>
                    <a:ea typeface="Arial Black" charset="0"/>
                    <a:cs typeface="Arial Black" charset="0"/>
                  </a:rPr>
                  <a:t>2</a:t>
                </a:r>
              </a:p>
              <a:p>
                <a:pPr algn="ctr"/>
                <a:br>
                  <a:rPr lang="en-US" sz="4400" dirty="0">
                    <a:latin typeface="Arial Black" charset="0"/>
                    <a:ea typeface="Arial Black" charset="0"/>
                    <a:cs typeface="Arial Black" charset="0"/>
                  </a:rPr>
                </a:br>
                <a:endParaRPr lang="en-US" sz="2000" dirty="0">
                  <a:latin typeface="Arial Black" charset="0"/>
                  <a:ea typeface="Arial Black" charset="0"/>
                  <a:cs typeface="Arial Black" charset="0"/>
                </a:endParaRPr>
              </a:p>
            </p:txBody>
          </p:sp>
        </p:grpSp>
      </p:grpSp>
      <p:grpSp>
        <p:nvGrpSpPr>
          <p:cNvPr id="183" name="Group 182">
            <a:extLst>
              <a:ext uri="{FF2B5EF4-FFF2-40B4-BE49-F238E27FC236}">
                <a16:creationId xmlns:a16="http://schemas.microsoft.com/office/drawing/2014/main" id="{27EC21AB-A4F7-9241-A96E-6E4F5A9CE8BD}"/>
              </a:ext>
            </a:extLst>
          </p:cNvPr>
          <p:cNvGrpSpPr/>
          <p:nvPr/>
        </p:nvGrpSpPr>
        <p:grpSpPr>
          <a:xfrm>
            <a:off x="7381632" y="1304761"/>
            <a:ext cx="1078800" cy="1908215"/>
            <a:chOff x="1765008" y="1880825"/>
            <a:chExt cx="1078800" cy="1908215"/>
          </a:xfrm>
        </p:grpSpPr>
        <p:sp>
          <p:nvSpPr>
            <p:cNvPr id="184" name="Oval 183">
              <a:extLst>
                <a:ext uri="{FF2B5EF4-FFF2-40B4-BE49-F238E27FC236}">
                  <a16:creationId xmlns:a16="http://schemas.microsoft.com/office/drawing/2014/main" id="{21393A50-506B-514C-9A02-D13148ECA513}"/>
                </a:ext>
              </a:extLst>
            </p:cNvPr>
            <p:cNvSpPr/>
            <p:nvPr/>
          </p:nvSpPr>
          <p:spPr>
            <a:xfrm>
              <a:off x="1851768" y="1913887"/>
              <a:ext cx="900000" cy="900000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85" name="Group 184">
              <a:extLst>
                <a:ext uri="{FF2B5EF4-FFF2-40B4-BE49-F238E27FC236}">
                  <a16:creationId xmlns:a16="http://schemas.microsoft.com/office/drawing/2014/main" id="{D65DA361-1D63-EF4B-8AD5-21632FF1EF6F}"/>
                </a:ext>
              </a:extLst>
            </p:cNvPr>
            <p:cNvGrpSpPr/>
            <p:nvPr/>
          </p:nvGrpSpPr>
          <p:grpSpPr>
            <a:xfrm>
              <a:off x="1765008" y="1880825"/>
              <a:ext cx="1078800" cy="1908215"/>
              <a:chOff x="1765008" y="1196752"/>
              <a:chExt cx="1078800" cy="1908215"/>
            </a:xfrm>
          </p:grpSpPr>
          <p:sp>
            <p:nvSpPr>
              <p:cNvPr id="186" name="TextBox 185">
                <a:extLst>
                  <a:ext uri="{FF2B5EF4-FFF2-40B4-BE49-F238E27FC236}">
                    <a16:creationId xmlns:a16="http://schemas.microsoft.com/office/drawing/2014/main" id="{18B7CFD5-923C-0344-B61F-4CCDAC7C5A11}"/>
                  </a:ext>
                </a:extLst>
              </p:cNvPr>
              <p:cNvSpPr txBox="1"/>
              <p:nvPr/>
            </p:nvSpPr>
            <p:spPr>
              <a:xfrm>
                <a:off x="2010307" y="1825079"/>
                <a:ext cx="56297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charset="0"/>
                    <a:ea typeface="Arial" charset="0"/>
                    <a:cs typeface="Arial" charset="0"/>
                  </a:rPr>
                  <a:t>mins</a:t>
                </a:r>
              </a:p>
            </p:txBody>
          </p:sp>
          <p:sp>
            <p:nvSpPr>
              <p:cNvPr id="187" name="TextBox 186">
                <a:extLst>
                  <a:ext uri="{FF2B5EF4-FFF2-40B4-BE49-F238E27FC236}">
                    <a16:creationId xmlns:a16="http://schemas.microsoft.com/office/drawing/2014/main" id="{8B57F428-3729-4B4D-BEDA-ABD40A7BCD78}"/>
                  </a:ext>
                </a:extLst>
              </p:cNvPr>
              <p:cNvSpPr txBox="1"/>
              <p:nvPr/>
            </p:nvSpPr>
            <p:spPr>
              <a:xfrm>
                <a:off x="1765008" y="1196752"/>
                <a:ext cx="1078800" cy="19082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5400" dirty="0">
                    <a:latin typeface="Arial Black" charset="0"/>
                    <a:ea typeface="Arial Black" charset="0"/>
                    <a:cs typeface="Arial Black" charset="0"/>
                  </a:rPr>
                  <a:t>3</a:t>
                </a:r>
              </a:p>
              <a:p>
                <a:pPr algn="ctr"/>
                <a:br>
                  <a:rPr lang="en-US" sz="4400" dirty="0">
                    <a:latin typeface="Arial Black" charset="0"/>
                    <a:ea typeface="Arial Black" charset="0"/>
                    <a:cs typeface="Arial Black" charset="0"/>
                  </a:rPr>
                </a:br>
                <a:endParaRPr lang="en-US" sz="2000" dirty="0">
                  <a:latin typeface="Arial Black" charset="0"/>
                  <a:ea typeface="Arial Black" charset="0"/>
                  <a:cs typeface="Arial Black" charset="0"/>
                </a:endParaRPr>
              </a:p>
            </p:txBody>
          </p:sp>
        </p:grp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D0156076-1577-104B-8A1B-BD0B58C812D8}"/>
              </a:ext>
            </a:extLst>
          </p:cNvPr>
          <p:cNvGrpSpPr/>
          <p:nvPr/>
        </p:nvGrpSpPr>
        <p:grpSpPr>
          <a:xfrm>
            <a:off x="7487104" y="1340768"/>
            <a:ext cx="901320" cy="989719"/>
            <a:chOff x="4570680" y="1287153"/>
            <a:chExt cx="901320" cy="989719"/>
          </a:xfrm>
        </p:grpSpPr>
        <p:sp>
          <p:nvSpPr>
            <p:cNvPr id="178" name="Oval 177"/>
            <p:cNvSpPr/>
            <p:nvPr/>
          </p:nvSpPr>
          <p:spPr>
            <a:xfrm>
              <a:off x="4570680" y="1287153"/>
              <a:ext cx="900000" cy="900000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9" name="TextBox 178"/>
            <p:cNvSpPr txBox="1"/>
            <p:nvPr/>
          </p:nvSpPr>
          <p:spPr>
            <a:xfrm>
              <a:off x="4572000" y="1376872"/>
              <a:ext cx="900000" cy="900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Arial" charset="0"/>
                  <a:ea typeface="Arial" charset="0"/>
                  <a:cs typeface="Arial" charset="0"/>
                </a:rPr>
                <a:t>CLICK TO START</a:t>
              </a:r>
            </a:p>
          </p:txBody>
        </p: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0A55CD42-8DF5-564C-ABA6-8277F3A41A7C}"/>
              </a:ext>
            </a:extLst>
          </p:cNvPr>
          <p:cNvSpPr/>
          <p:nvPr/>
        </p:nvSpPr>
        <p:spPr>
          <a:xfrm>
            <a:off x="3707904" y="5642084"/>
            <a:ext cx="50405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400" dirty="0">
                <a:solidFill>
                  <a:schemeClr val="bg1"/>
                </a:solidFill>
              </a:rPr>
              <a:t>Source: </a:t>
            </a:r>
            <a:r>
              <a:rPr lang="en-GB" sz="1400" dirty="0">
                <a:solidFill>
                  <a:schemeClr val="bg1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https://www.abc.net.au/news/2019-01-15/kosovo-racak-massacre-yugoslavia-balkans-serbians-bosnians/10715936</a:t>
            </a:r>
            <a:r>
              <a:rPr lang="en-GB" sz="1400" dirty="0">
                <a:solidFill>
                  <a:schemeClr val="bg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32895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0000"/>
                            </p:stCondLst>
                            <p:childTnLst>
                              <p:par>
                                <p:cTn id="11" presetID="1" presetClass="exit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0000"/>
                            </p:stCondLst>
                            <p:childTnLst>
                              <p:par>
                                <p:cTn id="14" presetID="1" presetClass="exit" presetSubtype="0" fill="hold" nodeType="afterEffect">
                                  <p:stCondLst>
                                    <p:cond delay="30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7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1000"/>
                            </p:stCondLst>
                            <p:childTnLst>
                              <p:par>
                                <p:cTn id="20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2000"/>
                            </p:stCondLst>
                            <p:childTnLst>
                              <p:par>
                                <p:cTn id="23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3000"/>
                            </p:stCondLst>
                            <p:childTnLst>
                              <p:par>
                                <p:cTn id="26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4000"/>
                            </p:stCondLst>
                            <p:childTnLst>
                              <p:par>
                                <p:cTn id="29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5000"/>
                            </p:stCondLst>
                            <p:childTnLst>
                              <p:par>
                                <p:cTn id="32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6000"/>
                            </p:stCondLst>
                            <p:childTnLst>
                              <p:par>
                                <p:cTn id="35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7000"/>
                            </p:stCondLst>
                            <p:childTnLst>
                              <p:par>
                                <p:cTn id="38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8000"/>
                            </p:stCondLst>
                            <p:childTnLst>
                              <p:par>
                                <p:cTn id="41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9000"/>
                            </p:stCondLst>
                            <p:childTnLst>
                              <p:par>
                                <p:cTn id="44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60000"/>
                            </p:stCondLst>
                            <p:childTnLst>
                              <p:par>
                                <p:cTn id="47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61000"/>
                            </p:stCondLst>
                            <p:childTnLst>
                              <p:par>
                                <p:cTn id="50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62000"/>
                            </p:stCondLst>
                            <p:childTnLst>
                              <p:par>
                                <p:cTn id="53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63000"/>
                            </p:stCondLst>
                            <p:childTnLst>
                              <p:par>
                                <p:cTn id="56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64000"/>
                            </p:stCondLst>
                            <p:childTnLst>
                              <p:par>
                                <p:cTn id="59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65000"/>
                            </p:stCondLst>
                            <p:childTnLst>
                              <p:par>
                                <p:cTn id="62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66000"/>
                            </p:stCondLst>
                            <p:childTnLst>
                              <p:par>
                                <p:cTn id="65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67000"/>
                            </p:stCondLst>
                            <p:childTnLst>
                              <p:par>
                                <p:cTn id="68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68000"/>
                            </p:stCondLst>
                            <p:childTnLst>
                              <p:par>
                                <p:cTn id="71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69000"/>
                            </p:stCondLst>
                            <p:childTnLst>
                              <p:par>
                                <p:cTn id="74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70000"/>
                            </p:stCondLst>
                            <p:childTnLst>
                              <p:par>
                                <p:cTn id="77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71000"/>
                            </p:stCondLst>
                            <p:childTnLst>
                              <p:par>
                                <p:cTn id="80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72000"/>
                            </p:stCondLst>
                            <p:childTnLst>
                              <p:par>
                                <p:cTn id="83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73000"/>
                            </p:stCondLst>
                            <p:childTnLst>
                              <p:par>
                                <p:cTn id="86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74000"/>
                            </p:stCondLst>
                            <p:childTnLst>
                              <p:par>
                                <p:cTn id="89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75000"/>
                            </p:stCondLst>
                            <p:childTnLst>
                              <p:par>
                                <p:cTn id="92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76000"/>
                            </p:stCondLst>
                            <p:childTnLst>
                              <p:par>
                                <p:cTn id="95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77000"/>
                            </p:stCondLst>
                            <p:childTnLst>
                              <p:par>
                                <p:cTn id="98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01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04" presetID="9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5" dur="20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DS-Marketing-Template-4x3-0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2" id="{44720FAB-0476-6645-8097-2F8C6764BB95}" vid="{9E7B037A-5969-B44F-BC63-F9A495322680}"/>
    </a:ext>
  </a:extLst>
</a:theme>
</file>

<file path=ppt/theme/theme2.xml><?xml version="1.0" encoding="utf-8"?>
<a:theme xmlns:a="http://schemas.openxmlformats.org/drawingml/2006/main" name="No Logo Mas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2" id="{44720FAB-0476-6645-8097-2F8C6764BB95}" vid="{E5906C0D-A9C8-A543-A70E-F68EF0D511AE}"/>
    </a:ext>
  </a:extLst>
</a:theme>
</file>

<file path=ppt/theme/theme3.xml><?xml version="1.0" encoding="utf-8"?>
<a:theme xmlns:a="http://schemas.openxmlformats.org/drawingml/2006/main" name="Coloured slid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2" id="{44720FAB-0476-6645-8097-2F8C6764BB95}" vid="{74EBF338-83EA-8545-A10C-D806BB10A190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5F2428EAC03A342B9BB2F331FEB908A" ma:contentTypeVersion="0" ma:contentTypeDescription="Create a new document." ma:contentTypeScope="" ma:versionID="c1b02ded09ad37d5c4bbdd1a0070836e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8022916f55ab85163ee9a5069dec31d5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F2FDF69-5A1A-4E32-A5EE-49837B61342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429D86A-3AF6-48A4-855F-0A95E6AF055E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CD5B3F59-DB64-49BB-8E1D-BB609C3EC7C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CDS-Marketing-Template-4x3-01</Template>
  <TotalTime>1636</TotalTime>
  <Words>136</Words>
  <Application>Microsoft Macintosh PowerPoint</Application>
  <PresentationFormat>On-screen Show (4:3)</PresentationFormat>
  <Paragraphs>104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Arial Black</vt:lpstr>
      <vt:lpstr>Calibri</vt:lpstr>
      <vt:lpstr>CDS-Marketing-Template-4x3-01</vt:lpstr>
      <vt:lpstr>No Logo Master</vt:lpstr>
      <vt:lpstr>Coloured slides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Smith, Mandy</cp:lastModifiedBy>
  <cp:revision>159</cp:revision>
  <cp:lastPrinted>2017-06-27T11:43:23Z</cp:lastPrinted>
  <dcterms:created xsi:type="dcterms:W3CDTF">2016-07-11T10:04:37Z</dcterms:created>
  <dcterms:modified xsi:type="dcterms:W3CDTF">2020-12-07T14:02:10Z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0x01010005F2428EAC03A342B9BB2F331FEB908A</vt:lpwstr>
  </property>
</Properties>
</file>