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9"/>
  </p:notesMasterIdLst>
  <p:handoutMasterIdLst>
    <p:handoutMasterId r:id="rId10"/>
  </p:handoutMasterIdLst>
  <p:sldIdLst>
    <p:sldId id="279" r:id="rId7"/>
    <p:sldId id="280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76F"/>
    <a:srgbClr val="384A50"/>
    <a:srgbClr val="DD7A0F"/>
    <a:srgbClr val="0C406D"/>
    <a:srgbClr val="2F444E"/>
    <a:srgbClr val="354248"/>
    <a:srgbClr val="091932"/>
    <a:srgbClr val="344248"/>
    <a:srgbClr val="0099C4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0" autoAdjust="0"/>
    <p:restoredTop sz="86370"/>
  </p:normalViewPr>
  <p:slideViewPr>
    <p:cSldViewPr>
      <p:cViewPr varScale="1">
        <p:scale>
          <a:sx n="98" d="100"/>
          <a:sy n="98" d="100"/>
        </p:scale>
        <p:origin x="1984" y="19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07/12/2020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12/7/20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77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766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163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5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00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94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131840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853294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502255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7"/>
            <a:ext cx="5022558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2"/>
            <a:ext cx="8532948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1412777"/>
            <a:ext cx="8532949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914546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5"/>
            <a:ext cx="3401616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404665"/>
            <a:ext cx="8532949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404665"/>
            <a:ext cx="8532484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305526" y="404662"/>
            <a:ext cx="6642738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879812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0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0"/>
            <a:ext cx="5022558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52405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r="22349"/>
          <a:stretch/>
        </p:blipFill>
        <p:spPr>
          <a:xfrm>
            <a:off x="0" y="0"/>
            <a:ext cx="9152405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38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8"/>
          <a:stretch/>
        </p:blipFill>
        <p:spPr>
          <a:xfrm>
            <a:off x="-1" y="0"/>
            <a:ext cx="9144001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35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301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436394" y="1412777"/>
            <a:ext cx="340161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5"/>
            <a:ext cx="5022558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05525" y="1412776"/>
            <a:ext cx="8532949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305526" y="1412777"/>
            <a:ext cx="8532484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26474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305991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7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1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audio" Target="../media/audio1.wav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10" Type="http://schemas.openxmlformats.org/officeDocument/2006/relationships/image" Target="../media/image14.jpg"/><Relationship Id="rId4" Type="http://schemas.openxmlformats.org/officeDocument/2006/relationships/image" Target="../media/image10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Federica Persico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07679" y="3933056"/>
            <a:ext cx="4318399" cy="648072"/>
          </a:xfrm>
        </p:spPr>
        <p:txBody>
          <a:bodyPr/>
          <a:lstStyle/>
          <a:p>
            <a:r>
              <a:rPr lang="en-US" dirty="0" err="1"/>
              <a:t>Cranfield</a:t>
            </a:r>
            <a:r>
              <a:rPr lang="en-US" dirty="0"/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334480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755C9C3-42AF-DD41-AD1C-5AACC369CC84}"/>
              </a:ext>
            </a:extLst>
          </p:cNvPr>
          <p:cNvGrpSpPr/>
          <p:nvPr/>
        </p:nvGrpSpPr>
        <p:grpSpPr>
          <a:xfrm>
            <a:off x="512068" y="1560081"/>
            <a:ext cx="8191144" cy="4616051"/>
            <a:chOff x="512068" y="1560081"/>
            <a:chExt cx="8191144" cy="4616051"/>
          </a:xfrm>
        </p:grpSpPr>
        <p:pic>
          <p:nvPicPr>
            <p:cNvPr id="174" name="Picture 2" descr="Danger,dangerous,lost,risk,sign - free image from needpix.com">
              <a:extLst>
                <a:ext uri="{FF2B5EF4-FFF2-40B4-BE49-F238E27FC236}">
                  <a16:creationId xmlns:a16="http://schemas.microsoft.com/office/drawing/2014/main" id="{BD57220A-72AA-8948-95DC-C014D615A74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48" b="8140"/>
            <a:stretch/>
          </p:blipFill>
          <p:spPr bwMode="auto">
            <a:xfrm>
              <a:off x="512068" y="1560081"/>
              <a:ext cx="8191144" cy="4616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C1221525-698C-174A-9CD4-C3226DEBD821}"/>
                </a:ext>
              </a:extLst>
            </p:cNvPr>
            <p:cNvSpPr txBox="1"/>
            <p:nvPr/>
          </p:nvSpPr>
          <p:spPr>
            <a:xfrm>
              <a:off x="576064" y="5229200"/>
              <a:ext cx="54360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5400" b="1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Soil Health</a:t>
              </a:r>
            </a:p>
          </p:txBody>
        </p:sp>
        <p:pic>
          <p:nvPicPr>
            <p:cNvPr id="176" name="Picture 4" descr="Dna clipart dna structure, Dna dna structure Transparent FREE for download  on WebStockReview 2020">
              <a:extLst>
                <a:ext uri="{FF2B5EF4-FFF2-40B4-BE49-F238E27FC236}">
                  <a16:creationId xmlns:a16="http://schemas.microsoft.com/office/drawing/2014/main" id="{AB602D41-2242-D44F-A200-A7E5D11C4F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5157192"/>
              <a:ext cx="813583" cy="815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7" name="Picture 6" descr="Free Chemistry Atom Cliparts, Download Free Clip Art, Free Clip Art on  Clipart Library">
              <a:extLst>
                <a:ext uri="{FF2B5EF4-FFF2-40B4-BE49-F238E27FC236}">
                  <a16:creationId xmlns:a16="http://schemas.microsoft.com/office/drawing/2014/main" id="{19D6286D-DD28-A34C-AC60-041EB5FE30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9210" y="5245297"/>
              <a:ext cx="723900" cy="723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4" name="Picture 8" descr="clay soil clipart - Clip Art Library">
              <a:extLst>
                <a:ext uri="{FF2B5EF4-FFF2-40B4-BE49-F238E27FC236}">
                  <a16:creationId xmlns:a16="http://schemas.microsoft.com/office/drawing/2014/main" id="{F354E755-E366-F948-83D9-B12AB89098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4352" y="5245297"/>
              <a:ext cx="1130300" cy="75447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8" name="TextBox 187"/>
          <p:cNvSpPr txBox="1"/>
          <p:nvPr/>
        </p:nvSpPr>
        <p:spPr>
          <a:xfrm>
            <a:off x="395535" y="188640"/>
            <a:ext cx="6603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2737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of Soil Health in Response to Insensitive High Explosive (IHE) Exposure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7020272" y="188640"/>
            <a:ext cx="1872208" cy="2448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693" y="425525"/>
            <a:ext cx="1569519" cy="2145866"/>
          </a:xfrm>
          <a:prstGeom prst="rect">
            <a:avLst/>
          </a:prstGeom>
        </p:spPr>
      </p:pic>
      <p:grpSp>
        <p:nvGrpSpPr>
          <p:cNvPr id="200" name="Group 199">
            <a:extLst>
              <a:ext uri="{FF2B5EF4-FFF2-40B4-BE49-F238E27FC236}">
                <a16:creationId xmlns:a16="http://schemas.microsoft.com/office/drawing/2014/main" id="{7C0F82A4-1E19-E941-85F6-050141CDA17B}"/>
              </a:ext>
            </a:extLst>
          </p:cNvPr>
          <p:cNvGrpSpPr/>
          <p:nvPr/>
        </p:nvGrpSpPr>
        <p:grpSpPr>
          <a:xfrm>
            <a:off x="7368914" y="1340768"/>
            <a:ext cx="1078800" cy="1800200"/>
            <a:chOff x="4788024" y="2492896"/>
            <a:chExt cx="1078800" cy="1800200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A7C9AA57-DE5A-A844-BB44-CCF0CD154C1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ABDCA339-5001-AC4F-A85B-768B0DB07AA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D70BAEB5-CDFB-BE40-AED2-478D73A6257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48AC628-7C20-F540-B9F7-1A146693B6E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A47D8EF-66F3-5746-A946-B5CEAF1D3F19}"/>
              </a:ext>
            </a:extLst>
          </p:cNvPr>
          <p:cNvGrpSpPr/>
          <p:nvPr/>
        </p:nvGrpSpPr>
        <p:grpSpPr>
          <a:xfrm>
            <a:off x="7381632" y="1340868"/>
            <a:ext cx="1078800" cy="1800100"/>
            <a:chOff x="4788024" y="2492896"/>
            <a:chExt cx="1078800" cy="1800200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EDA2A990-5992-024F-9B10-31ADAD6146B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63A83C62-FF94-F74E-B0D6-0DA274E212D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AF28E1B6-28F7-0E4A-869D-4799DF06923F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A6CE474-A411-B145-AF7C-3AAB4CD9D55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C1F41478-BB69-254E-9915-4F1AC2BA99B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664CF7DB-33EC-744B-9836-539429AE3C1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53C6133D-5F58-104D-8F2A-A40E64B83F4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767C9887-6386-1645-A7DF-53D5C5DDA1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EDD20E57-A157-D541-9EBE-6C1500381F3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1F29BF3-ECB6-2148-88DD-DC7CFFE66B3D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8A37F9DC-9EE3-414C-8A9B-317B8FC9C17F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E958997B-687B-9D48-8705-6711E870275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B95051A-CDF5-E348-9B01-9919838912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8A802311-C22F-6346-AB58-BA35EFC9034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1A408613-6985-D846-949F-77780A722EB6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274479CB-FC70-D44D-B1AC-52452CD0D7F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6A2A87C6-900B-D04C-8652-02C35248FEE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C516287A-271A-3C4D-8454-4F48642737D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7B23F97C-06E1-C843-8985-505FD23FB53C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9E44F1B-A7A8-9148-8D19-D2475256312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4F86BA71-AFE3-5540-8907-9326577CF9D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37257E43-40B9-C349-90AD-DC1F15A191AC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C10D6776-0289-0F43-B83B-2C9FAD53562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7957D797-04B7-1F40-A7A7-5EEC910AC46B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18A6948-1181-0D40-AA7D-37F8500DF86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9754C44-5312-3D42-96BF-3D6630A4ACA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B409F508-3915-C443-9028-AE6B198F0F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F8734FD2-6895-6244-9E8C-7230A331E33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3A0CEB31-13A6-5940-8EB2-D1846B4D1AD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B436FCEE-04BE-F94A-BCD0-9B20F7E411B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4D18BDC-5472-0F4E-8719-F4964EB16B2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27816A1A-8B5B-3C44-815D-100E2F6DBF2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06305AD1-8C7C-B340-B4BE-929A5C71CCA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E48C789-413B-A34E-A44F-CA69691927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8577AED-A5B9-E440-ACC1-822E6DE5CADB}"/>
              </a:ext>
            </a:extLst>
          </p:cNvPr>
          <p:cNvGrpSpPr/>
          <p:nvPr/>
        </p:nvGrpSpPr>
        <p:grpSpPr>
          <a:xfrm>
            <a:off x="7380312" y="1340768"/>
            <a:ext cx="1078800" cy="1800100"/>
            <a:chOff x="4788024" y="2492896"/>
            <a:chExt cx="1078800" cy="1800200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06E7085D-4C98-8F4A-841F-B5D249A29C5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8C3B6569-B19B-C34C-BB8D-FFC941DE2F4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AF24B968-1217-D842-8598-5BEC9B29000B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A60913DA-6568-BB4E-9F2A-58295C1B970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219F327-DE4E-7743-BE39-452A6CB407E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1AD4B055-AC1C-7348-BDD6-0C875FBD9A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65FA0C3A-8360-854C-BEEB-0375A98D1DC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67BDF19E-4BB6-254A-BF44-78B45D1CE56C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5B081096-B1D7-2E40-AA9A-D7D60D3596C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6E76891-ECB0-B142-9854-C2CDDEEA8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1290E6E3-4CF7-B14D-A450-BA33397170F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D9C10F08-1339-2B4E-A748-56CB59D9F97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B5115603-8B02-B24D-BB9F-D2A4588F4636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9D4F352D-978B-8746-9D34-6D0857A3EFD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246D31B-0322-D742-8983-9EAC2A6ACF4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771E3EA7-71B0-DC42-9A20-F07DB6C95F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C0AD4A64-96B4-CF4B-9303-2FCAE2C66E6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337C23E1-2E12-F149-8D0F-1F07C4719B1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F1B00B2C-AD36-E74C-B91B-8D9C380EB23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43AE58E6-5419-E944-92D4-56E186B9041F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634A37A-8F66-C542-815E-92FD2886769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88888F79-7A92-DB47-8219-A585A1E20C2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3D7ADD6F-9160-8D45-B2BC-2AEA73DF42A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DCE7151-A0CD-8747-9567-C773ACCE68E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0066F24D-B629-604E-8C4A-218093A32A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569067A-DAD9-4546-9732-77F5D983AA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A4123EBB-91C7-9F4B-A12E-C1F4FEC9C00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50D168A7-EBFC-DF4E-9E74-EE0CCC48A004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60F447B2-FAA5-1A4C-A52A-1B8D380DC5F1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5B2F266B-2A5C-BD4D-83F5-7F74F827ABD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3D924F13-6F05-0441-A3F5-B467111DCD8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7980F84E-E22F-9140-BCD8-582EFC3AF322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6E5EAEE2-A8FD-8843-B106-6DBEDBF73D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88AF977-A2BB-F448-8CEB-B48F7976863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2D469B7F-2567-1D4A-9936-5B2D6B8A63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F9496D73-22A5-0742-8BCF-1AEBC4C29CF3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B7942180-FD26-CA4E-94F6-911C91644995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AFA8F07E-0232-EF4D-B1EF-B77337FD063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A2FC95E5-54CF-9745-9E42-BA9A4D5B9FC2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2704B273-4B23-1B49-AC0B-B0137B0EDCC3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30747AA5-DA93-C044-8EF6-B28E86EAC45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B03965F5-6875-5C4E-9E5F-E37AF22C391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103186B7-D160-5549-BCE3-1FF6196EB22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8E1FC3E-098F-BD4E-81B6-5D25BE97B9C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6B8C1AF-36D9-D74B-A4CE-0C497B5B0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D59AA3C6-C3BB-664B-BFDF-2E79148FF0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8F6C2228-283D-6F4C-A8A7-F63FD5A155D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076900BF-B456-5843-8755-E51198F020E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5BFFFC51-857B-A846-9137-D9CC12E6C6D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D34A0B3D-5C68-8546-8B9F-7DFF3F9BA30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97856193-65FC-0642-976A-C9A29B25AC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984179D0-359E-194A-A505-BD8D58C3B81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3CBC2608-BBB6-C048-B5CF-CB6921DD6FE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2445CF21-F028-C248-BA6B-8048C0D13E8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26C22169-C9C5-D34A-9284-A3079C8AC3F4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A23F9521-1F55-C740-8BD7-D74A86F9CF8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8" name="Oval 297">
                <a:extLst>
                  <a:ext uri="{FF2B5EF4-FFF2-40B4-BE49-F238E27FC236}">
                    <a16:creationId xmlns:a16="http://schemas.microsoft.com/office/drawing/2014/main" id="{850DCDF6-9F6D-6841-9CF0-513C5599FD1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CC62A2F3-6AA4-814D-8221-C50912260A2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86B8923A-DA03-304B-9111-3865D79E4FC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08903A2-EC29-DB47-9371-B494DFFCE72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4C68B184-1B88-EF4D-81DF-1AE2990EF450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6AD8BF0A-0B1A-2A42-878D-4446FDB263E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EB127BB9-CAAD-2747-A902-276A963F638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B91098C5-4B11-294F-A12F-3ED47AE333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4DB6F95D-1ECD-AA45-A2C3-9565781AEE9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7C068149-B9D5-FA49-A8BD-A8F703D9393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6FF6B150-0443-5647-9844-016EAB6CE3CD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B470DC7-C53B-A84E-A683-60EF8B912755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0AE7FC16-FD6C-194A-A057-DEB4006C603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F4B6F732-9FCB-C248-839B-E02A8DEAD55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7411C6C2-F6ED-D94C-9FA0-E090135BB29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DC26BF19-FB28-5543-880E-135B05A3620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089CFA1E-9967-D94E-A8D4-5814DA7A082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95B8283E-FE74-9E49-8DDD-3606184B426F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65A6FDEC-7DC2-DA41-91AD-ADF034B2B70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BADCFA74-C2A2-C94A-A871-EB180399513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8DC10519-9971-B54E-8BD5-F4B33833746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555034FF-BCB6-3941-B178-0C80F7E78C2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F40DB48-E799-4940-9448-203B11D39D1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6CFF9571-B10C-704B-9476-08735478C41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7D29E2AF-7D8B-864B-B4B9-0AECBE24E74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19364BFA-A6FF-2E4D-B86F-C76BCCC577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BCB19978-9ABC-CB4F-B556-9E56118AD30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FC0EB4DC-8E63-0142-BD94-4BC9D5F342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6784D5C5-7F75-6A49-A9D7-614DA1BAC63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C92319D0-EA02-1B41-BE3D-347D7686194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DEF77AE1-09EA-CF4A-BC85-CFF666EDD63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ED704F10-E4F4-C141-9F15-543267B9538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F600728B-AE3E-E649-9D9D-A212EF50919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19B56100-BD32-8E45-AEA9-923064C3C77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94467E54-0CCB-714C-86DE-B1CB357C749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9E52C85A-DA55-C44F-B36F-2DC110C9F83A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A71E7A6A-FC26-364B-AB5F-337AAD894BF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2CA78834-E276-E948-B1AD-F97FAD8964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5C041D88-159F-D84F-AFB8-309D2A06775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F89A12C2-BC0E-EC44-A9EE-4A9527CC89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8B7F3E00-5AA2-5C49-B20A-87238ED293C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5EE3620A-1706-124A-9759-BC0229E57EA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7C094367-F77D-9F4E-8622-2C408FD060A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DF820EF5-C30F-2640-8F30-CAD37D5837E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EBC0564E-2CEE-F046-B187-5F96982E7E3B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8" name="Oval 347">
                <a:extLst>
                  <a:ext uri="{FF2B5EF4-FFF2-40B4-BE49-F238E27FC236}">
                    <a16:creationId xmlns:a16="http://schemas.microsoft.com/office/drawing/2014/main" id="{F8F89FD3-D664-BE4F-A358-65F6B587022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A0198228-D4AA-1D4D-8922-23F5F561FD2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33BB6C94-149C-6845-8377-EDB919A4D9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490460C-B026-9243-A558-FD3BB338D461}"/>
              </a:ext>
            </a:extLst>
          </p:cNvPr>
          <p:cNvGrpSpPr/>
          <p:nvPr/>
        </p:nvGrpSpPr>
        <p:grpSpPr>
          <a:xfrm>
            <a:off x="7381632" y="1340768"/>
            <a:ext cx="1078800" cy="1800200"/>
            <a:chOff x="4788024" y="2492896"/>
            <a:chExt cx="1078800" cy="1800200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EAA8BB9-C8F7-3A48-8A67-5C4E016759E4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99990B43-4C86-A442-BD55-AC540FC97EE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9DBA1046-62B4-0C48-8B9E-AF64AD4D053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F8470A41-182D-4749-899D-F2BE489F474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FA7F865-F697-BD49-87F8-270A86510093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F63FF49-2065-2A44-A30A-0A1C34CD68D6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E67B3555-6338-624D-8BA8-C32A35834CFE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AE601509-4837-F347-BA16-C58339C9106C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37908D6E-FFDB-214C-912C-1C3ECC1AE6F9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1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5EE5CCA-B238-844A-A50E-7C1ADFE3F360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26" name="Oval 25"/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C7A493E0-32AC-564C-8D8D-9A7A46B8196B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2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7EC21AB-A4F7-9241-A96E-6E4F5A9CE8BD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21393A50-506B-514C-9A02-D13148ECA513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65DA361-1D63-EF4B-8AD5-21632FF1EF6F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18B7CFD5-923C-0344-B61F-4CCDAC7C5A11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8B57F428-3729-4B4D-BEDA-ABD40A7BCD78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3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0156076-1577-104B-8A1B-BD0B58C812D8}"/>
              </a:ext>
            </a:extLst>
          </p:cNvPr>
          <p:cNvGrpSpPr/>
          <p:nvPr/>
        </p:nvGrpSpPr>
        <p:grpSpPr>
          <a:xfrm>
            <a:off x="7487104" y="1340768"/>
            <a:ext cx="901320" cy="989719"/>
            <a:chOff x="4570680" y="1287153"/>
            <a:chExt cx="901320" cy="989719"/>
          </a:xfrm>
        </p:grpSpPr>
        <p:sp>
          <p:nvSpPr>
            <p:cNvPr id="178" name="Oval 177"/>
            <p:cNvSpPr/>
            <p:nvPr/>
          </p:nvSpPr>
          <p:spPr>
            <a:xfrm>
              <a:off x="4570680" y="1287153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572000" y="1376872"/>
              <a:ext cx="900000" cy="90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CLICK TO START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765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4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8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1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2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6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7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9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2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300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6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70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04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S-Marketing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9E7B037A-5969-B44F-BC63-F9A49532268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E5906C0D-A9C8-A543-A70E-F68EF0D511AE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74EBF338-83EA-8545-A10C-D806BB10A19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F2428EAC03A342B9BB2F331FEB908A" ma:contentTypeVersion="0" ma:contentTypeDescription="Create a new document." ma:contentTypeScope="" ma:versionID="c1b02ded09ad37d5c4bbdd1a007083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D5B3F59-DB64-49BB-8E1D-BB609C3EC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CDS-Marketing-Template-4x3-01</Template>
  <TotalTime>1636</TotalTime>
  <Words>122</Words>
  <Application>Microsoft Macintosh PowerPoint</Application>
  <PresentationFormat>On-screen Show (4:3)</PresentationFormat>
  <Paragraphs>104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Britannic Bold</vt:lpstr>
      <vt:lpstr>Calibri</vt:lpstr>
      <vt:lpstr>CDS-Marketing-Template-4x3-01</vt:lpstr>
      <vt:lpstr>No Logo Master</vt:lpstr>
      <vt:lpstr>Coloured slides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Smith, Mandy</cp:lastModifiedBy>
  <cp:revision>159</cp:revision>
  <cp:lastPrinted>2017-06-27T11:43:23Z</cp:lastPrinted>
  <dcterms:created xsi:type="dcterms:W3CDTF">2016-07-11T10:04:37Z</dcterms:created>
  <dcterms:modified xsi:type="dcterms:W3CDTF">2020-12-07T13:44:50Z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0x01010005F2428EAC03A342B9BB2F331FEB908A</vt:lpwstr>
  </property>
</Properties>
</file>