
<file path=[Content_Types].xml><?xml version="1.0" encoding="utf-8"?>
<Types xmlns="http://schemas.openxmlformats.org/package/2006/content-types">
  <Default Extension="png"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jpg" ContentType="image/jpeg"/>
  <Default Extension="mp4" ContentType="video/mp4"/>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4" r:id="rId4"/>
    <p:sldMasterId id="2147483745" r:id="rId5"/>
    <p:sldMasterId id="2147483752" r:id="rId6"/>
  </p:sldMasterIdLst>
  <p:notesMasterIdLst>
    <p:notesMasterId r:id="rId29"/>
  </p:notesMasterIdLst>
  <p:handoutMasterIdLst>
    <p:handoutMasterId r:id="rId30"/>
  </p:handoutMasterIdLst>
  <p:sldIdLst>
    <p:sldId id="256" r:id="rId7"/>
    <p:sldId id="258" r:id="rId8"/>
    <p:sldId id="280" r:id="rId9"/>
    <p:sldId id="281" r:id="rId10"/>
    <p:sldId id="277" r:id="rId11"/>
    <p:sldId id="295" r:id="rId12"/>
    <p:sldId id="296" r:id="rId13"/>
    <p:sldId id="272" r:id="rId14"/>
    <p:sldId id="286" r:id="rId15"/>
    <p:sldId id="287" r:id="rId16"/>
    <p:sldId id="288" r:id="rId17"/>
    <p:sldId id="278" r:id="rId18"/>
    <p:sldId id="264" r:id="rId19"/>
    <p:sldId id="279" r:id="rId20"/>
    <p:sldId id="293" r:id="rId21"/>
    <p:sldId id="290" r:id="rId22"/>
    <p:sldId id="292" r:id="rId23"/>
    <p:sldId id="291" r:id="rId24"/>
    <p:sldId id="273" r:id="rId25"/>
    <p:sldId id="289" r:id="rId26"/>
    <p:sldId id="270" r:id="rId27"/>
    <p:sldId id="271" r:id="rId28"/>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117" userDrawn="1">
          <p15:clr>
            <a:srgbClr val="A4A3A4"/>
          </p15:clr>
        </p15:guide>
        <p15:guide id="2" pos="7529" userDrawn="1">
          <p15:clr>
            <a:srgbClr val="A4A3A4"/>
          </p15:clr>
        </p15:guide>
        <p15:guide id="3" orient="horz" pos="391" userDrawn="1">
          <p15:clr>
            <a:srgbClr val="A4A3A4"/>
          </p15:clr>
        </p15:guide>
        <p15:guide id="4" orient="horz" pos="73" userDrawn="1">
          <p15:clr>
            <a:srgbClr val="A4A3A4"/>
          </p15:clr>
        </p15:guide>
        <p15:guide id="5" pos="5776"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AEAE6"/>
    <a:srgbClr val="0099C4"/>
    <a:srgbClr val="19D5D1"/>
    <a:srgbClr val="FFCCFF"/>
    <a:srgbClr val="E6E6E6"/>
    <a:srgbClr val="E64AE2"/>
    <a:srgbClr val="89C3C4"/>
    <a:srgbClr val="F4AEF2"/>
    <a:srgbClr val="354248"/>
    <a:srgbClr val="E90B0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ile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ABFCF23-3B69-468F-B69F-88F6DE6A72F2}" styleName="Stile medio 1 - Colore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69012ECD-51FC-41F1-AA8D-1B2483CD663E}" styleName="Stile chiaro 2 - Colore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330" autoAdjust="0"/>
    <p:restoredTop sz="86432"/>
  </p:normalViewPr>
  <p:slideViewPr>
    <p:cSldViewPr>
      <p:cViewPr varScale="1">
        <p:scale>
          <a:sx n="74" d="100"/>
          <a:sy n="74" d="100"/>
        </p:scale>
        <p:origin x="1162" y="67"/>
      </p:cViewPr>
      <p:guideLst>
        <p:guide orient="horz" pos="1117"/>
        <p:guide pos="7529"/>
        <p:guide orient="horz" pos="391"/>
        <p:guide orient="horz" pos="73"/>
        <p:guide pos="5776"/>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129" d="100"/>
          <a:sy n="129" d="100"/>
        </p:scale>
        <p:origin x="3976" y="21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tableStyles" Target="tableStyle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customXml" Target="../customXml/item4.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handoutMaster" Target="handoutMasters/handoutMaster1.xml"/><Relationship Id="rId35" Type="http://schemas.microsoft.com/office/2016/11/relationships/changesInfo" Target="changesInfos/changesInfo1.xml"/><Relationship Id="rId8"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ederica Persico" userId="b692c908-a2ab-48bd-914e-59835c847669" providerId="ADAL" clId="{A12B1A3B-2D8C-45B3-807C-03B17D575D48}"/>
    <pc:docChg chg="modSld">
      <pc:chgData name="Federica Persico" userId="b692c908-a2ab-48bd-914e-59835c847669" providerId="ADAL" clId="{A12B1A3B-2D8C-45B3-807C-03B17D575D48}" dt="2022-11-08T16:06:48.761" v="3" actId="20577"/>
      <pc:docMkLst>
        <pc:docMk/>
      </pc:docMkLst>
      <pc:sldChg chg="modNotesTx">
        <pc:chgData name="Federica Persico" userId="b692c908-a2ab-48bd-914e-59835c847669" providerId="ADAL" clId="{A12B1A3B-2D8C-45B3-807C-03B17D575D48}" dt="2022-11-08T16:06:48.761" v="3" actId="20577"/>
        <pc:sldMkLst>
          <pc:docMk/>
          <pc:sldMk cId="3820130502" sldId="278"/>
        </pc:sldMkLst>
      </pc:sldChg>
      <pc:sldChg chg="modSp mod modNotesTx">
        <pc:chgData name="Federica Persico" userId="b692c908-a2ab-48bd-914e-59835c847669" providerId="ADAL" clId="{A12B1A3B-2D8C-45B3-807C-03B17D575D48}" dt="2022-11-08T16:06:39.161" v="2" actId="20577"/>
        <pc:sldMkLst>
          <pc:docMk/>
          <pc:sldMk cId="3157049551" sldId="279"/>
        </pc:sldMkLst>
        <pc:graphicFrameChg chg="modGraphic">
          <ac:chgData name="Federica Persico" userId="b692c908-a2ab-48bd-914e-59835c847669" providerId="ADAL" clId="{A12B1A3B-2D8C-45B3-807C-03B17D575D48}" dt="2022-11-08T16:06:29.783" v="1" actId="20577"/>
          <ac:graphicFrameMkLst>
            <pc:docMk/>
            <pc:sldMk cId="3157049551" sldId="279"/>
            <ac:graphicFrameMk id="23" creationId="{6B2E1583-04B3-4344-A348-9863028207C0}"/>
          </ac:graphicFrameMkLst>
        </pc:graphicFrameChg>
      </pc:sldChg>
    </pc:docChg>
  </pc:docChgLst>
  <pc:docChgLst>
    <pc:chgData name="Federica Persico" userId="b692c908-a2ab-48bd-914e-59835c847669" providerId="ADAL" clId="{6D72F3FF-06A0-4D18-9B9E-ED488DBE2A3F}"/>
    <pc:docChg chg="modSld">
      <pc:chgData name="Federica Persico" userId="b692c908-a2ab-48bd-914e-59835c847669" providerId="ADAL" clId="{6D72F3FF-06A0-4D18-9B9E-ED488DBE2A3F}" dt="2022-10-18T12:03:47.543" v="42" actId="20577"/>
      <pc:docMkLst>
        <pc:docMk/>
      </pc:docMkLst>
      <pc:sldChg chg="modSp mod">
        <pc:chgData name="Federica Persico" userId="b692c908-a2ab-48bd-914e-59835c847669" providerId="ADAL" clId="{6D72F3FF-06A0-4D18-9B9E-ED488DBE2A3F}" dt="2022-10-18T12:03:47.543" v="42" actId="20577"/>
        <pc:sldMkLst>
          <pc:docMk/>
          <pc:sldMk cId="3157049551" sldId="279"/>
        </pc:sldMkLst>
        <pc:spChg chg="mod">
          <ac:chgData name="Federica Persico" userId="b692c908-a2ab-48bd-914e-59835c847669" providerId="ADAL" clId="{6D72F3FF-06A0-4D18-9B9E-ED488DBE2A3F}" dt="2022-10-18T12:03:47.543" v="42" actId="20577"/>
          <ac:spMkLst>
            <pc:docMk/>
            <pc:sldMk cId="3157049551" sldId="279"/>
            <ac:spMk id="24" creationId="{1B564CE5-E15E-4780-92D6-3CE7B3B61B3F}"/>
          </ac:spMkLst>
        </pc:spChg>
        <pc:spChg chg="mod">
          <ac:chgData name="Federica Persico" userId="b692c908-a2ab-48bd-914e-59835c847669" providerId="ADAL" clId="{6D72F3FF-06A0-4D18-9B9E-ED488DBE2A3F}" dt="2022-10-18T12:03:39.687" v="21" actId="20577"/>
          <ac:spMkLst>
            <pc:docMk/>
            <pc:sldMk cId="3157049551" sldId="279"/>
            <ac:spMk id="25" creationId="{C5970B2C-70C0-4A42-914E-808965497967}"/>
          </ac:spMkLst>
        </pc:spChg>
      </pc:sldChg>
    </pc:docChg>
  </pc:docChgLst>
  <pc:docChgLst>
    <pc:chgData name="Federica Persico" userId="b692c908-a2ab-48bd-914e-59835c847669" providerId="ADAL" clId="{4AE38254-6DF2-4CB1-9547-A4CCF7AA7F04}"/>
    <pc:docChg chg="undo custSel addSld delSld modSld sldOrd">
      <pc:chgData name="Federica Persico" userId="b692c908-a2ab-48bd-914e-59835c847669" providerId="ADAL" clId="{4AE38254-6DF2-4CB1-9547-A4CCF7AA7F04}" dt="2022-09-09T10:24:45.011" v="6014" actId="20577"/>
      <pc:docMkLst>
        <pc:docMk/>
      </pc:docMkLst>
      <pc:sldChg chg="delSp modSp mod">
        <pc:chgData name="Federica Persico" userId="b692c908-a2ab-48bd-914e-59835c847669" providerId="ADAL" clId="{4AE38254-6DF2-4CB1-9547-A4CCF7AA7F04}" dt="2022-09-08T08:54:53.646" v="25" actId="20577"/>
        <pc:sldMkLst>
          <pc:docMk/>
          <pc:sldMk cId="3892451141" sldId="256"/>
        </pc:sldMkLst>
        <pc:spChg chg="mod">
          <ac:chgData name="Federica Persico" userId="b692c908-a2ab-48bd-914e-59835c847669" providerId="ADAL" clId="{4AE38254-6DF2-4CB1-9547-A4CCF7AA7F04}" dt="2022-09-08T08:54:53.646" v="25" actId="20577"/>
          <ac:spMkLst>
            <pc:docMk/>
            <pc:sldMk cId="3892451141" sldId="256"/>
            <ac:spMk id="7" creationId="{87787428-27DA-45B9-99BB-64973D3A506E}"/>
          </ac:spMkLst>
        </pc:spChg>
        <pc:picChg chg="del">
          <ac:chgData name="Federica Persico" userId="b692c908-a2ab-48bd-914e-59835c847669" providerId="ADAL" clId="{4AE38254-6DF2-4CB1-9547-A4CCF7AA7F04}" dt="2022-09-08T08:54:22.585" v="0" actId="478"/>
          <ac:picMkLst>
            <pc:docMk/>
            <pc:sldMk cId="3892451141" sldId="256"/>
            <ac:picMk id="12" creationId="{135CB21B-41FE-4654-83A0-988D2F1C365B}"/>
          </ac:picMkLst>
        </pc:picChg>
        <pc:picChg chg="del">
          <ac:chgData name="Federica Persico" userId="b692c908-a2ab-48bd-914e-59835c847669" providerId="ADAL" clId="{4AE38254-6DF2-4CB1-9547-A4CCF7AA7F04}" dt="2022-09-08T08:54:23.767" v="2" actId="478"/>
          <ac:picMkLst>
            <pc:docMk/>
            <pc:sldMk cId="3892451141" sldId="256"/>
            <ac:picMk id="13" creationId="{E6812DE9-0B0C-42D9-B5AC-48DD645E5295}"/>
          </ac:picMkLst>
        </pc:picChg>
        <pc:picChg chg="del">
          <ac:chgData name="Federica Persico" userId="b692c908-a2ab-48bd-914e-59835c847669" providerId="ADAL" clId="{4AE38254-6DF2-4CB1-9547-A4CCF7AA7F04}" dt="2022-09-08T08:54:24.273" v="3" actId="478"/>
          <ac:picMkLst>
            <pc:docMk/>
            <pc:sldMk cId="3892451141" sldId="256"/>
            <ac:picMk id="14" creationId="{F30D62D0-A16E-43F8-AF78-4776A969F645}"/>
          </ac:picMkLst>
        </pc:picChg>
        <pc:picChg chg="del">
          <ac:chgData name="Federica Persico" userId="b692c908-a2ab-48bd-914e-59835c847669" providerId="ADAL" clId="{4AE38254-6DF2-4CB1-9547-A4CCF7AA7F04}" dt="2022-09-08T08:54:23.110" v="1" actId="478"/>
          <ac:picMkLst>
            <pc:docMk/>
            <pc:sldMk cId="3892451141" sldId="256"/>
            <ac:picMk id="15" creationId="{1E498681-F62A-4BCF-AE42-AB04D590803E}"/>
          </ac:picMkLst>
        </pc:picChg>
      </pc:sldChg>
      <pc:sldChg chg="addSp delSp modSp new mod">
        <pc:chgData name="Federica Persico" userId="b692c908-a2ab-48bd-914e-59835c847669" providerId="ADAL" clId="{4AE38254-6DF2-4CB1-9547-A4CCF7AA7F04}" dt="2022-09-08T09:09:47.575" v="301" actId="1076"/>
        <pc:sldMkLst>
          <pc:docMk/>
          <pc:sldMk cId="199424408" sldId="257"/>
        </pc:sldMkLst>
        <pc:spChg chg="del">
          <ac:chgData name="Federica Persico" userId="b692c908-a2ab-48bd-914e-59835c847669" providerId="ADAL" clId="{4AE38254-6DF2-4CB1-9547-A4CCF7AA7F04}" dt="2022-09-08T09:05:28.044" v="265" actId="478"/>
          <ac:spMkLst>
            <pc:docMk/>
            <pc:sldMk cId="199424408" sldId="257"/>
            <ac:spMk id="2" creationId="{FC8C4957-C792-45F5-BABF-26ECD388AB74}"/>
          </ac:spMkLst>
        </pc:spChg>
        <pc:spChg chg="mod">
          <ac:chgData name="Federica Persico" userId="b692c908-a2ab-48bd-914e-59835c847669" providerId="ADAL" clId="{4AE38254-6DF2-4CB1-9547-A4CCF7AA7F04}" dt="2022-09-08T09:05:34.730" v="279" actId="20577"/>
          <ac:spMkLst>
            <pc:docMk/>
            <pc:sldMk cId="199424408" sldId="257"/>
            <ac:spMk id="3" creationId="{DD2F64B9-13C1-4541-859C-A6C75C11E539}"/>
          </ac:spMkLst>
        </pc:spChg>
        <pc:spChg chg="del">
          <ac:chgData name="Federica Persico" userId="b692c908-a2ab-48bd-914e-59835c847669" providerId="ADAL" clId="{4AE38254-6DF2-4CB1-9547-A4CCF7AA7F04}" dt="2022-09-08T09:05:29.208" v="266" actId="478"/>
          <ac:spMkLst>
            <pc:docMk/>
            <pc:sldMk cId="199424408" sldId="257"/>
            <ac:spMk id="4" creationId="{28C95E7C-B06B-4E40-A427-2F27475E40BE}"/>
          </ac:spMkLst>
        </pc:spChg>
        <pc:spChg chg="mod">
          <ac:chgData name="Federica Persico" userId="b692c908-a2ab-48bd-914e-59835c847669" providerId="ADAL" clId="{4AE38254-6DF2-4CB1-9547-A4CCF7AA7F04}" dt="2022-09-08T09:05:30.114" v="267"/>
          <ac:spMkLst>
            <pc:docMk/>
            <pc:sldMk cId="199424408" sldId="257"/>
            <ac:spMk id="8" creationId="{FD8FEDB2-BAAB-4B7D-BAFA-A1EA9F4002E6}"/>
          </ac:spMkLst>
        </pc:spChg>
        <pc:spChg chg="mod">
          <ac:chgData name="Federica Persico" userId="b692c908-a2ab-48bd-914e-59835c847669" providerId="ADAL" clId="{4AE38254-6DF2-4CB1-9547-A4CCF7AA7F04}" dt="2022-09-08T09:05:30.114" v="267"/>
          <ac:spMkLst>
            <pc:docMk/>
            <pc:sldMk cId="199424408" sldId="257"/>
            <ac:spMk id="9" creationId="{46D85885-4966-44D7-9EF7-A5F0084666F3}"/>
          </ac:spMkLst>
        </pc:spChg>
        <pc:spChg chg="mod">
          <ac:chgData name="Federica Persico" userId="b692c908-a2ab-48bd-914e-59835c847669" providerId="ADAL" clId="{4AE38254-6DF2-4CB1-9547-A4CCF7AA7F04}" dt="2022-09-08T09:05:30.114" v="267"/>
          <ac:spMkLst>
            <pc:docMk/>
            <pc:sldMk cId="199424408" sldId="257"/>
            <ac:spMk id="11" creationId="{83A55955-EB42-42ED-B4A3-622C4FB0CACD}"/>
          </ac:spMkLst>
        </pc:spChg>
        <pc:spChg chg="mod">
          <ac:chgData name="Federica Persico" userId="b692c908-a2ab-48bd-914e-59835c847669" providerId="ADAL" clId="{4AE38254-6DF2-4CB1-9547-A4CCF7AA7F04}" dt="2022-09-08T09:05:30.114" v="267"/>
          <ac:spMkLst>
            <pc:docMk/>
            <pc:sldMk cId="199424408" sldId="257"/>
            <ac:spMk id="12" creationId="{E9C01F34-D5E6-40E3-BD84-054FBFC0B028}"/>
          </ac:spMkLst>
        </pc:spChg>
        <pc:spChg chg="add mod">
          <ac:chgData name="Federica Persico" userId="b692c908-a2ab-48bd-914e-59835c847669" providerId="ADAL" clId="{4AE38254-6DF2-4CB1-9547-A4CCF7AA7F04}" dt="2022-09-08T09:09:47.575" v="301" actId="1076"/>
          <ac:spMkLst>
            <pc:docMk/>
            <pc:sldMk cId="199424408" sldId="257"/>
            <ac:spMk id="13" creationId="{59B7B2D4-025F-4CDE-BC9F-95E64259FCA3}"/>
          </ac:spMkLst>
        </pc:spChg>
        <pc:spChg chg="mod">
          <ac:chgData name="Federica Persico" userId="b692c908-a2ab-48bd-914e-59835c847669" providerId="ADAL" clId="{4AE38254-6DF2-4CB1-9547-A4CCF7AA7F04}" dt="2022-09-08T09:05:30.114" v="267"/>
          <ac:spMkLst>
            <pc:docMk/>
            <pc:sldMk cId="199424408" sldId="257"/>
            <ac:spMk id="15" creationId="{49ECE9FF-3C09-48AB-B047-67E7B9C461C0}"/>
          </ac:spMkLst>
        </pc:spChg>
        <pc:spChg chg="mod">
          <ac:chgData name="Federica Persico" userId="b692c908-a2ab-48bd-914e-59835c847669" providerId="ADAL" clId="{4AE38254-6DF2-4CB1-9547-A4CCF7AA7F04}" dt="2022-09-08T09:05:30.114" v="267"/>
          <ac:spMkLst>
            <pc:docMk/>
            <pc:sldMk cId="199424408" sldId="257"/>
            <ac:spMk id="17" creationId="{8961F1B1-8837-45C4-AF56-379E3A3D5519}"/>
          </ac:spMkLst>
        </pc:spChg>
        <pc:spChg chg="mod">
          <ac:chgData name="Federica Persico" userId="b692c908-a2ab-48bd-914e-59835c847669" providerId="ADAL" clId="{4AE38254-6DF2-4CB1-9547-A4CCF7AA7F04}" dt="2022-09-08T09:05:30.114" v="267"/>
          <ac:spMkLst>
            <pc:docMk/>
            <pc:sldMk cId="199424408" sldId="257"/>
            <ac:spMk id="18" creationId="{2D034489-129E-4652-8F06-C8B42625A835}"/>
          </ac:spMkLst>
        </pc:spChg>
        <pc:spChg chg="add mod">
          <ac:chgData name="Federica Persico" userId="b692c908-a2ab-48bd-914e-59835c847669" providerId="ADAL" clId="{4AE38254-6DF2-4CB1-9547-A4CCF7AA7F04}" dt="2022-09-08T09:05:52.566" v="280" actId="1076"/>
          <ac:spMkLst>
            <pc:docMk/>
            <pc:sldMk cId="199424408" sldId="257"/>
            <ac:spMk id="19" creationId="{55151D07-770F-47E3-A40F-4F0FA3CC89C9}"/>
          </ac:spMkLst>
        </pc:spChg>
        <pc:spChg chg="mod">
          <ac:chgData name="Federica Persico" userId="b692c908-a2ab-48bd-914e-59835c847669" providerId="ADAL" clId="{4AE38254-6DF2-4CB1-9547-A4CCF7AA7F04}" dt="2022-09-08T09:05:30.114" v="267"/>
          <ac:spMkLst>
            <pc:docMk/>
            <pc:sldMk cId="199424408" sldId="257"/>
            <ac:spMk id="22" creationId="{666813A9-5CC1-42E6-B5A0-580E66507DAB}"/>
          </ac:spMkLst>
        </pc:spChg>
        <pc:spChg chg="mod">
          <ac:chgData name="Federica Persico" userId="b692c908-a2ab-48bd-914e-59835c847669" providerId="ADAL" clId="{4AE38254-6DF2-4CB1-9547-A4CCF7AA7F04}" dt="2022-09-08T09:05:30.114" v="267"/>
          <ac:spMkLst>
            <pc:docMk/>
            <pc:sldMk cId="199424408" sldId="257"/>
            <ac:spMk id="23" creationId="{B36685D9-542D-447E-9D3F-141F1CFEE052}"/>
          </ac:spMkLst>
        </pc:spChg>
        <pc:spChg chg="mod">
          <ac:chgData name="Federica Persico" userId="b692c908-a2ab-48bd-914e-59835c847669" providerId="ADAL" clId="{4AE38254-6DF2-4CB1-9547-A4CCF7AA7F04}" dt="2022-09-08T09:05:30.114" v="267"/>
          <ac:spMkLst>
            <pc:docMk/>
            <pc:sldMk cId="199424408" sldId="257"/>
            <ac:spMk id="25" creationId="{26DBAC13-0CF0-43ED-A9D1-06F49D6AFA33}"/>
          </ac:spMkLst>
        </pc:spChg>
        <pc:spChg chg="mod">
          <ac:chgData name="Federica Persico" userId="b692c908-a2ab-48bd-914e-59835c847669" providerId="ADAL" clId="{4AE38254-6DF2-4CB1-9547-A4CCF7AA7F04}" dt="2022-09-08T09:05:30.114" v="267"/>
          <ac:spMkLst>
            <pc:docMk/>
            <pc:sldMk cId="199424408" sldId="257"/>
            <ac:spMk id="26" creationId="{D72660C3-24F1-4E31-838E-5721F325E493}"/>
          </ac:spMkLst>
        </pc:spChg>
        <pc:spChg chg="add del mod">
          <ac:chgData name="Federica Persico" userId="b692c908-a2ab-48bd-914e-59835c847669" providerId="ADAL" clId="{4AE38254-6DF2-4CB1-9547-A4CCF7AA7F04}" dt="2022-09-08T09:05:58.818" v="282" actId="478"/>
          <ac:spMkLst>
            <pc:docMk/>
            <pc:sldMk cId="199424408" sldId="257"/>
            <ac:spMk id="27" creationId="{2824C07E-49D7-4BA3-A5DC-960148F45AC3}"/>
          </ac:spMkLst>
        </pc:spChg>
        <pc:grpChg chg="add mod">
          <ac:chgData name="Federica Persico" userId="b692c908-a2ab-48bd-914e-59835c847669" providerId="ADAL" clId="{4AE38254-6DF2-4CB1-9547-A4CCF7AA7F04}" dt="2022-09-08T09:05:52.566" v="280" actId="1076"/>
          <ac:grpSpMkLst>
            <pc:docMk/>
            <pc:sldMk cId="199424408" sldId="257"/>
            <ac:grpSpMk id="6" creationId="{3F1486A8-FD8A-4D6A-BA47-1A1D26C234BB}"/>
          </ac:grpSpMkLst>
        </pc:grpChg>
        <pc:grpChg chg="mod">
          <ac:chgData name="Federica Persico" userId="b692c908-a2ab-48bd-914e-59835c847669" providerId="ADAL" clId="{4AE38254-6DF2-4CB1-9547-A4CCF7AA7F04}" dt="2022-09-08T09:05:30.114" v="267"/>
          <ac:grpSpMkLst>
            <pc:docMk/>
            <pc:sldMk cId="199424408" sldId="257"/>
            <ac:grpSpMk id="7" creationId="{C94390A1-DD82-4779-AAAE-BDEA09154F0D}"/>
          </ac:grpSpMkLst>
        </pc:grpChg>
        <pc:grpChg chg="mod">
          <ac:chgData name="Federica Persico" userId="b692c908-a2ab-48bd-914e-59835c847669" providerId="ADAL" clId="{4AE38254-6DF2-4CB1-9547-A4CCF7AA7F04}" dt="2022-09-08T09:05:30.114" v="267"/>
          <ac:grpSpMkLst>
            <pc:docMk/>
            <pc:sldMk cId="199424408" sldId="257"/>
            <ac:grpSpMk id="10" creationId="{739157E5-BF15-449A-BF79-CDD58D4D3DFE}"/>
          </ac:grpSpMkLst>
        </pc:grpChg>
        <pc:grpChg chg="add mod">
          <ac:chgData name="Federica Persico" userId="b692c908-a2ab-48bd-914e-59835c847669" providerId="ADAL" clId="{4AE38254-6DF2-4CB1-9547-A4CCF7AA7F04}" dt="2022-09-08T09:05:52.566" v="280" actId="1076"/>
          <ac:grpSpMkLst>
            <pc:docMk/>
            <pc:sldMk cId="199424408" sldId="257"/>
            <ac:grpSpMk id="14" creationId="{DB2D31BE-E0E7-4A24-AFD3-D6A92C8EC18D}"/>
          </ac:grpSpMkLst>
        </pc:grpChg>
        <pc:grpChg chg="mod">
          <ac:chgData name="Federica Persico" userId="b692c908-a2ab-48bd-914e-59835c847669" providerId="ADAL" clId="{4AE38254-6DF2-4CB1-9547-A4CCF7AA7F04}" dt="2022-09-08T09:05:30.114" v="267"/>
          <ac:grpSpMkLst>
            <pc:docMk/>
            <pc:sldMk cId="199424408" sldId="257"/>
            <ac:grpSpMk id="16" creationId="{19CF9947-ABFB-4E1F-BCE9-783CA8293578}"/>
          </ac:grpSpMkLst>
        </pc:grpChg>
        <pc:grpChg chg="add mod">
          <ac:chgData name="Federica Persico" userId="b692c908-a2ab-48bd-914e-59835c847669" providerId="ADAL" clId="{4AE38254-6DF2-4CB1-9547-A4CCF7AA7F04}" dt="2022-09-08T09:05:52.566" v="280" actId="1076"/>
          <ac:grpSpMkLst>
            <pc:docMk/>
            <pc:sldMk cId="199424408" sldId="257"/>
            <ac:grpSpMk id="20" creationId="{6C7C1941-66F2-43C2-9301-E6E774D3219D}"/>
          </ac:grpSpMkLst>
        </pc:grpChg>
        <pc:grpChg chg="mod">
          <ac:chgData name="Federica Persico" userId="b692c908-a2ab-48bd-914e-59835c847669" providerId="ADAL" clId="{4AE38254-6DF2-4CB1-9547-A4CCF7AA7F04}" dt="2022-09-08T09:05:30.114" v="267"/>
          <ac:grpSpMkLst>
            <pc:docMk/>
            <pc:sldMk cId="199424408" sldId="257"/>
            <ac:grpSpMk id="21" creationId="{34A0F628-2146-4B5C-A17F-BE340EE4EA61}"/>
          </ac:grpSpMkLst>
        </pc:grpChg>
        <pc:grpChg chg="mod">
          <ac:chgData name="Federica Persico" userId="b692c908-a2ab-48bd-914e-59835c847669" providerId="ADAL" clId="{4AE38254-6DF2-4CB1-9547-A4CCF7AA7F04}" dt="2022-09-08T09:05:30.114" v="267"/>
          <ac:grpSpMkLst>
            <pc:docMk/>
            <pc:sldMk cId="199424408" sldId="257"/>
            <ac:grpSpMk id="24" creationId="{9572C16D-831F-4D6C-B9CC-4A13F26C333E}"/>
          </ac:grpSpMkLst>
        </pc:grpChg>
        <pc:picChg chg="add mod">
          <ac:chgData name="Federica Persico" userId="b692c908-a2ab-48bd-914e-59835c847669" providerId="ADAL" clId="{4AE38254-6DF2-4CB1-9547-A4CCF7AA7F04}" dt="2022-09-08T09:05:30.114" v="267"/>
          <ac:picMkLst>
            <pc:docMk/>
            <pc:sldMk cId="199424408" sldId="257"/>
            <ac:picMk id="5" creationId="{FD6F9C9F-2D70-4A20-9D12-D1DEAD60B11E}"/>
          </ac:picMkLst>
        </pc:picChg>
      </pc:sldChg>
      <pc:sldChg chg="addSp delSp modSp add mod">
        <pc:chgData name="Federica Persico" userId="b692c908-a2ab-48bd-914e-59835c847669" providerId="ADAL" clId="{4AE38254-6DF2-4CB1-9547-A4CCF7AA7F04}" dt="2022-09-08T13:43:45.810" v="2226" actId="20577"/>
        <pc:sldMkLst>
          <pc:docMk/>
          <pc:sldMk cId="3509883701" sldId="258"/>
        </pc:sldMkLst>
        <pc:spChg chg="add del mod">
          <ac:chgData name="Federica Persico" userId="b692c908-a2ab-48bd-914e-59835c847669" providerId="ADAL" clId="{4AE38254-6DF2-4CB1-9547-A4CCF7AA7F04}" dt="2022-09-08T09:20:50.805" v="339" actId="478"/>
          <ac:spMkLst>
            <pc:docMk/>
            <pc:sldMk cId="3509883701" sldId="258"/>
            <ac:spMk id="2" creationId="{332259F1-E7A0-46CB-AE48-24968502C49C}"/>
          </ac:spMkLst>
        </pc:spChg>
        <pc:spChg chg="add del mod">
          <ac:chgData name="Federica Persico" userId="b692c908-a2ab-48bd-914e-59835c847669" providerId="ADAL" clId="{4AE38254-6DF2-4CB1-9547-A4CCF7AA7F04}" dt="2022-09-08T09:20:49.271" v="338" actId="478"/>
          <ac:spMkLst>
            <pc:docMk/>
            <pc:sldMk cId="3509883701" sldId="258"/>
            <ac:spMk id="4" creationId="{1FB3200B-5774-448C-A029-FF9D3C3C0134}"/>
          </ac:spMkLst>
        </pc:spChg>
        <pc:spChg chg="add mod">
          <ac:chgData name="Federica Persico" userId="b692c908-a2ab-48bd-914e-59835c847669" providerId="ADAL" clId="{4AE38254-6DF2-4CB1-9547-A4CCF7AA7F04}" dt="2022-09-08T09:21:01.721" v="342" actId="1076"/>
          <ac:spMkLst>
            <pc:docMk/>
            <pc:sldMk cId="3509883701" sldId="258"/>
            <ac:spMk id="5" creationId="{6B619730-CD4F-4045-A674-1827FC41559E}"/>
          </ac:spMkLst>
        </pc:spChg>
        <pc:spChg chg="del">
          <ac:chgData name="Federica Persico" userId="b692c908-a2ab-48bd-914e-59835c847669" providerId="ADAL" clId="{4AE38254-6DF2-4CB1-9547-A4CCF7AA7F04}" dt="2022-09-08T09:20:53.913" v="340" actId="478"/>
          <ac:spMkLst>
            <pc:docMk/>
            <pc:sldMk cId="3509883701" sldId="258"/>
            <ac:spMk id="6" creationId="{56C51593-A6B3-40DF-B2AC-D4FE672DF75F}"/>
          </ac:spMkLst>
        </pc:spChg>
        <pc:spChg chg="mod">
          <ac:chgData name="Federica Persico" userId="b692c908-a2ab-48bd-914e-59835c847669" providerId="ADAL" clId="{4AE38254-6DF2-4CB1-9547-A4CCF7AA7F04}" dt="2022-09-08T09:04:05.858" v="262" actId="20577"/>
          <ac:spMkLst>
            <pc:docMk/>
            <pc:sldMk cId="3509883701" sldId="258"/>
            <ac:spMk id="7" creationId="{4C73CCF1-D270-4657-B2B9-3CE731651071}"/>
          </ac:spMkLst>
        </pc:spChg>
        <pc:spChg chg="del">
          <ac:chgData name="Federica Persico" userId="b692c908-a2ab-48bd-914e-59835c847669" providerId="ADAL" clId="{4AE38254-6DF2-4CB1-9547-A4CCF7AA7F04}" dt="2022-09-08T09:20:53.913" v="340" actId="478"/>
          <ac:spMkLst>
            <pc:docMk/>
            <pc:sldMk cId="3509883701" sldId="258"/>
            <ac:spMk id="8" creationId="{410923F2-5BEF-4C19-8DEB-43BB812A7FC6}"/>
          </ac:spMkLst>
        </pc:spChg>
        <pc:spChg chg="mod">
          <ac:chgData name="Federica Persico" userId="b692c908-a2ab-48bd-914e-59835c847669" providerId="ADAL" clId="{4AE38254-6DF2-4CB1-9547-A4CCF7AA7F04}" dt="2022-09-08T09:02:57.916" v="249"/>
          <ac:spMkLst>
            <pc:docMk/>
            <pc:sldMk cId="3509883701" sldId="258"/>
            <ac:spMk id="9" creationId="{BC1011CE-29CF-4062-95FD-3131C7306C11}"/>
          </ac:spMkLst>
        </pc:spChg>
        <pc:spChg chg="del">
          <ac:chgData name="Federica Persico" userId="b692c908-a2ab-48bd-914e-59835c847669" providerId="ADAL" clId="{4AE38254-6DF2-4CB1-9547-A4CCF7AA7F04}" dt="2022-09-08T09:20:53.913" v="340" actId="478"/>
          <ac:spMkLst>
            <pc:docMk/>
            <pc:sldMk cId="3509883701" sldId="258"/>
            <ac:spMk id="10" creationId="{85877B52-A8CB-4776-AF10-6557C2FA5ACB}"/>
          </ac:spMkLst>
        </pc:spChg>
        <pc:spChg chg="add mod">
          <ac:chgData name="Federica Persico" userId="b692c908-a2ab-48bd-914e-59835c847669" providerId="ADAL" clId="{4AE38254-6DF2-4CB1-9547-A4CCF7AA7F04}" dt="2022-09-08T09:21:05.557" v="344" actId="1076"/>
          <ac:spMkLst>
            <pc:docMk/>
            <pc:sldMk cId="3509883701" sldId="258"/>
            <ac:spMk id="11" creationId="{49AACA24-4D73-4AB8-AD9F-5215D09B3029}"/>
          </ac:spMkLst>
        </pc:spChg>
        <pc:spChg chg="add mod">
          <ac:chgData name="Federica Persico" userId="b692c908-a2ab-48bd-914e-59835c847669" providerId="ADAL" clId="{4AE38254-6DF2-4CB1-9547-A4CCF7AA7F04}" dt="2022-09-08T09:21:09.235" v="346" actId="1076"/>
          <ac:spMkLst>
            <pc:docMk/>
            <pc:sldMk cId="3509883701" sldId="258"/>
            <ac:spMk id="12" creationId="{D7AB5181-6E5C-4BA8-BD74-173BAF416222}"/>
          </ac:spMkLst>
        </pc:spChg>
        <pc:spChg chg="mod">
          <ac:chgData name="Federica Persico" userId="b692c908-a2ab-48bd-914e-59835c847669" providerId="ADAL" clId="{4AE38254-6DF2-4CB1-9547-A4CCF7AA7F04}" dt="2022-09-08T13:43:45.810" v="2226" actId="20577"/>
          <ac:spMkLst>
            <pc:docMk/>
            <pc:sldMk cId="3509883701" sldId="258"/>
            <ac:spMk id="13" creationId="{EF981B87-3330-4DFA-8144-F63F194F1402}"/>
          </ac:spMkLst>
        </pc:spChg>
        <pc:spChg chg="add mod">
          <ac:chgData name="Federica Persico" userId="b692c908-a2ab-48bd-914e-59835c847669" providerId="ADAL" clId="{4AE38254-6DF2-4CB1-9547-A4CCF7AA7F04}" dt="2022-09-08T09:21:13.286" v="348" actId="1076"/>
          <ac:spMkLst>
            <pc:docMk/>
            <pc:sldMk cId="3509883701" sldId="258"/>
            <ac:spMk id="14" creationId="{5CDC6D30-0813-4E81-874C-8C24C1233278}"/>
          </ac:spMkLst>
        </pc:spChg>
        <pc:spChg chg="del">
          <ac:chgData name="Federica Persico" userId="b692c908-a2ab-48bd-914e-59835c847669" providerId="ADAL" clId="{4AE38254-6DF2-4CB1-9547-A4CCF7AA7F04}" dt="2022-09-08T09:20:53.913" v="340" actId="478"/>
          <ac:spMkLst>
            <pc:docMk/>
            <pc:sldMk cId="3509883701" sldId="258"/>
            <ac:spMk id="15" creationId="{354B2FAA-ED5F-475A-9AB5-4BEB9C69E876}"/>
          </ac:spMkLst>
        </pc:spChg>
        <pc:spChg chg="add mod">
          <ac:chgData name="Federica Persico" userId="b692c908-a2ab-48bd-914e-59835c847669" providerId="ADAL" clId="{4AE38254-6DF2-4CB1-9547-A4CCF7AA7F04}" dt="2022-09-08T09:21:16.064" v="350" actId="1076"/>
          <ac:spMkLst>
            <pc:docMk/>
            <pc:sldMk cId="3509883701" sldId="258"/>
            <ac:spMk id="16" creationId="{AA524C33-3AC7-4A9F-ABE4-FD8B19221AB6}"/>
          </ac:spMkLst>
        </pc:spChg>
        <pc:spChg chg="mod">
          <ac:chgData name="Federica Persico" userId="b692c908-a2ab-48bd-914e-59835c847669" providerId="ADAL" clId="{4AE38254-6DF2-4CB1-9547-A4CCF7AA7F04}" dt="2022-09-08T09:03:24.440" v="253"/>
          <ac:spMkLst>
            <pc:docMk/>
            <pc:sldMk cId="3509883701" sldId="258"/>
            <ac:spMk id="17" creationId="{2B8697DC-4C26-41A9-9287-8C5FA340D2EF}"/>
          </ac:spMkLst>
        </pc:spChg>
        <pc:spChg chg="del">
          <ac:chgData name="Federica Persico" userId="b692c908-a2ab-48bd-914e-59835c847669" providerId="ADAL" clId="{4AE38254-6DF2-4CB1-9547-A4CCF7AA7F04}" dt="2022-09-08T09:20:53.913" v="340" actId="478"/>
          <ac:spMkLst>
            <pc:docMk/>
            <pc:sldMk cId="3509883701" sldId="258"/>
            <ac:spMk id="19" creationId="{7E974E2D-F738-4DC4-A1DD-38C69F26C31D}"/>
          </ac:spMkLst>
        </pc:spChg>
        <pc:spChg chg="mod">
          <ac:chgData name="Federica Persico" userId="b692c908-a2ab-48bd-914e-59835c847669" providerId="ADAL" clId="{4AE38254-6DF2-4CB1-9547-A4CCF7AA7F04}" dt="2022-09-08T09:23:12.917" v="400" actId="20577"/>
          <ac:spMkLst>
            <pc:docMk/>
            <pc:sldMk cId="3509883701" sldId="258"/>
            <ac:spMk id="20" creationId="{8DE1AA1B-1099-4130-BA90-2B839A4E2E33}"/>
          </ac:spMkLst>
        </pc:spChg>
        <pc:spChg chg="add mod">
          <ac:chgData name="Federica Persico" userId="b692c908-a2ab-48bd-914e-59835c847669" providerId="ADAL" clId="{4AE38254-6DF2-4CB1-9547-A4CCF7AA7F04}" dt="2022-09-08T09:22:09.464" v="369" actId="207"/>
          <ac:spMkLst>
            <pc:docMk/>
            <pc:sldMk cId="3509883701" sldId="258"/>
            <ac:spMk id="23" creationId="{F3C795BC-3835-4269-A4D9-CB2106C099F0}"/>
          </ac:spMkLst>
        </pc:spChg>
        <pc:spChg chg="add mod">
          <ac:chgData name="Federica Persico" userId="b692c908-a2ab-48bd-914e-59835c847669" providerId="ADAL" clId="{4AE38254-6DF2-4CB1-9547-A4CCF7AA7F04}" dt="2022-09-08T09:22:45.477" v="394" actId="207"/>
          <ac:spMkLst>
            <pc:docMk/>
            <pc:sldMk cId="3509883701" sldId="258"/>
            <ac:spMk id="25" creationId="{544DA303-B9FE-4870-9811-6021C1A542D4}"/>
          </ac:spMkLst>
        </pc:spChg>
        <pc:spChg chg="del">
          <ac:chgData name="Federica Persico" userId="b692c908-a2ab-48bd-914e-59835c847669" providerId="ADAL" clId="{4AE38254-6DF2-4CB1-9547-A4CCF7AA7F04}" dt="2022-09-08T09:20:53.913" v="340" actId="478"/>
          <ac:spMkLst>
            <pc:docMk/>
            <pc:sldMk cId="3509883701" sldId="258"/>
            <ac:spMk id="27" creationId="{EB22727E-42BA-4791-889B-7FD16B4A599C}"/>
          </ac:spMkLst>
        </pc:spChg>
        <pc:spChg chg="add mod">
          <ac:chgData name="Federica Persico" userId="b692c908-a2ab-48bd-914e-59835c847669" providerId="ADAL" clId="{4AE38254-6DF2-4CB1-9547-A4CCF7AA7F04}" dt="2022-09-08T09:22:51.966" v="395" actId="207"/>
          <ac:spMkLst>
            <pc:docMk/>
            <pc:sldMk cId="3509883701" sldId="258"/>
            <ac:spMk id="29" creationId="{71067875-DEE0-45DB-B1FA-153BEAB9E484}"/>
          </ac:spMkLst>
        </pc:spChg>
        <pc:spChg chg="del">
          <ac:chgData name="Federica Persico" userId="b692c908-a2ab-48bd-914e-59835c847669" providerId="ADAL" clId="{4AE38254-6DF2-4CB1-9547-A4CCF7AA7F04}" dt="2022-09-08T09:20:53.913" v="340" actId="478"/>
          <ac:spMkLst>
            <pc:docMk/>
            <pc:sldMk cId="3509883701" sldId="258"/>
            <ac:spMk id="31" creationId="{F3C3A1BA-2978-4396-A79A-500CE29979F3}"/>
          </ac:spMkLst>
        </pc:spChg>
        <pc:spChg chg="del">
          <ac:chgData name="Federica Persico" userId="b692c908-a2ab-48bd-914e-59835c847669" providerId="ADAL" clId="{4AE38254-6DF2-4CB1-9547-A4CCF7AA7F04}" dt="2022-09-08T09:20:53.913" v="340" actId="478"/>
          <ac:spMkLst>
            <pc:docMk/>
            <pc:sldMk cId="3509883701" sldId="258"/>
            <ac:spMk id="32" creationId="{924DBC9E-4A38-4C09-B1AA-75440113344D}"/>
          </ac:spMkLst>
        </pc:spChg>
        <pc:spChg chg="del">
          <ac:chgData name="Federica Persico" userId="b692c908-a2ab-48bd-914e-59835c847669" providerId="ADAL" clId="{4AE38254-6DF2-4CB1-9547-A4CCF7AA7F04}" dt="2022-09-08T09:20:53.913" v="340" actId="478"/>
          <ac:spMkLst>
            <pc:docMk/>
            <pc:sldMk cId="3509883701" sldId="258"/>
            <ac:spMk id="33" creationId="{FDD16404-E355-42F9-B9D5-B84B3823A326}"/>
          </ac:spMkLst>
        </pc:spChg>
        <pc:spChg chg="del">
          <ac:chgData name="Federica Persico" userId="b692c908-a2ab-48bd-914e-59835c847669" providerId="ADAL" clId="{4AE38254-6DF2-4CB1-9547-A4CCF7AA7F04}" dt="2022-09-08T09:20:53.913" v="340" actId="478"/>
          <ac:spMkLst>
            <pc:docMk/>
            <pc:sldMk cId="3509883701" sldId="258"/>
            <ac:spMk id="34" creationId="{39A71A11-55D6-4B07-9E50-0336B0D310DA}"/>
          </ac:spMkLst>
        </pc:spChg>
        <pc:spChg chg="add mod">
          <ac:chgData name="Federica Persico" userId="b692c908-a2ab-48bd-914e-59835c847669" providerId="ADAL" clId="{4AE38254-6DF2-4CB1-9547-A4CCF7AA7F04}" dt="2022-09-08T09:22:57.274" v="396" actId="207"/>
          <ac:spMkLst>
            <pc:docMk/>
            <pc:sldMk cId="3509883701" sldId="258"/>
            <ac:spMk id="38" creationId="{D0C9C57A-9DD2-4FF2-B3A7-B28319D692F5}"/>
          </ac:spMkLst>
        </pc:spChg>
        <pc:spChg chg="add mod">
          <ac:chgData name="Federica Persico" userId="b692c908-a2ab-48bd-914e-59835c847669" providerId="ADAL" clId="{4AE38254-6DF2-4CB1-9547-A4CCF7AA7F04}" dt="2022-09-08T09:23:02.453" v="397" actId="207"/>
          <ac:spMkLst>
            <pc:docMk/>
            <pc:sldMk cId="3509883701" sldId="258"/>
            <ac:spMk id="40" creationId="{E82EC677-7753-4451-BABA-BA3C206651DC}"/>
          </ac:spMkLst>
        </pc:spChg>
      </pc:sldChg>
      <pc:sldChg chg="addSp delSp modSp new del mod">
        <pc:chgData name="Federica Persico" userId="b692c908-a2ab-48bd-914e-59835c847669" providerId="ADAL" clId="{4AE38254-6DF2-4CB1-9547-A4CCF7AA7F04}" dt="2022-09-08T14:07:47.691" v="2391" actId="47"/>
        <pc:sldMkLst>
          <pc:docMk/>
          <pc:sldMk cId="3192001534" sldId="259"/>
        </pc:sldMkLst>
        <pc:spChg chg="del">
          <ac:chgData name="Federica Persico" userId="b692c908-a2ab-48bd-914e-59835c847669" providerId="ADAL" clId="{4AE38254-6DF2-4CB1-9547-A4CCF7AA7F04}" dt="2022-09-08T09:10:10.001" v="319" actId="478"/>
          <ac:spMkLst>
            <pc:docMk/>
            <pc:sldMk cId="3192001534" sldId="259"/>
            <ac:spMk id="2" creationId="{457C7082-C1EA-43C1-96CF-D4E10208417C}"/>
          </ac:spMkLst>
        </pc:spChg>
        <pc:spChg chg="mod">
          <ac:chgData name="Federica Persico" userId="b692c908-a2ab-48bd-914e-59835c847669" providerId="ADAL" clId="{4AE38254-6DF2-4CB1-9547-A4CCF7AA7F04}" dt="2022-09-08T09:10:06.270" v="317" actId="20577"/>
          <ac:spMkLst>
            <pc:docMk/>
            <pc:sldMk cId="3192001534" sldId="259"/>
            <ac:spMk id="3" creationId="{BB58C05E-A40A-423D-9819-084316BEFC86}"/>
          </ac:spMkLst>
        </pc:spChg>
        <pc:spChg chg="del">
          <ac:chgData name="Federica Persico" userId="b692c908-a2ab-48bd-914e-59835c847669" providerId="ADAL" clId="{4AE38254-6DF2-4CB1-9547-A4CCF7AA7F04}" dt="2022-09-08T09:10:09.241" v="318" actId="478"/>
          <ac:spMkLst>
            <pc:docMk/>
            <pc:sldMk cId="3192001534" sldId="259"/>
            <ac:spMk id="4" creationId="{C88B38FE-9ADB-4743-88E8-95BFBA8BB65D}"/>
          </ac:spMkLst>
        </pc:spChg>
        <pc:spChg chg="mod topLvl">
          <ac:chgData name="Federica Persico" userId="b692c908-a2ab-48bd-914e-59835c847669" providerId="ADAL" clId="{4AE38254-6DF2-4CB1-9547-A4CCF7AA7F04}" dt="2022-09-08T12:48:50.012" v="1212" actId="165"/>
          <ac:spMkLst>
            <pc:docMk/>
            <pc:sldMk cId="3192001534" sldId="259"/>
            <ac:spMk id="16" creationId="{ECF93672-88B8-4E45-B344-989672F35D3F}"/>
          </ac:spMkLst>
        </pc:spChg>
        <pc:spChg chg="mod topLvl">
          <ac:chgData name="Federica Persico" userId="b692c908-a2ab-48bd-914e-59835c847669" providerId="ADAL" clId="{4AE38254-6DF2-4CB1-9547-A4CCF7AA7F04}" dt="2022-09-08T12:48:50.012" v="1212" actId="165"/>
          <ac:spMkLst>
            <pc:docMk/>
            <pc:sldMk cId="3192001534" sldId="259"/>
            <ac:spMk id="24" creationId="{96FD4AF6-5A45-40F1-9976-4AC5EB80C7A2}"/>
          </ac:spMkLst>
        </pc:spChg>
        <pc:spChg chg="mod">
          <ac:chgData name="Federica Persico" userId="b692c908-a2ab-48bd-914e-59835c847669" providerId="ADAL" clId="{4AE38254-6DF2-4CB1-9547-A4CCF7AA7F04}" dt="2022-09-08T12:48:50.012" v="1212" actId="165"/>
          <ac:spMkLst>
            <pc:docMk/>
            <pc:sldMk cId="3192001534" sldId="259"/>
            <ac:spMk id="25" creationId="{3F016EA8-4A0C-4608-AF19-6AEFD98A7B68}"/>
          </ac:spMkLst>
        </pc:spChg>
        <pc:spChg chg="mod">
          <ac:chgData name="Federica Persico" userId="b692c908-a2ab-48bd-914e-59835c847669" providerId="ADAL" clId="{4AE38254-6DF2-4CB1-9547-A4CCF7AA7F04}" dt="2022-09-08T12:48:50.012" v="1212" actId="165"/>
          <ac:spMkLst>
            <pc:docMk/>
            <pc:sldMk cId="3192001534" sldId="259"/>
            <ac:spMk id="26" creationId="{70C0259D-40D0-4577-AADC-441C5578B74E}"/>
          </ac:spMkLst>
        </pc:spChg>
        <pc:spChg chg="mod">
          <ac:chgData name="Federica Persico" userId="b692c908-a2ab-48bd-914e-59835c847669" providerId="ADAL" clId="{4AE38254-6DF2-4CB1-9547-A4CCF7AA7F04}" dt="2022-09-08T12:48:50.012" v="1212" actId="165"/>
          <ac:spMkLst>
            <pc:docMk/>
            <pc:sldMk cId="3192001534" sldId="259"/>
            <ac:spMk id="27" creationId="{58B569E1-74BC-4760-AF84-99C56A4045E7}"/>
          </ac:spMkLst>
        </pc:spChg>
        <pc:spChg chg="mod">
          <ac:chgData name="Federica Persico" userId="b692c908-a2ab-48bd-914e-59835c847669" providerId="ADAL" clId="{4AE38254-6DF2-4CB1-9547-A4CCF7AA7F04}" dt="2022-09-08T12:48:50.012" v="1212" actId="165"/>
          <ac:spMkLst>
            <pc:docMk/>
            <pc:sldMk cId="3192001534" sldId="259"/>
            <ac:spMk id="28" creationId="{2B1D355A-9960-4664-9F4A-313B2A376FFA}"/>
          </ac:spMkLst>
        </pc:spChg>
        <pc:spChg chg="mod">
          <ac:chgData name="Federica Persico" userId="b692c908-a2ab-48bd-914e-59835c847669" providerId="ADAL" clId="{4AE38254-6DF2-4CB1-9547-A4CCF7AA7F04}" dt="2022-09-08T12:48:50.012" v="1212" actId="165"/>
          <ac:spMkLst>
            <pc:docMk/>
            <pc:sldMk cId="3192001534" sldId="259"/>
            <ac:spMk id="29" creationId="{C0361725-F415-435B-9EB9-342E19EB46DD}"/>
          </ac:spMkLst>
        </pc:spChg>
        <pc:spChg chg="mod">
          <ac:chgData name="Federica Persico" userId="b692c908-a2ab-48bd-914e-59835c847669" providerId="ADAL" clId="{4AE38254-6DF2-4CB1-9547-A4CCF7AA7F04}" dt="2022-09-08T12:48:50.012" v="1212" actId="165"/>
          <ac:spMkLst>
            <pc:docMk/>
            <pc:sldMk cId="3192001534" sldId="259"/>
            <ac:spMk id="30" creationId="{8B403802-83BF-4506-A36E-E74175D13EA7}"/>
          </ac:spMkLst>
        </pc:spChg>
        <pc:spChg chg="mod">
          <ac:chgData name="Federica Persico" userId="b692c908-a2ab-48bd-914e-59835c847669" providerId="ADAL" clId="{4AE38254-6DF2-4CB1-9547-A4CCF7AA7F04}" dt="2022-09-08T12:48:50.012" v="1212" actId="165"/>
          <ac:spMkLst>
            <pc:docMk/>
            <pc:sldMk cId="3192001534" sldId="259"/>
            <ac:spMk id="31" creationId="{7E28841D-B642-4DB1-8240-CAA87AC926B2}"/>
          </ac:spMkLst>
        </pc:spChg>
        <pc:spChg chg="mod">
          <ac:chgData name="Federica Persico" userId="b692c908-a2ab-48bd-914e-59835c847669" providerId="ADAL" clId="{4AE38254-6DF2-4CB1-9547-A4CCF7AA7F04}" dt="2022-09-08T12:48:50.012" v="1212" actId="165"/>
          <ac:spMkLst>
            <pc:docMk/>
            <pc:sldMk cId="3192001534" sldId="259"/>
            <ac:spMk id="32" creationId="{FE1F3176-CFB1-487F-B5EA-7C11D33CAAF9}"/>
          </ac:spMkLst>
        </pc:spChg>
        <pc:spChg chg="mod">
          <ac:chgData name="Federica Persico" userId="b692c908-a2ab-48bd-914e-59835c847669" providerId="ADAL" clId="{4AE38254-6DF2-4CB1-9547-A4CCF7AA7F04}" dt="2022-09-08T12:48:50.012" v="1212" actId="165"/>
          <ac:spMkLst>
            <pc:docMk/>
            <pc:sldMk cId="3192001534" sldId="259"/>
            <ac:spMk id="33" creationId="{307FE225-5B06-445C-B823-7600CF389FAF}"/>
          </ac:spMkLst>
        </pc:spChg>
        <pc:spChg chg="mod">
          <ac:chgData name="Federica Persico" userId="b692c908-a2ab-48bd-914e-59835c847669" providerId="ADAL" clId="{4AE38254-6DF2-4CB1-9547-A4CCF7AA7F04}" dt="2022-09-08T12:48:50.012" v="1212" actId="165"/>
          <ac:spMkLst>
            <pc:docMk/>
            <pc:sldMk cId="3192001534" sldId="259"/>
            <ac:spMk id="34" creationId="{0340E624-D2D3-49A1-BACA-E375FC93AAA0}"/>
          </ac:spMkLst>
        </pc:spChg>
        <pc:spChg chg="mod">
          <ac:chgData name="Federica Persico" userId="b692c908-a2ab-48bd-914e-59835c847669" providerId="ADAL" clId="{4AE38254-6DF2-4CB1-9547-A4CCF7AA7F04}" dt="2022-09-08T12:48:50.012" v="1212" actId="165"/>
          <ac:spMkLst>
            <pc:docMk/>
            <pc:sldMk cId="3192001534" sldId="259"/>
            <ac:spMk id="35" creationId="{1B853A5B-993C-4F37-9A4D-EBDBB6F406D7}"/>
          </ac:spMkLst>
        </pc:spChg>
        <pc:spChg chg="mod">
          <ac:chgData name="Federica Persico" userId="b692c908-a2ab-48bd-914e-59835c847669" providerId="ADAL" clId="{4AE38254-6DF2-4CB1-9547-A4CCF7AA7F04}" dt="2022-09-08T12:48:50.012" v="1212" actId="165"/>
          <ac:spMkLst>
            <pc:docMk/>
            <pc:sldMk cId="3192001534" sldId="259"/>
            <ac:spMk id="36" creationId="{7DEC2A50-2610-4CA0-B83A-56F236D8888C}"/>
          </ac:spMkLst>
        </pc:spChg>
        <pc:spChg chg="mod">
          <ac:chgData name="Federica Persico" userId="b692c908-a2ab-48bd-914e-59835c847669" providerId="ADAL" clId="{4AE38254-6DF2-4CB1-9547-A4CCF7AA7F04}" dt="2022-09-08T12:48:50.012" v="1212" actId="165"/>
          <ac:spMkLst>
            <pc:docMk/>
            <pc:sldMk cId="3192001534" sldId="259"/>
            <ac:spMk id="37" creationId="{AD9838A8-9A8F-413E-8E65-EA08FAA9A317}"/>
          </ac:spMkLst>
        </pc:spChg>
        <pc:spChg chg="mod">
          <ac:chgData name="Federica Persico" userId="b692c908-a2ab-48bd-914e-59835c847669" providerId="ADAL" clId="{4AE38254-6DF2-4CB1-9547-A4CCF7AA7F04}" dt="2022-09-08T12:48:50.012" v="1212" actId="165"/>
          <ac:spMkLst>
            <pc:docMk/>
            <pc:sldMk cId="3192001534" sldId="259"/>
            <ac:spMk id="38" creationId="{9DAFC5FD-2CE7-4F8F-B767-2E8198D0FEDD}"/>
          </ac:spMkLst>
        </pc:spChg>
        <pc:spChg chg="mod">
          <ac:chgData name="Federica Persico" userId="b692c908-a2ab-48bd-914e-59835c847669" providerId="ADAL" clId="{4AE38254-6DF2-4CB1-9547-A4CCF7AA7F04}" dt="2022-09-08T12:48:50.012" v="1212" actId="165"/>
          <ac:spMkLst>
            <pc:docMk/>
            <pc:sldMk cId="3192001534" sldId="259"/>
            <ac:spMk id="39" creationId="{246F8A2A-2A3E-45B9-AF3C-E58900EFFBC5}"/>
          </ac:spMkLst>
        </pc:spChg>
        <pc:spChg chg="mod">
          <ac:chgData name="Federica Persico" userId="b692c908-a2ab-48bd-914e-59835c847669" providerId="ADAL" clId="{4AE38254-6DF2-4CB1-9547-A4CCF7AA7F04}" dt="2022-09-08T12:48:50.012" v="1212" actId="165"/>
          <ac:spMkLst>
            <pc:docMk/>
            <pc:sldMk cId="3192001534" sldId="259"/>
            <ac:spMk id="40" creationId="{C537BF0F-1FB6-4A06-9CB7-50DAD5A2747C}"/>
          </ac:spMkLst>
        </pc:spChg>
        <pc:spChg chg="mod">
          <ac:chgData name="Federica Persico" userId="b692c908-a2ab-48bd-914e-59835c847669" providerId="ADAL" clId="{4AE38254-6DF2-4CB1-9547-A4CCF7AA7F04}" dt="2022-09-08T12:48:50.012" v="1212" actId="165"/>
          <ac:spMkLst>
            <pc:docMk/>
            <pc:sldMk cId="3192001534" sldId="259"/>
            <ac:spMk id="41" creationId="{2D36BB8A-4467-4C0F-9386-A7D5D56B1C02}"/>
          </ac:spMkLst>
        </pc:spChg>
        <pc:spChg chg="mod">
          <ac:chgData name="Federica Persico" userId="b692c908-a2ab-48bd-914e-59835c847669" providerId="ADAL" clId="{4AE38254-6DF2-4CB1-9547-A4CCF7AA7F04}" dt="2022-09-08T12:48:50.012" v="1212" actId="165"/>
          <ac:spMkLst>
            <pc:docMk/>
            <pc:sldMk cId="3192001534" sldId="259"/>
            <ac:spMk id="42" creationId="{88C14DBF-6B03-409D-81E5-3645FA9CBAF9}"/>
          </ac:spMkLst>
        </pc:spChg>
        <pc:spChg chg="mod">
          <ac:chgData name="Federica Persico" userId="b692c908-a2ab-48bd-914e-59835c847669" providerId="ADAL" clId="{4AE38254-6DF2-4CB1-9547-A4CCF7AA7F04}" dt="2022-09-08T12:48:50.012" v="1212" actId="165"/>
          <ac:spMkLst>
            <pc:docMk/>
            <pc:sldMk cId="3192001534" sldId="259"/>
            <ac:spMk id="43" creationId="{7708F119-6C13-4EFE-9BFA-94DE354A7EEA}"/>
          </ac:spMkLst>
        </pc:spChg>
        <pc:spChg chg="mod">
          <ac:chgData name="Federica Persico" userId="b692c908-a2ab-48bd-914e-59835c847669" providerId="ADAL" clId="{4AE38254-6DF2-4CB1-9547-A4CCF7AA7F04}" dt="2022-09-08T12:48:50.012" v="1212" actId="165"/>
          <ac:spMkLst>
            <pc:docMk/>
            <pc:sldMk cId="3192001534" sldId="259"/>
            <ac:spMk id="44" creationId="{7AE939FC-7DAB-4F0C-8978-B59DE5528C83}"/>
          </ac:spMkLst>
        </pc:spChg>
        <pc:spChg chg="mod">
          <ac:chgData name="Federica Persico" userId="b692c908-a2ab-48bd-914e-59835c847669" providerId="ADAL" clId="{4AE38254-6DF2-4CB1-9547-A4CCF7AA7F04}" dt="2022-09-08T12:48:50.012" v="1212" actId="165"/>
          <ac:spMkLst>
            <pc:docMk/>
            <pc:sldMk cId="3192001534" sldId="259"/>
            <ac:spMk id="45" creationId="{8B2E2F46-5F75-47AC-A83E-DC20DB2C70F3}"/>
          </ac:spMkLst>
        </pc:spChg>
        <pc:spChg chg="mod">
          <ac:chgData name="Federica Persico" userId="b692c908-a2ab-48bd-914e-59835c847669" providerId="ADAL" clId="{4AE38254-6DF2-4CB1-9547-A4CCF7AA7F04}" dt="2022-09-08T12:48:50.012" v="1212" actId="165"/>
          <ac:spMkLst>
            <pc:docMk/>
            <pc:sldMk cId="3192001534" sldId="259"/>
            <ac:spMk id="46" creationId="{6493473D-643F-4CE7-81A1-8FFC1EA8BAA0}"/>
          </ac:spMkLst>
        </pc:spChg>
        <pc:spChg chg="mod">
          <ac:chgData name="Federica Persico" userId="b692c908-a2ab-48bd-914e-59835c847669" providerId="ADAL" clId="{4AE38254-6DF2-4CB1-9547-A4CCF7AA7F04}" dt="2022-09-08T12:48:50.012" v="1212" actId="165"/>
          <ac:spMkLst>
            <pc:docMk/>
            <pc:sldMk cId="3192001534" sldId="259"/>
            <ac:spMk id="47" creationId="{959BF8AF-D426-4F25-8383-6EA3C36DC3B8}"/>
          </ac:spMkLst>
        </pc:spChg>
        <pc:spChg chg="mod">
          <ac:chgData name="Federica Persico" userId="b692c908-a2ab-48bd-914e-59835c847669" providerId="ADAL" clId="{4AE38254-6DF2-4CB1-9547-A4CCF7AA7F04}" dt="2022-09-08T12:48:50.012" v="1212" actId="165"/>
          <ac:spMkLst>
            <pc:docMk/>
            <pc:sldMk cId="3192001534" sldId="259"/>
            <ac:spMk id="48" creationId="{293DE92F-D223-40F9-8158-FA11E882F79F}"/>
          </ac:spMkLst>
        </pc:spChg>
        <pc:spChg chg="mod">
          <ac:chgData name="Federica Persico" userId="b692c908-a2ab-48bd-914e-59835c847669" providerId="ADAL" clId="{4AE38254-6DF2-4CB1-9547-A4CCF7AA7F04}" dt="2022-09-08T12:48:50.012" v="1212" actId="165"/>
          <ac:spMkLst>
            <pc:docMk/>
            <pc:sldMk cId="3192001534" sldId="259"/>
            <ac:spMk id="49" creationId="{A1C25A9F-E669-405A-A185-94254F94A707}"/>
          </ac:spMkLst>
        </pc:spChg>
        <pc:spChg chg="mod">
          <ac:chgData name="Federica Persico" userId="b692c908-a2ab-48bd-914e-59835c847669" providerId="ADAL" clId="{4AE38254-6DF2-4CB1-9547-A4CCF7AA7F04}" dt="2022-09-08T12:48:50.012" v="1212" actId="165"/>
          <ac:spMkLst>
            <pc:docMk/>
            <pc:sldMk cId="3192001534" sldId="259"/>
            <ac:spMk id="50" creationId="{C85BC3E4-F013-4D19-9029-DA3CDDFFA533}"/>
          </ac:spMkLst>
        </pc:spChg>
        <pc:spChg chg="mod">
          <ac:chgData name="Federica Persico" userId="b692c908-a2ab-48bd-914e-59835c847669" providerId="ADAL" clId="{4AE38254-6DF2-4CB1-9547-A4CCF7AA7F04}" dt="2022-09-08T12:48:50.012" v="1212" actId="165"/>
          <ac:spMkLst>
            <pc:docMk/>
            <pc:sldMk cId="3192001534" sldId="259"/>
            <ac:spMk id="51" creationId="{E143BD9E-6E96-4F60-AA99-236FE7DD9093}"/>
          </ac:spMkLst>
        </pc:spChg>
        <pc:spChg chg="mod">
          <ac:chgData name="Federica Persico" userId="b692c908-a2ab-48bd-914e-59835c847669" providerId="ADAL" clId="{4AE38254-6DF2-4CB1-9547-A4CCF7AA7F04}" dt="2022-09-08T12:48:50.012" v="1212" actId="165"/>
          <ac:spMkLst>
            <pc:docMk/>
            <pc:sldMk cId="3192001534" sldId="259"/>
            <ac:spMk id="52" creationId="{047FB4CB-5772-46C1-A30D-B4382784EA7B}"/>
          </ac:spMkLst>
        </pc:spChg>
        <pc:spChg chg="mod">
          <ac:chgData name="Federica Persico" userId="b692c908-a2ab-48bd-914e-59835c847669" providerId="ADAL" clId="{4AE38254-6DF2-4CB1-9547-A4CCF7AA7F04}" dt="2022-09-08T12:48:50.012" v="1212" actId="165"/>
          <ac:spMkLst>
            <pc:docMk/>
            <pc:sldMk cId="3192001534" sldId="259"/>
            <ac:spMk id="53" creationId="{24D836F6-D038-4A10-A666-E414F2D0CF16}"/>
          </ac:spMkLst>
        </pc:spChg>
        <pc:spChg chg="mod">
          <ac:chgData name="Federica Persico" userId="b692c908-a2ab-48bd-914e-59835c847669" providerId="ADAL" clId="{4AE38254-6DF2-4CB1-9547-A4CCF7AA7F04}" dt="2022-09-08T12:48:50.012" v="1212" actId="165"/>
          <ac:spMkLst>
            <pc:docMk/>
            <pc:sldMk cId="3192001534" sldId="259"/>
            <ac:spMk id="54" creationId="{5A695620-0C3A-4F9F-A6DD-D592F13F239A}"/>
          </ac:spMkLst>
        </pc:spChg>
        <pc:spChg chg="mod">
          <ac:chgData name="Federica Persico" userId="b692c908-a2ab-48bd-914e-59835c847669" providerId="ADAL" clId="{4AE38254-6DF2-4CB1-9547-A4CCF7AA7F04}" dt="2022-09-08T12:48:50.012" v="1212" actId="165"/>
          <ac:spMkLst>
            <pc:docMk/>
            <pc:sldMk cId="3192001534" sldId="259"/>
            <ac:spMk id="55" creationId="{BDD8EF66-CECF-4A4C-8E8C-5B1C09C9CF99}"/>
          </ac:spMkLst>
        </pc:spChg>
        <pc:spChg chg="mod">
          <ac:chgData name="Federica Persico" userId="b692c908-a2ab-48bd-914e-59835c847669" providerId="ADAL" clId="{4AE38254-6DF2-4CB1-9547-A4CCF7AA7F04}" dt="2022-09-08T12:48:50.012" v="1212" actId="165"/>
          <ac:spMkLst>
            <pc:docMk/>
            <pc:sldMk cId="3192001534" sldId="259"/>
            <ac:spMk id="56" creationId="{1FF0F4BC-7E2E-4425-A145-AAEF76EFF653}"/>
          </ac:spMkLst>
        </pc:spChg>
        <pc:spChg chg="mod">
          <ac:chgData name="Federica Persico" userId="b692c908-a2ab-48bd-914e-59835c847669" providerId="ADAL" clId="{4AE38254-6DF2-4CB1-9547-A4CCF7AA7F04}" dt="2022-09-08T12:48:50.012" v="1212" actId="165"/>
          <ac:spMkLst>
            <pc:docMk/>
            <pc:sldMk cId="3192001534" sldId="259"/>
            <ac:spMk id="57" creationId="{28D30760-7A1B-4A02-B42E-42FC1E281400}"/>
          </ac:spMkLst>
        </pc:spChg>
        <pc:spChg chg="mod">
          <ac:chgData name="Federica Persico" userId="b692c908-a2ab-48bd-914e-59835c847669" providerId="ADAL" clId="{4AE38254-6DF2-4CB1-9547-A4CCF7AA7F04}" dt="2022-09-08T12:48:50.012" v="1212" actId="165"/>
          <ac:spMkLst>
            <pc:docMk/>
            <pc:sldMk cId="3192001534" sldId="259"/>
            <ac:spMk id="58" creationId="{A451BF40-5BDA-4CCC-8E9B-18B85824D612}"/>
          </ac:spMkLst>
        </pc:spChg>
        <pc:spChg chg="mod">
          <ac:chgData name="Federica Persico" userId="b692c908-a2ab-48bd-914e-59835c847669" providerId="ADAL" clId="{4AE38254-6DF2-4CB1-9547-A4CCF7AA7F04}" dt="2022-09-08T12:48:50.012" v="1212" actId="165"/>
          <ac:spMkLst>
            <pc:docMk/>
            <pc:sldMk cId="3192001534" sldId="259"/>
            <ac:spMk id="59" creationId="{AB118D6D-7421-41DC-92E6-140CE4612994}"/>
          </ac:spMkLst>
        </pc:spChg>
        <pc:spChg chg="mod">
          <ac:chgData name="Federica Persico" userId="b692c908-a2ab-48bd-914e-59835c847669" providerId="ADAL" clId="{4AE38254-6DF2-4CB1-9547-A4CCF7AA7F04}" dt="2022-09-08T12:48:50.012" v="1212" actId="165"/>
          <ac:spMkLst>
            <pc:docMk/>
            <pc:sldMk cId="3192001534" sldId="259"/>
            <ac:spMk id="60" creationId="{3DCA74E7-173C-416E-A6EE-6EFFFECDA786}"/>
          </ac:spMkLst>
        </pc:spChg>
        <pc:spChg chg="mod">
          <ac:chgData name="Federica Persico" userId="b692c908-a2ab-48bd-914e-59835c847669" providerId="ADAL" clId="{4AE38254-6DF2-4CB1-9547-A4CCF7AA7F04}" dt="2022-09-08T12:48:50.012" v="1212" actId="165"/>
          <ac:spMkLst>
            <pc:docMk/>
            <pc:sldMk cId="3192001534" sldId="259"/>
            <ac:spMk id="61" creationId="{39DC0908-7A2D-47A3-81EE-807C8BB66DD0}"/>
          </ac:spMkLst>
        </pc:spChg>
        <pc:spChg chg="mod">
          <ac:chgData name="Federica Persico" userId="b692c908-a2ab-48bd-914e-59835c847669" providerId="ADAL" clId="{4AE38254-6DF2-4CB1-9547-A4CCF7AA7F04}" dt="2022-09-08T12:48:50.012" v="1212" actId="165"/>
          <ac:spMkLst>
            <pc:docMk/>
            <pc:sldMk cId="3192001534" sldId="259"/>
            <ac:spMk id="62" creationId="{907CD9E1-FD4B-4EE7-A610-A3758C9FAB12}"/>
          </ac:spMkLst>
        </pc:spChg>
        <pc:spChg chg="mod">
          <ac:chgData name="Federica Persico" userId="b692c908-a2ab-48bd-914e-59835c847669" providerId="ADAL" clId="{4AE38254-6DF2-4CB1-9547-A4CCF7AA7F04}" dt="2022-09-08T12:48:50.012" v="1212" actId="165"/>
          <ac:spMkLst>
            <pc:docMk/>
            <pc:sldMk cId="3192001534" sldId="259"/>
            <ac:spMk id="63" creationId="{E407B9AE-74ED-4C50-9F4D-E772992D2536}"/>
          </ac:spMkLst>
        </pc:spChg>
        <pc:spChg chg="mod">
          <ac:chgData name="Federica Persico" userId="b692c908-a2ab-48bd-914e-59835c847669" providerId="ADAL" clId="{4AE38254-6DF2-4CB1-9547-A4CCF7AA7F04}" dt="2022-09-08T12:48:50.012" v="1212" actId="165"/>
          <ac:spMkLst>
            <pc:docMk/>
            <pc:sldMk cId="3192001534" sldId="259"/>
            <ac:spMk id="64" creationId="{1B165ACD-8D6F-4335-A309-28D7668E3850}"/>
          </ac:spMkLst>
        </pc:spChg>
        <pc:spChg chg="mod">
          <ac:chgData name="Federica Persico" userId="b692c908-a2ab-48bd-914e-59835c847669" providerId="ADAL" clId="{4AE38254-6DF2-4CB1-9547-A4CCF7AA7F04}" dt="2022-09-08T12:48:50.012" v="1212" actId="165"/>
          <ac:spMkLst>
            <pc:docMk/>
            <pc:sldMk cId="3192001534" sldId="259"/>
            <ac:spMk id="65" creationId="{90C79EE6-B123-43D8-B02F-70E8E5905C6A}"/>
          </ac:spMkLst>
        </pc:spChg>
        <pc:spChg chg="mod">
          <ac:chgData name="Federica Persico" userId="b692c908-a2ab-48bd-914e-59835c847669" providerId="ADAL" clId="{4AE38254-6DF2-4CB1-9547-A4CCF7AA7F04}" dt="2022-09-08T12:48:50.012" v="1212" actId="165"/>
          <ac:spMkLst>
            <pc:docMk/>
            <pc:sldMk cId="3192001534" sldId="259"/>
            <ac:spMk id="66" creationId="{2C3334E9-EACA-424E-93A8-D232E1D161E2}"/>
          </ac:spMkLst>
        </pc:spChg>
        <pc:spChg chg="mod">
          <ac:chgData name="Federica Persico" userId="b692c908-a2ab-48bd-914e-59835c847669" providerId="ADAL" clId="{4AE38254-6DF2-4CB1-9547-A4CCF7AA7F04}" dt="2022-09-08T12:48:50.012" v="1212" actId="165"/>
          <ac:spMkLst>
            <pc:docMk/>
            <pc:sldMk cId="3192001534" sldId="259"/>
            <ac:spMk id="67" creationId="{F899A910-A8B1-492E-A435-7574E1779581}"/>
          </ac:spMkLst>
        </pc:spChg>
        <pc:spChg chg="mod">
          <ac:chgData name="Federica Persico" userId="b692c908-a2ab-48bd-914e-59835c847669" providerId="ADAL" clId="{4AE38254-6DF2-4CB1-9547-A4CCF7AA7F04}" dt="2022-09-08T12:48:50.012" v="1212" actId="165"/>
          <ac:spMkLst>
            <pc:docMk/>
            <pc:sldMk cId="3192001534" sldId="259"/>
            <ac:spMk id="68" creationId="{B4512731-DC26-4D9A-B9C1-CF29332C7C22}"/>
          </ac:spMkLst>
        </pc:spChg>
        <pc:spChg chg="mod">
          <ac:chgData name="Federica Persico" userId="b692c908-a2ab-48bd-914e-59835c847669" providerId="ADAL" clId="{4AE38254-6DF2-4CB1-9547-A4CCF7AA7F04}" dt="2022-09-08T12:48:50.012" v="1212" actId="165"/>
          <ac:spMkLst>
            <pc:docMk/>
            <pc:sldMk cId="3192001534" sldId="259"/>
            <ac:spMk id="69" creationId="{36A50B71-17BD-454F-8FBF-BB574057E4DF}"/>
          </ac:spMkLst>
        </pc:spChg>
        <pc:spChg chg="mod">
          <ac:chgData name="Federica Persico" userId="b692c908-a2ab-48bd-914e-59835c847669" providerId="ADAL" clId="{4AE38254-6DF2-4CB1-9547-A4CCF7AA7F04}" dt="2022-09-08T12:48:50.012" v="1212" actId="165"/>
          <ac:spMkLst>
            <pc:docMk/>
            <pc:sldMk cId="3192001534" sldId="259"/>
            <ac:spMk id="70" creationId="{E171714E-2D14-4098-9D56-4C5962EBE44F}"/>
          </ac:spMkLst>
        </pc:spChg>
        <pc:spChg chg="mod">
          <ac:chgData name="Federica Persico" userId="b692c908-a2ab-48bd-914e-59835c847669" providerId="ADAL" clId="{4AE38254-6DF2-4CB1-9547-A4CCF7AA7F04}" dt="2022-09-08T12:48:50.012" v="1212" actId="165"/>
          <ac:spMkLst>
            <pc:docMk/>
            <pc:sldMk cId="3192001534" sldId="259"/>
            <ac:spMk id="71" creationId="{46B1478C-3935-4174-87D9-D635EB9EDA31}"/>
          </ac:spMkLst>
        </pc:spChg>
        <pc:spChg chg="mod">
          <ac:chgData name="Federica Persico" userId="b692c908-a2ab-48bd-914e-59835c847669" providerId="ADAL" clId="{4AE38254-6DF2-4CB1-9547-A4CCF7AA7F04}" dt="2022-09-08T12:48:50.012" v="1212" actId="165"/>
          <ac:spMkLst>
            <pc:docMk/>
            <pc:sldMk cId="3192001534" sldId="259"/>
            <ac:spMk id="72" creationId="{B0133DCB-3A7F-49B3-AB12-52B3C1FA9B93}"/>
          </ac:spMkLst>
        </pc:spChg>
        <pc:spChg chg="mod">
          <ac:chgData name="Federica Persico" userId="b692c908-a2ab-48bd-914e-59835c847669" providerId="ADAL" clId="{4AE38254-6DF2-4CB1-9547-A4CCF7AA7F04}" dt="2022-09-08T12:48:50.012" v="1212" actId="165"/>
          <ac:spMkLst>
            <pc:docMk/>
            <pc:sldMk cId="3192001534" sldId="259"/>
            <ac:spMk id="73" creationId="{79A3A46A-76DB-470C-8ADD-6D2E15900469}"/>
          </ac:spMkLst>
        </pc:spChg>
        <pc:spChg chg="mod">
          <ac:chgData name="Federica Persico" userId="b692c908-a2ab-48bd-914e-59835c847669" providerId="ADAL" clId="{4AE38254-6DF2-4CB1-9547-A4CCF7AA7F04}" dt="2022-09-08T12:48:50.012" v="1212" actId="165"/>
          <ac:spMkLst>
            <pc:docMk/>
            <pc:sldMk cId="3192001534" sldId="259"/>
            <ac:spMk id="74" creationId="{00A767DD-8F2E-4089-8D19-A922268103AD}"/>
          </ac:spMkLst>
        </pc:spChg>
        <pc:spChg chg="mod">
          <ac:chgData name="Federica Persico" userId="b692c908-a2ab-48bd-914e-59835c847669" providerId="ADAL" clId="{4AE38254-6DF2-4CB1-9547-A4CCF7AA7F04}" dt="2022-09-08T12:48:50.012" v="1212" actId="165"/>
          <ac:spMkLst>
            <pc:docMk/>
            <pc:sldMk cId="3192001534" sldId="259"/>
            <ac:spMk id="75" creationId="{32D12FD0-885B-45FE-A2B8-47D9CEB06117}"/>
          </ac:spMkLst>
        </pc:spChg>
        <pc:spChg chg="mod">
          <ac:chgData name="Federica Persico" userId="b692c908-a2ab-48bd-914e-59835c847669" providerId="ADAL" clId="{4AE38254-6DF2-4CB1-9547-A4CCF7AA7F04}" dt="2022-09-08T12:48:50.012" v="1212" actId="165"/>
          <ac:spMkLst>
            <pc:docMk/>
            <pc:sldMk cId="3192001534" sldId="259"/>
            <ac:spMk id="76" creationId="{C7489D95-3A32-4039-BA23-C74FAC7B6600}"/>
          </ac:spMkLst>
        </pc:spChg>
        <pc:spChg chg="mod">
          <ac:chgData name="Federica Persico" userId="b692c908-a2ab-48bd-914e-59835c847669" providerId="ADAL" clId="{4AE38254-6DF2-4CB1-9547-A4CCF7AA7F04}" dt="2022-09-08T12:48:50.012" v="1212" actId="165"/>
          <ac:spMkLst>
            <pc:docMk/>
            <pc:sldMk cId="3192001534" sldId="259"/>
            <ac:spMk id="77" creationId="{D15C2D6E-6A0A-41DE-95FE-632F2B158575}"/>
          </ac:spMkLst>
        </pc:spChg>
        <pc:spChg chg="mod">
          <ac:chgData name="Federica Persico" userId="b692c908-a2ab-48bd-914e-59835c847669" providerId="ADAL" clId="{4AE38254-6DF2-4CB1-9547-A4CCF7AA7F04}" dt="2022-09-08T12:48:50.012" v="1212" actId="165"/>
          <ac:spMkLst>
            <pc:docMk/>
            <pc:sldMk cId="3192001534" sldId="259"/>
            <ac:spMk id="78" creationId="{746D26E4-D16F-46FE-A486-026C5F0691F5}"/>
          </ac:spMkLst>
        </pc:spChg>
        <pc:spChg chg="mod">
          <ac:chgData name="Federica Persico" userId="b692c908-a2ab-48bd-914e-59835c847669" providerId="ADAL" clId="{4AE38254-6DF2-4CB1-9547-A4CCF7AA7F04}" dt="2022-09-08T12:48:50.012" v="1212" actId="165"/>
          <ac:spMkLst>
            <pc:docMk/>
            <pc:sldMk cId="3192001534" sldId="259"/>
            <ac:spMk id="79" creationId="{58DBD946-5AEC-4B1F-A1AB-97F6F7ECB7C1}"/>
          </ac:spMkLst>
        </pc:spChg>
        <pc:spChg chg="mod">
          <ac:chgData name="Federica Persico" userId="b692c908-a2ab-48bd-914e-59835c847669" providerId="ADAL" clId="{4AE38254-6DF2-4CB1-9547-A4CCF7AA7F04}" dt="2022-09-08T12:48:50.012" v="1212" actId="165"/>
          <ac:spMkLst>
            <pc:docMk/>
            <pc:sldMk cId="3192001534" sldId="259"/>
            <ac:spMk id="80" creationId="{A33CC317-987C-4576-BF7E-89CFACB46922}"/>
          </ac:spMkLst>
        </pc:spChg>
        <pc:spChg chg="mod">
          <ac:chgData name="Federica Persico" userId="b692c908-a2ab-48bd-914e-59835c847669" providerId="ADAL" clId="{4AE38254-6DF2-4CB1-9547-A4CCF7AA7F04}" dt="2022-09-08T12:48:50.012" v="1212" actId="165"/>
          <ac:spMkLst>
            <pc:docMk/>
            <pc:sldMk cId="3192001534" sldId="259"/>
            <ac:spMk id="81" creationId="{0C61F96E-7123-4F6E-867C-FFFC7AFC5B0F}"/>
          </ac:spMkLst>
        </pc:spChg>
        <pc:spChg chg="mod">
          <ac:chgData name="Federica Persico" userId="b692c908-a2ab-48bd-914e-59835c847669" providerId="ADAL" clId="{4AE38254-6DF2-4CB1-9547-A4CCF7AA7F04}" dt="2022-09-08T12:48:50.012" v="1212" actId="165"/>
          <ac:spMkLst>
            <pc:docMk/>
            <pc:sldMk cId="3192001534" sldId="259"/>
            <ac:spMk id="82" creationId="{13305459-4206-4F92-A1CA-326784EB2EE6}"/>
          </ac:spMkLst>
        </pc:spChg>
        <pc:spChg chg="mod">
          <ac:chgData name="Federica Persico" userId="b692c908-a2ab-48bd-914e-59835c847669" providerId="ADAL" clId="{4AE38254-6DF2-4CB1-9547-A4CCF7AA7F04}" dt="2022-09-08T12:48:50.012" v="1212" actId="165"/>
          <ac:spMkLst>
            <pc:docMk/>
            <pc:sldMk cId="3192001534" sldId="259"/>
            <ac:spMk id="83" creationId="{FC729C31-0C0F-40FA-82E6-B9075B762BC1}"/>
          </ac:spMkLst>
        </pc:spChg>
        <pc:spChg chg="mod">
          <ac:chgData name="Federica Persico" userId="b692c908-a2ab-48bd-914e-59835c847669" providerId="ADAL" clId="{4AE38254-6DF2-4CB1-9547-A4CCF7AA7F04}" dt="2022-09-08T12:48:50.012" v="1212" actId="165"/>
          <ac:spMkLst>
            <pc:docMk/>
            <pc:sldMk cId="3192001534" sldId="259"/>
            <ac:spMk id="84" creationId="{DDE2B6F3-4A93-4FA3-BD94-FCBB34B50B6A}"/>
          </ac:spMkLst>
        </pc:spChg>
        <pc:spChg chg="mod">
          <ac:chgData name="Federica Persico" userId="b692c908-a2ab-48bd-914e-59835c847669" providerId="ADAL" clId="{4AE38254-6DF2-4CB1-9547-A4CCF7AA7F04}" dt="2022-09-08T12:48:50.012" v="1212" actId="165"/>
          <ac:spMkLst>
            <pc:docMk/>
            <pc:sldMk cId="3192001534" sldId="259"/>
            <ac:spMk id="85" creationId="{978C5667-414A-4324-80BA-1D5971B304F6}"/>
          </ac:spMkLst>
        </pc:spChg>
        <pc:spChg chg="mod">
          <ac:chgData name="Federica Persico" userId="b692c908-a2ab-48bd-914e-59835c847669" providerId="ADAL" clId="{4AE38254-6DF2-4CB1-9547-A4CCF7AA7F04}" dt="2022-09-08T12:48:50.012" v="1212" actId="165"/>
          <ac:spMkLst>
            <pc:docMk/>
            <pc:sldMk cId="3192001534" sldId="259"/>
            <ac:spMk id="86" creationId="{6AED5DE7-CDE5-4B44-BC18-B0354B55EEC3}"/>
          </ac:spMkLst>
        </pc:spChg>
        <pc:spChg chg="mod">
          <ac:chgData name="Federica Persico" userId="b692c908-a2ab-48bd-914e-59835c847669" providerId="ADAL" clId="{4AE38254-6DF2-4CB1-9547-A4CCF7AA7F04}" dt="2022-09-08T12:48:50.012" v="1212" actId="165"/>
          <ac:spMkLst>
            <pc:docMk/>
            <pc:sldMk cId="3192001534" sldId="259"/>
            <ac:spMk id="87" creationId="{DBA99A0B-8571-454F-89B9-1D53CA5C0B90}"/>
          </ac:spMkLst>
        </pc:spChg>
        <pc:spChg chg="mod">
          <ac:chgData name="Federica Persico" userId="b692c908-a2ab-48bd-914e-59835c847669" providerId="ADAL" clId="{4AE38254-6DF2-4CB1-9547-A4CCF7AA7F04}" dt="2022-09-08T12:48:50.012" v="1212" actId="165"/>
          <ac:spMkLst>
            <pc:docMk/>
            <pc:sldMk cId="3192001534" sldId="259"/>
            <ac:spMk id="88" creationId="{4CE01667-963B-41D0-BECC-D639B9224428}"/>
          </ac:spMkLst>
        </pc:spChg>
        <pc:spChg chg="mod">
          <ac:chgData name="Federica Persico" userId="b692c908-a2ab-48bd-914e-59835c847669" providerId="ADAL" clId="{4AE38254-6DF2-4CB1-9547-A4CCF7AA7F04}" dt="2022-09-08T12:48:50.012" v="1212" actId="165"/>
          <ac:spMkLst>
            <pc:docMk/>
            <pc:sldMk cId="3192001534" sldId="259"/>
            <ac:spMk id="89" creationId="{640A622F-D40F-4369-89DF-5E4C817D310C}"/>
          </ac:spMkLst>
        </pc:spChg>
        <pc:spChg chg="mod">
          <ac:chgData name="Federica Persico" userId="b692c908-a2ab-48bd-914e-59835c847669" providerId="ADAL" clId="{4AE38254-6DF2-4CB1-9547-A4CCF7AA7F04}" dt="2022-09-08T12:48:50.012" v="1212" actId="165"/>
          <ac:spMkLst>
            <pc:docMk/>
            <pc:sldMk cId="3192001534" sldId="259"/>
            <ac:spMk id="90" creationId="{74529D81-8CD2-4724-B12B-37C94D5E5A02}"/>
          </ac:spMkLst>
        </pc:spChg>
        <pc:spChg chg="mod">
          <ac:chgData name="Federica Persico" userId="b692c908-a2ab-48bd-914e-59835c847669" providerId="ADAL" clId="{4AE38254-6DF2-4CB1-9547-A4CCF7AA7F04}" dt="2022-09-08T12:48:50.012" v="1212" actId="165"/>
          <ac:spMkLst>
            <pc:docMk/>
            <pc:sldMk cId="3192001534" sldId="259"/>
            <ac:spMk id="91" creationId="{4E64F7C4-E371-4ABA-B98A-884906CDE279}"/>
          </ac:spMkLst>
        </pc:spChg>
        <pc:spChg chg="mod">
          <ac:chgData name="Federica Persico" userId="b692c908-a2ab-48bd-914e-59835c847669" providerId="ADAL" clId="{4AE38254-6DF2-4CB1-9547-A4CCF7AA7F04}" dt="2022-09-08T12:48:50.012" v="1212" actId="165"/>
          <ac:spMkLst>
            <pc:docMk/>
            <pc:sldMk cId="3192001534" sldId="259"/>
            <ac:spMk id="92" creationId="{9BBD0DE6-38A9-475D-BFE8-4506B8092B57}"/>
          </ac:spMkLst>
        </pc:spChg>
        <pc:spChg chg="mod">
          <ac:chgData name="Federica Persico" userId="b692c908-a2ab-48bd-914e-59835c847669" providerId="ADAL" clId="{4AE38254-6DF2-4CB1-9547-A4CCF7AA7F04}" dt="2022-09-08T12:48:50.012" v="1212" actId="165"/>
          <ac:spMkLst>
            <pc:docMk/>
            <pc:sldMk cId="3192001534" sldId="259"/>
            <ac:spMk id="93" creationId="{10BD8630-0F18-42E0-846F-47EE19A9C7D0}"/>
          </ac:spMkLst>
        </pc:spChg>
        <pc:spChg chg="mod">
          <ac:chgData name="Federica Persico" userId="b692c908-a2ab-48bd-914e-59835c847669" providerId="ADAL" clId="{4AE38254-6DF2-4CB1-9547-A4CCF7AA7F04}" dt="2022-09-08T12:48:50.012" v="1212" actId="165"/>
          <ac:spMkLst>
            <pc:docMk/>
            <pc:sldMk cId="3192001534" sldId="259"/>
            <ac:spMk id="94" creationId="{0B7E741F-473D-40C3-B7A8-54DB5EA52B78}"/>
          </ac:spMkLst>
        </pc:spChg>
        <pc:spChg chg="mod">
          <ac:chgData name="Federica Persico" userId="b692c908-a2ab-48bd-914e-59835c847669" providerId="ADAL" clId="{4AE38254-6DF2-4CB1-9547-A4CCF7AA7F04}" dt="2022-09-08T12:48:50.012" v="1212" actId="165"/>
          <ac:spMkLst>
            <pc:docMk/>
            <pc:sldMk cId="3192001534" sldId="259"/>
            <ac:spMk id="95" creationId="{D33FD2F7-AD07-4940-9A89-C554BB06DF87}"/>
          </ac:spMkLst>
        </pc:spChg>
        <pc:spChg chg="mod">
          <ac:chgData name="Federica Persico" userId="b692c908-a2ab-48bd-914e-59835c847669" providerId="ADAL" clId="{4AE38254-6DF2-4CB1-9547-A4CCF7AA7F04}" dt="2022-09-08T12:48:50.012" v="1212" actId="165"/>
          <ac:spMkLst>
            <pc:docMk/>
            <pc:sldMk cId="3192001534" sldId="259"/>
            <ac:spMk id="96" creationId="{99FD7C20-2CCE-4A8D-B949-5E41D044F5D1}"/>
          </ac:spMkLst>
        </pc:spChg>
        <pc:spChg chg="mod">
          <ac:chgData name="Federica Persico" userId="b692c908-a2ab-48bd-914e-59835c847669" providerId="ADAL" clId="{4AE38254-6DF2-4CB1-9547-A4CCF7AA7F04}" dt="2022-09-08T12:48:50.012" v="1212" actId="165"/>
          <ac:spMkLst>
            <pc:docMk/>
            <pc:sldMk cId="3192001534" sldId="259"/>
            <ac:spMk id="97" creationId="{1DD16F0E-9D8C-4717-9D47-EE7AFF92F6B5}"/>
          </ac:spMkLst>
        </pc:spChg>
        <pc:spChg chg="mod">
          <ac:chgData name="Federica Persico" userId="b692c908-a2ab-48bd-914e-59835c847669" providerId="ADAL" clId="{4AE38254-6DF2-4CB1-9547-A4CCF7AA7F04}" dt="2022-09-08T12:48:50.012" v="1212" actId="165"/>
          <ac:spMkLst>
            <pc:docMk/>
            <pc:sldMk cId="3192001534" sldId="259"/>
            <ac:spMk id="98" creationId="{EB1EE714-FA06-418C-ADA8-1888F5DD1F14}"/>
          </ac:spMkLst>
        </pc:spChg>
        <pc:spChg chg="mod">
          <ac:chgData name="Federica Persico" userId="b692c908-a2ab-48bd-914e-59835c847669" providerId="ADAL" clId="{4AE38254-6DF2-4CB1-9547-A4CCF7AA7F04}" dt="2022-09-08T12:48:50.012" v="1212" actId="165"/>
          <ac:spMkLst>
            <pc:docMk/>
            <pc:sldMk cId="3192001534" sldId="259"/>
            <ac:spMk id="99" creationId="{7C09A1E7-8ACA-452C-95EE-2ED7BAF89947}"/>
          </ac:spMkLst>
        </pc:spChg>
        <pc:spChg chg="mod">
          <ac:chgData name="Federica Persico" userId="b692c908-a2ab-48bd-914e-59835c847669" providerId="ADAL" clId="{4AE38254-6DF2-4CB1-9547-A4CCF7AA7F04}" dt="2022-09-08T12:48:50.012" v="1212" actId="165"/>
          <ac:spMkLst>
            <pc:docMk/>
            <pc:sldMk cId="3192001534" sldId="259"/>
            <ac:spMk id="100" creationId="{735B017D-FDD8-475B-B751-7F9B08F535AA}"/>
          </ac:spMkLst>
        </pc:spChg>
        <pc:spChg chg="mod">
          <ac:chgData name="Federica Persico" userId="b692c908-a2ab-48bd-914e-59835c847669" providerId="ADAL" clId="{4AE38254-6DF2-4CB1-9547-A4CCF7AA7F04}" dt="2022-09-08T12:48:50.012" v="1212" actId="165"/>
          <ac:spMkLst>
            <pc:docMk/>
            <pc:sldMk cId="3192001534" sldId="259"/>
            <ac:spMk id="101" creationId="{55C0FBF2-8C70-406F-A2BE-678610864086}"/>
          </ac:spMkLst>
        </pc:spChg>
        <pc:spChg chg="mod">
          <ac:chgData name="Federica Persico" userId="b692c908-a2ab-48bd-914e-59835c847669" providerId="ADAL" clId="{4AE38254-6DF2-4CB1-9547-A4CCF7AA7F04}" dt="2022-09-08T12:48:50.012" v="1212" actId="165"/>
          <ac:spMkLst>
            <pc:docMk/>
            <pc:sldMk cId="3192001534" sldId="259"/>
            <ac:spMk id="102" creationId="{907271D3-B347-4FD0-9393-F11CEFD6781B}"/>
          </ac:spMkLst>
        </pc:spChg>
        <pc:spChg chg="mod">
          <ac:chgData name="Federica Persico" userId="b692c908-a2ab-48bd-914e-59835c847669" providerId="ADAL" clId="{4AE38254-6DF2-4CB1-9547-A4CCF7AA7F04}" dt="2022-09-08T12:48:50.012" v="1212" actId="165"/>
          <ac:spMkLst>
            <pc:docMk/>
            <pc:sldMk cId="3192001534" sldId="259"/>
            <ac:spMk id="103" creationId="{1570F6DF-67CB-4BB4-BACC-CFFB69E6D05A}"/>
          </ac:spMkLst>
        </pc:spChg>
        <pc:spChg chg="mod">
          <ac:chgData name="Federica Persico" userId="b692c908-a2ab-48bd-914e-59835c847669" providerId="ADAL" clId="{4AE38254-6DF2-4CB1-9547-A4CCF7AA7F04}" dt="2022-09-08T12:48:50.012" v="1212" actId="165"/>
          <ac:spMkLst>
            <pc:docMk/>
            <pc:sldMk cId="3192001534" sldId="259"/>
            <ac:spMk id="104" creationId="{09AFE748-E215-4360-ACB5-D3474CDF30EC}"/>
          </ac:spMkLst>
        </pc:spChg>
        <pc:spChg chg="mod">
          <ac:chgData name="Federica Persico" userId="b692c908-a2ab-48bd-914e-59835c847669" providerId="ADAL" clId="{4AE38254-6DF2-4CB1-9547-A4CCF7AA7F04}" dt="2022-09-08T12:48:50.012" v="1212" actId="165"/>
          <ac:spMkLst>
            <pc:docMk/>
            <pc:sldMk cId="3192001534" sldId="259"/>
            <ac:spMk id="105" creationId="{E83148A3-BEC7-44E0-9236-5AE03B64B069}"/>
          </ac:spMkLst>
        </pc:spChg>
        <pc:spChg chg="mod">
          <ac:chgData name="Federica Persico" userId="b692c908-a2ab-48bd-914e-59835c847669" providerId="ADAL" clId="{4AE38254-6DF2-4CB1-9547-A4CCF7AA7F04}" dt="2022-09-08T12:48:50.012" v="1212" actId="165"/>
          <ac:spMkLst>
            <pc:docMk/>
            <pc:sldMk cId="3192001534" sldId="259"/>
            <ac:spMk id="106" creationId="{FC7ACF76-087B-45B8-AB1B-214B4AD44656}"/>
          </ac:spMkLst>
        </pc:spChg>
        <pc:spChg chg="mod">
          <ac:chgData name="Federica Persico" userId="b692c908-a2ab-48bd-914e-59835c847669" providerId="ADAL" clId="{4AE38254-6DF2-4CB1-9547-A4CCF7AA7F04}" dt="2022-09-08T12:48:50.012" v="1212" actId="165"/>
          <ac:spMkLst>
            <pc:docMk/>
            <pc:sldMk cId="3192001534" sldId="259"/>
            <ac:spMk id="107" creationId="{8DBF1563-2061-4C5B-BE31-3A7B22E50DC0}"/>
          </ac:spMkLst>
        </pc:spChg>
        <pc:spChg chg="mod">
          <ac:chgData name="Federica Persico" userId="b692c908-a2ab-48bd-914e-59835c847669" providerId="ADAL" clId="{4AE38254-6DF2-4CB1-9547-A4CCF7AA7F04}" dt="2022-09-08T12:48:50.012" v="1212" actId="165"/>
          <ac:spMkLst>
            <pc:docMk/>
            <pc:sldMk cId="3192001534" sldId="259"/>
            <ac:spMk id="108" creationId="{FA5FDD89-B3EF-4A99-9D1D-C994F180631C}"/>
          </ac:spMkLst>
        </pc:spChg>
        <pc:spChg chg="mod">
          <ac:chgData name="Federica Persico" userId="b692c908-a2ab-48bd-914e-59835c847669" providerId="ADAL" clId="{4AE38254-6DF2-4CB1-9547-A4CCF7AA7F04}" dt="2022-09-08T12:48:50.012" v="1212" actId="165"/>
          <ac:spMkLst>
            <pc:docMk/>
            <pc:sldMk cId="3192001534" sldId="259"/>
            <ac:spMk id="109" creationId="{744945BC-E19A-4046-96B7-6C2A37BB25DE}"/>
          </ac:spMkLst>
        </pc:spChg>
        <pc:spChg chg="mod">
          <ac:chgData name="Federica Persico" userId="b692c908-a2ab-48bd-914e-59835c847669" providerId="ADAL" clId="{4AE38254-6DF2-4CB1-9547-A4CCF7AA7F04}" dt="2022-09-08T12:48:50.012" v="1212" actId="165"/>
          <ac:spMkLst>
            <pc:docMk/>
            <pc:sldMk cId="3192001534" sldId="259"/>
            <ac:spMk id="110" creationId="{4FFC4F50-E940-47AB-8175-041E9500F01F}"/>
          </ac:spMkLst>
        </pc:spChg>
        <pc:spChg chg="mod">
          <ac:chgData name="Federica Persico" userId="b692c908-a2ab-48bd-914e-59835c847669" providerId="ADAL" clId="{4AE38254-6DF2-4CB1-9547-A4CCF7AA7F04}" dt="2022-09-08T12:48:50.012" v="1212" actId="165"/>
          <ac:spMkLst>
            <pc:docMk/>
            <pc:sldMk cId="3192001534" sldId="259"/>
            <ac:spMk id="111" creationId="{165CC188-23E3-4CEE-AFA8-6D98E9EE0D4E}"/>
          </ac:spMkLst>
        </pc:spChg>
        <pc:spChg chg="mod">
          <ac:chgData name="Federica Persico" userId="b692c908-a2ab-48bd-914e-59835c847669" providerId="ADAL" clId="{4AE38254-6DF2-4CB1-9547-A4CCF7AA7F04}" dt="2022-09-08T12:48:50.012" v="1212" actId="165"/>
          <ac:spMkLst>
            <pc:docMk/>
            <pc:sldMk cId="3192001534" sldId="259"/>
            <ac:spMk id="112" creationId="{8B31A5B5-952A-47CD-9873-34DF7B5A7E00}"/>
          </ac:spMkLst>
        </pc:spChg>
        <pc:spChg chg="mod">
          <ac:chgData name="Federica Persico" userId="b692c908-a2ab-48bd-914e-59835c847669" providerId="ADAL" clId="{4AE38254-6DF2-4CB1-9547-A4CCF7AA7F04}" dt="2022-09-08T12:48:50.012" v="1212" actId="165"/>
          <ac:spMkLst>
            <pc:docMk/>
            <pc:sldMk cId="3192001534" sldId="259"/>
            <ac:spMk id="113" creationId="{FE184640-AB32-4BA6-87B1-6CD128A98EBF}"/>
          </ac:spMkLst>
        </pc:spChg>
        <pc:spChg chg="mod">
          <ac:chgData name="Federica Persico" userId="b692c908-a2ab-48bd-914e-59835c847669" providerId="ADAL" clId="{4AE38254-6DF2-4CB1-9547-A4CCF7AA7F04}" dt="2022-09-08T12:48:50.012" v="1212" actId="165"/>
          <ac:spMkLst>
            <pc:docMk/>
            <pc:sldMk cId="3192001534" sldId="259"/>
            <ac:spMk id="114" creationId="{5364F306-0E37-46D5-A1D5-9E55F215AA38}"/>
          </ac:spMkLst>
        </pc:spChg>
        <pc:spChg chg="mod">
          <ac:chgData name="Federica Persico" userId="b692c908-a2ab-48bd-914e-59835c847669" providerId="ADAL" clId="{4AE38254-6DF2-4CB1-9547-A4CCF7AA7F04}" dt="2022-09-08T12:48:50.012" v="1212" actId="165"/>
          <ac:spMkLst>
            <pc:docMk/>
            <pc:sldMk cId="3192001534" sldId="259"/>
            <ac:spMk id="115" creationId="{AE266B17-CDB1-4EF7-A235-7D5144BC1A3A}"/>
          </ac:spMkLst>
        </pc:spChg>
        <pc:spChg chg="mod">
          <ac:chgData name="Federica Persico" userId="b692c908-a2ab-48bd-914e-59835c847669" providerId="ADAL" clId="{4AE38254-6DF2-4CB1-9547-A4CCF7AA7F04}" dt="2022-09-08T12:48:50.012" v="1212" actId="165"/>
          <ac:spMkLst>
            <pc:docMk/>
            <pc:sldMk cId="3192001534" sldId="259"/>
            <ac:spMk id="116" creationId="{B84A0914-A8A4-482B-A9BB-043E6D59B158}"/>
          </ac:spMkLst>
        </pc:spChg>
        <pc:spChg chg="mod">
          <ac:chgData name="Federica Persico" userId="b692c908-a2ab-48bd-914e-59835c847669" providerId="ADAL" clId="{4AE38254-6DF2-4CB1-9547-A4CCF7AA7F04}" dt="2022-09-08T12:48:50.012" v="1212" actId="165"/>
          <ac:spMkLst>
            <pc:docMk/>
            <pc:sldMk cId="3192001534" sldId="259"/>
            <ac:spMk id="117" creationId="{F6DA9460-154A-4C5E-868D-85FAEC5C7ACD}"/>
          </ac:spMkLst>
        </pc:spChg>
        <pc:spChg chg="mod">
          <ac:chgData name="Federica Persico" userId="b692c908-a2ab-48bd-914e-59835c847669" providerId="ADAL" clId="{4AE38254-6DF2-4CB1-9547-A4CCF7AA7F04}" dt="2022-09-08T12:48:50.012" v="1212" actId="165"/>
          <ac:spMkLst>
            <pc:docMk/>
            <pc:sldMk cId="3192001534" sldId="259"/>
            <ac:spMk id="118" creationId="{A36763E2-ABBF-4A25-BF5F-F8D14F751064}"/>
          </ac:spMkLst>
        </pc:spChg>
        <pc:spChg chg="mod">
          <ac:chgData name="Federica Persico" userId="b692c908-a2ab-48bd-914e-59835c847669" providerId="ADAL" clId="{4AE38254-6DF2-4CB1-9547-A4CCF7AA7F04}" dt="2022-09-08T12:48:50.012" v="1212" actId="165"/>
          <ac:spMkLst>
            <pc:docMk/>
            <pc:sldMk cId="3192001534" sldId="259"/>
            <ac:spMk id="119" creationId="{739066D5-85BA-47E9-8C8D-F9181855B15E}"/>
          </ac:spMkLst>
        </pc:spChg>
        <pc:spChg chg="mod">
          <ac:chgData name="Federica Persico" userId="b692c908-a2ab-48bd-914e-59835c847669" providerId="ADAL" clId="{4AE38254-6DF2-4CB1-9547-A4CCF7AA7F04}" dt="2022-09-08T12:48:50.012" v="1212" actId="165"/>
          <ac:spMkLst>
            <pc:docMk/>
            <pc:sldMk cId="3192001534" sldId="259"/>
            <ac:spMk id="120" creationId="{08FE849E-6962-40DD-8C6C-9539B174CFFE}"/>
          </ac:spMkLst>
        </pc:spChg>
        <pc:spChg chg="mod">
          <ac:chgData name="Federica Persico" userId="b692c908-a2ab-48bd-914e-59835c847669" providerId="ADAL" clId="{4AE38254-6DF2-4CB1-9547-A4CCF7AA7F04}" dt="2022-09-08T12:48:50.012" v="1212" actId="165"/>
          <ac:spMkLst>
            <pc:docMk/>
            <pc:sldMk cId="3192001534" sldId="259"/>
            <ac:spMk id="121" creationId="{B81FCE04-CF48-472E-B0E2-0C7F9FD200CF}"/>
          </ac:spMkLst>
        </pc:spChg>
        <pc:spChg chg="mod">
          <ac:chgData name="Federica Persico" userId="b692c908-a2ab-48bd-914e-59835c847669" providerId="ADAL" clId="{4AE38254-6DF2-4CB1-9547-A4CCF7AA7F04}" dt="2022-09-08T12:48:50.012" v="1212" actId="165"/>
          <ac:spMkLst>
            <pc:docMk/>
            <pc:sldMk cId="3192001534" sldId="259"/>
            <ac:spMk id="122" creationId="{E6264FED-AB51-4497-894F-DEA38DFD1176}"/>
          </ac:spMkLst>
        </pc:spChg>
        <pc:grpChg chg="add del mod">
          <ac:chgData name="Federica Persico" userId="b692c908-a2ab-48bd-914e-59835c847669" providerId="ADAL" clId="{4AE38254-6DF2-4CB1-9547-A4CCF7AA7F04}" dt="2022-09-08T12:48:50.012" v="1212" actId="165"/>
          <ac:grpSpMkLst>
            <pc:docMk/>
            <pc:sldMk cId="3192001534" sldId="259"/>
            <ac:grpSpMk id="5" creationId="{8F5B504D-DA35-4D08-9882-484F9D10665F}"/>
          </ac:grpSpMkLst>
        </pc:grpChg>
        <pc:grpChg chg="mod topLvl">
          <ac:chgData name="Federica Persico" userId="b692c908-a2ab-48bd-914e-59835c847669" providerId="ADAL" clId="{4AE38254-6DF2-4CB1-9547-A4CCF7AA7F04}" dt="2022-09-08T12:48:50.012" v="1212" actId="165"/>
          <ac:grpSpMkLst>
            <pc:docMk/>
            <pc:sldMk cId="3192001534" sldId="259"/>
            <ac:grpSpMk id="6" creationId="{F17A9A98-0417-402E-BD24-00785CA1C515}"/>
          </ac:grpSpMkLst>
        </pc:grpChg>
        <pc:grpChg chg="mod topLvl">
          <ac:chgData name="Federica Persico" userId="b692c908-a2ab-48bd-914e-59835c847669" providerId="ADAL" clId="{4AE38254-6DF2-4CB1-9547-A4CCF7AA7F04}" dt="2022-09-08T12:48:50.012" v="1212" actId="165"/>
          <ac:grpSpMkLst>
            <pc:docMk/>
            <pc:sldMk cId="3192001534" sldId="259"/>
            <ac:grpSpMk id="7" creationId="{A2CEA9B3-C8E0-4517-907F-C644950768C7}"/>
          </ac:grpSpMkLst>
        </pc:grpChg>
        <pc:grpChg chg="mod topLvl">
          <ac:chgData name="Federica Persico" userId="b692c908-a2ab-48bd-914e-59835c847669" providerId="ADAL" clId="{4AE38254-6DF2-4CB1-9547-A4CCF7AA7F04}" dt="2022-09-08T12:48:50.012" v="1212" actId="165"/>
          <ac:grpSpMkLst>
            <pc:docMk/>
            <pc:sldMk cId="3192001534" sldId="259"/>
            <ac:grpSpMk id="8" creationId="{0A1B74C8-6A73-4210-B7EE-8559F2BE1B38}"/>
          </ac:grpSpMkLst>
        </pc:grpChg>
        <pc:grpChg chg="mod topLvl">
          <ac:chgData name="Federica Persico" userId="b692c908-a2ab-48bd-914e-59835c847669" providerId="ADAL" clId="{4AE38254-6DF2-4CB1-9547-A4CCF7AA7F04}" dt="2022-09-08T12:48:50.012" v="1212" actId="165"/>
          <ac:grpSpMkLst>
            <pc:docMk/>
            <pc:sldMk cId="3192001534" sldId="259"/>
            <ac:grpSpMk id="9" creationId="{B51765FF-3310-4EB0-8782-477F096B3C30}"/>
          </ac:grpSpMkLst>
        </pc:grpChg>
        <pc:grpChg chg="mod topLvl">
          <ac:chgData name="Federica Persico" userId="b692c908-a2ab-48bd-914e-59835c847669" providerId="ADAL" clId="{4AE38254-6DF2-4CB1-9547-A4CCF7AA7F04}" dt="2022-09-08T12:48:50.012" v="1212" actId="165"/>
          <ac:grpSpMkLst>
            <pc:docMk/>
            <pc:sldMk cId="3192001534" sldId="259"/>
            <ac:grpSpMk id="10" creationId="{07B7F5D6-D058-41D1-B559-EBA09B8BBA0A}"/>
          </ac:grpSpMkLst>
        </pc:grpChg>
        <pc:grpChg chg="mod topLvl">
          <ac:chgData name="Federica Persico" userId="b692c908-a2ab-48bd-914e-59835c847669" providerId="ADAL" clId="{4AE38254-6DF2-4CB1-9547-A4CCF7AA7F04}" dt="2022-09-08T12:48:50.012" v="1212" actId="165"/>
          <ac:grpSpMkLst>
            <pc:docMk/>
            <pc:sldMk cId="3192001534" sldId="259"/>
            <ac:grpSpMk id="11" creationId="{8B1DA08D-DCA3-4575-A8F8-AEFFCAC8AA2F}"/>
          </ac:grpSpMkLst>
        </pc:grpChg>
        <pc:grpChg chg="mod topLvl">
          <ac:chgData name="Federica Persico" userId="b692c908-a2ab-48bd-914e-59835c847669" providerId="ADAL" clId="{4AE38254-6DF2-4CB1-9547-A4CCF7AA7F04}" dt="2022-09-08T12:48:50.012" v="1212" actId="165"/>
          <ac:grpSpMkLst>
            <pc:docMk/>
            <pc:sldMk cId="3192001534" sldId="259"/>
            <ac:grpSpMk id="12" creationId="{F9FD6F1E-F550-48F7-A163-C099778217EC}"/>
          </ac:grpSpMkLst>
        </pc:grpChg>
        <pc:grpChg chg="mod topLvl">
          <ac:chgData name="Federica Persico" userId="b692c908-a2ab-48bd-914e-59835c847669" providerId="ADAL" clId="{4AE38254-6DF2-4CB1-9547-A4CCF7AA7F04}" dt="2022-09-08T12:48:50.012" v="1212" actId="165"/>
          <ac:grpSpMkLst>
            <pc:docMk/>
            <pc:sldMk cId="3192001534" sldId="259"/>
            <ac:grpSpMk id="13" creationId="{EB1FCBB0-F364-47A9-800F-78411295BB32}"/>
          </ac:grpSpMkLst>
        </pc:grpChg>
        <pc:grpChg chg="mod topLvl">
          <ac:chgData name="Federica Persico" userId="b692c908-a2ab-48bd-914e-59835c847669" providerId="ADAL" clId="{4AE38254-6DF2-4CB1-9547-A4CCF7AA7F04}" dt="2022-09-08T12:48:50.012" v="1212" actId="165"/>
          <ac:grpSpMkLst>
            <pc:docMk/>
            <pc:sldMk cId="3192001534" sldId="259"/>
            <ac:grpSpMk id="14" creationId="{188640DA-7AFD-4E40-A4E7-0D863D59D161}"/>
          </ac:grpSpMkLst>
        </pc:grpChg>
        <pc:grpChg chg="mod topLvl">
          <ac:chgData name="Federica Persico" userId="b692c908-a2ab-48bd-914e-59835c847669" providerId="ADAL" clId="{4AE38254-6DF2-4CB1-9547-A4CCF7AA7F04}" dt="2022-09-08T12:48:50.012" v="1212" actId="165"/>
          <ac:grpSpMkLst>
            <pc:docMk/>
            <pc:sldMk cId="3192001534" sldId="259"/>
            <ac:grpSpMk id="15" creationId="{46209981-F6B9-4D85-A268-15613333CBEA}"/>
          </ac:grpSpMkLst>
        </pc:grpChg>
        <pc:grpChg chg="mod topLvl">
          <ac:chgData name="Federica Persico" userId="b692c908-a2ab-48bd-914e-59835c847669" providerId="ADAL" clId="{4AE38254-6DF2-4CB1-9547-A4CCF7AA7F04}" dt="2022-09-08T12:48:50.012" v="1212" actId="165"/>
          <ac:grpSpMkLst>
            <pc:docMk/>
            <pc:sldMk cId="3192001534" sldId="259"/>
            <ac:grpSpMk id="17" creationId="{2ADF37A6-A7DF-45E3-8E46-6B5E2CE1AB09}"/>
          </ac:grpSpMkLst>
        </pc:grpChg>
        <pc:grpChg chg="mod topLvl">
          <ac:chgData name="Federica Persico" userId="b692c908-a2ab-48bd-914e-59835c847669" providerId="ADAL" clId="{4AE38254-6DF2-4CB1-9547-A4CCF7AA7F04}" dt="2022-09-08T12:48:50.012" v="1212" actId="165"/>
          <ac:grpSpMkLst>
            <pc:docMk/>
            <pc:sldMk cId="3192001534" sldId="259"/>
            <ac:grpSpMk id="18" creationId="{AFA7465D-511E-44D3-BAFE-21DBA7D4A7A8}"/>
          </ac:grpSpMkLst>
        </pc:grpChg>
        <pc:grpChg chg="mod topLvl">
          <ac:chgData name="Federica Persico" userId="b692c908-a2ab-48bd-914e-59835c847669" providerId="ADAL" clId="{4AE38254-6DF2-4CB1-9547-A4CCF7AA7F04}" dt="2022-09-08T12:48:50.012" v="1212" actId="165"/>
          <ac:grpSpMkLst>
            <pc:docMk/>
            <pc:sldMk cId="3192001534" sldId="259"/>
            <ac:grpSpMk id="19" creationId="{760CE8B8-85BD-415E-A099-B20144345045}"/>
          </ac:grpSpMkLst>
        </pc:grpChg>
        <pc:grpChg chg="mod topLvl">
          <ac:chgData name="Federica Persico" userId="b692c908-a2ab-48bd-914e-59835c847669" providerId="ADAL" clId="{4AE38254-6DF2-4CB1-9547-A4CCF7AA7F04}" dt="2022-09-08T12:48:50.012" v="1212" actId="165"/>
          <ac:grpSpMkLst>
            <pc:docMk/>
            <pc:sldMk cId="3192001534" sldId="259"/>
            <ac:grpSpMk id="20" creationId="{6829639D-85D0-4CFC-A68B-CFC2189F89AE}"/>
          </ac:grpSpMkLst>
        </pc:grpChg>
        <pc:grpChg chg="mod topLvl">
          <ac:chgData name="Federica Persico" userId="b692c908-a2ab-48bd-914e-59835c847669" providerId="ADAL" clId="{4AE38254-6DF2-4CB1-9547-A4CCF7AA7F04}" dt="2022-09-08T12:48:50.012" v="1212" actId="165"/>
          <ac:grpSpMkLst>
            <pc:docMk/>
            <pc:sldMk cId="3192001534" sldId="259"/>
            <ac:grpSpMk id="21" creationId="{D503A284-C81C-465E-949F-D00D02EADE42}"/>
          </ac:grpSpMkLst>
        </pc:grpChg>
        <pc:grpChg chg="mod topLvl">
          <ac:chgData name="Federica Persico" userId="b692c908-a2ab-48bd-914e-59835c847669" providerId="ADAL" clId="{4AE38254-6DF2-4CB1-9547-A4CCF7AA7F04}" dt="2022-09-08T12:48:50.012" v="1212" actId="165"/>
          <ac:grpSpMkLst>
            <pc:docMk/>
            <pc:sldMk cId="3192001534" sldId="259"/>
            <ac:grpSpMk id="22" creationId="{C2DC639F-D295-4B24-A213-2193C6713AAF}"/>
          </ac:grpSpMkLst>
        </pc:grpChg>
        <pc:grpChg chg="mod topLvl">
          <ac:chgData name="Federica Persico" userId="b692c908-a2ab-48bd-914e-59835c847669" providerId="ADAL" clId="{4AE38254-6DF2-4CB1-9547-A4CCF7AA7F04}" dt="2022-09-08T12:48:50.012" v="1212" actId="165"/>
          <ac:grpSpMkLst>
            <pc:docMk/>
            <pc:sldMk cId="3192001534" sldId="259"/>
            <ac:grpSpMk id="23" creationId="{B9F5EA0B-029D-42C4-A7D7-9C25C222B915}"/>
          </ac:grpSpMkLst>
        </pc:grpChg>
      </pc:sldChg>
      <pc:sldChg chg="addSp delSp modSp new mod ord">
        <pc:chgData name="Federica Persico" userId="b692c908-a2ab-48bd-914e-59835c847669" providerId="ADAL" clId="{4AE38254-6DF2-4CB1-9547-A4CCF7AA7F04}" dt="2022-09-08T13:32:15.066" v="2032" actId="164"/>
        <pc:sldMkLst>
          <pc:docMk/>
          <pc:sldMk cId="549405717" sldId="260"/>
        </pc:sldMkLst>
        <pc:spChg chg="del">
          <ac:chgData name="Federica Persico" userId="b692c908-a2ab-48bd-914e-59835c847669" providerId="ADAL" clId="{4AE38254-6DF2-4CB1-9547-A4CCF7AA7F04}" dt="2022-09-08T09:26:55.352" v="416" actId="478"/>
          <ac:spMkLst>
            <pc:docMk/>
            <pc:sldMk cId="549405717" sldId="260"/>
            <ac:spMk id="2" creationId="{F4EA2377-D13E-401E-84BB-628315EDA178}"/>
          </ac:spMkLst>
        </pc:spChg>
        <pc:spChg chg="mod">
          <ac:chgData name="Federica Persico" userId="b692c908-a2ab-48bd-914e-59835c847669" providerId="ADAL" clId="{4AE38254-6DF2-4CB1-9547-A4CCF7AA7F04}" dt="2022-09-08T13:13:13.219" v="1366" actId="1076"/>
          <ac:spMkLst>
            <pc:docMk/>
            <pc:sldMk cId="549405717" sldId="260"/>
            <ac:spMk id="3" creationId="{791B1597-04AD-4FC4-B265-3DAC07DD2E79}"/>
          </ac:spMkLst>
        </pc:spChg>
        <pc:spChg chg="del">
          <ac:chgData name="Federica Persico" userId="b692c908-a2ab-48bd-914e-59835c847669" providerId="ADAL" clId="{4AE38254-6DF2-4CB1-9547-A4CCF7AA7F04}" dt="2022-09-08T09:26:56.997" v="417" actId="478"/>
          <ac:spMkLst>
            <pc:docMk/>
            <pc:sldMk cId="549405717" sldId="260"/>
            <ac:spMk id="4" creationId="{A84263D2-17FE-447B-A531-B0520035C9FF}"/>
          </ac:spMkLst>
        </pc:spChg>
        <pc:spChg chg="add del mod">
          <ac:chgData name="Federica Persico" userId="b692c908-a2ab-48bd-914e-59835c847669" providerId="ADAL" clId="{4AE38254-6DF2-4CB1-9547-A4CCF7AA7F04}" dt="2022-09-08T09:29:49.258" v="481" actId="478"/>
          <ac:spMkLst>
            <pc:docMk/>
            <pc:sldMk cId="549405717" sldId="260"/>
            <ac:spMk id="6" creationId="{53FEB4F8-0F28-49AD-94A9-82ECECC2A0DA}"/>
          </ac:spMkLst>
        </pc:spChg>
        <pc:spChg chg="add del">
          <ac:chgData name="Federica Persico" userId="b692c908-a2ab-48bd-914e-59835c847669" providerId="ADAL" clId="{4AE38254-6DF2-4CB1-9547-A4CCF7AA7F04}" dt="2022-09-08T09:27:29.700" v="423" actId="22"/>
          <ac:spMkLst>
            <pc:docMk/>
            <pc:sldMk cId="549405717" sldId="260"/>
            <ac:spMk id="8" creationId="{E1224DBD-C006-4A49-AE94-56F70E533BAE}"/>
          </ac:spMkLst>
        </pc:spChg>
        <pc:spChg chg="del mod topLvl">
          <ac:chgData name="Federica Persico" userId="b692c908-a2ab-48bd-914e-59835c847669" providerId="ADAL" clId="{4AE38254-6DF2-4CB1-9547-A4CCF7AA7F04}" dt="2022-09-08T09:28:46.489" v="472" actId="478"/>
          <ac:spMkLst>
            <pc:docMk/>
            <pc:sldMk cId="549405717" sldId="260"/>
            <ac:spMk id="11" creationId="{DAEB62E1-9648-4C9E-BF4E-BF13F0A84ED2}"/>
          </ac:spMkLst>
        </pc:spChg>
        <pc:spChg chg="del mod">
          <ac:chgData name="Federica Persico" userId="b692c908-a2ab-48bd-914e-59835c847669" providerId="ADAL" clId="{4AE38254-6DF2-4CB1-9547-A4CCF7AA7F04}" dt="2022-09-08T09:28:44.699" v="471" actId="478"/>
          <ac:spMkLst>
            <pc:docMk/>
            <pc:sldMk cId="549405717" sldId="260"/>
            <ac:spMk id="12" creationId="{EF140129-36B6-4825-A24A-042EB6E491A5}"/>
          </ac:spMkLst>
        </pc:spChg>
        <pc:spChg chg="mod topLvl">
          <ac:chgData name="Federica Persico" userId="b692c908-a2ab-48bd-914e-59835c847669" providerId="ADAL" clId="{4AE38254-6DF2-4CB1-9547-A4CCF7AA7F04}" dt="2022-09-08T09:29:12.958" v="478" actId="478"/>
          <ac:spMkLst>
            <pc:docMk/>
            <pc:sldMk cId="549405717" sldId="260"/>
            <ac:spMk id="14" creationId="{BF3AEC8E-3D4E-4795-9BD0-A444038AA39C}"/>
          </ac:spMkLst>
        </pc:spChg>
        <pc:spChg chg="add del mod topLvl">
          <ac:chgData name="Federica Persico" userId="b692c908-a2ab-48bd-914e-59835c847669" providerId="ADAL" clId="{4AE38254-6DF2-4CB1-9547-A4CCF7AA7F04}" dt="2022-09-08T09:29:27.139" v="479" actId="208"/>
          <ac:spMkLst>
            <pc:docMk/>
            <pc:sldMk cId="549405717" sldId="260"/>
            <ac:spMk id="15" creationId="{4835E336-6C40-48FF-8506-704AB3DA31BC}"/>
          </ac:spMkLst>
        </pc:spChg>
        <pc:spChg chg="add mod">
          <ac:chgData name="Federica Persico" userId="b692c908-a2ab-48bd-914e-59835c847669" providerId="ADAL" clId="{4AE38254-6DF2-4CB1-9547-A4CCF7AA7F04}" dt="2022-09-08T09:28:24.845" v="464" actId="207"/>
          <ac:spMkLst>
            <pc:docMk/>
            <pc:sldMk cId="549405717" sldId="260"/>
            <ac:spMk id="17" creationId="{821E5B14-45D6-4E14-8A3E-DC04D8F6D884}"/>
          </ac:spMkLst>
        </pc:spChg>
        <pc:spChg chg="add mod">
          <ac:chgData name="Federica Persico" userId="b692c908-a2ab-48bd-914e-59835c847669" providerId="ADAL" clId="{4AE38254-6DF2-4CB1-9547-A4CCF7AA7F04}" dt="2022-09-08T09:28:07.390" v="436" actId="164"/>
          <ac:spMkLst>
            <pc:docMk/>
            <pc:sldMk cId="549405717" sldId="260"/>
            <ac:spMk id="19" creationId="{3B6CDA39-5B8D-4B24-836C-6CFBAF7B1049}"/>
          </ac:spMkLst>
        </pc:spChg>
        <pc:spChg chg="mod">
          <ac:chgData name="Federica Persico" userId="b692c908-a2ab-48bd-914e-59835c847669" providerId="ADAL" clId="{4AE38254-6DF2-4CB1-9547-A4CCF7AA7F04}" dt="2022-09-08T09:28:28.044" v="465"/>
          <ac:spMkLst>
            <pc:docMk/>
            <pc:sldMk cId="549405717" sldId="260"/>
            <ac:spMk id="22" creationId="{3E300DD7-A245-459A-B2D8-D67C46C98448}"/>
          </ac:spMkLst>
        </pc:spChg>
        <pc:spChg chg="mod">
          <ac:chgData name="Federica Persico" userId="b692c908-a2ab-48bd-914e-59835c847669" providerId="ADAL" clId="{4AE38254-6DF2-4CB1-9547-A4CCF7AA7F04}" dt="2022-09-08T09:28:28.044" v="465"/>
          <ac:spMkLst>
            <pc:docMk/>
            <pc:sldMk cId="549405717" sldId="260"/>
            <ac:spMk id="23" creationId="{61AA592F-76F9-470C-89DA-327526F16F16}"/>
          </ac:spMkLst>
        </pc:spChg>
        <pc:spChg chg="mod">
          <ac:chgData name="Federica Persico" userId="b692c908-a2ab-48bd-914e-59835c847669" providerId="ADAL" clId="{4AE38254-6DF2-4CB1-9547-A4CCF7AA7F04}" dt="2022-09-08T09:28:34.033" v="467"/>
          <ac:spMkLst>
            <pc:docMk/>
            <pc:sldMk cId="549405717" sldId="260"/>
            <ac:spMk id="25" creationId="{2A542D35-8E93-4293-85C8-7EF5109BACE6}"/>
          </ac:spMkLst>
        </pc:spChg>
        <pc:spChg chg="mod">
          <ac:chgData name="Federica Persico" userId="b692c908-a2ab-48bd-914e-59835c847669" providerId="ADAL" clId="{4AE38254-6DF2-4CB1-9547-A4CCF7AA7F04}" dt="2022-09-08T09:28:34.033" v="467"/>
          <ac:spMkLst>
            <pc:docMk/>
            <pc:sldMk cId="549405717" sldId="260"/>
            <ac:spMk id="26" creationId="{9DEE41CD-9FE8-425F-9FB0-B2BE235E38C3}"/>
          </ac:spMkLst>
        </pc:spChg>
        <pc:spChg chg="add mod">
          <ac:chgData name="Federica Persico" userId="b692c908-a2ab-48bd-914e-59835c847669" providerId="ADAL" clId="{4AE38254-6DF2-4CB1-9547-A4CCF7AA7F04}" dt="2022-09-08T09:31:11.431" v="536" actId="164"/>
          <ac:spMkLst>
            <pc:docMk/>
            <pc:sldMk cId="549405717" sldId="260"/>
            <ac:spMk id="27" creationId="{82B92B13-D16A-4292-BECD-B52FF28F7ADC}"/>
          </ac:spMkLst>
        </pc:spChg>
        <pc:spChg chg="add mod">
          <ac:chgData name="Federica Persico" userId="b692c908-a2ab-48bd-914e-59835c847669" providerId="ADAL" clId="{4AE38254-6DF2-4CB1-9547-A4CCF7AA7F04}" dt="2022-09-08T09:30:53.461" v="531" actId="164"/>
          <ac:spMkLst>
            <pc:docMk/>
            <pc:sldMk cId="549405717" sldId="260"/>
            <ac:spMk id="28" creationId="{758125B5-D7B1-441A-B863-112930F5A24A}"/>
          </ac:spMkLst>
        </pc:spChg>
        <pc:spChg chg="add mod">
          <ac:chgData name="Federica Persico" userId="b692c908-a2ab-48bd-914e-59835c847669" providerId="ADAL" clId="{4AE38254-6DF2-4CB1-9547-A4CCF7AA7F04}" dt="2022-09-08T09:30:53.461" v="531" actId="164"/>
          <ac:spMkLst>
            <pc:docMk/>
            <pc:sldMk cId="549405717" sldId="260"/>
            <ac:spMk id="29" creationId="{3728DAA9-9CDA-4E0D-B238-A48424F27D16}"/>
          </ac:spMkLst>
        </pc:spChg>
        <pc:spChg chg="add mod">
          <ac:chgData name="Federica Persico" userId="b692c908-a2ab-48bd-914e-59835c847669" providerId="ADAL" clId="{4AE38254-6DF2-4CB1-9547-A4CCF7AA7F04}" dt="2022-09-08T09:30:53.461" v="531" actId="164"/>
          <ac:spMkLst>
            <pc:docMk/>
            <pc:sldMk cId="549405717" sldId="260"/>
            <ac:spMk id="30" creationId="{EE5B710A-778E-40B7-8527-403677B878E1}"/>
          </ac:spMkLst>
        </pc:spChg>
        <pc:spChg chg="add mod">
          <ac:chgData name="Federica Persico" userId="b692c908-a2ab-48bd-914e-59835c847669" providerId="ADAL" clId="{4AE38254-6DF2-4CB1-9547-A4CCF7AA7F04}" dt="2022-09-08T09:30:53.461" v="531" actId="164"/>
          <ac:spMkLst>
            <pc:docMk/>
            <pc:sldMk cId="549405717" sldId="260"/>
            <ac:spMk id="31" creationId="{712491BE-D766-4448-BE1C-4DAB4F1DA2B3}"/>
          </ac:spMkLst>
        </pc:spChg>
        <pc:spChg chg="add mod">
          <ac:chgData name="Federica Persico" userId="b692c908-a2ab-48bd-914e-59835c847669" providerId="ADAL" clId="{4AE38254-6DF2-4CB1-9547-A4CCF7AA7F04}" dt="2022-09-08T09:30:53.461" v="531" actId="164"/>
          <ac:spMkLst>
            <pc:docMk/>
            <pc:sldMk cId="549405717" sldId="260"/>
            <ac:spMk id="32" creationId="{287DDCF8-2CD7-4820-909A-19CF17BCD891}"/>
          </ac:spMkLst>
        </pc:spChg>
        <pc:spChg chg="add mod">
          <ac:chgData name="Federica Persico" userId="b692c908-a2ab-48bd-914e-59835c847669" providerId="ADAL" clId="{4AE38254-6DF2-4CB1-9547-A4CCF7AA7F04}" dt="2022-09-08T09:31:11.431" v="536" actId="164"/>
          <ac:spMkLst>
            <pc:docMk/>
            <pc:sldMk cId="549405717" sldId="260"/>
            <ac:spMk id="33" creationId="{3BDCD7A1-08F7-4AC5-9E3F-6DF732D515E3}"/>
          </ac:spMkLst>
        </pc:spChg>
        <pc:spChg chg="add mod">
          <ac:chgData name="Federica Persico" userId="b692c908-a2ab-48bd-914e-59835c847669" providerId="ADAL" clId="{4AE38254-6DF2-4CB1-9547-A4CCF7AA7F04}" dt="2022-09-08T09:31:11.431" v="536" actId="164"/>
          <ac:spMkLst>
            <pc:docMk/>
            <pc:sldMk cId="549405717" sldId="260"/>
            <ac:spMk id="34" creationId="{93860BB3-28FF-4D7D-9817-97DB5E543994}"/>
          </ac:spMkLst>
        </pc:spChg>
        <pc:spChg chg="add mod">
          <ac:chgData name="Federica Persico" userId="b692c908-a2ab-48bd-914e-59835c847669" providerId="ADAL" clId="{4AE38254-6DF2-4CB1-9547-A4CCF7AA7F04}" dt="2022-09-08T09:31:11.431" v="536" actId="164"/>
          <ac:spMkLst>
            <pc:docMk/>
            <pc:sldMk cId="549405717" sldId="260"/>
            <ac:spMk id="35" creationId="{75718BAA-65FE-4068-9AEA-4115C84AEDFC}"/>
          </ac:spMkLst>
        </pc:spChg>
        <pc:spChg chg="add mod">
          <ac:chgData name="Federica Persico" userId="b692c908-a2ab-48bd-914e-59835c847669" providerId="ADAL" clId="{4AE38254-6DF2-4CB1-9547-A4CCF7AA7F04}" dt="2022-09-08T09:31:11.431" v="536" actId="164"/>
          <ac:spMkLst>
            <pc:docMk/>
            <pc:sldMk cId="549405717" sldId="260"/>
            <ac:spMk id="36" creationId="{2369E149-7943-4D44-8FEE-7332135CC0AC}"/>
          </ac:spMkLst>
        </pc:spChg>
        <pc:spChg chg="mod">
          <ac:chgData name="Federica Persico" userId="b692c908-a2ab-48bd-914e-59835c847669" providerId="ADAL" clId="{4AE38254-6DF2-4CB1-9547-A4CCF7AA7F04}" dt="2022-09-08T09:30:42.486" v="528"/>
          <ac:spMkLst>
            <pc:docMk/>
            <pc:sldMk cId="549405717" sldId="260"/>
            <ac:spMk id="54" creationId="{B4A1C42A-666B-42D6-98D1-C6A0027DB286}"/>
          </ac:spMkLst>
        </pc:spChg>
        <pc:spChg chg="mod">
          <ac:chgData name="Federica Persico" userId="b692c908-a2ab-48bd-914e-59835c847669" providerId="ADAL" clId="{4AE38254-6DF2-4CB1-9547-A4CCF7AA7F04}" dt="2022-09-08T09:30:42.486" v="528"/>
          <ac:spMkLst>
            <pc:docMk/>
            <pc:sldMk cId="549405717" sldId="260"/>
            <ac:spMk id="55" creationId="{FA90BD57-B96A-453B-8AF0-C1FD4D3C864B}"/>
          </ac:spMkLst>
        </pc:spChg>
        <pc:spChg chg="mod">
          <ac:chgData name="Federica Persico" userId="b692c908-a2ab-48bd-914e-59835c847669" providerId="ADAL" clId="{4AE38254-6DF2-4CB1-9547-A4CCF7AA7F04}" dt="2022-09-08T09:30:42.486" v="528"/>
          <ac:spMkLst>
            <pc:docMk/>
            <pc:sldMk cId="549405717" sldId="260"/>
            <ac:spMk id="56" creationId="{A1C90E21-D8DA-44D5-8475-B30136873A5D}"/>
          </ac:spMkLst>
        </pc:spChg>
        <pc:spChg chg="mod">
          <ac:chgData name="Federica Persico" userId="b692c908-a2ab-48bd-914e-59835c847669" providerId="ADAL" clId="{4AE38254-6DF2-4CB1-9547-A4CCF7AA7F04}" dt="2022-09-08T09:30:42.486" v="528"/>
          <ac:spMkLst>
            <pc:docMk/>
            <pc:sldMk cId="549405717" sldId="260"/>
            <ac:spMk id="57" creationId="{303F60D9-D456-4852-AC25-254FD115BCF8}"/>
          </ac:spMkLst>
        </pc:spChg>
        <pc:spChg chg="mod">
          <ac:chgData name="Federica Persico" userId="b692c908-a2ab-48bd-914e-59835c847669" providerId="ADAL" clId="{4AE38254-6DF2-4CB1-9547-A4CCF7AA7F04}" dt="2022-09-08T09:30:42.486" v="528"/>
          <ac:spMkLst>
            <pc:docMk/>
            <pc:sldMk cId="549405717" sldId="260"/>
            <ac:spMk id="58" creationId="{F6F23D1F-843C-4E30-BA7E-79CB18837FEF}"/>
          </ac:spMkLst>
        </pc:spChg>
        <pc:spChg chg="mod">
          <ac:chgData name="Federica Persico" userId="b692c908-a2ab-48bd-914e-59835c847669" providerId="ADAL" clId="{4AE38254-6DF2-4CB1-9547-A4CCF7AA7F04}" dt="2022-09-08T09:30:42.486" v="528"/>
          <ac:spMkLst>
            <pc:docMk/>
            <pc:sldMk cId="549405717" sldId="260"/>
            <ac:spMk id="60" creationId="{BB2E7664-DC4B-4B42-A214-8BCA226C2588}"/>
          </ac:spMkLst>
        </pc:spChg>
        <pc:spChg chg="mod">
          <ac:chgData name="Federica Persico" userId="b692c908-a2ab-48bd-914e-59835c847669" providerId="ADAL" clId="{4AE38254-6DF2-4CB1-9547-A4CCF7AA7F04}" dt="2022-09-08T09:30:42.486" v="528"/>
          <ac:spMkLst>
            <pc:docMk/>
            <pc:sldMk cId="549405717" sldId="260"/>
            <ac:spMk id="61" creationId="{192C9387-7ADD-4056-BA0C-9A4F886954C3}"/>
          </ac:spMkLst>
        </pc:spChg>
        <pc:spChg chg="mod">
          <ac:chgData name="Federica Persico" userId="b692c908-a2ab-48bd-914e-59835c847669" providerId="ADAL" clId="{4AE38254-6DF2-4CB1-9547-A4CCF7AA7F04}" dt="2022-09-08T09:30:42.486" v="528"/>
          <ac:spMkLst>
            <pc:docMk/>
            <pc:sldMk cId="549405717" sldId="260"/>
            <ac:spMk id="62" creationId="{D73DDDFB-84A0-49C0-9F21-7CB4A2D8027F}"/>
          </ac:spMkLst>
        </pc:spChg>
        <pc:spChg chg="mod">
          <ac:chgData name="Federica Persico" userId="b692c908-a2ab-48bd-914e-59835c847669" providerId="ADAL" clId="{4AE38254-6DF2-4CB1-9547-A4CCF7AA7F04}" dt="2022-09-08T09:30:42.486" v="528"/>
          <ac:spMkLst>
            <pc:docMk/>
            <pc:sldMk cId="549405717" sldId="260"/>
            <ac:spMk id="63" creationId="{7C439BFA-D770-470C-B03E-2F68187B3D0D}"/>
          </ac:spMkLst>
        </pc:spChg>
        <pc:spChg chg="mod">
          <ac:chgData name="Federica Persico" userId="b692c908-a2ab-48bd-914e-59835c847669" providerId="ADAL" clId="{4AE38254-6DF2-4CB1-9547-A4CCF7AA7F04}" dt="2022-09-08T09:30:42.486" v="528"/>
          <ac:spMkLst>
            <pc:docMk/>
            <pc:sldMk cId="549405717" sldId="260"/>
            <ac:spMk id="64" creationId="{5A0FCE56-7F61-4835-9F58-F5693CA25FFC}"/>
          </ac:spMkLst>
        </pc:spChg>
        <pc:spChg chg="add del mod">
          <ac:chgData name="Federica Persico" userId="b692c908-a2ab-48bd-914e-59835c847669" providerId="ADAL" clId="{4AE38254-6DF2-4CB1-9547-A4CCF7AA7F04}" dt="2022-09-08T09:32:26.038" v="548" actId="478"/>
          <ac:spMkLst>
            <pc:docMk/>
            <pc:sldMk cId="549405717" sldId="260"/>
            <ac:spMk id="68" creationId="{9822247C-1FD8-4EBF-AC33-D7BA4AF41186}"/>
          </ac:spMkLst>
        </pc:spChg>
        <pc:spChg chg="add mod">
          <ac:chgData name="Federica Persico" userId="b692c908-a2ab-48bd-914e-59835c847669" providerId="ADAL" clId="{4AE38254-6DF2-4CB1-9547-A4CCF7AA7F04}" dt="2022-09-08T09:33:38.408" v="581" actId="403"/>
          <ac:spMkLst>
            <pc:docMk/>
            <pc:sldMk cId="549405717" sldId="260"/>
            <ac:spMk id="70" creationId="{B537D2B7-0B11-4524-B91B-0189EEA89B8C}"/>
          </ac:spMkLst>
        </pc:spChg>
        <pc:spChg chg="add mod">
          <ac:chgData name="Federica Persico" userId="b692c908-a2ab-48bd-914e-59835c847669" providerId="ADAL" clId="{4AE38254-6DF2-4CB1-9547-A4CCF7AA7F04}" dt="2022-09-08T09:32:34.298" v="551" actId="164"/>
          <ac:spMkLst>
            <pc:docMk/>
            <pc:sldMk cId="549405717" sldId="260"/>
            <ac:spMk id="72" creationId="{5874177F-8D53-4B78-8DD6-6A385E9F856F}"/>
          </ac:spMkLst>
        </pc:spChg>
        <pc:spChg chg="add del mod">
          <ac:chgData name="Federica Persico" userId="b692c908-a2ab-48bd-914e-59835c847669" providerId="ADAL" clId="{4AE38254-6DF2-4CB1-9547-A4CCF7AA7F04}" dt="2022-09-08T09:32:25.103" v="547" actId="478"/>
          <ac:spMkLst>
            <pc:docMk/>
            <pc:sldMk cId="549405717" sldId="260"/>
            <ac:spMk id="74" creationId="{199E501E-EBFF-445E-B399-A426AFF95166}"/>
          </ac:spMkLst>
        </pc:spChg>
        <pc:spChg chg="add del mod">
          <ac:chgData name="Federica Persico" userId="b692c908-a2ab-48bd-914e-59835c847669" providerId="ADAL" clId="{4AE38254-6DF2-4CB1-9547-A4CCF7AA7F04}" dt="2022-09-08T11:51:11.749" v="713" actId="478"/>
          <ac:spMkLst>
            <pc:docMk/>
            <pc:sldMk cId="549405717" sldId="260"/>
            <ac:spMk id="77" creationId="{EDC0826F-E515-4952-9681-FA2C1FFE5358}"/>
          </ac:spMkLst>
        </pc:spChg>
        <pc:spChg chg="add del mod">
          <ac:chgData name="Federica Persico" userId="b692c908-a2ab-48bd-914e-59835c847669" providerId="ADAL" clId="{4AE38254-6DF2-4CB1-9547-A4CCF7AA7F04}" dt="2022-09-08T11:51:38.760" v="714" actId="478"/>
          <ac:spMkLst>
            <pc:docMk/>
            <pc:sldMk cId="549405717" sldId="260"/>
            <ac:spMk id="79" creationId="{B36DCC7D-12D2-43AF-9490-7B34CB64CE36}"/>
          </ac:spMkLst>
        </pc:spChg>
        <pc:spChg chg="add del mod">
          <ac:chgData name="Federica Persico" userId="b692c908-a2ab-48bd-914e-59835c847669" providerId="ADAL" clId="{4AE38254-6DF2-4CB1-9547-A4CCF7AA7F04}" dt="2022-09-08T13:06:07.430" v="1360" actId="478"/>
          <ac:spMkLst>
            <pc:docMk/>
            <pc:sldMk cId="549405717" sldId="260"/>
            <ac:spMk id="80" creationId="{7E40E052-E800-4D87-B39C-0B436BC8A8D0}"/>
          </ac:spMkLst>
        </pc:spChg>
        <pc:spChg chg="add del mod">
          <ac:chgData name="Federica Persico" userId="b692c908-a2ab-48bd-914e-59835c847669" providerId="ADAL" clId="{4AE38254-6DF2-4CB1-9547-A4CCF7AA7F04}" dt="2022-09-08T13:06:07.430" v="1360" actId="478"/>
          <ac:spMkLst>
            <pc:docMk/>
            <pc:sldMk cId="549405717" sldId="260"/>
            <ac:spMk id="82" creationId="{FA462499-A085-4A0C-BA2A-62EC7C14BBB8}"/>
          </ac:spMkLst>
        </pc:spChg>
        <pc:spChg chg="add del mod">
          <ac:chgData name="Federica Persico" userId="b692c908-a2ab-48bd-914e-59835c847669" providerId="ADAL" clId="{4AE38254-6DF2-4CB1-9547-A4CCF7AA7F04}" dt="2022-09-08T13:06:07.430" v="1360" actId="478"/>
          <ac:spMkLst>
            <pc:docMk/>
            <pc:sldMk cId="549405717" sldId="260"/>
            <ac:spMk id="83" creationId="{EE01E370-9419-4D3F-AD48-0F3A1658903A}"/>
          </ac:spMkLst>
        </pc:spChg>
        <pc:spChg chg="mod topLvl">
          <ac:chgData name="Federica Persico" userId="b692c908-a2ab-48bd-914e-59835c847669" providerId="ADAL" clId="{4AE38254-6DF2-4CB1-9547-A4CCF7AA7F04}" dt="2022-09-08T13:18:05.133" v="1540" actId="14861"/>
          <ac:spMkLst>
            <pc:docMk/>
            <pc:sldMk cId="549405717" sldId="260"/>
            <ac:spMk id="87" creationId="{7C0184E7-59C4-48D6-BA68-DA2C84CDF662}"/>
          </ac:spMkLst>
        </pc:spChg>
        <pc:spChg chg="mod topLvl">
          <ac:chgData name="Federica Persico" userId="b692c908-a2ab-48bd-914e-59835c847669" providerId="ADAL" clId="{4AE38254-6DF2-4CB1-9547-A4CCF7AA7F04}" dt="2022-09-08T13:18:05.133" v="1540" actId="14861"/>
          <ac:spMkLst>
            <pc:docMk/>
            <pc:sldMk cId="549405717" sldId="260"/>
            <ac:spMk id="88" creationId="{2575F974-DA5D-4B5F-8EE1-98193556B281}"/>
          </ac:spMkLst>
        </pc:spChg>
        <pc:spChg chg="mod topLvl">
          <ac:chgData name="Federica Persico" userId="b692c908-a2ab-48bd-914e-59835c847669" providerId="ADAL" clId="{4AE38254-6DF2-4CB1-9547-A4CCF7AA7F04}" dt="2022-09-08T13:18:05.133" v="1540" actId="14861"/>
          <ac:spMkLst>
            <pc:docMk/>
            <pc:sldMk cId="549405717" sldId="260"/>
            <ac:spMk id="89" creationId="{D5D2751C-499B-4364-A765-0E50FFD65083}"/>
          </ac:spMkLst>
        </pc:spChg>
        <pc:spChg chg="mod">
          <ac:chgData name="Federica Persico" userId="b692c908-a2ab-48bd-914e-59835c847669" providerId="ADAL" clId="{4AE38254-6DF2-4CB1-9547-A4CCF7AA7F04}" dt="2022-09-08T13:23:09.576" v="1764" actId="207"/>
          <ac:spMkLst>
            <pc:docMk/>
            <pc:sldMk cId="549405717" sldId="260"/>
            <ac:spMk id="90" creationId="{CB450659-1E61-43D5-9DB1-BB112AEE0BBF}"/>
          </ac:spMkLst>
        </pc:spChg>
        <pc:spChg chg="mod">
          <ac:chgData name="Federica Persico" userId="b692c908-a2ab-48bd-914e-59835c847669" providerId="ADAL" clId="{4AE38254-6DF2-4CB1-9547-A4CCF7AA7F04}" dt="2022-09-08T13:23:38.079" v="1811" actId="14861"/>
          <ac:spMkLst>
            <pc:docMk/>
            <pc:sldMk cId="549405717" sldId="260"/>
            <ac:spMk id="91" creationId="{AE0951D1-FF74-4534-A4C8-855FD07396FA}"/>
          </ac:spMkLst>
        </pc:spChg>
        <pc:spChg chg="mod">
          <ac:chgData name="Federica Persico" userId="b692c908-a2ab-48bd-914e-59835c847669" providerId="ADAL" clId="{4AE38254-6DF2-4CB1-9547-A4CCF7AA7F04}" dt="2022-09-08T13:23:32.275" v="1809" actId="14861"/>
          <ac:spMkLst>
            <pc:docMk/>
            <pc:sldMk cId="549405717" sldId="260"/>
            <ac:spMk id="92" creationId="{EF02EC6D-63BB-407C-AD14-DD3ABBB9D3F5}"/>
          </ac:spMkLst>
        </pc:spChg>
        <pc:spChg chg="add mod">
          <ac:chgData name="Federica Persico" userId="b692c908-a2ab-48bd-914e-59835c847669" providerId="ADAL" clId="{4AE38254-6DF2-4CB1-9547-A4CCF7AA7F04}" dt="2022-09-08T13:25:07.399" v="1814" actId="404"/>
          <ac:spMkLst>
            <pc:docMk/>
            <pc:sldMk cId="549405717" sldId="260"/>
            <ac:spMk id="93" creationId="{257B42AD-C97E-46E7-AC8E-CF9B93E9BF55}"/>
          </ac:spMkLst>
        </pc:spChg>
        <pc:spChg chg="add mod">
          <ac:chgData name="Federica Persico" userId="b692c908-a2ab-48bd-914e-59835c847669" providerId="ADAL" clId="{4AE38254-6DF2-4CB1-9547-A4CCF7AA7F04}" dt="2022-09-08T13:21:56.485" v="1710" actId="1076"/>
          <ac:spMkLst>
            <pc:docMk/>
            <pc:sldMk cId="549405717" sldId="260"/>
            <ac:spMk id="94" creationId="{59A81BBB-CBD3-431D-8022-8B6522C852E7}"/>
          </ac:spMkLst>
        </pc:spChg>
        <pc:spChg chg="add mod">
          <ac:chgData name="Federica Persico" userId="b692c908-a2ab-48bd-914e-59835c847669" providerId="ADAL" clId="{4AE38254-6DF2-4CB1-9547-A4CCF7AA7F04}" dt="2022-09-08T13:18:49.146" v="1547" actId="164"/>
          <ac:spMkLst>
            <pc:docMk/>
            <pc:sldMk cId="549405717" sldId="260"/>
            <ac:spMk id="96" creationId="{225C7719-CAE2-4AD1-8513-5A2455EE3E01}"/>
          </ac:spMkLst>
        </pc:spChg>
        <pc:spChg chg="add mod">
          <ac:chgData name="Federica Persico" userId="b692c908-a2ab-48bd-914e-59835c847669" providerId="ADAL" clId="{4AE38254-6DF2-4CB1-9547-A4CCF7AA7F04}" dt="2022-09-08T13:18:49.146" v="1547" actId="164"/>
          <ac:spMkLst>
            <pc:docMk/>
            <pc:sldMk cId="549405717" sldId="260"/>
            <ac:spMk id="98" creationId="{A175168E-954A-46EA-9B84-83B818087AE0}"/>
          </ac:spMkLst>
        </pc:spChg>
        <pc:spChg chg="add mod">
          <ac:chgData name="Federica Persico" userId="b692c908-a2ab-48bd-914e-59835c847669" providerId="ADAL" clId="{4AE38254-6DF2-4CB1-9547-A4CCF7AA7F04}" dt="2022-09-08T13:21:46.766" v="1708" actId="164"/>
          <ac:spMkLst>
            <pc:docMk/>
            <pc:sldMk cId="549405717" sldId="260"/>
            <ac:spMk id="100" creationId="{AA8F4D6F-C4E4-4CF6-8CA8-9A39519BF5A2}"/>
          </ac:spMkLst>
        </pc:spChg>
        <pc:spChg chg="add mod">
          <ac:chgData name="Federica Persico" userId="b692c908-a2ab-48bd-914e-59835c847669" providerId="ADAL" clId="{4AE38254-6DF2-4CB1-9547-A4CCF7AA7F04}" dt="2022-09-08T13:21:46.766" v="1708" actId="164"/>
          <ac:spMkLst>
            <pc:docMk/>
            <pc:sldMk cId="549405717" sldId="260"/>
            <ac:spMk id="102" creationId="{324A35C7-1647-4A8E-A962-8E6959EC151C}"/>
          </ac:spMkLst>
        </pc:spChg>
        <pc:spChg chg="add mod">
          <ac:chgData name="Federica Persico" userId="b692c908-a2ab-48bd-914e-59835c847669" providerId="ADAL" clId="{4AE38254-6DF2-4CB1-9547-A4CCF7AA7F04}" dt="2022-09-08T13:21:46.766" v="1708" actId="164"/>
          <ac:spMkLst>
            <pc:docMk/>
            <pc:sldMk cId="549405717" sldId="260"/>
            <ac:spMk id="104" creationId="{DA2197F7-D230-40F1-9161-DB7AF042C2A8}"/>
          </ac:spMkLst>
        </pc:spChg>
        <pc:spChg chg="add mod">
          <ac:chgData name="Federica Persico" userId="b692c908-a2ab-48bd-914e-59835c847669" providerId="ADAL" clId="{4AE38254-6DF2-4CB1-9547-A4CCF7AA7F04}" dt="2022-09-08T13:27:42.367" v="1862" actId="1076"/>
          <ac:spMkLst>
            <pc:docMk/>
            <pc:sldMk cId="549405717" sldId="260"/>
            <ac:spMk id="106" creationId="{7709F002-8CF8-4AD5-ABBA-91C75F0FAA6B}"/>
          </ac:spMkLst>
        </pc:spChg>
        <pc:spChg chg="add mod">
          <ac:chgData name="Federica Persico" userId="b692c908-a2ab-48bd-914e-59835c847669" providerId="ADAL" clId="{4AE38254-6DF2-4CB1-9547-A4CCF7AA7F04}" dt="2022-09-08T13:28:57.432" v="1922" actId="207"/>
          <ac:spMkLst>
            <pc:docMk/>
            <pc:sldMk cId="549405717" sldId="260"/>
            <ac:spMk id="108" creationId="{F0661419-5CFE-4710-878B-C3C31C0980E5}"/>
          </ac:spMkLst>
        </pc:spChg>
        <pc:spChg chg="add mod">
          <ac:chgData name="Federica Persico" userId="b692c908-a2ab-48bd-914e-59835c847669" providerId="ADAL" clId="{4AE38254-6DF2-4CB1-9547-A4CCF7AA7F04}" dt="2022-09-08T13:28:53.292" v="1921" actId="207"/>
          <ac:spMkLst>
            <pc:docMk/>
            <pc:sldMk cId="549405717" sldId="260"/>
            <ac:spMk id="110" creationId="{B9E65E4E-6136-4990-8BCC-2748755F4B9F}"/>
          </ac:spMkLst>
        </pc:spChg>
        <pc:spChg chg="add mod">
          <ac:chgData name="Federica Persico" userId="b692c908-a2ab-48bd-914e-59835c847669" providerId="ADAL" clId="{4AE38254-6DF2-4CB1-9547-A4CCF7AA7F04}" dt="2022-09-08T13:30:34.087" v="1938" actId="404"/>
          <ac:spMkLst>
            <pc:docMk/>
            <pc:sldMk cId="549405717" sldId="260"/>
            <ac:spMk id="111" creationId="{76BBFFB6-A6F6-49DA-9CB9-7D5A7F2FDD64}"/>
          </ac:spMkLst>
        </pc:spChg>
        <pc:spChg chg="add mod">
          <ac:chgData name="Federica Persico" userId="b692c908-a2ab-48bd-914e-59835c847669" providerId="ADAL" clId="{4AE38254-6DF2-4CB1-9547-A4CCF7AA7F04}" dt="2022-09-08T13:32:15.066" v="2032" actId="164"/>
          <ac:spMkLst>
            <pc:docMk/>
            <pc:sldMk cId="549405717" sldId="260"/>
            <ac:spMk id="112" creationId="{F2757B83-3F43-430B-9D2C-CBAC4256B1A6}"/>
          </ac:spMkLst>
        </pc:spChg>
        <pc:spChg chg="del mod topLvl">
          <ac:chgData name="Federica Persico" userId="b692c908-a2ab-48bd-914e-59835c847669" providerId="ADAL" clId="{4AE38254-6DF2-4CB1-9547-A4CCF7AA7F04}" dt="2022-09-08T13:31:55.879" v="2029" actId="478"/>
          <ac:spMkLst>
            <pc:docMk/>
            <pc:sldMk cId="549405717" sldId="260"/>
            <ac:spMk id="114" creationId="{ABC8A6C5-921A-4603-8B92-3623C2C916A3}"/>
          </ac:spMkLst>
        </pc:spChg>
        <pc:spChg chg="mod topLvl">
          <ac:chgData name="Federica Persico" userId="b692c908-a2ab-48bd-914e-59835c847669" providerId="ADAL" clId="{4AE38254-6DF2-4CB1-9547-A4CCF7AA7F04}" dt="2022-09-08T13:32:15.066" v="2032" actId="164"/>
          <ac:spMkLst>
            <pc:docMk/>
            <pc:sldMk cId="549405717" sldId="260"/>
            <ac:spMk id="115" creationId="{5D87639F-3F7C-473A-891B-B1D3E6EF27A4}"/>
          </ac:spMkLst>
        </pc:spChg>
        <pc:grpChg chg="add del mod">
          <ac:chgData name="Federica Persico" userId="b692c908-a2ab-48bd-914e-59835c847669" providerId="ADAL" clId="{4AE38254-6DF2-4CB1-9547-A4CCF7AA7F04}" dt="2022-09-08T09:28:46.489" v="472" actId="478"/>
          <ac:grpSpMkLst>
            <pc:docMk/>
            <pc:sldMk cId="549405717" sldId="260"/>
            <ac:grpSpMk id="9" creationId="{77C706FC-8760-4975-88BA-48E1B8BD215B}"/>
          </ac:grpSpMkLst>
        </pc:grpChg>
        <pc:grpChg chg="del mod">
          <ac:chgData name="Federica Persico" userId="b692c908-a2ab-48bd-914e-59835c847669" providerId="ADAL" clId="{4AE38254-6DF2-4CB1-9547-A4CCF7AA7F04}" dt="2022-09-08T09:28:44.699" v="471" actId="478"/>
          <ac:grpSpMkLst>
            <pc:docMk/>
            <pc:sldMk cId="549405717" sldId="260"/>
            <ac:grpSpMk id="10" creationId="{61D77CA3-7D6E-4245-A7DC-08F22D939736}"/>
          </ac:grpSpMkLst>
        </pc:grpChg>
        <pc:grpChg chg="add del mod ord topLvl">
          <ac:chgData name="Federica Persico" userId="b692c908-a2ab-48bd-914e-59835c847669" providerId="ADAL" clId="{4AE38254-6DF2-4CB1-9547-A4CCF7AA7F04}" dt="2022-09-08T09:29:49.258" v="481" actId="478"/>
          <ac:grpSpMkLst>
            <pc:docMk/>
            <pc:sldMk cId="549405717" sldId="260"/>
            <ac:grpSpMk id="13" creationId="{A5CC8E99-A41D-4644-B9B2-A84401792EF0}"/>
          </ac:grpSpMkLst>
        </pc:grpChg>
        <pc:grpChg chg="add del mod">
          <ac:chgData name="Federica Persico" userId="b692c908-a2ab-48bd-914e-59835c847669" providerId="ADAL" clId="{4AE38254-6DF2-4CB1-9547-A4CCF7AA7F04}" dt="2022-09-08T09:29:49.258" v="481" actId="478"/>
          <ac:grpSpMkLst>
            <pc:docMk/>
            <pc:sldMk cId="549405717" sldId="260"/>
            <ac:grpSpMk id="20" creationId="{B38763EC-1123-4E61-ABE2-0CD63FC243D9}"/>
          </ac:grpSpMkLst>
        </pc:grpChg>
        <pc:grpChg chg="add del mod">
          <ac:chgData name="Federica Persico" userId="b692c908-a2ab-48bd-914e-59835c847669" providerId="ADAL" clId="{4AE38254-6DF2-4CB1-9547-A4CCF7AA7F04}" dt="2022-09-08T09:29:49.258" v="481" actId="478"/>
          <ac:grpSpMkLst>
            <pc:docMk/>
            <pc:sldMk cId="549405717" sldId="260"/>
            <ac:grpSpMk id="21" creationId="{BE22E7D7-1E53-4552-9DDA-AB6BA5B23EFF}"/>
          </ac:grpSpMkLst>
        </pc:grpChg>
        <pc:grpChg chg="add del mod">
          <ac:chgData name="Federica Persico" userId="b692c908-a2ab-48bd-914e-59835c847669" providerId="ADAL" clId="{4AE38254-6DF2-4CB1-9547-A4CCF7AA7F04}" dt="2022-09-08T09:29:49.258" v="481" actId="478"/>
          <ac:grpSpMkLst>
            <pc:docMk/>
            <pc:sldMk cId="549405717" sldId="260"/>
            <ac:grpSpMk id="24" creationId="{6E629D9F-AA21-4E8C-A5CA-E35D0A13BDCF}"/>
          </ac:grpSpMkLst>
        </pc:grpChg>
        <pc:grpChg chg="add mod">
          <ac:chgData name="Federica Persico" userId="b692c908-a2ab-48bd-914e-59835c847669" providerId="ADAL" clId="{4AE38254-6DF2-4CB1-9547-A4CCF7AA7F04}" dt="2022-09-08T09:30:53.461" v="531" actId="164"/>
          <ac:grpSpMkLst>
            <pc:docMk/>
            <pc:sldMk cId="549405717" sldId="260"/>
            <ac:grpSpMk id="37" creationId="{3750174E-A411-4EEA-B3E5-196754AA4AE9}"/>
          </ac:grpSpMkLst>
        </pc:grpChg>
        <pc:grpChg chg="add mod">
          <ac:chgData name="Federica Persico" userId="b692c908-a2ab-48bd-914e-59835c847669" providerId="ADAL" clId="{4AE38254-6DF2-4CB1-9547-A4CCF7AA7F04}" dt="2022-09-08T09:30:53.461" v="531" actId="164"/>
          <ac:grpSpMkLst>
            <pc:docMk/>
            <pc:sldMk cId="549405717" sldId="260"/>
            <ac:grpSpMk id="41" creationId="{99C144B4-27CA-4E4F-8BA8-E71513A88F4D}"/>
          </ac:grpSpMkLst>
        </pc:grpChg>
        <pc:grpChg chg="add mod">
          <ac:chgData name="Federica Persico" userId="b692c908-a2ab-48bd-914e-59835c847669" providerId="ADAL" clId="{4AE38254-6DF2-4CB1-9547-A4CCF7AA7F04}" dt="2022-09-08T09:31:11.431" v="536" actId="164"/>
          <ac:grpSpMkLst>
            <pc:docMk/>
            <pc:sldMk cId="549405717" sldId="260"/>
            <ac:grpSpMk id="45" creationId="{66F517D5-0B5B-4E47-AEFE-1C69898BB7B6}"/>
          </ac:grpSpMkLst>
        </pc:grpChg>
        <pc:grpChg chg="add mod">
          <ac:chgData name="Federica Persico" userId="b692c908-a2ab-48bd-914e-59835c847669" providerId="ADAL" clId="{4AE38254-6DF2-4CB1-9547-A4CCF7AA7F04}" dt="2022-09-08T09:31:11.431" v="536" actId="164"/>
          <ac:grpSpMkLst>
            <pc:docMk/>
            <pc:sldMk cId="549405717" sldId="260"/>
            <ac:grpSpMk id="49" creationId="{BF728957-7E0B-43E1-B04E-41A53BCDB771}"/>
          </ac:grpSpMkLst>
        </pc:grpChg>
        <pc:grpChg chg="add mod">
          <ac:chgData name="Federica Persico" userId="b692c908-a2ab-48bd-914e-59835c847669" providerId="ADAL" clId="{4AE38254-6DF2-4CB1-9547-A4CCF7AA7F04}" dt="2022-09-08T09:30:53.461" v="531" actId="164"/>
          <ac:grpSpMkLst>
            <pc:docMk/>
            <pc:sldMk cId="549405717" sldId="260"/>
            <ac:grpSpMk id="53" creationId="{C5F960E2-2CD5-4C15-BE35-449E71CF4B00}"/>
          </ac:grpSpMkLst>
        </pc:grpChg>
        <pc:grpChg chg="add mod">
          <ac:chgData name="Federica Persico" userId="b692c908-a2ab-48bd-914e-59835c847669" providerId="ADAL" clId="{4AE38254-6DF2-4CB1-9547-A4CCF7AA7F04}" dt="2022-09-08T09:31:11.431" v="536" actId="164"/>
          <ac:grpSpMkLst>
            <pc:docMk/>
            <pc:sldMk cId="549405717" sldId="260"/>
            <ac:grpSpMk id="59" creationId="{4748CDEA-2E76-4AAB-B9CC-9E584E276FD6}"/>
          </ac:grpSpMkLst>
        </pc:grpChg>
        <pc:grpChg chg="add del mod">
          <ac:chgData name="Federica Persico" userId="b692c908-a2ab-48bd-914e-59835c847669" providerId="ADAL" clId="{4AE38254-6DF2-4CB1-9547-A4CCF7AA7F04}" dt="2022-09-08T09:31:36.254" v="541" actId="478"/>
          <ac:grpSpMkLst>
            <pc:docMk/>
            <pc:sldMk cId="549405717" sldId="260"/>
            <ac:grpSpMk id="65" creationId="{5BE131F7-15ED-4645-ABE6-09918D8FEE97}"/>
          </ac:grpSpMkLst>
        </pc:grpChg>
        <pc:grpChg chg="add del mod">
          <ac:chgData name="Federica Persico" userId="b692c908-a2ab-48bd-914e-59835c847669" providerId="ADAL" clId="{4AE38254-6DF2-4CB1-9547-A4CCF7AA7F04}" dt="2022-09-08T09:31:35.534" v="540" actId="478"/>
          <ac:grpSpMkLst>
            <pc:docMk/>
            <pc:sldMk cId="549405717" sldId="260"/>
            <ac:grpSpMk id="66" creationId="{635EA561-0E2D-44AF-9542-6B8129385F8A}"/>
          </ac:grpSpMkLst>
        </pc:grpChg>
        <pc:grpChg chg="add del mod">
          <ac:chgData name="Federica Persico" userId="b692c908-a2ab-48bd-914e-59835c847669" providerId="ADAL" clId="{4AE38254-6DF2-4CB1-9547-A4CCF7AA7F04}" dt="2022-09-08T09:34:48.152" v="585" actId="478"/>
          <ac:grpSpMkLst>
            <pc:docMk/>
            <pc:sldMk cId="549405717" sldId="260"/>
            <ac:grpSpMk id="75" creationId="{A6B37913-8059-4518-85C4-7BD1747E484F}"/>
          </ac:grpSpMkLst>
        </pc:grpChg>
        <pc:grpChg chg="add del mod">
          <ac:chgData name="Federica Persico" userId="b692c908-a2ab-48bd-914e-59835c847669" providerId="ADAL" clId="{4AE38254-6DF2-4CB1-9547-A4CCF7AA7F04}" dt="2022-09-08T13:18:49.146" v="1547" actId="164"/>
          <ac:grpSpMkLst>
            <pc:docMk/>
            <pc:sldMk cId="549405717" sldId="260"/>
            <ac:grpSpMk id="84" creationId="{A8089CA4-47CB-4B26-B5D4-21C3B33A2DBF}"/>
          </ac:grpSpMkLst>
        </pc:grpChg>
        <pc:grpChg chg="mod topLvl">
          <ac:chgData name="Federica Persico" userId="b692c908-a2ab-48bd-914e-59835c847669" providerId="ADAL" clId="{4AE38254-6DF2-4CB1-9547-A4CCF7AA7F04}" dt="2022-09-08T13:13:40.631" v="1370" actId="165"/>
          <ac:grpSpMkLst>
            <pc:docMk/>
            <pc:sldMk cId="549405717" sldId="260"/>
            <ac:grpSpMk id="85" creationId="{A5D906A6-C2BA-4797-B930-2DAA3DB0F411}"/>
          </ac:grpSpMkLst>
        </pc:grpChg>
        <pc:grpChg chg="add del mod topLvl">
          <ac:chgData name="Federica Persico" userId="b692c908-a2ab-48bd-914e-59835c847669" providerId="ADAL" clId="{4AE38254-6DF2-4CB1-9547-A4CCF7AA7F04}" dt="2022-09-08T13:13:40.631" v="1370" actId="165"/>
          <ac:grpSpMkLst>
            <pc:docMk/>
            <pc:sldMk cId="549405717" sldId="260"/>
            <ac:grpSpMk id="86" creationId="{B4EA679A-E549-482F-A401-0E93F13B153E}"/>
          </ac:grpSpMkLst>
        </pc:grpChg>
        <pc:grpChg chg="add mod">
          <ac:chgData name="Federica Persico" userId="b692c908-a2ab-48bd-914e-59835c847669" providerId="ADAL" clId="{4AE38254-6DF2-4CB1-9547-A4CCF7AA7F04}" dt="2022-09-08T13:21:46.766" v="1708" actId="164"/>
          <ac:grpSpMkLst>
            <pc:docMk/>
            <pc:sldMk cId="549405717" sldId="260"/>
            <ac:grpSpMk id="99" creationId="{C432DB7D-CFCD-490D-8EC0-E531A8E77C7C}"/>
          </ac:grpSpMkLst>
        </pc:grpChg>
        <pc:grpChg chg="add mod">
          <ac:chgData name="Federica Persico" userId="b692c908-a2ab-48bd-914e-59835c847669" providerId="ADAL" clId="{4AE38254-6DF2-4CB1-9547-A4CCF7AA7F04}" dt="2022-09-08T13:21:46.766" v="1708" actId="164"/>
          <ac:grpSpMkLst>
            <pc:docMk/>
            <pc:sldMk cId="549405717" sldId="260"/>
            <ac:grpSpMk id="105" creationId="{AB3A43CE-301E-43A6-B1E7-07BC2DA51107}"/>
          </ac:grpSpMkLst>
        </pc:grpChg>
        <pc:grpChg chg="add del mod">
          <ac:chgData name="Federica Persico" userId="b692c908-a2ab-48bd-914e-59835c847669" providerId="ADAL" clId="{4AE38254-6DF2-4CB1-9547-A4CCF7AA7F04}" dt="2022-09-08T13:31:55.879" v="2029" actId="478"/>
          <ac:grpSpMkLst>
            <pc:docMk/>
            <pc:sldMk cId="549405717" sldId="260"/>
            <ac:grpSpMk id="113" creationId="{EED3F41D-7371-46A9-A17F-D699F5DAD954}"/>
          </ac:grpSpMkLst>
        </pc:grpChg>
        <pc:grpChg chg="add mod">
          <ac:chgData name="Federica Persico" userId="b692c908-a2ab-48bd-914e-59835c847669" providerId="ADAL" clId="{4AE38254-6DF2-4CB1-9547-A4CCF7AA7F04}" dt="2022-09-08T13:32:15.066" v="2032" actId="164"/>
          <ac:grpSpMkLst>
            <pc:docMk/>
            <pc:sldMk cId="549405717" sldId="260"/>
            <ac:grpSpMk id="116" creationId="{951B787E-14DF-40E7-BDA5-56D0F179A801}"/>
          </ac:grpSpMkLst>
        </pc:grpChg>
        <pc:cxnChg chg="mod">
          <ac:chgData name="Federica Persico" userId="b692c908-a2ab-48bd-914e-59835c847669" providerId="ADAL" clId="{4AE38254-6DF2-4CB1-9547-A4CCF7AA7F04}" dt="2022-09-08T09:30:42.486" v="528"/>
          <ac:cxnSpMkLst>
            <pc:docMk/>
            <pc:sldMk cId="549405717" sldId="260"/>
            <ac:cxnSpMk id="38" creationId="{2928ED42-5004-4BB2-A3EF-7C2583D403A7}"/>
          </ac:cxnSpMkLst>
        </pc:cxnChg>
        <pc:cxnChg chg="mod">
          <ac:chgData name="Federica Persico" userId="b692c908-a2ab-48bd-914e-59835c847669" providerId="ADAL" clId="{4AE38254-6DF2-4CB1-9547-A4CCF7AA7F04}" dt="2022-09-08T09:30:42.486" v="528"/>
          <ac:cxnSpMkLst>
            <pc:docMk/>
            <pc:sldMk cId="549405717" sldId="260"/>
            <ac:cxnSpMk id="39" creationId="{D0DD0A2A-5CB3-4055-AF98-D7D007E20E67}"/>
          </ac:cxnSpMkLst>
        </pc:cxnChg>
        <pc:cxnChg chg="mod">
          <ac:chgData name="Federica Persico" userId="b692c908-a2ab-48bd-914e-59835c847669" providerId="ADAL" clId="{4AE38254-6DF2-4CB1-9547-A4CCF7AA7F04}" dt="2022-09-08T09:30:42.486" v="528"/>
          <ac:cxnSpMkLst>
            <pc:docMk/>
            <pc:sldMk cId="549405717" sldId="260"/>
            <ac:cxnSpMk id="40" creationId="{44B9C64E-01D0-40D2-8C65-5504A52EE34E}"/>
          </ac:cxnSpMkLst>
        </pc:cxnChg>
        <pc:cxnChg chg="mod">
          <ac:chgData name="Federica Persico" userId="b692c908-a2ab-48bd-914e-59835c847669" providerId="ADAL" clId="{4AE38254-6DF2-4CB1-9547-A4CCF7AA7F04}" dt="2022-09-08T09:30:42.486" v="528"/>
          <ac:cxnSpMkLst>
            <pc:docMk/>
            <pc:sldMk cId="549405717" sldId="260"/>
            <ac:cxnSpMk id="42" creationId="{3981C2C5-711D-4FB3-B374-EAADE6DF2822}"/>
          </ac:cxnSpMkLst>
        </pc:cxnChg>
        <pc:cxnChg chg="mod">
          <ac:chgData name="Federica Persico" userId="b692c908-a2ab-48bd-914e-59835c847669" providerId="ADAL" clId="{4AE38254-6DF2-4CB1-9547-A4CCF7AA7F04}" dt="2022-09-08T09:30:42.486" v="528"/>
          <ac:cxnSpMkLst>
            <pc:docMk/>
            <pc:sldMk cId="549405717" sldId="260"/>
            <ac:cxnSpMk id="43" creationId="{847714C2-4FD4-4768-A23A-1AB001A2A49E}"/>
          </ac:cxnSpMkLst>
        </pc:cxnChg>
        <pc:cxnChg chg="mod">
          <ac:chgData name="Federica Persico" userId="b692c908-a2ab-48bd-914e-59835c847669" providerId="ADAL" clId="{4AE38254-6DF2-4CB1-9547-A4CCF7AA7F04}" dt="2022-09-08T09:30:42.486" v="528"/>
          <ac:cxnSpMkLst>
            <pc:docMk/>
            <pc:sldMk cId="549405717" sldId="260"/>
            <ac:cxnSpMk id="44" creationId="{B43DB3EB-DF5B-4B55-A8EF-D338F29FCBF6}"/>
          </ac:cxnSpMkLst>
        </pc:cxnChg>
        <pc:cxnChg chg="mod">
          <ac:chgData name="Federica Persico" userId="b692c908-a2ab-48bd-914e-59835c847669" providerId="ADAL" clId="{4AE38254-6DF2-4CB1-9547-A4CCF7AA7F04}" dt="2022-09-08T09:30:42.486" v="528"/>
          <ac:cxnSpMkLst>
            <pc:docMk/>
            <pc:sldMk cId="549405717" sldId="260"/>
            <ac:cxnSpMk id="46" creationId="{A47EB187-37B2-480E-9ADA-BFC56C971316}"/>
          </ac:cxnSpMkLst>
        </pc:cxnChg>
        <pc:cxnChg chg="mod">
          <ac:chgData name="Federica Persico" userId="b692c908-a2ab-48bd-914e-59835c847669" providerId="ADAL" clId="{4AE38254-6DF2-4CB1-9547-A4CCF7AA7F04}" dt="2022-09-08T09:30:42.486" v="528"/>
          <ac:cxnSpMkLst>
            <pc:docMk/>
            <pc:sldMk cId="549405717" sldId="260"/>
            <ac:cxnSpMk id="47" creationId="{41371AF7-7883-4C6A-A4A1-23E37536FEBA}"/>
          </ac:cxnSpMkLst>
        </pc:cxnChg>
        <pc:cxnChg chg="mod">
          <ac:chgData name="Federica Persico" userId="b692c908-a2ab-48bd-914e-59835c847669" providerId="ADAL" clId="{4AE38254-6DF2-4CB1-9547-A4CCF7AA7F04}" dt="2022-09-08T09:30:42.486" v="528"/>
          <ac:cxnSpMkLst>
            <pc:docMk/>
            <pc:sldMk cId="549405717" sldId="260"/>
            <ac:cxnSpMk id="48" creationId="{36B0205C-06A8-42A8-BBC9-7CE8307B8107}"/>
          </ac:cxnSpMkLst>
        </pc:cxnChg>
        <pc:cxnChg chg="mod">
          <ac:chgData name="Federica Persico" userId="b692c908-a2ab-48bd-914e-59835c847669" providerId="ADAL" clId="{4AE38254-6DF2-4CB1-9547-A4CCF7AA7F04}" dt="2022-09-08T09:30:42.486" v="528"/>
          <ac:cxnSpMkLst>
            <pc:docMk/>
            <pc:sldMk cId="549405717" sldId="260"/>
            <ac:cxnSpMk id="50" creationId="{E23DBF91-A033-4A2F-B542-CA8C2F01B097}"/>
          </ac:cxnSpMkLst>
        </pc:cxnChg>
        <pc:cxnChg chg="mod">
          <ac:chgData name="Federica Persico" userId="b692c908-a2ab-48bd-914e-59835c847669" providerId="ADAL" clId="{4AE38254-6DF2-4CB1-9547-A4CCF7AA7F04}" dt="2022-09-08T09:30:42.486" v="528"/>
          <ac:cxnSpMkLst>
            <pc:docMk/>
            <pc:sldMk cId="549405717" sldId="260"/>
            <ac:cxnSpMk id="51" creationId="{25A9A665-B715-430E-8B3D-F449FD7E1FA3}"/>
          </ac:cxnSpMkLst>
        </pc:cxnChg>
        <pc:cxnChg chg="mod">
          <ac:chgData name="Federica Persico" userId="b692c908-a2ab-48bd-914e-59835c847669" providerId="ADAL" clId="{4AE38254-6DF2-4CB1-9547-A4CCF7AA7F04}" dt="2022-09-08T09:30:42.486" v="528"/>
          <ac:cxnSpMkLst>
            <pc:docMk/>
            <pc:sldMk cId="549405717" sldId="260"/>
            <ac:cxnSpMk id="52" creationId="{FDBC432D-3488-4F58-AED7-29162CA5D464}"/>
          </ac:cxnSpMkLst>
        </pc:cxnChg>
      </pc:sldChg>
      <pc:sldChg chg="addSp delSp modSp new mod">
        <pc:chgData name="Federica Persico" userId="b692c908-a2ab-48bd-914e-59835c847669" providerId="ADAL" clId="{4AE38254-6DF2-4CB1-9547-A4CCF7AA7F04}" dt="2022-09-08T13:43:23.204" v="2224" actId="20577"/>
        <pc:sldMkLst>
          <pc:docMk/>
          <pc:sldMk cId="1146204060" sldId="261"/>
        </pc:sldMkLst>
        <pc:spChg chg="del">
          <ac:chgData name="Federica Persico" userId="b692c908-a2ab-48bd-914e-59835c847669" providerId="ADAL" clId="{4AE38254-6DF2-4CB1-9547-A4CCF7AA7F04}" dt="2022-09-08T11:58:55.468" v="717" actId="478"/>
          <ac:spMkLst>
            <pc:docMk/>
            <pc:sldMk cId="1146204060" sldId="261"/>
            <ac:spMk id="2" creationId="{87489B14-51E6-4047-BC89-97BB48ED45B9}"/>
          </ac:spMkLst>
        </pc:spChg>
        <pc:spChg chg="mod">
          <ac:chgData name="Federica Persico" userId="b692c908-a2ab-48bd-914e-59835c847669" providerId="ADAL" clId="{4AE38254-6DF2-4CB1-9547-A4CCF7AA7F04}" dt="2022-09-08T11:59:03.674" v="732" actId="20577"/>
          <ac:spMkLst>
            <pc:docMk/>
            <pc:sldMk cId="1146204060" sldId="261"/>
            <ac:spMk id="3" creationId="{28B21C9F-7B51-403A-A9C9-29C3DA3928E9}"/>
          </ac:spMkLst>
        </pc:spChg>
        <pc:spChg chg="del">
          <ac:chgData name="Federica Persico" userId="b692c908-a2ab-48bd-914e-59835c847669" providerId="ADAL" clId="{4AE38254-6DF2-4CB1-9547-A4CCF7AA7F04}" dt="2022-09-08T11:58:54.822" v="716" actId="478"/>
          <ac:spMkLst>
            <pc:docMk/>
            <pc:sldMk cId="1146204060" sldId="261"/>
            <ac:spMk id="4" creationId="{7F1D3B74-4393-43C7-9067-6F4079E54A46}"/>
          </ac:spMkLst>
        </pc:spChg>
        <pc:spChg chg="del mod topLvl">
          <ac:chgData name="Federica Persico" userId="b692c908-a2ab-48bd-914e-59835c847669" providerId="ADAL" clId="{4AE38254-6DF2-4CB1-9547-A4CCF7AA7F04}" dt="2022-09-08T12:51:03.604" v="1241" actId="478"/>
          <ac:spMkLst>
            <pc:docMk/>
            <pc:sldMk cId="1146204060" sldId="261"/>
            <ac:spMk id="15" creationId="{83F8E0E2-5D02-47FC-B142-75F372C776C8}"/>
          </ac:spMkLst>
        </pc:spChg>
        <pc:spChg chg="del mod topLvl">
          <ac:chgData name="Federica Persico" userId="b692c908-a2ab-48bd-914e-59835c847669" providerId="ADAL" clId="{4AE38254-6DF2-4CB1-9547-A4CCF7AA7F04}" dt="2022-09-08T12:10:24.810" v="873" actId="478"/>
          <ac:spMkLst>
            <pc:docMk/>
            <pc:sldMk cId="1146204060" sldId="261"/>
            <ac:spMk id="16" creationId="{9ABA5275-F6E0-484F-BA38-0AB8DAF664C1}"/>
          </ac:spMkLst>
        </pc:spChg>
        <pc:spChg chg="del mod topLvl">
          <ac:chgData name="Federica Persico" userId="b692c908-a2ab-48bd-914e-59835c847669" providerId="ADAL" clId="{4AE38254-6DF2-4CB1-9547-A4CCF7AA7F04}" dt="2022-09-08T12:10:24.810" v="873" actId="478"/>
          <ac:spMkLst>
            <pc:docMk/>
            <pc:sldMk cId="1146204060" sldId="261"/>
            <ac:spMk id="17" creationId="{36B95C01-AAD7-4861-84EF-A6BD97A2EA91}"/>
          </ac:spMkLst>
        </pc:spChg>
        <pc:spChg chg="del mod topLvl">
          <ac:chgData name="Federica Persico" userId="b692c908-a2ab-48bd-914e-59835c847669" providerId="ADAL" clId="{4AE38254-6DF2-4CB1-9547-A4CCF7AA7F04}" dt="2022-09-08T12:10:24.810" v="873" actId="478"/>
          <ac:spMkLst>
            <pc:docMk/>
            <pc:sldMk cId="1146204060" sldId="261"/>
            <ac:spMk id="18" creationId="{9DB54C4D-0789-471B-8700-28D141400A12}"/>
          </ac:spMkLst>
        </pc:spChg>
        <pc:spChg chg="del mod topLvl">
          <ac:chgData name="Federica Persico" userId="b692c908-a2ab-48bd-914e-59835c847669" providerId="ADAL" clId="{4AE38254-6DF2-4CB1-9547-A4CCF7AA7F04}" dt="2022-09-08T12:10:24.810" v="873" actId="478"/>
          <ac:spMkLst>
            <pc:docMk/>
            <pc:sldMk cId="1146204060" sldId="261"/>
            <ac:spMk id="19" creationId="{A559081D-2928-45C9-B975-F5F568A2C594}"/>
          </ac:spMkLst>
        </pc:spChg>
        <pc:spChg chg="del mod topLvl">
          <ac:chgData name="Federica Persico" userId="b692c908-a2ab-48bd-914e-59835c847669" providerId="ADAL" clId="{4AE38254-6DF2-4CB1-9547-A4CCF7AA7F04}" dt="2022-09-08T12:10:24.810" v="873" actId="478"/>
          <ac:spMkLst>
            <pc:docMk/>
            <pc:sldMk cId="1146204060" sldId="261"/>
            <ac:spMk id="20" creationId="{665B6AE8-D68A-4DBE-BB4E-CC46439F7868}"/>
          </ac:spMkLst>
        </pc:spChg>
        <pc:spChg chg="del mod topLvl">
          <ac:chgData name="Federica Persico" userId="b692c908-a2ab-48bd-914e-59835c847669" providerId="ADAL" clId="{4AE38254-6DF2-4CB1-9547-A4CCF7AA7F04}" dt="2022-09-08T12:10:24.810" v="873" actId="478"/>
          <ac:spMkLst>
            <pc:docMk/>
            <pc:sldMk cId="1146204060" sldId="261"/>
            <ac:spMk id="21" creationId="{290C04DE-495A-475B-ACFB-D9EC9481B7E4}"/>
          </ac:spMkLst>
        </pc:spChg>
        <pc:spChg chg="del mod topLvl">
          <ac:chgData name="Federica Persico" userId="b692c908-a2ab-48bd-914e-59835c847669" providerId="ADAL" clId="{4AE38254-6DF2-4CB1-9547-A4CCF7AA7F04}" dt="2022-09-08T12:10:24.810" v="873" actId="478"/>
          <ac:spMkLst>
            <pc:docMk/>
            <pc:sldMk cId="1146204060" sldId="261"/>
            <ac:spMk id="22" creationId="{8D68BB67-AFAB-49B1-BB8D-2648043A62E7}"/>
          </ac:spMkLst>
        </pc:spChg>
        <pc:spChg chg="mod">
          <ac:chgData name="Federica Persico" userId="b692c908-a2ab-48bd-914e-59835c847669" providerId="ADAL" clId="{4AE38254-6DF2-4CB1-9547-A4CCF7AA7F04}" dt="2022-09-08T11:59:49.632" v="780" actId="165"/>
          <ac:spMkLst>
            <pc:docMk/>
            <pc:sldMk cId="1146204060" sldId="261"/>
            <ac:spMk id="24" creationId="{D2208584-1D0D-41C8-82A5-839D2E0751F6}"/>
          </ac:spMkLst>
        </pc:spChg>
        <pc:spChg chg="mod">
          <ac:chgData name="Federica Persico" userId="b692c908-a2ab-48bd-914e-59835c847669" providerId="ADAL" clId="{4AE38254-6DF2-4CB1-9547-A4CCF7AA7F04}" dt="2022-09-08T11:59:49.632" v="780" actId="165"/>
          <ac:spMkLst>
            <pc:docMk/>
            <pc:sldMk cId="1146204060" sldId="261"/>
            <ac:spMk id="25" creationId="{1F6A083D-35B3-424A-8E19-61E63FF20A8A}"/>
          </ac:spMkLst>
        </pc:spChg>
        <pc:spChg chg="mod">
          <ac:chgData name="Federica Persico" userId="b692c908-a2ab-48bd-914e-59835c847669" providerId="ADAL" clId="{4AE38254-6DF2-4CB1-9547-A4CCF7AA7F04}" dt="2022-09-08T11:59:49.632" v="780" actId="165"/>
          <ac:spMkLst>
            <pc:docMk/>
            <pc:sldMk cId="1146204060" sldId="261"/>
            <ac:spMk id="26" creationId="{9110147E-BFBB-43FF-90A4-FE2E5DDFABB6}"/>
          </ac:spMkLst>
        </pc:spChg>
        <pc:spChg chg="mod">
          <ac:chgData name="Federica Persico" userId="b692c908-a2ab-48bd-914e-59835c847669" providerId="ADAL" clId="{4AE38254-6DF2-4CB1-9547-A4CCF7AA7F04}" dt="2022-09-08T11:59:49.632" v="780" actId="165"/>
          <ac:spMkLst>
            <pc:docMk/>
            <pc:sldMk cId="1146204060" sldId="261"/>
            <ac:spMk id="27" creationId="{1DA2769B-33CD-40B1-B782-8E77540071B3}"/>
          </ac:spMkLst>
        </pc:spChg>
        <pc:spChg chg="mod">
          <ac:chgData name="Federica Persico" userId="b692c908-a2ab-48bd-914e-59835c847669" providerId="ADAL" clId="{4AE38254-6DF2-4CB1-9547-A4CCF7AA7F04}" dt="2022-09-08T11:59:49.632" v="780" actId="165"/>
          <ac:spMkLst>
            <pc:docMk/>
            <pc:sldMk cId="1146204060" sldId="261"/>
            <ac:spMk id="28" creationId="{B70BDBFC-530F-4962-A492-2F392384C796}"/>
          </ac:spMkLst>
        </pc:spChg>
        <pc:spChg chg="mod">
          <ac:chgData name="Federica Persico" userId="b692c908-a2ab-48bd-914e-59835c847669" providerId="ADAL" clId="{4AE38254-6DF2-4CB1-9547-A4CCF7AA7F04}" dt="2022-09-08T11:59:49.632" v="780" actId="165"/>
          <ac:spMkLst>
            <pc:docMk/>
            <pc:sldMk cId="1146204060" sldId="261"/>
            <ac:spMk id="29" creationId="{94DF0993-3D43-4A1C-B9BE-F6711EDC0F24}"/>
          </ac:spMkLst>
        </pc:spChg>
        <pc:spChg chg="mod">
          <ac:chgData name="Federica Persico" userId="b692c908-a2ab-48bd-914e-59835c847669" providerId="ADAL" clId="{4AE38254-6DF2-4CB1-9547-A4CCF7AA7F04}" dt="2022-09-08T11:59:49.632" v="780" actId="165"/>
          <ac:spMkLst>
            <pc:docMk/>
            <pc:sldMk cId="1146204060" sldId="261"/>
            <ac:spMk id="30" creationId="{9BE66913-1159-44B0-AA14-E6236F879AE5}"/>
          </ac:spMkLst>
        </pc:spChg>
        <pc:spChg chg="mod">
          <ac:chgData name="Federica Persico" userId="b692c908-a2ab-48bd-914e-59835c847669" providerId="ADAL" clId="{4AE38254-6DF2-4CB1-9547-A4CCF7AA7F04}" dt="2022-09-08T11:59:49.632" v="780" actId="165"/>
          <ac:spMkLst>
            <pc:docMk/>
            <pc:sldMk cId="1146204060" sldId="261"/>
            <ac:spMk id="31" creationId="{36239A1C-2422-48CB-A07F-AF6FC260079D}"/>
          </ac:spMkLst>
        </pc:spChg>
        <pc:spChg chg="mod">
          <ac:chgData name="Federica Persico" userId="b692c908-a2ab-48bd-914e-59835c847669" providerId="ADAL" clId="{4AE38254-6DF2-4CB1-9547-A4CCF7AA7F04}" dt="2022-09-08T11:59:49.632" v="780" actId="165"/>
          <ac:spMkLst>
            <pc:docMk/>
            <pc:sldMk cId="1146204060" sldId="261"/>
            <ac:spMk id="32" creationId="{14883EEF-8752-4B97-A023-FB196B970087}"/>
          </ac:spMkLst>
        </pc:spChg>
        <pc:spChg chg="mod">
          <ac:chgData name="Federica Persico" userId="b692c908-a2ab-48bd-914e-59835c847669" providerId="ADAL" clId="{4AE38254-6DF2-4CB1-9547-A4CCF7AA7F04}" dt="2022-09-08T11:59:49.632" v="780" actId="165"/>
          <ac:spMkLst>
            <pc:docMk/>
            <pc:sldMk cId="1146204060" sldId="261"/>
            <ac:spMk id="33" creationId="{21207037-4DEF-4459-BDA1-3DDDEB7D1835}"/>
          </ac:spMkLst>
        </pc:spChg>
        <pc:spChg chg="mod">
          <ac:chgData name="Federica Persico" userId="b692c908-a2ab-48bd-914e-59835c847669" providerId="ADAL" clId="{4AE38254-6DF2-4CB1-9547-A4CCF7AA7F04}" dt="2022-09-08T11:59:49.632" v="780" actId="165"/>
          <ac:spMkLst>
            <pc:docMk/>
            <pc:sldMk cId="1146204060" sldId="261"/>
            <ac:spMk id="34" creationId="{007C3625-BF75-4510-BEC9-F1A4BDE8D5DF}"/>
          </ac:spMkLst>
        </pc:spChg>
        <pc:spChg chg="mod">
          <ac:chgData name="Federica Persico" userId="b692c908-a2ab-48bd-914e-59835c847669" providerId="ADAL" clId="{4AE38254-6DF2-4CB1-9547-A4CCF7AA7F04}" dt="2022-09-08T11:59:49.632" v="780" actId="165"/>
          <ac:spMkLst>
            <pc:docMk/>
            <pc:sldMk cId="1146204060" sldId="261"/>
            <ac:spMk id="35" creationId="{A25B37E3-6C85-4A89-80EE-21BB1E43611F}"/>
          </ac:spMkLst>
        </pc:spChg>
        <pc:spChg chg="mod">
          <ac:chgData name="Federica Persico" userId="b692c908-a2ab-48bd-914e-59835c847669" providerId="ADAL" clId="{4AE38254-6DF2-4CB1-9547-A4CCF7AA7F04}" dt="2022-09-08T11:59:49.632" v="780" actId="165"/>
          <ac:spMkLst>
            <pc:docMk/>
            <pc:sldMk cId="1146204060" sldId="261"/>
            <ac:spMk id="36" creationId="{8909F926-4945-4B5D-BDDA-3D23B0D6A144}"/>
          </ac:spMkLst>
        </pc:spChg>
        <pc:spChg chg="mod">
          <ac:chgData name="Federica Persico" userId="b692c908-a2ab-48bd-914e-59835c847669" providerId="ADAL" clId="{4AE38254-6DF2-4CB1-9547-A4CCF7AA7F04}" dt="2022-09-08T11:59:49.632" v="780" actId="165"/>
          <ac:spMkLst>
            <pc:docMk/>
            <pc:sldMk cId="1146204060" sldId="261"/>
            <ac:spMk id="37" creationId="{80810D41-0741-4EF4-BD17-82F1BF8F1270}"/>
          </ac:spMkLst>
        </pc:spChg>
        <pc:spChg chg="mod">
          <ac:chgData name="Federica Persico" userId="b692c908-a2ab-48bd-914e-59835c847669" providerId="ADAL" clId="{4AE38254-6DF2-4CB1-9547-A4CCF7AA7F04}" dt="2022-09-08T11:59:49.632" v="780" actId="165"/>
          <ac:spMkLst>
            <pc:docMk/>
            <pc:sldMk cId="1146204060" sldId="261"/>
            <ac:spMk id="38" creationId="{0FFF7282-E380-4DFE-B9CD-B45B101A445B}"/>
          </ac:spMkLst>
        </pc:spChg>
        <pc:spChg chg="mod">
          <ac:chgData name="Federica Persico" userId="b692c908-a2ab-48bd-914e-59835c847669" providerId="ADAL" clId="{4AE38254-6DF2-4CB1-9547-A4CCF7AA7F04}" dt="2022-09-08T11:59:49.632" v="780" actId="165"/>
          <ac:spMkLst>
            <pc:docMk/>
            <pc:sldMk cId="1146204060" sldId="261"/>
            <ac:spMk id="39" creationId="{8CA6C953-DF3A-4C68-92FB-53E06E9FEC52}"/>
          </ac:spMkLst>
        </pc:spChg>
        <pc:spChg chg="mod">
          <ac:chgData name="Federica Persico" userId="b692c908-a2ab-48bd-914e-59835c847669" providerId="ADAL" clId="{4AE38254-6DF2-4CB1-9547-A4CCF7AA7F04}" dt="2022-09-08T11:59:49.632" v="780" actId="165"/>
          <ac:spMkLst>
            <pc:docMk/>
            <pc:sldMk cId="1146204060" sldId="261"/>
            <ac:spMk id="40" creationId="{7833B73A-FD81-40F7-82F4-F30137F9324F}"/>
          </ac:spMkLst>
        </pc:spChg>
        <pc:spChg chg="mod">
          <ac:chgData name="Federica Persico" userId="b692c908-a2ab-48bd-914e-59835c847669" providerId="ADAL" clId="{4AE38254-6DF2-4CB1-9547-A4CCF7AA7F04}" dt="2022-09-08T11:59:49.632" v="780" actId="165"/>
          <ac:spMkLst>
            <pc:docMk/>
            <pc:sldMk cId="1146204060" sldId="261"/>
            <ac:spMk id="41" creationId="{C22D552C-998E-4072-A756-4B01B42A38FE}"/>
          </ac:spMkLst>
        </pc:spChg>
        <pc:spChg chg="mod">
          <ac:chgData name="Federica Persico" userId="b692c908-a2ab-48bd-914e-59835c847669" providerId="ADAL" clId="{4AE38254-6DF2-4CB1-9547-A4CCF7AA7F04}" dt="2022-09-08T11:59:49.632" v="780" actId="165"/>
          <ac:spMkLst>
            <pc:docMk/>
            <pc:sldMk cId="1146204060" sldId="261"/>
            <ac:spMk id="42" creationId="{087F7543-E863-450C-A592-87F8D6786EED}"/>
          </ac:spMkLst>
        </pc:spChg>
        <pc:spChg chg="mod">
          <ac:chgData name="Federica Persico" userId="b692c908-a2ab-48bd-914e-59835c847669" providerId="ADAL" clId="{4AE38254-6DF2-4CB1-9547-A4CCF7AA7F04}" dt="2022-09-08T11:59:49.632" v="780" actId="165"/>
          <ac:spMkLst>
            <pc:docMk/>
            <pc:sldMk cId="1146204060" sldId="261"/>
            <ac:spMk id="43" creationId="{6A9DF4FA-FFFD-48C0-90C2-2368AFABF536}"/>
          </ac:spMkLst>
        </pc:spChg>
        <pc:spChg chg="mod">
          <ac:chgData name="Federica Persico" userId="b692c908-a2ab-48bd-914e-59835c847669" providerId="ADAL" clId="{4AE38254-6DF2-4CB1-9547-A4CCF7AA7F04}" dt="2022-09-08T11:59:49.632" v="780" actId="165"/>
          <ac:spMkLst>
            <pc:docMk/>
            <pc:sldMk cId="1146204060" sldId="261"/>
            <ac:spMk id="44" creationId="{47C4F131-E21A-4A9F-A362-85AA034CFB58}"/>
          </ac:spMkLst>
        </pc:spChg>
        <pc:spChg chg="mod">
          <ac:chgData name="Federica Persico" userId="b692c908-a2ab-48bd-914e-59835c847669" providerId="ADAL" clId="{4AE38254-6DF2-4CB1-9547-A4CCF7AA7F04}" dt="2022-09-08T11:59:49.632" v="780" actId="165"/>
          <ac:spMkLst>
            <pc:docMk/>
            <pc:sldMk cId="1146204060" sldId="261"/>
            <ac:spMk id="45" creationId="{7E319964-F01E-4EC7-90BC-59D3F13CC186}"/>
          </ac:spMkLst>
        </pc:spChg>
        <pc:spChg chg="mod">
          <ac:chgData name="Federica Persico" userId="b692c908-a2ab-48bd-914e-59835c847669" providerId="ADAL" clId="{4AE38254-6DF2-4CB1-9547-A4CCF7AA7F04}" dt="2022-09-08T11:59:49.632" v="780" actId="165"/>
          <ac:spMkLst>
            <pc:docMk/>
            <pc:sldMk cId="1146204060" sldId="261"/>
            <ac:spMk id="46" creationId="{58974C60-C80F-4821-B881-109CD8D780E8}"/>
          </ac:spMkLst>
        </pc:spChg>
        <pc:spChg chg="mod">
          <ac:chgData name="Federica Persico" userId="b692c908-a2ab-48bd-914e-59835c847669" providerId="ADAL" clId="{4AE38254-6DF2-4CB1-9547-A4CCF7AA7F04}" dt="2022-09-08T11:59:49.632" v="780" actId="165"/>
          <ac:spMkLst>
            <pc:docMk/>
            <pc:sldMk cId="1146204060" sldId="261"/>
            <ac:spMk id="47" creationId="{C92314D6-D953-40ED-A766-8EB8E4768041}"/>
          </ac:spMkLst>
        </pc:spChg>
        <pc:spChg chg="mod">
          <ac:chgData name="Federica Persico" userId="b692c908-a2ab-48bd-914e-59835c847669" providerId="ADAL" clId="{4AE38254-6DF2-4CB1-9547-A4CCF7AA7F04}" dt="2022-09-08T11:59:49.632" v="780" actId="165"/>
          <ac:spMkLst>
            <pc:docMk/>
            <pc:sldMk cId="1146204060" sldId="261"/>
            <ac:spMk id="48" creationId="{841D5488-9840-4844-B67D-60F4B8BEDC0E}"/>
          </ac:spMkLst>
        </pc:spChg>
        <pc:spChg chg="mod">
          <ac:chgData name="Federica Persico" userId="b692c908-a2ab-48bd-914e-59835c847669" providerId="ADAL" clId="{4AE38254-6DF2-4CB1-9547-A4CCF7AA7F04}" dt="2022-09-08T11:59:49.632" v="780" actId="165"/>
          <ac:spMkLst>
            <pc:docMk/>
            <pc:sldMk cId="1146204060" sldId="261"/>
            <ac:spMk id="49" creationId="{F03E3E14-5A8A-4C18-B892-D4B0B2893BF4}"/>
          </ac:spMkLst>
        </pc:spChg>
        <pc:spChg chg="mod">
          <ac:chgData name="Federica Persico" userId="b692c908-a2ab-48bd-914e-59835c847669" providerId="ADAL" clId="{4AE38254-6DF2-4CB1-9547-A4CCF7AA7F04}" dt="2022-09-08T11:59:49.632" v="780" actId="165"/>
          <ac:spMkLst>
            <pc:docMk/>
            <pc:sldMk cId="1146204060" sldId="261"/>
            <ac:spMk id="50" creationId="{F1664767-080D-4B42-99E4-3B6480773ECE}"/>
          </ac:spMkLst>
        </pc:spChg>
        <pc:spChg chg="mod">
          <ac:chgData name="Federica Persico" userId="b692c908-a2ab-48bd-914e-59835c847669" providerId="ADAL" clId="{4AE38254-6DF2-4CB1-9547-A4CCF7AA7F04}" dt="2022-09-08T11:59:49.632" v="780" actId="165"/>
          <ac:spMkLst>
            <pc:docMk/>
            <pc:sldMk cId="1146204060" sldId="261"/>
            <ac:spMk id="51" creationId="{8581A9B6-8ABA-4AF5-90C4-5D61A6ACC3E8}"/>
          </ac:spMkLst>
        </pc:spChg>
        <pc:spChg chg="mod">
          <ac:chgData name="Federica Persico" userId="b692c908-a2ab-48bd-914e-59835c847669" providerId="ADAL" clId="{4AE38254-6DF2-4CB1-9547-A4CCF7AA7F04}" dt="2022-09-08T11:59:49.632" v="780" actId="165"/>
          <ac:spMkLst>
            <pc:docMk/>
            <pc:sldMk cId="1146204060" sldId="261"/>
            <ac:spMk id="52" creationId="{FB884E4C-6105-4F8F-B20E-F8AA8E34436D}"/>
          </ac:spMkLst>
        </pc:spChg>
        <pc:spChg chg="mod">
          <ac:chgData name="Federica Persico" userId="b692c908-a2ab-48bd-914e-59835c847669" providerId="ADAL" clId="{4AE38254-6DF2-4CB1-9547-A4CCF7AA7F04}" dt="2022-09-08T11:59:49.632" v="780" actId="165"/>
          <ac:spMkLst>
            <pc:docMk/>
            <pc:sldMk cId="1146204060" sldId="261"/>
            <ac:spMk id="53" creationId="{B138CE05-1AB4-43B1-8679-EF6E32B1F8E4}"/>
          </ac:spMkLst>
        </pc:spChg>
        <pc:spChg chg="mod">
          <ac:chgData name="Federica Persico" userId="b692c908-a2ab-48bd-914e-59835c847669" providerId="ADAL" clId="{4AE38254-6DF2-4CB1-9547-A4CCF7AA7F04}" dt="2022-09-08T11:59:49.632" v="780" actId="165"/>
          <ac:spMkLst>
            <pc:docMk/>
            <pc:sldMk cId="1146204060" sldId="261"/>
            <ac:spMk id="54" creationId="{DE2667B2-43DE-4703-8F33-0642DA4C245B}"/>
          </ac:spMkLst>
        </pc:spChg>
        <pc:spChg chg="mod">
          <ac:chgData name="Federica Persico" userId="b692c908-a2ab-48bd-914e-59835c847669" providerId="ADAL" clId="{4AE38254-6DF2-4CB1-9547-A4CCF7AA7F04}" dt="2022-09-08T11:59:49.632" v="780" actId="165"/>
          <ac:spMkLst>
            <pc:docMk/>
            <pc:sldMk cId="1146204060" sldId="261"/>
            <ac:spMk id="55" creationId="{6D3E997A-5906-4948-8AFC-4191405058F0}"/>
          </ac:spMkLst>
        </pc:spChg>
        <pc:spChg chg="mod">
          <ac:chgData name="Federica Persico" userId="b692c908-a2ab-48bd-914e-59835c847669" providerId="ADAL" clId="{4AE38254-6DF2-4CB1-9547-A4CCF7AA7F04}" dt="2022-09-08T11:59:49.632" v="780" actId="165"/>
          <ac:spMkLst>
            <pc:docMk/>
            <pc:sldMk cId="1146204060" sldId="261"/>
            <ac:spMk id="56" creationId="{3C14D8DD-32A4-41F9-A2A2-5154813431CB}"/>
          </ac:spMkLst>
        </pc:spChg>
        <pc:spChg chg="mod">
          <ac:chgData name="Federica Persico" userId="b692c908-a2ab-48bd-914e-59835c847669" providerId="ADAL" clId="{4AE38254-6DF2-4CB1-9547-A4CCF7AA7F04}" dt="2022-09-08T11:59:49.632" v="780" actId="165"/>
          <ac:spMkLst>
            <pc:docMk/>
            <pc:sldMk cId="1146204060" sldId="261"/>
            <ac:spMk id="57" creationId="{EA8984DA-EE42-4412-82A1-547FB426BD95}"/>
          </ac:spMkLst>
        </pc:spChg>
        <pc:spChg chg="mod">
          <ac:chgData name="Federica Persico" userId="b692c908-a2ab-48bd-914e-59835c847669" providerId="ADAL" clId="{4AE38254-6DF2-4CB1-9547-A4CCF7AA7F04}" dt="2022-09-08T11:59:49.632" v="780" actId="165"/>
          <ac:spMkLst>
            <pc:docMk/>
            <pc:sldMk cId="1146204060" sldId="261"/>
            <ac:spMk id="58" creationId="{AE25DF69-D580-46E7-AB12-9ACAC6A53165}"/>
          </ac:spMkLst>
        </pc:spChg>
        <pc:spChg chg="mod">
          <ac:chgData name="Federica Persico" userId="b692c908-a2ab-48bd-914e-59835c847669" providerId="ADAL" clId="{4AE38254-6DF2-4CB1-9547-A4CCF7AA7F04}" dt="2022-09-08T11:59:49.632" v="780" actId="165"/>
          <ac:spMkLst>
            <pc:docMk/>
            <pc:sldMk cId="1146204060" sldId="261"/>
            <ac:spMk id="59" creationId="{778177D4-6756-4BCB-A3A5-C88C47543595}"/>
          </ac:spMkLst>
        </pc:spChg>
        <pc:spChg chg="mod">
          <ac:chgData name="Federica Persico" userId="b692c908-a2ab-48bd-914e-59835c847669" providerId="ADAL" clId="{4AE38254-6DF2-4CB1-9547-A4CCF7AA7F04}" dt="2022-09-08T11:59:49.632" v="780" actId="165"/>
          <ac:spMkLst>
            <pc:docMk/>
            <pc:sldMk cId="1146204060" sldId="261"/>
            <ac:spMk id="60" creationId="{73BA4267-9D7C-44DF-81ED-E1991D11A2B0}"/>
          </ac:spMkLst>
        </pc:spChg>
        <pc:spChg chg="mod">
          <ac:chgData name="Federica Persico" userId="b692c908-a2ab-48bd-914e-59835c847669" providerId="ADAL" clId="{4AE38254-6DF2-4CB1-9547-A4CCF7AA7F04}" dt="2022-09-08T11:59:49.632" v="780" actId="165"/>
          <ac:spMkLst>
            <pc:docMk/>
            <pc:sldMk cId="1146204060" sldId="261"/>
            <ac:spMk id="61" creationId="{A859BDE4-A47B-4519-95BA-9FFA588AF4CF}"/>
          </ac:spMkLst>
        </pc:spChg>
        <pc:spChg chg="mod topLvl">
          <ac:chgData name="Federica Persico" userId="b692c908-a2ab-48bd-914e-59835c847669" providerId="ADAL" clId="{4AE38254-6DF2-4CB1-9547-A4CCF7AA7F04}" dt="2022-09-08T12:28:28.876" v="1179" actId="207"/>
          <ac:spMkLst>
            <pc:docMk/>
            <pc:sldMk cId="1146204060" sldId="261"/>
            <ac:spMk id="62" creationId="{F91E4703-D170-4630-BB5D-65030BCF9C86}"/>
          </ac:spMkLst>
        </pc:spChg>
        <pc:spChg chg="mod topLvl">
          <ac:chgData name="Federica Persico" userId="b692c908-a2ab-48bd-914e-59835c847669" providerId="ADAL" clId="{4AE38254-6DF2-4CB1-9547-A4CCF7AA7F04}" dt="2022-09-08T12:28:28.876" v="1179" actId="207"/>
          <ac:spMkLst>
            <pc:docMk/>
            <pc:sldMk cId="1146204060" sldId="261"/>
            <ac:spMk id="63" creationId="{D2200671-11A6-4E5C-9591-497641B879E4}"/>
          </ac:spMkLst>
        </pc:spChg>
        <pc:spChg chg="mod topLvl">
          <ac:chgData name="Federica Persico" userId="b692c908-a2ab-48bd-914e-59835c847669" providerId="ADAL" clId="{4AE38254-6DF2-4CB1-9547-A4CCF7AA7F04}" dt="2022-09-08T12:28:28.876" v="1179" actId="207"/>
          <ac:spMkLst>
            <pc:docMk/>
            <pc:sldMk cId="1146204060" sldId="261"/>
            <ac:spMk id="64" creationId="{BE6A92F1-5AF8-45E1-915B-E5711F92A938}"/>
          </ac:spMkLst>
        </pc:spChg>
        <pc:spChg chg="mod topLvl">
          <ac:chgData name="Federica Persico" userId="b692c908-a2ab-48bd-914e-59835c847669" providerId="ADAL" clId="{4AE38254-6DF2-4CB1-9547-A4CCF7AA7F04}" dt="2022-09-08T12:28:28.876" v="1179" actId="207"/>
          <ac:spMkLst>
            <pc:docMk/>
            <pc:sldMk cId="1146204060" sldId="261"/>
            <ac:spMk id="65" creationId="{D849907A-E03B-4F40-B9C3-C44C9E14FDED}"/>
          </ac:spMkLst>
        </pc:spChg>
        <pc:spChg chg="mod topLvl">
          <ac:chgData name="Federica Persico" userId="b692c908-a2ab-48bd-914e-59835c847669" providerId="ADAL" clId="{4AE38254-6DF2-4CB1-9547-A4CCF7AA7F04}" dt="2022-09-08T12:28:28.876" v="1179" actId="207"/>
          <ac:spMkLst>
            <pc:docMk/>
            <pc:sldMk cId="1146204060" sldId="261"/>
            <ac:spMk id="66" creationId="{38E6BA75-7EAD-4DAA-8A06-9477F4B421E4}"/>
          </ac:spMkLst>
        </pc:spChg>
        <pc:spChg chg="mod topLvl">
          <ac:chgData name="Federica Persico" userId="b692c908-a2ab-48bd-914e-59835c847669" providerId="ADAL" clId="{4AE38254-6DF2-4CB1-9547-A4CCF7AA7F04}" dt="2022-09-08T12:28:44.851" v="1181" actId="404"/>
          <ac:spMkLst>
            <pc:docMk/>
            <pc:sldMk cId="1146204060" sldId="261"/>
            <ac:spMk id="67" creationId="{C126CD40-F960-4DDB-B8E2-0436A95B1F47}"/>
          </ac:spMkLst>
        </pc:spChg>
        <pc:spChg chg="mod">
          <ac:chgData name="Federica Persico" userId="b692c908-a2ab-48bd-914e-59835c847669" providerId="ADAL" clId="{4AE38254-6DF2-4CB1-9547-A4CCF7AA7F04}" dt="2022-09-08T12:05:03.940" v="831" actId="208"/>
          <ac:spMkLst>
            <pc:docMk/>
            <pc:sldMk cId="1146204060" sldId="261"/>
            <ac:spMk id="68" creationId="{95E4F8CD-84E8-4E4D-93FF-C3E6317F22BC}"/>
          </ac:spMkLst>
        </pc:spChg>
        <pc:spChg chg="mod">
          <ac:chgData name="Federica Persico" userId="b692c908-a2ab-48bd-914e-59835c847669" providerId="ADAL" clId="{4AE38254-6DF2-4CB1-9547-A4CCF7AA7F04}" dt="2022-09-08T12:05:03.940" v="831" actId="208"/>
          <ac:spMkLst>
            <pc:docMk/>
            <pc:sldMk cId="1146204060" sldId="261"/>
            <ac:spMk id="69" creationId="{700763D4-4F4C-43C5-A68C-1DC3BA45460F}"/>
          </ac:spMkLst>
        </pc:spChg>
        <pc:spChg chg="mod">
          <ac:chgData name="Federica Persico" userId="b692c908-a2ab-48bd-914e-59835c847669" providerId="ADAL" clId="{4AE38254-6DF2-4CB1-9547-A4CCF7AA7F04}" dt="2022-09-08T12:05:03.940" v="831" actId="208"/>
          <ac:spMkLst>
            <pc:docMk/>
            <pc:sldMk cId="1146204060" sldId="261"/>
            <ac:spMk id="70" creationId="{A299E39D-C423-4ABE-ADF1-B79D4E3091B5}"/>
          </ac:spMkLst>
        </pc:spChg>
        <pc:spChg chg="mod">
          <ac:chgData name="Federica Persico" userId="b692c908-a2ab-48bd-914e-59835c847669" providerId="ADAL" clId="{4AE38254-6DF2-4CB1-9547-A4CCF7AA7F04}" dt="2022-09-08T12:05:03.940" v="831" actId="208"/>
          <ac:spMkLst>
            <pc:docMk/>
            <pc:sldMk cId="1146204060" sldId="261"/>
            <ac:spMk id="71" creationId="{D9350516-AFF6-4DC8-AB96-B65DE2E35EBD}"/>
          </ac:spMkLst>
        </pc:spChg>
        <pc:spChg chg="mod">
          <ac:chgData name="Federica Persico" userId="b692c908-a2ab-48bd-914e-59835c847669" providerId="ADAL" clId="{4AE38254-6DF2-4CB1-9547-A4CCF7AA7F04}" dt="2022-09-08T12:05:03.940" v="831" actId="208"/>
          <ac:spMkLst>
            <pc:docMk/>
            <pc:sldMk cId="1146204060" sldId="261"/>
            <ac:spMk id="72" creationId="{80E483C0-AD73-4E1D-B7FD-E0DCF337BBBC}"/>
          </ac:spMkLst>
        </pc:spChg>
        <pc:spChg chg="mod">
          <ac:chgData name="Federica Persico" userId="b692c908-a2ab-48bd-914e-59835c847669" providerId="ADAL" clId="{4AE38254-6DF2-4CB1-9547-A4CCF7AA7F04}" dt="2022-09-08T12:54:28.995" v="1280" actId="1076"/>
          <ac:spMkLst>
            <pc:docMk/>
            <pc:sldMk cId="1146204060" sldId="261"/>
            <ac:spMk id="73" creationId="{2DB0D2E3-5583-4A10-98AF-BE88A8775CD2}"/>
          </ac:spMkLst>
        </pc:spChg>
        <pc:spChg chg="mod">
          <ac:chgData name="Federica Persico" userId="b692c908-a2ab-48bd-914e-59835c847669" providerId="ADAL" clId="{4AE38254-6DF2-4CB1-9547-A4CCF7AA7F04}" dt="2022-09-08T12:45:58.299" v="1200" actId="207"/>
          <ac:spMkLst>
            <pc:docMk/>
            <pc:sldMk cId="1146204060" sldId="261"/>
            <ac:spMk id="74" creationId="{EBE11742-3344-466F-A704-07B329ECCCEE}"/>
          </ac:spMkLst>
        </pc:spChg>
        <pc:spChg chg="mod">
          <ac:chgData name="Federica Persico" userId="b692c908-a2ab-48bd-914e-59835c847669" providerId="ADAL" clId="{4AE38254-6DF2-4CB1-9547-A4CCF7AA7F04}" dt="2022-09-08T12:45:58.299" v="1200" actId="207"/>
          <ac:spMkLst>
            <pc:docMk/>
            <pc:sldMk cId="1146204060" sldId="261"/>
            <ac:spMk id="75" creationId="{5E1582C2-C318-4B74-9282-B4612D3FA7D8}"/>
          </ac:spMkLst>
        </pc:spChg>
        <pc:spChg chg="mod">
          <ac:chgData name="Federica Persico" userId="b692c908-a2ab-48bd-914e-59835c847669" providerId="ADAL" clId="{4AE38254-6DF2-4CB1-9547-A4CCF7AA7F04}" dt="2022-09-08T12:45:58.299" v="1200" actId="207"/>
          <ac:spMkLst>
            <pc:docMk/>
            <pc:sldMk cId="1146204060" sldId="261"/>
            <ac:spMk id="76" creationId="{408CFD65-9F33-44FF-92EA-AECAB39C8A3D}"/>
          </ac:spMkLst>
        </pc:spChg>
        <pc:spChg chg="mod">
          <ac:chgData name="Federica Persico" userId="b692c908-a2ab-48bd-914e-59835c847669" providerId="ADAL" clId="{4AE38254-6DF2-4CB1-9547-A4CCF7AA7F04}" dt="2022-09-08T12:45:58.299" v="1200" actId="207"/>
          <ac:spMkLst>
            <pc:docMk/>
            <pc:sldMk cId="1146204060" sldId="261"/>
            <ac:spMk id="77" creationId="{FF48B31D-E7FF-44F1-9721-F24F97A6DAB2}"/>
          </ac:spMkLst>
        </pc:spChg>
        <pc:spChg chg="mod">
          <ac:chgData name="Federica Persico" userId="b692c908-a2ab-48bd-914e-59835c847669" providerId="ADAL" clId="{4AE38254-6DF2-4CB1-9547-A4CCF7AA7F04}" dt="2022-09-08T12:45:58.299" v="1200" actId="207"/>
          <ac:spMkLst>
            <pc:docMk/>
            <pc:sldMk cId="1146204060" sldId="261"/>
            <ac:spMk id="78" creationId="{8A8207F9-BA28-46F9-B414-DC3B9382D9F9}"/>
          </ac:spMkLst>
        </pc:spChg>
        <pc:spChg chg="mod">
          <ac:chgData name="Federica Persico" userId="b692c908-a2ab-48bd-914e-59835c847669" providerId="ADAL" clId="{4AE38254-6DF2-4CB1-9547-A4CCF7AA7F04}" dt="2022-09-08T12:45:58.299" v="1200" actId="207"/>
          <ac:spMkLst>
            <pc:docMk/>
            <pc:sldMk cId="1146204060" sldId="261"/>
            <ac:spMk id="79" creationId="{72246130-2950-4451-BAFA-E92B4CCAB2EA}"/>
          </ac:spMkLst>
        </pc:spChg>
        <pc:spChg chg="add del mod">
          <ac:chgData name="Federica Persico" userId="b692c908-a2ab-48bd-914e-59835c847669" providerId="ADAL" clId="{4AE38254-6DF2-4CB1-9547-A4CCF7AA7F04}" dt="2022-09-08T12:01:03.430" v="794"/>
          <ac:spMkLst>
            <pc:docMk/>
            <pc:sldMk cId="1146204060" sldId="261"/>
            <ac:spMk id="81" creationId="{133DE8D5-86FA-4F25-BFD7-ED267AB93C11}"/>
          </ac:spMkLst>
        </pc:spChg>
        <pc:spChg chg="mod">
          <ac:chgData name="Federica Persico" userId="b692c908-a2ab-48bd-914e-59835c847669" providerId="ADAL" clId="{4AE38254-6DF2-4CB1-9547-A4CCF7AA7F04}" dt="2022-09-08T12:08:50.180" v="849"/>
          <ac:spMkLst>
            <pc:docMk/>
            <pc:sldMk cId="1146204060" sldId="261"/>
            <ac:spMk id="84" creationId="{4B59893C-0FCC-4968-AC05-152BFF93F969}"/>
          </ac:spMkLst>
        </pc:spChg>
        <pc:spChg chg="mod">
          <ac:chgData name="Federica Persico" userId="b692c908-a2ab-48bd-914e-59835c847669" providerId="ADAL" clId="{4AE38254-6DF2-4CB1-9547-A4CCF7AA7F04}" dt="2022-09-08T12:08:50.180" v="849"/>
          <ac:spMkLst>
            <pc:docMk/>
            <pc:sldMk cId="1146204060" sldId="261"/>
            <ac:spMk id="85" creationId="{E9B96647-7F99-41FE-85C1-07DBE607E7D6}"/>
          </ac:spMkLst>
        </pc:spChg>
        <pc:spChg chg="mod">
          <ac:chgData name="Federica Persico" userId="b692c908-a2ab-48bd-914e-59835c847669" providerId="ADAL" clId="{4AE38254-6DF2-4CB1-9547-A4CCF7AA7F04}" dt="2022-09-08T12:08:50.180" v="849"/>
          <ac:spMkLst>
            <pc:docMk/>
            <pc:sldMk cId="1146204060" sldId="261"/>
            <ac:spMk id="86" creationId="{EF28268F-1BC7-4DE9-9CCD-37D3AC111BFB}"/>
          </ac:spMkLst>
        </pc:spChg>
        <pc:spChg chg="mod">
          <ac:chgData name="Federica Persico" userId="b692c908-a2ab-48bd-914e-59835c847669" providerId="ADAL" clId="{4AE38254-6DF2-4CB1-9547-A4CCF7AA7F04}" dt="2022-09-08T12:08:50.180" v="849"/>
          <ac:spMkLst>
            <pc:docMk/>
            <pc:sldMk cId="1146204060" sldId="261"/>
            <ac:spMk id="87" creationId="{594AEE02-3B4C-43E8-87FF-C786071F47FF}"/>
          </ac:spMkLst>
        </pc:spChg>
        <pc:spChg chg="mod">
          <ac:chgData name="Federica Persico" userId="b692c908-a2ab-48bd-914e-59835c847669" providerId="ADAL" clId="{4AE38254-6DF2-4CB1-9547-A4CCF7AA7F04}" dt="2022-09-08T12:08:50.180" v="849"/>
          <ac:spMkLst>
            <pc:docMk/>
            <pc:sldMk cId="1146204060" sldId="261"/>
            <ac:spMk id="88" creationId="{51F6CAA0-C648-42E1-AB6B-352090CBCA67}"/>
          </ac:spMkLst>
        </pc:spChg>
        <pc:spChg chg="mod">
          <ac:chgData name="Federica Persico" userId="b692c908-a2ab-48bd-914e-59835c847669" providerId="ADAL" clId="{4AE38254-6DF2-4CB1-9547-A4CCF7AA7F04}" dt="2022-09-08T13:43:23.204" v="2224" actId="20577"/>
          <ac:spMkLst>
            <pc:docMk/>
            <pc:sldMk cId="1146204060" sldId="261"/>
            <ac:spMk id="89" creationId="{EBDA4162-40F4-4AAC-9E91-BADB7DF99FE2}"/>
          </ac:spMkLst>
        </pc:spChg>
        <pc:spChg chg="mod">
          <ac:chgData name="Federica Persico" userId="b692c908-a2ab-48bd-914e-59835c847669" providerId="ADAL" clId="{4AE38254-6DF2-4CB1-9547-A4CCF7AA7F04}" dt="2022-09-08T12:46:01.237" v="1201" actId="207"/>
          <ac:spMkLst>
            <pc:docMk/>
            <pc:sldMk cId="1146204060" sldId="261"/>
            <ac:spMk id="91" creationId="{A744CA0A-91B4-4EA5-BDA4-3EFBE650218B}"/>
          </ac:spMkLst>
        </pc:spChg>
        <pc:spChg chg="mod">
          <ac:chgData name="Federica Persico" userId="b692c908-a2ab-48bd-914e-59835c847669" providerId="ADAL" clId="{4AE38254-6DF2-4CB1-9547-A4CCF7AA7F04}" dt="2022-09-08T12:46:01.237" v="1201" actId="207"/>
          <ac:spMkLst>
            <pc:docMk/>
            <pc:sldMk cId="1146204060" sldId="261"/>
            <ac:spMk id="92" creationId="{8C7CE223-8F3E-4FF3-AD33-A3AF434F638E}"/>
          </ac:spMkLst>
        </pc:spChg>
        <pc:spChg chg="mod">
          <ac:chgData name="Federica Persico" userId="b692c908-a2ab-48bd-914e-59835c847669" providerId="ADAL" clId="{4AE38254-6DF2-4CB1-9547-A4CCF7AA7F04}" dt="2022-09-08T12:46:01.237" v="1201" actId="207"/>
          <ac:spMkLst>
            <pc:docMk/>
            <pc:sldMk cId="1146204060" sldId="261"/>
            <ac:spMk id="93" creationId="{AA23E0F3-13C4-4B8A-9B6D-ADB1D5BB36A8}"/>
          </ac:spMkLst>
        </pc:spChg>
        <pc:spChg chg="mod">
          <ac:chgData name="Federica Persico" userId="b692c908-a2ab-48bd-914e-59835c847669" providerId="ADAL" clId="{4AE38254-6DF2-4CB1-9547-A4CCF7AA7F04}" dt="2022-09-08T12:46:01.237" v="1201" actId="207"/>
          <ac:spMkLst>
            <pc:docMk/>
            <pc:sldMk cId="1146204060" sldId="261"/>
            <ac:spMk id="94" creationId="{0DF848F3-754A-4863-89B4-9424ED76CF17}"/>
          </ac:spMkLst>
        </pc:spChg>
        <pc:spChg chg="mod">
          <ac:chgData name="Federica Persico" userId="b692c908-a2ab-48bd-914e-59835c847669" providerId="ADAL" clId="{4AE38254-6DF2-4CB1-9547-A4CCF7AA7F04}" dt="2022-09-08T12:46:01.237" v="1201" actId="207"/>
          <ac:spMkLst>
            <pc:docMk/>
            <pc:sldMk cId="1146204060" sldId="261"/>
            <ac:spMk id="95" creationId="{A0328330-0BC2-4B0C-A9E1-1C6981F58D2B}"/>
          </ac:spMkLst>
        </pc:spChg>
        <pc:spChg chg="mod">
          <ac:chgData name="Federica Persico" userId="b692c908-a2ab-48bd-914e-59835c847669" providerId="ADAL" clId="{4AE38254-6DF2-4CB1-9547-A4CCF7AA7F04}" dt="2022-09-08T12:46:01.237" v="1201" actId="207"/>
          <ac:spMkLst>
            <pc:docMk/>
            <pc:sldMk cId="1146204060" sldId="261"/>
            <ac:spMk id="96" creationId="{E3EF330D-9ABB-47CE-A1FC-6AB41EF8F024}"/>
          </ac:spMkLst>
        </pc:spChg>
        <pc:spChg chg="mod">
          <ac:chgData name="Federica Persico" userId="b692c908-a2ab-48bd-914e-59835c847669" providerId="ADAL" clId="{4AE38254-6DF2-4CB1-9547-A4CCF7AA7F04}" dt="2022-09-08T12:10:41.288" v="877"/>
          <ac:spMkLst>
            <pc:docMk/>
            <pc:sldMk cId="1146204060" sldId="261"/>
            <ac:spMk id="98" creationId="{B2F9D414-FA76-4B25-BC60-039C96961262}"/>
          </ac:spMkLst>
        </pc:spChg>
        <pc:spChg chg="mod">
          <ac:chgData name="Federica Persico" userId="b692c908-a2ab-48bd-914e-59835c847669" providerId="ADAL" clId="{4AE38254-6DF2-4CB1-9547-A4CCF7AA7F04}" dt="2022-09-08T12:10:41.288" v="877"/>
          <ac:spMkLst>
            <pc:docMk/>
            <pc:sldMk cId="1146204060" sldId="261"/>
            <ac:spMk id="99" creationId="{A717760B-9EED-4A08-A11E-3C07832945EF}"/>
          </ac:spMkLst>
        </pc:spChg>
        <pc:spChg chg="mod">
          <ac:chgData name="Federica Persico" userId="b692c908-a2ab-48bd-914e-59835c847669" providerId="ADAL" clId="{4AE38254-6DF2-4CB1-9547-A4CCF7AA7F04}" dt="2022-09-08T12:10:41.288" v="877"/>
          <ac:spMkLst>
            <pc:docMk/>
            <pc:sldMk cId="1146204060" sldId="261"/>
            <ac:spMk id="100" creationId="{48E8D7E3-7AD7-4694-9DA5-6D08DA9BF78B}"/>
          </ac:spMkLst>
        </pc:spChg>
        <pc:spChg chg="mod">
          <ac:chgData name="Federica Persico" userId="b692c908-a2ab-48bd-914e-59835c847669" providerId="ADAL" clId="{4AE38254-6DF2-4CB1-9547-A4CCF7AA7F04}" dt="2022-09-08T12:10:41.288" v="877"/>
          <ac:spMkLst>
            <pc:docMk/>
            <pc:sldMk cId="1146204060" sldId="261"/>
            <ac:spMk id="101" creationId="{D724B659-EF0F-40E7-B94C-049D71CE71E7}"/>
          </ac:spMkLst>
        </pc:spChg>
        <pc:spChg chg="mod">
          <ac:chgData name="Federica Persico" userId="b692c908-a2ab-48bd-914e-59835c847669" providerId="ADAL" clId="{4AE38254-6DF2-4CB1-9547-A4CCF7AA7F04}" dt="2022-09-08T12:10:41.288" v="877"/>
          <ac:spMkLst>
            <pc:docMk/>
            <pc:sldMk cId="1146204060" sldId="261"/>
            <ac:spMk id="102" creationId="{7D9C189B-B690-4915-A932-939614057F10}"/>
          </ac:spMkLst>
        </pc:spChg>
        <pc:spChg chg="mod">
          <ac:chgData name="Federica Persico" userId="b692c908-a2ab-48bd-914e-59835c847669" providerId="ADAL" clId="{4AE38254-6DF2-4CB1-9547-A4CCF7AA7F04}" dt="2022-09-08T12:54:06.768" v="1275" actId="403"/>
          <ac:spMkLst>
            <pc:docMk/>
            <pc:sldMk cId="1146204060" sldId="261"/>
            <ac:spMk id="103" creationId="{666BE42F-BC33-4648-8C6F-05A9C90CE517}"/>
          </ac:spMkLst>
        </pc:spChg>
        <pc:spChg chg="mod">
          <ac:chgData name="Federica Persico" userId="b692c908-a2ab-48bd-914e-59835c847669" providerId="ADAL" clId="{4AE38254-6DF2-4CB1-9547-A4CCF7AA7F04}" dt="2022-09-08T12:27:15.436" v="1137" actId="404"/>
          <ac:spMkLst>
            <pc:docMk/>
            <pc:sldMk cId="1146204060" sldId="261"/>
            <ac:spMk id="105" creationId="{3579330D-222C-4F56-90FE-4E28B4E74C27}"/>
          </ac:spMkLst>
        </pc:spChg>
        <pc:spChg chg="mod">
          <ac:chgData name="Federica Persico" userId="b692c908-a2ab-48bd-914e-59835c847669" providerId="ADAL" clId="{4AE38254-6DF2-4CB1-9547-A4CCF7AA7F04}" dt="2022-09-08T12:27:15.436" v="1137" actId="404"/>
          <ac:spMkLst>
            <pc:docMk/>
            <pc:sldMk cId="1146204060" sldId="261"/>
            <ac:spMk id="106" creationId="{18EA3618-530A-4342-AAA6-89F54BC1A401}"/>
          </ac:spMkLst>
        </pc:spChg>
        <pc:spChg chg="mod">
          <ac:chgData name="Federica Persico" userId="b692c908-a2ab-48bd-914e-59835c847669" providerId="ADAL" clId="{4AE38254-6DF2-4CB1-9547-A4CCF7AA7F04}" dt="2022-09-08T12:27:15.436" v="1137" actId="404"/>
          <ac:spMkLst>
            <pc:docMk/>
            <pc:sldMk cId="1146204060" sldId="261"/>
            <ac:spMk id="107" creationId="{FFECDC00-8CB7-4191-BD21-885F1CEF80B3}"/>
          </ac:spMkLst>
        </pc:spChg>
        <pc:spChg chg="mod">
          <ac:chgData name="Federica Persico" userId="b692c908-a2ab-48bd-914e-59835c847669" providerId="ADAL" clId="{4AE38254-6DF2-4CB1-9547-A4CCF7AA7F04}" dt="2022-09-08T12:27:15.436" v="1137" actId="404"/>
          <ac:spMkLst>
            <pc:docMk/>
            <pc:sldMk cId="1146204060" sldId="261"/>
            <ac:spMk id="108" creationId="{2F4DA2EB-4953-4514-86C1-E9C8F136BB40}"/>
          </ac:spMkLst>
        </pc:spChg>
        <pc:spChg chg="mod">
          <ac:chgData name="Federica Persico" userId="b692c908-a2ab-48bd-914e-59835c847669" providerId="ADAL" clId="{4AE38254-6DF2-4CB1-9547-A4CCF7AA7F04}" dt="2022-09-08T12:27:15.436" v="1137" actId="404"/>
          <ac:spMkLst>
            <pc:docMk/>
            <pc:sldMk cId="1146204060" sldId="261"/>
            <ac:spMk id="109" creationId="{F38514BF-F304-47EB-AF21-F15E46754055}"/>
          </ac:spMkLst>
        </pc:spChg>
        <pc:spChg chg="mod">
          <ac:chgData name="Federica Persico" userId="b692c908-a2ab-48bd-914e-59835c847669" providerId="ADAL" clId="{4AE38254-6DF2-4CB1-9547-A4CCF7AA7F04}" dt="2022-09-08T12:27:15.436" v="1137" actId="404"/>
          <ac:spMkLst>
            <pc:docMk/>
            <pc:sldMk cId="1146204060" sldId="261"/>
            <ac:spMk id="110" creationId="{8030BDCF-5465-49B7-91C5-C4AE74348F3A}"/>
          </ac:spMkLst>
        </pc:spChg>
        <pc:spChg chg="add del mod">
          <ac:chgData name="Federica Persico" userId="b692c908-a2ab-48bd-914e-59835c847669" providerId="ADAL" clId="{4AE38254-6DF2-4CB1-9547-A4CCF7AA7F04}" dt="2022-09-08T12:49:03.683" v="1215" actId="478"/>
          <ac:spMkLst>
            <pc:docMk/>
            <pc:sldMk cId="1146204060" sldId="261"/>
            <ac:spMk id="112" creationId="{55EBE6F2-2B00-452F-A7A7-8E996F88606F}"/>
          </ac:spMkLst>
        </pc:spChg>
        <pc:spChg chg="add mod">
          <ac:chgData name="Federica Persico" userId="b692c908-a2ab-48bd-914e-59835c847669" providerId="ADAL" clId="{4AE38254-6DF2-4CB1-9547-A4CCF7AA7F04}" dt="2022-09-08T12:53:44.054" v="1269" actId="164"/>
          <ac:spMkLst>
            <pc:docMk/>
            <pc:sldMk cId="1146204060" sldId="261"/>
            <ac:spMk id="114" creationId="{CC440E28-7F01-4DB5-A103-E66AEA811861}"/>
          </ac:spMkLst>
        </pc:spChg>
        <pc:spChg chg="add mod">
          <ac:chgData name="Federica Persico" userId="b692c908-a2ab-48bd-914e-59835c847669" providerId="ADAL" clId="{4AE38254-6DF2-4CB1-9547-A4CCF7AA7F04}" dt="2022-09-08T12:52:13.868" v="1252" actId="164"/>
          <ac:spMkLst>
            <pc:docMk/>
            <pc:sldMk cId="1146204060" sldId="261"/>
            <ac:spMk id="116" creationId="{4B122973-C248-4A80-B190-407DEB8B485F}"/>
          </ac:spMkLst>
        </pc:spChg>
        <pc:spChg chg="add mod">
          <ac:chgData name="Federica Persico" userId="b692c908-a2ab-48bd-914e-59835c847669" providerId="ADAL" clId="{4AE38254-6DF2-4CB1-9547-A4CCF7AA7F04}" dt="2022-09-08T12:53:25.897" v="1263" actId="164"/>
          <ac:spMkLst>
            <pc:docMk/>
            <pc:sldMk cId="1146204060" sldId="261"/>
            <ac:spMk id="118" creationId="{23736728-0BCC-4EE5-8066-9ADA35EBA10C}"/>
          </ac:spMkLst>
        </pc:spChg>
        <pc:spChg chg="add mod">
          <ac:chgData name="Federica Persico" userId="b692c908-a2ab-48bd-914e-59835c847669" providerId="ADAL" clId="{4AE38254-6DF2-4CB1-9547-A4CCF7AA7F04}" dt="2022-09-08T12:53:48.939" v="1270" actId="164"/>
          <ac:spMkLst>
            <pc:docMk/>
            <pc:sldMk cId="1146204060" sldId="261"/>
            <ac:spMk id="120" creationId="{C75380C7-05EE-4E70-A0A3-A4237208816C}"/>
          </ac:spMkLst>
        </pc:spChg>
        <pc:spChg chg="del mod topLvl">
          <ac:chgData name="Federica Persico" userId="b692c908-a2ab-48bd-914e-59835c847669" providerId="ADAL" clId="{4AE38254-6DF2-4CB1-9547-A4CCF7AA7F04}" dt="2022-09-08T12:50:38.831" v="1236" actId="478"/>
          <ac:spMkLst>
            <pc:docMk/>
            <pc:sldMk cId="1146204060" sldId="261"/>
            <ac:spMk id="122" creationId="{905DED56-3F9D-4E3B-841F-73E83A5EBAF2}"/>
          </ac:spMkLst>
        </pc:spChg>
        <pc:spChg chg="del mod topLvl">
          <ac:chgData name="Federica Persico" userId="b692c908-a2ab-48bd-914e-59835c847669" providerId="ADAL" clId="{4AE38254-6DF2-4CB1-9547-A4CCF7AA7F04}" dt="2022-09-08T12:50:38.831" v="1236" actId="478"/>
          <ac:spMkLst>
            <pc:docMk/>
            <pc:sldMk cId="1146204060" sldId="261"/>
            <ac:spMk id="123" creationId="{9AA34692-D0C6-4724-B71F-E012219520B1}"/>
          </ac:spMkLst>
        </pc:spChg>
        <pc:spChg chg="del mod topLvl">
          <ac:chgData name="Federica Persico" userId="b692c908-a2ab-48bd-914e-59835c847669" providerId="ADAL" clId="{4AE38254-6DF2-4CB1-9547-A4CCF7AA7F04}" dt="2022-09-08T12:50:38.831" v="1236" actId="478"/>
          <ac:spMkLst>
            <pc:docMk/>
            <pc:sldMk cId="1146204060" sldId="261"/>
            <ac:spMk id="124" creationId="{035A4042-B023-43C6-8FCF-62D96A1515D6}"/>
          </ac:spMkLst>
        </pc:spChg>
        <pc:spChg chg="mod topLvl">
          <ac:chgData name="Federica Persico" userId="b692c908-a2ab-48bd-914e-59835c847669" providerId="ADAL" clId="{4AE38254-6DF2-4CB1-9547-A4CCF7AA7F04}" dt="2022-09-08T12:50:05.008" v="1227" actId="164"/>
          <ac:spMkLst>
            <pc:docMk/>
            <pc:sldMk cId="1146204060" sldId="261"/>
            <ac:spMk id="125" creationId="{A644559E-E01F-4EE4-8A99-AD4EA66FA827}"/>
          </ac:spMkLst>
        </pc:spChg>
        <pc:spChg chg="mod topLvl">
          <ac:chgData name="Federica Persico" userId="b692c908-a2ab-48bd-914e-59835c847669" providerId="ADAL" clId="{4AE38254-6DF2-4CB1-9547-A4CCF7AA7F04}" dt="2022-09-08T12:50:05.008" v="1227" actId="164"/>
          <ac:spMkLst>
            <pc:docMk/>
            <pc:sldMk cId="1146204060" sldId="261"/>
            <ac:spMk id="126" creationId="{BE8BD8F8-E69C-40FB-9BB5-6566933655D2}"/>
          </ac:spMkLst>
        </pc:spChg>
        <pc:spChg chg="mod topLvl">
          <ac:chgData name="Federica Persico" userId="b692c908-a2ab-48bd-914e-59835c847669" providerId="ADAL" clId="{4AE38254-6DF2-4CB1-9547-A4CCF7AA7F04}" dt="2022-09-08T12:50:05.008" v="1227" actId="164"/>
          <ac:spMkLst>
            <pc:docMk/>
            <pc:sldMk cId="1146204060" sldId="261"/>
            <ac:spMk id="127" creationId="{13606051-DE56-4660-977F-9229E34D2646}"/>
          </ac:spMkLst>
        </pc:spChg>
        <pc:spChg chg="mod topLvl">
          <ac:chgData name="Federica Persico" userId="b692c908-a2ab-48bd-914e-59835c847669" providerId="ADAL" clId="{4AE38254-6DF2-4CB1-9547-A4CCF7AA7F04}" dt="2022-09-08T12:50:05.008" v="1227" actId="164"/>
          <ac:spMkLst>
            <pc:docMk/>
            <pc:sldMk cId="1146204060" sldId="261"/>
            <ac:spMk id="128" creationId="{A0D13C17-FD36-4C16-9D64-B60969EF9514}"/>
          </ac:spMkLst>
        </pc:spChg>
        <pc:spChg chg="mod topLvl">
          <ac:chgData name="Federica Persico" userId="b692c908-a2ab-48bd-914e-59835c847669" providerId="ADAL" clId="{4AE38254-6DF2-4CB1-9547-A4CCF7AA7F04}" dt="2022-09-08T12:50:05.008" v="1227" actId="164"/>
          <ac:spMkLst>
            <pc:docMk/>
            <pc:sldMk cId="1146204060" sldId="261"/>
            <ac:spMk id="129" creationId="{DA5A453A-37A3-46E7-B97E-FD004CDE0FAF}"/>
          </ac:spMkLst>
        </pc:spChg>
        <pc:spChg chg="mod topLvl">
          <ac:chgData name="Federica Persico" userId="b692c908-a2ab-48bd-914e-59835c847669" providerId="ADAL" clId="{4AE38254-6DF2-4CB1-9547-A4CCF7AA7F04}" dt="2022-09-08T12:53:38.982" v="1268" actId="164"/>
          <ac:spMkLst>
            <pc:docMk/>
            <pc:sldMk cId="1146204060" sldId="261"/>
            <ac:spMk id="130" creationId="{AC74241F-F5D2-455D-B62B-CBAB25541F13}"/>
          </ac:spMkLst>
        </pc:spChg>
        <pc:spChg chg="del mod topLvl">
          <ac:chgData name="Federica Persico" userId="b692c908-a2ab-48bd-914e-59835c847669" providerId="ADAL" clId="{4AE38254-6DF2-4CB1-9547-A4CCF7AA7F04}" dt="2022-09-08T12:50:38.831" v="1236" actId="478"/>
          <ac:spMkLst>
            <pc:docMk/>
            <pc:sldMk cId="1146204060" sldId="261"/>
            <ac:spMk id="131" creationId="{5FA16038-F39B-4FB6-838E-00A4167C1433}"/>
          </ac:spMkLst>
        </pc:spChg>
        <pc:spChg chg="del mod topLvl">
          <ac:chgData name="Federica Persico" userId="b692c908-a2ab-48bd-914e-59835c847669" providerId="ADAL" clId="{4AE38254-6DF2-4CB1-9547-A4CCF7AA7F04}" dt="2022-09-08T12:50:38.831" v="1236" actId="478"/>
          <ac:spMkLst>
            <pc:docMk/>
            <pc:sldMk cId="1146204060" sldId="261"/>
            <ac:spMk id="132" creationId="{745E4B76-845F-4D1F-B544-40812F1228D1}"/>
          </ac:spMkLst>
        </pc:spChg>
        <pc:spChg chg="del mod topLvl">
          <ac:chgData name="Federica Persico" userId="b692c908-a2ab-48bd-914e-59835c847669" providerId="ADAL" clId="{4AE38254-6DF2-4CB1-9547-A4CCF7AA7F04}" dt="2022-09-08T12:50:00.365" v="1226" actId="478"/>
          <ac:spMkLst>
            <pc:docMk/>
            <pc:sldMk cId="1146204060" sldId="261"/>
            <ac:spMk id="133" creationId="{1B4425AF-A468-40D3-BF41-628E683CE0E3}"/>
          </ac:spMkLst>
        </pc:spChg>
        <pc:spChg chg="del mod">
          <ac:chgData name="Federica Persico" userId="b692c908-a2ab-48bd-914e-59835c847669" providerId="ADAL" clId="{4AE38254-6DF2-4CB1-9547-A4CCF7AA7F04}" dt="2022-09-08T12:49:13.064" v="1218" actId="478"/>
          <ac:spMkLst>
            <pc:docMk/>
            <pc:sldMk cId="1146204060" sldId="261"/>
            <ac:spMk id="134" creationId="{0F07BC87-F1D6-4F4F-B199-6C3EA45EE3F8}"/>
          </ac:spMkLst>
        </pc:spChg>
        <pc:spChg chg="del mod">
          <ac:chgData name="Federica Persico" userId="b692c908-a2ab-48bd-914e-59835c847669" providerId="ADAL" clId="{4AE38254-6DF2-4CB1-9547-A4CCF7AA7F04}" dt="2022-09-08T12:49:11.149" v="1217" actId="478"/>
          <ac:spMkLst>
            <pc:docMk/>
            <pc:sldMk cId="1146204060" sldId="261"/>
            <ac:spMk id="135" creationId="{7D6667C2-31F5-4FC2-82DD-B1F8AEDDD674}"/>
          </ac:spMkLst>
        </pc:spChg>
        <pc:spChg chg="del mod topLvl">
          <ac:chgData name="Federica Persico" userId="b692c908-a2ab-48bd-914e-59835c847669" providerId="ADAL" clId="{4AE38254-6DF2-4CB1-9547-A4CCF7AA7F04}" dt="2022-09-08T12:49:50.112" v="1224" actId="478"/>
          <ac:spMkLst>
            <pc:docMk/>
            <pc:sldMk cId="1146204060" sldId="261"/>
            <ac:spMk id="136" creationId="{6692783C-CB2F-4F8F-9A5F-690D798CA58D}"/>
          </ac:spMkLst>
        </pc:spChg>
        <pc:spChg chg="del mod">
          <ac:chgData name="Federica Persico" userId="b692c908-a2ab-48bd-914e-59835c847669" providerId="ADAL" clId="{4AE38254-6DF2-4CB1-9547-A4CCF7AA7F04}" dt="2022-09-08T12:49:15.140" v="1219" actId="478"/>
          <ac:spMkLst>
            <pc:docMk/>
            <pc:sldMk cId="1146204060" sldId="261"/>
            <ac:spMk id="137" creationId="{056F8A4A-0D48-4E5D-BD21-018968843B9A}"/>
          </ac:spMkLst>
        </pc:spChg>
        <pc:spChg chg="del mod topLvl">
          <ac:chgData name="Federica Persico" userId="b692c908-a2ab-48bd-914e-59835c847669" providerId="ADAL" clId="{4AE38254-6DF2-4CB1-9547-A4CCF7AA7F04}" dt="2022-09-08T12:49:48.569" v="1223" actId="478"/>
          <ac:spMkLst>
            <pc:docMk/>
            <pc:sldMk cId="1146204060" sldId="261"/>
            <ac:spMk id="138" creationId="{D0017278-6609-47A4-82E7-EA8CE4C96242}"/>
          </ac:spMkLst>
        </pc:spChg>
        <pc:spChg chg="del mod">
          <ac:chgData name="Federica Persico" userId="b692c908-a2ab-48bd-914e-59835c847669" providerId="ADAL" clId="{4AE38254-6DF2-4CB1-9547-A4CCF7AA7F04}" dt="2022-09-08T12:49:28.223" v="1220" actId="478"/>
          <ac:spMkLst>
            <pc:docMk/>
            <pc:sldMk cId="1146204060" sldId="261"/>
            <ac:spMk id="139" creationId="{E5D5F3E9-923C-4CF6-BAAC-198939FE9EDB}"/>
          </ac:spMkLst>
        </pc:spChg>
        <pc:spChg chg="mod topLvl">
          <ac:chgData name="Federica Persico" userId="b692c908-a2ab-48bd-914e-59835c847669" providerId="ADAL" clId="{4AE38254-6DF2-4CB1-9547-A4CCF7AA7F04}" dt="2022-09-08T12:50:05.008" v="1227" actId="164"/>
          <ac:spMkLst>
            <pc:docMk/>
            <pc:sldMk cId="1146204060" sldId="261"/>
            <ac:spMk id="140" creationId="{DA40878D-EBB2-434C-8930-C6CCCA5C799F}"/>
          </ac:spMkLst>
        </pc:spChg>
        <pc:spChg chg="mod topLvl">
          <ac:chgData name="Federica Persico" userId="b692c908-a2ab-48bd-914e-59835c847669" providerId="ADAL" clId="{4AE38254-6DF2-4CB1-9547-A4CCF7AA7F04}" dt="2022-09-08T12:50:05.008" v="1227" actId="164"/>
          <ac:spMkLst>
            <pc:docMk/>
            <pc:sldMk cId="1146204060" sldId="261"/>
            <ac:spMk id="141" creationId="{C1BE577F-A13C-4586-B9D9-A31D3203EF87}"/>
          </ac:spMkLst>
        </pc:spChg>
        <pc:spChg chg="mod">
          <ac:chgData name="Federica Persico" userId="b692c908-a2ab-48bd-914e-59835c847669" providerId="ADAL" clId="{4AE38254-6DF2-4CB1-9547-A4CCF7AA7F04}" dt="2022-09-08T12:50:07.053" v="1228"/>
          <ac:spMkLst>
            <pc:docMk/>
            <pc:sldMk cId="1146204060" sldId="261"/>
            <ac:spMk id="144" creationId="{86147FED-A248-487D-A734-EF721B758F3E}"/>
          </ac:spMkLst>
        </pc:spChg>
        <pc:spChg chg="mod">
          <ac:chgData name="Federica Persico" userId="b692c908-a2ab-48bd-914e-59835c847669" providerId="ADAL" clId="{4AE38254-6DF2-4CB1-9547-A4CCF7AA7F04}" dt="2022-09-08T12:50:07.053" v="1228"/>
          <ac:spMkLst>
            <pc:docMk/>
            <pc:sldMk cId="1146204060" sldId="261"/>
            <ac:spMk id="145" creationId="{91529813-9D55-4E4D-80D3-6F19DB3B3E71}"/>
          </ac:spMkLst>
        </pc:spChg>
        <pc:spChg chg="mod">
          <ac:chgData name="Federica Persico" userId="b692c908-a2ab-48bd-914e-59835c847669" providerId="ADAL" clId="{4AE38254-6DF2-4CB1-9547-A4CCF7AA7F04}" dt="2022-09-08T12:50:07.053" v="1228"/>
          <ac:spMkLst>
            <pc:docMk/>
            <pc:sldMk cId="1146204060" sldId="261"/>
            <ac:spMk id="146" creationId="{E6D733FB-8EAC-43BB-BA57-12F578D411CF}"/>
          </ac:spMkLst>
        </pc:spChg>
        <pc:spChg chg="mod">
          <ac:chgData name="Federica Persico" userId="b692c908-a2ab-48bd-914e-59835c847669" providerId="ADAL" clId="{4AE38254-6DF2-4CB1-9547-A4CCF7AA7F04}" dt="2022-09-08T12:50:07.053" v="1228"/>
          <ac:spMkLst>
            <pc:docMk/>
            <pc:sldMk cId="1146204060" sldId="261"/>
            <ac:spMk id="147" creationId="{E4082010-63CB-4A86-A56B-23688A664222}"/>
          </ac:spMkLst>
        </pc:spChg>
        <pc:spChg chg="mod">
          <ac:chgData name="Federica Persico" userId="b692c908-a2ab-48bd-914e-59835c847669" providerId="ADAL" clId="{4AE38254-6DF2-4CB1-9547-A4CCF7AA7F04}" dt="2022-09-08T12:50:07.053" v="1228"/>
          <ac:spMkLst>
            <pc:docMk/>
            <pc:sldMk cId="1146204060" sldId="261"/>
            <ac:spMk id="148" creationId="{A1309DDE-F56F-466A-B740-C53AA101AF98}"/>
          </ac:spMkLst>
        </pc:spChg>
        <pc:spChg chg="mod">
          <ac:chgData name="Federica Persico" userId="b692c908-a2ab-48bd-914e-59835c847669" providerId="ADAL" clId="{4AE38254-6DF2-4CB1-9547-A4CCF7AA7F04}" dt="2022-09-08T12:50:07.053" v="1228"/>
          <ac:spMkLst>
            <pc:docMk/>
            <pc:sldMk cId="1146204060" sldId="261"/>
            <ac:spMk id="149" creationId="{70534E62-5871-4B15-BAA5-CFEB9A838E00}"/>
          </ac:spMkLst>
        </pc:spChg>
        <pc:spChg chg="mod">
          <ac:chgData name="Federica Persico" userId="b692c908-a2ab-48bd-914e-59835c847669" providerId="ADAL" clId="{4AE38254-6DF2-4CB1-9547-A4CCF7AA7F04}" dt="2022-09-08T12:50:07.053" v="1228"/>
          <ac:spMkLst>
            <pc:docMk/>
            <pc:sldMk cId="1146204060" sldId="261"/>
            <ac:spMk id="150" creationId="{8A8FA311-0A5C-4CA4-954E-F363EDEFFE88}"/>
          </ac:spMkLst>
        </pc:spChg>
        <pc:spChg chg="mod">
          <ac:chgData name="Federica Persico" userId="b692c908-a2ab-48bd-914e-59835c847669" providerId="ADAL" clId="{4AE38254-6DF2-4CB1-9547-A4CCF7AA7F04}" dt="2022-09-08T12:50:28.989" v="1234"/>
          <ac:spMkLst>
            <pc:docMk/>
            <pc:sldMk cId="1146204060" sldId="261"/>
            <ac:spMk id="152" creationId="{C033BD20-65D7-463C-9F81-9372C3246082}"/>
          </ac:spMkLst>
        </pc:spChg>
        <pc:spChg chg="mod">
          <ac:chgData name="Federica Persico" userId="b692c908-a2ab-48bd-914e-59835c847669" providerId="ADAL" clId="{4AE38254-6DF2-4CB1-9547-A4CCF7AA7F04}" dt="2022-09-08T12:50:28.989" v="1234"/>
          <ac:spMkLst>
            <pc:docMk/>
            <pc:sldMk cId="1146204060" sldId="261"/>
            <ac:spMk id="153" creationId="{3D9B7132-684D-486F-B6E1-173695D9202D}"/>
          </ac:spMkLst>
        </pc:spChg>
        <pc:spChg chg="mod">
          <ac:chgData name="Federica Persico" userId="b692c908-a2ab-48bd-914e-59835c847669" providerId="ADAL" clId="{4AE38254-6DF2-4CB1-9547-A4CCF7AA7F04}" dt="2022-09-08T12:50:28.989" v="1234"/>
          <ac:spMkLst>
            <pc:docMk/>
            <pc:sldMk cId="1146204060" sldId="261"/>
            <ac:spMk id="154" creationId="{4B5A579C-5FAD-4F96-8FFE-3CF005925D97}"/>
          </ac:spMkLst>
        </pc:spChg>
        <pc:spChg chg="mod">
          <ac:chgData name="Federica Persico" userId="b692c908-a2ab-48bd-914e-59835c847669" providerId="ADAL" clId="{4AE38254-6DF2-4CB1-9547-A4CCF7AA7F04}" dt="2022-09-08T12:50:28.989" v="1234"/>
          <ac:spMkLst>
            <pc:docMk/>
            <pc:sldMk cId="1146204060" sldId="261"/>
            <ac:spMk id="155" creationId="{EB8E5806-825A-4326-B81C-74876DA9AE89}"/>
          </ac:spMkLst>
        </pc:spChg>
        <pc:spChg chg="mod">
          <ac:chgData name="Federica Persico" userId="b692c908-a2ab-48bd-914e-59835c847669" providerId="ADAL" clId="{4AE38254-6DF2-4CB1-9547-A4CCF7AA7F04}" dt="2022-09-08T12:50:28.989" v="1234"/>
          <ac:spMkLst>
            <pc:docMk/>
            <pc:sldMk cId="1146204060" sldId="261"/>
            <ac:spMk id="156" creationId="{7D345038-9B7D-457D-97B1-0C6ABF65F211}"/>
          </ac:spMkLst>
        </pc:spChg>
        <pc:spChg chg="mod">
          <ac:chgData name="Federica Persico" userId="b692c908-a2ab-48bd-914e-59835c847669" providerId="ADAL" clId="{4AE38254-6DF2-4CB1-9547-A4CCF7AA7F04}" dt="2022-09-08T12:50:28.989" v="1234"/>
          <ac:spMkLst>
            <pc:docMk/>
            <pc:sldMk cId="1146204060" sldId="261"/>
            <ac:spMk id="157" creationId="{A10383BF-3723-491D-A55E-A61E81B12D19}"/>
          </ac:spMkLst>
        </pc:spChg>
        <pc:spChg chg="mod">
          <ac:chgData name="Federica Persico" userId="b692c908-a2ab-48bd-914e-59835c847669" providerId="ADAL" clId="{4AE38254-6DF2-4CB1-9547-A4CCF7AA7F04}" dt="2022-09-08T12:50:28.989" v="1234"/>
          <ac:spMkLst>
            <pc:docMk/>
            <pc:sldMk cId="1146204060" sldId="261"/>
            <ac:spMk id="158" creationId="{7920C079-E3B8-44EB-9930-6249C9A38C62}"/>
          </ac:spMkLst>
        </pc:spChg>
        <pc:spChg chg="mod">
          <ac:chgData name="Federica Persico" userId="b692c908-a2ab-48bd-914e-59835c847669" providerId="ADAL" clId="{4AE38254-6DF2-4CB1-9547-A4CCF7AA7F04}" dt="2022-09-08T12:50:46.281" v="1237"/>
          <ac:spMkLst>
            <pc:docMk/>
            <pc:sldMk cId="1146204060" sldId="261"/>
            <ac:spMk id="160" creationId="{02C15D32-7B75-47FB-97D7-BB2864ED975C}"/>
          </ac:spMkLst>
        </pc:spChg>
        <pc:spChg chg="mod">
          <ac:chgData name="Federica Persico" userId="b692c908-a2ab-48bd-914e-59835c847669" providerId="ADAL" clId="{4AE38254-6DF2-4CB1-9547-A4CCF7AA7F04}" dt="2022-09-08T12:50:46.281" v="1237"/>
          <ac:spMkLst>
            <pc:docMk/>
            <pc:sldMk cId="1146204060" sldId="261"/>
            <ac:spMk id="161" creationId="{4B1BA4FB-944C-4174-85C8-10A68A607213}"/>
          </ac:spMkLst>
        </pc:spChg>
        <pc:spChg chg="mod">
          <ac:chgData name="Federica Persico" userId="b692c908-a2ab-48bd-914e-59835c847669" providerId="ADAL" clId="{4AE38254-6DF2-4CB1-9547-A4CCF7AA7F04}" dt="2022-09-08T12:50:46.281" v="1237"/>
          <ac:spMkLst>
            <pc:docMk/>
            <pc:sldMk cId="1146204060" sldId="261"/>
            <ac:spMk id="162" creationId="{E5756BD5-5B85-4E1B-99B0-E33679D689B0}"/>
          </ac:spMkLst>
        </pc:spChg>
        <pc:spChg chg="mod">
          <ac:chgData name="Federica Persico" userId="b692c908-a2ab-48bd-914e-59835c847669" providerId="ADAL" clId="{4AE38254-6DF2-4CB1-9547-A4CCF7AA7F04}" dt="2022-09-08T12:50:46.281" v="1237"/>
          <ac:spMkLst>
            <pc:docMk/>
            <pc:sldMk cId="1146204060" sldId="261"/>
            <ac:spMk id="163" creationId="{0834DAEF-1063-4A78-B5AF-9AF3704DB323}"/>
          </ac:spMkLst>
        </pc:spChg>
        <pc:spChg chg="mod">
          <ac:chgData name="Federica Persico" userId="b692c908-a2ab-48bd-914e-59835c847669" providerId="ADAL" clId="{4AE38254-6DF2-4CB1-9547-A4CCF7AA7F04}" dt="2022-09-08T12:50:46.281" v="1237"/>
          <ac:spMkLst>
            <pc:docMk/>
            <pc:sldMk cId="1146204060" sldId="261"/>
            <ac:spMk id="164" creationId="{E488DF9B-9D90-4BF5-8B94-427786B31061}"/>
          </ac:spMkLst>
        </pc:spChg>
        <pc:spChg chg="mod">
          <ac:chgData name="Federica Persico" userId="b692c908-a2ab-48bd-914e-59835c847669" providerId="ADAL" clId="{4AE38254-6DF2-4CB1-9547-A4CCF7AA7F04}" dt="2022-09-08T12:50:46.281" v="1237"/>
          <ac:spMkLst>
            <pc:docMk/>
            <pc:sldMk cId="1146204060" sldId="261"/>
            <ac:spMk id="165" creationId="{4C76479D-05FD-4623-81D8-55393424DF33}"/>
          </ac:spMkLst>
        </pc:spChg>
        <pc:spChg chg="mod">
          <ac:chgData name="Federica Persico" userId="b692c908-a2ab-48bd-914e-59835c847669" providerId="ADAL" clId="{4AE38254-6DF2-4CB1-9547-A4CCF7AA7F04}" dt="2022-09-08T12:50:46.281" v="1237"/>
          <ac:spMkLst>
            <pc:docMk/>
            <pc:sldMk cId="1146204060" sldId="261"/>
            <ac:spMk id="166" creationId="{99DBEF6F-0A8F-4E19-88F7-90EC0996E7D4}"/>
          </ac:spMkLst>
        </pc:spChg>
        <pc:spChg chg="del mod topLvl">
          <ac:chgData name="Federica Persico" userId="b692c908-a2ab-48bd-914e-59835c847669" providerId="ADAL" clId="{4AE38254-6DF2-4CB1-9547-A4CCF7AA7F04}" dt="2022-09-08T12:52:03.949" v="1249" actId="478"/>
          <ac:spMkLst>
            <pc:docMk/>
            <pc:sldMk cId="1146204060" sldId="261"/>
            <ac:spMk id="168" creationId="{D22D32B4-0857-458D-92DD-F49D3784D984}"/>
          </ac:spMkLst>
        </pc:spChg>
        <pc:spChg chg="del mod topLvl">
          <ac:chgData name="Federica Persico" userId="b692c908-a2ab-48bd-914e-59835c847669" providerId="ADAL" clId="{4AE38254-6DF2-4CB1-9547-A4CCF7AA7F04}" dt="2022-09-08T12:52:05.063" v="1250" actId="478"/>
          <ac:spMkLst>
            <pc:docMk/>
            <pc:sldMk cId="1146204060" sldId="261"/>
            <ac:spMk id="169" creationId="{C9161920-FCAC-4D62-AC13-196B4DAEC191}"/>
          </ac:spMkLst>
        </pc:spChg>
        <pc:spChg chg="del mod topLvl">
          <ac:chgData name="Federica Persico" userId="b692c908-a2ab-48bd-914e-59835c847669" providerId="ADAL" clId="{4AE38254-6DF2-4CB1-9547-A4CCF7AA7F04}" dt="2022-09-08T12:52:06.596" v="1251" actId="478"/>
          <ac:spMkLst>
            <pc:docMk/>
            <pc:sldMk cId="1146204060" sldId="261"/>
            <ac:spMk id="170" creationId="{F5003B8B-0DDE-4654-81CD-B67CB303D9F4}"/>
          </ac:spMkLst>
        </pc:spChg>
        <pc:spChg chg="mod topLvl">
          <ac:chgData name="Federica Persico" userId="b692c908-a2ab-48bd-914e-59835c847669" providerId="ADAL" clId="{4AE38254-6DF2-4CB1-9547-A4CCF7AA7F04}" dt="2022-09-08T12:52:13.868" v="1252" actId="164"/>
          <ac:spMkLst>
            <pc:docMk/>
            <pc:sldMk cId="1146204060" sldId="261"/>
            <ac:spMk id="171" creationId="{C48B381B-C121-4416-AEF7-AA6086A23E74}"/>
          </ac:spMkLst>
        </pc:spChg>
        <pc:spChg chg="del mod topLvl">
          <ac:chgData name="Federica Persico" userId="b692c908-a2ab-48bd-914e-59835c847669" providerId="ADAL" clId="{4AE38254-6DF2-4CB1-9547-A4CCF7AA7F04}" dt="2022-09-08T12:52:00.781" v="1247" actId="478"/>
          <ac:spMkLst>
            <pc:docMk/>
            <pc:sldMk cId="1146204060" sldId="261"/>
            <ac:spMk id="172" creationId="{2876B7F8-58C5-4A5E-90C4-ABA008AED856}"/>
          </ac:spMkLst>
        </pc:spChg>
        <pc:spChg chg="del mod topLvl">
          <ac:chgData name="Federica Persico" userId="b692c908-a2ab-48bd-914e-59835c847669" providerId="ADAL" clId="{4AE38254-6DF2-4CB1-9547-A4CCF7AA7F04}" dt="2022-09-08T12:52:01.805" v="1248" actId="478"/>
          <ac:spMkLst>
            <pc:docMk/>
            <pc:sldMk cId="1146204060" sldId="261"/>
            <ac:spMk id="173" creationId="{7F3C0897-AF8F-41CA-A858-A943D1ACCF32}"/>
          </ac:spMkLst>
        </pc:spChg>
        <pc:spChg chg="del mod topLvl">
          <ac:chgData name="Federica Persico" userId="b692c908-a2ab-48bd-914e-59835c847669" providerId="ADAL" clId="{4AE38254-6DF2-4CB1-9547-A4CCF7AA7F04}" dt="2022-09-08T12:51:58.971" v="1246" actId="478"/>
          <ac:spMkLst>
            <pc:docMk/>
            <pc:sldMk cId="1146204060" sldId="261"/>
            <ac:spMk id="174" creationId="{6F8F20AF-435C-4FDE-B72C-EA1AACEF8442}"/>
          </ac:spMkLst>
        </pc:spChg>
        <pc:spChg chg="mod topLvl">
          <ac:chgData name="Federica Persico" userId="b692c908-a2ab-48bd-914e-59835c847669" providerId="ADAL" clId="{4AE38254-6DF2-4CB1-9547-A4CCF7AA7F04}" dt="2022-09-08T12:52:13.868" v="1252" actId="164"/>
          <ac:spMkLst>
            <pc:docMk/>
            <pc:sldMk cId="1146204060" sldId="261"/>
            <ac:spMk id="175" creationId="{4228A7DE-D45F-4A63-8053-14626495CBDA}"/>
          </ac:spMkLst>
        </pc:spChg>
        <pc:spChg chg="mod topLvl">
          <ac:chgData name="Federica Persico" userId="b692c908-a2ab-48bd-914e-59835c847669" providerId="ADAL" clId="{4AE38254-6DF2-4CB1-9547-A4CCF7AA7F04}" dt="2022-09-08T12:52:13.868" v="1252" actId="164"/>
          <ac:spMkLst>
            <pc:docMk/>
            <pc:sldMk cId="1146204060" sldId="261"/>
            <ac:spMk id="176" creationId="{C2671C48-A15E-4CE2-80BB-F37E0543EE2F}"/>
          </ac:spMkLst>
        </pc:spChg>
        <pc:spChg chg="mod topLvl">
          <ac:chgData name="Federica Persico" userId="b692c908-a2ab-48bd-914e-59835c847669" providerId="ADAL" clId="{4AE38254-6DF2-4CB1-9547-A4CCF7AA7F04}" dt="2022-09-08T12:52:13.868" v="1252" actId="164"/>
          <ac:spMkLst>
            <pc:docMk/>
            <pc:sldMk cId="1146204060" sldId="261"/>
            <ac:spMk id="177" creationId="{84B1E111-A40A-4206-8226-3C63815ABBCA}"/>
          </ac:spMkLst>
        </pc:spChg>
        <pc:spChg chg="mod topLvl">
          <ac:chgData name="Federica Persico" userId="b692c908-a2ab-48bd-914e-59835c847669" providerId="ADAL" clId="{4AE38254-6DF2-4CB1-9547-A4CCF7AA7F04}" dt="2022-09-08T12:52:13.868" v="1252" actId="164"/>
          <ac:spMkLst>
            <pc:docMk/>
            <pc:sldMk cId="1146204060" sldId="261"/>
            <ac:spMk id="178" creationId="{B2884094-4CAF-428B-A7A0-830F341EB626}"/>
          </ac:spMkLst>
        </pc:spChg>
        <pc:spChg chg="mod topLvl">
          <ac:chgData name="Federica Persico" userId="b692c908-a2ab-48bd-914e-59835c847669" providerId="ADAL" clId="{4AE38254-6DF2-4CB1-9547-A4CCF7AA7F04}" dt="2022-09-08T12:53:20.237" v="1262" actId="164"/>
          <ac:spMkLst>
            <pc:docMk/>
            <pc:sldMk cId="1146204060" sldId="261"/>
            <ac:spMk id="181" creationId="{F872BA34-6E9E-418F-988A-72A816AD1CEB}"/>
          </ac:spMkLst>
        </pc:spChg>
        <pc:spChg chg="del mod topLvl">
          <ac:chgData name="Federica Persico" userId="b692c908-a2ab-48bd-914e-59835c847669" providerId="ADAL" clId="{4AE38254-6DF2-4CB1-9547-A4CCF7AA7F04}" dt="2022-09-08T12:52:31.054" v="1259" actId="478"/>
          <ac:spMkLst>
            <pc:docMk/>
            <pc:sldMk cId="1146204060" sldId="261"/>
            <ac:spMk id="182" creationId="{F408DBA5-3401-41BB-A1B4-43DEFEA06571}"/>
          </ac:spMkLst>
        </pc:spChg>
        <pc:spChg chg="del mod topLvl">
          <ac:chgData name="Federica Persico" userId="b692c908-a2ab-48bd-914e-59835c847669" providerId="ADAL" clId="{4AE38254-6DF2-4CB1-9547-A4CCF7AA7F04}" dt="2022-09-08T12:52:28.483" v="1258" actId="478"/>
          <ac:spMkLst>
            <pc:docMk/>
            <pc:sldMk cId="1146204060" sldId="261"/>
            <ac:spMk id="183" creationId="{EAC0902D-F59F-4EB6-AA95-88AC94033A53}"/>
          </ac:spMkLst>
        </pc:spChg>
        <pc:spChg chg="mod topLvl">
          <ac:chgData name="Federica Persico" userId="b692c908-a2ab-48bd-914e-59835c847669" providerId="ADAL" clId="{4AE38254-6DF2-4CB1-9547-A4CCF7AA7F04}" dt="2022-09-08T12:52:36.686" v="1260" actId="164"/>
          <ac:spMkLst>
            <pc:docMk/>
            <pc:sldMk cId="1146204060" sldId="261"/>
            <ac:spMk id="184" creationId="{198CFDF0-135A-4B6B-8AC1-CB6610858604}"/>
          </ac:spMkLst>
        </pc:spChg>
        <pc:spChg chg="mod topLvl">
          <ac:chgData name="Federica Persico" userId="b692c908-a2ab-48bd-914e-59835c847669" providerId="ADAL" clId="{4AE38254-6DF2-4CB1-9547-A4CCF7AA7F04}" dt="2022-09-08T12:52:36.686" v="1260" actId="164"/>
          <ac:spMkLst>
            <pc:docMk/>
            <pc:sldMk cId="1146204060" sldId="261"/>
            <ac:spMk id="185" creationId="{A06C8191-DFA9-46EB-924B-D93199D7D544}"/>
          </ac:spMkLst>
        </pc:spChg>
        <pc:spChg chg="mod topLvl">
          <ac:chgData name="Federica Persico" userId="b692c908-a2ab-48bd-914e-59835c847669" providerId="ADAL" clId="{4AE38254-6DF2-4CB1-9547-A4CCF7AA7F04}" dt="2022-09-08T12:52:36.686" v="1260" actId="164"/>
          <ac:spMkLst>
            <pc:docMk/>
            <pc:sldMk cId="1146204060" sldId="261"/>
            <ac:spMk id="186" creationId="{E6AF2FBF-8FDA-4472-8240-FEB13AFDDE7C}"/>
          </ac:spMkLst>
        </pc:spChg>
        <pc:spChg chg="add mod">
          <ac:chgData name="Federica Persico" userId="b692c908-a2ab-48bd-914e-59835c847669" providerId="ADAL" clId="{4AE38254-6DF2-4CB1-9547-A4CCF7AA7F04}" dt="2022-09-08T12:53:35.709" v="1267" actId="571"/>
          <ac:spMkLst>
            <pc:docMk/>
            <pc:sldMk cId="1146204060" sldId="261"/>
            <ac:spMk id="190" creationId="{7FE64D27-ED46-4F20-8912-B9C1C53EB7AE}"/>
          </ac:spMkLst>
        </pc:spChg>
        <pc:spChg chg="mod">
          <ac:chgData name="Federica Persico" userId="b692c908-a2ab-48bd-914e-59835c847669" providerId="ADAL" clId="{4AE38254-6DF2-4CB1-9547-A4CCF7AA7F04}" dt="2022-09-08T12:53:35.709" v="1267" actId="571"/>
          <ac:spMkLst>
            <pc:docMk/>
            <pc:sldMk cId="1146204060" sldId="261"/>
            <ac:spMk id="192" creationId="{0F20E882-9F4B-4817-B64A-39008DF00A32}"/>
          </ac:spMkLst>
        </pc:spChg>
        <pc:spChg chg="mod">
          <ac:chgData name="Federica Persico" userId="b692c908-a2ab-48bd-914e-59835c847669" providerId="ADAL" clId="{4AE38254-6DF2-4CB1-9547-A4CCF7AA7F04}" dt="2022-09-08T12:53:35.709" v="1267" actId="571"/>
          <ac:spMkLst>
            <pc:docMk/>
            <pc:sldMk cId="1146204060" sldId="261"/>
            <ac:spMk id="193" creationId="{321B924C-C9B5-480C-9E0A-64C89EDDA9D0}"/>
          </ac:spMkLst>
        </pc:spChg>
        <pc:spChg chg="mod">
          <ac:chgData name="Federica Persico" userId="b692c908-a2ab-48bd-914e-59835c847669" providerId="ADAL" clId="{4AE38254-6DF2-4CB1-9547-A4CCF7AA7F04}" dt="2022-09-08T12:53:35.709" v="1267" actId="571"/>
          <ac:spMkLst>
            <pc:docMk/>
            <pc:sldMk cId="1146204060" sldId="261"/>
            <ac:spMk id="194" creationId="{A28FA2ED-07E9-4632-883D-3516A383BC63}"/>
          </ac:spMkLst>
        </pc:spChg>
        <pc:spChg chg="mod">
          <ac:chgData name="Federica Persico" userId="b692c908-a2ab-48bd-914e-59835c847669" providerId="ADAL" clId="{4AE38254-6DF2-4CB1-9547-A4CCF7AA7F04}" dt="2022-09-08T12:53:35.709" v="1267" actId="571"/>
          <ac:spMkLst>
            <pc:docMk/>
            <pc:sldMk cId="1146204060" sldId="261"/>
            <ac:spMk id="195" creationId="{3AB55324-0C9C-4D41-91CF-50C05998E843}"/>
          </ac:spMkLst>
        </pc:spChg>
        <pc:spChg chg="mod">
          <ac:chgData name="Federica Persico" userId="b692c908-a2ab-48bd-914e-59835c847669" providerId="ADAL" clId="{4AE38254-6DF2-4CB1-9547-A4CCF7AA7F04}" dt="2022-09-08T12:53:35.709" v="1267" actId="571"/>
          <ac:spMkLst>
            <pc:docMk/>
            <pc:sldMk cId="1146204060" sldId="261"/>
            <ac:spMk id="196" creationId="{2EF5A8DB-2E17-4A02-ADE9-4A82F5E84339}"/>
          </ac:spMkLst>
        </pc:spChg>
        <pc:spChg chg="mod">
          <ac:chgData name="Federica Persico" userId="b692c908-a2ab-48bd-914e-59835c847669" providerId="ADAL" clId="{4AE38254-6DF2-4CB1-9547-A4CCF7AA7F04}" dt="2022-09-08T12:53:35.709" v="1267" actId="571"/>
          <ac:spMkLst>
            <pc:docMk/>
            <pc:sldMk cId="1146204060" sldId="261"/>
            <ac:spMk id="197" creationId="{769C29D3-9A2D-4864-B0EA-FE12935AF4E7}"/>
          </ac:spMkLst>
        </pc:spChg>
        <pc:spChg chg="mod">
          <ac:chgData name="Federica Persico" userId="b692c908-a2ab-48bd-914e-59835c847669" providerId="ADAL" clId="{4AE38254-6DF2-4CB1-9547-A4CCF7AA7F04}" dt="2022-09-08T12:53:35.709" v="1267" actId="571"/>
          <ac:spMkLst>
            <pc:docMk/>
            <pc:sldMk cId="1146204060" sldId="261"/>
            <ac:spMk id="198" creationId="{07B8F547-C1FD-46F3-9CE7-BCA9D9E71686}"/>
          </ac:spMkLst>
        </pc:spChg>
        <pc:spChg chg="add del mod">
          <ac:chgData name="Federica Persico" userId="b692c908-a2ab-48bd-914e-59835c847669" providerId="ADAL" clId="{4AE38254-6DF2-4CB1-9547-A4CCF7AA7F04}" dt="2022-09-08T12:56:30.025" v="1324" actId="478"/>
          <ac:spMkLst>
            <pc:docMk/>
            <pc:sldMk cId="1146204060" sldId="261"/>
            <ac:spMk id="203" creationId="{171C42B2-674F-46A2-B45C-676CF0AB8060}"/>
          </ac:spMkLst>
        </pc:spChg>
        <pc:spChg chg="add mod">
          <ac:chgData name="Federica Persico" userId="b692c908-a2ab-48bd-914e-59835c847669" providerId="ADAL" clId="{4AE38254-6DF2-4CB1-9547-A4CCF7AA7F04}" dt="2022-09-08T12:56:21.077" v="1321" actId="164"/>
          <ac:spMkLst>
            <pc:docMk/>
            <pc:sldMk cId="1146204060" sldId="261"/>
            <ac:spMk id="205" creationId="{5729D57B-E828-434C-BED6-16AD7217CF95}"/>
          </ac:spMkLst>
        </pc:spChg>
        <pc:spChg chg="add mod">
          <ac:chgData name="Federica Persico" userId="b692c908-a2ab-48bd-914e-59835c847669" providerId="ADAL" clId="{4AE38254-6DF2-4CB1-9547-A4CCF7AA7F04}" dt="2022-09-08T12:57:46.164" v="1337" actId="207"/>
          <ac:spMkLst>
            <pc:docMk/>
            <pc:sldMk cId="1146204060" sldId="261"/>
            <ac:spMk id="207" creationId="{FD39C060-3358-44F3-B784-D163B772045A}"/>
          </ac:spMkLst>
        </pc:spChg>
        <pc:spChg chg="mod">
          <ac:chgData name="Federica Persico" userId="b692c908-a2ab-48bd-914e-59835c847669" providerId="ADAL" clId="{4AE38254-6DF2-4CB1-9547-A4CCF7AA7F04}" dt="2022-09-08T12:56:44.021" v="1328"/>
          <ac:spMkLst>
            <pc:docMk/>
            <pc:sldMk cId="1146204060" sldId="261"/>
            <ac:spMk id="210" creationId="{E8B92C12-AD88-40DE-AF70-36C7823C9AEF}"/>
          </ac:spMkLst>
        </pc:spChg>
        <pc:spChg chg="mod">
          <ac:chgData name="Federica Persico" userId="b692c908-a2ab-48bd-914e-59835c847669" providerId="ADAL" clId="{4AE38254-6DF2-4CB1-9547-A4CCF7AA7F04}" dt="2022-09-08T12:57:10.939" v="1330" actId="20577"/>
          <ac:spMkLst>
            <pc:docMk/>
            <pc:sldMk cId="1146204060" sldId="261"/>
            <ac:spMk id="211" creationId="{60FE3C81-D2EE-4CDC-A0F1-5618A081E4BF}"/>
          </ac:spMkLst>
        </pc:spChg>
        <pc:spChg chg="mod">
          <ac:chgData name="Federica Persico" userId="b692c908-a2ab-48bd-914e-59835c847669" providerId="ADAL" clId="{4AE38254-6DF2-4CB1-9547-A4CCF7AA7F04}" dt="2022-09-08T12:57:13.753" v="1331"/>
          <ac:spMkLst>
            <pc:docMk/>
            <pc:sldMk cId="1146204060" sldId="261"/>
            <ac:spMk id="213" creationId="{2EE8DC54-6220-4C97-9534-C7479264A416}"/>
          </ac:spMkLst>
        </pc:spChg>
        <pc:spChg chg="mod">
          <ac:chgData name="Federica Persico" userId="b692c908-a2ab-48bd-914e-59835c847669" providerId="ADAL" clId="{4AE38254-6DF2-4CB1-9547-A4CCF7AA7F04}" dt="2022-09-08T12:58:06.698" v="1338" actId="207"/>
          <ac:spMkLst>
            <pc:docMk/>
            <pc:sldMk cId="1146204060" sldId="261"/>
            <ac:spMk id="214" creationId="{831E244E-0E20-4D13-9EBB-EDC80B4CC658}"/>
          </ac:spMkLst>
        </pc:spChg>
        <pc:spChg chg="add mod">
          <ac:chgData name="Federica Persico" userId="b692c908-a2ab-48bd-914e-59835c847669" providerId="ADAL" clId="{4AE38254-6DF2-4CB1-9547-A4CCF7AA7F04}" dt="2022-09-08T12:59:06.143" v="1340" actId="1076"/>
          <ac:spMkLst>
            <pc:docMk/>
            <pc:sldMk cId="1146204060" sldId="261"/>
            <ac:spMk id="216" creationId="{CECE0328-3FA4-49AE-86F9-5BA678ECFA4F}"/>
          </ac:spMkLst>
        </pc:spChg>
        <pc:spChg chg="add mod">
          <ac:chgData name="Federica Persico" userId="b692c908-a2ab-48bd-914e-59835c847669" providerId="ADAL" clId="{4AE38254-6DF2-4CB1-9547-A4CCF7AA7F04}" dt="2022-09-08T12:59:06.143" v="1340" actId="1076"/>
          <ac:spMkLst>
            <pc:docMk/>
            <pc:sldMk cId="1146204060" sldId="261"/>
            <ac:spMk id="218" creationId="{3A033894-24D1-44CD-A2B0-065E0956E5F4}"/>
          </ac:spMkLst>
        </pc:spChg>
        <pc:grpChg chg="add del mod">
          <ac:chgData name="Federica Persico" userId="b692c908-a2ab-48bd-914e-59835c847669" providerId="ADAL" clId="{4AE38254-6DF2-4CB1-9547-A4CCF7AA7F04}" dt="2022-09-08T11:59:49.632" v="780" actId="165"/>
          <ac:grpSpMkLst>
            <pc:docMk/>
            <pc:sldMk cId="1146204060" sldId="261"/>
            <ac:grpSpMk id="5" creationId="{B739CA9F-DAB4-42F5-B573-07D44BB1FD5D}"/>
          </ac:grpSpMkLst>
        </pc:grpChg>
        <pc:grpChg chg="mod topLvl">
          <ac:chgData name="Federica Persico" userId="b692c908-a2ab-48bd-914e-59835c847669" providerId="ADAL" clId="{4AE38254-6DF2-4CB1-9547-A4CCF7AA7F04}" dt="2022-09-08T12:28:07.193" v="1173" actId="1076"/>
          <ac:grpSpMkLst>
            <pc:docMk/>
            <pc:sldMk cId="1146204060" sldId="261"/>
            <ac:grpSpMk id="6" creationId="{0981B3C8-39F0-47D6-A86C-6F341D9115D0}"/>
          </ac:grpSpMkLst>
        </pc:grpChg>
        <pc:grpChg chg="mod topLvl">
          <ac:chgData name="Federica Persico" userId="b692c908-a2ab-48bd-914e-59835c847669" providerId="ADAL" clId="{4AE38254-6DF2-4CB1-9547-A4CCF7AA7F04}" dt="2022-09-08T12:50:57.268" v="1239" actId="1076"/>
          <ac:grpSpMkLst>
            <pc:docMk/>
            <pc:sldMk cId="1146204060" sldId="261"/>
            <ac:grpSpMk id="7" creationId="{0A6C417C-A73C-427D-8082-B389BB7D5B0D}"/>
          </ac:grpSpMkLst>
        </pc:grpChg>
        <pc:grpChg chg="del mod topLvl">
          <ac:chgData name="Federica Persico" userId="b692c908-a2ab-48bd-914e-59835c847669" providerId="ADAL" clId="{4AE38254-6DF2-4CB1-9547-A4CCF7AA7F04}" dt="2022-09-08T12:00:02.987" v="782" actId="165"/>
          <ac:grpSpMkLst>
            <pc:docMk/>
            <pc:sldMk cId="1146204060" sldId="261"/>
            <ac:grpSpMk id="8" creationId="{0FE27E63-DA81-40F6-9E2D-9BF7D33F8E5F}"/>
          </ac:grpSpMkLst>
        </pc:grpChg>
        <pc:grpChg chg="del mod topLvl">
          <ac:chgData name="Federica Persico" userId="b692c908-a2ab-48bd-914e-59835c847669" providerId="ADAL" clId="{4AE38254-6DF2-4CB1-9547-A4CCF7AA7F04}" dt="2022-09-08T12:10:24.810" v="873" actId="478"/>
          <ac:grpSpMkLst>
            <pc:docMk/>
            <pc:sldMk cId="1146204060" sldId="261"/>
            <ac:grpSpMk id="9" creationId="{B59D70B4-C093-4D07-9D9B-024483B385F2}"/>
          </ac:grpSpMkLst>
        </pc:grpChg>
        <pc:grpChg chg="del mod topLvl">
          <ac:chgData name="Federica Persico" userId="b692c908-a2ab-48bd-914e-59835c847669" providerId="ADAL" clId="{4AE38254-6DF2-4CB1-9547-A4CCF7AA7F04}" dt="2022-09-08T12:10:24.810" v="873" actId="478"/>
          <ac:grpSpMkLst>
            <pc:docMk/>
            <pc:sldMk cId="1146204060" sldId="261"/>
            <ac:grpSpMk id="10" creationId="{3B090717-063F-4719-B149-D97816CA9487}"/>
          </ac:grpSpMkLst>
        </pc:grpChg>
        <pc:grpChg chg="del mod topLvl">
          <ac:chgData name="Federica Persico" userId="b692c908-a2ab-48bd-914e-59835c847669" providerId="ADAL" clId="{4AE38254-6DF2-4CB1-9547-A4CCF7AA7F04}" dt="2022-09-08T12:10:24.810" v="873" actId="478"/>
          <ac:grpSpMkLst>
            <pc:docMk/>
            <pc:sldMk cId="1146204060" sldId="261"/>
            <ac:grpSpMk id="11" creationId="{5D97F04A-3C25-46C8-A2F3-981ABB02CE99}"/>
          </ac:grpSpMkLst>
        </pc:grpChg>
        <pc:grpChg chg="del mod topLvl">
          <ac:chgData name="Federica Persico" userId="b692c908-a2ab-48bd-914e-59835c847669" providerId="ADAL" clId="{4AE38254-6DF2-4CB1-9547-A4CCF7AA7F04}" dt="2022-09-08T12:10:24.810" v="873" actId="478"/>
          <ac:grpSpMkLst>
            <pc:docMk/>
            <pc:sldMk cId="1146204060" sldId="261"/>
            <ac:grpSpMk id="12" creationId="{00CA69A4-D41D-47EE-BF54-7B448CE06345}"/>
          </ac:grpSpMkLst>
        </pc:grpChg>
        <pc:grpChg chg="del mod topLvl">
          <ac:chgData name="Federica Persico" userId="b692c908-a2ab-48bd-914e-59835c847669" providerId="ADAL" clId="{4AE38254-6DF2-4CB1-9547-A4CCF7AA7F04}" dt="2022-09-08T12:10:24.810" v="873" actId="478"/>
          <ac:grpSpMkLst>
            <pc:docMk/>
            <pc:sldMk cId="1146204060" sldId="261"/>
            <ac:grpSpMk id="13" creationId="{F4FC89D7-31C8-419C-A826-932D18CAE604}"/>
          </ac:grpSpMkLst>
        </pc:grpChg>
        <pc:grpChg chg="del mod topLvl">
          <ac:chgData name="Federica Persico" userId="b692c908-a2ab-48bd-914e-59835c847669" providerId="ADAL" clId="{4AE38254-6DF2-4CB1-9547-A4CCF7AA7F04}" dt="2022-09-08T12:10:24.810" v="873" actId="478"/>
          <ac:grpSpMkLst>
            <pc:docMk/>
            <pc:sldMk cId="1146204060" sldId="261"/>
            <ac:grpSpMk id="14" creationId="{9E3D88A9-B5C2-4C05-B93E-7982074F8BC4}"/>
          </ac:grpSpMkLst>
        </pc:grpChg>
        <pc:grpChg chg="del mod topLvl">
          <ac:chgData name="Federica Persico" userId="b692c908-a2ab-48bd-914e-59835c847669" providerId="ADAL" clId="{4AE38254-6DF2-4CB1-9547-A4CCF7AA7F04}" dt="2022-09-08T12:10:26.778" v="874" actId="478"/>
          <ac:grpSpMkLst>
            <pc:docMk/>
            <pc:sldMk cId="1146204060" sldId="261"/>
            <ac:grpSpMk id="23" creationId="{38259F53-AD27-47F0-9818-08E2A33E1FDF}"/>
          </ac:grpSpMkLst>
        </pc:grpChg>
        <pc:grpChg chg="add mod">
          <ac:chgData name="Federica Persico" userId="b692c908-a2ab-48bd-914e-59835c847669" providerId="ADAL" clId="{4AE38254-6DF2-4CB1-9547-A4CCF7AA7F04}" dt="2022-09-08T12:01:12.664" v="795" actId="164"/>
          <ac:grpSpMkLst>
            <pc:docMk/>
            <pc:sldMk cId="1146204060" sldId="261"/>
            <ac:grpSpMk id="80" creationId="{EFBF3123-8614-4AEC-A4B0-FFCDB9C0D8D6}"/>
          </ac:grpSpMkLst>
        </pc:grpChg>
        <pc:grpChg chg="add mod">
          <ac:chgData name="Federica Persico" userId="b692c908-a2ab-48bd-914e-59835c847669" providerId="ADAL" clId="{4AE38254-6DF2-4CB1-9547-A4CCF7AA7F04}" dt="2022-09-08T12:01:26.343" v="798" actId="1076"/>
          <ac:grpSpMkLst>
            <pc:docMk/>
            <pc:sldMk cId="1146204060" sldId="261"/>
            <ac:grpSpMk id="82" creationId="{8D8F066E-A874-4475-9C2E-325AE53BCFA5}"/>
          </ac:grpSpMkLst>
        </pc:grpChg>
        <pc:grpChg chg="add mod">
          <ac:chgData name="Federica Persico" userId="b692c908-a2ab-48bd-914e-59835c847669" providerId="ADAL" clId="{4AE38254-6DF2-4CB1-9547-A4CCF7AA7F04}" dt="2022-09-08T13:43:20.239" v="2222" actId="1076"/>
          <ac:grpSpMkLst>
            <pc:docMk/>
            <pc:sldMk cId="1146204060" sldId="261"/>
            <ac:grpSpMk id="83" creationId="{B45047BF-9714-47C3-A925-AD38370062ED}"/>
          </ac:grpSpMkLst>
        </pc:grpChg>
        <pc:grpChg chg="add mod">
          <ac:chgData name="Federica Persico" userId="b692c908-a2ab-48bd-914e-59835c847669" providerId="ADAL" clId="{4AE38254-6DF2-4CB1-9547-A4CCF7AA7F04}" dt="2022-09-08T12:45:53.659" v="1199" actId="1076"/>
          <ac:grpSpMkLst>
            <pc:docMk/>
            <pc:sldMk cId="1146204060" sldId="261"/>
            <ac:grpSpMk id="90" creationId="{DFC95956-079F-4F91-883D-2FC02FF764BB}"/>
          </ac:grpSpMkLst>
        </pc:grpChg>
        <pc:grpChg chg="add mod">
          <ac:chgData name="Federica Persico" userId="b692c908-a2ab-48bd-914e-59835c847669" providerId="ADAL" clId="{4AE38254-6DF2-4CB1-9547-A4CCF7AA7F04}" dt="2022-09-08T12:54:14.099" v="1277" actId="1076"/>
          <ac:grpSpMkLst>
            <pc:docMk/>
            <pc:sldMk cId="1146204060" sldId="261"/>
            <ac:grpSpMk id="97" creationId="{43CF003A-68E2-4B41-8DB8-5EC80D0E3F22}"/>
          </ac:grpSpMkLst>
        </pc:grpChg>
        <pc:grpChg chg="add mod">
          <ac:chgData name="Federica Persico" userId="b692c908-a2ab-48bd-914e-59835c847669" providerId="ADAL" clId="{4AE38254-6DF2-4CB1-9547-A4CCF7AA7F04}" dt="2022-09-08T12:51:07.932" v="1242" actId="1076"/>
          <ac:grpSpMkLst>
            <pc:docMk/>
            <pc:sldMk cId="1146204060" sldId="261"/>
            <ac:grpSpMk id="104" creationId="{00D51F93-9418-4179-BB66-7B6D9E881E0B}"/>
          </ac:grpSpMkLst>
        </pc:grpChg>
        <pc:grpChg chg="add del mod">
          <ac:chgData name="Federica Persico" userId="b692c908-a2ab-48bd-914e-59835c847669" providerId="ADAL" clId="{4AE38254-6DF2-4CB1-9547-A4CCF7AA7F04}" dt="2022-09-08T12:49:35.086" v="1221" actId="165"/>
          <ac:grpSpMkLst>
            <pc:docMk/>
            <pc:sldMk cId="1146204060" sldId="261"/>
            <ac:grpSpMk id="121" creationId="{0DF68C7D-9CF4-42C3-9477-DE271F214E26}"/>
          </ac:grpSpMkLst>
        </pc:grpChg>
        <pc:grpChg chg="add mod">
          <ac:chgData name="Federica Persico" userId="b692c908-a2ab-48bd-914e-59835c847669" providerId="ADAL" clId="{4AE38254-6DF2-4CB1-9547-A4CCF7AA7F04}" dt="2022-09-08T12:53:38.982" v="1268" actId="164"/>
          <ac:grpSpMkLst>
            <pc:docMk/>
            <pc:sldMk cId="1146204060" sldId="261"/>
            <ac:grpSpMk id="142" creationId="{2052659A-8672-48A7-A534-47786E2B080A}"/>
          </ac:grpSpMkLst>
        </pc:grpChg>
        <pc:grpChg chg="add mod">
          <ac:chgData name="Federica Persico" userId="b692c908-a2ab-48bd-914e-59835c847669" providerId="ADAL" clId="{4AE38254-6DF2-4CB1-9547-A4CCF7AA7F04}" dt="2022-09-08T12:53:44.054" v="1269" actId="164"/>
          <ac:grpSpMkLst>
            <pc:docMk/>
            <pc:sldMk cId="1146204060" sldId="261"/>
            <ac:grpSpMk id="143" creationId="{83051A1A-E297-479A-B644-86EA0FA98D4A}"/>
          </ac:grpSpMkLst>
        </pc:grpChg>
        <pc:grpChg chg="add mod">
          <ac:chgData name="Federica Persico" userId="b692c908-a2ab-48bd-914e-59835c847669" providerId="ADAL" clId="{4AE38254-6DF2-4CB1-9547-A4CCF7AA7F04}" dt="2022-09-08T12:53:48.939" v="1270" actId="164"/>
          <ac:grpSpMkLst>
            <pc:docMk/>
            <pc:sldMk cId="1146204060" sldId="261"/>
            <ac:grpSpMk id="151" creationId="{52CC2329-848B-4254-9CDF-13A41ECA26C6}"/>
          </ac:grpSpMkLst>
        </pc:grpChg>
        <pc:grpChg chg="add mod">
          <ac:chgData name="Federica Persico" userId="b692c908-a2ab-48bd-914e-59835c847669" providerId="ADAL" clId="{4AE38254-6DF2-4CB1-9547-A4CCF7AA7F04}" dt="2022-09-08T12:53:25.897" v="1263" actId="164"/>
          <ac:grpSpMkLst>
            <pc:docMk/>
            <pc:sldMk cId="1146204060" sldId="261"/>
            <ac:grpSpMk id="159" creationId="{64B192FB-8A35-4152-860A-82ED9AF0BCF2}"/>
          </ac:grpSpMkLst>
        </pc:grpChg>
        <pc:grpChg chg="add del mod">
          <ac:chgData name="Federica Persico" userId="b692c908-a2ab-48bd-914e-59835c847669" providerId="ADAL" clId="{4AE38254-6DF2-4CB1-9547-A4CCF7AA7F04}" dt="2022-09-08T12:51:53.871" v="1245" actId="165"/>
          <ac:grpSpMkLst>
            <pc:docMk/>
            <pc:sldMk cId="1146204060" sldId="261"/>
            <ac:grpSpMk id="167" creationId="{D0064BE8-0417-4E78-B763-75B9A2C13E7F}"/>
          </ac:grpSpMkLst>
        </pc:grpChg>
        <pc:grpChg chg="add mod">
          <ac:chgData name="Federica Persico" userId="b692c908-a2ab-48bd-914e-59835c847669" providerId="ADAL" clId="{4AE38254-6DF2-4CB1-9547-A4CCF7AA7F04}" dt="2022-09-08T12:52:13.868" v="1252" actId="164"/>
          <ac:grpSpMkLst>
            <pc:docMk/>
            <pc:sldMk cId="1146204060" sldId="261"/>
            <ac:grpSpMk id="179" creationId="{029A3B19-F315-4F78-B040-39336FD3A72D}"/>
          </ac:grpSpMkLst>
        </pc:grpChg>
        <pc:grpChg chg="add del mod">
          <ac:chgData name="Federica Persico" userId="b692c908-a2ab-48bd-914e-59835c847669" providerId="ADAL" clId="{4AE38254-6DF2-4CB1-9547-A4CCF7AA7F04}" dt="2022-09-08T12:52:25.551" v="1257" actId="165"/>
          <ac:grpSpMkLst>
            <pc:docMk/>
            <pc:sldMk cId="1146204060" sldId="261"/>
            <ac:grpSpMk id="180" creationId="{FADCC332-FE60-443D-9CDB-C6E47166BBE8}"/>
          </ac:grpSpMkLst>
        </pc:grpChg>
        <pc:grpChg chg="add mod">
          <ac:chgData name="Federica Persico" userId="b692c908-a2ab-48bd-914e-59835c847669" providerId="ADAL" clId="{4AE38254-6DF2-4CB1-9547-A4CCF7AA7F04}" dt="2022-09-08T12:53:20.237" v="1262" actId="164"/>
          <ac:grpSpMkLst>
            <pc:docMk/>
            <pc:sldMk cId="1146204060" sldId="261"/>
            <ac:grpSpMk id="187" creationId="{9DBD2C46-5AF1-4515-9405-BFABC832AAE0}"/>
          </ac:grpSpMkLst>
        </pc:grpChg>
        <pc:grpChg chg="add mod">
          <ac:chgData name="Federica Persico" userId="b692c908-a2ab-48bd-914e-59835c847669" providerId="ADAL" clId="{4AE38254-6DF2-4CB1-9547-A4CCF7AA7F04}" dt="2022-09-08T12:53:20.237" v="1262" actId="164"/>
          <ac:grpSpMkLst>
            <pc:docMk/>
            <pc:sldMk cId="1146204060" sldId="261"/>
            <ac:grpSpMk id="188" creationId="{77A573C8-53AF-4B55-B14F-0548194419E9}"/>
          </ac:grpSpMkLst>
        </pc:grpChg>
        <pc:grpChg chg="add mod">
          <ac:chgData name="Federica Persico" userId="b692c908-a2ab-48bd-914e-59835c847669" providerId="ADAL" clId="{4AE38254-6DF2-4CB1-9547-A4CCF7AA7F04}" dt="2022-09-08T12:53:25.897" v="1263" actId="164"/>
          <ac:grpSpMkLst>
            <pc:docMk/>
            <pc:sldMk cId="1146204060" sldId="261"/>
            <ac:grpSpMk id="189" creationId="{C0B6A435-365D-4657-AB43-7EA47034D0BF}"/>
          </ac:grpSpMkLst>
        </pc:grpChg>
        <pc:grpChg chg="add mod">
          <ac:chgData name="Federica Persico" userId="b692c908-a2ab-48bd-914e-59835c847669" providerId="ADAL" clId="{4AE38254-6DF2-4CB1-9547-A4CCF7AA7F04}" dt="2022-09-08T12:53:35.709" v="1267" actId="571"/>
          <ac:grpSpMkLst>
            <pc:docMk/>
            <pc:sldMk cId="1146204060" sldId="261"/>
            <ac:grpSpMk id="191" creationId="{E5173A90-27D4-4FAA-9B61-F3FB3D36B41A}"/>
          </ac:grpSpMkLst>
        </pc:grpChg>
        <pc:grpChg chg="add mod">
          <ac:chgData name="Federica Persico" userId="b692c908-a2ab-48bd-914e-59835c847669" providerId="ADAL" clId="{4AE38254-6DF2-4CB1-9547-A4CCF7AA7F04}" dt="2022-09-08T12:53:35.231" v="1266" actId="164"/>
          <ac:grpSpMkLst>
            <pc:docMk/>
            <pc:sldMk cId="1146204060" sldId="261"/>
            <ac:grpSpMk id="199" creationId="{0149D6F9-6566-4BD6-BB69-C4ACB30E9DDB}"/>
          </ac:grpSpMkLst>
        </pc:grpChg>
        <pc:grpChg chg="add mod">
          <ac:chgData name="Federica Persico" userId="b692c908-a2ab-48bd-914e-59835c847669" providerId="ADAL" clId="{4AE38254-6DF2-4CB1-9547-A4CCF7AA7F04}" dt="2022-09-08T12:53:38.982" v="1268" actId="164"/>
          <ac:grpSpMkLst>
            <pc:docMk/>
            <pc:sldMk cId="1146204060" sldId="261"/>
            <ac:grpSpMk id="200" creationId="{DB7AD690-14A1-4D01-910D-D882DD84AC26}"/>
          </ac:grpSpMkLst>
        </pc:grpChg>
        <pc:grpChg chg="add mod">
          <ac:chgData name="Federica Persico" userId="b692c908-a2ab-48bd-914e-59835c847669" providerId="ADAL" clId="{4AE38254-6DF2-4CB1-9547-A4CCF7AA7F04}" dt="2022-09-08T12:53:44.054" v="1269" actId="164"/>
          <ac:grpSpMkLst>
            <pc:docMk/>
            <pc:sldMk cId="1146204060" sldId="261"/>
            <ac:grpSpMk id="201" creationId="{ECAA11B7-FBF1-4330-A021-04B560E2D3A5}"/>
          </ac:grpSpMkLst>
        </pc:grpChg>
        <pc:grpChg chg="add mod">
          <ac:chgData name="Federica Persico" userId="b692c908-a2ab-48bd-914e-59835c847669" providerId="ADAL" clId="{4AE38254-6DF2-4CB1-9547-A4CCF7AA7F04}" dt="2022-09-08T12:53:48.939" v="1270" actId="164"/>
          <ac:grpSpMkLst>
            <pc:docMk/>
            <pc:sldMk cId="1146204060" sldId="261"/>
            <ac:grpSpMk id="202" creationId="{CB1B1313-2624-44B2-9CF9-8F89F375D9E8}"/>
          </ac:grpSpMkLst>
        </pc:grpChg>
        <pc:grpChg chg="add mod">
          <ac:chgData name="Federica Persico" userId="b692c908-a2ab-48bd-914e-59835c847669" providerId="ADAL" clId="{4AE38254-6DF2-4CB1-9547-A4CCF7AA7F04}" dt="2022-09-08T12:56:32.409" v="1325" actId="1076"/>
          <ac:grpSpMkLst>
            <pc:docMk/>
            <pc:sldMk cId="1146204060" sldId="261"/>
            <ac:grpSpMk id="208" creationId="{9ABDD890-F69D-4028-AA37-2D16D8713163}"/>
          </ac:grpSpMkLst>
        </pc:grpChg>
        <pc:grpChg chg="add mod">
          <ac:chgData name="Federica Persico" userId="b692c908-a2ab-48bd-914e-59835c847669" providerId="ADAL" clId="{4AE38254-6DF2-4CB1-9547-A4CCF7AA7F04}" dt="2022-09-08T12:56:49.176" v="1329" actId="1076"/>
          <ac:grpSpMkLst>
            <pc:docMk/>
            <pc:sldMk cId="1146204060" sldId="261"/>
            <ac:grpSpMk id="209" creationId="{3DA3EC5F-D0AE-481B-AE94-2BAC9988FDE0}"/>
          </ac:grpSpMkLst>
        </pc:grpChg>
        <pc:grpChg chg="add mod">
          <ac:chgData name="Federica Persico" userId="b692c908-a2ab-48bd-914e-59835c847669" providerId="ADAL" clId="{4AE38254-6DF2-4CB1-9547-A4CCF7AA7F04}" dt="2022-09-08T12:57:22.505" v="1336" actId="14100"/>
          <ac:grpSpMkLst>
            <pc:docMk/>
            <pc:sldMk cId="1146204060" sldId="261"/>
            <ac:grpSpMk id="212" creationId="{FB0AC03E-FF67-4941-850E-76AC583E73F3}"/>
          </ac:grpSpMkLst>
        </pc:grpChg>
      </pc:sldChg>
      <pc:sldChg chg="addSp delSp modSp new mod">
        <pc:chgData name="Federica Persico" userId="b692c908-a2ab-48bd-914e-59835c847669" providerId="ADAL" clId="{4AE38254-6DF2-4CB1-9547-A4CCF7AA7F04}" dt="2022-09-08T14:00:16.416" v="2362" actId="1076"/>
        <pc:sldMkLst>
          <pc:docMk/>
          <pc:sldMk cId="1338950375" sldId="262"/>
        </pc:sldMkLst>
        <pc:spChg chg="mod">
          <ac:chgData name="Federica Persico" userId="b692c908-a2ab-48bd-914e-59835c847669" providerId="ADAL" clId="{4AE38254-6DF2-4CB1-9547-A4CCF7AA7F04}" dt="2022-09-08T13:31:11.083" v="1989" actId="14100"/>
          <ac:spMkLst>
            <pc:docMk/>
            <pc:sldMk cId="1338950375" sldId="262"/>
            <ac:spMk id="2" creationId="{648F0E06-3CA1-4272-BCF6-74EBD0401307}"/>
          </ac:spMkLst>
        </pc:spChg>
        <pc:spChg chg="mod">
          <ac:chgData name="Federica Persico" userId="b692c908-a2ab-48bd-914e-59835c847669" providerId="ADAL" clId="{4AE38254-6DF2-4CB1-9547-A4CCF7AA7F04}" dt="2022-09-08T13:42:54.183" v="2217" actId="14100"/>
          <ac:spMkLst>
            <pc:docMk/>
            <pc:sldMk cId="1338950375" sldId="262"/>
            <ac:spMk id="3" creationId="{64B275D3-380C-46AA-85F0-90EE37AE473D}"/>
          </ac:spMkLst>
        </pc:spChg>
        <pc:spChg chg="del">
          <ac:chgData name="Federica Persico" userId="b692c908-a2ab-48bd-914e-59835c847669" providerId="ADAL" clId="{4AE38254-6DF2-4CB1-9547-A4CCF7AA7F04}" dt="2022-09-08T13:32:20.205" v="2033" actId="478"/>
          <ac:spMkLst>
            <pc:docMk/>
            <pc:sldMk cId="1338950375" sldId="262"/>
            <ac:spMk id="4" creationId="{C043A2E3-B87E-4711-86D2-008E9A58642D}"/>
          </ac:spMkLst>
        </pc:spChg>
        <pc:spChg chg="mod">
          <ac:chgData name="Federica Persico" userId="b692c908-a2ab-48bd-914e-59835c847669" providerId="ADAL" clId="{4AE38254-6DF2-4CB1-9547-A4CCF7AA7F04}" dt="2022-09-08T13:32:24.266" v="2037" actId="20577"/>
          <ac:spMkLst>
            <pc:docMk/>
            <pc:sldMk cId="1338950375" sldId="262"/>
            <ac:spMk id="6" creationId="{F932CA54-AFC3-4DAB-B344-A8C82B483A98}"/>
          </ac:spMkLst>
        </pc:spChg>
        <pc:spChg chg="mod">
          <ac:chgData name="Federica Persico" userId="b692c908-a2ab-48bd-914e-59835c847669" providerId="ADAL" clId="{4AE38254-6DF2-4CB1-9547-A4CCF7AA7F04}" dt="2022-09-08T13:32:21.221" v="2034"/>
          <ac:spMkLst>
            <pc:docMk/>
            <pc:sldMk cId="1338950375" sldId="262"/>
            <ac:spMk id="7" creationId="{21BEF5F4-62B9-40DD-8231-1F21540979A4}"/>
          </ac:spMkLst>
        </pc:spChg>
        <pc:spChg chg="add mod">
          <ac:chgData name="Federica Persico" userId="b692c908-a2ab-48bd-914e-59835c847669" providerId="ADAL" clId="{4AE38254-6DF2-4CB1-9547-A4CCF7AA7F04}" dt="2022-09-08T13:40:43.749" v="2145" actId="1076"/>
          <ac:spMkLst>
            <pc:docMk/>
            <pc:sldMk cId="1338950375" sldId="262"/>
            <ac:spMk id="9" creationId="{7E37438D-9AE1-456C-B80F-AD6816E9D82F}"/>
          </ac:spMkLst>
        </pc:spChg>
        <pc:spChg chg="mod">
          <ac:chgData name="Federica Persico" userId="b692c908-a2ab-48bd-914e-59835c847669" providerId="ADAL" clId="{4AE38254-6DF2-4CB1-9547-A4CCF7AA7F04}" dt="2022-09-08T13:59:34.321" v="2357" actId="207"/>
          <ac:spMkLst>
            <pc:docMk/>
            <pc:sldMk cId="1338950375" sldId="262"/>
            <ac:spMk id="19" creationId="{D3720B64-4FDD-4EE7-9698-D47C15056B4E}"/>
          </ac:spMkLst>
        </pc:spChg>
        <pc:spChg chg="mod">
          <ac:chgData name="Federica Persico" userId="b692c908-a2ab-48bd-914e-59835c847669" providerId="ADAL" clId="{4AE38254-6DF2-4CB1-9547-A4CCF7AA7F04}" dt="2022-09-08T13:59:34.321" v="2357" actId="207"/>
          <ac:spMkLst>
            <pc:docMk/>
            <pc:sldMk cId="1338950375" sldId="262"/>
            <ac:spMk id="20" creationId="{7FD79205-90AB-4913-9B91-6D207ABC8462}"/>
          </ac:spMkLst>
        </pc:spChg>
        <pc:spChg chg="mod">
          <ac:chgData name="Federica Persico" userId="b692c908-a2ab-48bd-914e-59835c847669" providerId="ADAL" clId="{4AE38254-6DF2-4CB1-9547-A4CCF7AA7F04}" dt="2022-09-08T13:59:34.321" v="2357" actId="207"/>
          <ac:spMkLst>
            <pc:docMk/>
            <pc:sldMk cId="1338950375" sldId="262"/>
            <ac:spMk id="21" creationId="{7483B7F1-F171-4F11-89F4-D0C7CAE72D4A}"/>
          </ac:spMkLst>
        </pc:spChg>
        <pc:spChg chg="mod">
          <ac:chgData name="Federica Persico" userId="b692c908-a2ab-48bd-914e-59835c847669" providerId="ADAL" clId="{4AE38254-6DF2-4CB1-9547-A4CCF7AA7F04}" dt="2022-09-08T13:59:34.321" v="2357" actId="207"/>
          <ac:spMkLst>
            <pc:docMk/>
            <pc:sldMk cId="1338950375" sldId="262"/>
            <ac:spMk id="22" creationId="{405A41F6-C3DF-4043-BA23-B75E6489916E}"/>
          </ac:spMkLst>
        </pc:spChg>
        <pc:spChg chg="mod">
          <ac:chgData name="Federica Persico" userId="b692c908-a2ab-48bd-914e-59835c847669" providerId="ADAL" clId="{4AE38254-6DF2-4CB1-9547-A4CCF7AA7F04}" dt="2022-09-08T13:59:34.321" v="2357" actId="207"/>
          <ac:spMkLst>
            <pc:docMk/>
            <pc:sldMk cId="1338950375" sldId="262"/>
            <ac:spMk id="23" creationId="{E7321941-3067-4FB9-94F5-4C2CAF77B9C8}"/>
          </ac:spMkLst>
        </pc:spChg>
        <pc:spChg chg="mod">
          <ac:chgData name="Federica Persico" userId="b692c908-a2ab-48bd-914e-59835c847669" providerId="ADAL" clId="{4AE38254-6DF2-4CB1-9547-A4CCF7AA7F04}" dt="2022-09-08T13:59:34.321" v="2357" actId="207"/>
          <ac:spMkLst>
            <pc:docMk/>
            <pc:sldMk cId="1338950375" sldId="262"/>
            <ac:spMk id="24" creationId="{EA2CF71A-FC5F-48D4-9200-D417181C7527}"/>
          </ac:spMkLst>
        </pc:spChg>
        <pc:spChg chg="mod">
          <ac:chgData name="Federica Persico" userId="b692c908-a2ab-48bd-914e-59835c847669" providerId="ADAL" clId="{4AE38254-6DF2-4CB1-9547-A4CCF7AA7F04}" dt="2022-09-08T13:59:34.321" v="2357" actId="207"/>
          <ac:spMkLst>
            <pc:docMk/>
            <pc:sldMk cId="1338950375" sldId="262"/>
            <ac:spMk id="25" creationId="{0E97B4DE-95C0-4EEF-B3DA-96DF92FE32B0}"/>
          </ac:spMkLst>
        </pc:spChg>
        <pc:spChg chg="mod">
          <ac:chgData name="Federica Persico" userId="b692c908-a2ab-48bd-914e-59835c847669" providerId="ADAL" clId="{4AE38254-6DF2-4CB1-9547-A4CCF7AA7F04}" dt="2022-09-08T13:59:34.321" v="2357" actId="207"/>
          <ac:spMkLst>
            <pc:docMk/>
            <pc:sldMk cId="1338950375" sldId="262"/>
            <ac:spMk id="26" creationId="{52E91D89-F2FA-457D-94D6-D94F7AC53F08}"/>
          </ac:spMkLst>
        </pc:spChg>
        <pc:spChg chg="mod">
          <ac:chgData name="Federica Persico" userId="b692c908-a2ab-48bd-914e-59835c847669" providerId="ADAL" clId="{4AE38254-6DF2-4CB1-9547-A4CCF7AA7F04}" dt="2022-09-08T13:59:34.321" v="2357" actId="207"/>
          <ac:spMkLst>
            <pc:docMk/>
            <pc:sldMk cId="1338950375" sldId="262"/>
            <ac:spMk id="27" creationId="{245936C8-90C9-41DF-B6FF-4A45306CE08C}"/>
          </ac:spMkLst>
        </pc:spChg>
        <pc:spChg chg="mod">
          <ac:chgData name="Federica Persico" userId="b692c908-a2ab-48bd-914e-59835c847669" providerId="ADAL" clId="{4AE38254-6DF2-4CB1-9547-A4CCF7AA7F04}" dt="2022-09-08T13:59:34.321" v="2357" actId="207"/>
          <ac:spMkLst>
            <pc:docMk/>
            <pc:sldMk cId="1338950375" sldId="262"/>
            <ac:spMk id="28" creationId="{25B83621-9C4F-4B5B-8E1E-997A7DADE42B}"/>
          </ac:spMkLst>
        </pc:spChg>
        <pc:spChg chg="mod">
          <ac:chgData name="Federica Persico" userId="b692c908-a2ab-48bd-914e-59835c847669" providerId="ADAL" clId="{4AE38254-6DF2-4CB1-9547-A4CCF7AA7F04}" dt="2022-09-08T13:59:34.321" v="2357" actId="207"/>
          <ac:spMkLst>
            <pc:docMk/>
            <pc:sldMk cId="1338950375" sldId="262"/>
            <ac:spMk id="29" creationId="{0FFBAD67-12B8-456F-A0BA-10FF1C71E25A}"/>
          </ac:spMkLst>
        </pc:spChg>
        <pc:spChg chg="mod">
          <ac:chgData name="Federica Persico" userId="b692c908-a2ab-48bd-914e-59835c847669" providerId="ADAL" clId="{4AE38254-6DF2-4CB1-9547-A4CCF7AA7F04}" dt="2022-09-08T13:59:34.321" v="2357" actId="207"/>
          <ac:spMkLst>
            <pc:docMk/>
            <pc:sldMk cId="1338950375" sldId="262"/>
            <ac:spMk id="31" creationId="{7A81066B-A405-4E10-9703-DF3F96773F3A}"/>
          </ac:spMkLst>
        </pc:spChg>
        <pc:spChg chg="mod">
          <ac:chgData name="Federica Persico" userId="b692c908-a2ab-48bd-914e-59835c847669" providerId="ADAL" clId="{4AE38254-6DF2-4CB1-9547-A4CCF7AA7F04}" dt="2022-09-08T13:59:34.321" v="2357" actId="207"/>
          <ac:spMkLst>
            <pc:docMk/>
            <pc:sldMk cId="1338950375" sldId="262"/>
            <ac:spMk id="32" creationId="{9AA26976-0A03-4807-940C-8C1B0BA8B227}"/>
          </ac:spMkLst>
        </pc:spChg>
        <pc:spChg chg="mod">
          <ac:chgData name="Federica Persico" userId="b692c908-a2ab-48bd-914e-59835c847669" providerId="ADAL" clId="{4AE38254-6DF2-4CB1-9547-A4CCF7AA7F04}" dt="2022-09-08T13:59:34.321" v="2357" actId="207"/>
          <ac:spMkLst>
            <pc:docMk/>
            <pc:sldMk cId="1338950375" sldId="262"/>
            <ac:spMk id="33" creationId="{466E5FB9-F824-4BC1-9AF9-78558D500127}"/>
          </ac:spMkLst>
        </pc:spChg>
        <pc:spChg chg="mod">
          <ac:chgData name="Federica Persico" userId="b692c908-a2ab-48bd-914e-59835c847669" providerId="ADAL" clId="{4AE38254-6DF2-4CB1-9547-A4CCF7AA7F04}" dt="2022-09-08T13:59:34.321" v="2357" actId="207"/>
          <ac:spMkLst>
            <pc:docMk/>
            <pc:sldMk cId="1338950375" sldId="262"/>
            <ac:spMk id="34" creationId="{97B7FD1D-C2EE-42F7-9FD8-324ADBAAB081}"/>
          </ac:spMkLst>
        </pc:spChg>
        <pc:spChg chg="mod">
          <ac:chgData name="Federica Persico" userId="b692c908-a2ab-48bd-914e-59835c847669" providerId="ADAL" clId="{4AE38254-6DF2-4CB1-9547-A4CCF7AA7F04}" dt="2022-09-08T13:59:34.321" v="2357" actId="207"/>
          <ac:spMkLst>
            <pc:docMk/>
            <pc:sldMk cId="1338950375" sldId="262"/>
            <ac:spMk id="35" creationId="{AB204625-5CFD-473B-8ABB-78A2DD694CC5}"/>
          </ac:spMkLst>
        </pc:spChg>
        <pc:spChg chg="mod">
          <ac:chgData name="Federica Persico" userId="b692c908-a2ab-48bd-914e-59835c847669" providerId="ADAL" clId="{4AE38254-6DF2-4CB1-9547-A4CCF7AA7F04}" dt="2022-09-08T13:59:34.321" v="2357" actId="207"/>
          <ac:spMkLst>
            <pc:docMk/>
            <pc:sldMk cId="1338950375" sldId="262"/>
            <ac:spMk id="36" creationId="{1D8CE4AF-B56E-4FF8-8EEA-F78305B71656}"/>
          </ac:spMkLst>
        </pc:spChg>
        <pc:spChg chg="mod">
          <ac:chgData name="Federica Persico" userId="b692c908-a2ab-48bd-914e-59835c847669" providerId="ADAL" clId="{4AE38254-6DF2-4CB1-9547-A4CCF7AA7F04}" dt="2022-09-08T13:59:34.321" v="2357" actId="207"/>
          <ac:spMkLst>
            <pc:docMk/>
            <pc:sldMk cId="1338950375" sldId="262"/>
            <ac:spMk id="37" creationId="{09C2D17A-AE72-4AAF-AC03-A6EBE469BEDD}"/>
          </ac:spMkLst>
        </pc:spChg>
        <pc:spChg chg="mod">
          <ac:chgData name="Federica Persico" userId="b692c908-a2ab-48bd-914e-59835c847669" providerId="ADAL" clId="{4AE38254-6DF2-4CB1-9547-A4CCF7AA7F04}" dt="2022-09-08T13:59:34.321" v="2357" actId="207"/>
          <ac:spMkLst>
            <pc:docMk/>
            <pc:sldMk cId="1338950375" sldId="262"/>
            <ac:spMk id="38" creationId="{F7D90809-1BCD-4CCE-96FF-B2BA20B58F79}"/>
          </ac:spMkLst>
        </pc:spChg>
        <pc:spChg chg="mod">
          <ac:chgData name="Federica Persico" userId="b692c908-a2ab-48bd-914e-59835c847669" providerId="ADAL" clId="{4AE38254-6DF2-4CB1-9547-A4CCF7AA7F04}" dt="2022-09-08T13:59:34.321" v="2357" actId="207"/>
          <ac:spMkLst>
            <pc:docMk/>
            <pc:sldMk cId="1338950375" sldId="262"/>
            <ac:spMk id="39" creationId="{894A75BE-F3BB-4621-9ED0-0A5BF8B1DEEC}"/>
          </ac:spMkLst>
        </pc:spChg>
        <pc:spChg chg="mod">
          <ac:chgData name="Federica Persico" userId="b692c908-a2ab-48bd-914e-59835c847669" providerId="ADAL" clId="{4AE38254-6DF2-4CB1-9547-A4CCF7AA7F04}" dt="2022-09-08T13:59:34.321" v="2357" actId="207"/>
          <ac:spMkLst>
            <pc:docMk/>
            <pc:sldMk cId="1338950375" sldId="262"/>
            <ac:spMk id="40" creationId="{4252037B-6EEC-482F-B40B-1C7B042A57CC}"/>
          </ac:spMkLst>
        </pc:spChg>
        <pc:spChg chg="mod">
          <ac:chgData name="Federica Persico" userId="b692c908-a2ab-48bd-914e-59835c847669" providerId="ADAL" clId="{4AE38254-6DF2-4CB1-9547-A4CCF7AA7F04}" dt="2022-09-08T13:59:34.321" v="2357" actId="207"/>
          <ac:spMkLst>
            <pc:docMk/>
            <pc:sldMk cId="1338950375" sldId="262"/>
            <ac:spMk id="41" creationId="{49257AFE-00E4-4A02-BF8B-7DAE8727D254}"/>
          </ac:spMkLst>
        </pc:spChg>
        <pc:spChg chg="mod">
          <ac:chgData name="Federica Persico" userId="b692c908-a2ab-48bd-914e-59835c847669" providerId="ADAL" clId="{4AE38254-6DF2-4CB1-9547-A4CCF7AA7F04}" dt="2022-09-08T13:59:34.321" v="2357" actId="207"/>
          <ac:spMkLst>
            <pc:docMk/>
            <pc:sldMk cId="1338950375" sldId="262"/>
            <ac:spMk id="43" creationId="{1E8D6845-0FC8-437B-B7E5-029F650520F5}"/>
          </ac:spMkLst>
        </pc:spChg>
        <pc:spChg chg="mod">
          <ac:chgData name="Federica Persico" userId="b692c908-a2ab-48bd-914e-59835c847669" providerId="ADAL" clId="{4AE38254-6DF2-4CB1-9547-A4CCF7AA7F04}" dt="2022-09-08T13:59:34.321" v="2357" actId="207"/>
          <ac:spMkLst>
            <pc:docMk/>
            <pc:sldMk cId="1338950375" sldId="262"/>
            <ac:spMk id="44" creationId="{FE0493A9-A691-43EB-BDDE-9843E9FCA397}"/>
          </ac:spMkLst>
        </pc:spChg>
        <pc:spChg chg="mod">
          <ac:chgData name="Federica Persico" userId="b692c908-a2ab-48bd-914e-59835c847669" providerId="ADAL" clId="{4AE38254-6DF2-4CB1-9547-A4CCF7AA7F04}" dt="2022-09-08T13:59:34.321" v="2357" actId="207"/>
          <ac:spMkLst>
            <pc:docMk/>
            <pc:sldMk cId="1338950375" sldId="262"/>
            <ac:spMk id="45" creationId="{44F2C189-0E20-4E97-BC31-B0AE4127B249}"/>
          </ac:spMkLst>
        </pc:spChg>
        <pc:spChg chg="mod">
          <ac:chgData name="Federica Persico" userId="b692c908-a2ab-48bd-914e-59835c847669" providerId="ADAL" clId="{4AE38254-6DF2-4CB1-9547-A4CCF7AA7F04}" dt="2022-09-08T13:59:34.321" v="2357" actId="207"/>
          <ac:spMkLst>
            <pc:docMk/>
            <pc:sldMk cId="1338950375" sldId="262"/>
            <ac:spMk id="46" creationId="{4705FC7B-71C8-4497-B770-AD1738C91CF7}"/>
          </ac:spMkLst>
        </pc:spChg>
        <pc:spChg chg="mod">
          <ac:chgData name="Federica Persico" userId="b692c908-a2ab-48bd-914e-59835c847669" providerId="ADAL" clId="{4AE38254-6DF2-4CB1-9547-A4CCF7AA7F04}" dt="2022-09-08T13:59:34.321" v="2357" actId="207"/>
          <ac:spMkLst>
            <pc:docMk/>
            <pc:sldMk cId="1338950375" sldId="262"/>
            <ac:spMk id="47" creationId="{F39154E2-1716-4522-8546-9E9CC75A0E53}"/>
          </ac:spMkLst>
        </pc:spChg>
        <pc:spChg chg="mod">
          <ac:chgData name="Federica Persico" userId="b692c908-a2ab-48bd-914e-59835c847669" providerId="ADAL" clId="{4AE38254-6DF2-4CB1-9547-A4CCF7AA7F04}" dt="2022-09-08T13:59:34.321" v="2357" actId="207"/>
          <ac:spMkLst>
            <pc:docMk/>
            <pc:sldMk cId="1338950375" sldId="262"/>
            <ac:spMk id="48" creationId="{C27DABC2-40BF-4CA6-BAD6-816C28D0588D}"/>
          </ac:spMkLst>
        </pc:spChg>
        <pc:spChg chg="mod">
          <ac:chgData name="Federica Persico" userId="b692c908-a2ab-48bd-914e-59835c847669" providerId="ADAL" clId="{4AE38254-6DF2-4CB1-9547-A4CCF7AA7F04}" dt="2022-09-08T13:59:34.321" v="2357" actId="207"/>
          <ac:spMkLst>
            <pc:docMk/>
            <pc:sldMk cId="1338950375" sldId="262"/>
            <ac:spMk id="49" creationId="{6F86C036-4E4E-40D0-BB35-C3C90DD38033}"/>
          </ac:spMkLst>
        </pc:spChg>
        <pc:spChg chg="mod">
          <ac:chgData name="Federica Persico" userId="b692c908-a2ab-48bd-914e-59835c847669" providerId="ADAL" clId="{4AE38254-6DF2-4CB1-9547-A4CCF7AA7F04}" dt="2022-09-08T13:59:34.321" v="2357" actId="207"/>
          <ac:spMkLst>
            <pc:docMk/>
            <pc:sldMk cId="1338950375" sldId="262"/>
            <ac:spMk id="50" creationId="{EC1342C8-945E-4985-A11E-729B5D59CF73}"/>
          </ac:spMkLst>
        </pc:spChg>
        <pc:spChg chg="mod">
          <ac:chgData name="Federica Persico" userId="b692c908-a2ab-48bd-914e-59835c847669" providerId="ADAL" clId="{4AE38254-6DF2-4CB1-9547-A4CCF7AA7F04}" dt="2022-09-08T13:59:34.321" v="2357" actId="207"/>
          <ac:spMkLst>
            <pc:docMk/>
            <pc:sldMk cId="1338950375" sldId="262"/>
            <ac:spMk id="51" creationId="{1A5C02E6-1200-4E7C-B539-7B41B63D2B75}"/>
          </ac:spMkLst>
        </pc:spChg>
        <pc:spChg chg="mod">
          <ac:chgData name="Federica Persico" userId="b692c908-a2ab-48bd-914e-59835c847669" providerId="ADAL" clId="{4AE38254-6DF2-4CB1-9547-A4CCF7AA7F04}" dt="2022-09-08T13:59:34.321" v="2357" actId="207"/>
          <ac:spMkLst>
            <pc:docMk/>
            <pc:sldMk cId="1338950375" sldId="262"/>
            <ac:spMk id="52" creationId="{4B7DAEAA-A7AB-4396-B99E-4ABEC84F7783}"/>
          </ac:spMkLst>
        </pc:spChg>
        <pc:spChg chg="mod">
          <ac:chgData name="Federica Persico" userId="b692c908-a2ab-48bd-914e-59835c847669" providerId="ADAL" clId="{4AE38254-6DF2-4CB1-9547-A4CCF7AA7F04}" dt="2022-09-08T13:59:34.321" v="2357" actId="207"/>
          <ac:spMkLst>
            <pc:docMk/>
            <pc:sldMk cId="1338950375" sldId="262"/>
            <ac:spMk id="53" creationId="{1397FDA8-6E15-4271-9364-DC032C422866}"/>
          </ac:spMkLst>
        </pc:spChg>
        <pc:spChg chg="mod">
          <ac:chgData name="Federica Persico" userId="b692c908-a2ab-48bd-914e-59835c847669" providerId="ADAL" clId="{4AE38254-6DF2-4CB1-9547-A4CCF7AA7F04}" dt="2022-09-08T13:59:34.321" v="2357" actId="207"/>
          <ac:spMkLst>
            <pc:docMk/>
            <pc:sldMk cId="1338950375" sldId="262"/>
            <ac:spMk id="55" creationId="{AE70F42A-4B3C-41D0-A9AE-592D033D29B1}"/>
          </ac:spMkLst>
        </pc:spChg>
        <pc:spChg chg="mod">
          <ac:chgData name="Federica Persico" userId="b692c908-a2ab-48bd-914e-59835c847669" providerId="ADAL" clId="{4AE38254-6DF2-4CB1-9547-A4CCF7AA7F04}" dt="2022-09-08T13:59:34.321" v="2357" actId="207"/>
          <ac:spMkLst>
            <pc:docMk/>
            <pc:sldMk cId="1338950375" sldId="262"/>
            <ac:spMk id="56" creationId="{4B83EA92-0441-4C83-B3D0-BD23FBA637E1}"/>
          </ac:spMkLst>
        </pc:spChg>
        <pc:spChg chg="mod">
          <ac:chgData name="Federica Persico" userId="b692c908-a2ab-48bd-914e-59835c847669" providerId="ADAL" clId="{4AE38254-6DF2-4CB1-9547-A4CCF7AA7F04}" dt="2022-09-08T13:59:34.321" v="2357" actId="207"/>
          <ac:spMkLst>
            <pc:docMk/>
            <pc:sldMk cId="1338950375" sldId="262"/>
            <ac:spMk id="57" creationId="{F6B9DA0C-283E-44F6-9117-1E3B23A17FD9}"/>
          </ac:spMkLst>
        </pc:spChg>
        <pc:spChg chg="mod">
          <ac:chgData name="Federica Persico" userId="b692c908-a2ab-48bd-914e-59835c847669" providerId="ADAL" clId="{4AE38254-6DF2-4CB1-9547-A4CCF7AA7F04}" dt="2022-09-08T13:59:34.321" v="2357" actId="207"/>
          <ac:spMkLst>
            <pc:docMk/>
            <pc:sldMk cId="1338950375" sldId="262"/>
            <ac:spMk id="58" creationId="{128D9A6F-EF71-438F-AB89-8ACF6776CCBC}"/>
          </ac:spMkLst>
        </pc:spChg>
        <pc:spChg chg="mod">
          <ac:chgData name="Federica Persico" userId="b692c908-a2ab-48bd-914e-59835c847669" providerId="ADAL" clId="{4AE38254-6DF2-4CB1-9547-A4CCF7AA7F04}" dt="2022-09-08T13:59:34.321" v="2357" actId="207"/>
          <ac:spMkLst>
            <pc:docMk/>
            <pc:sldMk cId="1338950375" sldId="262"/>
            <ac:spMk id="59" creationId="{1E63FD9C-6FF1-45D5-A4D4-109139531DFE}"/>
          </ac:spMkLst>
        </pc:spChg>
        <pc:spChg chg="mod">
          <ac:chgData name="Federica Persico" userId="b692c908-a2ab-48bd-914e-59835c847669" providerId="ADAL" clId="{4AE38254-6DF2-4CB1-9547-A4CCF7AA7F04}" dt="2022-09-08T13:59:34.321" v="2357" actId="207"/>
          <ac:spMkLst>
            <pc:docMk/>
            <pc:sldMk cId="1338950375" sldId="262"/>
            <ac:spMk id="60" creationId="{3FA57DA4-5C11-42B3-9E10-49C640231CFF}"/>
          </ac:spMkLst>
        </pc:spChg>
        <pc:spChg chg="mod">
          <ac:chgData name="Federica Persico" userId="b692c908-a2ab-48bd-914e-59835c847669" providerId="ADAL" clId="{4AE38254-6DF2-4CB1-9547-A4CCF7AA7F04}" dt="2022-09-08T13:59:34.321" v="2357" actId="207"/>
          <ac:spMkLst>
            <pc:docMk/>
            <pc:sldMk cId="1338950375" sldId="262"/>
            <ac:spMk id="61" creationId="{F56E4479-34A4-4A64-A458-CD30CD167E8E}"/>
          </ac:spMkLst>
        </pc:spChg>
        <pc:spChg chg="mod">
          <ac:chgData name="Federica Persico" userId="b692c908-a2ab-48bd-914e-59835c847669" providerId="ADAL" clId="{4AE38254-6DF2-4CB1-9547-A4CCF7AA7F04}" dt="2022-09-08T13:59:34.321" v="2357" actId="207"/>
          <ac:spMkLst>
            <pc:docMk/>
            <pc:sldMk cId="1338950375" sldId="262"/>
            <ac:spMk id="62" creationId="{6313FB68-B468-46D9-9E50-3F83CA06838C}"/>
          </ac:spMkLst>
        </pc:spChg>
        <pc:spChg chg="mod">
          <ac:chgData name="Federica Persico" userId="b692c908-a2ab-48bd-914e-59835c847669" providerId="ADAL" clId="{4AE38254-6DF2-4CB1-9547-A4CCF7AA7F04}" dt="2022-09-08T13:59:34.321" v="2357" actId="207"/>
          <ac:spMkLst>
            <pc:docMk/>
            <pc:sldMk cId="1338950375" sldId="262"/>
            <ac:spMk id="63" creationId="{25F57EC4-930B-4FBC-A870-0B63BBEAD24C}"/>
          </ac:spMkLst>
        </pc:spChg>
        <pc:spChg chg="mod">
          <ac:chgData name="Federica Persico" userId="b692c908-a2ab-48bd-914e-59835c847669" providerId="ADAL" clId="{4AE38254-6DF2-4CB1-9547-A4CCF7AA7F04}" dt="2022-09-08T13:59:34.321" v="2357" actId="207"/>
          <ac:spMkLst>
            <pc:docMk/>
            <pc:sldMk cId="1338950375" sldId="262"/>
            <ac:spMk id="64" creationId="{EBED70BB-72AF-42F3-915F-C242958C3D65}"/>
          </ac:spMkLst>
        </pc:spChg>
        <pc:spChg chg="mod">
          <ac:chgData name="Federica Persico" userId="b692c908-a2ab-48bd-914e-59835c847669" providerId="ADAL" clId="{4AE38254-6DF2-4CB1-9547-A4CCF7AA7F04}" dt="2022-09-08T13:59:34.321" v="2357" actId="207"/>
          <ac:spMkLst>
            <pc:docMk/>
            <pc:sldMk cId="1338950375" sldId="262"/>
            <ac:spMk id="65" creationId="{B1444671-C709-4F7B-B5D0-17ACFE783CD0}"/>
          </ac:spMkLst>
        </pc:spChg>
        <pc:spChg chg="mod">
          <ac:chgData name="Federica Persico" userId="b692c908-a2ab-48bd-914e-59835c847669" providerId="ADAL" clId="{4AE38254-6DF2-4CB1-9547-A4CCF7AA7F04}" dt="2022-09-08T13:59:34.321" v="2357" actId="207"/>
          <ac:spMkLst>
            <pc:docMk/>
            <pc:sldMk cId="1338950375" sldId="262"/>
            <ac:spMk id="67" creationId="{B1806E14-55CA-4A92-95C9-3F237A336101}"/>
          </ac:spMkLst>
        </pc:spChg>
        <pc:spChg chg="mod">
          <ac:chgData name="Federica Persico" userId="b692c908-a2ab-48bd-914e-59835c847669" providerId="ADAL" clId="{4AE38254-6DF2-4CB1-9547-A4CCF7AA7F04}" dt="2022-09-08T13:59:34.321" v="2357" actId="207"/>
          <ac:spMkLst>
            <pc:docMk/>
            <pc:sldMk cId="1338950375" sldId="262"/>
            <ac:spMk id="68" creationId="{3556D8AB-0349-4BA7-ABD2-A1DAC8FB990A}"/>
          </ac:spMkLst>
        </pc:spChg>
        <pc:spChg chg="mod">
          <ac:chgData name="Federica Persico" userId="b692c908-a2ab-48bd-914e-59835c847669" providerId="ADAL" clId="{4AE38254-6DF2-4CB1-9547-A4CCF7AA7F04}" dt="2022-09-08T13:59:34.321" v="2357" actId="207"/>
          <ac:spMkLst>
            <pc:docMk/>
            <pc:sldMk cId="1338950375" sldId="262"/>
            <ac:spMk id="69" creationId="{E34AB20C-EF3C-4AD3-80C0-5B2742A957B6}"/>
          </ac:spMkLst>
        </pc:spChg>
        <pc:spChg chg="mod">
          <ac:chgData name="Federica Persico" userId="b692c908-a2ab-48bd-914e-59835c847669" providerId="ADAL" clId="{4AE38254-6DF2-4CB1-9547-A4CCF7AA7F04}" dt="2022-09-08T13:59:34.321" v="2357" actId="207"/>
          <ac:spMkLst>
            <pc:docMk/>
            <pc:sldMk cId="1338950375" sldId="262"/>
            <ac:spMk id="70" creationId="{51EF2AD4-7D1A-4F60-BCE4-D212D217F32B}"/>
          </ac:spMkLst>
        </pc:spChg>
        <pc:spChg chg="mod">
          <ac:chgData name="Federica Persico" userId="b692c908-a2ab-48bd-914e-59835c847669" providerId="ADAL" clId="{4AE38254-6DF2-4CB1-9547-A4CCF7AA7F04}" dt="2022-09-08T13:59:34.321" v="2357" actId="207"/>
          <ac:spMkLst>
            <pc:docMk/>
            <pc:sldMk cId="1338950375" sldId="262"/>
            <ac:spMk id="71" creationId="{CEBBEED7-6365-4890-9E98-58DFE5B7EFA1}"/>
          </ac:spMkLst>
        </pc:spChg>
        <pc:spChg chg="mod">
          <ac:chgData name="Federica Persico" userId="b692c908-a2ab-48bd-914e-59835c847669" providerId="ADAL" clId="{4AE38254-6DF2-4CB1-9547-A4CCF7AA7F04}" dt="2022-09-08T13:59:34.321" v="2357" actId="207"/>
          <ac:spMkLst>
            <pc:docMk/>
            <pc:sldMk cId="1338950375" sldId="262"/>
            <ac:spMk id="72" creationId="{A4F63309-1091-402D-8F03-8B7F8761F6D0}"/>
          </ac:spMkLst>
        </pc:spChg>
        <pc:spChg chg="mod">
          <ac:chgData name="Federica Persico" userId="b692c908-a2ab-48bd-914e-59835c847669" providerId="ADAL" clId="{4AE38254-6DF2-4CB1-9547-A4CCF7AA7F04}" dt="2022-09-08T13:59:34.321" v="2357" actId="207"/>
          <ac:spMkLst>
            <pc:docMk/>
            <pc:sldMk cId="1338950375" sldId="262"/>
            <ac:spMk id="73" creationId="{6B6998F6-9E63-4253-86DA-82069D568B13}"/>
          </ac:spMkLst>
        </pc:spChg>
        <pc:spChg chg="mod">
          <ac:chgData name="Federica Persico" userId="b692c908-a2ab-48bd-914e-59835c847669" providerId="ADAL" clId="{4AE38254-6DF2-4CB1-9547-A4CCF7AA7F04}" dt="2022-09-08T13:59:34.321" v="2357" actId="207"/>
          <ac:spMkLst>
            <pc:docMk/>
            <pc:sldMk cId="1338950375" sldId="262"/>
            <ac:spMk id="74" creationId="{8282DE5D-EF78-4013-94A3-8C01FA479A54}"/>
          </ac:spMkLst>
        </pc:spChg>
        <pc:spChg chg="mod">
          <ac:chgData name="Federica Persico" userId="b692c908-a2ab-48bd-914e-59835c847669" providerId="ADAL" clId="{4AE38254-6DF2-4CB1-9547-A4CCF7AA7F04}" dt="2022-09-08T13:59:34.321" v="2357" actId="207"/>
          <ac:spMkLst>
            <pc:docMk/>
            <pc:sldMk cId="1338950375" sldId="262"/>
            <ac:spMk id="75" creationId="{3327C710-2D9E-4BD4-AE2E-0859023D8BAE}"/>
          </ac:spMkLst>
        </pc:spChg>
        <pc:spChg chg="mod">
          <ac:chgData name="Federica Persico" userId="b692c908-a2ab-48bd-914e-59835c847669" providerId="ADAL" clId="{4AE38254-6DF2-4CB1-9547-A4CCF7AA7F04}" dt="2022-09-08T13:59:34.321" v="2357" actId="207"/>
          <ac:spMkLst>
            <pc:docMk/>
            <pc:sldMk cId="1338950375" sldId="262"/>
            <ac:spMk id="76" creationId="{FF0616C9-D9B0-495E-AF6A-BCE4FA972326}"/>
          </ac:spMkLst>
        </pc:spChg>
        <pc:spChg chg="mod">
          <ac:chgData name="Federica Persico" userId="b692c908-a2ab-48bd-914e-59835c847669" providerId="ADAL" clId="{4AE38254-6DF2-4CB1-9547-A4CCF7AA7F04}" dt="2022-09-08T13:59:34.321" v="2357" actId="207"/>
          <ac:spMkLst>
            <pc:docMk/>
            <pc:sldMk cId="1338950375" sldId="262"/>
            <ac:spMk id="77" creationId="{23410BFA-90B7-474D-A191-67D7422CE668}"/>
          </ac:spMkLst>
        </pc:spChg>
        <pc:spChg chg="del mod">
          <ac:chgData name="Federica Persico" userId="b692c908-a2ab-48bd-914e-59835c847669" providerId="ADAL" clId="{4AE38254-6DF2-4CB1-9547-A4CCF7AA7F04}" dt="2022-09-08T13:58:21.444" v="2338" actId="478"/>
          <ac:spMkLst>
            <pc:docMk/>
            <pc:sldMk cId="1338950375" sldId="262"/>
            <ac:spMk id="79" creationId="{5F5FA3D1-13E6-47EF-A75F-1B2CC79A746C}"/>
          </ac:spMkLst>
        </pc:spChg>
        <pc:spChg chg="mod">
          <ac:chgData name="Federica Persico" userId="b692c908-a2ab-48bd-914e-59835c847669" providerId="ADAL" clId="{4AE38254-6DF2-4CB1-9547-A4CCF7AA7F04}" dt="2022-09-08T13:59:34.321" v="2357" actId="207"/>
          <ac:spMkLst>
            <pc:docMk/>
            <pc:sldMk cId="1338950375" sldId="262"/>
            <ac:spMk id="80" creationId="{EE448E1B-9734-4685-8EA0-4980A64A57D7}"/>
          </ac:spMkLst>
        </pc:spChg>
        <pc:spChg chg="mod">
          <ac:chgData name="Federica Persico" userId="b692c908-a2ab-48bd-914e-59835c847669" providerId="ADAL" clId="{4AE38254-6DF2-4CB1-9547-A4CCF7AA7F04}" dt="2022-09-08T13:59:34.321" v="2357" actId="207"/>
          <ac:spMkLst>
            <pc:docMk/>
            <pc:sldMk cId="1338950375" sldId="262"/>
            <ac:spMk id="81" creationId="{2D8CF6C7-7FA1-4C73-A0A4-3252802B70AD}"/>
          </ac:spMkLst>
        </pc:spChg>
        <pc:spChg chg="mod">
          <ac:chgData name="Federica Persico" userId="b692c908-a2ab-48bd-914e-59835c847669" providerId="ADAL" clId="{4AE38254-6DF2-4CB1-9547-A4CCF7AA7F04}" dt="2022-09-08T13:59:34.321" v="2357" actId="207"/>
          <ac:spMkLst>
            <pc:docMk/>
            <pc:sldMk cId="1338950375" sldId="262"/>
            <ac:spMk id="82" creationId="{34584D55-5156-4D9E-8EB9-4E40088097A7}"/>
          </ac:spMkLst>
        </pc:spChg>
        <pc:spChg chg="mod">
          <ac:chgData name="Federica Persico" userId="b692c908-a2ab-48bd-914e-59835c847669" providerId="ADAL" clId="{4AE38254-6DF2-4CB1-9547-A4CCF7AA7F04}" dt="2022-09-08T13:59:34.321" v="2357" actId="207"/>
          <ac:spMkLst>
            <pc:docMk/>
            <pc:sldMk cId="1338950375" sldId="262"/>
            <ac:spMk id="83" creationId="{008959F9-0EA7-4DE0-B668-9C68137CC961}"/>
          </ac:spMkLst>
        </pc:spChg>
        <pc:spChg chg="mod">
          <ac:chgData name="Federica Persico" userId="b692c908-a2ab-48bd-914e-59835c847669" providerId="ADAL" clId="{4AE38254-6DF2-4CB1-9547-A4CCF7AA7F04}" dt="2022-09-08T13:59:34.321" v="2357" actId="207"/>
          <ac:spMkLst>
            <pc:docMk/>
            <pc:sldMk cId="1338950375" sldId="262"/>
            <ac:spMk id="84" creationId="{A0925DA9-5EDE-4FA8-A529-7A984C51E389}"/>
          </ac:spMkLst>
        </pc:spChg>
        <pc:spChg chg="mod">
          <ac:chgData name="Federica Persico" userId="b692c908-a2ab-48bd-914e-59835c847669" providerId="ADAL" clId="{4AE38254-6DF2-4CB1-9547-A4CCF7AA7F04}" dt="2022-09-08T13:59:34.321" v="2357" actId="207"/>
          <ac:spMkLst>
            <pc:docMk/>
            <pc:sldMk cId="1338950375" sldId="262"/>
            <ac:spMk id="86" creationId="{72F39338-F08C-486C-BED3-8BE7030FBE8C}"/>
          </ac:spMkLst>
        </pc:spChg>
        <pc:spChg chg="mod">
          <ac:chgData name="Federica Persico" userId="b692c908-a2ab-48bd-914e-59835c847669" providerId="ADAL" clId="{4AE38254-6DF2-4CB1-9547-A4CCF7AA7F04}" dt="2022-09-08T13:59:34.321" v="2357" actId="207"/>
          <ac:spMkLst>
            <pc:docMk/>
            <pc:sldMk cId="1338950375" sldId="262"/>
            <ac:spMk id="87" creationId="{CD98E0A1-974E-423F-837C-3707A39E8391}"/>
          </ac:spMkLst>
        </pc:spChg>
        <pc:spChg chg="mod">
          <ac:chgData name="Federica Persico" userId="b692c908-a2ab-48bd-914e-59835c847669" providerId="ADAL" clId="{4AE38254-6DF2-4CB1-9547-A4CCF7AA7F04}" dt="2022-09-08T13:59:34.321" v="2357" actId="207"/>
          <ac:spMkLst>
            <pc:docMk/>
            <pc:sldMk cId="1338950375" sldId="262"/>
            <ac:spMk id="88" creationId="{705D5E13-45B4-4B4C-AB7D-5353A4A6880D}"/>
          </ac:spMkLst>
        </pc:spChg>
        <pc:spChg chg="mod">
          <ac:chgData name="Federica Persico" userId="b692c908-a2ab-48bd-914e-59835c847669" providerId="ADAL" clId="{4AE38254-6DF2-4CB1-9547-A4CCF7AA7F04}" dt="2022-09-08T13:59:34.321" v="2357" actId="207"/>
          <ac:spMkLst>
            <pc:docMk/>
            <pc:sldMk cId="1338950375" sldId="262"/>
            <ac:spMk id="89" creationId="{BDBF15FC-FA86-40D7-A2E3-9C7BA36D7AE1}"/>
          </ac:spMkLst>
        </pc:spChg>
        <pc:spChg chg="mod">
          <ac:chgData name="Federica Persico" userId="b692c908-a2ab-48bd-914e-59835c847669" providerId="ADAL" clId="{4AE38254-6DF2-4CB1-9547-A4CCF7AA7F04}" dt="2022-09-08T13:59:34.321" v="2357" actId="207"/>
          <ac:spMkLst>
            <pc:docMk/>
            <pc:sldMk cId="1338950375" sldId="262"/>
            <ac:spMk id="90" creationId="{2867E396-F00C-4A60-A3D5-195737D28C65}"/>
          </ac:spMkLst>
        </pc:spChg>
        <pc:spChg chg="mod">
          <ac:chgData name="Federica Persico" userId="b692c908-a2ab-48bd-914e-59835c847669" providerId="ADAL" clId="{4AE38254-6DF2-4CB1-9547-A4CCF7AA7F04}" dt="2022-09-08T13:59:34.321" v="2357" actId="207"/>
          <ac:spMkLst>
            <pc:docMk/>
            <pc:sldMk cId="1338950375" sldId="262"/>
            <ac:spMk id="92" creationId="{C164391B-9E7C-493B-B443-B693886DA445}"/>
          </ac:spMkLst>
        </pc:spChg>
        <pc:spChg chg="mod">
          <ac:chgData name="Federica Persico" userId="b692c908-a2ab-48bd-914e-59835c847669" providerId="ADAL" clId="{4AE38254-6DF2-4CB1-9547-A4CCF7AA7F04}" dt="2022-09-08T13:59:34.321" v="2357" actId="207"/>
          <ac:spMkLst>
            <pc:docMk/>
            <pc:sldMk cId="1338950375" sldId="262"/>
            <ac:spMk id="93" creationId="{68D43D4D-D27F-4CCC-94DD-05F540177E71}"/>
          </ac:spMkLst>
        </pc:spChg>
        <pc:spChg chg="mod">
          <ac:chgData name="Federica Persico" userId="b692c908-a2ab-48bd-914e-59835c847669" providerId="ADAL" clId="{4AE38254-6DF2-4CB1-9547-A4CCF7AA7F04}" dt="2022-09-08T13:59:34.321" v="2357" actId="207"/>
          <ac:spMkLst>
            <pc:docMk/>
            <pc:sldMk cId="1338950375" sldId="262"/>
            <ac:spMk id="94" creationId="{20F4B3FE-87E0-431F-B8A8-FF48F6DC665C}"/>
          </ac:spMkLst>
        </pc:spChg>
        <pc:spChg chg="mod">
          <ac:chgData name="Federica Persico" userId="b692c908-a2ab-48bd-914e-59835c847669" providerId="ADAL" clId="{4AE38254-6DF2-4CB1-9547-A4CCF7AA7F04}" dt="2022-09-08T13:59:34.321" v="2357" actId="207"/>
          <ac:spMkLst>
            <pc:docMk/>
            <pc:sldMk cId="1338950375" sldId="262"/>
            <ac:spMk id="95" creationId="{6E89AA6B-9A53-4408-95BD-717361943EDD}"/>
          </ac:spMkLst>
        </pc:spChg>
        <pc:spChg chg="mod">
          <ac:chgData name="Federica Persico" userId="b692c908-a2ab-48bd-914e-59835c847669" providerId="ADAL" clId="{4AE38254-6DF2-4CB1-9547-A4CCF7AA7F04}" dt="2022-09-08T13:59:34.321" v="2357" actId="207"/>
          <ac:spMkLst>
            <pc:docMk/>
            <pc:sldMk cId="1338950375" sldId="262"/>
            <ac:spMk id="96" creationId="{00B21ED0-44EA-47E3-B037-EEE5E0B9987D}"/>
          </ac:spMkLst>
        </pc:spChg>
        <pc:spChg chg="mod">
          <ac:chgData name="Federica Persico" userId="b692c908-a2ab-48bd-914e-59835c847669" providerId="ADAL" clId="{4AE38254-6DF2-4CB1-9547-A4CCF7AA7F04}" dt="2022-09-08T13:59:34.321" v="2357" actId="207"/>
          <ac:spMkLst>
            <pc:docMk/>
            <pc:sldMk cId="1338950375" sldId="262"/>
            <ac:spMk id="98" creationId="{AE224707-1071-433F-8024-78771434DC96}"/>
          </ac:spMkLst>
        </pc:spChg>
        <pc:spChg chg="mod">
          <ac:chgData name="Federica Persico" userId="b692c908-a2ab-48bd-914e-59835c847669" providerId="ADAL" clId="{4AE38254-6DF2-4CB1-9547-A4CCF7AA7F04}" dt="2022-09-08T13:59:34.321" v="2357" actId="207"/>
          <ac:spMkLst>
            <pc:docMk/>
            <pc:sldMk cId="1338950375" sldId="262"/>
            <ac:spMk id="99" creationId="{088D767A-45CB-4B8D-A88F-E392ED4F93BF}"/>
          </ac:spMkLst>
        </pc:spChg>
        <pc:spChg chg="mod">
          <ac:chgData name="Federica Persico" userId="b692c908-a2ab-48bd-914e-59835c847669" providerId="ADAL" clId="{4AE38254-6DF2-4CB1-9547-A4CCF7AA7F04}" dt="2022-09-08T13:59:34.321" v="2357" actId="207"/>
          <ac:spMkLst>
            <pc:docMk/>
            <pc:sldMk cId="1338950375" sldId="262"/>
            <ac:spMk id="100" creationId="{9C65A164-62F0-4887-B424-7CB7F471BCEC}"/>
          </ac:spMkLst>
        </pc:spChg>
        <pc:spChg chg="mod">
          <ac:chgData name="Federica Persico" userId="b692c908-a2ab-48bd-914e-59835c847669" providerId="ADAL" clId="{4AE38254-6DF2-4CB1-9547-A4CCF7AA7F04}" dt="2022-09-08T13:59:34.321" v="2357" actId="207"/>
          <ac:spMkLst>
            <pc:docMk/>
            <pc:sldMk cId="1338950375" sldId="262"/>
            <ac:spMk id="101" creationId="{E922171C-D7FD-4463-8C44-0497C5F5A662}"/>
          </ac:spMkLst>
        </pc:spChg>
        <pc:spChg chg="mod">
          <ac:chgData name="Federica Persico" userId="b692c908-a2ab-48bd-914e-59835c847669" providerId="ADAL" clId="{4AE38254-6DF2-4CB1-9547-A4CCF7AA7F04}" dt="2022-09-08T13:59:34.321" v="2357" actId="207"/>
          <ac:spMkLst>
            <pc:docMk/>
            <pc:sldMk cId="1338950375" sldId="262"/>
            <ac:spMk id="102" creationId="{EB33996A-79A8-4074-BA6D-E622A59CF1CF}"/>
          </ac:spMkLst>
        </pc:spChg>
        <pc:spChg chg="mod">
          <ac:chgData name="Federica Persico" userId="b692c908-a2ab-48bd-914e-59835c847669" providerId="ADAL" clId="{4AE38254-6DF2-4CB1-9547-A4CCF7AA7F04}" dt="2022-09-08T13:59:34.321" v="2357" actId="207"/>
          <ac:spMkLst>
            <pc:docMk/>
            <pc:sldMk cId="1338950375" sldId="262"/>
            <ac:spMk id="104" creationId="{282BED4A-898C-4060-84F7-7E008EA956D7}"/>
          </ac:spMkLst>
        </pc:spChg>
        <pc:spChg chg="mod">
          <ac:chgData name="Federica Persico" userId="b692c908-a2ab-48bd-914e-59835c847669" providerId="ADAL" clId="{4AE38254-6DF2-4CB1-9547-A4CCF7AA7F04}" dt="2022-09-08T13:59:34.321" v="2357" actId="207"/>
          <ac:spMkLst>
            <pc:docMk/>
            <pc:sldMk cId="1338950375" sldId="262"/>
            <ac:spMk id="105" creationId="{F89092F3-AA50-434B-906B-831CA1755403}"/>
          </ac:spMkLst>
        </pc:spChg>
        <pc:spChg chg="mod">
          <ac:chgData name="Federica Persico" userId="b692c908-a2ab-48bd-914e-59835c847669" providerId="ADAL" clId="{4AE38254-6DF2-4CB1-9547-A4CCF7AA7F04}" dt="2022-09-08T13:59:34.321" v="2357" actId="207"/>
          <ac:spMkLst>
            <pc:docMk/>
            <pc:sldMk cId="1338950375" sldId="262"/>
            <ac:spMk id="106" creationId="{E817CC82-CC61-45A3-BCFD-AE66A8CDFFA4}"/>
          </ac:spMkLst>
        </pc:spChg>
        <pc:spChg chg="mod">
          <ac:chgData name="Federica Persico" userId="b692c908-a2ab-48bd-914e-59835c847669" providerId="ADAL" clId="{4AE38254-6DF2-4CB1-9547-A4CCF7AA7F04}" dt="2022-09-08T13:59:34.321" v="2357" actId="207"/>
          <ac:spMkLst>
            <pc:docMk/>
            <pc:sldMk cId="1338950375" sldId="262"/>
            <ac:spMk id="107" creationId="{27E89555-73C2-4FED-910C-5EC1CEF26BA3}"/>
          </ac:spMkLst>
        </pc:spChg>
        <pc:spChg chg="mod">
          <ac:chgData name="Federica Persico" userId="b692c908-a2ab-48bd-914e-59835c847669" providerId="ADAL" clId="{4AE38254-6DF2-4CB1-9547-A4CCF7AA7F04}" dt="2022-09-08T13:59:34.321" v="2357" actId="207"/>
          <ac:spMkLst>
            <pc:docMk/>
            <pc:sldMk cId="1338950375" sldId="262"/>
            <ac:spMk id="108" creationId="{57C30F71-E852-40A3-8139-B5D743FE5F85}"/>
          </ac:spMkLst>
        </pc:spChg>
        <pc:spChg chg="mod">
          <ac:chgData name="Federica Persico" userId="b692c908-a2ab-48bd-914e-59835c847669" providerId="ADAL" clId="{4AE38254-6DF2-4CB1-9547-A4CCF7AA7F04}" dt="2022-09-08T13:59:34.321" v="2357" actId="207"/>
          <ac:spMkLst>
            <pc:docMk/>
            <pc:sldMk cId="1338950375" sldId="262"/>
            <ac:spMk id="110" creationId="{42DABFCB-9FC2-43E9-A3B6-DE098892D0CD}"/>
          </ac:spMkLst>
        </pc:spChg>
        <pc:spChg chg="mod">
          <ac:chgData name="Federica Persico" userId="b692c908-a2ab-48bd-914e-59835c847669" providerId="ADAL" clId="{4AE38254-6DF2-4CB1-9547-A4CCF7AA7F04}" dt="2022-09-08T13:59:34.321" v="2357" actId="207"/>
          <ac:spMkLst>
            <pc:docMk/>
            <pc:sldMk cId="1338950375" sldId="262"/>
            <ac:spMk id="111" creationId="{BF8CC271-15BE-40DF-B656-FFC70A3473DC}"/>
          </ac:spMkLst>
        </pc:spChg>
        <pc:spChg chg="mod">
          <ac:chgData name="Federica Persico" userId="b692c908-a2ab-48bd-914e-59835c847669" providerId="ADAL" clId="{4AE38254-6DF2-4CB1-9547-A4CCF7AA7F04}" dt="2022-09-08T13:59:34.321" v="2357" actId="207"/>
          <ac:spMkLst>
            <pc:docMk/>
            <pc:sldMk cId="1338950375" sldId="262"/>
            <ac:spMk id="112" creationId="{6537FB54-B36B-4496-80E5-BBDFE3139185}"/>
          </ac:spMkLst>
        </pc:spChg>
        <pc:spChg chg="mod">
          <ac:chgData name="Federica Persico" userId="b692c908-a2ab-48bd-914e-59835c847669" providerId="ADAL" clId="{4AE38254-6DF2-4CB1-9547-A4CCF7AA7F04}" dt="2022-09-08T13:59:34.321" v="2357" actId="207"/>
          <ac:spMkLst>
            <pc:docMk/>
            <pc:sldMk cId="1338950375" sldId="262"/>
            <ac:spMk id="113" creationId="{0FAB4C16-9546-4BA6-9B6A-7CC3601EDC93}"/>
          </ac:spMkLst>
        </pc:spChg>
        <pc:spChg chg="mod">
          <ac:chgData name="Federica Persico" userId="b692c908-a2ab-48bd-914e-59835c847669" providerId="ADAL" clId="{4AE38254-6DF2-4CB1-9547-A4CCF7AA7F04}" dt="2022-09-08T13:59:34.321" v="2357" actId="207"/>
          <ac:spMkLst>
            <pc:docMk/>
            <pc:sldMk cId="1338950375" sldId="262"/>
            <ac:spMk id="114" creationId="{E4281847-BB3C-428E-B6F8-C225E36FAC4A}"/>
          </ac:spMkLst>
        </pc:spChg>
        <pc:spChg chg="mod">
          <ac:chgData name="Federica Persico" userId="b692c908-a2ab-48bd-914e-59835c847669" providerId="ADAL" clId="{4AE38254-6DF2-4CB1-9547-A4CCF7AA7F04}" dt="2022-09-08T13:59:34.321" v="2357" actId="207"/>
          <ac:spMkLst>
            <pc:docMk/>
            <pc:sldMk cId="1338950375" sldId="262"/>
            <ac:spMk id="116" creationId="{287D1713-2DF5-4B8D-BD7A-3D871E00DCAB}"/>
          </ac:spMkLst>
        </pc:spChg>
        <pc:spChg chg="mod">
          <ac:chgData name="Federica Persico" userId="b692c908-a2ab-48bd-914e-59835c847669" providerId="ADAL" clId="{4AE38254-6DF2-4CB1-9547-A4CCF7AA7F04}" dt="2022-09-08T13:59:34.321" v="2357" actId="207"/>
          <ac:spMkLst>
            <pc:docMk/>
            <pc:sldMk cId="1338950375" sldId="262"/>
            <ac:spMk id="117" creationId="{D57C8A45-A222-4F55-A706-A99A3E2AD179}"/>
          </ac:spMkLst>
        </pc:spChg>
        <pc:spChg chg="mod">
          <ac:chgData name="Federica Persico" userId="b692c908-a2ab-48bd-914e-59835c847669" providerId="ADAL" clId="{4AE38254-6DF2-4CB1-9547-A4CCF7AA7F04}" dt="2022-09-08T13:59:34.321" v="2357" actId="207"/>
          <ac:spMkLst>
            <pc:docMk/>
            <pc:sldMk cId="1338950375" sldId="262"/>
            <ac:spMk id="118" creationId="{C8B8B43F-3592-430F-84F3-A9D02349CD8B}"/>
          </ac:spMkLst>
        </pc:spChg>
        <pc:spChg chg="mod">
          <ac:chgData name="Federica Persico" userId="b692c908-a2ab-48bd-914e-59835c847669" providerId="ADAL" clId="{4AE38254-6DF2-4CB1-9547-A4CCF7AA7F04}" dt="2022-09-08T13:59:34.321" v="2357" actId="207"/>
          <ac:spMkLst>
            <pc:docMk/>
            <pc:sldMk cId="1338950375" sldId="262"/>
            <ac:spMk id="119" creationId="{9E962A13-5D7A-4D4A-AD6D-B18C94961EAC}"/>
          </ac:spMkLst>
        </pc:spChg>
        <pc:spChg chg="mod">
          <ac:chgData name="Federica Persico" userId="b692c908-a2ab-48bd-914e-59835c847669" providerId="ADAL" clId="{4AE38254-6DF2-4CB1-9547-A4CCF7AA7F04}" dt="2022-09-08T13:59:34.321" v="2357" actId="207"/>
          <ac:spMkLst>
            <pc:docMk/>
            <pc:sldMk cId="1338950375" sldId="262"/>
            <ac:spMk id="120" creationId="{34DED3E6-F486-45C8-8A42-128A9EA1B675}"/>
          </ac:spMkLst>
        </pc:spChg>
        <pc:spChg chg="mod">
          <ac:chgData name="Federica Persico" userId="b692c908-a2ab-48bd-914e-59835c847669" providerId="ADAL" clId="{4AE38254-6DF2-4CB1-9547-A4CCF7AA7F04}" dt="2022-09-08T13:59:34.321" v="2357" actId="207"/>
          <ac:spMkLst>
            <pc:docMk/>
            <pc:sldMk cId="1338950375" sldId="262"/>
            <ac:spMk id="122" creationId="{5F315349-75CF-43DF-89BE-EF2EFD16BE12}"/>
          </ac:spMkLst>
        </pc:spChg>
        <pc:spChg chg="mod">
          <ac:chgData name="Federica Persico" userId="b692c908-a2ab-48bd-914e-59835c847669" providerId="ADAL" clId="{4AE38254-6DF2-4CB1-9547-A4CCF7AA7F04}" dt="2022-09-08T13:59:34.321" v="2357" actId="207"/>
          <ac:spMkLst>
            <pc:docMk/>
            <pc:sldMk cId="1338950375" sldId="262"/>
            <ac:spMk id="123" creationId="{C974CCE2-50A7-4665-A8A9-A8349EEDCBBC}"/>
          </ac:spMkLst>
        </pc:spChg>
        <pc:spChg chg="mod">
          <ac:chgData name="Federica Persico" userId="b692c908-a2ab-48bd-914e-59835c847669" providerId="ADAL" clId="{4AE38254-6DF2-4CB1-9547-A4CCF7AA7F04}" dt="2022-09-08T13:59:34.321" v="2357" actId="207"/>
          <ac:spMkLst>
            <pc:docMk/>
            <pc:sldMk cId="1338950375" sldId="262"/>
            <ac:spMk id="124" creationId="{199E8886-7637-478D-BAC3-EC5494F32D6A}"/>
          </ac:spMkLst>
        </pc:spChg>
        <pc:spChg chg="mod">
          <ac:chgData name="Federica Persico" userId="b692c908-a2ab-48bd-914e-59835c847669" providerId="ADAL" clId="{4AE38254-6DF2-4CB1-9547-A4CCF7AA7F04}" dt="2022-09-08T13:59:34.321" v="2357" actId="207"/>
          <ac:spMkLst>
            <pc:docMk/>
            <pc:sldMk cId="1338950375" sldId="262"/>
            <ac:spMk id="125" creationId="{CC01ECAF-CBD0-42E3-8222-23F67FFA6538}"/>
          </ac:spMkLst>
        </pc:spChg>
        <pc:spChg chg="mod">
          <ac:chgData name="Federica Persico" userId="b692c908-a2ab-48bd-914e-59835c847669" providerId="ADAL" clId="{4AE38254-6DF2-4CB1-9547-A4CCF7AA7F04}" dt="2022-09-08T13:59:34.321" v="2357" actId="207"/>
          <ac:spMkLst>
            <pc:docMk/>
            <pc:sldMk cId="1338950375" sldId="262"/>
            <ac:spMk id="126" creationId="{D25F780B-BC23-44ED-B86F-62535984B8FD}"/>
          </ac:spMkLst>
        </pc:spChg>
        <pc:spChg chg="mod">
          <ac:chgData name="Federica Persico" userId="b692c908-a2ab-48bd-914e-59835c847669" providerId="ADAL" clId="{4AE38254-6DF2-4CB1-9547-A4CCF7AA7F04}" dt="2022-09-08T13:59:34.321" v="2357" actId="207"/>
          <ac:spMkLst>
            <pc:docMk/>
            <pc:sldMk cId="1338950375" sldId="262"/>
            <ac:spMk id="128" creationId="{4923B5D2-6502-4127-9AB9-8E8327F68FA1}"/>
          </ac:spMkLst>
        </pc:spChg>
        <pc:spChg chg="mod">
          <ac:chgData name="Federica Persico" userId="b692c908-a2ab-48bd-914e-59835c847669" providerId="ADAL" clId="{4AE38254-6DF2-4CB1-9547-A4CCF7AA7F04}" dt="2022-09-08T13:59:34.321" v="2357" actId="207"/>
          <ac:spMkLst>
            <pc:docMk/>
            <pc:sldMk cId="1338950375" sldId="262"/>
            <ac:spMk id="129" creationId="{B9165CEF-74A8-4789-8749-2DEAE127F17B}"/>
          </ac:spMkLst>
        </pc:spChg>
        <pc:spChg chg="mod">
          <ac:chgData name="Federica Persico" userId="b692c908-a2ab-48bd-914e-59835c847669" providerId="ADAL" clId="{4AE38254-6DF2-4CB1-9547-A4CCF7AA7F04}" dt="2022-09-08T13:59:34.321" v="2357" actId="207"/>
          <ac:spMkLst>
            <pc:docMk/>
            <pc:sldMk cId="1338950375" sldId="262"/>
            <ac:spMk id="130" creationId="{C2AF784F-40AD-45CC-ACA0-A3C9422FB3BF}"/>
          </ac:spMkLst>
        </pc:spChg>
        <pc:spChg chg="mod">
          <ac:chgData name="Federica Persico" userId="b692c908-a2ab-48bd-914e-59835c847669" providerId="ADAL" clId="{4AE38254-6DF2-4CB1-9547-A4CCF7AA7F04}" dt="2022-09-08T13:59:34.321" v="2357" actId="207"/>
          <ac:spMkLst>
            <pc:docMk/>
            <pc:sldMk cId="1338950375" sldId="262"/>
            <ac:spMk id="131" creationId="{85ADE83C-F297-470E-958F-33FB12A09786}"/>
          </ac:spMkLst>
        </pc:spChg>
        <pc:spChg chg="mod">
          <ac:chgData name="Federica Persico" userId="b692c908-a2ab-48bd-914e-59835c847669" providerId="ADAL" clId="{4AE38254-6DF2-4CB1-9547-A4CCF7AA7F04}" dt="2022-09-08T13:59:34.321" v="2357" actId="207"/>
          <ac:spMkLst>
            <pc:docMk/>
            <pc:sldMk cId="1338950375" sldId="262"/>
            <ac:spMk id="132" creationId="{E09FCB20-7F38-44FF-A892-43839483BCE1}"/>
          </ac:spMkLst>
        </pc:spChg>
        <pc:spChg chg="mod">
          <ac:chgData name="Federica Persico" userId="b692c908-a2ab-48bd-914e-59835c847669" providerId="ADAL" clId="{4AE38254-6DF2-4CB1-9547-A4CCF7AA7F04}" dt="2022-09-08T13:59:34.321" v="2357" actId="207"/>
          <ac:spMkLst>
            <pc:docMk/>
            <pc:sldMk cId="1338950375" sldId="262"/>
            <ac:spMk id="134" creationId="{2A05A104-B9EC-4FD4-B490-78928F508F71}"/>
          </ac:spMkLst>
        </pc:spChg>
        <pc:spChg chg="mod">
          <ac:chgData name="Federica Persico" userId="b692c908-a2ab-48bd-914e-59835c847669" providerId="ADAL" clId="{4AE38254-6DF2-4CB1-9547-A4CCF7AA7F04}" dt="2022-09-08T13:59:34.321" v="2357" actId="207"/>
          <ac:spMkLst>
            <pc:docMk/>
            <pc:sldMk cId="1338950375" sldId="262"/>
            <ac:spMk id="135" creationId="{D8FDEE10-FACC-431E-9197-EDDC8002727C}"/>
          </ac:spMkLst>
        </pc:spChg>
        <pc:spChg chg="mod">
          <ac:chgData name="Federica Persico" userId="b692c908-a2ab-48bd-914e-59835c847669" providerId="ADAL" clId="{4AE38254-6DF2-4CB1-9547-A4CCF7AA7F04}" dt="2022-09-08T13:59:34.321" v="2357" actId="207"/>
          <ac:spMkLst>
            <pc:docMk/>
            <pc:sldMk cId="1338950375" sldId="262"/>
            <ac:spMk id="136" creationId="{4AE8EA32-C43B-48DB-818F-250CBDCAB140}"/>
          </ac:spMkLst>
        </pc:spChg>
        <pc:spChg chg="mod">
          <ac:chgData name="Federica Persico" userId="b692c908-a2ab-48bd-914e-59835c847669" providerId="ADAL" clId="{4AE38254-6DF2-4CB1-9547-A4CCF7AA7F04}" dt="2022-09-08T13:59:34.321" v="2357" actId="207"/>
          <ac:spMkLst>
            <pc:docMk/>
            <pc:sldMk cId="1338950375" sldId="262"/>
            <ac:spMk id="137" creationId="{34893DB6-A7D1-4590-867D-DF3654B91164}"/>
          </ac:spMkLst>
        </pc:spChg>
        <pc:spChg chg="mod">
          <ac:chgData name="Federica Persico" userId="b692c908-a2ab-48bd-914e-59835c847669" providerId="ADAL" clId="{4AE38254-6DF2-4CB1-9547-A4CCF7AA7F04}" dt="2022-09-08T13:59:34.321" v="2357" actId="207"/>
          <ac:spMkLst>
            <pc:docMk/>
            <pc:sldMk cId="1338950375" sldId="262"/>
            <ac:spMk id="138" creationId="{7DED9784-C1FF-4053-8AFD-690A9D80A2CA}"/>
          </ac:spMkLst>
        </pc:spChg>
        <pc:spChg chg="mod">
          <ac:chgData name="Federica Persico" userId="b692c908-a2ab-48bd-914e-59835c847669" providerId="ADAL" clId="{4AE38254-6DF2-4CB1-9547-A4CCF7AA7F04}" dt="2022-09-08T13:59:34.321" v="2357" actId="207"/>
          <ac:spMkLst>
            <pc:docMk/>
            <pc:sldMk cId="1338950375" sldId="262"/>
            <ac:spMk id="140" creationId="{C399B91E-213E-42C3-B860-6EB40A0E2A36}"/>
          </ac:spMkLst>
        </pc:spChg>
        <pc:spChg chg="mod">
          <ac:chgData name="Federica Persico" userId="b692c908-a2ab-48bd-914e-59835c847669" providerId="ADAL" clId="{4AE38254-6DF2-4CB1-9547-A4CCF7AA7F04}" dt="2022-09-08T13:59:34.321" v="2357" actId="207"/>
          <ac:spMkLst>
            <pc:docMk/>
            <pc:sldMk cId="1338950375" sldId="262"/>
            <ac:spMk id="141" creationId="{2C59F2F2-11EF-4361-B9C7-E7A3713DB819}"/>
          </ac:spMkLst>
        </pc:spChg>
        <pc:spChg chg="mod">
          <ac:chgData name="Federica Persico" userId="b692c908-a2ab-48bd-914e-59835c847669" providerId="ADAL" clId="{4AE38254-6DF2-4CB1-9547-A4CCF7AA7F04}" dt="2022-09-08T13:59:34.321" v="2357" actId="207"/>
          <ac:spMkLst>
            <pc:docMk/>
            <pc:sldMk cId="1338950375" sldId="262"/>
            <ac:spMk id="142" creationId="{86F2BA71-6FF6-450A-927B-B57739F08690}"/>
          </ac:spMkLst>
        </pc:spChg>
        <pc:spChg chg="mod">
          <ac:chgData name="Federica Persico" userId="b692c908-a2ab-48bd-914e-59835c847669" providerId="ADAL" clId="{4AE38254-6DF2-4CB1-9547-A4CCF7AA7F04}" dt="2022-09-08T13:59:34.321" v="2357" actId="207"/>
          <ac:spMkLst>
            <pc:docMk/>
            <pc:sldMk cId="1338950375" sldId="262"/>
            <ac:spMk id="143" creationId="{B3EC8AFD-EE59-496A-BF59-D0BC280F640A}"/>
          </ac:spMkLst>
        </pc:spChg>
        <pc:spChg chg="mod">
          <ac:chgData name="Federica Persico" userId="b692c908-a2ab-48bd-914e-59835c847669" providerId="ADAL" clId="{4AE38254-6DF2-4CB1-9547-A4CCF7AA7F04}" dt="2022-09-08T13:59:34.321" v="2357" actId="207"/>
          <ac:spMkLst>
            <pc:docMk/>
            <pc:sldMk cId="1338950375" sldId="262"/>
            <ac:spMk id="144" creationId="{398F8246-D9C3-4B7B-BCC6-B012F1A06203}"/>
          </ac:spMkLst>
        </pc:spChg>
        <pc:spChg chg="mod">
          <ac:chgData name="Federica Persico" userId="b692c908-a2ab-48bd-914e-59835c847669" providerId="ADAL" clId="{4AE38254-6DF2-4CB1-9547-A4CCF7AA7F04}" dt="2022-09-08T13:59:34.321" v="2357" actId="207"/>
          <ac:spMkLst>
            <pc:docMk/>
            <pc:sldMk cId="1338950375" sldId="262"/>
            <ac:spMk id="146" creationId="{D9E934D8-8E99-4132-97F7-E20C3504BDCB}"/>
          </ac:spMkLst>
        </pc:spChg>
        <pc:spChg chg="mod">
          <ac:chgData name="Federica Persico" userId="b692c908-a2ab-48bd-914e-59835c847669" providerId="ADAL" clId="{4AE38254-6DF2-4CB1-9547-A4CCF7AA7F04}" dt="2022-09-08T13:59:34.321" v="2357" actId="207"/>
          <ac:spMkLst>
            <pc:docMk/>
            <pc:sldMk cId="1338950375" sldId="262"/>
            <ac:spMk id="147" creationId="{1CD2756D-FC9D-4E11-A460-3D620D9112BD}"/>
          </ac:spMkLst>
        </pc:spChg>
        <pc:spChg chg="mod">
          <ac:chgData name="Federica Persico" userId="b692c908-a2ab-48bd-914e-59835c847669" providerId="ADAL" clId="{4AE38254-6DF2-4CB1-9547-A4CCF7AA7F04}" dt="2022-09-08T13:59:34.321" v="2357" actId="207"/>
          <ac:spMkLst>
            <pc:docMk/>
            <pc:sldMk cId="1338950375" sldId="262"/>
            <ac:spMk id="148" creationId="{E6F8EE29-A178-4314-A721-A3B8C64FAB43}"/>
          </ac:spMkLst>
        </pc:spChg>
        <pc:spChg chg="mod">
          <ac:chgData name="Federica Persico" userId="b692c908-a2ab-48bd-914e-59835c847669" providerId="ADAL" clId="{4AE38254-6DF2-4CB1-9547-A4CCF7AA7F04}" dt="2022-09-08T13:59:34.321" v="2357" actId="207"/>
          <ac:spMkLst>
            <pc:docMk/>
            <pc:sldMk cId="1338950375" sldId="262"/>
            <ac:spMk id="149" creationId="{E0636C9B-7CB7-47EB-9FA0-BD86B0A1BAD3}"/>
          </ac:spMkLst>
        </pc:spChg>
        <pc:spChg chg="mod">
          <ac:chgData name="Federica Persico" userId="b692c908-a2ab-48bd-914e-59835c847669" providerId="ADAL" clId="{4AE38254-6DF2-4CB1-9547-A4CCF7AA7F04}" dt="2022-09-08T13:59:34.321" v="2357" actId="207"/>
          <ac:spMkLst>
            <pc:docMk/>
            <pc:sldMk cId="1338950375" sldId="262"/>
            <ac:spMk id="150" creationId="{97E4D2DF-4989-41B9-A9CC-8FE8FC632038}"/>
          </ac:spMkLst>
        </pc:spChg>
        <pc:spChg chg="mod">
          <ac:chgData name="Federica Persico" userId="b692c908-a2ab-48bd-914e-59835c847669" providerId="ADAL" clId="{4AE38254-6DF2-4CB1-9547-A4CCF7AA7F04}" dt="2022-09-08T13:59:34.321" v="2357" actId="207"/>
          <ac:spMkLst>
            <pc:docMk/>
            <pc:sldMk cId="1338950375" sldId="262"/>
            <ac:spMk id="152" creationId="{4710F6F3-DF21-41ED-9D16-ED92555400DE}"/>
          </ac:spMkLst>
        </pc:spChg>
        <pc:spChg chg="mod">
          <ac:chgData name="Federica Persico" userId="b692c908-a2ab-48bd-914e-59835c847669" providerId="ADAL" clId="{4AE38254-6DF2-4CB1-9547-A4CCF7AA7F04}" dt="2022-09-08T13:59:34.321" v="2357" actId="207"/>
          <ac:spMkLst>
            <pc:docMk/>
            <pc:sldMk cId="1338950375" sldId="262"/>
            <ac:spMk id="153" creationId="{7D0CDDC1-A4C9-4467-A9A8-77D89864841C}"/>
          </ac:spMkLst>
        </pc:spChg>
        <pc:spChg chg="mod">
          <ac:chgData name="Federica Persico" userId="b692c908-a2ab-48bd-914e-59835c847669" providerId="ADAL" clId="{4AE38254-6DF2-4CB1-9547-A4CCF7AA7F04}" dt="2022-09-08T13:59:34.321" v="2357" actId="207"/>
          <ac:spMkLst>
            <pc:docMk/>
            <pc:sldMk cId="1338950375" sldId="262"/>
            <ac:spMk id="154" creationId="{BF0F2D0C-22C3-4FD6-BF83-72D1C48C897C}"/>
          </ac:spMkLst>
        </pc:spChg>
        <pc:spChg chg="mod">
          <ac:chgData name="Federica Persico" userId="b692c908-a2ab-48bd-914e-59835c847669" providerId="ADAL" clId="{4AE38254-6DF2-4CB1-9547-A4CCF7AA7F04}" dt="2022-09-08T13:59:34.321" v="2357" actId="207"/>
          <ac:spMkLst>
            <pc:docMk/>
            <pc:sldMk cId="1338950375" sldId="262"/>
            <ac:spMk id="155" creationId="{712F0F45-F9C5-4F2F-8EB5-8A852FDAD42C}"/>
          </ac:spMkLst>
        </pc:spChg>
        <pc:spChg chg="mod">
          <ac:chgData name="Federica Persico" userId="b692c908-a2ab-48bd-914e-59835c847669" providerId="ADAL" clId="{4AE38254-6DF2-4CB1-9547-A4CCF7AA7F04}" dt="2022-09-08T13:59:34.321" v="2357" actId="207"/>
          <ac:spMkLst>
            <pc:docMk/>
            <pc:sldMk cId="1338950375" sldId="262"/>
            <ac:spMk id="156" creationId="{0E3C498F-0854-478D-A5A5-9B5106014E92}"/>
          </ac:spMkLst>
        </pc:spChg>
        <pc:spChg chg="mod">
          <ac:chgData name="Federica Persico" userId="b692c908-a2ab-48bd-914e-59835c847669" providerId="ADAL" clId="{4AE38254-6DF2-4CB1-9547-A4CCF7AA7F04}" dt="2022-09-08T13:59:34.321" v="2357" actId="207"/>
          <ac:spMkLst>
            <pc:docMk/>
            <pc:sldMk cId="1338950375" sldId="262"/>
            <ac:spMk id="158" creationId="{A55D8324-F39F-47DC-942E-0382A2EFD115}"/>
          </ac:spMkLst>
        </pc:spChg>
        <pc:spChg chg="mod">
          <ac:chgData name="Federica Persico" userId="b692c908-a2ab-48bd-914e-59835c847669" providerId="ADAL" clId="{4AE38254-6DF2-4CB1-9547-A4CCF7AA7F04}" dt="2022-09-08T13:59:34.321" v="2357" actId="207"/>
          <ac:spMkLst>
            <pc:docMk/>
            <pc:sldMk cId="1338950375" sldId="262"/>
            <ac:spMk id="159" creationId="{2446E8E5-B198-4C2B-B1CA-A8FB23FABF7C}"/>
          </ac:spMkLst>
        </pc:spChg>
        <pc:spChg chg="mod">
          <ac:chgData name="Federica Persico" userId="b692c908-a2ab-48bd-914e-59835c847669" providerId="ADAL" clId="{4AE38254-6DF2-4CB1-9547-A4CCF7AA7F04}" dt="2022-09-08T13:59:34.321" v="2357" actId="207"/>
          <ac:spMkLst>
            <pc:docMk/>
            <pc:sldMk cId="1338950375" sldId="262"/>
            <ac:spMk id="160" creationId="{C26B34F9-6110-4891-8C3D-4C19506FBB38}"/>
          </ac:spMkLst>
        </pc:spChg>
        <pc:spChg chg="mod">
          <ac:chgData name="Federica Persico" userId="b692c908-a2ab-48bd-914e-59835c847669" providerId="ADAL" clId="{4AE38254-6DF2-4CB1-9547-A4CCF7AA7F04}" dt="2022-09-08T13:59:34.321" v="2357" actId="207"/>
          <ac:spMkLst>
            <pc:docMk/>
            <pc:sldMk cId="1338950375" sldId="262"/>
            <ac:spMk id="161" creationId="{0C36A0FE-18D4-4F41-9384-E5410C3F1087}"/>
          </ac:spMkLst>
        </pc:spChg>
        <pc:spChg chg="mod">
          <ac:chgData name="Federica Persico" userId="b692c908-a2ab-48bd-914e-59835c847669" providerId="ADAL" clId="{4AE38254-6DF2-4CB1-9547-A4CCF7AA7F04}" dt="2022-09-08T13:59:34.321" v="2357" actId="207"/>
          <ac:spMkLst>
            <pc:docMk/>
            <pc:sldMk cId="1338950375" sldId="262"/>
            <ac:spMk id="162" creationId="{83ACFE57-C3EA-4C43-833D-93E0C69ACA34}"/>
          </ac:spMkLst>
        </pc:spChg>
        <pc:grpChg chg="add mod">
          <ac:chgData name="Federica Persico" userId="b692c908-a2ab-48bd-914e-59835c847669" providerId="ADAL" clId="{4AE38254-6DF2-4CB1-9547-A4CCF7AA7F04}" dt="2022-09-08T13:32:21.221" v="2034"/>
          <ac:grpSpMkLst>
            <pc:docMk/>
            <pc:sldMk cId="1338950375" sldId="262"/>
            <ac:grpSpMk id="5" creationId="{F35606B6-E48F-4523-8063-F88BE033C1CE}"/>
          </ac:grpSpMkLst>
        </pc:grpChg>
        <pc:grpChg chg="add mod">
          <ac:chgData name="Federica Persico" userId="b692c908-a2ab-48bd-914e-59835c847669" providerId="ADAL" clId="{4AE38254-6DF2-4CB1-9547-A4CCF7AA7F04}" dt="2022-09-08T13:59:34.321" v="2357" actId="207"/>
          <ac:grpSpMkLst>
            <pc:docMk/>
            <pc:sldMk cId="1338950375" sldId="262"/>
            <ac:grpSpMk id="15" creationId="{442B76AC-6AED-4504-84F5-5A1A678A6C21}"/>
          </ac:grpSpMkLst>
        </pc:grpChg>
        <pc:grpChg chg="add mod">
          <ac:chgData name="Federica Persico" userId="b692c908-a2ab-48bd-914e-59835c847669" providerId="ADAL" clId="{4AE38254-6DF2-4CB1-9547-A4CCF7AA7F04}" dt="2022-09-08T13:59:34.321" v="2357" actId="207"/>
          <ac:grpSpMkLst>
            <pc:docMk/>
            <pc:sldMk cId="1338950375" sldId="262"/>
            <ac:grpSpMk id="18" creationId="{A924AA79-7EC0-4C0B-8592-B99524871A8E}"/>
          </ac:grpSpMkLst>
        </pc:grpChg>
        <pc:grpChg chg="add mod">
          <ac:chgData name="Federica Persico" userId="b692c908-a2ab-48bd-914e-59835c847669" providerId="ADAL" clId="{4AE38254-6DF2-4CB1-9547-A4CCF7AA7F04}" dt="2022-09-08T13:59:34.321" v="2357" actId="207"/>
          <ac:grpSpMkLst>
            <pc:docMk/>
            <pc:sldMk cId="1338950375" sldId="262"/>
            <ac:grpSpMk id="30" creationId="{556F138B-B99C-4FA5-864F-30E345C620A4}"/>
          </ac:grpSpMkLst>
        </pc:grpChg>
        <pc:grpChg chg="add mod">
          <ac:chgData name="Federica Persico" userId="b692c908-a2ab-48bd-914e-59835c847669" providerId="ADAL" clId="{4AE38254-6DF2-4CB1-9547-A4CCF7AA7F04}" dt="2022-09-08T13:59:34.321" v="2357" actId="207"/>
          <ac:grpSpMkLst>
            <pc:docMk/>
            <pc:sldMk cId="1338950375" sldId="262"/>
            <ac:grpSpMk id="42" creationId="{D79D3391-7F47-43B1-8D6E-9145A9A8313E}"/>
          </ac:grpSpMkLst>
        </pc:grpChg>
        <pc:grpChg chg="add mod">
          <ac:chgData name="Federica Persico" userId="b692c908-a2ab-48bd-914e-59835c847669" providerId="ADAL" clId="{4AE38254-6DF2-4CB1-9547-A4CCF7AA7F04}" dt="2022-09-08T13:59:34.321" v="2357" actId="207"/>
          <ac:grpSpMkLst>
            <pc:docMk/>
            <pc:sldMk cId="1338950375" sldId="262"/>
            <ac:grpSpMk id="54" creationId="{1C516F24-1FB7-49D9-8072-2568B9AB7D55}"/>
          </ac:grpSpMkLst>
        </pc:grpChg>
        <pc:grpChg chg="add mod">
          <ac:chgData name="Federica Persico" userId="b692c908-a2ab-48bd-914e-59835c847669" providerId="ADAL" clId="{4AE38254-6DF2-4CB1-9547-A4CCF7AA7F04}" dt="2022-09-08T13:59:34.321" v="2357" actId="207"/>
          <ac:grpSpMkLst>
            <pc:docMk/>
            <pc:sldMk cId="1338950375" sldId="262"/>
            <ac:grpSpMk id="66" creationId="{D3BA0B42-B96A-4EE7-94DF-AC348BA4CC3E}"/>
          </ac:grpSpMkLst>
        </pc:grpChg>
        <pc:grpChg chg="add mod">
          <ac:chgData name="Federica Persico" userId="b692c908-a2ab-48bd-914e-59835c847669" providerId="ADAL" clId="{4AE38254-6DF2-4CB1-9547-A4CCF7AA7F04}" dt="2022-09-08T13:59:34.321" v="2357" actId="207"/>
          <ac:grpSpMkLst>
            <pc:docMk/>
            <pc:sldMk cId="1338950375" sldId="262"/>
            <ac:grpSpMk id="78" creationId="{585C19DE-419C-45B4-B489-583590DA2621}"/>
          </ac:grpSpMkLst>
        </pc:grpChg>
        <pc:grpChg chg="add mod">
          <ac:chgData name="Federica Persico" userId="b692c908-a2ab-48bd-914e-59835c847669" providerId="ADAL" clId="{4AE38254-6DF2-4CB1-9547-A4CCF7AA7F04}" dt="2022-09-08T13:59:34.321" v="2357" actId="207"/>
          <ac:grpSpMkLst>
            <pc:docMk/>
            <pc:sldMk cId="1338950375" sldId="262"/>
            <ac:grpSpMk id="85" creationId="{7A13C565-8C2A-422D-B86D-F994D525F3EA}"/>
          </ac:grpSpMkLst>
        </pc:grpChg>
        <pc:grpChg chg="add mod">
          <ac:chgData name="Federica Persico" userId="b692c908-a2ab-48bd-914e-59835c847669" providerId="ADAL" clId="{4AE38254-6DF2-4CB1-9547-A4CCF7AA7F04}" dt="2022-09-08T13:59:34.321" v="2357" actId="207"/>
          <ac:grpSpMkLst>
            <pc:docMk/>
            <pc:sldMk cId="1338950375" sldId="262"/>
            <ac:grpSpMk id="91" creationId="{9A4A0F37-8CF7-48E4-AFF4-036AF8B23331}"/>
          </ac:grpSpMkLst>
        </pc:grpChg>
        <pc:grpChg chg="add mod">
          <ac:chgData name="Federica Persico" userId="b692c908-a2ab-48bd-914e-59835c847669" providerId="ADAL" clId="{4AE38254-6DF2-4CB1-9547-A4CCF7AA7F04}" dt="2022-09-08T13:59:34.321" v="2357" actId="207"/>
          <ac:grpSpMkLst>
            <pc:docMk/>
            <pc:sldMk cId="1338950375" sldId="262"/>
            <ac:grpSpMk id="97" creationId="{FF1B77A4-7D11-43BC-8B27-E121549645CA}"/>
          </ac:grpSpMkLst>
        </pc:grpChg>
        <pc:grpChg chg="add mod">
          <ac:chgData name="Federica Persico" userId="b692c908-a2ab-48bd-914e-59835c847669" providerId="ADAL" clId="{4AE38254-6DF2-4CB1-9547-A4CCF7AA7F04}" dt="2022-09-08T13:59:34.321" v="2357" actId="207"/>
          <ac:grpSpMkLst>
            <pc:docMk/>
            <pc:sldMk cId="1338950375" sldId="262"/>
            <ac:grpSpMk id="103" creationId="{AB28543D-1DAA-413F-A88E-7E7FE3270652}"/>
          </ac:grpSpMkLst>
        </pc:grpChg>
        <pc:grpChg chg="add mod">
          <ac:chgData name="Federica Persico" userId="b692c908-a2ab-48bd-914e-59835c847669" providerId="ADAL" clId="{4AE38254-6DF2-4CB1-9547-A4CCF7AA7F04}" dt="2022-09-08T13:59:34.321" v="2357" actId="207"/>
          <ac:grpSpMkLst>
            <pc:docMk/>
            <pc:sldMk cId="1338950375" sldId="262"/>
            <ac:grpSpMk id="109" creationId="{5FFEF0FF-493B-4EC7-9E07-BC320642FD71}"/>
          </ac:grpSpMkLst>
        </pc:grpChg>
        <pc:grpChg chg="add mod">
          <ac:chgData name="Federica Persico" userId="b692c908-a2ab-48bd-914e-59835c847669" providerId="ADAL" clId="{4AE38254-6DF2-4CB1-9547-A4CCF7AA7F04}" dt="2022-09-08T13:59:34.321" v="2357" actId="207"/>
          <ac:grpSpMkLst>
            <pc:docMk/>
            <pc:sldMk cId="1338950375" sldId="262"/>
            <ac:grpSpMk id="115" creationId="{D2AEF89C-EDAD-46FA-921F-BC16AE2C629D}"/>
          </ac:grpSpMkLst>
        </pc:grpChg>
        <pc:grpChg chg="add mod">
          <ac:chgData name="Federica Persico" userId="b692c908-a2ab-48bd-914e-59835c847669" providerId="ADAL" clId="{4AE38254-6DF2-4CB1-9547-A4CCF7AA7F04}" dt="2022-09-08T13:59:34.321" v="2357" actId="207"/>
          <ac:grpSpMkLst>
            <pc:docMk/>
            <pc:sldMk cId="1338950375" sldId="262"/>
            <ac:grpSpMk id="121" creationId="{BB652539-9D85-4FC5-ABF6-C3C95E131260}"/>
          </ac:grpSpMkLst>
        </pc:grpChg>
        <pc:grpChg chg="add mod">
          <ac:chgData name="Federica Persico" userId="b692c908-a2ab-48bd-914e-59835c847669" providerId="ADAL" clId="{4AE38254-6DF2-4CB1-9547-A4CCF7AA7F04}" dt="2022-09-08T13:59:34.321" v="2357" actId="207"/>
          <ac:grpSpMkLst>
            <pc:docMk/>
            <pc:sldMk cId="1338950375" sldId="262"/>
            <ac:grpSpMk id="127" creationId="{622C0B37-A14D-485D-86D9-CBD9E4F8CB64}"/>
          </ac:grpSpMkLst>
        </pc:grpChg>
        <pc:grpChg chg="add mod">
          <ac:chgData name="Federica Persico" userId="b692c908-a2ab-48bd-914e-59835c847669" providerId="ADAL" clId="{4AE38254-6DF2-4CB1-9547-A4CCF7AA7F04}" dt="2022-09-08T13:59:34.321" v="2357" actId="207"/>
          <ac:grpSpMkLst>
            <pc:docMk/>
            <pc:sldMk cId="1338950375" sldId="262"/>
            <ac:grpSpMk id="133" creationId="{A67373B4-270E-4F0E-8257-34D3C9F88018}"/>
          </ac:grpSpMkLst>
        </pc:grpChg>
        <pc:grpChg chg="add mod">
          <ac:chgData name="Federica Persico" userId="b692c908-a2ab-48bd-914e-59835c847669" providerId="ADAL" clId="{4AE38254-6DF2-4CB1-9547-A4CCF7AA7F04}" dt="2022-09-08T13:59:34.321" v="2357" actId="207"/>
          <ac:grpSpMkLst>
            <pc:docMk/>
            <pc:sldMk cId="1338950375" sldId="262"/>
            <ac:grpSpMk id="139" creationId="{C270D7AB-7203-4E58-88FE-20FA2FA8888F}"/>
          </ac:grpSpMkLst>
        </pc:grpChg>
        <pc:grpChg chg="add mod">
          <ac:chgData name="Federica Persico" userId="b692c908-a2ab-48bd-914e-59835c847669" providerId="ADAL" clId="{4AE38254-6DF2-4CB1-9547-A4CCF7AA7F04}" dt="2022-09-08T13:59:34.321" v="2357" actId="207"/>
          <ac:grpSpMkLst>
            <pc:docMk/>
            <pc:sldMk cId="1338950375" sldId="262"/>
            <ac:grpSpMk id="145" creationId="{479D398D-A272-4637-B5DD-DF2462EC8213}"/>
          </ac:grpSpMkLst>
        </pc:grpChg>
        <pc:grpChg chg="add mod">
          <ac:chgData name="Federica Persico" userId="b692c908-a2ab-48bd-914e-59835c847669" providerId="ADAL" clId="{4AE38254-6DF2-4CB1-9547-A4CCF7AA7F04}" dt="2022-09-08T13:59:34.321" v="2357" actId="207"/>
          <ac:grpSpMkLst>
            <pc:docMk/>
            <pc:sldMk cId="1338950375" sldId="262"/>
            <ac:grpSpMk id="151" creationId="{820122EC-20A7-49F9-8EBD-9024CD9E4A5F}"/>
          </ac:grpSpMkLst>
        </pc:grpChg>
        <pc:grpChg chg="add mod">
          <ac:chgData name="Federica Persico" userId="b692c908-a2ab-48bd-914e-59835c847669" providerId="ADAL" clId="{4AE38254-6DF2-4CB1-9547-A4CCF7AA7F04}" dt="2022-09-08T13:59:34.321" v="2357" actId="207"/>
          <ac:grpSpMkLst>
            <pc:docMk/>
            <pc:sldMk cId="1338950375" sldId="262"/>
            <ac:grpSpMk id="157" creationId="{181AA39B-76ED-45B9-AF51-19C66758C409}"/>
          </ac:grpSpMkLst>
        </pc:grpChg>
        <pc:graphicFrameChg chg="add mod modGraphic">
          <ac:chgData name="Federica Persico" userId="b692c908-a2ab-48bd-914e-59835c847669" providerId="ADAL" clId="{4AE38254-6DF2-4CB1-9547-A4CCF7AA7F04}" dt="2022-09-08T13:59:41.677" v="2361" actId="20577"/>
          <ac:graphicFrameMkLst>
            <pc:docMk/>
            <pc:sldMk cId="1338950375" sldId="262"/>
            <ac:graphicFrameMk id="10" creationId="{C78E95DB-BA1F-43AA-B4BF-5A40D386B7DD}"/>
          </ac:graphicFrameMkLst>
        </pc:graphicFrameChg>
        <pc:graphicFrameChg chg="add del mod">
          <ac:chgData name="Federica Persico" userId="b692c908-a2ab-48bd-914e-59835c847669" providerId="ADAL" clId="{4AE38254-6DF2-4CB1-9547-A4CCF7AA7F04}" dt="2022-09-08T13:45:57.054" v="2232" actId="478"/>
          <ac:graphicFrameMkLst>
            <pc:docMk/>
            <pc:sldMk cId="1338950375" sldId="262"/>
            <ac:graphicFrameMk id="11" creationId="{D2AA7152-B230-4AA7-B954-7DC902D69823}"/>
          </ac:graphicFrameMkLst>
        </pc:graphicFrameChg>
        <pc:graphicFrameChg chg="add del mod">
          <ac:chgData name="Federica Persico" userId="b692c908-a2ab-48bd-914e-59835c847669" providerId="ADAL" clId="{4AE38254-6DF2-4CB1-9547-A4CCF7AA7F04}" dt="2022-09-08T13:47:29.101" v="2250"/>
          <ac:graphicFrameMkLst>
            <pc:docMk/>
            <pc:sldMk cId="1338950375" sldId="262"/>
            <ac:graphicFrameMk id="12" creationId="{BFA42B54-94FD-4F4D-A80D-1168471C5B66}"/>
          </ac:graphicFrameMkLst>
        </pc:graphicFrameChg>
        <pc:graphicFrameChg chg="add del mod">
          <ac:chgData name="Federica Persico" userId="b692c908-a2ab-48bd-914e-59835c847669" providerId="ADAL" clId="{4AE38254-6DF2-4CB1-9547-A4CCF7AA7F04}" dt="2022-09-08T13:48:47.320" v="2266" actId="478"/>
          <ac:graphicFrameMkLst>
            <pc:docMk/>
            <pc:sldMk cId="1338950375" sldId="262"/>
            <ac:graphicFrameMk id="14" creationId="{911AC863-D71B-46EE-A514-780C91AB8F34}"/>
          </ac:graphicFrameMkLst>
        </pc:graphicFrameChg>
        <pc:picChg chg="add del mod">
          <ac:chgData name="Federica Persico" userId="b692c908-a2ab-48bd-914e-59835c847669" providerId="ADAL" clId="{4AE38254-6DF2-4CB1-9547-A4CCF7AA7F04}" dt="2022-09-08T13:41:37.992" v="2152" actId="478"/>
          <ac:picMkLst>
            <pc:docMk/>
            <pc:sldMk cId="1338950375" sldId="262"/>
            <ac:picMk id="1026" creationId="{FD0D214B-474C-4975-B3BA-3E9B7EC6943E}"/>
          </ac:picMkLst>
        </pc:picChg>
        <pc:picChg chg="add mod">
          <ac:chgData name="Federica Persico" userId="b692c908-a2ab-48bd-914e-59835c847669" providerId="ADAL" clId="{4AE38254-6DF2-4CB1-9547-A4CCF7AA7F04}" dt="2022-09-08T14:00:16.416" v="2362" actId="1076"/>
          <ac:picMkLst>
            <pc:docMk/>
            <pc:sldMk cId="1338950375" sldId="262"/>
            <ac:picMk id="1028" creationId="{6F9CED8B-A23D-4DE3-AD9B-3E447EEC74A2}"/>
          </ac:picMkLst>
        </pc:picChg>
      </pc:sldChg>
      <pc:sldChg chg="addSp delSp modSp add mod">
        <pc:chgData name="Federica Persico" userId="b692c908-a2ab-48bd-914e-59835c847669" providerId="ADAL" clId="{4AE38254-6DF2-4CB1-9547-A4CCF7AA7F04}" dt="2022-09-08T14:05:42.350" v="2390" actId="14100"/>
        <pc:sldMkLst>
          <pc:docMk/>
          <pc:sldMk cId="2721262638" sldId="263"/>
        </pc:sldMkLst>
        <pc:spChg chg="mod">
          <ac:chgData name="Federica Persico" userId="b692c908-a2ab-48bd-914e-59835c847669" providerId="ADAL" clId="{4AE38254-6DF2-4CB1-9547-A4CCF7AA7F04}" dt="2022-09-08T13:32:35.261" v="2040" actId="20577"/>
          <ac:spMkLst>
            <pc:docMk/>
            <pc:sldMk cId="2721262638" sldId="263"/>
            <ac:spMk id="2" creationId="{648F0E06-3CA1-4272-BCF6-74EBD0401307}"/>
          </ac:spMkLst>
        </pc:spChg>
        <pc:spChg chg="mod">
          <ac:chgData name="Federica Persico" userId="b692c908-a2ab-48bd-914e-59835c847669" providerId="ADAL" clId="{4AE38254-6DF2-4CB1-9547-A4CCF7AA7F04}" dt="2022-09-08T13:32:46.039" v="2080" actId="20577"/>
          <ac:spMkLst>
            <pc:docMk/>
            <pc:sldMk cId="2721262638" sldId="263"/>
            <ac:spMk id="3" creationId="{64B275D3-380C-46AA-85F0-90EE37AE473D}"/>
          </ac:spMkLst>
        </pc:spChg>
        <pc:spChg chg="add mod">
          <ac:chgData name="Federica Persico" userId="b692c908-a2ab-48bd-914e-59835c847669" providerId="ADAL" clId="{4AE38254-6DF2-4CB1-9547-A4CCF7AA7F04}" dt="2022-09-08T13:40:35.799" v="2144" actId="20577"/>
          <ac:spMkLst>
            <pc:docMk/>
            <pc:sldMk cId="2721262638" sldId="263"/>
            <ac:spMk id="8" creationId="{8E0D7173-67E0-4A58-8976-0BA8E4AA948B}"/>
          </ac:spMkLst>
        </pc:spChg>
        <pc:spChg chg="add del">
          <ac:chgData name="Federica Persico" userId="b692c908-a2ab-48bd-914e-59835c847669" providerId="ADAL" clId="{4AE38254-6DF2-4CB1-9547-A4CCF7AA7F04}" dt="2022-09-08T14:02:00.245" v="2364" actId="22"/>
          <ac:spMkLst>
            <pc:docMk/>
            <pc:sldMk cId="2721262638" sldId="263"/>
            <ac:spMk id="12" creationId="{A59D4B50-95CB-4EB0-9741-AFD4FC1C24A9}"/>
          </ac:spMkLst>
        </pc:spChg>
        <pc:spChg chg="add del">
          <ac:chgData name="Federica Persico" userId="b692c908-a2ab-48bd-914e-59835c847669" providerId="ADAL" clId="{4AE38254-6DF2-4CB1-9547-A4CCF7AA7F04}" dt="2022-09-08T14:02:55.299" v="2366" actId="22"/>
          <ac:spMkLst>
            <pc:docMk/>
            <pc:sldMk cId="2721262638" sldId="263"/>
            <ac:spMk id="14" creationId="{DF2D637D-71D8-4FFF-B958-779F7667A39E}"/>
          </ac:spMkLst>
        </pc:spChg>
        <pc:picChg chg="add mod">
          <ac:chgData name="Federica Persico" userId="b692c908-a2ab-48bd-914e-59835c847669" providerId="ADAL" clId="{4AE38254-6DF2-4CB1-9547-A4CCF7AA7F04}" dt="2022-09-08T14:05:36.759" v="2388" actId="14100"/>
          <ac:picMkLst>
            <pc:docMk/>
            <pc:sldMk cId="2721262638" sldId="263"/>
            <ac:picMk id="10" creationId="{F8A6448C-CEC0-4BE5-9666-A49F511F0695}"/>
          </ac:picMkLst>
        </pc:picChg>
        <pc:picChg chg="add mod modCrop">
          <ac:chgData name="Federica Persico" userId="b692c908-a2ab-48bd-914e-59835c847669" providerId="ADAL" clId="{4AE38254-6DF2-4CB1-9547-A4CCF7AA7F04}" dt="2022-09-08T14:05:42.350" v="2390" actId="14100"/>
          <ac:picMkLst>
            <pc:docMk/>
            <pc:sldMk cId="2721262638" sldId="263"/>
            <ac:picMk id="16" creationId="{CB6C1E00-8B17-45C7-9C04-4EF66977B062}"/>
          </ac:picMkLst>
        </pc:picChg>
      </pc:sldChg>
      <pc:sldChg chg="addSp delSp modSp add mod">
        <pc:chgData name="Federica Persico" userId="b692c908-a2ab-48bd-914e-59835c847669" providerId="ADAL" clId="{4AE38254-6DF2-4CB1-9547-A4CCF7AA7F04}" dt="2022-09-09T10:24:45.011" v="6014" actId="20577"/>
        <pc:sldMkLst>
          <pc:docMk/>
          <pc:sldMk cId="1511945370" sldId="264"/>
        </pc:sldMkLst>
        <pc:spChg chg="mod">
          <ac:chgData name="Federica Persico" userId="b692c908-a2ab-48bd-914e-59835c847669" providerId="ADAL" clId="{4AE38254-6DF2-4CB1-9547-A4CCF7AA7F04}" dt="2022-09-08T13:37:55.181" v="2097" actId="20577"/>
          <ac:spMkLst>
            <pc:docMk/>
            <pc:sldMk cId="1511945370" sldId="264"/>
            <ac:spMk id="2" creationId="{648F0E06-3CA1-4272-BCF6-74EBD0401307}"/>
          </ac:spMkLst>
        </pc:spChg>
        <pc:spChg chg="mod">
          <ac:chgData name="Federica Persico" userId="b692c908-a2ab-48bd-914e-59835c847669" providerId="ADAL" clId="{4AE38254-6DF2-4CB1-9547-A4CCF7AA7F04}" dt="2022-09-08T13:38:06.848" v="2129" actId="20577"/>
          <ac:spMkLst>
            <pc:docMk/>
            <pc:sldMk cId="1511945370" sldId="264"/>
            <ac:spMk id="3" creationId="{64B275D3-380C-46AA-85F0-90EE37AE473D}"/>
          </ac:spMkLst>
        </pc:spChg>
        <pc:spChg chg="add mod">
          <ac:chgData name="Federica Persico" userId="b692c908-a2ab-48bd-914e-59835c847669" providerId="ADAL" clId="{4AE38254-6DF2-4CB1-9547-A4CCF7AA7F04}" dt="2022-09-09T08:51:56.933" v="3186" actId="20577"/>
          <ac:spMkLst>
            <pc:docMk/>
            <pc:sldMk cId="1511945370" sldId="264"/>
            <ac:spMk id="4" creationId="{787E04C0-E49C-40FF-BF3B-2713F47856F2}"/>
          </ac:spMkLst>
        </pc:spChg>
        <pc:spChg chg="del">
          <ac:chgData name="Federica Persico" userId="b692c908-a2ab-48bd-914e-59835c847669" providerId="ADAL" clId="{4AE38254-6DF2-4CB1-9547-A4CCF7AA7F04}" dt="2022-09-08T13:37:58.846" v="2099" actId="478"/>
          <ac:spMkLst>
            <pc:docMk/>
            <pc:sldMk cId="1511945370" sldId="264"/>
            <ac:spMk id="8" creationId="{8E0D7173-67E0-4A58-8976-0BA8E4AA948B}"/>
          </ac:spMkLst>
        </pc:spChg>
        <pc:spChg chg="add mod">
          <ac:chgData name="Federica Persico" userId="b692c908-a2ab-48bd-914e-59835c847669" providerId="ADAL" clId="{4AE38254-6DF2-4CB1-9547-A4CCF7AA7F04}" dt="2022-09-09T09:39:48.914" v="4414" actId="113"/>
          <ac:spMkLst>
            <pc:docMk/>
            <pc:sldMk cId="1511945370" sldId="264"/>
            <ac:spMk id="11" creationId="{4CCC5882-3F7C-4B3D-B449-BC3F614B8157}"/>
          </ac:spMkLst>
        </pc:spChg>
        <pc:spChg chg="add del mod">
          <ac:chgData name="Federica Persico" userId="b692c908-a2ab-48bd-914e-59835c847669" providerId="ADAL" clId="{4AE38254-6DF2-4CB1-9547-A4CCF7AA7F04}" dt="2022-09-09T08:52:57.084" v="3198" actId="478"/>
          <ac:spMkLst>
            <pc:docMk/>
            <pc:sldMk cId="1511945370" sldId="264"/>
            <ac:spMk id="13" creationId="{883C952E-D5BA-4962-A19A-5A7E52B04DC3}"/>
          </ac:spMkLst>
        </pc:spChg>
        <pc:spChg chg="add mod">
          <ac:chgData name="Federica Persico" userId="b692c908-a2ab-48bd-914e-59835c847669" providerId="ADAL" clId="{4AE38254-6DF2-4CB1-9547-A4CCF7AA7F04}" dt="2022-09-09T09:39:32.272" v="4409" actId="1076"/>
          <ac:spMkLst>
            <pc:docMk/>
            <pc:sldMk cId="1511945370" sldId="264"/>
            <ac:spMk id="15" creationId="{C0DD3E8E-A0F7-4519-BC0C-3A8B34E1163B}"/>
          </ac:spMkLst>
        </pc:spChg>
        <pc:spChg chg="add mod">
          <ac:chgData name="Federica Persico" userId="b692c908-a2ab-48bd-914e-59835c847669" providerId="ADAL" clId="{4AE38254-6DF2-4CB1-9547-A4CCF7AA7F04}" dt="2022-09-09T09:39:32.272" v="4409" actId="1076"/>
          <ac:spMkLst>
            <pc:docMk/>
            <pc:sldMk cId="1511945370" sldId="264"/>
            <ac:spMk id="17" creationId="{332B30B9-FB6D-4CC7-BDFD-AFC0E69DBFD1}"/>
          </ac:spMkLst>
        </pc:spChg>
        <pc:spChg chg="del mod">
          <ac:chgData name="Federica Persico" userId="b692c908-a2ab-48bd-914e-59835c847669" providerId="ADAL" clId="{4AE38254-6DF2-4CB1-9547-A4CCF7AA7F04}" dt="2022-09-09T09:42:49.494" v="4441" actId="478"/>
          <ac:spMkLst>
            <pc:docMk/>
            <pc:sldMk cId="1511945370" sldId="264"/>
            <ac:spMk id="30" creationId="{1B85C1F7-E1F4-4BD1-9C56-7D318C514109}"/>
          </ac:spMkLst>
        </pc:spChg>
        <pc:spChg chg="del mod">
          <ac:chgData name="Federica Persico" userId="b692c908-a2ab-48bd-914e-59835c847669" providerId="ADAL" clId="{4AE38254-6DF2-4CB1-9547-A4CCF7AA7F04}" dt="2022-09-09T09:42:52.563" v="4443" actId="478"/>
          <ac:spMkLst>
            <pc:docMk/>
            <pc:sldMk cId="1511945370" sldId="264"/>
            <ac:spMk id="31" creationId="{A64ED571-F596-4817-A0EB-5F029332C111}"/>
          </ac:spMkLst>
        </pc:spChg>
        <pc:spChg chg="del mod">
          <ac:chgData name="Federica Persico" userId="b692c908-a2ab-48bd-914e-59835c847669" providerId="ADAL" clId="{4AE38254-6DF2-4CB1-9547-A4CCF7AA7F04}" dt="2022-09-09T09:42:54.574" v="4444" actId="478"/>
          <ac:spMkLst>
            <pc:docMk/>
            <pc:sldMk cId="1511945370" sldId="264"/>
            <ac:spMk id="32" creationId="{5AB87CE1-ECEB-4FD0-9F70-0DFFE5BDA0D7}"/>
          </ac:spMkLst>
        </pc:spChg>
        <pc:spChg chg="del mod">
          <ac:chgData name="Federica Persico" userId="b692c908-a2ab-48bd-914e-59835c847669" providerId="ADAL" clId="{4AE38254-6DF2-4CB1-9547-A4CCF7AA7F04}" dt="2022-09-09T09:42:58.814" v="4445" actId="478"/>
          <ac:spMkLst>
            <pc:docMk/>
            <pc:sldMk cId="1511945370" sldId="264"/>
            <ac:spMk id="33" creationId="{87D50EE8-DEF8-4916-9916-FB7D94F34D88}"/>
          </ac:spMkLst>
        </pc:spChg>
        <pc:spChg chg="del mod">
          <ac:chgData name="Federica Persico" userId="b692c908-a2ab-48bd-914e-59835c847669" providerId="ADAL" clId="{4AE38254-6DF2-4CB1-9547-A4CCF7AA7F04}" dt="2022-09-09T09:43:03.328" v="4446" actId="478"/>
          <ac:spMkLst>
            <pc:docMk/>
            <pc:sldMk cId="1511945370" sldId="264"/>
            <ac:spMk id="34" creationId="{27F3CCF2-DFE3-4410-B6C6-C02F6636FEB9}"/>
          </ac:spMkLst>
        </pc:spChg>
        <pc:spChg chg="del mod">
          <ac:chgData name="Federica Persico" userId="b692c908-a2ab-48bd-914e-59835c847669" providerId="ADAL" clId="{4AE38254-6DF2-4CB1-9547-A4CCF7AA7F04}" dt="2022-09-09T09:43:46.619" v="4455" actId="478"/>
          <ac:spMkLst>
            <pc:docMk/>
            <pc:sldMk cId="1511945370" sldId="264"/>
            <ac:spMk id="35" creationId="{864969B2-D151-4A13-95B6-DCF1837D3383}"/>
          </ac:spMkLst>
        </pc:spChg>
        <pc:spChg chg="del mod">
          <ac:chgData name="Federica Persico" userId="b692c908-a2ab-48bd-914e-59835c847669" providerId="ADAL" clId="{4AE38254-6DF2-4CB1-9547-A4CCF7AA7F04}" dt="2022-09-09T09:43:49.082" v="4456" actId="478"/>
          <ac:spMkLst>
            <pc:docMk/>
            <pc:sldMk cId="1511945370" sldId="264"/>
            <ac:spMk id="36" creationId="{4BBA552A-04B0-4397-9362-9A5231B4C4D3}"/>
          </ac:spMkLst>
        </pc:spChg>
        <pc:spChg chg="del mod">
          <ac:chgData name="Federica Persico" userId="b692c908-a2ab-48bd-914e-59835c847669" providerId="ADAL" clId="{4AE38254-6DF2-4CB1-9547-A4CCF7AA7F04}" dt="2022-09-09T09:43:51.751" v="4457" actId="478"/>
          <ac:spMkLst>
            <pc:docMk/>
            <pc:sldMk cId="1511945370" sldId="264"/>
            <ac:spMk id="37" creationId="{BDE465E3-671A-4A02-A902-73313126E7D7}"/>
          </ac:spMkLst>
        </pc:spChg>
        <pc:spChg chg="del mod">
          <ac:chgData name="Federica Persico" userId="b692c908-a2ab-48bd-914e-59835c847669" providerId="ADAL" clId="{4AE38254-6DF2-4CB1-9547-A4CCF7AA7F04}" dt="2022-09-09T09:43:56.630" v="4458" actId="478"/>
          <ac:spMkLst>
            <pc:docMk/>
            <pc:sldMk cId="1511945370" sldId="264"/>
            <ac:spMk id="38" creationId="{AA54EDF8-0DB6-4077-92D5-C8EFEFDC6121}"/>
          </ac:spMkLst>
        </pc:spChg>
        <pc:spChg chg="del mod">
          <ac:chgData name="Federica Persico" userId="b692c908-a2ab-48bd-914e-59835c847669" providerId="ADAL" clId="{4AE38254-6DF2-4CB1-9547-A4CCF7AA7F04}" dt="2022-09-09T09:44:01.303" v="4459" actId="478"/>
          <ac:spMkLst>
            <pc:docMk/>
            <pc:sldMk cId="1511945370" sldId="264"/>
            <ac:spMk id="39" creationId="{AA2E44CE-5338-42B4-BD60-4469B286473A}"/>
          </ac:spMkLst>
        </pc:spChg>
        <pc:spChg chg="mod">
          <ac:chgData name="Federica Persico" userId="b692c908-a2ab-48bd-914e-59835c847669" providerId="ADAL" clId="{4AE38254-6DF2-4CB1-9547-A4CCF7AA7F04}" dt="2022-09-09T09:43:11.305" v="4447" actId="165"/>
          <ac:spMkLst>
            <pc:docMk/>
            <pc:sldMk cId="1511945370" sldId="264"/>
            <ac:spMk id="40" creationId="{91D1FAD9-9C56-4A3E-BAFE-84229FE57181}"/>
          </ac:spMkLst>
        </pc:spChg>
        <pc:spChg chg="mod">
          <ac:chgData name="Federica Persico" userId="b692c908-a2ab-48bd-914e-59835c847669" providerId="ADAL" clId="{4AE38254-6DF2-4CB1-9547-A4CCF7AA7F04}" dt="2022-09-09T09:43:11.305" v="4447" actId="165"/>
          <ac:spMkLst>
            <pc:docMk/>
            <pc:sldMk cId="1511945370" sldId="264"/>
            <ac:spMk id="41" creationId="{515F1294-AB8D-495E-84CC-C9EC7F11363A}"/>
          </ac:spMkLst>
        </pc:spChg>
        <pc:spChg chg="mod">
          <ac:chgData name="Federica Persico" userId="b692c908-a2ab-48bd-914e-59835c847669" providerId="ADAL" clId="{4AE38254-6DF2-4CB1-9547-A4CCF7AA7F04}" dt="2022-09-09T09:43:11.305" v="4447" actId="165"/>
          <ac:spMkLst>
            <pc:docMk/>
            <pc:sldMk cId="1511945370" sldId="264"/>
            <ac:spMk id="42" creationId="{79649B73-D961-400C-95F0-604E38119E8F}"/>
          </ac:spMkLst>
        </pc:spChg>
        <pc:spChg chg="mod">
          <ac:chgData name="Federica Persico" userId="b692c908-a2ab-48bd-914e-59835c847669" providerId="ADAL" clId="{4AE38254-6DF2-4CB1-9547-A4CCF7AA7F04}" dt="2022-09-09T09:43:11.305" v="4447" actId="165"/>
          <ac:spMkLst>
            <pc:docMk/>
            <pc:sldMk cId="1511945370" sldId="264"/>
            <ac:spMk id="43" creationId="{AC9B266F-9AFC-48AD-8473-E18D11BF431E}"/>
          </ac:spMkLst>
        </pc:spChg>
        <pc:spChg chg="mod">
          <ac:chgData name="Federica Persico" userId="b692c908-a2ab-48bd-914e-59835c847669" providerId="ADAL" clId="{4AE38254-6DF2-4CB1-9547-A4CCF7AA7F04}" dt="2022-09-09T09:43:11.305" v="4447" actId="165"/>
          <ac:spMkLst>
            <pc:docMk/>
            <pc:sldMk cId="1511945370" sldId="264"/>
            <ac:spMk id="44" creationId="{CBF2A431-9954-465A-9CAA-DCA125287B1C}"/>
          </ac:spMkLst>
        </pc:spChg>
        <pc:spChg chg="mod">
          <ac:chgData name="Federica Persico" userId="b692c908-a2ab-48bd-914e-59835c847669" providerId="ADAL" clId="{4AE38254-6DF2-4CB1-9547-A4CCF7AA7F04}" dt="2022-09-09T09:43:11.305" v="4447" actId="165"/>
          <ac:spMkLst>
            <pc:docMk/>
            <pc:sldMk cId="1511945370" sldId="264"/>
            <ac:spMk id="45" creationId="{B545A524-2BC5-4E2B-BFE4-DA67B46883E2}"/>
          </ac:spMkLst>
        </pc:spChg>
        <pc:spChg chg="mod">
          <ac:chgData name="Federica Persico" userId="b692c908-a2ab-48bd-914e-59835c847669" providerId="ADAL" clId="{4AE38254-6DF2-4CB1-9547-A4CCF7AA7F04}" dt="2022-09-09T09:43:11.305" v="4447" actId="165"/>
          <ac:spMkLst>
            <pc:docMk/>
            <pc:sldMk cId="1511945370" sldId="264"/>
            <ac:spMk id="46" creationId="{11B940A6-F10F-46F0-B9DB-8485DE13CC9A}"/>
          </ac:spMkLst>
        </pc:spChg>
        <pc:spChg chg="mod">
          <ac:chgData name="Federica Persico" userId="b692c908-a2ab-48bd-914e-59835c847669" providerId="ADAL" clId="{4AE38254-6DF2-4CB1-9547-A4CCF7AA7F04}" dt="2022-09-09T09:43:11.305" v="4447" actId="165"/>
          <ac:spMkLst>
            <pc:docMk/>
            <pc:sldMk cId="1511945370" sldId="264"/>
            <ac:spMk id="47" creationId="{BC833F0C-6D4D-4FAF-8B0F-C422BC844F93}"/>
          </ac:spMkLst>
        </pc:spChg>
        <pc:spChg chg="mod">
          <ac:chgData name="Federica Persico" userId="b692c908-a2ab-48bd-914e-59835c847669" providerId="ADAL" clId="{4AE38254-6DF2-4CB1-9547-A4CCF7AA7F04}" dt="2022-09-09T09:43:11.305" v="4447" actId="165"/>
          <ac:spMkLst>
            <pc:docMk/>
            <pc:sldMk cId="1511945370" sldId="264"/>
            <ac:spMk id="48" creationId="{F235F7AB-2B11-41EF-8EEA-7151920D97F3}"/>
          </ac:spMkLst>
        </pc:spChg>
        <pc:spChg chg="mod">
          <ac:chgData name="Federica Persico" userId="b692c908-a2ab-48bd-914e-59835c847669" providerId="ADAL" clId="{4AE38254-6DF2-4CB1-9547-A4CCF7AA7F04}" dt="2022-09-09T09:43:11.305" v="4447" actId="165"/>
          <ac:spMkLst>
            <pc:docMk/>
            <pc:sldMk cId="1511945370" sldId="264"/>
            <ac:spMk id="49" creationId="{EBDB8471-42BC-419C-AA1C-23C0D6B267A2}"/>
          </ac:spMkLst>
        </pc:spChg>
        <pc:spChg chg="mod">
          <ac:chgData name="Federica Persico" userId="b692c908-a2ab-48bd-914e-59835c847669" providerId="ADAL" clId="{4AE38254-6DF2-4CB1-9547-A4CCF7AA7F04}" dt="2022-09-09T09:43:11.305" v="4447" actId="165"/>
          <ac:spMkLst>
            <pc:docMk/>
            <pc:sldMk cId="1511945370" sldId="264"/>
            <ac:spMk id="50" creationId="{F0DBBF9E-EED7-4939-8D6E-775E40358B33}"/>
          </ac:spMkLst>
        </pc:spChg>
        <pc:spChg chg="mod">
          <ac:chgData name="Federica Persico" userId="b692c908-a2ab-48bd-914e-59835c847669" providerId="ADAL" clId="{4AE38254-6DF2-4CB1-9547-A4CCF7AA7F04}" dt="2022-09-09T09:43:11.305" v="4447" actId="165"/>
          <ac:spMkLst>
            <pc:docMk/>
            <pc:sldMk cId="1511945370" sldId="264"/>
            <ac:spMk id="51" creationId="{7D9D0097-0799-430C-BE0C-D37F1EB2F36E}"/>
          </ac:spMkLst>
        </pc:spChg>
        <pc:spChg chg="mod">
          <ac:chgData name="Federica Persico" userId="b692c908-a2ab-48bd-914e-59835c847669" providerId="ADAL" clId="{4AE38254-6DF2-4CB1-9547-A4CCF7AA7F04}" dt="2022-09-09T09:43:11.305" v="4447" actId="165"/>
          <ac:spMkLst>
            <pc:docMk/>
            <pc:sldMk cId="1511945370" sldId="264"/>
            <ac:spMk id="52" creationId="{1EFDD99C-E2E4-4669-8815-3C5CA2520919}"/>
          </ac:spMkLst>
        </pc:spChg>
        <pc:spChg chg="mod">
          <ac:chgData name="Federica Persico" userId="b692c908-a2ab-48bd-914e-59835c847669" providerId="ADAL" clId="{4AE38254-6DF2-4CB1-9547-A4CCF7AA7F04}" dt="2022-09-09T09:43:11.305" v="4447" actId="165"/>
          <ac:spMkLst>
            <pc:docMk/>
            <pc:sldMk cId="1511945370" sldId="264"/>
            <ac:spMk id="53" creationId="{C0973AF5-5337-4BF1-9E57-80FC982F9928}"/>
          </ac:spMkLst>
        </pc:spChg>
        <pc:spChg chg="mod">
          <ac:chgData name="Federica Persico" userId="b692c908-a2ab-48bd-914e-59835c847669" providerId="ADAL" clId="{4AE38254-6DF2-4CB1-9547-A4CCF7AA7F04}" dt="2022-09-09T09:43:11.305" v="4447" actId="165"/>
          <ac:spMkLst>
            <pc:docMk/>
            <pc:sldMk cId="1511945370" sldId="264"/>
            <ac:spMk id="54" creationId="{55644AFD-B64F-4B2D-A819-023378FA321B}"/>
          </ac:spMkLst>
        </pc:spChg>
        <pc:spChg chg="mod">
          <ac:chgData name="Federica Persico" userId="b692c908-a2ab-48bd-914e-59835c847669" providerId="ADAL" clId="{4AE38254-6DF2-4CB1-9547-A4CCF7AA7F04}" dt="2022-09-09T09:43:11.305" v="4447" actId="165"/>
          <ac:spMkLst>
            <pc:docMk/>
            <pc:sldMk cId="1511945370" sldId="264"/>
            <ac:spMk id="55" creationId="{41B34631-D6FD-4077-AE56-BF94A000D1E3}"/>
          </ac:spMkLst>
        </pc:spChg>
        <pc:spChg chg="mod">
          <ac:chgData name="Federica Persico" userId="b692c908-a2ab-48bd-914e-59835c847669" providerId="ADAL" clId="{4AE38254-6DF2-4CB1-9547-A4CCF7AA7F04}" dt="2022-09-09T09:43:11.305" v="4447" actId="165"/>
          <ac:spMkLst>
            <pc:docMk/>
            <pc:sldMk cId="1511945370" sldId="264"/>
            <ac:spMk id="56" creationId="{2836973E-179A-4408-8FDC-145BE2F43B0A}"/>
          </ac:spMkLst>
        </pc:spChg>
        <pc:spChg chg="mod">
          <ac:chgData name="Federica Persico" userId="b692c908-a2ab-48bd-914e-59835c847669" providerId="ADAL" clId="{4AE38254-6DF2-4CB1-9547-A4CCF7AA7F04}" dt="2022-09-09T09:43:11.305" v="4447" actId="165"/>
          <ac:spMkLst>
            <pc:docMk/>
            <pc:sldMk cId="1511945370" sldId="264"/>
            <ac:spMk id="57" creationId="{8974BB90-8C03-4378-B742-6724CE8752A6}"/>
          </ac:spMkLst>
        </pc:spChg>
        <pc:spChg chg="mod">
          <ac:chgData name="Federica Persico" userId="b692c908-a2ab-48bd-914e-59835c847669" providerId="ADAL" clId="{4AE38254-6DF2-4CB1-9547-A4CCF7AA7F04}" dt="2022-09-09T09:43:11.305" v="4447" actId="165"/>
          <ac:spMkLst>
            <pc:docMk/>
            <pc:sldMk cId="1511945370" sldId="264"/>
            <ac:spMk id="58" creationId="{A91DA0DD-6A65-44D1-B201-1AB4067868D6}"/>
          </ac:spMkLst>
        </pc:spChg>
        <pc:spChg chg="mod">
          <ac:chgData name="Federica Persico" userId="b692c908-a2ab-48bd-914e-59835c847669" providerId="ADAL" clId="{4AE38254-6DF2-4CB1-9547-A4CCF7AA7F04}" dt="2022-09-09T09:43:11.305" v="4447" actId="165"/>
          <ac:spMkLst>
            <pc:docMk/>
            <pc:sldMk cId="1511945370" sldId="264"/>
            <ac:spMk id="59" creationId="{ADBC2D32-7060-4E7D-A98C-A614C02147C6}"/>
          </ac:spMkLst>
        </pc:spChg>
        <pc:spChg chg="mod">
          <ac:chgData name="Federica Persico" userId="b692c908-a2ab-48bd-914e-59835c847669" providerId="ADAL" clId="{4AE38254-6DF2-4CB1-9547-A4CCF7AA7F04}" dt="2022-09-09T09:43:11.305" v="4447" actId="165"/>
          <ac:spMkLst>
            <pc:docMk/>
            <pc:sldMk cId="1511945370" sldId="264"/>
            <ac:spMk id="60" creationId="{F5F1FE55-305D-4036-92EA-31BFF89D161D}"/>
          </ac:spMkLst>
        </pc:spChg>
        <pc:spChg chg="mod">
          <ac:chgData name="Federica Persico" userId="b692c908-a2ab-48bd-914e-59835c847669" providerId="ADAL" clId="{4AE38254-6DF2-4CB1-9547-A4CCF7AA7F04}" dt="2022-09-09T09:43:11.305" v="4447" actId="165"/>
          <ac:spMkLst>
            <pc:docMk/>
            <pc:sldMk cId="1511945370" sldId="264"/>
            <ac:spMk id="61" creationId="{3A57B1D7-3186-419E-AFD0-43964AED6B0C}"/>
          </ac:spMkLst>
        </pc:spChg>
        <pc:spChg chg="mod">
          <ac:chgData name="Federica Persico" userId="b692c908-a2ab-48bd-914e-59835c847669" providerId="ADAL" clId="{4AE38254-6DF2-4CB1-9547-A4CCF7AA7F04}" dt="2022-09-09T09:43:11.305" v="4447" actId="165"/>
          <ac:spMkLst>
            <pc:docMk/>
            <pc:sldMk cId="1511945370" sldId="264"/>
            <ac:spMk id="62" creationId="{BBB7E592-6DA0-43CA-9C36-FA82E79ECC6B}"/>
          </ac:spMkLst>
        </pc:spChg>
        <pc:spChg chg="mod">
          <ac:chgData name="Federica Persico" userId="b692c908-a2ab-48bd-914e-59835c847669" providerId="ADAL" clId="{4AE38254-6DF2-4CB1-9547-A4CCF7AA7F04}" dt="2022-09-09T09:43:11.305" v="4447" actId="165"/>
          <ac:spMkLst>
            <pc:docMk/>
            <pc:sldMk cId="1511945370" sldId="264"/>
            <ac:spMk id="63" creationId="{25A435C2-D6C2-43F0-881A-3312E00B9A5A}"/>
          </ac:spMkLst>
        </pc:spChg>
        <pc:spChg chg="mod">
          <ac:chgData name="Federica Persico" userId="b692c908-a2ab-48bd-914e-59835c847669" providerId="ADAL" clId="{4AE38254-6DF2-4CB1-9547-A4CCF7AA7F04}" dt="2022-09-09T09:43:11.305" v="4447" actId="165"/>
          <ac:spMkLst>
            <pc:docMk/>
            <pc:sldMk cId="1511945370" sldId="264"/>
            <ac:spMk id="64" creationId="{505E0367-EA7F-4B3A-BFB8-B6A40CEC03DD}"/>
          </ac:spMkLst>
        </pc:spChg>
        <pc:spChg chg="mod">
          <ac:chgData name="Federica Persico" userId="b692c908-a2ab-48bd-914e-59835c847669" providerId="ADAL" clId="{4AE38254-6DF2-4CB1-9547-A4CCF7AA7F04}" dt="2022-09-09T09:43:11.305" v="4447" actId="165"/>
          <ac:spMkLst>
            <pc:docMk/>
            <pc:sldMk cId="1511945370" sldId="264"/>
            <ac:spMk id="65" creationId="{BEDE6CED-6F3D-4A22-BC0A-B28FD48DE1CE}"/>
          </ac:spMkLst>
        </pc:spChg>
        <pc:spChg chg="mod">
          <ac:chgData name="Federica Persico" userId="b692c908-a2ab-48bd-914e-59835c847669" providerId="ADAL" clId="{4AE38254-6DF2-4CB1-9547-A4CCF7AA7F04}" dt="2022-09-09T09:43:11.305" v="4447" actId="165"/>
          <ac:spMkLst>
            <pc:docMk/>
            <pc:sldMk cId="1511945370" sldId="264"/>
            <ac:spMk id="66" creationId="{53B5512D-A5BC-47CE-8300-7B521ACF501C}"/>
          </ac:spMkLst>
        </pc:spChg>
        <pc:spChg chg="mod">
          <ac:chgData name="Federica Persico" userId="b692c908-a2ab-48bd-914e-59835c847669" providerId="ADAL" clId="{4AE38254-6DF2-4CB1-9547-A4CCF7AA7F04}" dt="2022-09-09T09:43:11.305" v="4447" actId="165"/>
          <ac:spMkLst>
            <pc:docMk/>
            <pc:sldMk cId="1511945370" sldId="264"/>
            <ac:spMk id="67" creationId="{CF036682-1894-45AE-B5B4-6E184AEF15C9}"/>
          </ac:spMkLst>
        </pc:spChg>
        <pc:spChg chg="mod">
          <ac:chgData name="Federica Persico" userId="b692c908-a2ab-48bd-914e-59835c847669" providerId="ADAL" clId="{4AE38254-6DF2-4CB1-9547-A4CCF7AA7F04}" dt="2022-09-09T09:43:11.305" v="4447" actId="165"/>
          <ac:spMkLst>
            <pc:docMk/>
            <pc:sldMk cId="1511945370" sldId="264"/>
            <ac:spMk id="68" creationId="{C3F404BF-974D-4039-84F8-6479CDA1D1F3}"/>
          </ac:spMkLst>
        </pc:spChg>
        <pc:spChg chg="mod">
          <ac:chgData name="Federica Persico" userId="b692c908-a2ab-48bd-914e-59835c847669" providerId="ADAL" clId="{4AE38254-6DF2-4CB1-9547-A4CCF7AA7F04}" dt="2022-09-09T09:43:11.305" v="4447" actId="165"/>
          <ac:spMkLst>
            <pc:docMk/>
            <pc:sldMk cId="1511945370" sldId="264"/>
            <ac:spMk id="69" creationId="{914A21C8-C303-4D9C-BE67-5392E04E8893}"/>
          </ac:spMkLst>
        </pc:spChg>
        <pc:spChg chg="mod">
          <ac:chgData name="Federica Persico" userId="b692c908-a2ab-48bd-914e-59835c847669" providerId="ADAL" clId="{4AE38254-6DF2-4CB1-9547-A4CCF7AA7F04}" dt="2022-09-09T09:43:11.305" v="4447" actId="165"/>
          <ac:spMkLst>
            <pc:docMk/>
            <pc:sldMk cId="1511945370" sldId="264"/>
            <ac:spMk id="70" creationId="{D6D5B327-C207-4F6E-8BFD-1024E6B9A8A9}"/>
          </ac:spMkLst>
        </pc:spChg>
        <pc:spChg chg="mod">
          <ac:chgData name="Federica Persico" userId="b692c908-a2ab-48bd-914e-59835c847669" providerId="ADAL" clId="{4AE38254-6DF2-4CB1-9547-A4CCF7AA7F04}" dt="2022-09-09T09:43:11.305" v="4447" actId="165"/>
          <ac:spMkLst>
            <pc:docMk/>
            <pc:sldMk cId="1511945370" sldId="264"/>
            <ac:spMk id="71" creationId="{65FEF3CA-C19E-4601-BB76-4B315F42B5F7}"/>
          </ac:spMkLst>
        </pc:spChg>
        <pc:spChg chg="mod">
          <ac:chgData name="Federica Persico" userId="b692c908-a2ab-48bd-914e-59835c847669" providerId="ADAL" clId="{4AE38254-6DF2-4CB1-9547-A4CCF7AA7F04}" dt="2022-09-09T09:43:11.305" v="4447" actId="165"/>
          <ac:spMkLst>
            <pc:docMk/>
            <pc:sldMk cId="1511945370" sldId="264"/>
            <ac:spMk id="72" creationId="{5A670DA7-9E51-4229-A93C-F1976AAB3EB9}"/>
          </ac:spMkLst>
        </pc:spChg>
        <pc:spChg chg="mod">
          <ac:chgData name="Federica Persico" userId="b692c908-a2ab-48bd-914e-59835c847669" providerId="ADAL" clId="{4AE38254-6DF2-4CB1-9547-A4CCF7AA7F04}" dt="2022-09-09T09:43:11.305" v="4447" actId="165"/>
          <ac:spMkLst>
            <pc:docMk/>
            <pc:sldMk cId="1511945370" sldId="264"/>
            <ac:spMk id="73" creationId="{02E21B0E-3E14-40D6-BF47-7C3CAE8A6C51}"/>
          </ac:spMkLst>
        </pc:spChg>
        <pc:spChg chg="mod">
          <ac:chgData name="Federica Persico" userId="b692c908-a2ab-48bd-914e-59835c847669" providerId="ADAL" clId="{4AE38254-6DF2-4CB1-9547-A4CCF7AA7F04}" dt="2022-09-09T09:43:11.305" v="4447" actId="165"/>
          <ac:spMkLst>
            <pc:docMk/>
            <pc:sldMk cId="1511945370" sldId="264"/>
            <ac:spMk id="74" creationId="{5BBBB4FC-3CFD-496F-A28F-9D20BB3895A7}"/>
          </ac:spMkLst>
        </pc:spChg>
        <pc:spChg chg="mod">
          <ac:chgData name="Federica Persico" userId="b692c908-a2ab-48bd-914e-59835c847669" providerId="ADAL" clId="{4AE38254-6DF2-4CB1-9547-A4CCF7AA7F04}" dt="2022-09-09T09:43:11.305" v="4447" actId="165"/>
          <ac:spMkLst>
            <pc:docMk/>
            <pc:sldMk cId="1511945370" sldId="264"/>
            <ac:spMk id="75" creationId="{AFAC0C5A-A5F2-4A58-96AC-108D30C71A39}"/>
          </ac:spMkLst>
        </pc:spChg>
        <pc:spChg chg="mod">
          <ac:chgData name="Federica Persico" userId="b692c908-a2ab-48bd-914e-59835c847669" providerId="ADAL" clId="{4AE38254-6DF2-4CB1-9547-A4CCF7AA7F04}" dt="2022-09-09T09:43:11.305" v="4447" actId="165"/>
          <ac:spMkLst>
            <pc:docMk/>
            <pc:sldMk cId="1511945370" sldId="264"/>
            <ac:spMk id="76" creationId="{9A83771A-42E3-40AE-BDE9-D9C64A25662A}"/>
          </ac:spMkLst>
        </pc:spChg>
        <pc:spChg chg="mod">
          <ac:chgData name="Federica Persico" userId="b692c908-a2ab-48bd-914e-59835c847669" providerId="ADAL" clId="{4AE38254-6DF2-4CB1-9547-A4CCF7AA7F04}" dt="2022-09-09T09:43:11.305" v="4447" actId="165"/>
          <ac:spMkLst>
            <pc:docMk/>
            <pc:sldMk cId="1511945370" sldId="264"/>
            <ac:spMk id="77" creationId="{2A0DF0C4-5E1E-48FA-9194-2E2AF2C77B49}"/>
          </ac:spMkLst>
        </pc:spChg>
        <pc:spChg chg="mod">
          <ac:chgData name="Federica Persico" userId="b692c908-a2ab-48bd-914e-59835c847669" providerId="ADAL" clId="{4AE38254-6DF2-4CB1-9547-A4CCF7AA7F04}" dt="2022-09-09T09:43:11.305" v="4447" actId="165"/>
          <ac:spMkLst>
            <pc:docMk/>
            <pc:sldMk cId="1511945370" sldId="264"/>
            <ac:spMk id="78" creationId="{AF534316-4A35-4323-AC93-F1FFE15D051F}"/>
          </ac:spMkLst>
        </pc:spChg>
        <pc:spChg chg="mod">
          <ac:chgData name="Federica Persico" userId="b692c908-a2ab-48bd-914e-59835c847669" providerId="ADAL" clId="{4AE38254-6DF2-4CB1-9547-A4CCF7AA7F04}" dt="2022-09-09T09:43:11.305" v="4447" actId="165"/>
          <ac:spMkLst>
            <pc:docMk/>
            <pc:sldMk cId="1511945370" sldId="264"/>
            <ac:spMk id="79" creationId="{8AA307D1-1DDF-4DEB-8A8C-83B216BE1335}"/>
          </ac:spMkLst>
        </pc:spChg>
        <pc:spChg chg="mod">
          <ac:chgData name="Federica Persico" userId="b692c908-a2ab-48bd-914e-59835c847669" providerId="ADAL" clId="{4AE38254-6DF2-4CB1-9547-A4CCF7AA7F04}" dt="2022-09-09T09:43:11.305" v="4447" actId="165"/>
          <ac:spMkLst>
            <pc:docMk/>
            <pc:sldMk cId="1511945370" sldId="264"/>
            <ac:spMk id="80" creationId="{E67DA2FD-212C-4A13-ABE2-02E5B549F5BC}"/>
          </ac:spMkLst>
        </pc:spChg>
        <pc:spChg chg="mod">
          <ac:chgData name="Federica Persico" userId="b692c908-a2ab-48bd-914e-59835c847669" providerId="ADAL" clId="{4AE38254-6DF2-4CB1-9547-A4CCF7AA7F04}" dt="2022-09-09T09:43:11.305" v="4447" actId="165"/>
          <ac:spMkLst>
            <pc:docMk/>
            <pc:sldMk cId="1511945370" sldId="264"/>
            <ac:spMk id="81" creationId="{AE1088ED-960B-49CD-93D8-93BDE109561F}"/>
          </ac:spMkLst>
        </pc:spChg>
        <pc:grpChg chg="add del mod">
          <ac:chgData name="Federica Persico" userId="b692c908-a2ab-48bd-914e-59835c847669" providerId="ADAL" clId="{4AE38254-6DF2-4CB1-9547-A4CCF7AA7F04}" dt="2022-09-09T09:43:11.305" v="4447" actId="165"/>
          <ac:grpSpMkLst>
            <pc:docMk/>
            <pc:sldMk cId="1511945370" sldId="264"/>
            <ac:grpSpMk id="18" creationId="{D387A19A-2492-47FE-9000-624B58B80394}"/>
          </ac:grpSpMkLst>
        </pc:grpChg>
        <pc:grpChg chg="del mod topLvl">
          <ac:chgData name="Federica Persico" userId="b692c908-a2ab-48bd-914e-59835c847669" providerId="ADAL" clId="{4AE38254-6DF2-4CB1-9547-A4CCF7AA7F04}" dt="2022-09-09T09:43:13.998" v="4448" actId="478"/>
          <ac:grpSpMkLst>
            <pc:docMk/>
            <pc:sldMk cId="1511945370" sldId="264"/>
            <ac:grpSpMk id="19" creationId="{2FC99416-F90C-4F3B-BC32-D54023AD41D3}"/>
          </ac:grpSpMkLst>
        </pc:grpChg>
        <pc:grpChg chg="del mod topLvl">
          <ac:chgData name="Federica Persico" userId="b692c908-a2ab-48bd-914e-59835c847669" providerId="ADAL" clId="{4AE38254-6DF2-4CB1-9547-A4CCF7AA7F04}" dt="2022-09-09T09:43:13.998" v="4448" actId="478"/>
          <ac:grpSpMkLst>
            <pc:docMk/>
            <pc:sldMk cId="1511945370" sldId="264"/>
            <ac:grpSpMk id="20" creationId="{F6B9C8E2-AB4D-448F-AFDF-F0D3AB1D4FAA}"/>
          </ac:grpSpMkLst>
        </pc:grpChg>
        <pc:grpChg chg="del mod topLvl">
          <ac:chgData name="Federica Persico" userId="b692c908-a2ab-48bd-914e-59835c847669" providerId="ADAL" clId="{4AE38254-6DF2-4CB1-9547-A4CCF7AA7F04}" dt="2022-09-09T09:43:13.998" v="4448" actId="478"/>
          <ac:grpSpMkLst>
            <pc:docMk/>
            <pc:sldMk cId="1511945370" sldId="264"/>
            <ac:grpSpMk id="21" creationId="{F097090B-8D5A-45F0-B400-352A561657FF}"/>
          </ac:grpSpMkLst>
        </pc:grpChg>
        <pc:grpChg chg="del mod topLvl">
          <ac:chgData name="Federica Persico" userId="b692c908-a2ab-48bd-914e-59835c847669" providerId="ADAL" clId="{4AE38254-6DF2-4CB1-9547-A4CCF7AA7F04}" dt="2022-09-09T09:43:13.998" v="4448" actId="478"/>
          <ac:grpSpMkLst>
            <pc:docMk/>
            <pc:sldMk cId="1511945370" sldId="264"/>
            <ac:grpSpMk id="22" creationId="{E1C468DB-892C-483A-9EF7-BCA9FC2FEAA1}"/>
          </ac:grpSpMkLst>
        </pc:grpChg>
        <pc:grpChg chg="mod topLvl">
          <ac:chgData name="Federica Persico" userId="b692c908-a2ab-48bd-914e-59835c847669" providerId="ADAL" clId="{4AE38254-6DF2-4CB1-9547-A4CCF7AA7F04}" dt="2022-09-09T09:43:20.783" v="4449" actId="164"/>
          <ac:grpSpMkLst>
            <pc:docMk/>
            <pc:sldMk cId="1511945370" sldId="264"/>
            <ac:grpSpMk id="23" creationId="{AFD94541-C584-4E5F-A16E-57D1B409DD66}"/>
          </ac:grpSpMkLst>
        </pc:grpChg>
        <pc:grpChg chg="mod topLvl">
          <ac:chgData name="Federica Persico" userId="b692c908-a2ab-48bd-914e-59835c847669" providerId="ADAL" clId="{4AE38254-6DF2-4CB1-9547-A4CCF7AA7F04}" dt="2022-09-09T09:43:20.783" v="4449" actId="164"/>
          <ac:grpSpMkLst>
            <pc:docMk/>
            <pc:sldMk cId="1511945370" sldId="264"/>
            <ac:grpSpMk id="24" creationId="{E39F47EA-D982-4BCA-BCBB-8F2E2DD0A737}"/>
          </ac:grpSpMkLst>
        </pc:grpChg>
        <pc:grpChg chg="mod topLvl">
          <ac:chgData name="Federica Persico" userId="b692c908-a2ab-48bd-914e-59835c847669" providerId="ADAL" clId="{4AE38254-6DF2-4CB1-9547-A4CCF7AA7F04}" dt="2022-09-09T09:43:20.783" v="4449" actId="164"/>
          <ac:grpSpMkLst>
            <pc:docMk/>
            <pc:sldMk cId="1511945370" sldId="264"/>
            <ac:grpSpMk id="25" creationId="{B871551B-2774-40B5-A6EE-EA7395157D3D}"/>
          </ac:grpSpMkLst>
        </pc:grpChg>
        <pc:grpChg chg="mod topLvl">
          <ac:chgData name="Federica Persico" userId="b692c908-a2ab-48bd-914e-59835c847669" providerId="ADAL" clId="{4AE38254-6DF2-4CB1-9547-A4CCF7AA7F04}" dt="2022-09-09T09:43:20.783" v="4449" actId="164"/>
          <ac:grpSpMkLst>
            <pc:docMk/>
            <pc:sldMk cId="1511945370" sldId="264"/>
            <ac:grpSpMk id="26" creationId="{D7C2A8DF-381F-44EC-8012-C12F403C8BBF}"/>
          </ac:grpSpMkLst>
        </pc:grpChg>
        <pc:grpChg chg="mod topLvl">
          <ac:chgData name="Federica Persico" userId="b692c908-a2ab-48bd-914e-59835c847669" providerId="ADAL" clId="{4AE38254-6DF2-4CB1-9547-A4CCF7AA7F04}" dt="2022-09-09T09:43:20.783" v="4449" actId="164"/>
          <ac:grpSpMkLst>
            <pc:docMk/>
            <pc:sldMk cId="1511945370" sldId="264"/>
            <ac:grpSpMk id="27" creationId="{33537D7E-12AF-4FA4-AFDE-D8461D92BD78}"/>
          </ac:grpSpMkLst>
        </pc:grpChg>
        <pc:grpChg chg="del mod topLvl">
          <ac:chgData name="Federica Persico" userId="b692c908-a2ab-48bd-914e-59835c847669" providerId="ADAL" clId="{4AE38254-6DF2-4CB1-9547-A4CCF7AA7F04}" dt="2022-09-09T09:43:56.630" v="4458" actId="478"/>
          <ac:grpSpMkLst>
            <pc:docMk/>
            <pc:sldMk cId="1511945370" sldId="264"/>
            <ac:grpSpMk id="28" creationId="{0CD89F65-9564-4BF0-BC8B-BEDEAF27C31B}"/>
          </ac:grpSpMkLst>
        </pc:grpChg>
        <pc:grpChg chg="del mod">
          <ac:chgData name="Federica Persico" userId="b692c908-a2ab-48bd-914e-59835c847669" providerId="ADAL" clId="{4AE38254-6DF2-4CB1-9547-A4CCF7AA7F04}" dt="2022-09-09T09:42:58.814" v="4445" actId="478"/>
          <ac:grpSpMkLst>
            <pc:docMk/>
            <pc:sldMk cId="1511945370" sldId="264"/>
            <ac:grpSpMk id="29" creationId="{950FD222-EE30-406F-9B2C-8183B78B159F}"/>
          </ac:grpSpMkLst>
        </pc:grpChg>
        <pc:grpChg chg="add mod">
          <ac:chgData name="Federica Persico" userId="b692c908-a2ab-48bd-914e-59835c847669" providerId="ADAL" clId="{4AE38254-6DF2-4CB1-9547-A4CCF7AA7F04}" dt="2022-09-09T09:44:43.480" v="4463" actId="688"/>
          <ac:grpSpMkLst>
            <pc:docMk/>
            <pc:sldMk cId="1511945370" sldId="264"/>
            <ac:grpSpMk id="82" creationId="{CA29011C-0672-413C-BBA4-220801E3BD75}"/>
          </ac:grpSpMkLst>
        </pc:grpChg>
        <pc:graphicFrameChg chg="add mod">
          <ac:chgData name="Federica Persico" userId="b692c908-a2ab-48bd-914e-59835c847669" providerId="ADAL" clId="{4AE38254-6DF2-4CB1-9547-A4CCF7AA7F04}" dt="2022-09-09T10:24:45.011" v="6014" actId="20577"/>
          <ac:graphicFrameMkLst>
            <pc:docMk/>
            <pc:sldMk cId="1511945370" sldId="264"/>
            <ac:graphicFrameMk id="8" creationId="{ABF0BA24-7008-403F-B5A2-9B17A34F716B}"/>
          </ac:graphicFrameMkLst>
        </pc:graphicFrameChg>
        <pc:graphicFrameChg chg="add mod">
          <ac:chgData name="Federica Persico" userId="b692c908-a2ab-48bd-914e-59835c847669" providerId="ADAL" clId="{4AE38254-6DF2-4CB1-9547-A4CCF7AA7F04}" dt="2022-09-09T10:24:39.264" v="6011" actId="6549"/>
          <ac:graphicFrameMkLst>
            <pc:docMk/>
            <pc:sldMk cId="1511945370" sldId="264"/>
            <ac:graphicFrameMk id="13" creationId="{B209F4F7-E5B7-4605-97D0-AA2097250DE0}"/>
          </ac:graphicFrameMkLst>
        </pc:graphicFrameChg>
        <pc:picChg chg="add mod modCrop">
          <ac:chgData name="Federica Persico" userId="b692c908-a2ab-48bd-914e-59835c847669" providerId="ADAL" clId="{4AE38254-6DF2-4CB1-9547-A4CCF7AA7F04}" dt="2022-09-09T09:39:37.709" v="4411" actId="1076"/>
          <ac:picMkLst>
            <pc:docMk/>
            <pc:sldMk cId="1511945370" sldId="264"/>
            <ac:picMk id="9" creationId="{F77E53C5-D22B-44AA-9874-3E4BB3979596}"/>
          </ac:picMkLst>
        </pc:picChg>
        <pc:picChg chg="del">
          <ac:chgData name="Federica Persico" userId="b692c908-a2ab-48bd-914e-59835c847669" providerId="ADAL" clId="{4AE38254-6DF2-4CB1-9547-A4CCF7AA7F04}" dt="2022-09-08T13:37:56.605" v="2098" actId="478"/>
          <ac:picMkLst>
            <pc:docMk/>
            <pc:sldMk cId="1511945370" sldId="264"/>
            <ac:picMk id="10" creationId="{F8A6448C-CEC0-4BE5-9666-A49F511F0695}"/>
          </ac:picMkLst>
        </pc:picChg>
      </pc:sldChg>
      <pc:sldChg chg="addSp delSp modSp add mod">
        <pc:chgData name="Federica Persico" userId="b692c908-a2ab-48bd-914e-59835c847669" providerId="ADAL" clId="{4AE38254-6DF2-4CB1-9547-A4CCF7AA7F04}" dt="2022-09-08T15:10:13.028" v="2760" actId="14861"/>
        <pc:sldMkLst>
          <pc:docMk/>
          <pc:sldMk cId="820364868" sldId="265"/>
        </pc:sldMkLst>
        <pc:spChg chg="add mod">
          <ac:chgData name="Federica Persico" userId="b692c908-a2ab-48bd-914e-59835c847669" providerId="ADAL" clId="{4AE38254-6DF2-4CB1-9547-A4CCF7AA7F04}" dt="2022-09-08T14:09:06.339" v="2445" actId="164"/>
          <ac:spMkLst>
            <pc:docMk/>
            <pc:sldMk cId="820364868" sldId="265"/>
            <ac:spMk id="2" creationId="{39EBD49D-C3B7-4BC4-8BA0-31A085F44182}"/>
          </ac:spMkLst>
        </pc:spChg>
        <pc:spChg chg="mod">
          <ac:chgData name="Federica Persico" userId="b692c908-a2ab-48bd-914e-59835c847669" providerId="ADAL" clId="{4AE38254-6DF2-4CB1-9547-A4CCF7AA7F04}" dt="2022-09-08T14:10:48.982" v="2489" actId="20577"/>
          <ac:spMkLst>
            <pc:docMk/>
            <pc:sldMk cId="820364868" sldId="265"/>
            <ac:spMk id="3" creationId="{41A66B83-C63C-4F05-A6B6-35ED5EEE7F98}"/>
          </ac:spMkLst>
        </pc:spChg>
        <pc:spChg chg="add mod">
          <ac:chgData name="Federica Persico" userId="b692c908-a2ab-48bd-914e-59835c847669" providerId="ADAL" clId="{4AE38254-6DF2-4CB1-9547-A4CCF7AA7F04}" dt="2022-09-08T14:11:09.204" v="2493" actId="207"/>
          <ac:spMkLst>
            <pc:docMk/>
            <pc:sldMk cId="820364868" sldId="265"/>
            <ac:spMk id="4" creationId="{A0919D0F-B539-4307-BE8E-63A60A58B401}"/>
          </ac:spMkLst>
        </pc:spChg>
        <pc:spChg chg="del">
          <ac:chgData name="Federica Persico" userId="b692c908-a2ab-48bd-914e-59835c847669" providerId="ADAL" clId="{4AE38254-6DF2-4CB1-9547-A4CCF7AA7F04}" dt="2022-09-08T14:08:28.937" v="2393" actId="478"/>
          <ac:spMkLst>
            <pc:docMk/>
            <pc:sldMk cId="820364868" sldId="265"/>
            <ac:spMk id="5" creationId="{6B619730-CD4F-4045-A674-1827FC41559E}"/>
          </ac:spMkLst>
        </pc:spChg>
        <pc:spChg chg="del">
          <ac:chgData name="Federica Persico" userId="b692c908-a2ab-48bd-914e-59835c847669" providerId="ADAL" clId="{4AE38254-6DF2-4CB1-9547-A4CCF7AA7F04}" dt="2022-09-08T14:08:28.937" v="2393" actId="478"/>
          <ac:spMkLst>
            <pc:docMk/>
            <pc:sldMk cId="820364868" sldId="265"/>
            <ac:spMk id="7" creationId="{4C73CCF1-D270-4657-B2B9-3CE731651071}"/>
          </ac:spMkLst>
        </pc:spChg>
        <pc:spChg chg="del mod">
          <ac:chgData name="Federica Persico" userId="b692c908-a2ab-48bd-914e-59835c847669" providerId="ADAL" clId="{4AE38254-6DF2-4CB1-9547-A4CCF7AA7F04}" dt="2022-09-08T14:55:34.334" v="2518" actId="478"/>
          <ac:spMkLst>
            <pc:docMk/>
            <pc:sldMk cId="820364868" sldId="265"/>
            <ac:spMk id="9" creationId="{BC1011CE-29CF-4062-95FD-3131C7306C11}"/>
          </ac:spMkLst>
        </pc:spChg>
        <pc:spChg chg="mod">
          <ac:chgData name="Federica Persico" userId="b692c908-a2ab-48bd-914e-59835c847669" providerId="ADAL" clId="{4AE38254-6DF2-4CB1-9547-A4CCF7AA7F04}" dt="2022-09-08T14:56:47.154" v="2535" actId="1076"/>
          <ac:spMkLst>
            <pc:docMk/>
            <pc:sldMk cId="820364868" sldId="265"/>
            <ac:spMk id="11" creationId="{49AACA24-4D73-4AB8-AD9F-5215D09B3029}"/>
          </ac:spMkLst>
        </pc:spChg>
        <pc:spChg chg="mod">
          <ac:chgData name="Federica Persico" userId="b692c908-a2ab-48bd-914e-59835c847669" providerId="ADAL" clId="{4AE38254-6DF2-4CB1-9547-A4CCF7AA7F04}" dt="2022-09-08T14:55:49.823" v="2523" actId="164"/>
          <ac:spMkLst>
            <pc:docMk/>
            <pc:sldMk cId="820364868" sldId="265"/>
            <ac:spMk id="12" creationId="{D7AB5181-6E5C-4BA8-BD74-173BAF416222}"/>
          </ac:spMkLst>
        </pc:spChg>
        <pc:spChg chg="del mod">
          <ac:chgData name="Federica Persico" userId="b692c908-a2ab-48bd-914e-59835c847669" providerId="ADAL" clId="{4AE38254-6DF2-4CB1-9547-A4CCF7AA7F04}" dt="2022-09-08T14:55:32.929" v="2517" actId="478"/>
          <ac:spMkLst>
            <pc:docMk/>
            <pc:sldMk cId="820364868" sldId="265"/>
            <ac:spMk id="13" creationId="{EF981B87-3330-4DFA-8144-F63F194F1402}"/>
          </ac:spMkLst>
        </pc:spChg>
        <pc:spChg chg="mod">
          <ac:chgData name="Federica Persico" userId="b692c908-a2ab-48bd-914e-59835c847669" providerId="ADAL" clId="{4AE38254-6DF2-4CB1-9547-A4CCF7AA7F04}" dt="2022-09-08T14:56:10.591" v="2527" actId="164"/>
          <ac:spMkLst>
            <pc:docMk/>
            <pc:sldMk cId="820364868" sldId="265"/>
            <ac:spMk id="14" creationId="{5CDC6D30-0813-4E81-874C-8C24C1233278}"/>
          </ac:spMkLst>
        </pc:spChg>
        <pc:spChg chg="mod">
          <ac:chgData name="Federica Persico" userId="b692c908-a2ab-48bd-914e-59835c847669" providerId="ADAL" clId="{4AE38254-6DF2-4CB1-9547-A4CCF7AA7F04}" dt="2022-09-08T14:56:23.803" v="2529" actId="164"/>
          <ac:spMkLst>
            <pc:docMk/>
            <pc:sldMk cId="820364868" sldId="265"/>
            <ac:spMk id="16" creationId="{AA524C33-3AC7-4A9F-ABE4-FD8B19221AB6}"/>
          </ac:spMkLst>
        </pc:spChg>
        <pc:spChg chg="del mod">
          <ac:chgData name="Federica Persico" userId="b692c908-a2ab-48bd-914e-59835c847669" providerId="ADAL" clId="{4AE38254-6DF2-4CB1-9547-A4CCF7AA7F04}" dt="2022-09-08T14:55:24.835" v="2516" actId="478"/>
          <ac:spMkLst>
            <pc:docMk/>
            <pc:sldMk cId="820364868" sldId="265"/>
            <ac:spMk id="17" creationId="{2B8697DC-4C26-41A9-9287-8C5FA340D2EF}"/>
          </ac:spMkLst>
        </pc:spChg>
        <pc:spChg chg="del mod">
          <ac:chgData name="Federica Persico" userId="b692c908-a2ab-48bd-914e-59835c847669" providerId="ADAL" clId="{4AE38254-6DF2-4CB1-9547-A4CCF7AA7F04}" dt="2022-09-08T14:55:23.433" v="2515" actId="478"/>
          <ac:spMkLst>
            <pc:docMk/>
            <pc:sldMk cId="820364868" sldId="265"/>
            <ac:spMk id="20" creationId="{8DE1AA1B-1099-4130-BA90-2B839A4E2E33}"/>
          </ac:spMkLst>
        </pc:spChg>
        <pc:spChg chg="add mod">
          <ac:chgData name="Federica Persico" userId="b692c908-a2ab-48bd-914e-59835c847669" providerId="ADAL" clId="{4AE38254-6DF2-4CB1-9547-A4CCF7AA7F04}" dt="2022-09-08T15:07:34.525" v="2702" actId="1076"/>
          <ac:spMkLst>
            <pc:docMk/>
            <pc:sldMk cId="820364868" sldId="265"/>
            <ac:spMk id="22" creationId="{F9CCBA80-C2B0-4A45-9CE0-200D5B7AC89B}"/>
          </ac:spMkLst>
        </pc:spChg>
        <pc:spChg chg="del">
          <ac:chgData name="Federica Persico" userId="b692c908-a2ab-48bd-914e-59835c847669" providerId="ADAL" clId="{4AE38254-6DF2-4CB1-9547-A4CCF7AA7F04}" dt="2022-09-08T14:08:28.937" v="2393" actId="478"/>
          <ac:spMkLst>
            <pc:docMk/>
            <pc:sldMk cId="820364868" sldId="265"/>
            <ac:spMk id="23" creationId="{F3C795BC-3835-4269-A4D9-CB2106C099F0}"/>
          </ac:spMkLst>
        </pc:spChg>
        <pc:spChg chg="mod">
          <ac:chgData name="Federica Persico" userId="b692c908-a2ab-48bd-914e-59835c847669" providerId="ADAL" clId="{4AE38254-6DF2-4CB1-9547-A4CCF7AA7F04}" dt="2022-09-08T14:56:47.154" v="2535" actId="1076"/>
          <ac:spMkLst>
            <pc:docMk/>
            <pc:sldMk cId="820364868" sldId="265"/>
            <ac:spMk id="25" creationId="{544DA303-B9FE-4870-9811-6021C1A542D4}"/>
          </ac:spMkLst>
        </pc:spChg>
        <pc:spChg chg="mod">
          <ac:chgData name="Federica Persico" userId="b692c908-a2ab-48bd-914e-59835c847669" providerId="ADAL" clId="{4AE38254-6DF2-4CB1-9547-A4CCF7AA7F04}" dt="2022-09-08T14:09:59.599" v="2463"/>
          <ac:spMkLst>
            <pc:docMk/>
            <pc:sldMk cId="820364868" sldId="265"/>
            <ac:spMk id="26" creationId="{B0F18608-EDDA-466C-B813-20BAEBE0BBE5}"/>
          </ac:spMkLst>
        </pc:spChg>
        <pc:spChg chg="mod">
          <ac:chgData name="Federica Persico" userId="b692c908-a2ab-48bd-914e-59835c847669" providerId="ADAL" clId="{4AE38254-6DF2-4CB1-9547-A4CCF7AA7F04}" dt="2022-09-08T14:11:05.795" v="2492" actId="207"/>
          <ac:spMkLst>
            <pc:docMk/>
            <pc:sldMk cId="820364868" sldId="265"/>
            <ac:spMk id="27" creationId="{1E801997-F117-400C-86C2-20E8E021DE56}"/>
          </ac:spMkLst>
        </pc:spChg>
        <pc:spChg chg="mod">
          <ac:chgData name="Federica Persico" userId="b692c908-a2ab-48bd-914e-59835c847669" providerId="ADAL" clId="{4AE38254-6DF2-4CB1-9547-A4CCF7AA7F04}" dt="2022-09-08T14:55:49.823" v="2523" actId="164"/>
          <ac:spMkLst>
            <pc:docMk/>
            <pc:sldMk cId="820364868" sldId="265"/>
            <ac:spMk id="29" creationId="{71067875-DEE0-45DB-B1FA-153BEAB9E484}"/>
          </ac:spMkLst>
        </pc:spChg>
        <pc:spChg chg="mod">
          <ac:chgData name="Federica Persico" userId="b692c908-a2ab-48bd-914e-59835c847669" providerId="ADAL" clId="{4AE38254-6DF2-4CB1-9547-A4CCF7AA7F04}" dt="2022-09-08T14:10:03.080" v="2465"/>
          <ac:spMkLst>
            <pc:docMk/>
            <pc:sldMk cId="820364868" sldId="265"/>
            <ac:spMk id="30" creationId="{AFF06238-255E-4209-88CD-3DD6746E45AD}"/>
          </ac:spMkLst>
        </pc:spChg>
        <pc:spChg chg="mod">
          <ac:chgData name="Federica Persico" userId="b692c908-a2ab-48bd-914e-59835c847669" providerId="ADAL" clId="{4AE38254-6DF2-4CB1-9547-A4CCF7AA7F04}" dt="2022-09-08T14:11:02.759" v="2491" actId="207"/>
          <ac:spMkLst>
            <pc:docMk/>
            <pc:sldMk cId="820364868" sldId="265"/>
            <ac:spMk id="31" creationId="{44E9FCFD-6A1D-4356-942E-49A2D0C7619F}"/>
          </ac:spMkLst>
        </pc:spChg>
        <pc:spChg chg="mod">
          <ac:chgData name="Federica Persico" userId="b692c908-a2ab-48bd-914e-59835c847669" providerId="ADAL" clId="{4AE38254-6DF2-4CB1-9547-A4CCF7AA7F04}" dt="2022-09-08T14:10:07.604" v="2467"/>
          <ac:spMkLst>
            <pc:docMk/>
            <pc:sldMk cId="820364868" sldId="265"/>
            <ac:spMk id="33" creationId="{09F9EB02-FC2A-4F4B-B21A-EC16A7B48780}"/>
          </ac:spMkLst>
        </pc:spChg>
        <pc:spChg chg="mod">
          <ac:chgData name="Federica Persico" userId="b692c908-a2ab-48bd-914e-59835c847669" providerId="ADAL" clId="{4AE38254-6DF2-4CB1-9547-A4CCF7AA7F04}" dt="2022-09-08T14:10:20.999" v="2471" actId="207"/>
          <ac:spMkLst>
            <pc:docMk/>
            <pc:sldMk cId="820364868" sldId="265"/>
            <ac:spMk id="34" creationId="{786A26F9-0DF3-437E-8EEF-385309498E5B}"/>
          </ac:spMkLst>
        </pc:spChg>
        <pc:spChg chg="add mod">
          <ac:chgData name="Federica Persico" userId="b692c908-a2ab-48bd-914e-59835c847669" providerId="ADAL" clId="{4AE38254-6DF2-4CB1-9547-A4CCF7AA7F04}" dt="2022-09-08T15:07:16.606" v="2701" actId="207"/>
          <ac:spMkLst>
            <pc:docMk/>
            <pc:sldMk cId="820364868" sldId="265"/>
            <ac:spMk id="35" creationId="{9444D7F9-69C6-42C2-8C07-F10C9CBF0CA1}"/>
          </ac:spMkLst>
        </pc:spChg>
        <pc:spChg chg="add mod">
          <ac:chgData name="Federica Persico" userId="b692c908-a2ab-48bd-914e-59835c847669" providerId="ADAL" clId="{4AE38254-6DF2-4CB1-9547-A4CCF7AA7F04}" dt="2022-09-08T14:11:55.973" v="2495" actId="164"/>
          <ac:spMkLst>
            <pc:docMk/>
            <pc:sldMk cId="820364868" sldId="265"/>
            <ac:spMk id="36" creationId="{CF175853-17CD-41D2-A039-6B2BDEBD43F3}"/>
          </ac:spMkLst>
        </pc:spChg>
        <pc:spChg chg="add del mod">
          <ac:chgData name="Federica Persico" userId="b692c908-a2ab-48bd-914e-59835c847669" providerId="ADAL" clId="{4AE38254-6DF2-4CB1-9547-A4CCF7AA7F04}" dt="2022-09-08T14:13:07" v="2505" actId="478"/>
          <ac:spMkLst>
            <pc:docMk/>
            <pc:sldMk cId="820364868" sldId="265"/>
            <ac:spMk id="37" creationId="{9296B3ED-0B39-44BF-B70A-76BBF7A445F1}"/>
          </ac:spMkLst>
        </pc:spChg>
        <pc:spChg chg="mod">
          <ac:chgData name="Federica Persico" userId="b692c908-a2ab-48bd-914e-59835c847669" providerId="ADAL" clId="{4AE38254-6DF2-4CB1-9547-A4CCF7AA7F04}" dt="2022-09-08T14:56:10.591" v="2527" actId="164"/>
          <ac:spMkLst>
            <pc:docMk/>
            <pc:sldMk cId="820364868" sldId="265"/>
            <ac:spMk id="38" creationId="{D0C9C57A-9DD2-4FF2-B3A7-B28319D692F5}"/>
          </ac:spMkLst>
        </pc:spChg>
        <pc:spChg chg="add del mod">
          <ac:chgData name="Federica Persico" userId="b692c908-a2ab-48bd-914e-59835c847669" providerId="ADAL" clId="{4AE38254-6DF2-4CB1-9547-A4CCF7AA7F04}" dt="2022-09-08T14:12:38.343" v="2500" actId="478"/>
          <ac:spMkLst>
            <pc:docMk/>
            <pc:sldMk cId="820364868" sldId="265"/>
            <ac:spMk id="39" creationId="{EEB0F2E7-45C3-4CD7-AA35-72411E50080A}"/>
          </ac:spMkLst>
        </pc:spChg>
        <pc:spChg chg="mod">
          <ac:chgData name="Federica Persico" userId="b692c908-a2ab-48bd-914e-59835c847669" providerId="ADAL" clId="{4AE38254-6DF2-4CB1-9547-A4CCF7AA7F04}" dt="2022-09-08T14:56:23.803" v="2529" actId="164"/>
          <ac:spMkLst>
            <pc:docMk/>
            <pc:sldMk cId="820364868" sldId="265"/>
            <ac:spMk id="40" creationId="{E82EC677-7753-4451-BABA-BA3C206651DC}"/>
          </ac:spMkLst>
        </pc:spChg>
        <pc:spChg chg="add del mod">
          <ac:chgData name="Federica Persico" userId="b692c908-a2ab-48bd-914e-59835c847669" providerId="ADAL" clId="{4AE38254-6DF2-4CB1-9547-A4CCF7AA7F04}" dt="2022-09-08T14:12:40.589" v="2501" actId="478"/>
          <ac:spMkLst>
            <pc:docMk/>
            <pc:sldMk cId="820364868" sldId="265"/>
            <ac:spMk id="41" creationId="{D85923EE-B6F2-4CA5-8CF8-869BA9D007F3}"/>
          </ac:spMkLst>
        </pc:spChg>
        <pc:spChg chg="add del mod">
          <ac:chgData name="Federica Persico" userId="b692c908-a2ab-48bd-914e-59835c847669" providerId="ADAL" clId="{4AE38254-6DF2-4CB1-9547-A4CCF7AA7F04}" dt="2022-09-08T14:13:01.889" v="2503" actId="478"/>
          <ac:spMkLst>
            <pc:docMk/>
            <pc:sldMk cId="820364868" sldId="265"/>
            <ac:spMk id="42" creationId="{2023F84D-D200-4FE1-8DC0-24F90D84134E}"/>
          </ac:spMkLst>
        </pc:spChg>
        <pc:spChg chg="add del mod">
          <ac:chgData name="Federica Persico" userId="b692c908-a2ab-48bd-914e-59835c847669" providerId="ADAL" clId="{4AE38254-6DF2-4CB1-9547-A4CCF7AA7F04}" dt="2022-09-08T14:34:29.883" v="2513" actId="478"/>
          <ac:spMkLst>
            <pc:docMk/>
            <pc:sldMk cId="820364868" sldId="265"/>
            <ac:spMk id="43" creationId="{8C298B88-406D-4483-8601-29667A4D1A7C}"/>
          </ac:spMkLst>
        </pc:spChg>
        <pc:spChg chg="add del mod">
          <ac:chgData name="Federica Persico" userId="b692c908-a2ab-48bd-914e-59835c847669" providerId="ADAL" clId="{4AE38254-6DF2-4CB1-9547-A4CCF7AA7F04}" dt="2022-09-08T14:13:05.162" v="2504" actId="478"/>
          <ac:spMkLst>
            <pc:docMk/>
            <pc:sldMk cId="820364868" sldId="265"/>
            <ac:spMk id="44" creationId="{F404430A-1DB7-4868-B5B9-B0EFC46B3E4E}"/>
          </ac:spMkLst>
        </pc:spChg>
        <pc:spChg chg="add mod">
          <ac:chgData name="Federica Persico" userId="b692c908-a2ab-48bd-914e-59835c847669" providerId="ADAL" clId="{4AE38254-6DF2-4CB1-9547-A4CCF7AA7F04}" dt="2022-09-08T15:07:34.525" v="2702" actId="1076"/>
          <ac:spMkLst>
            <pc:docMk/>
            <pc:sldMk cId="820364868" sldId="265"/>
            <ac:spMk id="48" creationId="{608E3BDB-2D94-4FE5-88CE-51FF52BE27D9}"/>
          </ac:spMkLst>
        </pc:spChg>
        <pc:spChg chg="add mod">
          <ac:chgData name="Federica Persico" userId="b692c908-a2ab-48bd-914e-59835c847669" providerId="ADAL" clId="{4AE38254-6DF2-4CB1-9547-A4CCF7AA7F04}" dt="2022-09-08T15:07:34.525" v="2702" actId="1076"/>
          <ac:spMkLst>
            <pc:docMk/>
            <pc:sldMk cId="820364868" sldId="265"/>
            <ac:spMk id="50" creationId="{84DDBEED-A9DF-4F54-B839-95258FD917B8}"/>
          </ac:spMkLst>
        </pc:spChg>
        <pc:spChg chg="add mod">
          <ac:chgData name="Federica Persico" userId="b692c908-a2ab-48bd-914e-59835c847669" providerId="ADAL" clId="{4AE38254-6DF2-4CB1-9547-A4CCF7AA7F04}" dt="2022-09-08T15:07:34.525" v="2702" actId="1076"/>
          <ac:spMkLst>
            <pc:docMk/>
            <pc:sldMk cId="820364868" sldId="265"/>
            <ac:spMk id="51" creationId="{6E657371-5D26-4859-9716-A3031BDB1621}"/>
          </ac:spMkLst>
        </pc:spChg>
        <pc:spChg chg="add mod">
          <ac:chgData name="Federica Persico" userId="b692c908-a2ab-48bd-914e-59835c847669" providerId="ADAL" clId="{4AE38254-6DF2-4CB1-9547-A4CCF7AA7F04}" dt="2022-09-08T15:07:34.525" v="2702" actId="1076"/>
          <ac:spMkLst>
            <pc:docMk/>
            <pc:sldMk cId="820364868" sldId="265"/>
            <ac:spMk id="53" creationId="{A4A488EF-A577-4EB8-8149-4C39EF0B54B8}"/>
          </ac:spMkLst>
        </pc:spChg>
        <pc:spChg chg="add mod">
          <ac:chgData name="Federica Persico" userId="b692c908-a2ab-48bd-914e-59835c847669" providerId="ADAL" clId="{4AE38254-6DF2-4CB1-9547-A4CCF7AA7F04}" dt="2022-09-08T15:07:34.525" v="2702" actId="1076"/>
          <ac:spMkLst>
            <pc:docMk/>
            <pc:sldMk cId="820364868" sldId="265"/>
            <ac:spMk id="55" creationId="{86A97A9A-F5EB-4052-853D-53BBC8DF3ACB}"/>
          </ac:spMkLst>
        </pc:spChg>
        <pc:spChg chg="add mod">
          <ac:chgData name="Federica Persico" userId="b692c908-a2ab-48bd-914e-59835c847669" providerId="ADAL" clId="{4AE38254-6DF2-4CB1-9547-A4CCF7AA7F04}" dt="2022-09-08T15:10:13.028" v="2760" actId="14861"/>
          <ac:spMkLst>
            <pc:docMk/>
            <pc:sldMk cId="820364868" sldId="265"/>
            <ac:spMk id="56" creationId="{D43C46EB-23C6-4A19-A5E9-2EE44662A37B}"/>
          </ac:spMkLst>
        </pc:spChg>
        <pc:grpChg chg="add mod">
          <ac:chgData name="Federica Persico" userId="b692c908-a2ab-48bd-914e-59835c847669" providerId="ADAL" clId="{4AE38254-6DF2-4CB1-9547-A4CCF7AA7F04}" dt="2022-09-08T14:56:59.799" v="2539" actId="1076"/>
          <ac:grpSpMkLst>
            <pc:docMk/>
            <pc:sldMk cId="820364868" sldId="265"/>
            <ac:grpSpMk id="6" creationId="{3FBFFB48-BE62-47AA-9AC5-02FF54D578F5}"/>
          </ac:grpSpMkLst>
        </pc:grpChg>
        <pc:grpChg chg="add mod">
          <ac:chgData name="Federica Persico" userId="b692c908-a2ab-48bd-914e-59835c847669" providerId="ADAL" clId="{4AE38254-6DF2-4CB1-9547-A4CCF7AA7F04}" dt="2022-09-08T15:07:34.525" v="2702" actId="1076"/>
          <ac:grpSpMkLst>
            <pc:docMk/>
            <pc:sldMk cId="820364868" sldId="265"/>
            <ac:grpSpMk id="8" creationId="{947DD469-B58D-457D-9AFB-63FF1A70B884}"/>
          </ac:grpSpMkLst>
        </pc:grpChg>
        <pc:grpChg chg="add mod">
          <ac:chgData name="Federica Persico" userId="b692c908-a2ab-48bd-914e-59835c847669" providerId="ADAL" clId="{4AE38254-6DF2-4CB1-9547-A4CCF7AA7F04}" dt="2022-09-08T14:56:47.154" v="2535" actId="1076"/>
          <ac:grpSpMkLst>
            <pc:docMk/>
            <pc:sldMk cId="820364868" sldId="265"/>
            <ac:grpSpMk id="10" creationId="{A2E38D2F-3F77-40AB-B437-CCDED77E75E9}"/>
          </ac:grpSpMkLst>
        </pc:grpChg>
        <pc:grpChg chg="add mod">
          <ac:chgData name="Federica Persico" userId="b692c908-a2ab-48bd-914e-59835c847669" providerId="ADAL" clId="{4AE38254-6DF2-4CB1-9547-A4CCF7AA7F04}" dt="2022-09-08T14:56:47.154" v="2535" actId="1076"/>
          <ac:grpSpMkLst>
            <pc:docMk/>
            <pc:sldMk cId="820364868" sldId="265"/>
            <ac:grpSpMk id="15" creationId="{E314977C-CDDB-4A5B-8075-AF413144127A}"/>
          </ac:grpSpMkLst>
        </pc:grpChg>
        <pc:grpChg chg="add mod">
          <ac:chgData name="Federica Persico" userId="b692c908-a2ab-48bd-914e-59835c847669" providerId="ADAL" clId="{4AE38254-6DF2-4CB1-9547-A4CCF7AA7F04}" dt="2022-09-08T14:56:47.154" v="2535" actId="1076"/>
          <ac:grpSpMkLst>
            <pc:docMk/>
            <pc:sldMk cId="820364868" sldId="265"/>
            <ac:grpSpMk id="19" creationId="{53EED4A2-3DA6-414C-9C40-06B2EECC37B2}"/>
          </ac:grpSpMkLst>
        </pc:grpChg>
        <pc:grpChg chg="add mod">
          <ac:chgData name="Federica Persico" userId="b692c908-a2ab-48bd-914e-59835c847669" providerId="ADAL" clId="{4AE38254-6DF2-4CB1-9547-A4CCF7AA7F04}" dt="2022-09-08T14:56:57.212" v="2538" actId="1076"/>
          <ac:grpSpMkLst>
            <pc:docMk/>
            <pc:sldMk cId="820364868" sldId="265"/>
            <ac:grpSpMk id="24" creationId="{1E7ED977-A385-4B7D-A98B-7570EDA1803F}"/>
          </ac:grpSpMkLst>
        </pc:grpChg>
        <pc:grpChg chg="add mod">
          <ac:chgData name="Federica Persico" userId="b692c908-a2ab-48bd-914e-59835c847669" providerId="ADAL" clId="{4AE38254-6DF2-4CB1-9547-A4CCF7AA7F04}" dt="2022-09-08T14:56:54.635" v="2537" actId="1076"/>
          <ac:grpSpMkLst>
            <pc:docMk/>
            <pc:sldMk cId="820364868" sldId="265"/>
            <ac:grpSpMk id="28" creationId="{4796B48C-CA2E-485B-9429-9DC307FABB7D}"/>
          </ac:grpSpMkLst>
        </pc:grpChg>
        <pc:grpChg chg="add mod">
          <ac:chgData name="Federica Persico" userId="b692c908-a2ab-48bd-914e-59835c847669" providerId="ADAL" clId="{4AE38254-6DF2-4CB1-9547-A4CCF7AA7F04}" dt="2022-09-08T14:56:51.833" v="2536" actId="1076"/>
          <ac:grpSpMkLst>
            <pc:docMk/>
            <pc:sldMk cId="820364868" sldId="265"/>
            <ac:grpSpMk id="32" creationId="{30F11B08-6AE0-4DE5-A685-29BDC4B15EC7}"/>
          </ac:grpSpMkLst>
        </pc:grpChg>
        <pc:cxnChg chg="add mod">
          <ac:chgData name="Federica Persico" userId="b692c908-a2ab-48bd-914e-59835c847669" providerId="ADAL" clId="{4AE38254-6DF2-4CB1-9547-A4CCF7AA7F04}" dt="2022-09-08T14:11:55.973" v="2495" actId="164"/>
          <ac:cxnSpMkLst>
            <pc:docMk/>
            <pc:sldMk cId="820364868" sldId="265"/>
            <ac:cxnSpMk id="45" creationId="{1B677DB6-951D-4297-89AF-663C0BC86AF8}"/>
          </ac:cxnSpMkLst>
        </pc:cxnChg>
        <pc:cxnChg chg="add mod">
          <ac:chgData name="Federica Persico" userId="b692c908-a2ab-48bd-914e-59835c847669" providerId="ADAL" clId="{4AE38254-6DF2-4CB1-9547-A4CCF7AA7F04}" dt="2022-09-08T14:11:55.973" v="2495" actId="164"/>
          <ac:cxnSpMkLst>
            <pc:docMk/>
            <pc:sldMk cId="820364868" sldId="265"/>
            <ac:cxnSpMk id="46" creationId="{5914C883-666E-4F6B-9033-845939DD5D16}"/>
          </ac:cxnSpMkLst>
        </pc:cxnChg>
      </pc:sldChg>
      <pc:sldChg chg="addSp delSp modSp add mod">
        <pc:chgData name="Federica Persico" userId="b692c908-a2ab-48bd-914e-59835c847669" providerId="ADAL" clId="{4AE38254-6DF2-4CB1-9547-A4CCF7AA7F04}" dt="2022-09-08T15:48:42.007" v="3122" actId="171"/>
        <pc:sldMkLst>
          <pc:docMk/>
          <pc:sldMk cId="3766225722" sldId="266"/>
        </pc:sldMkLst>
        <pc:spChg chg="mod">
          <ac:chgData name="Federica Persico" userId="b692c908-a2ab-48bd-914e-59835c847669" providerId="ADAL" clId="{4AE38254-6DF2-4CB1-9547-A4CCF7AA7F04}" dt="2022-09-08T15:31:05.489" v="2897"/>
          <ac:spMkLst>
            <pc:docMk/>
            <pc:sldMk cId="3766225722" sldId="266"/>
            <ac:spMk id="3" creationId="{41A66B83-C63C-4F05-A6B6-35ED5EEE7F98}"/>
          </ac:spMkLst>
        </pc:spChg>
        <pc:spChg chg="add del mod">
          <ac:chgData name="Federica Persico" userId="b692c908-a2ab-48bd-914e-59835c847669" providerId="ADAL" clId="{4AE38254-6DF2-4CB1-9547-A4CCF7AA7F04}" dt="2022-09-08T15:44:17.830" v="3046" actId="478"/>
          <ac:spMkLst>
            <pc:docMk/>
            <pc:sldMk cId="3766225722" sldId="266"/>
            <ac:spMk id="5" creationId="{F7EF9E7F-98A3-49C4-A7D4-78F91588A64E}"/>
          </ac:spMkLst>
        </pc:spChg>
        <pc:spChg chg="add mod">
          <ac:chgData name="Federica Persico" userId="b692c908-a2ab-48bd-914e-59835c847669" providerId="ADAL" clId="{4AE38254-6DF2-4CB1-9547-A4CCF7AA7F04}" dt="2022-09-08T15:36:04.151" v="2939" actId="20577"/>
          <ac:spMkLst>
            <pc:docMk/>
            <pc:sldMk cId="3766225722" sldId="266"/>
            <ac:spMk id="7" creationId="{48631EB7-3665-4A8B-939E-4A3DFDB240B7}"/>
          </ac:spMkLst>
        </pc:spChg>
        <pc:spChg chg="del">
          <ac:chgData name="Federica Persico" userId="b692c908-a2ab-48bd-914e-59835c847669" providerId="ADAL" clId="{4AE38254-6DF2-4CB1-9547-A4CCF7AA7F04}" dt="2022-09-08T15:15:18.179" v="2803" actId="478"/>
          <ac:spMkLst>
            <pc:docMk/>
            <pc:sldMk cId="3766225722" sldId="266"/>
            <ac:spMk id="11" creationId="{49AACA24-4D73-4AB8-AD9F-5215D09B3029}"/>
          </ac:spMkLst>
        </pc:spChg>
        <pc:spChg chg="add mod">
          <ac:chgData name="Federica Persico" userId="b692c908-a2ab-48bd-914e-59835c847669" providerId="ADAL" clId="{4AE38254-6DF2-4CB1-9547-A4CCF7AA7F04}" dt="2022-09-08T15:44:11.489" v="3045" actId="1076"/>
          <ac:spMkLst>
            <pc:docMk/>
            <pc:sldMk cId="3766225722" sldId="266"/>
            <ac:spMk id="13" creationId="{E3F427E9-D507-431E-8AB1-FD0165A0ACB2}"/>
          </ac:spMkLst>
        </pc:spChg>
        <pc:spChg chg="add mod">
          <ac:chgData name="Federica Persico" userId="b692c908-a2ab-48bd-914e-59835c847669" providerId="ADAL" clId="{4AE38254-6DF2-4CB1-9547-A4CCF7AA7F04}" dt="2022-09-08T15:44:09.273" v="3044" actId="1076"/>
          <ac:spMkLst>
            <pc:docMk/>
            <pc:sldMk cId="3766225722" sldId="266"/>
            <ac:spMk id="17" creationId="{8E7E02DB-58F8-4020-BFEA-251288DBE189}"/>
          </ac:spMkLst>
        </pc:spChg>
        <pc:spChg chg="del">
          <ac:chgData name="Federica Persico" userId="b692c908-a2ab-48bd-914e-59835c847669" providerId="ADAL" clId="{4AE38254-6DF2-4CB1-9547-A4CCF7AA7F04}" dt="2022-09-08T15:15:18.179" v="2803" actId="478"/>
          <ac:spMkLst>
            <pc:docMk/>
            <pc:sldMk cId="3766225722" sldId="266"/>
            <ac:spMk id="22" creationId="{F9CCBA80-C2B0-4A45-9CE0-200D5B7AC89B}"/>
          </ac:spMkLst>
        </pc:spChg>
        <pc:spChg chg="del">
          <ac:chgData name="Federica Persico" userId="b692c908-a2ab-48bd-914e-59835c847669" providerId="ADAL" clId="{4AE38254-6DF2-4CB1-9547-A4CCF7AA7F04}" dt="2022-09-08T15:15:18.179" v="2803" actId="478"/>
          <ac:spMkLst>
            <pc:docMk/>
            <pc:sldMk cId="3766225722" sldId="266"/>
            <ac:spMk id="25" creationId="{544DA303-B9FE-4870-9811-6021C1A542D4}"/>
          </ac:spMkLst>
        </pc:spChg>
        <pc:spChg chg="add mod">
          <ac:chgData name="Federica Persico" userId="b692c908-a2ab-48bd-914e-59835c847669" providerId="ADAL" clId="{4AE38254-6DF2-4CB1-9547-A4CCF7AA7F04}" dt="2022-09-08T15:43:55.833" v="3041" actId="403"/>
          <ac:spMkLst>
            <pc:docMk/>
            <pc:sldMk cId="3766225722" sldId="266"/>
            <ac:spMk id="41" creationId="{0E6F9DC8-E674-40E7-B7C6-E2A4682AEA78}"/>
          </ac:spMkLst>
        </pc:spChg>
        <pc:spChg chg="del">
          <ac:chgData name="Federica Persico" userId="b692c908-a2ab-48bd-914e-59835c847669" providerId="ADAL" clId="{4AE38254-6DF2-4CB1-9547-A4CCF7AA7F04}" dt="2022-09-08T15:15:18.179" v="2803" actId="478"/>
          <ac:spMkLst>
            <pc:docMk/>
            <pc:sldMk cId="3766225722" sldId="266"/>
            <ac:spMk id="48" creationId="{608E3BDB-2D94-4FE5-88CE-51FF52BE27D9}"/>
          </ac:spMkLst>
        </pc:spChg>
        <pc:spChg chg="mod">
          <ac:chgData name="Federica Persico" userId="b692c908-a2ab-48bd-914e-59835c847669" providerId="ADAL" clId="{4AE38254-6DF2-4CB1-9547-A4CCF7AA7F04}" dt="2022-09-08T15:47:37.709" v="3116" actId="1076"/>
          <ac:spMkLst>
            <pc:docMk/>
            <pc:sldMk cId="3766225722" sldId="266"/>
            <ac:spMk id="49" creationId="{405CFF8A-FB74-46AB-BDFF-24EA05D95C74}"/>
          </ac:spMkLst>
        </pc:spChg>
        <pc:spChg chg="del">
          <ac:chgData name="Federica Persico" userId="b692c908-a2ab-48bd-914e-59835c847669" providerId="ADAL" clId="{4AE38254-6DF2-4CB1-9547-A4CCF7AA7F04}" dt="2022-09-08T15:15:18.179" v="2803" actId="478"/>
          <ac:spMkLst>
            <pc:docMk/>
            <pc:sldMk cId="3766225722" sldId="266"/>
            <ac:spMk id="50" creationId="{84DDBEED-A9DF-4F54-B839-95258FD917B8}"/>
          </ac:spMkLst>
        </pc:spChg>
        <pc:spChg chg="del">
          <ac:chgData name="Federica Persico" userId="b692c908-a2ab-48bd-914e-59835c847669" providerId="ADAL" clId="{4AE38254-6DF2-4CB1-9547-A4CCF7AA7F04}" dt="2022-09-08T15:15:18.179" v="2803" actId="478"/>
          <ac:spMkLst>
            <pc:docMk/>
            <pc:sldMk cId="3766225722" sldId="266"/>
            <ac:spMk id="51" creationId="{6E657371-5D26-4859-9716-A3031BDB1621}"/>
          </ac:spMkLst>
        </pc:spChg>
        <pc:spChg chg="mod">
          <ac:chgData name="Federica Persico" userId="b692c908-a2ab-48bd-914e-59835c847669" providerId="ADAL" clId="{4AE38254-6DF2-4CB1-9547-A4CCF7AA7F04}" dt="2022-09-08T15:43:10.747" v="3038" actId="207"/>
          <ac:spMkLst>
            <pc:docMk/>
            <pc:sldMk cId="3766225722" sldId="266"/>
            <ac:spMk id="52" creationId="{42A584D1-947A-42F5-AD58-3284D806DB53}"/>
          </ac:spMkLst>
        </pc:spChg>
        <pc:spChg chg="del">
          <ac:chgData name="Federica Persico" userId="b692c908-a2ab-48bd-914e-59835c847669" providerId="ADAL" clId="{4AE38254-6DF2-4CB1-9547-A4CCF7AA7F04}" dt="2022-09-08T15:15:18.179" v="2803" actId="478"/>
          <ac:spMkLst>
            <pc:docMk/>
            <pc:sldMk cId="3766225722" sldId="266"/>
            <ac:spMk id="53" creationId="{A4A488EF-A577-4EB8-8149-4C39EF0B54B8}"/>
          </ac:spMkLst>
        </pc:spChg>
        <pc:spChg chg="del">
          <ac:chgData name="Federica Persico" userId="b692c908-a2ab-48bd-914e-59835c847669" providerId="ADAL" clId="{4AE38254-6DF2-4CB1-9547-A4CCF7AA7F04}" dt="2022-09-08T15:15:18.179" v="2803" actId="478"/>
          <ac:spMkLst>
            <pc:docMk/>
            <pc:sldMk cId="3766225722" sldId="266"/>
            <ac:spMk id="55" creationId="{86A97A9A-F5EB-4052-853D-53BBC8DF3ACB}"/>
          </ac:spMkLst>
        </pc:spChg>
        <pc:spChg chg="del">
          <ac:chgData name="Federica Persico" userId="b692c908-a2ab-48bd-914e-59835c847669" providerId="ADAL" clId="{4AE38254-6DF2-4CB1-9547-A4CCF7AA7F04}" dt="2022-09-08T15:15:18.179" v="2803" actId="478"/>
          <ac:spMkLst>
            <pc:docMk/>
            <pc:sldMk cId="3766225722" sldId="266"/>
            <ac:spMk id="56" creationId="{D43C46EB-23C6-4A19-A5E9-2EE44662A37B}"/>
          </ac:spMkLst>
        </pc:spChg>
        <pc:spChg chg="mod">
          <ac:chgData name="Federica Persico" userId="b692c908-a2ab-48bd-914e-59835c847669" providerId="ADAL" clId="{4AE38254-6DF2-4CB1-9547-A4CCF7AA7F04}" dt="2022-09-08T15:48:39.285" v="3119" actId="208"/>
          <ac:spMkLst>
            <pc:docMk/>
            <pc:sldMk cId="3766225722" sldId="266"/>
            <ac:spMk id="57" creationId="{D7167174-F2AD-4D21-AB13-25A5AA239372}"/>
          </ac:spMkLst>
        </pc:spChg>
        <pc:spChg chg="mod">
          <ac:chgData name="Federica Persico" userId="b692c908-a2ab-48bd-914e-59835c847669" providerId="ADAL" clId="{4AE38254-6DF2-4CB1-9547-A4CCF7AA7F04}" dt="2022-09-08T15:48:39.285" v="3119" actId="208"/>
          <ac:spMkLst>
            <pc:docMk/>
            <pc:sldMk cId="3766225722" sldId="266"/>
            <ac:spMk id="58" creationId="{AC7FE089-FA76-4E51-8AF9-0A0421585DB4}"/>
          </ac:spMkLst>
        </pc:spChg>
        <pc:spChg chg="mod">
          <ac:chgData name="Federica Persico" userId="b692c908-a2ab-48bd-914e-59835c847669" providerId="ADAL" clId="{4AE38254-6DF2-4CB1-9547-A4CCF7AA7F04}" dt="2022-09-08T15:48:39.285" v="3119" actId="208"/>
          <ac:spMkLst>
            <pc:docMk/>
            <pc:sldMk cId="3766225722" sldId="266"/>
            <ac:spMk id="59" creationId="{73CBCE7F-6102-4C0E-BE40-846DE0D449FF}"/>
          </ac:spMkLst>
        </pc:spChg>
        <pc:spChg chg="mod">
          <ac:chgData name="Federica Persico" userId="b692c908-a2ab-48bd-914e-59835c847669" providerId="ADAL" clId="{4AE38254-6DF2-4CB1-9547-A4CCF7AA7F04}" dt="2022-09-08T15:48:39.285" v="3119" actId="208"/>
          <ac:spMkLst>
            <pc:docMk/>
            <pc:sldMk cId="3766225722" sldId="266"/>
            <ac:spMk id="60" creationId="{6A720F86-0628-4610-97EA-F7B68A9B846A}"/>
          </ac:spMkLst>
        </pc:spChg>
        <pc:spChg chg="mod">
          <ac:chgData name="Federica Persico" userId="b692c908-a2ab-48bd-914e-59835c847669" providerId="ADAL" clId="{4AE38254-6DF2-4CB1-9547-A4CCF7AA7F04}" dt="2022-09-08T15:48:39.285" v="3119" actId="208"/>
          <ac:spMkLst>
            <pc:docMk/>
            <pc:sldMk cId="3766225722" sldId="266"/>
            <ac:spMk id="61" creationId="{92A46FE2-3B2D-4B18-9282-25575F39A7BB}"/>
          </ac:spMkLst>
        </pc:spChg>
        <pc:spChg chg="mod">
          <ac:chgData name="Federica Persico" userId="b692c908-a2ab-48bd-914e-59835c847669" providerId="ADAL" clId="{4AE38254-6DF2-4CB1-9547-A4CCF7AA7F04}" dt="2022-09-08T15:48:39.285" v="3119" actId="208"/>
          <ac:spMkLst>
            <pc:docMk/>
            <pc:sldMk cId="3766225722" sldId="266"/>
            <ac:spMk id="62" creationId="{5CEBCBC3-D436-47F1-B3B8-5327F5B3B97E}"/>
          </ac:spMkLst>
        </pc:spChg>
        <pc:spChg chg="mod">
          <ac:chgData name="Federica Persico" userId="b692c908-a2ab-48bd-914e-59835c847669" providerId="ADAL" clId="{4AE38254-6DF2-4CB1-9547-A4CCF7AA7F04}" dt="2022-09-08T15:48:39.285" v="3119" actId="208"/>
          <ac:spMkLst>
            <pc:docMk/>
            <pc:sldMk cId="3766225722" sldId="266"/>
            <ac:spMk id="63" creationId="{6DFF5ED5-4622-4562-A371-B17267FAB5CB}"/>
          </ac:spMkLst>
        </pc:spChg>
        <pc:spChg chg="mod">
          <ac:chgData name="Federica Persico" userId="b692c908-a2ab-48bd-914e-59835c847669" providerId="ADAL" clId="{4AE38254-6DF2-4CB1-9547-A4CCF7AA7F04}" dt="2022-09-08T15:48:39.285" v="3119" actId="208"/>
          <ac:spMkLst>
            <pc:docMk/>
            <pc:sldMk cId="3766225722" sldId="266"/>
            <ac:spMk id="64" creationId="{F065ED06-1088-4F64-A873-E9F04F32102B}"/>
          </ac:spMkLst>
        </pc:spChg>
        <pc:spChg chg="mod">
          <ac:chgData name="Federica Persico" userId="b692c908-a2ab-48bd-914e-59835c847669" providerId="ADAL" clId="{4AE38254-6DF2-4CB1-9547-A4CCF7AA7F04}" dt="2022-09-08T15:48:39.285" v="3119" actId="208"/>
          <ac:spMkLst>
            <pc:docMk/>
            <pc:sldMk cId="3766225722" sldId="266"/>
            <ac:spMk id="65" creationId="{1A4664A3-CCFA-4AB7-BEB2-4B727D2FF0AF}"/>
          </ac:spMkLst>
        </pc:spChg>
        <pc:spChg chg="mod">
          <ac:chgData name="Federica Persico" userId="b692c908-a2ab-48bd-914e-59835c847669" providerId="ADAL" clId="{4AE38254-6DF2-4CB1-9547-A4CCF7AA7F04}" dt="2022-09-08T15:48:39.285" v="3119" actId="208"/>
          <ac:spMkLst>
            <pc:docMk/>
            <pc:sldMk cId="3766225722" sldId="266"/>
            <ac:spMk id="66" creationId="{EF99FD10-23AE-4491-9E70-014A7AFA87F4}"/>
          </ac:spMkLst>
        </pc:spChg>
        <pc:grpChg chg="del">
          <ac:chgData name="Federica Persico" userId="b692c908-a2ab-48bd-914e-59835c847669" providerId="ADAL" clId="{4AE38254-6DF2-4CB1-9547-A4CCF7AA7F04}" dt="2022-09-08T15:15:18.179" v="2803" actId="478"/>
          <ac:grpSpMkLst>
            <pc:docMk/>
            <pc:sldMk cId="3766225722" sldId="266"/>
            <ac:grpSpMk id="6" creationId="{3FBFFB48-BE62-47AA-9AC5-02FF54D578F5}"/>
          </ac:grpSpMkLst>
        </pc:grpChg>
        <pc:grpChg chg="del">
          <ac:chgData name="Federica Persico" userId="b692c908-a2ab-48bd-914e-59835c847669" providerId="ADAL" clId="{4AE38254-6DF2-4CB1-9547-A4CCF7AA7F04}" dt="2022-09-08T15:15:18.179" v="2803" actId="478"/>
          <ac:grpSpMkLst>
            <pc:docMk/>
            <pc:sldMk cId="3766225722" sldId="266"/>
            <ac:grpSpMk id="8" creationId="{947DD469-B58D-457D-9AFB-63FF1A70B884}"/>
          </ac:grpSpMkLst>
        </pc:grpChg>
        <pc:grpChg chg="del">
          <ac:chgData name="Federica Persico" userId="b692c908-a2ab-48bd-914e-59835c847669" providerId="ADAL" clId="{4AE38254-6DF2-4CB1-9547-A4CCF7AA7F04}" dt="2022-09-08T15:15:18.179" v="2803" actId="478"/>
          <ac:grpSpMkLst>
            <pc:docMk/>
            <pc:sldMk cId="3766225722" sldId="266"/>
            <ac:grpSpMk id="10" creationId="{A2E38D2F-3F77-40AB-B437-CCDED77E75E9}"/>
          </ac:grpSpMkLst>
        </pc:grpChg>
        <pc:grpChg chg="del">
          <ac:chgData name="Federica Persico" userId="b692c908-a2ab-48bd-914e-59835c847669" providerId="ADAL" clId="{4AE38254-6DF2-4CB1-9547-A4CCF7AA7F04}" dt="2022-09-08T15:15:18.179" v="2803" actId="478"/>
          <ac:grpSpMkLst>
            <pc:docMk/>
            <pc:sldMk cId="3766225722" sldId="266"/>
            <ac:grpSpMk id="15" creationId="{E314977C-CDDB-4A5B-8075-AF413144127A}"/>
          </ac:grpSpMkLst>
        </pc:grpChg>
        <pc:grpChg chg="del">
          <ac:chgData name="Federica Persico" userId="b692c908-a2ab-48bd-914e-59835c847669" providerId="ADAL" clId="{4AE38254-6DF2-4CB1-9547-A4CCF7AA7F04}" dt="2022-09-08T15:15:18.179" v="2803" actId="478"/>
          <ac:grpSpMkLst>
            <pc:docMk/>
            <pc:sldMk cId="3766225722" sldId="266"/>
            <ac:grpSpMk id="19" creationId="{53EED4A2-3DA6-414C-9C40-06B2EECC37B2}"/>
          </ac:grpSpMkLst>
        </pc:grpChg>
        <pc:grpChg chg="del">
          <ac:chgData name="Federica Persico" userId="b692c908-a2ab-48bd-914e-59835c847669" providerId="ADAL" clId="{4AE38254-6DF2-4CB1-9547-A4CCF7AA7F04}" dt="2022-09-08T15:15:18.179" v="2803" actId="478"/>
          <ac:grpSpMkLst>
            <pc:docMk/>
            <pc:sldMk cId="3766225722" sldId="266"/>
            <ac:grpSpMk id="24" creationId="{1E7ED977-A385-4B7D-A98B-7570EDA1803F}"/>
          </ac:grpSpMkLst>
        </pc:grpChg>
        <pc:grpChg chg="del">
          <ac:chgData name="Federica Persico" userId="b692c908-a2ab-48bd-914e-59835c847669" providerId="ADAL" clId="{4AE38254-6DF2-4CB1-9547-A4CCF7AA7F04}" dt="2022-09-08T15:15:18.179" v="2803" actId="478"/>
          <ac:grpSpMkLst>
            <pc:docMk/>
            <pc:sldMk cId="3766225722" sldId="266"/>
            <ac:grpSpMk id="28" creationId="{4796B48C-CA2E-485B-9429-9DC307FABB7D}"/>
          </ac:grpSpMkLst>
        </pc:grpChg>
        <pc:grpChg chg="del">
          <ac:chgData name="Federica Persico" userId="b692c908-a2ab-48bd-914e-59835c847669" providerId="ADAL" clId="{4AE38254-6DF2-4CB1-9547-A4CCF7AA7F04}" dt="2022-09-08T15:15:18.179" v="2803" actId="478"/>
          <ac:grpSpMkLst>
            <pc:docMk/>
            <pc:sldMk cId="3766225722" sldId="266"/>
            <ac:grpSpMk id="32" creationId="{30F11B08-6AE0-4DE5-A685-29BDC4B15EC7}"/>
          </ac:grpSpMkLst>
        </pc:grpChg>
        <pc:grpChg chg="add mod">
          <ac:chgData name="Federica Persico" userId="b692c908-a2ab-48bd-914e-59835c847669" providerId="ADAL" clId="{4AE38254-6DF2-4CB1-9547-A4CCF7AA7F04}" dt="2022-09-08T15:46:38.295" v="3114" actId="14100"/>
          <ac:grpSpMkLst>
            <pc:docMk/>
            <pc:sldMk cId="3766225722" sldId="266"/>
            <ac:grpSpMk id="47" creationId="{E0136E44-A2CD-43F7-9B1C-2E7912D0272C}"/>
          </ac:grpSpMkLst>
        </pc:grpChg>
        <pc:grpChg chg="add mod ord">
          <ac:chgData name="Federica Persico" userId="b692c908-a2ab-48bd-914e-59835c847669" providerId="ADAL" clId="{4AE38254-6DF2-4CB1-9547-A4CCF7AA7F04}" dt="2022-09-08T15:48:42.007" v="3122" actId="171"/>
          <ac:grpSpMkLst>
            <pc:docMk/>
            <pc:sldMk cId="3766225722" sldId="266"/>
            <ac:grpSpMk id="54" creationId="{0C9969FA-A374-4670-939C-C7475EC5C539}"/>
          </ac:grpSpMkLst>
        </pc:grpChg>
      </pc:sldChg>
      <pc:sldChg chg="addSp delSp modSp add mod">
        <pc:chgData name="Federica Persico" userId="b692c908-a2ab-48bd-914e-59835c847669" providerId="ADAL" clId="{4AE38254-6DF2-4CB1-9547-A4CCF7AA7F04}" dt="2022-09-09T09:49:21.273" v="4504" actId="20577"/>
        <pc:sldMkLst>
          <pc:docMk/>
          <pc:sldMk cId="3158770479" sldId="267"/>
        </pc:sldMkLst>
        <pc:spChg chg="add del mod">
          <ac:chgData name="Federica Persico" userId="b692c908-a2ab-48bd-914e-59835c847669" providerId="ADAL" clId="{4AE38254-6DF2-4CB1-9547-A4CCF7AA7F04}" dt="2022-09-09T08:51:48.984" v="3173" actId="478"/>
          <ac:spMkLst>
            <pc:docMk/>
            <pc:sldMk cId="3158770479" sldId="267"/>
            <ac:spMk id="4" creationId="{09541716-55B1-4308-87BE-D01C200234E6}"/>
          </ac:spMkLst>
        </pc:spChg>
        <pc:spChg chg="add mod">
          <ac:chgData name="Federica Persico" userId="b692c908-a2ab-48bd-914e-59835c847669" providerId="ADAL" clId="{4AE38254-6DF2-4CB1-9547-A4CCF7AA7F04}" dt="2022-09-09T09:49:21.273" v="4504" actId="20577"/>
          <ac:spMkLst>
            <pc:docMk/>
            <pc:sldMk cId="3158770479" sldId="267"/>
            <ac:spMk id="4" creationId="{B014F107-17CD-4A09-A3FA-9DCB7BF4B776}"/>
          </ac:spMkLst>
        </pc:spChg>
        <pc:spChg chg="add mod">
          <ac:chgData name="Federica Persico" userId="b692c908-a2ab-48bd-914e-59835c847669" providerId="ADAL" clId="{4AE38254-6DF2-4CB1-9547-A4CCF7AA7F04}" dt="2022-09-09T09:36:32.565" v="4379" actId="1076"/>
          <ac:spMkLst>
            <pc:docMk/>
            <pc:sldMk cId="3158770479" sldId="267"/>
            <ac:spMk id="9" creationId="{48094BBC-873B-4A1E-B2D3-478C2E21638C}"/>
          </ac:spMkLst>
        </pc:spChg>
        <pc:spChg chg="mod">
          <ac:chgData name="Federica Persico" userId="b692c908-a2ab-48bd-914e-59835c847669" providerId="ADAL" clId="{4AE38254-6DF2-4CB1-9547-A4CCF7AA7F04}" dt="2022-09-09T09:46:09.763" v="4464"/>
          <ac:spMkLst>
            <pc:docMk/>
            <pc:sldMk cId="3158770479" sldId="267"/>
            <ac:spMk id="20" creationId="{325EA5BE-1C15-49D4-8786-AAAE9D0F383F}"/>
          </ac:spMkLst>
        </pc:spChg>
        <pc:spChg chg="mod">
          <ac:chgData name="Federica Persico" userId="b692c908-a2ab-48bd-914e-59835c847669" providerId="ADAL" clId="{4AE38254-6DF2-4CB1-9547-A4CCF7AA7F04}" dt="2022-09-09T09:46:09.763" v="4464"/>
          <ac:spMkLst>
            <pc:docMk/>
            <pc:sldMk cId="3158770479" sldId="267"/>
            <ac:spMk id="21" creationId="{34EBEF97-E4C3-4A9A-A49A-EE5E61309066}"/>
          </ac:spMkLst>
        </pc:spChg>
        <pc:spChg chg="mod">
          <ac:chgData name="Federica Persico" userId="b692c908-a2ab-48bd-914e-59835c847669" providerId="ADAL" clId="{4AE38254-6DF2-4CB1-9547-A4CCF7AA7F04}" dt="2022-09-09T09:46:09.763" v="4464"/>
          <ac:spMkLst>
            <pc:docMk/>
            <pc:sldMk cId="3158770479" sldId="267"/>
            <ac:spMk id="22" creationId="{940E57E1-3D24-4F35-AB68-979D27329F58}"/>
          </ac:spMkLst>
        </pc:spChg>
        <pc:spChg chg="mod">
          <ac:chgData name="Federica Persico" userId="b692c908-a2ab-48bd-914e-59835c847669" providerId="ADAL" clId="{4AE38254-6DF2-4CB1-9547-A4CCF7AA7F04}" dt="2022-09-09T09:46:09.763" v="4464"/>
          <ac:spMkLst>
            <pc:docMk/>
            <pc:sldMk cId="3158770479" sldId="267"/>
            <ac:spMk id="23" creationId="{BDD135B4-6E67-4D4A-AAF4-A0AC0684A481}"/>
          </ac:spMkLst>
        </pc:spChg>
        <pc:spChg chg="mod">
          <ac:chgData name="Federica Persico" userId="b692c908-a2ab-48bd-914e-59835c847669" providerId="ADAL" clId="{4AE38254-6DF2-4CB1-9547-A4CCF7AA7F04}" dt="2022-09-09T09:46:09.763" v="4464"/>
          <ac:spMkLst>
            <pc:docMk/>
            <pc:sldMk cId="3158770479" sldId="267"/>
            <ac:spMk id="24" creationId="{781F57E2-ED7F-497F-8C2A-524DB4305C79}"/>
          </ac:spMkLst>
        </pc:spChg>
        <pc:spChg chg="mod">
          <ac:chgData name="Federica Persico" userId="b692c908-a2ab-48bd-914e-59835c847669" providerId="ADAL" clId="{4AE38254-6DF2-4CB1-9547-A4CCF7AA7F04}" dt="2022-09-09T09:46:09.763" v="4464"/>
          <ac:spMkLst>
            <pc:docMk/>
            <pc:sldMk cId="3158770479" sldId="267"/>
            <ac:spMk id="25" creationId="{9383F82A-2F6A-4CDD-A6CE-57E9801CF0D3}"/>
          </ac:spMkLst>
        </pc:spChg>
        <pc:spChg chg="mod">
          <ac:chgData name="Federica Persico" userId="b692c908-a2ab-48bd-914e-59835c847669" providerId="ADAL" clId="{4AE38254-6DF2-4CB1-9547-A4CCF7AA7F04}" dt="2022-09-09T09:46:09.763" v="4464"/>
          <ac:spMkLst>
            <pc:docMk/>
            <pc:sldMk cId="3158770479" sldId="267"/>
            <ac:spMk id="26" creationId="{C323D7A6-DAA2-4165-9FD9-B0CEAACE11C5}"/>
          </ac:spMkLst>
        </pc:spChg>
        <pc:spChg chg="mod">
          <ac:chgData name="Federica Persico" userId="b692c908-a2ab-48bd-914e-59835c847669" providerId="ADAL" clId="{4AE38254-6DF2-4CB1-9547-A4CCF7AA7F04}" dt="2022-09-09T09:46:09.763" v="4464"/>
          <ac:spMkLst>
            <pc:docMk/>
            <pc:sldMk cId="3158770479" sldId="267"/>
            <ac:spMk id="27" creationId="{68C2F893-1865-40B2-BB3F-D2FBE1CF9A40}"/>
          </ac:spMkLst>
        </pc:spChg>
        <pc:spChg chg="mod">
          <ac:chgData name="Federica Persico" userId="b692c908-a2ab-48bd-914e-59835c847669" providerId="ADAL" clId="{4AE38254-6DF2-4CB1-9547-A4CCF7AA7F04}" dt="2022-09-09T09:46:09.763" v="4464"/>
          <ac:spMkLst>
            <pc:docMk/>
            <pc:sldMk cId="3158770479" sldId="267"/>
            <ac:spMk id="28" creationId="{99B0F8D4-00D9-4B28-AB1C-AFBDF1681E24}"/>
          </ac:spMkLst>
        </pc:spChg>
        <pc:spChg chg="mod">
          <ac:chgData name="Federica Persico" userId="b692c908-a2ab-48bd-914e-59835c847669" providerId="ADAL" clId="{4AE38254-6DF2-4CB1-9547-A4CCF7AA7F04}" dt="2022-09-09T09:46:09.763" v="4464"/>
          <ac:spMkLst>
            <pc:docMk/>
            <pc:sldMk cId="3158770479" sldId="267"/>
            <ac:spMk id="29" creationId="{6B05B337-1E0B-4333-A2AE-F45FDA5136DF}"/>
          </ac:spMkLst>
        </pc:spChg>
        <pc:spChg chg="mod">
          <ac:chgData name="Federica Persico" userId="b692c908-a2ab-48bd-914e-59835c847669" providerId="ADAL" clId="{4AE38254-6DF2-4CB1-9547-A4CCF7AA7F04}" dt="2022-09-09T09:46:09.763" v="4464"/>
          <ac:spMkLst>
            <pc:docMk/>
            <pc:sldMk cId="3158770479" sldId="267"/>
            <ac:spMk id="30" creationId="{499FB5BE-3C4B-491F-9A81-0E81036022C2}"/>
          </ac:spMkLst>
        </pc:spChg>
        <pc:spChg chg="mod">
          <ac:chgData name="Federica Persico" userId="b692c908-a2ab-48bd-914e-59835c847669" providerId="ADAL" clId="{4AE38254-6DF2-4CB1-9547-A4CCF7AA7F04}" dt="2022-09-09T09:46:09.763" v="4464"/>
          <ac:spMkLst>
            <pc:docMk/>
            <pc:sldMk cId="3158770479" sldId="267"/>
            <ac:spMk id="31" creationId="{CB921847-F39D-4BAF-942D-D444CE5D3062}"/>
          </ac:spMkLst>
        </pc:spChg>
        <pc:spChg chg="mod">
          <ac:chgData name="Federica Persico" userId="b692c908-a2ab-48bd-914e-59835c847669" providerId="ADAL" clId="{4AE38254-6DF2-4CB1-9547-A4CCF7AA7F04}" dt="2022-09-09T09:46:09.763" v="4464"/>
          <ac:spMkLst>
            <pc:docMk/>
            <pc:sldMk cId="3158770479" sldId="267"/>
            <ac:spMk id="32" creationId="{E648A7B1-39FD-4C06-9191-1970B94863FD}"/>
          </ac:spMkLst>
        </pc:spChg>
        <pc:spChg chg="mod">
          <ac:chgData name="Federica Persico" userId="b692c908-a2ab-48bd-914e-59835c847669" providerId="ADAL" clId="{4AE38254-6DF2-4CB1-9547-A4CCF7AA7F04}" dt="2022-09-09T09:46:09.763" v="4464"/>
          <ac:spMkLst>
            <pc:docMk/>
            <pc:sldMk cId="3158770479" sldId="267"/>
            <ac:spMk id="33" creationId="{3A17CBEF-CC8A-4360-BCAF-BA896EB2BD78}"/>
          </ac:spMkLst>
        </pc:spChg>
        <pc:spChg chg="mod">
          <ac:chgData name="Federica Persico" userId="b692c908-a2ab-48bd-914e-59835c847669" providerId="ADAL" clId="{4AE38254-6DF2-4CB1-9547-A4CCF7AA7F04}" dt="2022-09-09T09:46:09.763" v="4464"/>
          <ac:spMkLst>
            <pc:docMk/>
            <pc:sldMk cId="3158770479" sldId="267"/>
            <ac:spMk id="34" creationId="{88C13EF7-E4F1-4307-957E-77097B885A28}"/>
          </ac:spMkLst>
        </pc:spChg>
        <pc:spChg chg="mod">
          <ac:chgData name="Federica Persico" userId="b692c908-a2ab-48bd-914e-59835c847669" providerId="ADAL" clId="{4AE38254-6DF2-4CB1-9547-A4CCF7AA7F04}" dt="2022-09-09T09:46:09.763" v="4464"/>
          <ac:spMkLst>
            <pc:docMk/>
            <pc:sldMk cId="3158770479" sldId="267"/>
            <ac:spMk id="35" creationId="{4B7F96D4-7D32-4BC3-AEF9-5DCEB5E3284C}"/>
          </ac:spMkLst>
        </pc:spChg>
        <pc:spChg chg="mod">
          <ac:chgData name="Federica Persico" userId="b692c908-a2ab-48bd-914e-59835c847669" providerId="ADAL" clId="{4AE38254-6DF2-4CB1-9547-A4CCF7AA7F04}" dt="2022-09-09T09:46:09.763" v="4464"/>
          <ac:spMkLst>
            <pc:docMk/>
            <pc:sldMk cId="3158770479" sldId="267"/>
            <ac:spMk id="36" creationId="{52241FAC-9DAA-474A-A4DF-C1F1BA647B84}"/>
          </ac:spMkLst>
        </pc:spChg>
        <pc:spChg chg="mod">
          <ac:chgData name="Federica Persico" userId="b692c908-a2ab-48bd-914e-59835c847669" providerId="ADAL" clId="{4AE38254-6DF2-4CB1-9547-A4CCF7AA7F04}" dt="2022-09-09T09:46:09.763" v="4464"/>
          <ac:spMkLst>
            <pc:docMk/>
            <pc:sldMk cId="3158770479" sldId="267"/>
            <ac:spMk id="37" creationId="{9994C128-406B-48D1-8C01-548EA30E1250}"/>
          </ac:spMkLst>
        </pc:spChg>
        <pc:spChg chg="mod">
          <ac:chgData name="Federica Persico" userId="b692c908-a2ab-48bd-914e-59835c847669" providerId="ADAL" clId="{4AE38254-6DF2-4CB1-9547-A4CCF7AA7F04}" dt="2022-09-09T09:46:09.763" v="4464"/>
          <ac:spMkLst>
            <pc:docMk/>
            <pc:sldMk cId="3158770479" sldId="267"/>
            <ac:spMk id="38" creationId="{F607EE0E-E424-4C5D-88B4-2A236F379D3A}"/>
          </ac:spMkLst>
        </pc:spChg>
        <pc:spChg chg="mod">
          <ac:chgData name="Federica Persico" userId="b692c908-a2ab-48bd-914e-59835c847669" providerId="ADAL" clId="{4AE38254-6DF2-4CB1-9547-A4CCF7AA7F04}" dt="2022-09-09T09:46:09.763" v="4464"/>
          <ac:spMkLst>
            <pc:docMk/>
            <pc:sldMk cId="3158770479" sldId="267"/>
            <ac:spMk id="39" creationId="{29FD1C1F-09FB-45F9-9467-6321A26F07B0}"/>
          </ac:spMkLst>
        </pc:spChg>
        <pc:spChg chg="mod">
          <ac:chgData name="Federica Persico" userId="b692c908-a2ab-48bd-914e-59835c847669" providerId="ADAL" clId="{4AE38254-6DF2-4CB1-9547-A4CCF7AA7F04}" dt="2022-09-09T09:46:09.763" v="4464"/>
          <ac:spMkLst>
            <pc:docMk/>
            <pc:sldMk cId="3158770479" sldId="267"/>
            <ac:spMk id="40" creationId="{03DEB767-54CB-49D0-B889-8478F4F4F735}"/>
          </ac:spMkLst>
        </pc:spChg>
        <pc:spChg chg="mod">
          <ac:chgData name="Federica Persico" userId="b692c908-a2ab-48bd-914e-59835c847669" providerId="ADAL" clId="{4AE38254-6DF2-4CB1-9547-A4CCF7AA7F04}" dt="2022-09-09T09:46:09.763" v="4464"/>
          <ac:spMkLst>
            <pc:docMk/>
            <pc:sldMk cId="3158770479" sldId="267"/>
            <ac:spMk id="41" creationId="{6E1F9289-8E79-43BF-892A-A463CA4D79B8}"/>
          </ac:spMkLst>
        </pc:spChg>
        <pc:spChg chg="mod">
          <ac:chgData name="Federica Persico" userId="b692c908-a2ab-48bd-914e-59835c847669" providerId="ADAL" clId="{4AE38254-6DF2-4CB1-9547-A4CCF7AA7F04}" dt="2022-09-09T09:46:09.763" v="4464"/>
          <ac:spMkLst>
            <pc:docMk/>
            <pc:sldMk cId="3158770479" sldId="267"/>
            <ac:spMk id="42" creationId="{454B1A35-6FEE-472D-8556-7906FC367EFD}"/>
          </ac:spMkLst>
        </pc:spChg>
        <pc:spChg chg="mod">
          <ac:chgData name="Federica Persico" userId="b692c908-a2ab-48bd-914e-59835c847669" providerId="ADAL" clId="{4AE38254-6DF2-4CB1-9547-A4CCF7AA7F04}" dt="2022-09-09T09:46:09.763" v="4464"/>
          <ac:spMkLst>
            <pc:docMk/>
            <pc:sldMk cId="3158770479" sldId="267"/>
            <ac:spMk id="43" creationId="{3CB34528-3D30-4559-A68C-BBAB64C249AA}"/>
          </ac:spMkLst>
        </pc:spChg>
        <pc:spChg chg="mod">
          <ac:chgData name="Federica Persico" userId="b692c908-a2ab-48bd-914e-59835c847669" providerId="ADAL" clId="{4AE38254-6DF2-4CB1-9547-A4CCF7AA7F04}" dt="2022-09-09T09:46:09.763" v="4464"/>
          <ac:spMkLst>
            <pc:docMk/>
            <pc:sldMk cId="3158770479" sldId="267"/>
            <ac:spMk id="44" creationId="{32061870-E88F-48C5-89E9-83E45D5477CF}"/>
          </ac:spMkLst>
        </pc:spChg>
        <pc:grpChg chg="add mod">
          <ac:chgData name="Federica Persico" userId="b692c908-a2ab-48bd-914e-59835c847669" providerId="ADAL" clId="{4AE38254-6DF2-4CB1-9547-A4CCF7AA7F04}" dt="2022-09-09T09:47:30.229" v="4476" actId="1076"/>
          <ac:grpSpMkLst>
            <pc:docMk/>
            <pc:sldMk cId="3158770479" sldId="267"/>
            <ac:grpSpMk id="14" creationId="{8DC10D9C-CD43-48DC-BCFC-A7BA34A7B007}"/>
          </ac:grpSpMkLst>
        </pc:grpChg>
        <pc:grpChg chg="mod">
          <ac:chgData name="Federica Persico" userId="b692c908-a2ab-48bd-914e-59835c847669" providerId="ADAL" clId="{4AE38254-6DF2-4CB1-9547-A4CCF7AA7F04}" dt="2022-09-09T09:46:09.763" v="4464"/>
          <ac:grpSpMkLst>
            <pc:docMk/>
            <pc:sldMk cId="3158770479" sldId="267"/>
            <ac:grpSpMk id="15" creationId="{95564BFA-CA6C-4220-BD74-9DD247BD5154}"/>
          </ac:grpSpMkLst>
        </pc:grpChg>
        <pc:grpChg chg="mod">
          <ac:chgData name="Federica Persico" userId="b692c908-a2ab-48bd-914e-59835c847669" providerId="ADAL" clId="{4AE38254-6DF2-4CB1-9547-A4CCF7AA7F04}" dt="2022-09-09T09:46:09.763" v="4464"/>
          <ac:grpSpMkLst>
            <pc:docMk/>
            <pc:sldMk cId="3158770479" sldId="267"/>
            <ac:grpSpMk id="16" creationId="{98657D3E-308F-42CF-99CD-5808E8FA9C88}"/>
          </ac:grpSpMkLst>
        </pc:grpChg>
        <pc:grpChg chg="mod">
          <ac:chgData name="Federica Persico" userId="b692c908-a2ab-48bd-914e-59835c847669" providerId="ADAL" clId="{4AE38254-6DF2-4CB1-9547-A4CCF7AA7F04}" dt="2022-09-09T09:46:09.763" v="4464"/>
          <ac:grpSpMkLst>
            <pc:docMk/>
            <pc:sldMk cId="3158770479" sldId="267"/>
            <ac:grpSpMk id="17" creationId="{E89BC9E1-BBB4-44B4-84D4-3D92E289DB0F}"/>
          </ac:grpSpMkLst>
        </pc:grpChg>
        <pc:grpChg chg="mod">
          <ac:chgData name="Federica Persico" userId="b692c908-a2ab-48bd-914e-59835c847669" providerId="ADAL" clId="{4AE38254-6DF2-4CB1-9547-A4CCF7AA7F04}" dt="2022-09-09T09:46:09.763" v="4464"/>
          <ac:grpSpMkLst>
            <pc:docMk/>
            <pc:sldMk cId="3158770479" sldId="267"/>
            <ac:grpSpMk id="18" creationId="{49CF8821-F7A8-4BD5-8749-E7A1F5FBB930}"/>
          </ac:grpSpMkLst>
        </pc:grpChg>
        <pc:grpChg chg="mod">
          <ac:chgData name="Federica Persico" userId="b692c908-a2ab-48bd-914e-59835c847669" providerId="ADAL" clId="{4AE38254-6DF2-4CB1-9547-A4CCF7AA7F04}" dt="2022-09-09T09:46:09.763" v="4464"/>
          <ac:grpSpMkLst>
            <pc:docMk/>
            <pc:sldMk cId="3158770479" sldId="267"/>
            <ac:grpSpMk id="19" creationId="{BB3B20A0-EB27-4AE1-9AF4-F902FE35C7E8}"/>
          </ac:grpSpMkLst>
        </pc:grpChg>
        <pc:graphicFrameChg chg="add mod">
          <ac:chgData name="Federica Persico" userId="b692c908-a2ab-48bd-914e-59835c847669" providerId="ADAL" clId="{4AE38254-6DF2-4CB1-9547-A4CCF7AA7F04}" dt="2022-09-09T09:48:55.744" v="4477" actId="1076"/>
          <ac:graphicFrameMkLst>
            <pc:docMk/>
            <pc:sldMk cId="3158770479" sldId="267"/>
            <ac:graphicFrameMk id="8" creationId="{0C159E33-1EB8-45F6-979D-E40F12264BD8}"/>
          </ac:graphicFrameMkLst>
        </pc:graphicFrameChg>
        <pc:graphicFrameChg chg="add mod">
          <ac:chgData name="Federica Persico" userId="b692c908-a2ab-48bd-914e-59835c847669" providerId="ADAL" clId="{4AE38254-6DF2-4CB1-9547-A4CCF7AA7F04}" dt="2022-09-09T09:42:07.914" v="4429" actId="20577"/>
          <ac:graphicFrameMkLst>
            <pc:docMk/>
            <pc:sldMk cId="3158770479" sldId="267"/>
            <ac:graphicFrameMk id="11" creationId="{4188A524-B7E6-4A17-B546-4413916634D3}"/>
          </ac:graphicFrameMkLst>
        </pc:graphicFrameChg>
        <pc:graphicFrameChg chg="add mod">
          <ac:chgData name="Federica Persico" userId="b692c908-a2ab-48bd-914e-59835c847669" providerId="ADAL" clId="{4AE38254-6DF2-4CB1-9547-A4CCF7AA7F04}" dt="2022-09-09T09:46:24.495" v="4469" actId="1076"/>
          <ac:graphicFrameMkLst>
            <pc:docMk/>
            <pc:sldMk cId="3158770479" sldId="267"/>
            <ac:graphicFrameMk id="13" creationId="{00BEDCDC-661D-4227-BAD1-730F8BCB9F57}"/>
          </ac:graphicFrameMkLst>
        </pc:graphicFrameChg>
      </pc:sldChg>
      <pc:sldChg chg="addSp modSp add mod">
        <pc:chgData name="Federica Persico" userId="b692c908-a2ab-48bd-914e-59835c847669" providerId="ADAL" clId="{4AE38254-6DF2-4CB1-9547-A4CCF7AA7F04}" dt="2022-09-09T09:01:32.074" v="3256" actId="1076"/>
        <pc:sldMkLst>
          <pc:docMk/>
          <pc:sldMk cId="4130425225" sldId="268"/>
        </pc:sldMkLst>
        <pc:spChg chg="mod">
          <ac:chgData name="Federica Persico" userId="b692c908-a2ab-48bd-914e-59835c847669" providerId="ADAL" clId="{4AE38254-6DF2-4CB1-9547-A4CCF7AA7F04}" dt="2022-09-09T08:55:35.292" v="3223" actId="1076"/>
          <ac:spMkLst>
            <pc:docMk/>
            <pc:sldMk cId="4130425225" sldId="268"/>
            <ac:spMk id="3" creationId="{64B275D3-380C-46AA-85F0-90EE37AE473D}"/>
          </ac:spMkLst>
        </pc:spChg>
        <pc:spChg chg="add mod">
          <ac:chgData name="Federica Persico" userId="b692c908-a2ab-48bd-914e-59835c847669" providerId="ADAL" clId="{4AE38254-6DF2-4CB1-9547-A4CCF7AA7F04}" dt="2022-09-09T09:01:27.608" v="3255" actId="1076"/>
          <ac:spMkLst>
            <pc:docMk/>
            <pc:sldMk cId="4130425225" sldId="268"/>
            <ac:spMk id="4" creationId="{DE42F1DD-629D-4A63-8D1A-C6B19E17E15F}"/>
          </ac:spMkLst>
        </pc:spChg>
        <pc:graphicFrameChg chg="add mod">
          <ac:chgData name="Federica Persico" userId="b692c908-a2ab-48bd-914e-59835c847669" providerId="ADAL" clId="{4AE38254-6DF2-4CB1-9547-A4CCF7AA7F04}" dt="2022-09-09T08:58:43.390" v="3251" actId="12789"/>
          <ac:graphicFrameMkLst>
            <pc:docMk/>
            <pc:sldMk cId="4130425225" sldId="268"/>
            <ac:graphicFrameMk id="9" creationId="{D3FDCE25-5946-4360-BD3A-00DFE6699E40}"/>
          </ac:graphicFrameMkLst>
        </pc:graphicFrameChg>
        <pc:graphicFrameChg chg="add mod">
          <ac:chgData name="Federica Persico" userId="b692c908-a2ab-48bd-914e-59835c847669" providerId="ADAL" clId="{4AE38254-6DF2-4CB1-9547-A4CCF7AA7F04}" dt="2022-09-09T08:57:59.769" v="3245" actId="14100"/>
          <ac:graphicFrameMkLst>
            <pc:docMk/>
            <pc:sldMk cId="4130425225" sldId="268"/>
            <ac:graphicFrameMk id="10" creationId="{6A16D8F3-6780-40D0-8097-3DCBC9AAAD6B}"/>
          </ac:graphicFrameMkLst>
        </pc:graphicFrameChg>
        <pc:graphicFrameChg chg="add mod">
          <ac:chgData name="Federica Persico" userId="b692c908-a2ab-48bd-914e-59835c847669" providerId="ADAL" clId="{4AE38254-6DF2-4CB1-9547-A4CCF7AA7F04}" dt="2022-09-09T08:57:20.348" v="3236" actId="1076"/>
          <ac:graphicFrameMkLst>
            <pc:docMk/>
            <pc:sldMk cId="4130425225" sldId="268"/>
            <ac:graphicFrameMk id="11" creationId="{FA8FFB2A-5940-4F5E-BE45-0A434CC07D26}"/>
          </ac:graphicFrameMkLst>
        </pc:graphicFrameChg>
        <pc:graphicFrameChg chg="add mod">
          <ac:chgData name="Federica Persico" userId="b692c908-a2ab-48bd-914e-59835c847669" providerId="ADAL" clId="{4AE38254-6DF2-4CB1-9547-A4CCF7AA7F04}" dt="2022-09-09T08:58:43.390" v="3251" actId="12789"/>
          <ac:graphicFrameMkLst>
            <pc:docMk/>
            <pc:sldMk cId="4130425225" sldId="268"/>
            <ac:graphicFrameMk id="12" creationId="{07022F7D-8EE1-46B9-A4C7-FD1BD4FD39F3}"/>
          </ac:graphicFrameMkLst>
        </pc:graphicFrameChg>
        <pc:graphicFrameChg chg="add mod">
          <ac:chgData name="Federica Persico" userId="b692c908-a2ab-48bd-914e-59835c847669" providerId="ADAL" clId="{4AE38254-6DF2-4CB1-9547-A4CCF7AA7F04}" dt="2022-09-09T08:58:43.390" v="3251" actId="12789"/>
          <ac:graphicFrameMkLst>
            <pc:docMk/>
            <pc:sldMk cId="4130425225" sldId="268"/>
            <ac:graphicFrameMk id="14" creationId="{C9EAC66E-BD65-4EDF-8E7D-767E69DE5DF2}"/>
          </ac:graphicFrameMkLst>
        </pc:graphicFrameChg>
        <pc:graphicFrameChg chg="add mod">
          <ac:chgData name="Federica Persico" userId="b692c908-a2ab-48bd-914e-59835c847669" providerId="ADAL" clId="{4AE38254-6DF2-4CB1-9547-A4CCF7AA7F04}" dt="2022-09-09T08:57:20.348" v="3236" actId="1076"/>
          <ac:graphicFrameMkLst>
            <pc:docMk/>
            <pc:sldMk cId="4130425225" sldId="268"/>
            <ac:graphicFrameMk id="15" creationId="{E50DC9B6-A179-48F0-AEE8-428DB2A79FE3}"/>
          </ac:graphicFrameMkLst>
        </pc:graphicFrameChg>
        <pc:picChg chg="add mod">
          <ac:chgData name="Federica Persico" userId="b692c908-a2ab-48bd-914e-59835c847669" providerId="ADAL" clId="{4AE38254-6DF2-4CB1-9547-A4CCF7AA7F04}" dt="2022-09-09T09:01:32.074" v="3256" actId="1076"/>
          <ac:picMkLst>
            <pc:docMk/>
            <pc:sldMk cId="4130425225" sldId="268"/>
            <ac:picMk id="13" creationId="{A208581A-7C9E-4371-887C-B3975F7E29B1}"/>
          </ac:picMkLst>
        </pc:picChg>
      </pc:sldChg>
      <pc:sldChg chg="add del">
        <pc:chgData name="Federica Persico" userId="b692c908-a2ab-48bd-914e-59835c847669" providerId="ADAL" clId="{4AE38254-6DF2-4CB1-9547-A4CCF7AA7F04}" dt="2022-09-08T09:04:09.603" v="263" actId="2696"/>
        <pc:sldMkLst>
          <pc:docMk/>
          <pc:sldMk cId="765741099" sldId="269"/>
        </pc:sldMkLst>
      </pc:sldChg>
      <pc:sldChg chg="addSp delSp modSp add mod">
        <pc:chgData name="Federica Persico" userId="b692c908-a2ab-48bd-914e-59835c847669" providerId="ADAL" clId="{4AE38254-6DF2-4CB1-9547-A4CCF7AA7F04}" dt="2022-09-09T09:28:52.075" v="4215" actId="20577"/>
        <pc:sldMkLst>
          <pc:docMk/>
          <pc:sldMk cId="2181963906" sldId="269"/>
        </pc:sldMkLst>
        <pc:spChg chg="mod">
          <ac:chgData name="Federica Persico" userId="b692c908-a2ab-48bd-914e-59835c847669" providerId="ADAL" clId="{4AE38254-6DF2-4CB1-9547-A4CCF7AA7F04}" dt="2022-09-09T09:17:02.511" v="3842" actId="1076"/>
          <ac:spMkLst>
            <pc:docMk/>
            <pc:sldMk cId="2181963906" sldId="269"/>
            <ac:spMk id="3" creationId="{64B275D3-380C-46AA-85F0-90EE37AE473D}"/>
          </ac:spMkLst>
        </pc:spChg>
        <pc:spChg chg="add mod">
          <ac:chgData name="Federica Persico" userId="b692c908-a2ab-48bd-914e-59835c847669" providerId="ADAL" clId="{4AE38254-6DF2-4CB1-9547-A4CCF7AA7F04}" dt="2022-09-09T09:17:10.614" v="3843" actId="1076"/>
          <ac:spMkLst>
            <pc:docMk/>
            <pc:sldMk cId="2181963906" sldId="269"/>
            <ac:spMk id="4" creationId="{C4D33A3A-BBE5-4413-BBAE-88080BA29BE4}"/>
          </ac:spMkLst>
        </pc:spChg>
        <pc:spChg chg="mod">
          <ac:chgData name="Federica Persico" userId="b692c908-a2ab-48bd-914e-59835c847669" providerId="ADAL" clId="{4AE38254-6DF2-4CB1-9547-A4CCF7AA7F04}" dt="2022-09-09T09:17:10.614" v="3843" actId="1076"/>
          <ac:spMkLst>
            <pc:docMk/>
            <pc:sldMk cId="2181963906" sldId="269"/>
            <ac:spMk id="9" creationId="{48094BBC-873B-4A1E-B2D3-478C2E21638C}"/>
          </ac:spMkLst>
        </pc:spChg>
        <pc:spChg chg="add mod">
          <ac:chgData name="Federica Persico" userId="b692c908-a2ab-48bd-914e-59835c847669" providerId="ADAL" clId="{4AE38254-6DF2-4CB1-9547-A4CCF7AA7F04}" dt="2022-09-09T09:17:10.614" v="3843" actId="1076"/>
          <ac:spMkLst>
            <pc:docMk/>
            <pc:sldMk cId="2181963906" sldId="269"/>
            <ac:spMk id="11" creationId="{92E901EB-A904-4208-995A-1DCBE47327C4}"/>
          </ac:spMkLst>
        </pc:spChg>
        <pc:spChg chg="add del mod">
          <ac:chgData name="Federica Persico" userId="b692c908-a2ab-48bd-914e-59835c847669" providerId="ADAL" clId="{4AE38254-6DF2-4CB1-9547-A4CCF7AA7F04}" dt="2022-09-09T09:11:46.084" v="3362" actId="478"/>
          <ac:spMkLst>
            <pc:docMk/>
            <pc:sldMk cId="2181963906" sldId="269"/>
            <ac:spMk id="14" creationId="{96F6902E-17AB-4B6A-8E34-822B992070A2}"/>
          </ac:spMkLst>
        </pc:spChg>
        <pc:spChg chg="add mod">
          <ac:chgData name="Federica Persico" userId="b692c908-a2ab-48bd-914e-59835c847669" providerId="ADAL" clId="{4AE38254-6DF2-4CB1-9547-A4CCF7AA7F04}" dt="2022-09-09T09:28:52.075" v="4215" actId="20577"/>
          <ac:spMkLst>
            <pc:docMk/>
            <pc:sldMk cId="2181963906" sldId="269"/>
            <ac:spMk id="16" creationId="{341E39B6-4E5C-4DFC-99FC-4F9C1FB48C25}"/>
          </ac:spMkLst>
        </pc:spChg>
        <pc:spChg chg="del mod">
          <ac:chgData name="Federica Persico" userId="b692c908-a2ab-48bd-914e-59835c847669" providerId="ADAL" clId="{4AE38254-6DF2-4CB1-9547-A4CCF7AA7F04}" dt="2022-09-09T09:17:56.082" v="3851" actId="478"/>
          <ac:spMkLst>
            <pc:docMk/>
            <pc:sldMk cId="2181963906" sldId="269"/>
            <ac:spMk id="20" creationId="{077523D9-2F09-462B-BA5E-FCD9241F0B1F}"/>
          </ac:spMkLst>
        </pc:spChg>
        <pc:spChg chg="del mod">
          <ac:chgData name="Federica Persico" userId="b692c908-a2ab-48bd-914e-59835c847669" providerId="ADAL" clId="{4AE38254-6DF2-4CB1-9547-A4CCF7AA7F04}" dt="2022-09-09T09:19:14.913" v="3873" actId="478"/>
          <ac:spMkLst>
            <pc:docMk/>
            <pc:sldMk cId="2181963906" sldId="269"/>
            <ac:spMk id="21" creationId="{B88644A9-C626-4F27-9E00-527E29DAE245}"/>
          </ac:spMkLst>
        </pc:spChg>
        <pc:spChg chg="del mod">
          <ac:chgData name="Federica Persico" userId="b692c908-a2ab-48bd-914e-59835c847669" providerId="ADAL" clId="{4AE38254-6DF2-4CB1-9547-A4CCF7AA7F04}" dt="2022-09-09T09:19:12.833" v="3872" actId="478"/>
          <ac:spMkLst>
            <pc:docMk/>
            <pc:sldMk cId="2181963906" sldId="269"/>
            <ac:spMk id="22" creationId="{269D5FDD-FC8D-4247-9092-419CE9CADE39}"/>
          </ac:spMkLst>
        </pc:spChg>
        <pc:spChg chg="del mod">
          <ac:chgData name="Federica Persico" userId="b692c908-a2ab-48bd-914e-59835c847669" providerId="ADAL" clId="{4AE38254-6DF2-4CB1-9547-A4CCF7AA7F04}" dt="2022-09-09T09:19:08.209" v="3871" actId="478"/>
          <ac:spMkLst>
            <pc:docMk/>
            <pc:sldMk cId="2181963906" sldId="269"/>
            <ac:spMk id="23" creationId="{6268C51F-0FB7-48A2-88E7-567ADC19D1C9}"/>
          </ac:spMkLst>
        </pc:spChg>
        <pc:spChg chg="mod">
          <ac:chgData name="Federica Persico" userId="b692c908-a2ab-48bd-914e-59835c847669" providerId="ADAL" clId="{4AE38254-6DF2-4CB1-9547-A4CCF7AA7F04}" dt="2022-09-09T09:17:45.618" v="3848"/>
          <ac:spMkLst>
            <pc:docMk/>
            <pc:sldMk cId="2181963906" sldId="269"/>
            <ac:spMk id="24" creationId="{E77D86D5-D5F5-405D-8099-CE92F6151AF5}"/>
          </ac:spMkLst>
        </pc:spChg>
        <pc:spChg chg="mod">
          <ac:chgData name="Federica Persico" userId="b692c908-a2ab-48bd-914e-59835c847669" providerId="ADAL" clId="{4AE38254-6DF2-4CB1-9547-A4CCF7AA7F04}" dt="2022-09-09T09:17:45.618" v="3848"/>
          <ac:spMkLst>
            <pc:docMk/>
            <pc:sldMk cId="2181963906" sldId="269"/>
            <ac:spMk id="25" creationId="{FFA7424D-B6CF-4843-8833-5B90167CF583}"/>
          </ac:spMkLst>
        </pc:spChg>
        <pc:spChg chg="mod">
          <ac:chgData name="Federica Persico" userId="b692c908-a2ab-48bd-914e-59835c847669" providerId="ADAL" clId="{4AE38254-6DF2-4CB1-9547-A4CCF7AA7F04}" dt="2022-09-09T09:18:01.292" v="3853"/>
          <ac:spMkLst>
            <pc:docMk/>
            <pc:sldMk cId="2181963906" sldId="269"/>
            <ac:spMk id="27" creationId="{F04E6A2E-10CC-4DD6-88A1-3D2459DE829E}"/>
          </ac:spMkLst>
        </pc:spChg>
        <pc:spChg chg="mod">
          <ac:chgData name="Federica Persico" userId="b692c908-a2ab-48bd-914e-59835c847669" providerId="ADAL" clId="{4AE38254-6DF2-4CB1-9547-A4CCF7AA7F04}" dt="2022-09-09T09:18:01.292" v="3853"/>
          <ac:spMkLst>
            <pc:docMk/>
            <pc:sldMk cId="2181963906" sldId="269"/>
            <ac:spMk id="28" creationId="{07819298-DCA9-4176-B063-A16B5A442590}"/>
          </ac:spMkLst>
        </pc:spChg>
        <pc:spChg chg="mod">
          <ac:chgData name="Federica Persico" userId="b692c908-a2ab-48bd-914e-59835c847669" providerId="ADAL" clId="{4AE38254-6DF2-4CB1-9547-A4CCF7AA7F04}" dt="2022-09-09T09:18:01.292" v="3853"/>
          <ac:spMkLst>
            <pc:docMk/>
            <pc:sldMk cId="2181963906" sldId="269"/>
            <ac:spMk id="29" creationId="{C8D6EDAB-42F7-4041-ABE4-F8FD3274107E}"/>
          </ac:spMkLst>
        </pc:spChg>
        <pc:spChg chg="mod">
          <ac:chgData name="Federica Persico" userId="b692c908-a2ab-48bd-914e-59835c847669" providerId="ADAL" clId="{4AE38254-6DF2-4CB1-9547-A4CCF7AA7F04}" dt="2022-09-09T09:18:01.292" v="3853"/>
          <ac:spMkLst>
            <pc:docMk/>
            <pc:sldMk cId="2181963906" sldId="269"/>
            <ac:spMk id="30" creationId="{A4C86535-863A-410B-A856-6A136E742F44}"/>
          </ac:spMkLst>
        </pc:spChg>
        <pc:spChg chg="mod">
          <ac:chgData name="Federica Persico" userId="b692c908-a2ab-48bd-914e-59835c847669" providerId="ADAL" clId="{4AE38254-6DF2-4CB1-9547-A4CCF7AA7F04}" dt="2022-09-09T09:18:01.292" v="3853"/>
          <ac:spMkLst>
            <pc:docMk/>
            <pc:sldMk cId="2181963906" sldId="269"/>
            <ac:spMk id="31" creationId="{418C7219-4926-4FCC-98F0-4CB43B77FBF4}"/>
          </ac:spMkLst>
        </pc:spChg>
        <pc:spChg chg="mod">
          <ac:chgData name="Federica Persico" userId="b692c908-a2ab-48bd-914e-59835c847669" providerId="ADAL" clId="{4AE38254-6DF2-4CB1-9547-A4CCF7AA7F04}" dt="2022-09-09T09:18:07.315" v="3855"/>
          <ac:spMkLst>
            <pc:docMk/>
            <pc:sldMk cId="2181963906" sldId="269"/>
            <ac:spMk id="33" creationId="{62DE7620-F4FB-4950-B643-ECD381FE90E1}"/>
          </ac:spMkLst>
        </pc:spChg>
        <pc:spChg chg="mod">
          <ac:chgData name="Federica Persico" userId="b692c908-a2ab-48bd-914e-59835c847669" providerId="ADAL" clId="{4AE38254-6DF2-4CB1-9547-A4CCF7AA7F04}" dt="2022-09-09T09:18:07.315" v="3855"/>
          <ac:spMkLst>
            <pc:docMk/>
            <pc:sldMk cId="2181963906" sldId="269"/>
            <ac:spMk id="34" creationId="{BCA26720-66E9-4226-8C92-051DD78816BD}"/>
          </ac:spMkLst>
        </pc:spChg>
        <pc:spChg chg="mod">
          <ac:chgData name="Federica Persico" userId="b692c908-a2ab-48bd-914e-59835c847669" providerId="ADAL" clId="{4AE38254-6DF2-4CB1-9547-A4CCF7AA7F04}" dt="2022-09-09T09:18:07.315" v="3855"/>
          <ac:spMkLst>
            <pc:docMk/>
            <pc:sldMk cId="2181963906" sldId="269"/>
            <ac:spMk id="35" creationId="{D0DA9CBF-39CF-421F-93D2-B1424B22D68D}"/>
          </ac:spMkLst>
        </pc:spChg>
        <pc:spChg chg="mod">
          <ac:chgData name="Federica Persico" userId="b692c908-a2ab-48bd-914e-59835c847669" providerId="ADAL" clId="{4AE38254-6DF2-4CB1-9547-A4CCF7AA7F04}" dt="2022-09-09T09:18:07.315" v="3855"/>
          <ac:spMkLst>
            <pc:docMk/>
            <pc:sldMk cId="2181963906" sldId="269"/>
            <ac:spMk id="36" creationId="{3AFA9214-3284-4EE2-97FA-F7F7C8538E94}"/>
          </ac:spMkLst>
        </pc:spChg>
        <pc:spChg chg="mod">
          <ac:chgData name="Federica Persico" userId="b692c908-a2ab-48bd-914e-59835c847669" providerId="ADAL" clId="{4AE38254-6DF2-4CB1-9547-A4CCF7AA7F04}" dt="2022-09-09T09:18:07.315" v="3855"/>
          <ac:spMkLst>
            <pc:docMk/>
            <pc:sldMk cId="2181963906" sldId="269"/>
            <ac:spMk id="37" creationId="{81774875-D0E2-4076-A76E-A5F8D6C3F175}"/>
          </ac:spMkLst>
        </pc:spChg>
        <pc:spChg chg="mod">
          <ac:chgData name="Federica Persico" userId="b692c908-a2ab-48bd-914e-59835c847669" providerId="ADAL" clId="{4AE38254-6DF2-4CB1-9547-A4CCF7AA7F04}" dt="2022-09-09T09:18:07.315" v="3855"/>
          <ac:spMkLst>
            <pc:docMk/>
            <pc:sldMk cId="2181963906" sldId="269"/>
            <ac:spMk id="39" creationId="{9FA4610F-714A-4CAB-A718-E35BA048CD84}"/>
          </ac:spMkLst>
        </pc:spChg>
        <pc:spChg chg="mod">
          <ac:chgData name="Federica Persico" userId="b692c908-a2ab-48bd-914e-59835c847669" providerId="ADAL" clId="{4AE38254-6DF2-4CB1-9547-A4CCF7AA7F04}" dt="2022-09-09T09:18:07.315" v="3855"/>
          <ac:spMkLst>
            <pc:docMk/>
            <pc:sldMk cId="2181963906" sldId="269"/>
            <ac:spMk id="40" creationId="{E38D515C-44AD-4B45-907C-909ED60D2C6F}"/>
          </ac:spMkLst>
        </pc:spChg>
        <pc:spChg chg="mod">
          <ac:chgData name="Federica Persico" userId="b692c908-a2ab-48bd-914e-59835c847669" providerId="ADAL" clId="{4AE38254-6DF2-4CB1-9547-A4CCF7AA7F04}" dt="2022-09-09T09:18:07.315" v="3855"/>
          <ac:spMkLst>
            <pc:docMk/>
            <pc:sldMk cId="2181963906" sldId="269"/>
            <ac:spMk id="41" creationId="{1B5E2FC3-1CC4-438A-9458-28EC17298211}"/>
          </ac:spMkLst>
        </pc:spChg>
        <pc:spChg chg="mod">
          <ac:chgData name="Federica Persico" userId="b692c908-a2ab-48bd-914e-59835c847669" providerId="ADAL" clId="{4AE38254-6DF2-4CB1-9547-A4CCF7AA7F04}" dt="2022-09-09T09:18:07.315" v="3855"/>
          <ac:spMkLst>
            <pc:docMk/>
            <pc:sldMk cId="2181963906" sldId="269"/>
            <ac:spMk id="42" creationId="{FDAEB160-0E9A-496D-B3EA-148B64CF81F6}"/>
          </ac:spMkLst>
        </pc:spChg>
        <pc:spChg chg="mod">
          <ac:chgData name="Federica Persico" userId="b692c908-a2ab-48bd-914e-59835c847669" providerId="ADAL" clId="{4AE38254-6DF2-4CB1-9547-A4CCF7AA7F04}" dt="2022-09-09T09:18:07.315" v="3855"/>
          <ac:spMkLst>
            <pc:docMk/>
            <pc:sldMk cId="2181963906" sldId="269"/>
            <ac:spMk id="43" creationId="{DEE9E40E-1CEB-407E-B1B5-C7B7498E0318}"/>
          </ac:spMkLst>
        </pc:spChg>
        <pc:spChg chg="mod">
          <ac:chgData name="Federica Persico" userId="b692c908-a2ab-48bd-914e-59835c847669" providerId="ADAL" clId="{4AE38254-6DF2-4CB1-9547-A4CCF7AA7F04}" dt="2022-09-09T09:18:11.164" v="3857"/>
          <ac:spMkLst>
            <pc:docMk/>
            <pc:sldMk cId="2181963906" sldId="269"/>
            <ac:spMk id="45" creationId="{1CFF7107-7C02-4E4B-B1FC-7BB50E182F40}"/>
          </ac:spMkLst>
        </pc:spChg>
        <pc:spChg chg="mod">
          <ac:chgData name="Federica Persico" userId="b692c908-a2ab-48bd-914e-59835c847669" providerId="ADAL" clId="{4AE38254-6DF2-4CB1-9547-A4CCF7AA7F04}" dt="2022-09-09T09:18:11.164" v="3857"/>
          <ac:spMkLst>
            <pc:docMk/>
            <pc:sldMk cId="2181963906" sldId="269"/>
            <ac:spMk id="46" creationId="{300088F2-8F9D-4E11-9830-4A23925D4AA4}"/>
          </ac:spMkLst>
        </pc:spChg>
        <pc:spChg chg="mod">
          <ac:chgData name="Federica Persico" userId="b692c908-a2ab-48bd-914e-59835c847669" providerId="ADAL" clId="{4AE38254-6DF2-4CB1-9547-A4CCF7AA7F04}" dt="2022-09-09T09:18:11.164" v="3857"/>
          <ac:spMkLst>
            <pc:docMk/>
            <pc:sldMk cId="2181963906" sldId="269"/>
            <ac:spMk id="47" creationId="{475F4246-1688-4736-AFF2-2AA4E8A533DE}"/>
          </ac:spMkLst>
        </pc:spChg>
        <pc:spChg chg="mod">
          <ac:chgData name="Federica Persico" userId="b692c908-a2ab-48bd-914e-59835c847669" providerId="ADAL" clId="{4AE38254-6DF2-4CB1-9547-A4CCF7AA7F04}" dt="2022-09-09T09:18:11.164" v="3857"/>
          <ac:spMkLst>
            <pc:docMk/>
            <pc:sldMk cId="2181963906" sldId="269"/>
            <ac:spMk id="48" creationId="{0B9470C1-5E86-403B-A74D-3C6480064194}"/>
          </ac:spMkLst>
        </pc:spChg>
        <pc:spChg chg="mod">
          <ac:chgData name="Federica Persico" userId="b692c908-a2ab-48bd-914e-59835c847669" providerId="ADAL" clId="{4AE38254-6DF2-4CB1-9547-A4CCF7AA7F04}" dt="2022-09-09T09:18:11.164" v="3857"/>
          <ac:spMkLst>
            <pc:docMk/>
            <pc:sldMk cId="2181963906" sldId="269"/>
            <ac:spMk id="49" creationId="{8CA0AD60-5959-4085-8110-9FB2F44BA58A}"/>
          </ac:spMkLst>
        </pc:spChg>
        <pc:spChg chg="mod">
          <ac:chgData name="Federica Persico" userId="b692c908-a2ab-48bd-914e-59835c847669" providerId="ADAL" clId="{4AE38254-6DF2-4CB1-9547-A4CCF7AA7F04}" dt="2022-09-09T09:18:11.164" v="3857"/>
          <ac:spMkLst>
            <pc:docMk/>
            <pc:sldMk cId="2181963906" sldId="269"/>
            <ac:spMk id="51" creationId="{38547E74-EBE9-409A-8A47-F64071809591}"/>
          </ac:spMkLst>
        </pc:spChg>
        <pc:spChg chg="mod">
          <ac:chgData name="Federica Persico" userId="b692c908-a2ab-48bd-914e-59835c847669" providerId="ADAL" clId="{4AE38254-6DF2-4CB1-9547-A4CCF7AA7F04}" dt="2022-09-09T09:18:11.164" v="3857"/>
          <ac:spMkLst>
            <pc:docMk/>
            <pc:sldMk cId="2181963906" sldId="269"/>
            <ac:spMk id="52" creationId="{A5B69D58-28AA-4091-A90F-B17301902A17}"/>
          </ac:spMkLst>
        </pc:spChg>
        <pc:spChg chg="mod">
          <ac:chgData name="Federica Persico" userId="b692c908-a2ab-48bd-914e-59835c847669" providerId="ADAL" clId="{4AE38254-6DF2-4CB1-9547-A4CCF7AA7F04}" dt="2022-09-09T09:18:11.164" v="3857"/>
          <ac:spMkLst>
            <pc:docMk/>
            <pc:sldMk cId="2181963906" sldId="269"/>
            <ac:spMk id="53" creationId="{B620646E-85DF-49D3-B45B-9BBF761BEE48}"/>
          </ac:spMkLst>
        </pc:spChg>
        <pc:spChg chg="mod">
          <ac:chgData name="Federica Persico" userId="b692c908-a2ab-48bd-914e-59835c847669" providerId="ADAL" clId="{4AE38254-6DF2-4CB1-9547-A4CCF7AA7F04}" dt="2022-09-09T09:18:11.164" v="3857"/>
          <ac:spMkLst>
            <pc:docMk/>
            <pc:sldMk cId="2181963906" sldId="269"/>
            <ac:spMk id="54" creationId="{1A56EE75-020B-4457-ACE9-4E2CC247F211}"/>
          </ac:spMkLst>
        </pc:spChg>
        <pc:spChg chg="mod">
          <ac:chgData name="Federica Persico" userId="b692c908-a2ab-48bd-914e-59835c847669" providerId="ADAL" clId="{4AE38254-6DF2-4CB1-9547-A4CCF7AA7F04}" dt="2022-09-09T09:18:11.164" v="3857"/>
          <ac:spMkLst>
            <pc:docMk/>
            <pc:sldMk cId="2181963906" sldId="269"/>
            <ac:spMk id="55" creationId="{1D881F1A-03FE-4C29-BC66-739FB3BE452B}"/>
          </ac:spMkLst>
        </pc:spChg>
        <pc:spChg chg="mod">
          <ac:chgData name="Federica Persico" userId="b692c908-a2ab-48bd-914e-59835c847669" providerId="ADAL" clId="{4AE38254-6DF2-4CB1-9547-A4CCF7AA7F04}" dt="2022-09-09T09:18:18.330" v="3859"/>
          <ac:spMkLst>
            <pc:docMk/>
            <pc:sldMk cId="2181963906" sldId="269"/>
            <ac:spMk id="57" creationId="{2DDACE9E-B07F-417E-81D2-1BE9104AA00E}"/>
          </ac:spMkLst>
        </pc:spChg>
        <pc:spChg chg="mod">
          <ac:chgData name="Federica Persico" userId="b692c908-a2ab-48bd-914e-59835c847669" providerId="ADAL" clId="{4AE38254-6DF2-4CB1-9547-A4CCF7AA7F04}" dt="2022-09-09T09:18:18.330" v="3859"/>
          <ac:spMkLst>
            <pc:docMk/>
            <pc:sldMk cId="2181963906" sldId="269"/>
            <ac:spMk id="58" creationId="{6901C745-5D82-4E26-BF14-3F23ACA929B6}"/>
          </ac:spMkLst>
        </pc:spChg>
        <pc:spChg chg="mod">
          <ac:chgData name="Federica Persico" userId="b692c908-a2ab-48bd-914e-59835c847669" providerId="ADAL" clId="{4AE38254-6DF2-4CB1-9547-A4CCF7AA7F04}" dt="2022-09-09T09:18:18.330" v="3859"/>
          <ac:spMkLst>
            <pc:docMk/>
            <pc:sldMk cId="2181963906" sldId="269"/>
            <ac:spMk id="59" creationId="{D1129ECE-2594-4708-BF5D-B40FAA79A0BF}"/>
          </ac:spMkLst>
        </pc:spChg>
        <pc:spChg chg="mod">
          <ac:chgData name="Federica Persico" userId="b692c908-a2ab-48bd-914e-59835c847669" providerId="ADAL" clId="{4AE38254-6DF2-4CB1-9547-A4CCF7AA7F04}" dt="2022-09-09T09:18:18.330" v="3859"/>
          <ac:spMkLst>
            <pc:docMk/>
            <pc:sldMk cId="2181963906" sldId="269"/>
            <ac:spMk id="60" creationId="{7D7AD794-3FF8-4F8C-90B0-2A7B38795E9A}"/>
          </ac:spMkLst>
        </pc:spChg>
        <pc:spChg chg="mod">
          <ac:chgData name="Federica Persico" userId="b692c908-a2ab-48bd-914e-59835c847669" providerId="ADAL" clId="{4AE38254-6DF2-4CB1-9547-A4CCF7AA7F04}" dt="2022-09-09T09:18:18.330" v="3859"/>
          <ac:spMkLst>
            <pc:docMk/>
            <pc:sldMk cId="2181963906" sldId="269"/>
            <ac:spMk id="61" creationId="{D5C5B519-1875-4BF3-A3EA-24FD72622A82}"/>
          </ac:spMkLst>
        </pc:spChg>
        <pc:spChg chg="mod">
          <ac:chgData name="Federica Persico" userId="b692c908-a2ab-48bd-914e-59835c847669" providerId="ADAL" clId="{4AE38254-6DF2-4CB1-9547-A4CCF7AA7F04}" dt="2022-09-09T09:18:18.330" v="3859"/>
          <ac:spMkLst>
            <pc:docMk/>
            <pc:sldMk cId="2181963906" sldId="269"/>
            <ac:spMk id="63" creationId="{26F7518B-3DAA-455B-85AA-A73C52076769}"/>
          </ac:spMkLst>
        </pc:spChg>
        <pc:spChg chg="mod">
          <ac:chgData name="Federica Persico" userId="b692c908-a2ab-48bd-914e-59835c847669" providerId="ADAL" clId="{4AE38254-6DF2-4CB1-9547-A4CCF7AA7F04}" dt="2022-09-09T09:18:18.330" v="3859"/>
          <ac:spMkLst>
            <pc:docMk/>
            <pc:sldMk cId="2181963906" sldId="269"/>
            <ac:spMk id="64" creationId="{2501536C-6B8E-400C-BD70-8C142057A59B}"/>
          </ac:spMkLst>
        </pc:spChg>
        <pc:spChg chg="mod">
          <ac:chgData name="Federica Persico" userId="b692c908-a2ab-48bd-914e-59835c847669" providerId="ADAL" clId="{4AE38254-6DF2-4CB1-9547-A4CCF7AA7F04}" dt="2022-09-09T09:18:18.330" v="3859"/>
          <ac:spMkLst>
            <pc:docMk/>
            <pc:sldMk cId="2181963906" sldId="269"/>
            <ac:spMk id="65" creationId="{205BD12F-AC9C-438A-A5B4-7FCD7BAAC89B}"/>
          </ac:spMkLst>
        </pc:spChg>
        <pc:spChg chg="mod">
          <ac:chgData name="Federica Persico" userId="b692c908-a2ab-48bd-914e-59835c847669" providerId="ADAL" clId="{4AE38254-6DF2-4CB1-9547-A4CCF7AA7F04}" dt="2022-09-09T09:18:18.330" v="3859"/>
          <ac:spMkLst>
            <pc:docMk/>
            <pc:sldMk cId="2181963906" sldId="269"/>
            <ac:spMk id="66" creationId="{55C043C6-00D0-4E62-BD42-9D85B3E79DFC}"/>
          </ac:spMkLst>
        </pc:spChg>
        <pc:spChg chg="mod">
          <ac:chgData name="Federica Persico" userId="b692c908-a2ab-48bd-914e-59835c847669" providerId="ADAL" clId="{4AE38254-6DF2-4CB1-9547-A4CCF7AA7F04}" dt="2022-09-09T09:18:18.330" v="3859"/>
          <ac:spMkLst>
            <pc:docMk/>
            <pc:sldMk cId="2181963906" sldId="269"/>
            <ac:spMk id="67" creationId="{E44D1846-E439-4F5D-ABEC-5B7B7CF0CC11}"/>
          </ac:spMkLst>
        </pc:spChg>
        <pc:spChg chg="mod">
          <ac:chgData name="Federica Persico" userId="b692c908-a2ab-48bd-914e-59835c847669" providerId="ADAL" clId="{4AE38254-6DF2-4CB1-9547-A4CCF7AA7F04}" dt="2022-09-09T09:18:18.330" v="3859"/>
          <ac:spMkLst>
            <pc:docMk/>
            <pc:sldMk cId="2181963906" sldId="269"/>
            <ac:spMk id="69" creationId="{BCFAEF87-A8B0-4141-96EB-9AAA0580D31D}"/>
          </ac:spMkLst>
        </pc:spChg>
        <pc:spChg chg="mod">
          <ac:chgData name="Federica Persico" userId="b692c908-a2ab-48bd-914e-59835c847669" providerId="ADAL" clId="{4AE38254-6DF2-4CB1-9547-A4CCF7AA7F04}" dt="2022-09-09T09:18:18.330" v="3859"/>
          <ac:spMkLst>
            <pc:docMk/>
            <pc:sldMk cId="2181963906" sldId="269"/>
            <ac:spMk id="70" creationId="{24BB6CC7-C53D-456E-901B-833615872F1B}"/>
          </ac:spMkLst>
        </pc:spChg>
        <pc:spChg chg="mod">
          <ac:chgData name="Federica Persico" userId="b692c908-a2ab-48bd-914e-59835c847669" providerId="ADAL" clId="{4AE38254-6DF2-4CB1-9547-A4CCF7AA7F04}" dt="2022-09-09T09:18:18.330" v="3859"/>
          <ac:spMkLst>
            <pc:docMk/>
            <pc:sldMk cId="2181963906" sldId="269"/>
            <ac:spMk id="71" creationId="{30492EBC-C50C-4724-9ABF-D15FEEA57CEF}"/>
          </ac:spMkLst>
        </pc:spChg>
        <pc:spChg chg="mod">
          <ac:chgData name="Federica Persico" userId="b692c908-a2ab-48bd-914e-59835c847669" providerId="ADAL" clId="{4AE38254-6DF2-4CB1-9547-A4CCF7AA7F04}" dt="2022-09-09T09:18:18.330" v="3859"/>
          <ac:spMkLst>
            <pc:docMk/>
            <pc:sldMk cId="2181963906" sldId="269"/>
            <ac:spMk id="72" creationId="{23614CCE-AA5E-4A31-8E98-B85013B17EAE}"/>
          </ac:spMkLst>
        </pc:spChg>
        <pc:spChg chg="mod">
          <ac:chgData name="Federica Persico" userId="b692c908-a2ab-48bd-914e-59835c847669" providerId="ADAL" clId="{4AE38254-6DF2-4CB1-9547-A4CCF7AA7F04}" dt="2022-09-09T09:18:18.330" v="3859"/>
          <ac:spMkLst>
            <pc:docMk/>
            <pc:sldMk cId="2181963906" sldId="269"/>
            <ac:spMk id="73" creationId="{D6EBBEBB-8A62-4C08-A00E-413642F890A0}"/>
          </ac:spMkLst>
        </pc:spChg>
        <pc:spChg chg="mod">
          <ac:chgData name="Federica Persico" userId="b692c908-a2ab-48bd-914e-59835c847669" providerId="ADAL" clId="{4AE38254-6DF2-4CB1-9547-A4CCF7AA7F04}" dt="2022-09-09T09:18:18.330" v="3859"/>
          <ac:spMkLst>
            <pc:docMk/>
            <pc:sldMk cId="2181963906" sldId="269"/>
            <ac:spMk id="75" creationId="{5EAF8C87-F904-45EF-A594-020C5BC8D8FA}"/>
          </ac:spMkLst>
        </pc:spChg>
        <pc:spChg chg="mod">
          <ac:chgData name="Federica Persico" userId="b692c908-a2ab-48bd-914e-59835c847669" providerId="ADAL" clId="{4AE38254-6DF2-4CB1-9547-A4CCF7AA7F04}" dt="2022-09-09T09:18:18.330" v="3859"/>
          <ac:spMkLst>
            <pc:docMk/>
            <pc:sldMk cId="2181963906" sldId="269"/>
            <ac:spMk id="76" creationId="{4B01B833-02F2-4C2F-9446-8A8D1754C38B}"/>
          </ac:spMkLst>
        </pc:spChg>
        <pc:spChg chg="mod">
          <ac:chgData name="Federica Persico" userId="b692c908-a2ab-48bd-914e-59835c847669" providerId="ADAL" clId="{4AE38254-6DF2-4CB1-9547-A4CCF7AA7F04}" dt="2022-09-09T09:18:18.330" v="3859"/>
          <ac:spMkLst>
            <pc:docMk/>
            <pc:sldMk cId="2181963906" sldId="269"/>
            <ac:spMk id="77" creationId="{9020D074-5C4B-4959-A127-98172B44FC84}"/>
          </ac:spMkLst>
        </pc:spChg>
        <pc:spChg chg="mod">
          <ac:chgData name="Federica Persico" userId="b692c908-a2ab-48bd-914e-59835c847669" providerId="ADAL" clId="{4AE38254-6DF2-4CB1-9547-A4CCF7AA7F04}" dt="2022-09-09T09:18:18.330" v="3859"/>
          <ac:spMkLst>
            <pc:docMk/>
            <pc:sldMk cId="2181963906" sldId="269"/>
            <ac:spMk id="78" creationId="{2D7BDB58-DC8F-422D-84CD-46F5CD28965D}"/>
          </ac:spMkLst>
        </pc:spChg>
        <pc:spChg chg="mod">
          <ac:chgData name="Federica Persico" userId="b692c908-a2ab-48bd-914e-59835c847669" providerId="ADAL" clId="{4AE38254-6DF2-4CB1-9547-A4CCF7AA7F04}" dt="2022-09-09T09:18:18.330" v="3859"/>
          <ac:spMkLst>
            <pc:docMk/>
            <pc:sldMk cId="2181963906" sldId="269"/>
            <ac:spMk id="79" creationId="{FD41BE3A-CB94-4859-BF9C-0D3D0F669190}"/>
          </ac:spMkLst>
        </pc:spChg>
        <pc:spChg chg="mod">
          <ac:chgData name="Federica Persico" userId="b692c908-a2ab-48bd-914e-59835c847669" providerId="ADAL" clId="{4AE38254-6DF2-4CB1-9547-A4CCF7AA7F04}" dt="2022-09-09T09:18:18.330" v="3859"/>
          <ac:spMkLst>
            <pc:docMk/>
            <pc:sldMk cId="2181963906" sldId="269"/>
            <ac:spMk id="81" creationId="{7603B0C2-428E-4352-9FDC-410CF31BD227}"/>
          </ac:spMkLst>
        </pc:spChg>
        <pc:spChg chg="mod">
          <ac:chgData name="Federica Persico" userId="b692c908-a2ab-48bd-914e-59835c847669" providerId="ADAL" clId="{4AE38254-6DF2-4CB1-9547-A4CCF7AA7F04}" dt="2022-09-09T09:18:18.330" v="3859"/>
          <ac:spMkLst>
            <pc:docMk/>
            <pc:sldMk cId="2181963906" sldId="269"/>
            <ac:spMk id="82" creationId="{827687E7-9BC5-4DB7-A6EE-E7A6C9524C03}"/>
          </ac:spMkLst>
        </pc:spChg>
        <pc:spChg chg="mod">
          <ac:chgData name="Federica Persico" userId="b692c908-a2ab-48bd-914e-59835c847669" providerId="ADAL" clId="{4AE38254-6DF2-4CB1-9547-A4CCF7AA7F04}" dt="2022-09-09T09:18:18.330" v="3859"/>
          <ac:spMkLst>
            <pc:docMk/>
            <pc:sldMk cId="2181963906" sldId="269"/>
            <ac:spMk id="83" creationId="{C473215A-44AC-4A63-B251-709E931E7D9C}"/>
          </ac:spMkLst>
        </pc:spChg>
        <pc:spChg chg="mod">
          <ac:chgData name="Federica Persico" userId="b692c908-a2ab-48bd-914e-59835c847669" providerId="ADAL" clId="{4AE38254-6DF2-4CB1-9547-A4CCF7AA7F04}" dt="2022-09-09T09:18:18.330" v="3859"/>
          <ac:spMkLst>
            <pc:docMk/>
            <pc:sldMk cId="2181963906" sldId="269"/>
            <ac:spMk id="84" creationId="{8BC6BF34-1FB3-4B3A-9674-99A3258505EC}"/>
          </ac:spMkLst>
        </pc:spChg>
        <pc:spChg chg="mod">
          <ac:chgData name="Federica Persico" userId="b692c908-a2ab-48bd-914e-59835c847669" providerId="ADAL" clId="{4AE38254-6DF2-4CB1-9547-A4CCF7AA7F04}" dt="2022-09-09T09:18:18.330" v="3859"/>
          <ac:spMkLst>
            <pc:docMk/>
            <pc:sldMk cId="2181963906" sldId="269"/>
            <ac:spMk id="85" creationId="{70AE3C75-84E3-4E65-B8B5-2C719950AD51}"/>
          </ac:spMkLst>
        </pc:spChg>
        <pc:spChg chg="mod">
          <ac:chgData name="Federica Persico" userId="b692c908-a2ab-48bd-914e-59835c847669" providerId="ADAL" clId="{4AE38254-6DF2-4CB1-9547-A4CCF7AA7F04}" dt="2022-09-09T09:18:18.330" v="3859"/>
          <ac:spMkLst>
            <pc:docMk/>
            <pc:sldMk cId="2181963906" sldId="269"/>
            <ac:spMk id="87" creationId="{7419A09E-F30F-4601-BBFF-1A623C03F72B}"/>
          </ac:spMkLst>
        </pc:spChg>
        <pc:spChg chg="mod">
          <ac:chgData name="Federica Persico" userId="b692c908-a2ab-48bd-914e-59835c847669" providerId="ADAL" clId="{4AE38254-6DF2-4CB1-9547-A4CCF7AA7F04}" dt="2022-09-09T09:18:18.330" v="3859"/>
          <ac:spMkLst>
            <pc:docMk/>
            <pc:sldMk cId="2181963906" sldId="269"/>
            <ac:spMk id="88" creationId="{EF44FC5B-E6D5-424F-9ABE-8AD84606AE7E}"/>
          </ac:spMkLst>
        </pc:spChg>
        <pc:spChg chg="mod">
          <ac:chgData name="Federica Persico" userId="b692c908-a2ab-48bd-914e-59835c847669" providerId="ADAL" clId="{4AE38254-6DF2-4CB1-9547-A4CCF7AA7F04}" dt="2022-09-09T09:18:18.330" v="3859"/>
          <ac:spMkLst>
            <pc:docMk/>
            <pc:sldMk cId="2181963906" sldId="269"/>
            <ac:spMk id="89" creationId="{FB6EFD2E-35D9-4665-9BD9-4AC3AF272111}"/>
          </ac:spMkLst>
        </pc:spChg>
        <pc:spChg chg="mod">
          <ac:chgData name="Federica Persico" userId="b692c908-a2ab-48bd-914e-59835c847669" providerId="ADAL" clId="{4AE38254-6DF2-4CB1-9547-A4CCF7AA7F04}" dt="2022-09-09T09:18:18.330" v="3859"/>
          <ac:spMkLst>
            <pc:docMk/>
            <pc:sldMk cId="2181963906" sldId="269"/>
            <ac:spMk id="90" creationId="{8A5EC5C7-0594-407D-9C8B-DEA650D70055}"/>
          </ac:spMkLst>
        </pc:spChg>
        <pc:spChg chg="mod">
          <ac:chgData name="Federica Persico" userId="b692c908-a2ab-48bd-914e-59835c847669" providerId="ADAL" clId="{4AE38254-6DF2-4CB1-9547-A4CCF7AA7F04}" dt="2022-09-09T09:18:18.330" v="3859"/>
          <ac:spMkLst>
            <pc:docMk/>
            <pc:sldMk cId="2181963906" sldId="269"/>
            <ac:spMk id="91" creationId="{D6E1BD5C-4BF4-47E6-B653-4D4DE570F705}"/>
          </ac:spMkLst>
        </pc:spChg>
        <pc:spChg chg="mod">
          <ac:chgData name="Federica Persico" userId="b692c908-a2ab-48bd-914e-59835c847669" providerId="ADAL" clId="{4AE38254-6DF2-4CB1-9547-A4CCF7AA7F04}" dt="2022-09-09T09:18:22.981" v="3861"/>
          <ac:spMkLst>
            <pc:docMk/>
            <pc:sldMk cId="2181963906" sldId="269"/>
            <ac:spMk id="93" creationId="{08F2CB81-55DE-4E37-B9CA-7893DD3FEA07}"/>
          </ac:spMkLst>
        </pc:spChg>
        <pc:spChg chg="mod">
          <ac:chgData name="Federica Persico" userId="b692c908-a2ab-48bd-914e-59835c847669" providerId="ADAL" clId="{4AE38254-6DF2-4CB1-9547-A4CCF7AA7F04}" dt="2022-09-09T09:18:22.981" v="3861"/>
          <ac:spMkLst>
            <pc:docMk/>
            <pc:sldMk cId="2181963906" sldId="269"/>
            <ac:spMk id="94" creationId="{C1719E36-AB4F-43CD-9EF6-47D5675B66BB}"/>
          </ac:spMkLst>
        </pc:spChg>
        <pc:spChg chg="mod">
          <ac:chgData name="Federica Persico" userId="b692c908-a2ab-48bd-914e-59835c847669" providerId="ADAL" clId="{4AE38254-6DF2-4CB1-9547-A4CCF7AA7F04}" dt="2022-09-09T09:18:22.981" v="3861"/>
          <ac:spMkLst>
            <pc:docMk/>
            <pc:sldMk cId="2181963906" sldId="269"/>
            <ac:spMk id="95" creationId="{9FAC4AD6-890C-4F83-A2EA-02F7F0A58E73}"/>
          </ac:spMkLst>
        </pc:spChg>
        <pc:spChg chg="mod">
          <ac:chgData name="Federica Persico" userId="b692c908-a2ab-48bd-914e-59835c847669" providerId="ADAL" clId="{4AE38254-6DF2-4CB1-9547-A4CCF7AA7F04}" dt="2022-09-09T09:18:22.981" v="3861"/>
          <ac:spMkLst>
            <pc:docMk/>
            <pc:sldMk cId="2181963906" sldId="269"/>
            <ac:spMk id="96" creationId="{3F2F5626-F10A-4C02-9ABD-DD00E5684596}"/>
          </ac:spMkLst>
        </pc:spChg>
        <pc:spChg chg="mod">
          <ac:chgData name="Federica Persico" userId="b692c908-a2ab-48bd-914e-59835c847669" providerId="ADAL" clId="{4AE38254-6DF2-4CB1-9547-A4CCF7AA7F04}" dt="2022-09-09T09:18:22.981" v="3861"/>
          <ac:spMkLst>
            <pc:docMk/>
            <pc:sldMk cId="2181963906" sldId="269"/>
            <ac:spMk id="97" creationId="{4D6A08E7-D9C6-4BD3-81B7-A7224677D346}"/>
          </ac:spMkLst>
        </pc:spChg>
        <pc:spChg chg="mod">
          <ac:chgData name="Federica Persico" userId="b692c908-a2ab-48bd-914e-59835c847669" providerId="ADAL" clId="{4AE38254-6DF2-4CB1-9547-A4CCF7AA7F04}" dt="2022-09-09T09:18:22.981" v="3861"/>
          <ac:spMkLst>
            <pc:docMk/>
            <pc:sldMk cId="2181963906" sldId="269"/>
            <ac:spMk id="99" creationId="{B3DD7C7B-5383-4901-B596-03454181F3CD}"/>
          </ac:spMkLst>
        </pc:spChg>
        <pc:spChg chg="mod">
          <ac:chgData name="Federica Persico" userId="b692c908-a2ab-48bd-914e-59835c847669" providerId="ADAL" clId="{4AE38254-6DF2-4CB1-9547-A4CCF7AA7F04}" dt="2022-09-09T09:18:22.981" v="3861"/>
          <ac:spMkLst>
            <pc:docMk/>
            <pc:sldMk cId="2181963906" sldId="269"/>
            <ac:spMk id="100" creationId="{F6C9398A-79F3-4701-8555-C4C360A34A5A}"/>
          </ac:spMkLst>
        </pc:spChg>
        <pc:spChg chg="mod">
          <ac:chgData name="Federica Persico" userId="b692c908-a2ab-48bd-914e-59835c847669" providerId="ADAL" clId="{4AE38254-6DF2-4CB1-9547-A4CCF7AA7F04}" dt="2022-09-09T09:18:22.981" v="3861"/>
          <ac:spMkLst>
            <pc:docMk/>
            <pc:sldMk cId="2181963906" sldId="269"/>
            <ac:spMk id="101" creationId="{1AA6A26F-B25B-41A0-89DB-3ACF72B3BAD9}"/>
          </ac:spMkLst>
        </pc:spChg>
        <pc:spChg chg="mod">
          <ac:chgData name="Federica Persico" userId="b692c908-a2ab-48bd-914e-59835c847669" providerId="ADAL" clId="{4AE38254-6DF2-4CB1-9547-A4CCF7AA7F04}" dt="2022-09-09T09:18:22.981" v="3861"/>
          <ac:spMkLst>
            <pc:docMk/>
            <pc:sldMk cId="2181963906" sldId="269"/>
            <ac:spMk id="102" creationId="{ADCD9EC9-E46D-4BBD-BAFB-AA02AFC11645}"/>
          </ac:spMkLst>
        </pc:spChg>
        <pc:spChg chg="mod">
          <ac:chgData name="Federica Persico" userId="b692c908-a2ab-48bd-914e-59835c847669" providerId="ADAL" clId="{4AE38254-6DF2-4CB1-9547-A4CCF7AA7F04}" dt="2022-09-09T09:18:22.981" v="3861"/>
          <ac:spMkLst>
            <pc:docMk/>
            <pc:sldMk cId="2181963906" sldId="269"/>
            <ac:spMk id="103" creationId="{CF851739-FC63-40E8-9C46-5EA5E1938003}"/>
          </ac:spMkLst>
        </pc:spChg>
        <pc:spChg chg="mod">
          <ac:chgData name="Federica Persico" userId="b692c908-a2ab-48bd-914e-59835c847669" providerId="ADAL" clId="{4AE38254-6DF2-4CB1-9547-A4CCF7AA7F04}" dt="2022-09-09T09:18:22.981" v="3861"/>
          <ac:spMkLst>
            <pc:docMk/>
            <pc:sldMk cId="2181963906" sldId="269"/>
            <ac:spMk id="105" creationId="{E3D2A743-CE52-4F30-B566-E1048113A971}"/>
          </ac:spMkLst>
        </pc:spChg>
        <pc:spChg chg="mod">
          <ac:chgData name="Federica Persico" userId="b692c908-a2ab-48bd-914e-59835c847669" providerId="ADAL" clId="{4AE38254-6DF2-4CB1-9547-A4CCF7AA7F04}" dt="2022-09-09T09:18:22.981" v="3861"/>
          <ac:spMkLst>
            <pc:docMk/>
            <pc:sldMk cId="2181963906" sldId="269"/>
            <ac:spMk id="106" creationId="{3C09E073-DEB2-4501-98CD-732AFF2A644E}"/>
          </ac:spMkLst>
        </pc:spChg>
        <pc:spChg chg="mod">
          <ac:chgData name="Federica Persico" userId="b692c908-a2ab-48bd-914e-59835c847669" providerId="ADAL" clId="{4AE38254-6DF2-4CB1-9547-A4CCF7AA7F04}" dt="2022-09-09T09:18:22.981" v="3861"/>
          <ac:spMkLst>
            <pc:docMk/>
            <pc:sldMk cId="2181963906" sldId="269"/>
            <ac:spMk id="107" creationId="{C4AF0898-90B4-481B-816D-1209DB37CFCC}"/>
          </ac:spMkLst>
        </pc:spChg>
        <pc:spChg chg="mod">
          <ac:chgData name="Federica Persico" userId="b692c908-a2ab-48bd-914e-59835c847669" providerId="ADAL" clId="{4AE38254-6DF2-4CB1-9547-A4CCF7AA7F04}" dt="2022-09-09T09:18:22.981" v="3861"/>
          <ac:spMkLst>
            <pc:docMk/>
            <pc:sldMk cId="2181963906" sldId="269"/>
            <ac:spMk id="108" creationId="{3F68CCE7-53E5-45B3-8830-2C26E2B1F6D3}"/>
          </ac:spMkLst>
        </pc:spChg>
        <pc:spChg chg="mod">
          <ac:chgData name="Federica Persico" userId="b692c908-a2ab-48bd-914e-59835c847669" providerId="ADAL" clId="{4AE38254-6DF2-4CB1-9547-A4CCF7AA7F04}" dt="2022-09-09T09:18:22.981" v="3861"/>
          <ac:spMkLst>
            <pc:docMk/>
            <pc:sldMk cId="2181963906" sldId="269"/>
            <ac:spMk id="109" creationId="{65B7EEA8-4AE3-4F93-897A-F8C80E6D4EB3}"/>
          </ac:spMkLst>
        </pc:spChg>
        <pc:spChg chg="mod">
          <ac:chgData name="Federica Persico" userId="b692c908-a2ab-48bd-914e-59835c847669" providerId="ADAL" clId="{4AE38254-6DF2-4CB1-9547-A4CCF7AA7F04}" dt="2022-09-09T09:18:22.981" v="3861"/>
          <ac:spMkLst>
            <pc:docMk/>
            <pc:sldMk cId="2181963906" sldId="269"/>
            <ac:spMk id="111" creationId="{D837F7A2-D26B-4A4C-AE56-9A1EFC27BAE6}"/>
          </ac:spMkLst>
        </pc:spChg>
        <pc:spChg chg="mod">
          <ac:chgData name="Federica Persico" userId="b692c908-a2ab-48bd-914e-59835c847669" providerId="ADAL" clId="{4AE38254-6DF2-4CB1-9547-A4CCF7AA7F04}" dt="2022-09-09T09:18:22.981" v="3861"/>
          <ac:spMkLst>
            <pc:docMk/>
            <pc:sldMk cId="2181963906" sldId="269"/>
            <ac:spMk id="112" creationId="{1903A38D-9616-4541-8878-4E0C03A60A76}"/>
          </ac:spMkLst>
        </pc:spChg>
        <pc:spChg chg="mod">
          <ac:chgData name="Federica Persico" userId="b692c908-a2ab-48bd-914e-59835c847669" providerId="ADAL" clId="{4AE38254-6DF2-4CB1-9547-A4CCF7AA7F04}" dt="2022-09-09T09:18:22.981" v="3861"/>
          <ac:spMkLst>
            <pc:docMk/>
            <pc:sldMk cId="2181963906" sldId="269"/>
            <ac:spMk id="113" creationId="{73E79228-4282-4F85-B54D-0948D4F36569}"/>
          </ac:spMkLst>
        </pc:spChg>
        <pc:spChg chg="mod">
          <ac:chgData name="Federica Persico" userId="b692c908-a2ab-48bd-914e-59835c847669" providerId="ADAL" clId="{4AE38254-6DF2-4CB1-9547-A4CCF7AA7F04}" dt="2022-09-09T09:18:22.981" v="3861"/>
          <ac:spMkLst>
            <pc:docMk/>
            <pc:sldMk cId="2181963906" sldId="269"/>
            <ac:spMk id="114" creationId="{6C1EACA4-3DDD-43AB-A81B-DBBABB312E6F}"/>
          </ac:spMkLst>
        </pc:spChg>
        <pc:spChg chg="mod">
          <ac:chgData name="Federica Persico" userId="b692c908-a2ab-48bd-914e-59835c847669" providerId="ADAL" clId="{4AE38254-6DF2-4CB1-9547-A4CCF7AA7F04}" dt="2022-09-09T09:18:22.981" v="3861"/>
          <ac:spMkLst>
            <pc:docMk/>
            <pc:sldMk cId="2181963906" sldId="269"/>
            <ac:spMk id="115" creationId="{AFCD5AC0-4623-4380-8340-ADD7F8CA8626}"/>
          </ac:spMkLst>
        </pc:spChg>
        <pc:spChg chg="mod">
          <ac:chgData name="Federica Persico" userId="b692c908-a2ab-48bd-914e-59835c847669" providerId="ADAL" clId="{4AE38254-6DF2-4CB1-9547-A4CCF7AA7F04}" dt="2022-09-09T09:18:22.981" v="3861"/>
          <ac:spMkLst>
            <pc:docMk/>
            <pc:sldMk cId="2181963906" sldId="269"/>
            <ac:spMk id="117" creationId="{F4BE1332-9290-4A27-B3FD-3ED42F74D363}"/>
          </ac:spMkLst>
        </pc:spChg>
        <pc:spChg chg="mod">
          <ac:chgData name="Federica Persico" userId="b692c908-a2ab-48bd-914e-59835c847669" providerId="ADAL" clId="{4AE38254-6DF2-4CB1-9547-A4CCF7AA7F04}" dt="2022-09-09T09:18:22.981" v="3861"/>
          <ac:spMkLst>
            <pc:docMk/>
            <pc:sldMk cId="2181963906" sldId="269"/>
            <ac:spMk id="118" creationId="{FA562378-3D10-41CE-92A0-02C437FA9D39}"/>
          </ac:spMkLst>
        </pc:spChg>
        <pc:spChg chg="mod">
          <ac:chgData name="Federica Persico" userId="b692c908-a2ab-48bd-914e-59835c847669" providerId="ADAL" clId="{4AE38254-6DF2-4CB1-9547-A4CCF7AA7F04}" dt="2022-09-09T09:18:22.981" v="3861"/>
          <ac:spMkLst>
            <pc:docMk/>
            <pc:sldMk cId="2181963906" sldId="269"/>
            <ac:spMk id="119" creationId="{8FC5FDF1-D76A-491C-A9B1-D973A3920472}"/>
          </ac:spMkLst>
        </pc:spChg>
        <pc:spChg chg="mod">
          <ac:chgData name="Federica Persico" userId="b692c908-a2ab-48bd-914e-59835c847669" providerId="ADAL" clId="{4AE38254-6DF2-4CB1-9547-A4CCF7AA7F04}" dt="2022-09-09T09:18:22.981" v="3861"/>
          <ac:spMkLst>
            <pc:docMk/>
            <pc:sldMk cId="2181963906" sldId="269"/>
            <ac:spMk id="120" creationId="{996CFAD3-CA48-4BF7-99E3-CF0CF943FB57}"/>
          </ac:spMkLst>
        </pc:spChg>
        <pc:spChg chg="mod">
          <ac:chgData name="Federica Persico" userId="b692c908-a2ab-48bd-914e-59835c847669" providerId="ADAL" clId="{4AE38254-6DF2-4CB1-9547-A4CCF7AA7F04}" dt="2022-09-09T09:18:22.981" v="3861"/>
          <ac:spMkLst>
            <pc:docMk/>
            <pc:sldMk cId="2181963906" sldId="269"/>
            <ac:spMk id="121" creationId="{A4699B1C-26F8-4EA6-B754-75B84043A32C}"/>
          </ac:spMkLst>
        </pc:spChg>
        <pc:spChg chg="del mod">
          <ac:chgData name="Federica Persico" userId="b692c908-a2ab-48bd-914e-59835c847669" providerId="ADAL" clId="{4AE38254-6DF2-4CB1-9547-A4CCF7AA7F04}" dt="2022-09-09T09:18:51.926" v="3867" actId="478"/>
          <ac:spMkLst>
            <pc:docMk/>
            <pc:sldMk cId="2181963906" sldId="269"/>
            <ac:spMk id="123" creationId="{C6BA1BE7-4B1F-48EA-91D3-CEC3DCA01E69}"/>
          </ac:spMkLst>
        </pc:spChg>
        <pc:spChg chg="del mod">
          <ac:chgData name="Federica Persico" userId="b692c908-a2ab-48bd-914e-59835c847669" providerId="ADAL" clId="{4AE38254-6DF2-4CB1-9547-A4CCF7AA7F04}" dt="2022-09-09T09:18:50.101" v="3866" actId="478"/>
          <ac:spMkLst>
            <pc:docMk/>
            <pc:sldMk cId="2181963906" sldId="269"/>
            <ac:spMk id="124" creationId="{51B7516E-C4DC-47B5-B45F-F21694EDC473}"/>
          </ac:spMkLst>
        </pc:spChg>
        <pc:spChg chg="del mod">
          <ac:chgData name="Federica Persico" userId="b692c908-a2ab-48bd-914e-59835c847669" providerId="ADAL" clId="{4AE38254-6DF2-4CB1-9547-A4CCF7AA7F04}" dt="2022-09-09T09:18:54.092" v="3868" actId="478"/>
          <ac:spMkLst>
            <pc:docMk/>
            <pc:sldMk cId="2181963906" sldId="269"/>
            <ac:spMk id="125" creationId="{C86C2CA3-2C13-42E5-84C8-76221BEFCABF}"/>
          </ac:spMkLst>
        </pc:spChg>
        <pc:spChg chg="del mod">
          <ac:chgData name="Federica Persico" userId="b692c908-a2ab-48bd-914e-59835c847669" providerId="ADAL" clId="{4AE38254-6DF2-4CB1-9547-A4CCF7AA7F04}" dt="2022-09-09T09:19:01.535" v="3870" actId="478"/>
          <ac:spMkLst>
            <pc:docMk/>
            <pc:sldMk cId="2181963906" sldId="269"/>
            <ac:spMk id="126" creationId="{0CA885D6-7AB7-46CE-AFF4-BC9F404342CE}"/>
          </ac:spMkLst>
        </pc:spChg>
        <pc:spChg chg="del mod">
          <ac:chgData name="Federica Persico" userId="b692c908-a2ab-48bd-914e-59835c847669" providerId="ADAL" clId="{4AE38254-6DF2-4CB1-9547-A4CCF7AA7F04}" dt="2022-09-09T09:18:59.659" v="3869" actId="478"/>
          <ac:spMkLst>
            <pc:docMk/>
            <pc:sldMk cId="2181963906" sldId="269"/>
            <ac:spMk id="127" creationId="{F79386D3-DAEA-4F55-9014-5E620CE95F2A}"/>
          </ac:spMkLst>
        </pc:spChg>
        <pc:grpChg chg="add mod">
          <ac:chgData name="Federica Persico" userId="b692c908-a2ab-48bd-914e-59835c847669" providerId="ADAL" clId="{4AE38254-6DF2-4CB1-9547-A4CCF7AA7F04}" dt="2022-09-09T09:18:40.535" v="3864" actId="164"/>
          <ac:grpSpMkLst>
            <pc:docMk/>
            <pc:sldMk cId="2181963906" sldId="269"/>
            <ac:grpSpMk id="19" creationId="{08348496-7B88-48EE-9A7B-9095D1C80429}"/>
          </ac:grpSpMkLst>
        </pc:grpChg>
        <pc:grpChg chg="add mod">
          <ac:chgData name="Federica Persico" userId="b692c908-a2ab-48bd-914e-59835c847669" providerId="ADAL" clId="{4AE38254-6DF2-4CB1-9547-A4CCF7AA7F04}" dt="2022-09-09T09:18:40.535" v="3864" actId="164"/>
          <ac:grpSpMkLst>
            <pc:docMk/>
            <pc:sldMk cId="2181963906" sldId="269"/>
            <ac:grpSpMk id="26" creationId="{DEC999C5-0DAA-4BEE-9F2E-4831B94C47BD}"/>
          </ac:grpSpMkLst>
        </pc:grpChg>
        <pc:grpChg chg="add mod">
          <ac:chgData name="Federica Persico" userId="b692c908-a2ab-48bd-914e-59835c847669" providerId="ADAL" clId="{4AE38254-6DF2-4CB1-9547-A4CCF7AA7F04}" dt="2022-09-09T09:18:40.535" v="3864" actId="164"/>
          <ac:grpSpMkLst>
            <pc:docMk/>
            <pc:sldMk cId="2181963906" sldId="269"/>
            <ac:grpSpMk id="32" creationId="{30173D31-DA64-4434-BA15-DA1382EACA1A}"/>
          </ac:grpSpMkLst>
        </pc:grpChg>
        <pc:grpChg chg="add mod">
          <ac:chgData name="Federica Persico" userId="b692c908-a2ab-48bd-914e-59835c847669" providerId="ADAL" clId="{4AE38254-6DF2-4CB1-9547-A4CCF7AA7F04}" dt="2022-09-09T09:18:40.535" v="3864" actId="164"/>
          <ac:grpSpMkLst>
            <pc:docMk/>
            <pc:sldMk cId="2181963906" sldId="269"/>
            <ac:grpSpMk id="38" creationId="{9A367150-CDF5-40A9-9942-8B6F9A0005D0}"/>
          </ac:grpSpMkLst>
        </pc:grpChg>
        <pc:grpChg chg="add mod">
          <ac:chgData name="Federica Persico" userId="b692c908-a2ab-48bd-914e-59835c847669" providerId="ADAL" clId="{4AE38254-6DF2-4CB1-9547-A4CCF7AA7F04}" dt="2022-09-09T09:18:40.535" v="3864" actId="164"/>
          <ac:grpSpMkLst>
            <pc:docMk/>
            <pc:sldMk cId="2181963906" sldId="269"/>
            <ac:grpSpMk id="44" creationId="{A33D6D55-7244-4C63-A8D6-3BDD0A44275C}"/>
          </ac:grpSpMkLst>
        </pc:grpChg>
        <pc:grpChg chg="add mod">
          <ac:chgData name="Federica Persico" userId="b692c908-a2ab-48bd-914e-59835c847669" providerId="ADAL" clId="{4AE38254-6DF2-4CB1-9547-A4CCF7AA7F04}" dt="2022-09-09T09:18:40.535" v="3864" actId="164"/>
          <ac:grpSpMkLst>
            <pc:docMk/>
            <pc:sldMk cId="2181963906" sldId="269"/>
            <ac:grpSpMk id="50" creationId="{56A55712-CAAA-44C4-9C86-8F80955554C4}"/>
          </ac:grpSpMkLst>
        </pc:grpChg>
        <pc:grpChg chg="add del mod">
          <ac:chgData name="Federica Persico" userId="b692c908-a2ab-48bd-914e-59835c847669" providerId="ADAL" clId="{4AE38254-6DF2-4CB1-9547-A4CCF7AA7F04}" dt="2022-09-09T09:18:20.642" v="3860"/>
          <ac:grpSpMkLst>
            <pc:docMk/>
            <pc:sldMk cId="2181963906" sldId="269"/>
            <ac:grpSpMk id="56" creationId="{3A1EF80B-8F3D-46C1-B296-223EE6C9170F}"/>
          </ac:grpSpMkLst>
        </pc:grpChg>
        <pc:grpChg chg="add del mod">
          <ac:chgData name="Federica Persico" userId="b692c908-a2ab-48bd-914e-59835c847669" providerId="ADAL" clId="{4AE38254-6DF2-4CB1-9547-A4CCF7AA7F04}" dt="2022-09-09T09:18:20.642" v="3860"/>
          <ac:grpSpMkLst>
            <pc:docMk/>
            <pc:sldMk cId="2181963906" sldId="269"/>
            <ac:grpSpMk id="62" creationId="{1F3CAE22-203F-463A-9030-990F40B96D11}"/>
          </ac:grpSpMkLst>
        </pc:grpChg>
        <pc:grpChg chg="add del mod">
          <ac:chgData name="Federica Persico" userId="b692c908-a2ab-48bd-914e-59835c847669" providerId="ADAL" clId="{4AE38254-6DF2-4CB1-9547-A4CCF7AA7F04}" dt="2022-09-09T09:18:20.642" v="3860"/>
          <ac:grpSpMkLst>
            <pc:docMk/>
            <pc:sldMk cId="2181963906" sldId="269"/>
            <ac:grpSpMk id="68" creationId="{A67F8350-899D-42EC-B82F-3BC303DF7891}"/>
          </ac:grpSpMkLst>
        </pc:grpChg>
        <pc:grpChg chg="add del mod">
          <ac:chgData name="Federica Persico" userId="b692c908-a2ab-48bd-914e-59835c847669" providerId="ADAL" clId="{4AE38254-6DF2-4CB1-9547-A4CCF7AA7F04}" dt="2022-09-09T09:18:20.642" v="3860"/>
          <ac:grpSpMkLst>
            <pc:docMk/>
            <pc:sldMk cId="2181963906" sldId="269"/>
            <ac:grpSpMk id="74" creationId="{E2B190D6-B560-4EA6-82E0-A375CD19008C}"/>
          </ac:grpSpMkLst>
        </pc:grpChg>
        <pc:grpChg chg="add del mod">
          <ac:chgData name="Federica Persico" userId="b692c908-a2ab-48bd-914e-59835c847669" providerId="ADAL" clId="{4AE38254-6DF2-4CB1-9547-A4CCF7AA7F04}" dt="2022-09-09T09:18:20.642" v="3860"/>
          <ac:grpSpMkLst>
            <pc:docMk/>
            <pc:sldMk cId="2181963906" sldId="269"/>
            <ac:grpSpMk id="80" creationId="{CE8A44F6-1431-4E0A-9FAA-5AC5133F8F67}"/>
          </ac:grpSpMkLst>
        </pc:grpChg>
        <pc:grpChg chg="add del mod">
          <ac:chgData name="Federica Persico" userId="b692c908-a2ab-48bd-914e-59835c847669" providerId="ADAL" clId="{4AE38254-6DF2-4CB1-9547-A4CCF7AA7F04}" dt="2022-09-09T09:18:20.642" v="3860"/>
          <ac:grpSpMkLst>
            <pc:docMk/>
            <pc:sldMk cId="2181963906" sldId="269"/>
            <ac:grpSpMk id="86" creationId="{59A2BD60-7E25-4C8D-B3AF-7BBCD451F352}"/>
          </ac:grpSpMkLst>
        </pc:grpChg>
        <pc:grpChg chg="add mod">
          <ac:chgData name="Federica Persico" userId="b692c908-a2ab-48bd-914e-59835c847669" providerId="ADAL" clId="{4AE38254-6DF2-4CB1-9547-A4CCF7AA7F04}" dt="2022-09-09T09:18:40.535" v="3864" actId="164"/>
          <ac:grpSpMkLst>
            <pc:docMk/>
            <pc:sldMk cId="2181963906" sldId="269"/>
            <ac:grpSpMk id="92" creationId="{891AC08B-9060-4917-AB52-7FE4EDA9C251}"/>
          </ac:grpSpMkLst>
        </pc:grpChg>
        <pc:grpChg chg="add mod">
          <ac:chgData name="Federica Persico" userId="b692c908-a2ab-48bd-914e-59835c847669" providerId="ADAL" clId="{4AE38254-6DF2-4CB1-9547-A4CCF7AA7F04}" dt="2022-09-09T09:18:40.535" v="3864" actId="164"/>
          <ac:grpSpMkLst>
            <pc:docMk/>
            <pc:sldMk cId="2181963906" sldId="269"/>
            <ac:grpSpMk id="98" creationId="{556C7BD2-3AB5-4E6A-BCCE-20316E04F524}"/>
          </ac:grpSpMkLst>
        </pc:grpChg>
        <pc:grpChg chg="add mod">
          <ac:chgData name="Federica Persico" userId="b692c908-a2ab-48bd-914e-59835c847669" providerId="ADAL" clId="{4AE38254-6DF2-4CB1-9547-A4CCF7AA7F04}" dt="2022-09-09T09:18:40.535" v="3864" actId="164"/>
          <ac:grpSpMkLst>
            <pc:docMk/>
            <pc:sldMk cId="2181963906" sldId="269"/>
            <ac:grpSpMk id="104" creationId="{1BA33009-22D5-4FC5-9D11-9C69DAABC4FF}"/>
          </ac:grpSpMkLst>
        </pc:grpChg>
        <pc:grpChg chg="add mod">
          <ac:chgData name="Federica Persico" userId="b692c908-a2ab-48bd-914e-59835c847669" providerId="ADAL" clId="{4AE38254-6DF2-4CB1-9547-A4CCF7AA7F04}" dt="2022-09-09T09:18:40.535" v="3864" actId="164"/>
          <ac:grpSpMkLst>
            <pc:docMk/>
            <pc:sldMk cId="2181963906" sldId="269"/>
            <ac:grpSpMk id="110" creationId="{89EB6FC6-7DE5-458C-ACBA-836C29CE0E56}"/>
          </ac:grpSpMkLst>
        </pc:grpChg>
        <pc:grpChg chg="add mod">
          <ac:chgData name="Federica Persico" userId="b692c908-a2ab-48bd-914e-59835c847669" providerId="ADAL" clId="{4AE38254-6DF2-4CB1-9547-A4CCF7AA7F04}" dt="2022-09-09T09:18:40.535" v="3864" actId="164"/>
          <ac:grpSpMkLst>
            <pc:docMk/>
            <pc:sldMk cId="2181963906" sldId="269"/>
            <ac:grpSpMk id="116" creationId="{AFA88B9F-28DE-42AB-9552-EF587B3A9221}"/>
          </ac:grpSpMkLst>
        </pc:grpChg>
        <pc:grpChg chg="add del mod">
          <ac:chgData name="Federica Persico" userId="b692c908-a2ab-48bd-914e-59835c847669" providerId="ADAL" clId="{4AE38254-6DF2-4CB1-9547-A4CCF7AA7F04}" dt="2022-09-09T09:18:59.659" v="3869" actId="478"/>
          <ac:grpSpMkLst>
            <pc:docMk/>
            <pc:sldMk cId="2181963906" sldId="269"/>
            <ac:grpSpMk id="122" creationId="{70B73B50-9A08-44A3-9029-0B7CE5086001}"/>
          </ac:grpSpMkLst>
        </pc:grpChg>
        <pc:grpChg chg="add mod">
          <ac:chgData name="Federica Persico" userId="b692c908-a2ab-48bd-914e-59835c847669" providerId="ADAL" clId="{4AE38254-6DF2-4CB1-9547-A4CCF7AA7F04}" dt="2022-09-09T09:18:42.911" v="3865" actId="1076"/>
          <ac:grpSpMkLst>
            <pc:docMk/>
            <pc:sldMk cId="2181963906" sldId="269"/>
            <ac:grpSpMk id="128" creationId="{A4E50A8A-BB3A-446D-A0ED-8F19B597C090}"/>
          </ac:grpSpMkLst>
        </pc:grpChg>
        <pc:graphicFrameChg chg="add mod">
          <ac:chgData name="Federica Persico" userId="b692c908-a2ab-48bd-914e-59835c847669" providerId="ADAL" clId="{4AE38254-6DF2-4CB1-9547-A4CCF7AA7F04}" dt="2022-09-09T09:17:48.080" v="3849"/>
          <ac:graphicFrameMkLst>
            <pc:docMk/>
            <pc:sldMk cId="2181963906" sldId="269"/>
            <ac:graphicFrameMk id="8" creationId="{99345D93-5367-4554-862D-FAB7927D9D2F}"/>
          </ac:graphicFrameMkLst>
        </pc:graphicFrameChg>
        <pc:graphicFrameChg chg="add mod">
          <ac:chgData name="Federica Persico" userId="b692c908-a2ab-48bd-914e-59835c847669" providerId="ADAL" clId="{4AE38254-6DF2-4CB1-9547-A4CCF7AA7F04}" dt="2022-09-09T09:17:10.614" v="3843" actId="1076"/>
          <ac:graphicFrameMkLst>
            <pc:docMk/>
            <pc:sldMk cId="2181963906" sldId="269"/>
            <ac:graphicFrameMk id="10" creationId="{31DB3E71-5029-4AAA-BE7B-46A0AEC63107}"/>
          </ac:graphicFrameMkLst>
        </pc:graphicFrameChg>
        <pc:cxnChg chg="add del mod">
          <ac:chgData name="Federica Persico" userId="b692c908-a2ab-48bd-914e-59835c847669" providerId="ADAL" clId="{4AE38254-6DF2-4CB1-9547-A4CCF7AA7F04}" dt="2022-09-09T09:17:34.530" v="3847" actId="478"/>
          <ac:cxnSpMkLst>
            <pc:docMk/>
            <pc:sldMk cId="2181963906" sldId="269"/>
            <ac:cxnSpMk id="18" creationId="{57181160-0FDB-4564-993C-7AD62D3A0AA9}"/>
          </ac:cxnSpMkLst>
        </pc:cxnChg>
      </pc:sldChg>
      <pc:sldChg chg="addSp delSp modSp add mod">
        <pc:chgData name="Federica Persico" userId="b692c908-a2ab-48bd-914e-59835c847669" providerId="ADAL" clId="{4AE38254-6DF2-4CB1-9547-A4CCF7AA7F04}" dt="2022-09-09T10:20:42.882" v="5938" actId="1076"/>
        <pc:sldMkLst>
          <pc:docMk/>
          <pc:sldMk cId="3409392181" sldId="270"/>
        </pc:sldMkLst>
        <pc:spChg chg="del mod">
          <ac:chgData name="Federica Persico" userId="b692c908-a2ab-48bd-914e-59835c847669" providerId="ADAL" clId="{4AE38254-6DF2-4CB1-9547-A4CCF7AA7F04}" dt="2022-09-09T09:08:33.216" v="3346" actId="478"/>
          <ac:spMkLst>
            <pc:docMk/>
            <pc:sldMk cId="3409392181" sldId="270"/>
            <ac:spMk id="4" creationId="{C4D33A3A-BBE5-4413-BBAE-88080BA29BE4}"/>
          </ac:spMkLst>
        </pc:spChg>
        <pc:spChg chg="add mod">
          <ac:chgData name="Federica Persico" userId="b692c908-a2ab-48bd-914e-59835c847669" providerId="ADAL" clId="{4AE38254-6DF2-4CB1-9547-A4CCF7AA7F04}" dt="2022-09-09T10:20:10.650" v="5931" actId="14100"/>
          <ac:spMkLst>
            <pc:docMk/>
            <pc:sldMk cId="3409392181" sldId="270"/>
            <ac:spMk id="4" creationId="{C67CD35A-1DEF-49BC-97DC-942EF4E319FD}"/>
          </ac:spMkLst>
        </pc:spChg>
        <pc:spChg chg="add mod">
          <ac:chgData name="Federica Persico" userId="b692c908-a2ab-48bd-914e-59835c847669" providerId="ADAL" clId="{4AE38254-6DF2-4CB1-9547-A4CCF7AA7F04}" dt="2022-09-09T10:20:24.521" v="5936" actId="1076"/>
          <ac:spMkLst>
            <pc:docMk/>
            <pc:sldMk cId="3409392181" sldId="270"/>
            <ac:spMk id="8" creationId="{7D77E586-CCD2-4607-9D70-B1B5915B113D}"/>
          </ac:spMkLst>
        </pc:spChg>
        <pc:spChg chg="mod">
          <ac:chgData name="Federica Persico" userId="b692c908-a2ab-48bd-914e-59835c847669" providerId="ADAL" clId="{4AE38254-6DF2-4CB1-9547-A4CCF7AA7F04}" dt="2022-09-09T10:19:00.808" v="5923" actId="1076"/>
          <ac:spMkLst>
            <pc:docMk/>
            <pc:sldMk cId="3409392181" sldId="270"/>
            <ac:spMk id="9" creationId="{48094BBC-873B-4A1E-B2D3-478C2E21638C}"/>
          </ac:spMkLst>
        </pc:spChg>
        <pc:spChg chg="del">
          <ac:chgData name="Federica Persico" userId="b692c908-a2ab-48bd-914e-59835c847669" providerId="ADAL" clId="{4AE38254-6DF2-4CB1-9547-A4CCF7AA7F04}" dt="2022-09-09T09:08:34.636" v="3347" actId="478"/>
          <ac:spMkLst>
            <pc:docMk/>
            <pc:sldMk cId="3409392181" sldId="270"/>
            <ac:spMk id="11" creationId="{92E901EB-A904-4208-995A-1DCBE47327C4}"/>
          </ac:spMkLst>
        </pc:spChg>
        <pc:spChg chg="add mod">
          <ac:chgData name="Federica Persico" userId="b692c908-a2ab-48bd-914e-59835c847669" providerId="ADAL" clId="{4AE38254-6DF2-4CB1-9547-A4CCF7AA7F04}" dt="2022-09-09T10:20:19.593" v="5935" actId="1076"/>
          <ac:spMkLst>
            <pc:docMk/>
            <pc:sldMk cId="3409392181" sldId="270"/>
            <ac:spMk id="12" creationId="{6D282180-9111-4AE7-BE46-359236E944E5}"/>
          </ac:spMkLst>
        </pc:spChg>
        <pc:spChg chg="add del mod">
          <ac:chgData name="Federica Persico" userId="b692c908-a2ab-48bd-914e-59835c847669" providerId="ADAL" clId="{4AE38254-6DF2-4CB1-9547-A4CCF7AA7F04}" dt="2022-09-09T09:20:31.630" v="3874" actId="478"/>
          <ac:spMkLst>
            <pc:docMk/>
            <pc:sldMk cId="3409392181" sldId="270"/>
            <ac:spMk id="13" creationId="{D25ADE9D-44EE-4D3C-A0F0-CDCAC216F9AA}"/>
          </ac:spMkLst>
        </pc:spChg>
        <pc:spChg chg="mod">
          <ac:chgData name="Federica Persico" userId="b692c908-a2ab-48bd-914e-59835c847669" providerId="ADAL" clId="{4AE38254-6DF2-4CB1-9547-A4CCF7AA7F04}" dt="2022-09-09T10:18:48.097" v="5919"/>
          <ac:spMkLst>
            <pc:docMk/>
            <pc:sldMk cId="3409392181" sldId="270"/>
            <ac:spMk id="16" creationId="{53C2DDF3-8FDD-4C22-B0F0-5808F5F00D49}"/>
          </ac:spMkLst>
        </pc:spChg>
        <pc:spChg chg="mod">
          <ac:chgData name="Federica Persico" userId="b692c908-a2ab-48bd-914e-59835c847669" providerId="ADAL" clId="{4AE38254-6DF2-4CB1-9547-A4CCF7AA7F04}" dt="2022-09-09T10:18:48.097" v="5919"/>
          <ac:spMkLst>
            <pc:docMk/>
            <pc:sldMk cId="3409392181" sldId="270"/>
            <ac:spMk id="17" creationId="{005D5A4F-6B96-4105-AD45-D0FA8389CA9F}"/>
          </ac:spMkLst>
        </pc:spChg>
        <pc:spChg chg="mod">
          <ac:chgData name="Federica Persico" userId="b692c908-a2ab-48bd-914e-59835c847669" providerId="ADAL" clId="{4AE38254-6DF2-4CB1-9547-A4CCF7AA7F04}" dt="2022-09-09T10:18:48.097" v="5919"/>
          <ac:spMkLst>
            <pc:docMk/>
            <pc:sldMk cId="3409392181" sldId="270"/>
            <ac:spMk id="18" creationId="{3CF9A1BB-D644-4AA0-B4CA-DF092D60B3CC}"/>
          </ac:spMkLst>
        </pc:spChg>
        <pc:spChg chg="add mod">
          <ac:chgData name="Federica Persico" userId="b692c908-a2ab-48bd-914e-59835c847669" providerId="ADAL" clId="{4AE38254-6DF2-4CB1-9547-A4CCF7AA7F04}" dt="2022-09-09T10:20:11.650" v="5932" actId="1076"/>
          <ac:spMkLst>
            <pc:docMk/>
            <pc:sldMk cId="3409392181" sldId="270"/>
            <ac:spMk id="20" creationId="{35C74E03-71EF-436E-ADD3-E2A4E9F08DEF}"/>
          </ac:spMkLst>
        </pc:spChg>
        <pc:spChg chg="add mod">
          <ac:chgData name="Federica Persico" userId="b692c908-a2ab-48bd-914e-59835c847669" providerId="ADAL" clId="{4AE38254-6DF2-4CB1-9547-A4CCF7AA7F04}" dt="2022-09-09T10:20:42.882" v="5938" actId="1076"/>
          <ac:spMkLst>
            <pc:docMk/>
            <pc:sldMk cId="3409392181" sldId="270"/>
            <ac:spMk id="22" creationId="{C9B31269-70FB-4C96-AB50-2C2036B5B93B}"/>
          </ac:spMkLst>
        </pc:spChg>
        <pc:grpChg chg="add del mod">
          <ac:chgData name="Federica Persico" userId="b692c908-a2ab-48bd-914e-59835c847669" providerId="ADAL" clId="{4AE38254-6DF2-4CB1-9547-A4CCF7AA7F04}" dt="2022-09-09T10:20:04.843" v="5930" actId="478"/>
          <ac:grpSpMkLst>
            <pc:docMk/>
            <pc:sldMk cId="3409392181" sldId="270"/>
            <ac:grpSpMk id="15" creationId="{1B457B59-E60B-46F1-87E9-08457C9E4AE4}"/>
          </ac:grpSpMkLst>
        </pc:grpChg>
        <pc:graphicFrameChg chg="del mod">
          <ac:chgData name="Federica Persico" userId="b692c908-a2ab-48bd-914e-59835c847669" providerId="ADAL" clId="{4AE38254-6DF2-4CB1-9547-A4CCF7AA7F04}" dt="2022-09-09T09:08:29.928" v="3343" actId="478"/>
          <ac:graphicFrameMkLst>
            <pc:docMk/>
            <pc:sldMk cId="3409392181" sldId="270"/>
            <ac:graphicFrameMk id="8" creationId="{99345D93-5367-4554-862D-FAB7927D9D2F}"/>
          </ac:graphicFrameMkLst>
        </pc:graphicFrameChg>
        <pc:graphicFrameChg chg="del">
          <ac:chgData name="Federica Persico" userId="b692c908-a2ab-48bd-914e-59835c847669" providerId="ADAL" clId="{4AE38254-6DF2-4CB1-9547-A4CCF7AA7F04}" dt="2022-09-09T09:08:31.101" v="3344" actId="478"/>
          <ac:graphicFrameMkLst>
            <pc:docMk/>
            <pc:sldMk cId="3409392181" sldId="270"/>
            <ac:graphicFrameMk id="10" creationId="{31DB3E71-5029-4AAA-BE7B-46A0AEC63107}"/>
          </ac:graphicFrameMkLst>
        </pc:graphicFrameChg>
      </pc:sldChg>
      <pc:sldChg chg="addSp delSp modSp new mod">
        <pc:chgData name="Federica Persico" userId="b692c908-a2ab-48bd-914e-59835c847669" providerId="ADAL" clId="{4AE38254-6DF2-4CB1-9547-A4CCF7AA7F04}" dt="2022-09-09T10:23:56.597" v="5997" actId="1076"/>
        <pc:sldMkLst>
          <pc:docMk/>
          <pc:sldMk cId="1055796627" sldId="271"/>
        </pc:sldMkLst>
        <pc:spChg chg="del">
          <ac:chgData name="Federica Persico" userId="b692c908-a2ab-48bd-914e-59835c847669" providerId="ADAL" clId="{4AE38254-6DF2-4CB1-9547-A4CCF7AA7F04}" dt="2022-09-09T10:22:38.272" v="5943" actId="478"/>
          <ac:spMkLst>
            <pc:docMk/>
            <pc:sldMk cId="1055796627" sldId="271"/>
            <ac:spMk id="2" creationId="{8D5080E4-A5C5-4328-BD2F-8FA3CC390577}"/>
          </ac:spMkLst>
        </pc:spChg>
        <pc:spChg chg="del">
          <ac:chgData name="Federica Persico" userId="b692c908-a2ab-48bd-914e-59835c847669" providerId="ADAL" clId="{4AE38254-6DF2-4CB1-9547-A4CCF7AA7F04}" dt="2022-09-09T10:22:39.262" v="5944" actId="478"/>
          <ac:spMkLst>
            <pc:docMk/>
            <pc:sldMk cId="1055796627" sldId="271"/>
            <ac:spMk id="3" creationId="{F6EE8DB9-D581-4788-920E-DBB13505CB0C}"/>
          </ac:spMkLst>
        </pc:spChg>
        <pc:spChg chg="del">
          <ac:chgData name="Federica Persico" userId="b692c908-a2ab-48bd-914e-59835c847669" providerId="ADAL" clId="{4AE38254-6DF2-4CB1-9547-A4CCF7AA7F04}" dt="2022-09-09T10:22:36.849" v="5942" actId="478"/>
          <ac:spMkLst>
            <pc:docMk/>
            <pc:sldMk cId="1055796627" sldId="271"/>
            <ac:spMk id="4" creationId="{B9F1F6DC-93AA-4585-B4A7-FF3C83E4DF72}"/>
          </ac:spMkLst>
        </pc:spChg>
        <pc:spChg chg="add mod">
          <ac:chgData name="Federica Persico" userId="b692c908-a2ab-48bd-914e-59835c847669" providerId="ADAL" clId="{4AE38254-6DF2-4CB1-9547-A4CCF7AA7F04}" dt="2022-09-09T10:23:02.023" v="5951" actId="207"/>
          <ac:spMkLst>
            <pc:docMk/>
            <pc:sldMk cId="1055796627" sldId="271"/>
            <ac:spMk id="6" creationId="{A5CCEACF-30A6-4D1A-A67D-D64EB2089563}"/>
          </ac:spMkLst>
        </pc:spChg>
        <pc:spChg chg="add del mod">
          <ac:chgData name="Federica Persico" userId="b692c908-a2ab-48bd-914e-59835c847669" providerId="ADAL" clId="{4AE38254-6DF2-4CB1-9547-A4CCF7AA7F04}" dt="2022-09-09T10:23:07.972" v="5953" actId="208"/>
          <ac:spMkLst>
            <pc:docMk/>
            <pc:sldMk cId="1055796627" sldId="271"/>
            <ac:spMk id="8" creationId="{4CC61D25-E27F-4EA7-BEB2-D6DD8DB32E22}"/>
          </ac:spMkLst>
        </pc:spChg>
        <pc:spChg chg="add mod">
          <ac:chgData name="Federica Persico" userId="b692c908-a2ab-48bd-914e-59835c847669" providerId="ADAL" clId="{4AE38254-6DF2-4CB1-9547-A4CCF7AA7F04}" dt="2022-09-09T10:22:48.201" v="5948" actId="164"/>
          <ac:spMkLst>
            <pc:docMk/>
            <pc:sldMk cId="1055796627" sldId="271"/>
            <ac:spMk id="10" creationId="{74D42EBC-06E2-4855-94DE-8FE279C7C125}"/>
          </ac:spMkLst>
        </pc:spChg>
        <pc:spChg chg="add mod">
          <ac:chgData name="Federica Persico" userId="b692c908-a2ab-48bd-914e-59835c847669" providerId="ADAL" clId="{4AE38254-6DF2-4CB1-9547-A4CCF7AA7F04}" dt="2022-09-09T10:23:45.437" v="5982" actId="1076"/>
          <ac:spMkLst>
            <pc:docMk/>
            <pc:sldMk cId="1055796627" sldId="271"/>
            <ac:spMk id="12" creationId="{3CA72F58-A549-4564-B5A8-BE17CF73879E}"/>
          </ac:spMkLst>
        </pc:spChg>
        <pc:spChg chg="add mod">
          <ac:chgData name="Federica Persico" userId="b692c908-a2ab-48bd-914e-59835c847669" providerId="ADAL" clId="{4AE38254-6DF2-4CB1-9547-A4CCF7AA7F04}" dt="2022-09-09T10:23:56.597" v="5997" actId="1076"/>
          <ac:spMkLst>
            <pc:docMk/>
            <pc:sldMk cId="1055796627" sldId="271"/>
            <ac:spMk id="14" creationId="{3C449960-7172-4988-A28A-002B3B49D759}"/>
          </ac:spMkLst>
        </pc:spChg>
        <pc:grpChg chg="add mod">
          <ac:chgData name="Federica Persico" userId="b692c908-a2ab-48bd-914e-59835c847669" providerId="ADAL" clId="{4AE38254-6DF2-4CB1-9547-A4CCF7AA7F04}" dt="2022-09-09T10:23:48.869" v="5985" actId="1076"/>
          <ac:grpSpMkLst>
            <pc:docMk/>
            <pc:sldMk cId="1055796627" sldId="271"/>
            <ac:grpSpMk id="11" creationId="{19048A87-8317-44C2-BA38-637281F0C952}"/>
          </ac:grpSpMkLst>
        </pc:grpChg>
      </pc:sldChg>
      <pc:sldMasterChg chg="delSldLayout">
        <pc:chgData name="Federica Persico" userId="b692c908-a2ab-48bd-914e-59835c847669" providerId="ADAL" clId="{4AE38254-6DF2-4CB1-9547-A4CCF7AA7F04}" dt="2022-09-08T09:04:09.603" v="263" actId="2696"/>
        <pc:sldMasterMkLst>
          <pc:docMk/>
          <pc:sldMasterMk cId="1521201122" sldId="2147483734"/>
        </pc:sldMasterMkLst>
        <pc:sldLayoutChg chg="del">
          <pc:chgData name="Federica Persico" userId="b692c908-a2ab-48bd-914e-59835c847669" providerId="ADAL" clId="{4AE38254-6DF2-4CB1-9547-A4CCF7AA7F04}" dt="2022-09-08T09:04:09.603" v="263" actId="2696"/>
          <pc:sldLayoutMkLst>
            <pc:docMk/>
            <pc:sldMasterMk cId="1521201122" sldId="2147483734"/>
            <pc:sldLayoutMk cId="4010078181" sldId="2147483759"/>
          </pc:sldLayoutMkLst>
        </pc:sldLayoutChg>
      </pc:sldMaster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file:///C:\Users\Federica%20Persico\Desktop\Chapter%203\Soil%20-%20Results.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Federica%20Persico\Desktop\Chapter%203\Soil%20-%20Results.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GB" b="1" baseline="0" dirty="0"/>
              <a:t>Soil B (Loamy Sand)</a:t>
            </a:r>
            <a:endParaRPr lang="en-GB" b="1" dirty="0"/>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dPt>
            <c:idx val="0"/>
            <c:bubble3D val="0"/>
            <c:spPr>
              <a:solidFill>
                <a:schemeClr val="accent1">
                  <a:shade val="53000"/>
                </a:schemeClr>
              </a:solidFill>
              <a:ln w="19050">
                <a:solidFill>
                  <a:schemeClr val="lt1"/>
                </a:solidFill>
              </a:ln>
              <a:effectLst/>
            </c:spPr>
            <c:extLst>
              <c:ext xmlns:c16="http://schemas.microsoft.com/office/drawing/2014/chart" uri="{C3380CC4-5D6E-409C-BE32-E72D297353CC}">
                <c16:uniqueId val="{00000001-1C12-4EF2-8C3F-E2F167B92933}"/>
              </c:ext>
            </c:extLst>
          </c:dPt>
          <c:dPt>
            <c:idx val="1"/>
            <c:bubble3D val="0"/>
            <c:spPr>
              <a:solidFill>
                <a:schemeClr val="accent1">
                  <a:shade val="76000"/>
                </a:schemeClr>
              </a:solidFill>
              <a:ln w="19050">
                <a:solidFill>
                  <a:schemeClr val="lt1"/>
                </a:solidFill>
              </a:ln>
              <a:effectLst/>
            </c:spPr>
            <c:extLst>
              <c:ext xmlns:c16="http://schemas.microsoft.com/office/drawing/2014/chart" uri="{C3380CC4-5D6E-409C-BE32-E72D297353CC}">
                <c16:uniqueId val="{00000003-1C12-4EF2-8C3F-E2F167B92933}"/>
              </c:ext>
            </c:extLst>
          </c:dPt>
          <c:dPt>
            <c:idx val="2"/>
            <c:bubble3D val="0"/>
            <c:spPr>
              <a:solidFill>
                <a:schemeClr val="accent1"/>
              </a:solidFill>
              <a:ln w="19050">
                <a:solidFill>
                  <a:schemeClr val="lt1"/>
                </a:solidFill>
              </a:ln>
              <a:effectLst/>
            </c:spPr>
            <c:extLst>
              <c:ext xmlns:c16="http://schemas.microsoft.com/office/drawing/2014/chart" uri="{C3380CC4-5D6E-409C-BE32-E72D297353CC}">
                <c16:uniqueId val="{00000005-1C12-4EF2-8C3F-E2F167B92933}"/>
              </c:ext>
            </c:extLst>
          </c:dPt>
          <c:dPt>
            <c:idx val="3"/>
            <c:bubble3D val="0"/>
            <c:spPr>
              <a:solidFill>
                <a:schemeClr val="accent1">
                  <a:tint val="77000"/>
                </a:schemeClr>
              </a:solidFill>
              <a:ln w="19050">
                <a:solidFill>
                  <a:schemeClr val="lt1"/>
                </a:solidFill>
              </a:ln>
              <a:effectLst/>
            </c:spPr>
            <c:extLst>
              <c:ext xmlns:c16="http://schemas.microsoft.com/office/drawing/2014/chart" uri="{C3380CC4-5D6E-409C-BE32-E72D297353CC}">
                <c16:uniqueId val="{00000007-1C12-4EF2-8C3F-E2F167B92933}"/>
              </c:ext>
            </c:extLst>
          </c:dPt>
          <c:dPt>
            <c:idx val="4"/>
            <c:bubble3D val="0"/>
            <c:spPr>
              <a:solidFill>
                <a:schemeClr val="accent1">
                  <a:tint val="54000"/>
                </a:schemeClr>
              </a:solidFill>
              <a:ln w="19050">
                <a:solidFill>
                  <a:schemeClr val="lt1"/>
                </a:solidFill>
              </a:ln>
              <a:effectLst/>
            </c:spPr>
            <c:extLst>
              <c:ext xmlns:c16="http://schemas.microsoft.com/office/drawing/2014/chart" uri="{C3380CC4-5D6E-409C-BE32-E72D297353CC}">
                <c16:uniqueId val="{00000009-1C12-4EF2-8C3F-E2F167B92933}"/>
              </c:ext>
            </c:extLst>
          </c:dPt>
          <c:cat>
            <c:strRef>
              <c:f>'Soil Composition'!$A$2:$A$6</c:f>
              <c:strCache>
                <c:ptCount val="5"/>
                <c:pt idx="0">
                  <c:v>600µm - 2mm</c:v>
                </c:pt>
                <c:pt idx="1">
                  <c:v>212µm - 600µm</c:v>
                </c:pt>
                <c:pt idx="2">
                  <c:v>106µm - 212µm</c:v>
                </c:pt>
                <c:pt idx="3">
                  <c:v>63µm - 106µm</c:v>
                </c:pt>
                <c:pt idx="4">
                  <c:v>2µm – 63µm</c:v>
                </c:pt>
              </c:strCache>
            </c:strRef>
          </c:cat>
          <c:val>
            <c:numRef>
              <c:f>'Soil Composition'!$B$2:$B$6</c:f>
              <c:numCache>
                <c:formatCode>General</c:formatCode>
                <c:ptCount val="5"/>
                <c:pt idx="0">
                  <c:v>3.73</c:v>
                </c:pt>
                <c:pt idx="1">
                  <c:v>48.91</c:v>
                </c:pt>
                <c:pt idx="2">
                  <c:v>14.46</c:v>
                </c:pt>
                <c:pt idx="3">
                  <c:v>9.7799999999999994</c:v>
                </c:pt>
                <c:pt idx="4">
                  <c:v>23.11</c:v>
                </c:pt>
              </c:numCache>
            </c:numRef>
          </c:val>
          <c:extLst>
            <c:ext xmlns:c16="http://schemas.microsoft.com/office/drawing/2014/chart" uri="{C3380CC4-5D6E-409C-BE32-E72D297353CC}">
              <c16:uniqueId val="{0000000A-1C12-4EF2-8C3F-E2F167B92933}"/>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GB" b="1" dirty="0"/>
              <a:t>Soil A (Sandy Loam)</a:t>
            </a:r>
          </a:p>
        </c:rich>
      </c:tx>
      <c:layout>
        <c:manualLayout>
          <c:xMode val="edge"/>
          <c:yMode val="edge"/>
          <c:x val="0.16408106219426974"/>
          <c:y val="2.8248587570621469E-2"/>
        </c:manualLayout>
      </c:layout>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dPt>
            <c:idx val="0"/>
            <c:bubble3D val="0"/>
            <c:spPr>
              <a:solidFill>
                <a:schemeClr val="accent1">
                  <a:shade val="53000"/>
                </a:schemeClr>
              </a:solidFill>
              <a:ln w="19050">
                <a:solidFill>
                  <a:schemeClr val="lt1"/>
                </a:solidFill>
              </a:ln>
              <a:effectLst/>
            </c:spPr>
            <c:extLst>
              <c:ext xmlns:c16="http://schemas.microsoft.com/office/drawing/2014/chart" uri="{C3380CC4-5D6E-409C-BE32-E72D297353CC}">
                <c16:uniqueId val="{00000001-9064-44E4-8AE5-5FD4CE4964F9}"/>
              </c:ext>
            </c:extLst>
          </c:dPt>
          <c:dPt>
            <c:idx val="1"/>
            <c:bubble3D val="0"/>
            <c:spPr>
              <a:solidFill>
                <a:schemeClr val="accent1">
                  <a:shade val="76000"/>
                </a:schemeClr>
              </a:solidFill>
              <a:ln w="19050">
                <a:solidFill>
                  <a:schemeClr val="lt1"/>
                </a:solidFill>
              </a:ln>
              <a:effectLst/>
            </c:spPr>
            <c:extLst>
              <c:ext xmlns:c16="http://schemas.microsoft.com/office/drawing/2014/chart" uri="{C3380CC4-5D6E-409C-BE32-E72D297353CC}">
                <c16:uniqueId val="{00000003-9064-44E4-8AE5-5FD4CE4964F9}"/>
              </c:ext>
            </c:extLst>
          </c:dPt>
          <c:dPt>
            <c:idx val="2"/>
            <c:bubble3D val="0"/>
            <c:spPr>
              <a:solidFill>
                <a:schemeClr val="accent1"/>
              </a:solidFill>
              <a:ln w="19050">
                <a:solidFill>
                  <a:schemeClr val="lt1"/>
                </a:solidFill>
              </a:ln>
              <a:effectLst/>
            </c:spPr>
            <c:extLst>
              <c:ext xmlns:c16="http://schemas.microsoft.com/office/drawing/2014/chart" uri="{C3380CC4-5D6E-409C-BE32-E72D297353CC}">
                <c16:uniqueId val="{00000005-9064-44E4-8AE5-5FD4CE4964F9}"/>
              </c:ext>
            </c:extLst>
          </c:dPt>
          <c:dPt>
            <c:idx val="3"/>
            <c:bubble3D val="0"/>
            <c:spPr>
              <a:solidFill>
                <a:schemeClr val="accent1">
                  <a:tint val="77000"/>
                </a:schemeClr>
              </a:solidFill>
              <a:ln w="19050">
                <a:solidFill>
                  <a:schemeClr val="lt1"/>
                </a:solidFill>
              </a:ln>
              <a:effectLst/>
            </c:spPr>
            <c:extLst>
              <c:ext xmlns:c16="http://schemas.microsoft.com/office/drawing/2014/chart" uri="{C3380CC4-5D6E-409C-BE32-E72D297353CC}">
                <c16:uniqueId val="{00000007-9064-44E4-8AE5-5FD4CE4964F9}"/>
              </c:ext>
            </c:extLst>
          </c:dPt>
          <c:dPt>
            <c:idx val="4"/>
            <c:bubble3D val="0"/>
            <c:spPr>
              <a:solidFill>
                <a:schemeClr val="accent1">
                  <a:tint val="54000"/>
                </a:schemeClr>
              </a:solidFill>
              <a:ln w="19050">
                <a:solidFill>
                  <a:schemeClr val="lt1"/>
                </a:solidFill>
              </a:ln>
              <a:effectLst/>
            </c:spPr>
            <c:extLst>
              <c:ext xmlns:c16="http://schemas.microsoft.com/office/drawing/2014/chart" uri="{C3380CC4-5D6E-409C-BE32-E72D297353CC}">
                <c16:uniqueId val="{00000009-9064-44E4-8AE5-5FD4CE4964F9}"/>
              </c:ext>
            </c:extLst>
          </c:dPt>
          <c:cat>
            <c:strRef>
              <c:f>'Soil Composition'!$A$2:$A$6</c:f>
              <c:strCache>
                <c:ptCount val="5"/>
                <c:pt idx="0">
                  <c:v>600µm - 2mm</c:v>
                </c:pt>
                <c:pt idx="1">
                  <c:v>212µm - 600µm</c:v>
                </c:pt>
                <c:pt idx="2">
                  <c:v>106µm - 212µm</c:v>
                </c:pt>
                <c:pt idx="3">
                  <c:v>63µm - 106µm</c:v>
                </c:pt>
                <c:pt idx="4">
                  <c:v>2µm – 63µm</c:v>
                </c:pt>
              </c:strCache>
            </c:strRef>
          </c:cat>
          <c:val>
            <c:numRef>
              <c:f>'Soil Composition'!$C$2:$C$6</c:f>
              <c:numCache>
                <c:formatCode>General</c:formatCode>
                <c:ptCount val="5"/>
                <c:pt idx="0">
                  <c:v>7.99</c:v>
                </c:pt>
                <c:pt idx="1">
                  <c:v>34.590000000000003</c:v>
                </c:pt>
                <c:pt idx="2">
                  <c:v>25.18</c:v>
                </c:pt>
                <c:pt idx="3">
                  <c:v>17.690000000000001</c:v>
                </c:pt>
                <c:pt idx="4">
                  <c:v>14.55</c:v>
                </c:pt>
              </c:numCache>
            </c:numRef>
          </c:val>
          <c:extLst>
            <c:ext xmlns:c16="http://schemas.microsoft.com/office/drawing/2014/chart" uri="{C3380CC4-5D6E-409C-BE32-E72D297353CC}">
              <c16:uniqueId val="{0000000A-9064-44E4-8AE5-5FD4CE4964F9}"/>
            </c:ext>
          </c:extLst>
        </c:ser>
        <c:dLbls>
          <c:showLegendKey val="0"/>
          <c:showVal val="0"/>
          <c:showCatName val="0"/>
          <c:showSerName val="0"/>
          <c:showPercent val="0"/>
          <c:showBubbleSize val="0"/>
          <c:showLeaderLines val="1"/>
        </c:dLbls>
        <c:firstSliceAng val="0"/>
      </c:pieChart>
      <c:spPr>
        <a:noFill/>
        <a:ln>
          <a:noFill/>
        </a:ln>
        <a:effectLst/>
      </c:spPr>
    </c:plotArea>
    <c:legend>
      <c:legendPos val="r"/>
      <c:layout>
        <c:manualLayout>
          <c:xMode val="edge"/>
          <c:yMode val="edge"/>
          <c:x val="0.63808539737130565"/>
          <c:y val="0.3311325790158583"/>
          <c:w val="0.349209572073931"/>
          <c:h val="0.47269238404023028"/>
        </c:manualLayout>
      </c:layout>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 id="14">
  <a:schemeClr val="accent1"/>
</cs:colorStyle>
</file>

<file path=ppt/charts/colors2.xml><?xml version="1.0" encoding="utf-8"?>
<cs:colorStyle xmlns:cs="http://schemas.microsoft.com/office/drawing/2012/chartStyle" xmlns:a="http://schemas.openxmlformats.org/drawingml/2006/main" meth="withinLinear" id="14">
  <a:schemeClr val="accent1"/>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GB" dirty="0">
              <a:latin typeface="Arial" charset="0"/>
              <a:ea typeface="Arial" charset="0"/>
              <a:cs typeface="Arial" charset="0"/>
            </a:endParaRPr>
          </a:p>
        </p:txBody>
      </p:sp>
      <p:sp>
        <p:nvSpPr>
          <p:cNvPr id="3" name="Date Placeholder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96F8EA1D-728A-4E5F-9A4B-D1A7FD31BCED}" type="datetimeFigureOut">
              <a:rPr lang="en-GB" smtClean="0">
                <a:latin typeface="Arial" charset="0"/>
                <a:ea typeface="Arial" charset="0"/>
                <a:cs typeface="Arial" charset="0"/>
              </a:rPr>
              <a:t>08/11/2022</a:t>
            </a:fld>
            <a:endParaRPr lang="en-GB" dirty="0">
              <a:latin typeface="Arial" charset="0"/>
              <a:ea typeface="Arial" charset="0"/>
              <a:cs typeface="Arial" charset="0"/>
            </a:endParaRPr>
          </a:p>
        </p:txBody>
      </p:sp>
      <p:sp>
        <p:nvSpPr>
          <p:cNvPr id="4" name="Footer Placeholder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en-GB" dirty="0">
              <a:latin typeface="Arial" charset="0"/>
              <a:ea typeface="Arial" charset="0"/>
              <a:cs typeface="Arial" charset="0"/>
            </a:endParaRPr>
          </a:p>
        </p:txBody>
      </p:sp>
      <p:sp>
        <p:nvSpPr>
          <p:cNvPr id="5" name="Slide Number Placeholder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539A8912-DC56-4920-85F1-EA9817C1761F}" type="slidenum">
              <a:rPr lang="en-GB" smtClean="0">
                <a:latin typeface="Arial" charset="0"/>
                <a:ea typeface="Arial" charset="0"/>
                <a:cs typeface="Arial" charset="0"/>
              </a:rPr>
              <a:t>‹#›</a:t>
            </a:fld>
            <a:endParaRPr lang="en-GB" dirty="0">
              <a:latin typeface="Arial" charset="0"/>
              <a:ea typeface="Arial" charset="0"/>
              <a:cs typeface="Arial" charset="0"/>
            </a:endParaRPr>
          </a:p>
        </p:txBody>
      </p:sp>
    </p:spTree>
    <p:extLst>
      <p:ext uri="{BB962C8B-B14F-4D97-AF65-F5344CB8AC3E}">
        <p14:creationId xmlns:p14="http://schemas.microsoft.com/office/powerpoint/2010/main" val="6600248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49688" y="0"/>
            <a:ext cx="2946400" cy="498475"/>
          </a:xfrm>
          <a:prstGeom prst="rect">
            <a:avLst/>
          </a:prstGeom>
        </p:spPr>
        <p:txBody>
          <a:bodyPr vert="horz" lIns="91440" tIns="45720" rIns="91440" bIns="45720" rtlCol="0"/>
          <a:lstStyle>
            <a:lvl1pPr algn="r">
              <a:defRPr sz="1200"/>
            </a:lvl1pPr>
          </a:lstStyle>
          <a:p>
            <a:fld id="{463CE1C2-7DC9-FC47-9848-69281FD2BD18}" type="datetimeFigureOut">
              <a:rPr lang="en-US" smtClean="0"/>
              <a:t>11/8/2022</a:t>
            </a:fld>
            <a:endParaRPr lang="en-US"/>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450" y="4778375"/>
            <a:ext cx="5438775" cy="3908425"/>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9429750"/>
            <a:ext cx="2946400" cy="49847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49688" y="9429750"/>
            <a:ext cx="2946400" cy="498475"/>
          </a:xfrm>
          <a:prstGeom prst="rect">
            <a:avLst/>
          </a:prstGeom>
        </p:spPr>
        <p:txBody>
          <a:bodyPr vert="horz" lIns="91440" tIns="45720" rIns="91440" bIns="45720" rtlCol="0" anchor="b"/>
          <a:lstStyle>
            <a:lvl1pPr algn="r">
              <a:defRPr sz="1200"/>
            </a:lvl1pPr>
          </a:lstStyle>
          <a:p>
            <a:fld id="{3B11FC8D-FEAC-3A4D-B17B-284E661AD230}" type="slidenum">
              <a:rPr lang="en-US" smtClean="0"/>
              <a:t>‹#›</a:t>
            </a:fld>
            <a:endParaRPr lang="en-US"/>
          </a:p>
        </p:txBody>
      </p:sp>
    </p:spTree>
    <p:extLst>
      <p:ext uri="{BB962C8B-B14F-4D97-AF65-F5344CB8AC3E}">
        <p14:creationId xmlns:p14="http://schemas.microsoft.com/office/powerpoint/2010/main" val="8180810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Here I will </a:t>
            </a:r>
            <a:r>
              <a:rPr lang="it-IT" dirty="0" err="1"/>
              <a:t>describe</a:t>
            </a:r>
            <a:r>
              <a:rPr lang="it-IT" dirty="0"/>
              <a:t> the project in </a:t>
            </a:r>
            <a:r>
              <a:rPr lang="it-IT" dirty="0" err="1"/>
              <a:t>overall</a:t>
            </a:r>
            <a:r>
              <a:rPr lang="it-IT" dirty="0"/>
              <a:t> and I will </a:t>
            </a:r>
            <a:r>
              <a:rPr lang="it-IT" dirty="0" err="1"/>
              <a:t>define</a:t>
            </a:r>
            <a:r>
              <a:rPr lang="it-IT" dirty="0"/>
              <a:t> the </a:t>
            </a:r>
            <a:r>
              <a:rPr lang="it-IT" dirty="0" err="1"/>
              <a:t>objectives</a:t>
            </a:r>
            <a:endParaRPr lang="it-IT" dirty="0"/>
          </a:p>
        </p:txBody>
      </p:sp>
      <p:sp>
        <p:nvSpPr>
          <p:cNvPr id="4" name="Segnaposto numero diapositiva 3"/>
          <p:cNvSpPr>
            <a:spLocks noGrp="1"/>
          </p:cNvSpPr>
          <p:nvPr>
            <p:ph type="sldNum" sz="quarter" idx="5"/>
          </p:nvPr>
        </p:nvSpPr>
        <p:spPr/>
        <p:txBody>
          <a:bodyPr/>
          <a:lstStyle/>
          <a:p>
            <a:fld id="{3B11FC8D-FEAC-3A4D-B17B-284E661AD230}" type="slidenum">
              <a:rPr lang="en-US" smtClean="0"/>
              <a:t>2</a:t>
            </a:fld>
            <a:endParaRPr lang="en-US"/>
          </a:p>
        </p:txBody>
      </p:sp>
    </p:spTree>
    <p:extLst>
      <p:ext uri="{BB962C8B-B14F-4D97-AF65-F5344CB8AC3E}">
        <p14:creationId xmlns:p14="http://schemas.microsoft.com/office/powerpoint/2010/main" val="5873867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B11FC8D-FEAC-3A4D-B17B-284E661AD230}" type="slidenum">
              <a:rPr lang="en-US" smtClean="0"/>
              <a:t>21</a:t>
            </a:fld>
            <a:endParaRPr lang="en-US"/>
          </a:p>
        </p:txBody>
      </p:sp>
    </p:spTree>
    <p:extLst>
      <p:ext uri="{BB962C8B-B14F-4D97-AF65-F5344CB8AC3E}">
        <p14:creationId xmlns:p14="http://schemas.microsoft.com/office/powerpoint/2010/main" val="37519334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objective 3, the question was. What happens if you don`t have enough secondary data? For example for IHE and specifically IMX-104 there are no ecotoxicological studies that can help to determine a toxicity scale. Therefore we detonated a 155mm filled with 10 kg of IMX-104 which had a double purpose. First of all it was the first time that anyone has done that therefore new data for manufacturing purposes and secondly knowing the residue deposition of the munition could help to quantify possible future contaminations. So, during the last review I spoke about how me collected the samples. I just added the images to then show you the results. So, we collected samples by </a:t>
            </a:r>
            <a:r>
              <a:rPr lang="en-GB" dirty="0" err="1"/>
              <a:t>usnign</a:t>
            </a:r>
            <a:r>
              <a:rPr lang="en-GB" dirty="0"/>
              <a:t> multi-increment sampling in different shapes, 2 as arc shaped and one as slices shaped. Then we added some positive controls to evaluate the reliability of the results. </a:t>
            </a:r>
          </a:p>
        </p:txBody>
      </p:sp>
      <p:sp>
        <p:nvSpPr>
          <p:cNvPr id="4" name="Slide Number Placeholder 3"/>
          <p:cNvSpPr>
            <a:spLocks noGrp="1"/>
          </p:cNvSpPr>
          <p:nvPr>
            <p:ph type="sldNum" sz="quarter" idx="5"/>
          </p:nvPr>
        </p:nvSpPr>
        <p:spPr/>
        <p:txBody>
          <a:bodyPr/>
          <a:lstStyle/>
          <a:p>
            <a:fld id="{3B11FC8D-FEAC-3A4D-B17B-284E661AD230}" type="slidenum">
              <a:rPr lang="en-US" smtClean="0"/>
              <a:t>5</a:t>
            </a:fld>
            <a:endParaRPr lang="en-US"/>
          </a:p>
        </p:txBody>
      </p:sp>
    </p:spTree>
    <p:extLst>
      <p:ext uri="{BB962C8B-B14F-4D97-AF65-F5344CB8AC3E}">
        <p14:creationId xmlns:p14="http://schemas.microsoft.com/office/powerpoint/2010/main" val="11362127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E55264-FD51-4165-B1EA-F8F26D2BB206}" type="slidenum">
              <a:rPr lang="en-GB" smtClean="0"/>
              <a:t>8</a:t>
            </a:fld>
            <a:endParaRPr lang="en-GB"/>
          </a:p>
        </p:txBody>
      </p:sp>
    </p:spTree>
    <p:extLst>
      <p:ext uri="{BB962C8B-B14F-4D97-AF65-F5344CB8AC3E}">
        <p14:creationId xmlns:p14="http://schemas.microsoft.com/office/powerpoint/2010/main" val="2767200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E55264-FD51-4165-B1EA-F8F26D2BB206}" type="slidenum">
              <a:rPr lang="en-GB" smtClean="0"/>
              <a:t>9</a:t>
            </a:fld>
            <a:endParaRPr lang="en-GB"/>
          </a:p>
        </p:txBody>
      </p:sp>
    </p:spTree>
    <p:extLst>
      <p:ext uri="{BB962C8B-B14F-4D97-AF65-F5344CB8AC3E}">
        <p14:creationId xmlns:p14="http://schemas.microsoft.com/office/powerpoint/2010/main" val="38484159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E55264-FD51-4165-B1EA-F8F26D2BB206}" type="slidenum">
              <a:rPr lang="en-GB" smtClean="0"/>
              <a:t>10</a:t>
            </a:fld>
            <a:endParaRPr lang="en-GB"/>
          </a:p>
        </p:txBody>
      </p:sp>
    </p:spTree>
    <p:extLst>
      <p:ext uri="{BB962C8B-B14F-4D97-AF65-F5344CB8AC3E}">
        <p14:creationId xmlns:p14="http://schemas.microsoft.com/office/powerpoint/2010/main" val="42246365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E55264-FD51-4165-B1EA-F8F26D2BB206}" type="slidenum">
              <a:rPr lang="en-GB" smtClean="0"/>
              <a:t>11</a:t>
            </a:fld>
            <a:endParaRPr lang="en-GB"/>
          </a:p>
        </p:txBody>
      </p:sp>
    </p:spTree>
    <p:extLst>
      <p:ext uri="{BB962C8B-B14F-4D97-AF65-F5344CB8AC3E}">
        <p14:creationId xmlns:p14="http://schemas.microsoft.com/office/powerpoint/2010/main" val="30680146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B11FC8D-FEAC-3A4D-B17B-284E661AD230}" type="slidenum">
              <a:rPr lang="en-US" smtClean="0"/>
              <a:t>12</a:t>
            </a:fld>
            <a:endParaRPr lang="en-US"/>
          </a:p>
        </p:txBody>
      </p:sp>
    </p:spTree>
    <p:extLst>
      <p:ext uri="{BB962C8B-B14F-4D97-AF65-F5344CB8AC3E}">
        <p14:creationId xmlns:p14="http://schemas.microsoft.com/office/powerpoint/2010/main" val="23893191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B11FC8D-FEAC-3A4D-B17B-284E661AD230}" type="slidenum">
              <a:rPr lang="en-US" smtClean="0"/>
              <a:t>14</a:t>
            </a:fld>
            <a:endParaRPr lang="en-US"/>
          </a:p>
        </p:txBody>
      </p:sp>
    </p:spTree>
    <p:extLst>
      <p:ext uri="{BB962C8B-B14F-4D97-AF65-F5344CB8AC3E}">
        <p14:creationId xmlns:p14="http://schemas.microsoft.com/office/powerpoint/2010/main" val="11259606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B11FC8D-FEAC-3A4D-B17B-284E661AD230}" type="slidenum">
              <a:rPr lang="en-US" smtClean="0"/>
              <a:t>20</a:t>
            </a:fld>
            <a:endParaRPr lang="en-US"/>
          </a:p>
        </p:txBody>
      </p:sp>
    </p:spTree>
    <p:extLst>
      <p:ext uri="{BB962C8B-B14F-4D97-AF65-F5344CB8AC3E}">
        <p14:creationId xmlns:p14="http://schemas.microsoft.com/office/powerpoint/2010/main" val="217856123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resentation or Chapter Title">
    <p:spTree>
      <p:nvGrpSpPr>
        <p:cNvPr id="1" name=""/>
        <p:cNvGrpSpPr/>
        <p:nvPr/>
      </p:nvGrpSpPr>
      <p:grpSpPr>
        <a:xfrm>
          <a:off x="0" y="0"/>
          <a:ext cx="0" cy="0"/>
          <a:chOff x="0" y="0"/>
          <a:chExt cx="0" cy="0"/>
        </a:xfrm>
      </p:grpSpPr>
      <p:sp>
        <p:nvSpPr>
          <p:cNvPr id="9" name="Text Placeholder 8"/>
          <p:cNvSpPr>
            <a:spLocks noGrp="1"/>
          </p:cNvSpPr>
          <p:nvPr>
            <p:ph type="body" sz="quarter" idx="10" hasCustomPrompt="1"/>
          </p:nvPr>
        </p:nvSpPr>
        <p:spPr>
          <a:xfrm>
            <a:off x="4871864" y="1700460"/>
            <a:ext cx="6264696" cy="2160588"/>
          </a:xfrm>
          <a:prstGeom prst="rect">
            <a:avLst/>
          </a:prstGeom>
        </p:spPr>
        <p:txBody>
          <a:bodyPr anchor="ctr"/>
          <a:lstStyle>
            <a:lvl1pPr marL="0" indent="0">
              <a:buNone/>
              <a:defRPr sz="3200" b="1" i="0">
                <a:solidFill>
                  <a:srgbClr val="0C406D"/>
                </a:solidFill>
                <a:latin typeface="Arial" charset="0"/>
                <a:ea typeface="Arial" charset="0"/>
                <a:cs typeface="Arial" charset="0"/>
              </a:defRPr>
            </a:lvl1pPr>
          </a:lstStyle>
          <a:p>
            <a:pPr lvl="0"/>
            <a:r>
              <a:rPr lang="en-GB" dirty="0"/>
              <a:t>Presentation or Chapter Title, Arial Bold 32pt</a:t>
            </a:r>
            <a:endParaRPr lang="en-US" dirty="0"/>
          </a:p>
        </p:txBody>
      </p:sp>
      <p:sp>
        <p:nvSpPr>
          <p:cNvPr id="11" name="Text Placeholder 8"/>
          <p:cNvSpPr>
            <a:spLocks noGrp="1"/>
          </p:cNvSpPr>
          <p:nvPr>
            <p:ph type="body" sz="quarter" idx="11" hasCustomPrompt="1"/>
          </p:nvPr>
        </p:nvSpPr>
        <p:spPr>
          <a:xfrm>
            <a:off x="4871864" y="4149080"/>
            <a:ext cx="6264696" cy="792088"/>
          </a:xfrm>
          <a:prstGeom prst="rect">
            <a:avLst/>
          </a:prstGeom>
        </p:spPr>
        <p:txBody>
          <a:bodyPr anchor="ctr"/>
          <a:lstStyle>
            <a:lvl1pPr marL="0" indent="0">
              <a:buNone/>
              <a:defRPr sz="2200" b="1" i="0">
                <a:solidFill>
                  <a:srgbClr val="0099C4"/>
                </a:solidFill>
                <a:latin typeface="Arial" charset="0"/>
                <a:ea typeface="Arial" charset="0"/>
                <a:cs typeface="Arial" charset="0"/>
              </a:defRPr>
            </a:lvl1pPr>
          </a:lstStyle>
          <a:p>
            <a:pPr lvl="0"/>
            <a:r>
              <a:rPr lang="en-GB" dirty="0"/>
              <a:t>Presenter’s Name and Title, Arial Bold 22pt</a:t>
            </a:r>
            <a:endParaRPr lang="en-US" dirty="0"/>
          </a:p>
        </p:txBody>
      </p:sp>
      <p:sp>
        <p:nvSpPr>
          <p:cNvPr id="13" name="Text Placeholder 8"/>
          <p:cNvSpPr>
            <a:spLocks noGrp="1"/>
          </p:cNvSpPr>
          <p:nvPr>
            <p:ph type="body" sz="quarter" idx="12" hasCustomPrompt="1"/>
          </p:nvPr>
        </p:nvSpPr>
        <p:spPr>
          <a:xfrm>
            <a:off x="4873469" y="5229200"/>
            <a:ext cx="6264696" cy="504056"/>
          </a:xfrm>
          <a:prstGeom prst="rect">
            <a:avLst/>
          </a:prstGeom>
        </p:spPr>
        <p:txBody>
          <a:bodyPr anchor="ctr"/>
          <a:lstStyle>
            <a:lvl1pPr marL="0" indent="0">
              <a:buNone/>
              <a:defRPr sz="2000" b="1" i="0">
                <a:solidFill>
                  <a:schemeClr val="tx1"/>
                </a:solidFill>
                <a:latin typeface="Arial" charset="0"/>
                <a:ea typeface="Arial" charset="0"/>
                <a:cs typeface="Arial" charset="0"/>
              </a:defRPr>
            </a:lvl1pPr>
          </a:lstStyle>
          <a:p>
            <a:pPr lvl="0"/>
            <a:r>
              <a:rPr lang="en-GB" dirty="0"/>
              <a:t>Date, Arial 20pt</a:t>
            </a:r>
            <a:endParaRPr lang="en-US" dirty="0"/>
          </a:p>
        </p:txBody>
      </p:sp>
      <p:sp>
        <p:nvSpPr>
          <p:cNvPr id="5" name="Text Placeholder 17"/>
          <p:cNvSpPr txBox="1">
            <a:spLocks/>
          </p:cNvSpPr>
          <p:nvPr userDrawn="1"/>
        </p:nvSpPr>
        <p:spPr>
          <a:xfrm>
            <a:off x="4871864" y="6021288"/>
            <a:ext cx="6264696" cy="504056"/>
          </a:xfrm>
          <a:prstGeom prst="rect">
            <a:avLst/>
          </a:prstGeom>
        </p:spPr>
        <p:txBody>
          <a:bodyPr anchor="ctr"/>
          <a:lstStyle>
            <a:lvl1pPr marL="0" indent="0" algn="l" defTabSz="914400" rtl="0" eaLnBrk="1" latinLnBrk="0" hangingPunct="1">
              <a:spcBef>
                <a:spcPct val="20000"/>
              </a:spcBef>
              <a:buClr>
                <a:srgbClr val="00B0F0"/>
              </a:buClr>
              <a:buFont typeface="Arial" panose="020B0604020202020204" pitchFamily="34" charset="0"/>
              <a:buNone/>
              <a:defRPr sz="2200" b="1" kern="1200" baseline="0">
                <a:solidFill>
                  <a:srgbClr val="091932"/>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spcBef>
                <a:spcPct val="20000"/>
              </a:spcBef>
              <a:buClr>
                <a:srgbClr val="00B0F0"/>
              </a:buClr>
              <a:buFont typeface="Arial" charset="0"/>
              <a:buChar char="•"/>
              <a:defRPr sz="2000" kern="1200">
                <a:solidFill>
                  <a:srgbClr val="666666"/>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spcBef>
                <a:spcPct val="20000"/>
              </a:spcBef>
              <a:buClr>
                <a:srgbClr val="00B0F0"/>
              </a:buClr>
              <a:buFont typeface="Courier New" charset="0"/>
              <a:buChar char="o"/>
              <a:defRPr sz="2000" kern="1200">
                <a:solidFill>
                  <a:srgbClr val="666666"/>
                </a:solidFill>
                <a:latin typeface="Arial" panose="020B0604020202020204" pitchFamily="34" charset="0"/>
                <a:ea typeface="+mn-ea"/>
                <a:cs typeface="Arial" panose="020B0604020202020204" pitchFamily="34" charset="0"/>
              </a:defRPr>
            </a:lvl3pPr>
            <a:lvl4pPr marL="1714500" indent="-342900" algn="l" defTabSz="914400" rtl="0" eaLnBrk="1" latinLnBrk="0" hangingPunct="1">
              <a:spcBef>
                <a:spcPct val="20000"/>
              </a:spcBef>
              <a:buClr>
                <a:srgbClr val="00B0F0"/>
              </a:buClr>
              <a:buFont typeface="Wingdings" charset="2"/>
              <a:buChar char="§"/>
              <a:defRPr sz="2000" kern="1200">
                <a:solidFill>
                  <a:srgbClr val="666666"/>
                </a:solidFill>
                <a:latin typeface="Arial" panose="020B0604020202020204" pitchFamily="34" charset="0"/>
                <a:ea typeface="+mn-ea"/>
                <a:cs typeface="Arial" panose="020B0604020202020204" pitchFamily="34" charset="0"/>
              </a:defRPr>
            </a:lvl4pPr>
            <a:lvl5pPr marL="2171700" indent="-342900" algn="l" defTabSz="914400" rtl="0" eaLnBrk="1" latinLnBrk="0" hangingPunct="1">
              <a:spcBef>
                <a:spcPct val="20000"/>
              </a:spcBef>
              <a:buClr>
                <a:srgbClr val="00B0F0"/>
              </a:buClr>
              <a:buFont typeface=".HelveticaNeueDeskInterface-Regular" charset="0"/>
              <a:buChar char="-"/>
              <a:defRPr sz="2000" kern="1200">
                <a:solidFill>
                  <a:srgbClr val="666666"/>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b="0" dirty="0" err="1"/>
              <a:t>www.cranfield.ac.uk</a:t>
            </a:r>
            <a:endParaRPr lang="en-GB" sz="2400" b="0" dirty="0"/>
          </a:p>
        </p:txBody>
      </p:sp>
      <p:sp>
        <p:nvSpPr>
          <p:cNvPr id="2" name="Rectangle 1"/>
          <p:cNvSpPr/>
          <p:nvPr userDrawn="1"/>
        </p:nvSpPr>
        <p:spPr>
          <a:xfrm>
            <a:off x="263352" y="188640"/>
            <a:ext cx="1296144" cy="13681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6000" y="1028112"/>
            <a:ext cx="3409000" cy="3409000"/>
          </a:xfrm>
          <a:prstGeom prst="rect">
            <a:avLst/>
          </a:prstGeom>
        </p:spPr>
      </p:pic>
    </p:spTree>
    <p:extLst>
      <p:ext uri="{BB962C8B-B14F-4D97-AF65-F5344CB8AC3E}">
        <p14:creationId xmlns:p14="http://schemas.microsoft.com/office/powerpoint/2010/main" val="41460356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reen impact slide">
    <p:spTree>
      <p:nvGrpSpPr>
        <p:cNvPr id="1" name=""/>
        <p:cNvGrpSpPr/>
        <p:nvPr/>
      </p:nvGrpSpPr>
      <p:grpSpPr>
        <a:xfrm>
          <a:off x="0" y="0"/>
          <a:ext cx="0" cy="0"/>
          <a:chOff x="0" y="0"/>
          <a:chExt cx="0" cy="0"/>
        </a:xfrm>
      </p:grpSpPr>
      <p:sp>
        <p:nvSpPr>
          <p:cNvPr id="2" name="Rectangle 1"/>
          <p:cNvSpPr/>
          <p:nvPr userDrawn="1"/>
        </p:nvSpPr>
        <p:spPr>
          <a:xfrm>
            <a:off x="0" y="1"/>
            <a:ext cx="5231904" cy="6857999"/>
          </a:xfrm>
          <a:prstGeom prst="rect">
            <a:avLst/>
          </a:prstGeom>
          <a:solidFill>
            <a:srgbClr val="5B78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ln>
                <a:noFill/>
              </a:ln>
              <a:solidFill>
                <a:srgbClr val="5B7813"/>
              </a:solidFill>
            </a:endParaRPr>
          </a:p>
        </p:txBody>
      </p:sp>
      <p:sp>
        <p:nvSpPr>
          <p:cNvPr id="7" name="Content Placeholder 2"/>
          <p:cNvSpPr>
            <a:spLocks noGrp="1"/>
          </p:cNvSpPr>
          <p:nvPr>
            <p:ph sz="quarter" idx="18" hasCustomPrompt="1"/>
          </p:nvPr>
        </p:nvSpPr>
        <p:spPr>
          <a:xfrm>
            <a:off x="5231904" y="1"/>
            <a:ext cx="6960096" cy="685799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10" name="Text Placeholder 8"/>
          <p:cNvSpPr>
            <a:spLocks noGrp="1"/>
          </p:cNvSpPr>
          <p:nvPr>
            <p:ph type="body" sz="quarter" idx="14" hasCustomPrompt="1"/>
          </p:nvPr>
        </p:nvSpPr>
        <p:spPr>
          <a:xfrm>
            <a:off x="407368" y="404665"/>
            <a:ext cx="4440493" cy="5976662"/>
          </a:xfrm>
          <a:prstGeom prst="rect">
            <a:avLst/>
          </a:prstGeom>
        </p:spPr>
        <p:txBody>
          <a:bodyPr anchor="t" anchorCtr="0">
            <a:normAutofit/>
          </a:bodyPr>
          <a:lstStyle>
            <a:lvl1pPr marL="257175" indent="-257175">
              <a:lnSpc>
                <a:spcPct val="100000"/>
              </a:lnSpc>
              <a:buFont typeface="Arial" panose="020B0604020202020204" pitchFamily="34" charset="0"/>
              <a:buChar char="•"/>
              <a:defRPr sz="2000" b="0">
                <a:solidFill>
                  <a:schemeClr val="bg1"/>
                </a:solidFill>
                <a:latin typeface="Arial" charset="0"/>
                <a:ea typeface="Arial" charset="0"/>
                <a:cs typeface="Arial" charset="0"/>
              </a:defRPr>
            </a:lvl1pPr>
            <a:lvl2pPr>
              <a:lnSpc>
                <a:spcPct val="100000"/>
              </a:lnSpc>
              <a:defRPr sz="2000" b="0" i="0">
                <a:solidFill>
                  <a:schemeClr val="bg1"/>
                </a:solidFill>
                <a:latin typeface="Arial" charset="0"/>
                <a:ea typeface="Arial" charset="0"/>
                <a:cs typeface="Arial" charset="0"/>
              </a:defRPr>
            </a:lvl2pPr>
            <a:lvl3pPr>
              <a:lnSpc>
                <a:spcPct val="100000"/>
              </a:lnSpc>
              <a:defRPr sz="2000" b="0" i="0">
                <a:solidFill>
                  <a:schemeClr val="bg1"/>
                </a:solidFill>
                <a:latin typeface="Arial" charset="0"/>
                <a:ea typeface="Arial" charset="0"/>
                <a:cs typeface="Arial" charset="0"/>
              </a:defRPr>
            </a:lvl3pPr>
            <a:lvl4pPr>
              <a:lnSpc>
                <a:spcPct val="100000"/>
              </a:lnSpc>
              <a:defRPr sz="2000" b="0" i="0">
                <a:solidFill>
                  <a:schemeClr val="bg1"/>
                </a:solidFill>
                <a:latin typeface="Arial" charset="0"/>
                <a:ea typeface="Arial" charset="0"/>
                <a:cs typeface="Arial" charset="0"/>
              </a:defRPr>
            </a:lvl4pPr>
            <a:lvl5pPr>
              <a:lnSpc>
                <a:spcPct val="100000"/>
              </a:lnSpc>
              <a:defRPr sz="2000" b="0" i="0">
                <a:solidFill>
                  <a:schemeClr val="bg1"/>
                </a:solidFill>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Footer Placeholder 4"/>
          <p:cNvSpPr txBox="1">
            <a:spLocks/>
          </p:cNvSpPr>
          <p:nvPr userDrawn="1"/>
        </p:nvSpPr>
        <p:spPr>
          <a:xfrm>
            <a:off x="407368" y="6414384"/>
            <a:ext cx="504056" cy="326985"/>
          </a:xfrm>
          <a:prstGeom prst="rect">
            <a:avLst/>
          </a:prstGeom>
        </p:spPr>
        <p:txBody>
          <a:bodyPr vert="horz" lIns="68580" tIns="34290" rIns="68580" bIns="34290" rtlCol="0" anchor="ctr"/>
          <a:lstStyle>
            <a:defPPr>
              <a:defRPr lang="en-US"/>
            </a:defPPr>
            <a:lvl1pPr marL="0" algn="l" defTabSz="914400" rtl="0" eaLnBrk="1" latinLnBrk="0" hangingPunct="1">
              <a:defRPr sz="1200" b="0" i="0" kern="1200">
                <a:solidFill>
                  <a:srgbClr val="0C406D"/>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1B87E66-6AAE-F643-B8FD-9355C1B5527C}" type="slidenum">
              <a:rPr lang="en-US" sz="1400" smtClean="0">
                <a:solidFill>
                  <a:schemeClr val="bg1"/>
                </a:solidFill>
              </a:rPr>
              <a:pPr/>
              <a:t>‹#›</a:t>
            </a:fld>
            <a:endParaRPr lang="en-US" sz="900" dirty="0">
              <a:solidFill>
                <a:schemeClr val="bg1"/>
              </a:solidFill>
            </a:endParaRPr>
          </a:p>
        </p:txBody>
      </p:sp>
    </p:spTree>
    <p:extLst>
      <p:ext uri="{BB962C8B-B14F-4D97-AF65-F5344CB8AC3E}">
        <p14:creationId xmlns:p14="http://schemas.microsoft.com/office/powerpoint/2010/main" val="1613722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ink impact slide">
    <p:spTree>
      <p:nvGrpSpPr>
        <p:cNvPr id="1" name=""/>
        <p:cNvGrpSpPr/>
        <p:nvPr/>
      </p:nvGrpSpPr>
      <p:grpSpPr>
        <a:xfrm>
          <a:off x="0" y="0"/>
          <a:ext cx="0" cy="0"/>
          <a:chOff x="0" y="0"/>
          <a:chExt cx="0" cy="0"/>
        </a:xfrm>
      </p:grpSpPr>
      <p:sp>
        <p:nvSpPr>
          <p:cNvPr id="2" name="Rectangle 1"/>
          <p:cNvSpPr/>
          <p:nvPr userDrawn="1"/>
        </p:nvSpPr>
        <p:spPr>
          <a:xfrm>
            <a:off x="0" y="1"/>
            <a:ext cx="5231904" cy="6857999"/>
          </a:xfrm>
          <a:prstGeom prst="rect">
            <a:avLst/>
          </a:prstGeom>
          <a:solidFill>
            <a:srgbClr val="8121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Content Placeholder 2"/>
          <p:cNvSpPr>
            <a:spLocks noGrp="1"/>
          </p:cNvSpPr>
          <p:nvPr>
            <p:ph sz="quarter" idx="18" hasCustomPrompt="1"/>
          </p:nvPr>
        </p:nvSpPr>
        <p:spPr>
          <a:xfrm>
            <a:off x="5231904" y="1"/>
            <a:ext cx="6960096" cy="685799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10" name="Text Placeholder 8"/>
          <p:cNvSpPr>
            <a:spLocks noGrp="1"/>
          </p:cNvSpPr>
          <p:nvPr>
            <p:ph type="body" sz="quarter" idx="14" hasCustomPrompt="1"/>
          </p:nvPr>
        </p:nvSpPr>
        <p:spPr>
          <a:xfrm>
            <a:off x="407368" y="404665"/>
            <a:ext cx="4440493" cy="5976662"/>
          </a:xfrm>
          <a:prstGeom prst="rect">
            <a:avLst/>
          </a:prstGeom>
        </p:spPr>
        <p:txBody>
          <a:bodyPr anchor="t" anchorCtr="0">
            <a:normAutofit/>
          </a:bodyPr>
          <a:lstStyle>
            <a:lvl1pPr marL="257175" indent="-257175">
              <a:lnSpc>
                <a:spcPct val="100000"/>
              </a:lnSpc>
              <a:buFont typeface="Arial" panose="020B0604020202020204" pitchFamily="34" charset="0"/>
              <a:buChar char="•"/>
              <a:defRPr sz="2000" b="0">
                <a:solidFill>
                  <a:schemeClr val="bg1"/>
                </a:solidFill>
                <a:latin typeface="Arial" charset="0"/>
                <a:ea typeface="Arial" charset="0"/>
                <a:cs typeface="Arial" charset="0"/>
              </a:defRPr>
            </a:lvl1pPr>
            <a:lvl2pPr>
              <a:lnSpc>
                <a:spcPct val="100000"/>
              </a:lnSpc>
              <a:defRPr sz="2000" b="0" i="0">
                <a:solidFill>
                  <a:schemeClr val="bg1"/>
                </a:solidFill>
                <a:latin typeface="Arial" charset="0"/>
                <a:ea typeface="Arial" charset="0"/>
                <a:cs typeface="Arial" charset="0"/>
              </a:defRPr>
            </a:lvl2pPr>
            <a:lvl3pPr>
              <a:lnSpc>
                <a:spcPct val="100000"/>
              </a:lnSpc>
              <a:defRPr sz="2000" b="0" i="0">
                <a:solidFill>
                  <a:schemeClr val="bg1"/>
                </a:solidFill>
                <a:latin typeface="Arial" charset="0"/>
                <a:ea typeface="Arial" charset="0"/>
                <a:cs typeface="Arial" charset="0"/>
              </a:defRPr>
            </a:lvl3pPr>
            <a:lvl4pPr>
              <a:lnSpc>
                <a:spcPct val="100000"/>
              </a:lnSpc>
              <a:defRPr sz="2000" b="0" i="0">
                <a:solidFill>
                  <a:schemeClr val="bg1"/>
                </a:solidFill>
                <a:latin typeface="Arial" charset="0"/>
                <a:ea typeface="Arial" charset="0"/>
                <a:cs typeface="Arial" charset="0"/>
              </a:defRPr>
            </a:lvl4pPr>
            <a:lvl5pPr>
              <a:lnSpc>
                <a:spcPct val="100000"/>
              </a:lnSpc>
              <a:defRPr sz="2000" b="0" i="0">
                <a:solidFill>
                  <a:schemeClr val="bg1"/>
                </a:solidFill>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Footer Placeholder 4"/>
          <p:cNvSpPr txBox="1">
            <a:spLocks/>
          </p:cNvSpPr>
          <p:nvPr userDrawn="1"/>
        </p:nvSpPr>
        <p:spPr>
          <a:xfrm>
            <a:off x="407368" y="6414384"/>
            <a:ext cx="504056" cy="326985"/>
          </a:xfrm>
          <a:prstGeom prst="rect">
            <a:avLst/>
          </a:prstGeom>
        </p:spPr>
        <p:txBody>
          <a:bodyPr vert="horz" lIns="68580" tIns="34290" rIns="68580" bIns="34290" rtlCol="0" anchor="ctr"/>
          <a:lstStyle>
            <a:defPPr>
              <a:defRPr lang="en-US"/>
            </a:defPPr>
            <a:lvl1pPr marL="0" algn="l" defTabSz="914400" rtl="0" eaLnBrk="1" latinLnBrk="0" hangingPunct="1">
              <a:defRPr sz="1200" b="0" i="0" kern="1200">
                <a:solidFill>
                  <a:srgbClr val="0C406D"/>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1B87E66-6AAE-F643-B8FD-9355C1B5527C}" type="slidenum">
              <a:rPr lang="en-US" sz="1400" smtClean="0">
                <a:solidFill>
                  <a:schemeClr val="bg1"/>
                </a:solidFill>
              </a:rPr>
              <a:pPr/>
              <a:t>‹#›</a:t>
            </a:fld>
            <a:endParaRPr lang="en-US" sz="900" dirty="0">
              <a:solidFill>
                <a:schemeClr val="bg1"/>
              </a:solidFill>
            </a:endParaRPr>
          </a:p>
        </p:txBody>
      </p:sp>
    </p:spTree>
    <p:extLst>
      <p:ext uri="{BB962C8B-B14F-4D97-AF65-F5344CB8AC3E}">
        <p14:creationId xmlns:p14="http://schemas.microsoft.com/office/powerpoint/2010/main" val="15090632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urple impact slide">
    <p:spTree>
      <p:nvGrpSpPr>
        <p:cNvPr id="1" name=""/>
        <p:cNvGrpSpPr/>
        <p:nvPr/>
      </p:nvGrpSpPr>
      <p:grpSpPr>
        <a:xfrm>
          <a:off x="0" y="0"/>
          <a:ext cx="0" cy="0"/>
          <a:chOff x="0" y="0"/>
          <a:chExt cx="0" cy="0"/>
        </a:xfrm>
      </p:grpSpPr>
      <p:sp>
        <p:nvSpPr>
          <p:cNvPr id="2" name="Rectangle 1"/>
          <p:cNvSpPr/>
          <p:nvPr userDrawn="1"/>
        </p:nvSpPr>
        <p:spPr>
          <a:xfrm>
            <a:off x="0" y="0"/>
            <a:ext cx="5231904" cy="6858000"/>
          </a:xfrm>
          <a:prstGeom prst="rect">
            <a:avLst/>
          </a:prstGeom>
          <a:solidFill>
            <a:srgbClr val="442B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Content Placeholder 2"/>
          <p:cNvSpPr>
            <a:spLocks noGrp="1"/>
          </p:cNvSpPr>
          <p:nvPr>
            <p:ph sz="quarter" idx="18" hasCustomPrompt="1"/>
          </p:nvPr>
        </p:nvSpPr>
        <p:spPr>
          <a:xfrm>
            <a:off x="5231904" y="1"/>
            <a:ext cx="6960096" cy="685799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10" name="Text Placeholder 8"/>
          <p:cNvSpPr>
            <a:spLocks noGrp="1"/>
          </p:cNvSpPr>
          <p:nvPr>
            <p:ph type="body" sz="quarter" idx="14" hasCustomPrompt="1"/>
          </p:nvPr>
        </p:nvSpPr>
        <p:spPr>
          <a:xfrm>
            <a:off x="407368" y="404665"/>
            <a:ext cx="4440493" cy="5976662"/>
          </a:xfrm>
          <a:prstGeom prst="rect">
            <a:avLst/>
          </a:prstGeom>
        </p:spPr>
        <p:txBody>
          <a:bodyPr anchor="t" anchorCtr="0">
            <a:normAutofit/>
          </a:bodyPr>
          <a:lstStyle>
            <a:lvl1pPr marL="257175" indent="-257175">
              <a:lnSpc>
                <a:spcPct val="100000"/>
              </a:lnSpc>
              <a:buFont typeface="Arial" panose="020B0604020202020204" pitchFamily="34" charset="0"/>
              <a:buChar char="•"/>
              <a:defRPr sz="2000" b="0">
                <a:solidFill>
                  <a:schemeClr val="bg1"/>
                </a:solidFill>
                <a:latin typeface="Arial" charset="0"/>
                <a:ea typeface="Arial" charset="0"/>
                <a:cs typeface="Arial" charset="0"/>
              </a:defRPr>
            </a:lvl1pPr>
            <a:lvl2pPr>
              <a:lnSpc>
                <a:spcPct val="100000"/>
              </a:lnSpc>
              <a:defRPr sz="2000" b="0" i="0">
                <a:solidFill>
                  <a:schemeClr val="bg1"/>
                </a:solidFill>
                <a:latin typeface="Arial" charset="0"/>
                <a:ea typeface="Arial" charset="0"/>
                <a:cs typeface="Arial" charset="0"/>
              </a:defRPr>
            </a:lvl2pPr>
            <a:lvl3pPr>
              <a:lnSpc>
                <a:spcPct val="100000"/>
              </a:lnSpc>
              <a:defRPr sz="2000" b="0" i="0">
                <a:solidFill>
                  <a:schemeClr val="bg1"/>
                </a:solidFill>
                <a:latin typeface="Arial" charset="0"/>
                <a:ea typeface="Arial" charset="0"/>
                <a:cs typeface="Arial" charset="0"/>
              </a:defRPr>
            </a:lvl3pPr>
            <a:lvl4pPr>
              <a:lnSpc>
                <a:spcPct val="100000"/>
              </a:lnSpc>
              <a:defRPr sz="2000" b="0" i="0">
                <a:solidFill>
                  <a:schemeClr val="bg1"/>
                </a:solidFill>
                <a:latin typeface="Arial" charset="0"/>
                <a:ea typeface="Arial" charset="0"/>
                <a:cs typeface="Arial" charset="0"/>
              </a:defRPr>
            </a:lvl4pPr>
            <a:lvl5pPr>
              <a:lnSpc>
                <a:spcPct val="100000"/>
              </a:lnSpc>
              <a:defRPr sz="2000" b="0" i="0">
                <a:solidFill>
                  <a:schemeClr val="bg1"/>
                </a:solidFill>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Footer Placeholder 4"/>
          <p:cNvSpPr txBox="1">
            <a:spLocks/>
          </p:cNvSpPr>
          <p:nvPr userDrawn="1"/>
        </p:nvSpPr>
        <p:spPr>
          <a:xfrm>
            <a:off x="407368" y="6414384"/>
            <a:ext cx="504056" cy="326985"/>
          </a:xfrm>
          <a:prstGeom prst="rect">
            <a:avLst/>
          </a:prstGeom>
        </p:spPr>
        <p:txBody>
          <a:bodyPr vert="horz" lIns="68580" tIns="34290" rIns="68580" bIns="34290" rtlCol="0" anchor="ctr"/>
          <a:lstStyle>
            <a:defPPr>
              <a:defRPr lang="en-US"/>
            </a:defPPr>
            <a:lvl1pPr marL="0" algn="l" defTabSz="914400" rtl="0" eaLnBrk="1" latinLnBrk="0" hangingPunct="1">
              <a:defRPr sz="1200" b="0" i="0" kern="1200">
                <a:solidFill>
                  <a:srgbClr val="0C406D"/>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1B87E66-6AAE-F643-B8FD-9355C1B5527C}" type="slidenum">
              <a:rPr lang="en-US" sz="1400" smtClean="0">
                <a:solidFill>
                  <a:schemeClr val="bg1"/>
                </a:solidFill>
              </a:rPr>
              <a:pPr/>
              <a:t>‹#›</a:t>
            </a:fld>
            <a:endParaRPr lang="en-US" sz="900" dirty="0">
              <a:solidFill>
                <a:schemeClr val="bg1"/>
              </a:solidFill>
            </a:endParaRPr>
          </a:p>
        </p:txBody>
      </p:sp>
    </p:spTree>
    <p:extLst>
      <p:ext uri="{BB962C8B-B14F-4D97-AF65-F5344CB8AC3E}">
        <p14:creationId xmlns:p14="http://schemas.microsoft.com/office/powerpoint/2010/main" val="18552727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ed impact slide">
    <p:spTree>
      <p:nvGrpSpPr>
        <p:cNvPr id="1" name=""/>
        <p:cNvGrpSpPr/>
        <p:nvPr/>
      </p:nvGrpSpPr>
      <p:grpSpPr>
        <a:xfrm>
          <a:off x="0" y="0"/>
          <a:ext cx="0" cy="0"/>
          <a:chOff x="0" y="0"/>
          <a:chExt cx="0" cy="0"/>
        </a:xfrm>
      </p:grpSpPr>
      <p:sp>
        <p:nvSpPr>
          <p:cNvPr id="2" name="Rectangle 1"/>
          <p:cNvSpPr/>
          <p:nvPr userDrawn="1"/>
        </p:nvSpPr>
        <p:spPr>
          <a:xfrm>
            <a:off x="0" y="0"/>
            <a:ext cx="5231904" cy="6858000"/>
          </a:xfrm>
          <a:prstGeom prst="rect">
            <a:avLst/>
          </a:prstGeom>
          <a:solidFill>
            <a:srgbClr val="820E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Content Placeholder 2"/>
          <p:cNvSpPr>
            <a:spLocks noGrp="1"/>
          </p:cNvSpPr>
          <p:nvPr>
            <p:ph sz="quarter" idx="18" hasCustomPrompt="1"/>
          </p:nvPr>
        </p:nvSpPr>
        <p:spPr>
          <a:xfrm>
            <a:off x="5231904" y="1"/>
            <a:ext cx="6960096" cy="685799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10" name="Text Placeholder 8"/>
          <p:cNvSpPr>
            <a:spLocks noGrp="1"/>
          </p:cNvSpPr>
          <p:nvPr>
            <p:ph type="body" sz="quarter" idx="14" hasCustomPrompt="1"/>
          </p:nvPr>
        </p:nvSpPr>
        <p:spPr>
          <a:xfrm>
            <a:off x="407368" y="404665"/>
            <a:ext cx="4440493" cy="5976662"/>
          </a:xfrm>
          <a:prstGeom prst="rect">
            <a:avLst/>
          </a:prstGeom>
        </p:spPr>
        <p:txBody>
          <a:bodyPr anchor="t" anchorCtr="0">
            <a:normAutofit/>
          </a:bodyPr>
          <a:lstStyle>
            <a:lvl1pPr marL="257175" indent="-257175">
              <a:lnSpc>
                <a:spcPct val="100000"/>
              </a:lnSpc>
              <a:buFont typeface="Arial" panose="020B0604020202020204" pitchFamily="34" charset="0"/>
              <a:buChar char="•"/>
              <a:defRPr sz="2000" b="0">
                <a:solidFill>
                  <a:schemeClr val="bg1"/>
                </a:solidFill>
                <a:latin typeface="Arial" charset="0"/>
                <a:ea typeface="Arial" charset="0"/>
                <a:cs typeface="Arial" charset="0"/>
              </a:defRPr>
            </a:lvl1pPr>
            <a:lvl2pPr>
              <a:lnSpc>
                <a:spcPct val="100000"/>
              </a:lnSpc>
              <a:defRPr sz="2000" b="0" i="0">
                <a:solidFill>
                  <a:schemeClr val="bg1"/>
                </a:solidFill>
                <a:latin typeface="Arial" charset="0"/>
                <a:ea typeface="Arial" charset="0"/>
                <a:cs typeface="Arial" charset="0"/>
              </a:defRPr>
            </a:lvl2pPr>
            <a:lvl3pPr>
              <a:lnSpc>
                <a:spcPct val="100000"/>
              </a:lnSpc>
              <a:defRPr sz="2000" b="0" i="0">
                <a:solidFill>
                  <a:schemeClr val="bg1"/>
                </a:solidFill>
                <a:latin typeface="Arial" charset="0"/>
                <a:ea typeface="Arial" charset="0"/>
                <a:cs typeface="Arial" charset="0"/>
              </a:defRPr>
            </a:lvl3pPr>
            <a:lvl4pPr>
              <a:lnSpc>
                <a:spcPct val="100000"/>
              </a:lnSpc>
              <a:defRPr sz="2000" b="0" i="0">
                <a:solidFill>
                  <a:schemeClr val="bg1"/>
                </a:solidFill>
                <a:latin typeface="Arial" charset="0"/>
                <a:ea typeface="Arial" charset="0"/>
                <a:cs typeface="Arial" charset="0"/>
              </a:defRPr>
            </a:lvl4pPr>
            <a:lvl5pPr>
              <a:lnSpc>
                <a:spcPct val="100000"/>
              </a:lnSpc>
              <a:defRPr sz="2000" b="0" i="0">
                <a:solidFill>
                  <a:schemeClr val="bg1"/>
                </a:solidFill>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Footer Placeholder 4"/>
          <p:cNvSpPr txBox="1">
            <a:spLocks/>
          </p:cNvSpPr>
          <p:nvPr userDrawn="1"/>
        </p:nvSpPr>
        <p:spPr>
          <a:xfrm>
            <a:off x="407368" y="6414384"/>
            <a:ext cx="504056" cy="326985"/>
          </a:xfrm>
          <a:prstGeom prst="rect">
            <a:avLst/>
          </a:prstGeom>
        </p:spPr>
        <p:txBody>
          <a:bodyPr vert="horz" lIns="68580" tIns="34290" rIns="68580" bIns="34290" rtlCol="0" anchor="ctr"/>
          <a:lstStyle>
            <a:defPPr>
              <a:defRPr lang="en-US"/>
            </a:defPPr>
            <a:lvl1pPr marL="0" algn="l" defTabSz="914400" rtl="0" eaLnBrk="1" latinLnBrk="0" hangingPunct="1">
              <a:defRPr sz="1200" b="0" i="0" kern="1200">
                <a:solidFill>
                  <a:srgbClr val="0C406D"/>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1B87E66-6AAE-F643-B8FD-9355C1B5527C}" type="slidenum">
              <a:rPr lang="en-US" sz="1400" smtClean="0">
                <a:solidFill>
                  <a:schemeClr val="bg1"/>
                </a:solidFill>
              </a:rPr>
              <a:pPr/>
              <a:t>‹#›</a:t>
            </a:fld>
            <a:endParaRPr lang="en-US" sz="900" dirty="0">
              <a:solidFill>
                <a:schemeClr val="bg1"/>
              </a:solidFill>
            </a:endParaRPr>
          </a:p>
        </p:txBody>
      </p:sp>
    </p:spTree>
    <p:extLst>
      <p:ext uri="{BB962C8B-B14F-4D97-AF65-F5344CB8AC3E}">
        <p14:creationId xmlns:p14="http://schemas.microsoft.com/office/powerpoint/2010/main" val="354869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Yellow impact slide">
    <p:spTree>
      <p:nvGrpSpPr>
        <p:cNvPr id="1" name=""/>
        <p:cNvGrpSpPr/>
        <p:nvPr/>
      </p:nvGrpSpPr>
      <p:grpSpPr>
        <a:xfrm>
          <a:off x="0" y="0"/>
          <a:ext cx="0" cy="0"/>
          <a:chOff x="0" y="0"/>
          <a:chExt cx="0" cy="0"/>
        </a:xfrm>
      </p:grpSpPr>
      <p:sp>
        <p:nvSpPr>
          <p:cNvPr id="2" name="Rectangle 1"/>
          <p:cNvSpPr/>
          <p:nvPr userDrawn="1"/>
        </p:nvSpPr>
        <p:spPr>
          <a:xfrm>
            <a:off x="0" y="0"/>
            <a:ext cx="5231904" cy="6858000"/>
          </a:xfrm>
          <a:prstGeom prst="rect">
            <a:avLst/>
          </a:prstGeom>
          <a:solidFill>
            <a:srgbClr val="DD7A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Content Placeholder 2"/>
          <p:cNvSpPr>
            <a:spLocks noGrp="1"/>
          </p:cNvSpPr>
          <p:nvPr>
            <p:ph sz="quarter" idx="18" hasCustomPrompt="1"/>
          </p:nvPr>
        </p:nvSpPr>
        <p:spPr>
          <a:xfrm>
            <a:off x="5231904" y="1"/>
            <a:ext cx="6960096" cy="685799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10" name="Text Placeholder 8"/>
          <p:cNvSpPr>
            <a:spLocks noGrp="1"/>
          </p:cNvSpPr>
          <p:nvPr>
            <p:ph type="body" sz="quarter" idx="14" hasCustomPrompt="1"/>
          </p:nvPr>
        </p:nvSpPr>
        <p:spPr>
          <a:xfrm>
            <a:off x="407368" y="404665"/>
            <a:ext cx="4440493" cy="5976662"/>
          </a:xfrm>
          <a:prstGeom prst="rect">
            <a:avLst/>
          </a:prstGeom>
        </p:spPr>
        <p:txBody>
          <a:bodyPr anchor="t" anchorCtr="0">
            <a:normAutofit/>
          </a:bodyPr>
          <a:lstStyle>
            <a:lvl1pPr marL="257175" indent="-257175">
              <a:lnSpc>
                <a:spcPct val="100000"/>
              </a:lnSpc>
              <a:buFont typeface="Arial" panose="020B0604020202020204" pitchFamily="34" charset="0"/>
              <a:buChar char="•"/>
              <a:defRPr sz="2000" b="0">
                <a:solidFill>
                  <a:schemeClr val="bg1"/>
                </a:solidFill>
                <a:latin typeface="Arial" charset="0"/>
                <a:ea typeface="Arial" charset="0"/>
                <a:cs typeface="Arial" charset="0"/>
              </a:defRPr>
            </a:lvl1pPr>
            <a:lvl2pPr>
              <a:lnSpc>
                <a:spcPct val="100000"/>
              </a:lnSpc>
              <a:defRPr sz="2000" b="0" i="0">
                <a:solidFill>
                  <a:schemeClr val="bg1"/>
                </a:solidFill>
                <a:latin typeface="Arial" charset="0"/>
                <a:ea typeface="Arial" charset="0"/>
                <a:cs typeface="Arial" charset="0"/>
              </a:defRPr>
            </a:lvl2pPr>
            <a:lvl3pPr>
              <a:lnSpc>
                <a:spcPct val="100000"/>
              </a:lnSpc>
              <a:defRPr sz="2000" b="0" i="0">
                <a:solidFill>
                  <a:schemeClr val="bg1"/>
                </a:solidFill>
                <a:latin typeface="Arial" charset="0"/>
                <a:ea typeface="Arial" charset="0"/>
                <a:cs typeface="Arial" charset="0"/>
              </a:defRPr>
            </a:lvl3pPr>
            <a:lvl4pPr>
              <a:lnSpc>
                <a:spcPct val="100000"/>
              </a:lnSpc>
              <a:defRPr sz="2000" b="0" i="0">
                <a:solidFill>
                  <a:schemeClr val="bg1"/>
                </a:solidFill>
                <a:latin typeface="Arial" charset="0"/>
                <a:ea typeface="Arial" charset="0"/>
                <a:cs typeface="Arial" charset="0"/>
              </a:defRPr>
            </a:lvl4pPr>
            <a:lvl5pPr>
              <a:lnSpc>
                <a:spcPct val="100000"/>
              </a:lnSpc>
              <a:defRPr sz="2000" b="0" i="0">
                <a:solidFill>
                  <a:schemeClr val="bg1"/>
                </a:solidFill>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Footer Placeholder 4"/>
          <p:cNvSpPr txBox="1">
            <a:spLocks/>
          </p:cNvSpPr>
          <p:nvPr userDrawn="1"/>
        </p:nvSpPr>
        <p:spPr>
          <a:xfrm>
            <a:off x="407368" y="6414384"/>
            <a:ext cx="504056" cy="326985"/>
          </a:xfrm>
          <a:prstGeom prst="rect">
            <a:avLst/>
          </a:prstGeom>
        </p:spPr>
        <p:txBody>
          <a:bodyPr vert="horz" lIns="68580" tIns="34290" rIns="68580" bIns="34290" rtlCol="0" anchor="ctr"/>
          <a:lstStyle>
            <a:defPPr>
              <a:defRPr lang="en-US"/>
            </a:defPPr>
            <a:lvl1pPr marL="0" algn="l" defTabSz="914400" rtl="0" eaLnBrk="1" latinLnBrk="0" hangingPunct="1">
              <a:defRPr sz="1200" b="0" i="0" kern="1200">
                <a:solidFill>
                  <a:srgbClr val="0C406D"/>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1B87E66-6AAE-F643-B8FD-9355C1B5527C}" type="slidenum">
              <a:rPr lang="en-US" sz="1400" smtClean="0">
                <a:solidFill>
                  <a:schemeClr val="bg1"/>
                </a:solidFill>
              </a:rPr>
              <a:pPr/>
              <a:t>‹#›</a:t>
            </a:fld>
            <a:endParaRPr lang="en-US" sz="900" dirty="0">
              <a:solidFill>
                <a:schemeClr val="bg1"/>
              </a:solidFill>
            </a:endParaRPr>
          </a:p>
        </p:txBody>
      </p:sp>
    </p:spTree>
    <p:extLst>
      <p:ext uri="{BB962C8B-B14F-4D97-AF65-F5344CB8AC3E}">
        <p14:creationId xmlns:p14="http://schemas.microsoft.com/office/powerpoint/2010/main" val="7106659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inal Slide">
    <p:spTree>
      <p:nvGrpSpPr>
        <p:cNvPr id="1" name=""/>
        <p:cNvGrpSpPr/>
        <p:nvPr/>
      </p:nvGrpSpPr>
      <p:grpSpPr>
        <a:xfrm>
          <a:off x="0" y="0"/>
          <a:ext cx="0" cy="0"/>
          <a:chOff x="0" y="0"/>
          <a:chExt cx="0" cy="0"/>
        </a:xfrm>
      </p:grpSpPr>
      <p:sp>
        <p:nvSpPr>
          <p:cNvPr id="2" name="Rectangle 1"/>
          <p:cNvSpPr/>
          <p:nvPr userDrawn="1"/>
        </p:nvSpPr>
        <p:spPr>
          <a:xfrm>
            <a:off x="263352" y="188640"/>
            <a:ext cx="1296144" cy="13681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6000" y="1028112"/>
            <a:ext cx="3409000" cy="3409000"/>
          </a:xfrm>
          <a:prstGeom prst="rect">
            <a:avLst/>
          </a:prstGeom>
        </p:spPr>
      </p:pic>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727848" y="4487818"/>
            <a:ext cx="3309496" cy="1836446"/>
          </a:xfrm>
          <a:prstGeom prst="rect">
            <a:avLst/>
          </a:prstGeom>
        </p:spPr>
      </p:pic>
      <p:sp>
        <p:nvSpPr>
          <p:cNvPr id="14" name="TextBox 13"/>
          <p:cNvSpPr txBox="1"/>
          <p:nvPr userDrawn="1"/>
        </p:nvSpPr>
        <p:spPr>
          <a:xfrm>
            <a:off x="4871864" y="2367553"/>
            <a:ext cx="6580877" cy="76944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4400" b="1" dirty="0" err="1">
                <a:solidFill>
                  <a:srgbClr val="0C406D"/>
                </a:solidFill>
                <a:latin typeface="Arial" charset="0"/>
                <a:ea typeface="Arial" charset="0"/>
                <a:cs typeface="Arial" charset="0"/>
              </a:rPr>
              <a:t>www.cranfield.ac.uk</a:t>
            </a:r>
            <a:endParaRPr lang="en-GB" sz="4400" b="1" dirty="0">
              <a:solidFill>
                <a:srgbClr val="0C406D"/>
              </a:solidFill>
              <a:latin typeface="Arial" charset="0"/>
              <a:ea typeface="Arial" charset="0"/>
              <a:cs typeface="Arial" charset="0"/>
            </a:endParaRPr>
          </a:p>
        </p:txBody>
      </p:sp>
      <p:sp>
        <p:nvSpPr>
          <p:cNvPr id="15" name="TextBox 14"/>
          <p:cNvSpPr txBox="1"/>
          <p:nvPr userDrawn="1"/>
        </p:nvSpPr>
        <p:spPr>
          <a:xfrm>
            <a:off x="4871864" y="3585210"/>
            <a:ext cx="6336705"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4000" b="1" dirty="0">
                <a:solidFill>
                  <a:srgbClr val="0099C4"/>
                </a:solidFill>
                <a:latin typeface="Arial" charset="0"/>
                <a:ea typeface="Arial" charset="0"/>
                <a:cs typeface="Arial" charset="0"/>
              </a:rPr>
              <a:t>T: +44 (0)1234 750111</a:t>
            </a:r>
            <a:endParaRPr lang="en-US" sz="4000" b="1" dirty="0">
              <a:solidFill>
                <a:srgbClr val="0099C4"/>
              </a:solidFill>
              <a:latin typeface="Arial" charset="0"/>
              <a:ea typeface="Arial" charset="0"/>
              <a:cs typeface="Arial" charset="0"/>
            </a:endParaRPr>
          </a:p>
        </p:txBody>
      </p:sp>
    </p:spTree>
    <p:extLst>
      <p:ext uri="{BB962C8B-B14F-4D97-AF65-F5344CB8AC3E}">
        <p14:creationId xmlns:p14="http://schemas.microsoft.com/office/powerpoint/2010/main" val="4237640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Title, Sub, Body copy">
    <p:spTree>
      <p:nvGrpSpPr>
        <p:cNvPr id="1" name=""/>
        <p:cNvGrpSpPr/>
        <p:nvPr/>
      </p:nvGrpSpPr>
      <p:grpSpPr>
        <a:xfrm>
          <a:off x="0" y="0"/>
          <a:ext cx="0" cy="0"/>
          <a:chOff x="0" y="0"/>
          <a:chExt cx="0" cy="0"/>
        </a:xfrm>
      </p:grpSpPr>
      <p:sp>
        <p:nvSpPr>
          <p:cNvPr id="5" name="Content Placeholder 2"/>
          <p:cNvSpPr>
            <a:spLocks noGrp="1"/>
          </p:cNvSpPr>
          <p:nvPr>
            <p:ph sz="quarter" idx="15"/>
          </p:nvPr>
        </p:nvSpPr>
        <p:spPr>
          <a:xfrm>
            <a:off x="408000" y="2348880"/>
            <a:ext cx="11376000" cy="3852000"/>
          </a:xfrm>
          <a:prstGeom prst="rect">
            <a:avLst/>
          </a:prstGeom>
          <a:noFill/>
          <a:ln>
            <a:noFill/>
          </a:ln>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Title Placeholder 1"/>
          <p:cNvSpPr>
            <a:spLocks noGrp="1"/>
          </p:cNvSpPr>
          <p:nvPr>
            <p:ph type="title" hasCustomPrompt="1"/>
          </p:nvPr>
        </p:nvSpPr>
        <p:spPr>
          <a:xfrm>
            <a:off x="408000" y="403200"/>
            <a:ext cx="11376000" cy="864000"/>
          </a:xfrm>
          <a:prstGeom prst="rect">
            <a:avLst/>
          </a:prstGeom>
        </p:spPr>
        <p:txBody>
          <a:bodyPr vert="horz" lIns="91440" tIns="45720" rIns="91440" bIns="45720" rtlCol="0" anchor="ctr">
            <a:normAutofit/>
          </a:bodyPr>
          <a:lstStyle>
            <a:lvl1pPr>
              <a:defRPr sz="2400"/>
            </a:lvl1pPr>
          </a:lstStyle>
          <a:p>
            <a:r>
              <a:rPr lang="en-US" dirty="0"/>
              <a:t>Slide Title, Arial Bold 24pt</a:t>
            </a:r>
            <a:endParaRPr lang="en-GB" dirty="0"/>
          </a:p>
        </p:txBody>
      </p:sp>
      <p:sp>
        <p:nvSpPr>
          <p:cNvPr id="13" name="Text Placeholder 2"/>
          <p:cNvSpPr>
            <a:spLocks noGrp="1"/>
          </p:cNvSpPr>
          <p:nvPr>
            <p:ph type="body" sz="quarter" idx="17" hasCustomPrompt="1"/>
          </p:nvPr>
        </p:nvSpPr>
        <p:spPr>
          <a:xfrm>
            <a:off x="408000" y="1412876"/>
            <a:ext cx="11376000" cy="792163"/>
          </a:xfrm>
          <a:prstGeom prst="rect">
            <a:avLst/>
          </a:prstGeom>
        </p:spPr>
        <p:txBody>
          <a:bodyPr anchor="ctr"/>
          <a:lstStyle>
            <a:lvl1pPr marL="0" indent="0">
              <a:lnSpc>
                <a:spcPct val="100000"/>
              </a:lnSpc>
              <a:buNone/>
              <a:defRPr sz="2200" b="1" baseline="0">
                <a:solidFill>
                  <a:srgbClr val="0099C4"/>
                </a:solidFill>
              </a:defRPr>
            </a:lvl1pPr>
            <a:lvl2pPr marL="342900" indent="0">
              <a:buNone/>
              <a:defRPr/>
            </a:lvl2pPr>
          </a:lstStyle>
          <a:p>
            <a:pPr lvl="0"/>
            <a:r>
              <a:rPr lang="en-GB" sz="2200" dirty="0"/>
              <a:t>Sub-header, Arial Bold 22pt</a:t>
            </a:r>
            <a:endParaRPr lang="en-GB" dirty="0"/>
          </a:p>
        </p:txBody>
      </p:sp>
    </p:spTree>
    <p:extLst>
      <p:ext uri="{BB962C8B-B14F-4D97-AF65-F5344CB8AC3E}">
        <p14:creationId xmlns:p14="http://schemas.microsoft.com/office/powerpoint/2010/main" val="1704092370"/>
      </p:ext>
    </p:extLst>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_Title, Sub, Body copy">
    <p:spTree>
      <p:nvGrpSpPr>
        <p:cNvPr id="1" name=""/>
        <p:cNvGrpSpPr/>
        <p:nvPr/>
      </p:nvGrpSpPr>
      <p:grpSpPr>
        <a:xfrm>
          <a:off x="0" y="0"/>
          <a:ext cx="0" cy="0"/>
          <a:chOff x="0" y="0"/>
          <a:chExt cx="0" cy="0"/>
        </a:xfrm>
      </p:grpSpPr>
      <p:sp>
        <p:nvSpPr>
          <p:cNvPr id="5" name="Content Placeholder 2"/>
          <p:cNvSpPr>
            <a:spLocks noGrp="1"/>
          </p:cNvSpPr>
          <p:nvPr>
            <p:ph sz="quarter" idx="15"/>
          </p:nvPr>
        </p:nvSpPr>
        <p:spPr>
          <a:xfrm>
            <a:off x="408000" y="2348880"/>
            <a:ext cx="11376000" cy="3852000"/>
          </a:xfrm>
          <a:prstGeom prst="rect">
            <a:avLst/>
          </a:prstGeom>
          <a:noFill/>
          <a:ln>
            <a:noFill/>
          </a:ln>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Title Placeholder 1"/>
          <p:cNvSpPr>
            <a:spLocks noGrp="1"/>
          </p:cNvSpPr>
          <p:nvPr>
            <p:ph type="title" hasCustomPrompt="1"/>
          </p:nvPr>
        </p:nvSpPr>
        <p:spPr>
          <a:xfrm>
            <a:off x="408000" y="403200"/>
            <a:ext cx="11376000" cy="864000"/>
          </a:xfrm>
          <a:prstGeom prst="rect">
            <a:avLst/>
          </a:prstGeom>
        </p:spPr>
        <p:txBody>
          <a:bodyPr vert="horz" lIns="91440" tIns="45720" rIns="91440" bIns="45720" rtlCol="0" anchor="ctr">
            <a:normAutofit/>
          </a:bodyPr>
          <a:lstStyle>
            <a:lvl1pPr>
              <a:defRPr sz="2400"/>
            </a:lvl1pPr>
          </a:lstStyle>
          <a:p>
            <a:r>
              <a:rPr lang="en-US" dirty="0"/>
              <a:t>Slide Title, Arial Bold 24pt</a:t>
            </a:r>
            <a:endParaRPr lang="en-GB" dirty="0"/>
          </a:p>
        </p:txBody>
      </p:sp>
      <p:sp>
        <p:nvSpPr>
          <p:cNvPr id="13" name="Text Placeholder 2"/>
          <p:cNvSpPr>
            <a:spLocks noGrp="1"/>
          </p:cNvSpPr>
          <p:nvPr>
            <p:ph type="body" sz="quarter" idx="17" hasCustomPrompt="1"/>
          </p:nvPr>
        </p:nvSpPr>
        <p:spPr>
          <a:xfrm>
            <a:off x="408000" y="1412876"/>
            <a:ext cx="11376000" cy="792163"/>
          </a:xfrm>
          <a:prstGeom prst="rect">
            <a:avLst/>
          </a:prstGeom>
        </p:spPr>
        <p:txBody>
          <a:bodyPr anchor="ctr"/>
          <a:lstStyle>
            <a:lvl1pPr marL="0" indent="0">
              <a:lnSpc>
                <a:spcPct val="100000"/>
              </a:lnSpc>
              <a:buNone/>
              <a:defRPr sz="2200" b="1" baseline="0">
                <a:solidFill>
                  <a:srgbClr val="0099C4"/>
                </a:solidFill>
              </a:defRPr>
            </a:lvl1pPr>
            <a:lvl2pPr marL="342900" indent="0">
              <a:buNone/>
              <a:defRPr/>
            </a:lvl2pPr>
          </a:lstStyle>
          <a:p>
            <a:pPr lvl="0"/>
            <a:r>
              <a:rPr lang="en-GB" sz="2200" dirty="0"/>
              <a:t>Sub-header, Arial Bold 22pt</a:t>
            </a:r>
            <a:endParaRPr lang="en-GB" dirty="0"/>
          </a:p>
        </p:txBody>
      </p:sp>
    </p:spTree>
    <p:extLst>
      <p:ext uri="{BB962C8B-B14F-4D97-AF65-F5344CB8AC3E}">
        <p14:creationId xmlns:p14="http://schemas.microsoft.com/office/powerpoint/2010/main" val="3436117241"/>
      </p:ext>
    </p:extLst>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3_Title, Sub, Body copy">
    <p:spTree>
      <p:nvGrpSpPr>
        <p:cNvPr id="1" name=""/>
        <p:cNvGrpSpPr/>
        <p:nvPr/>
      </p:nvGrpSpPr>
      <p:grpSpPr>
        <a:xfrm>
          <a:off x="0" y="0"/>
          <a:ext cx="0" cy="0"/>
          <a:chOff x="0" y="0"/>
          <a:chExt cx="0" cy="0"/>
        </a:xfrm>
      </p:grpSpPr>
      <p:sp>
        <p:nvSpPr>
          <p:cNvPr id="5" name="Content Placeholder 2"/>
          <p:cNvSpPr>
            <a:spLocks noGrp="1"/>
          </p:cNvSpPr>
          <p:nvPr>
            <p:ph sz="quarter" idx="15"/>
          </p:nvPr>
        </p:nvSpPr>
        <p:spPr>
          <a:xfrm>
            <a:off x="408000" y="2348880"/>
            <a:ext cx="11376000" cy="3852000"/>
          </a:xfrm>
          <a:prstGeom prst="rect">
            <a:avLst/>
          </a:prstGeom>
          <a:noFill/>
          <a:ln>
            <a:noFill/>
          </a:ln>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Title Placeholder 1"/>
          <p:cNvSpPr>
            <a:spLocks noGrp="1"/>
          </p:cNvSpPr>
          <p:nvPr>
            <p:ph type="title" hasCustomPrompt="1"/>
          </p:nvPr>
        </p:nvSpPr>
        <p:spPr>
          <a:xfrm>
            <a:off x="408000" y="403200"/>
            <a:ext cx="11376000" cy="864000"/>
          </a:xfrm>
          <a:prstGeom prst="rect">
            <a:avLst/>
          </a:prstGeom>
        </p:spPr>
        <p:txBody>
          <a:bodyPr vert="horz" lIns="91440" tIns="45720" rIns="91440" bIns="45720" rtlCol="0" anchor="ctr">
            <a:normAutofit/>
          </a:bodyPr>
          <a:lstStyle>
            <a:lvl1pPr>
              <a:defRPr sz="2400"/>
            </a:lvl1pPr>
          </a:lstStyle>
          <a:p>
            <a:r>
              <a:rPr lang="en-US" dirty="0"/>
              <a:t>Slide Title, Arial Bold 24pt</a:t>
            </a:r>
            <a:endParaRPr lang="en-GB" dirty="0"/>
          </a:p>
        </p:txBody>
      </p:sp>
      <p:sp>
        <p:nvSpPr>
          <p:cNvPr id="13" name="Text Placeholder 2"/>
          <p:cNvSpPr>
            <a:spLocks noGrp="1"/>
          </p:cNvSpPr>
          <p:nvPr>
            <p:ph type="body" sz="quarter" idx="17" hasCustomPrompt="1"/>
          </p:nvPr>
        </p:nvSpPr>
        <p:spPr>
          <a:xfrm>
            <a:off x="408000" y="1412876"/>
            <a:ext cx="11376000" cy="792163"/>
          </a:xfrm>
          <a:prstGeom prst="rect">
            <a:avLst/>
          </a:prstGeom>
        </p:spPr>
        <p:txBody>
          <a:bodyPr anchor="ctr"/>
          <a:lstStyle>
            <a:lvl1pPr marL="0" indent="0">
              <a:lnSpc>
                <a:spcPct val="100000"/>
              </a:lnSpc>
              <a:buNone/>
              <a:defRPr sz="2200" b="1" baseline="0">
                <a:solidFill>
                  <a:srgbClr val="0099C4"/>
                </a:solidFill>
              </a:defRPr>
            </a:lvl1pPr>
            <a:lvl2pPr marL="342900" indent="0">
              <a:buNone/>
              <a:defRPr/>
            </a:lvl2pPr>
          </a:lstStyle>
          <a:p>
            <a:pPr lvl="0"/>
            <a:r>
              <a:rPr lang="en-GB" sz="2200" dirty="0"/>
              <a:t>Sub-header, Arial Bold 22pt</a:t>
            </a:r>
            <a:endParaRPr lang="en-GB" dirty="0"/>
          </a:p>
        </p:txBody>
      </p:sp>
    </p:spTree>
    <p:extLst>
      <p:ext uri="{BB962C8B-B14F-4D97-AF65-F5344CB8AC3E}">
        <p14:creationId xmlns:p14="http://schemas.microsoft.com/office/powerpoint/2010/main" val="3844148006"/>
      </p:ext>
    </p:extLst>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1_Title, Body copy, Image">
    <p:spTree>
      <p:nvGrpSpPr>
        <p:cNvPr id="1" name=""/>
        <p:cNvGrpSpPr/>
        <p:nvPr/>
      </p:nvGrpSpPr>
      <p:grpSpPr>
        <a:xfrm>
          <a:off x="0" y="0"/>
          <a:ext cx="0" cy="0"/>
          <a:chOff x="0" y="0"/>
          <a:chExt cx="0" cy="0"/>
        </a:xfrm>
      </p:grpSpPr>
      <p:sp>
        <p:nvSpPr>
          <p:cNvPr id="6" name="Title Placeholder 1"/>
          <p:cNvSpPr>
            <a:spLocks noGrp="1"/>
          </p:cNvSpPr>
          <p:nvPr>
            <p:ph type="title" hasCustomPrompt="1"/>
          </p:nvPr>
        </p:nvSpPr>
        <p:spPr>
          <a:xfrm>
            <a:off x="1871531" y="403200"/>
            <a:ext cx="9911269" cy="864000"/>
          </a:xfrm>
          <a:prstGeom prst="rect">
            <a:avLst/>
          </a:prstGeom>
        </p:spPr>
        <p:txBody>
          <a:bodyPr vert="horz" lIns="91440" tIns="45720" rIns="91440" bIns="45720" rtlCol="0" anchor="ctr">
            <a:normAutofit/>
          </a:bodyPr>
          <a:lstStyle/>
          <a:p>
            <a:r>
              <a:rPr lang="en-US" dirty="0"/>
              <a:t>Slide Title, Arial Bold 24pt</a:t>
            </a:r>
            <a:endParaRPr lang="en-GB" dirty="0"/>
          </a:p>
        </p:txBody>
      </p:sp>
      <p:sp>
        <p:nvSpPr>
          <p:cNvPr id="5" name="Content Placeholder 2"/>
          <p:cNvSpPr>
            <a:spLocks noGrp="1"/>
          </p:cNvSpPr>
          <p:nvPr>
            <p:ph sz="quarter" idx="15"/>
          </p:nvPr>
        </p:nvSpPr>
        <p:spPr>
          <a:xfrm>
            <a:off x="408000" y="1412776"/>
            <a:ext cx="6696000" cy="4968552"/>
          </a:xfrm>
          <a:prstGeom prst="rect">
            <a:avLst/>
          </a:prstGeom>
          <a:noFill/>
          <a:ln>
            <a:noFill/>
          </a:ln>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Content Placeholder 2"/>
          <p:cNvSpPr>
            <a:spLocks noGrp="1"/>
          </p:cNvSpPr>
          <p:nvPr>
            <p:ph sz="quarter" idx="17" hasCustomPrompt="1"/>
          </p:nvPr>
        </p:nvSpPr>
        <p:spPr>
          <a:xfrm>
            <a:off x="7248525" y="1412777"/>
            <a:ext cx="4535488" cy="4968551"/>
          </a:xfrm>
          <a:prstGeom prst="rect">
            <a:avLst/>
          </a:prstGeom>
        </p:spPr>
        <p:txBody>
          <a:bodyPr/>
          <a:lstStyle>
            <a:lvl1pPr>
              <a:lnSpc>
                <a:spcPct val="100000"/>
              </a:lnSpc>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Tree>
    <p:extLst>
      <p:ext uri="{BB962C8B-B14F-4D97-AF65-F5344CB8AC3E}">
        <p14:creationId xmlns:p14="http://schemas.microsoft.com/office/powerpoint/2010/main" val="25255196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ub, Body copy">
    <p:spTree>
      <p:nvGrpSpPr>
        <p:cNvPr id="1" name=""/>
        <p:cNvGrpSpPr/>
        <p:nvPr/>
      </p:nvGrpSpPr>
      <p:grpSpPr>
        <a:xfrm>
          <a:off x="0" y="0"/>
          <a:ext cx="0" cy="0"/>
          <a:chOff x="0" y="0"/>
          <a:chExt cx="0" cy="0"/>
        </a:xfrm>
      </p:grpSpPr>
      <p:sp>
        <p:nvSpPr>
          <p:cNvPr id="5" name="Text Placeholder 8"/>
          <p:cNvSpPr>
            <a:spLocks noGrp="1"/>
          </p:cNvSpPr>
          <p:nvPr>
            <p:ph type="body" sz="quarter" idx="11" hasCustomPrompt="1"/>
          </p:nvPr>
        </p:nvSpPr>
        <p:spPr>
          <a:xfrm>
            <a:off x="407368" y="1412776"/>
            <a:ext cx="11377264" cy="792088"/>
          </a:xfrm>
          <a:prstGeom prst="rect">
            <a:avLst/>
          </a:prstGeom>
        </p:spPr>
        <p:txBody>
          <a:bodyPr anchor="ctr" anchorCtr="0">
            <a:normAutofit/>
          </a:bodyPr>
          <a:lstStyle>
            <a:lvl1pPr marL="0" indent="0">
              <a:buNone/>
              <a:defRPr sz="2200" b="1">
                <a:solidFill>
                  <a:srgbClr val="0099C4"/>
                </a:solidFill>
                <a:latin typeface="Arial" charset="0"/>
                <a:ea typeface="Arial" charset="0"/>
                <a:cs typeface="Arial" charset="0"/>
              </a:defRPr>
            </a:lvl1pPr>
          </a:lstStyle>
          <a:p>
            <a:pPr lvl="0"/>
            <a:r>
              <a:rPr lang="en-GB" dirty="0"/>
              <a:t>Sub-header, Arial Bold 22pt</a:t>
            </a:r>
            <a:endParaRPr lang="en-US" dirty="0"/>
          </a:p>
        </p:txBody>
      </p:sp>
      <p:sp>
        <p:nvSpPr>
          <p:cNvPr id="6" name="Text Placeholder 8"/>
          <p:cNvSpPr>
            <a:spLocks noGrp="1"/>
          </p:cNvSpPr>
          <p:nvPr>
            <p:ph type="body" sz="quarter" idx="10" hasCustomPrompt="1"/>
          </p:nvPr>
        </p:nvSpPr>
        <p:spPr>
          <a:xfrm>
            <a:off x="1559496" y="404664"/>
            <a:ext cx="10225136" cy="864096"/>
          </a:xfrm>
          <a:prstGeom prst="rect">
            <a:avLst/>
          </a:prstGeom>
        </p:spPr>
        <p:txBody>
          <a:bodyPr anchor="ctr">
            <a:normAutofit/>
          </a:bodyPr>
          <a:lstStyle>
            <a:lvl1pPr marL="0" indent="0">
              <a:buNone/>
              <a:defRPr sz="2800" b="1">
                <a:solidFill>
                  <a:srgbClr val="0C406D"/>
                </a:solidFill>
                <a:latin typeface="Arial" charset="0"/>
                <a:ea typeface="Arial" charset="0"/>
                <a:cs typeface="Arial" charset="0"/>
              </a:defRPr>
            </a:lvl1pPr>
          </a:lstStyle>
          <a:p>
            <a:pPr lvl="0"/>
            <a:r>
              <a:rPr lang="en-GB" dirty="0"/>
              <a:t>Slide Title, Arial Bold 28pt</a:t>
            </a:r>
          </a:p>
        </p:txBody>
      </p:sp>
      <p:sp>
        <p:nvSpPr>
          <p:cNvPr id="10" name="Text Placeholder 8"/>
          <p:cNvSpPr>
            <a:spLocks noGrp="1"/>
          </p:cNvSpPr>
          <p:nvPr>
            <p:ph type="body" sz="quarter" idx="14" hasCustomPrompt="1"/>
          </p:nvPr>
        </p:nvSpPr>
        <p:spPr>
          <a:xfrm>
            <a:off x="407368" y="2348881"/>
            <a:ext cx="11377264" cy="3960439"/>
          </a:xfrm>
          <a:prstGeom prst="rect">
            <a:avLst/>
          </a:prstGeom>
        </p:spPr>
        <p:txBody>
          <a:bodyPr anchor="t" anchorCtr="0">
            <a:normAutofit/>
          </a:bodyPr>
          <a:lstStyle>
            <a:lvl1pPr marL="342900" indent="-342900">
              <a:lnSpc>
                <a:spcPct val="100000"/>
              </a:lnSpc>
              <a:buFont typeface="Arial" panose="020B0604020202020204" pitchFamily="34" charset="0"/>
              <a:buChar char="•"/>
              <a:defRPr sz="2000" b="0">
                <a:solidFill>
                  <a:schemeClr val="tx1"/>
                </a:solidFill>
                <a:latin typeface="Arial" charset="0"/>
                <a:ea typeface="Arial" charset="0"/>
                <a:cs typeface="Arial" charset="0"/>
              </a:defRPr>
            </a:lvl1pPr>
            <a:lvl2pPr>
              <a:lnSpc>
                <a:spcPct val="100000"/>
              </a:lnSpc>
              <a:defRPr sz="2000" b="0" i="0">
                <a:latin typeface="Arial" charset="0"/>
                <a:ea typeface="Arial" charset="0"/>
                <a:cs typeface="Arial" charset="0"/>
              </a:defRPr>
            </a:lvl2pPr>
            <a:lvl3pPr>
              <a:lnSpc>
                <a:spcPct val="100000"/>
              </a:lnSpc>
              <a:defRPr sz="2000" b="0" i="0">
                <a:latin typeface="Arial" charset="0"/>
                <a:ea typeface="Arial" charset="0"/>
                <a:cs typeface="Arial" charset="0"/>
              </a:defRPr>
            </a:lvl3pPr>
            <a:lvl4pPr>
              <a:lnSpc>
                <a:spcPct val="100000"/>
              </a:lnSpc>
              <a:defRPr sz="2000" b="0" i="0">
                <a:latin typeface="Arial" charset="0"/>
                <a:ea typeface="Arial" charset="0"/>
                <a:cs typeface="Arial" charset="0"/>
              </a:defRPr>
            </a:lvl4pPr>
            <a:lvl5pPr>
              <a:lnSpc>
                <a:spcPct val="100000"/>
              </a:lnSpc>
              <a:defRPr sz="2000" b="0" i="0">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8295257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1_Title, Large image area">
    <p:spTree>
      <p:nvGrpSpPr>
        <p:cNvPr id="1" name=""/>
        <p:cNvGrpSpPr/>
        <p:nvPr/>
      </p:nvGrpSpPr>
      <p:grpSpPr>
        <a:xfrm>
          <a:off x="0" y="0"/>
          <a:ext cx="0" cy="0"/>
          <a:chOff x="0" y="0"/>
          <a:chExt cx="0" cy="0"/>
        </a:xfrm>
      </p:grpSpPr>
      <p:sp>
        <p:nvSpPr>
          <p:cNvPr id="4" name="Title Placeholder 1"/>
          <p:cNvSpPr>
            <a:spLocks noGrp="1"/>
          </p:cNvSpPr>
          <p:nvPr>
            <p:ph type="title" hasCustomPrompt="1"/>
          </p:nvPr>
        </p:nvSpPr>
        <p:spPr>
          <a:xfrm>
            <a:off x="1871531" y="403200"/>
            <a:ext cx="9911269" cy="864000"/>
          </a:xfrm>
          <a:prstGeom prst="rect">
            <a:avLst/>
          </a:prstGeom>
        </p:spPr>
        <p:txBody>
          <a:bodyPr vert="horz" lIns="91440" tIns="45720" rIns="91440" bIns="45720" rtlCol="0" anchor="ctr">
            <a:normAutofit/>
          </a:bodyPr>
          <a:lstStyle/>
          <a:p>
            <a:r>
              <a:rPr lang="en-US" dirty="0"/>
              <a:t>Slide Title, Arial Bold 24pt</a:t>
            </a:r>
            <a:endParaRPr lang="en-GB" dirty="0"/>
          </a:p>
        </p:txBody>
      </p:sp>
      <p:sp>
        <p:nvSpPr>
          <p:cNvPr id="5" name="Content Placeholder 2"/>
          <p:cNvSpPr>
            <a:spLocks noGrp="1"/>
          </p:cNvSpPr>
          <p:nvPr>
            <p:ph sz="quarter" idx="15" hasCustomPrompt="1"/>
          </p:nvPr>
        </p:nvSpPr>
        <p:spPr>
          <a:xfrm>
            <a:off x="408000" y="1412776"/>
            <a:ext cx="11376000" cy="4968552"/>
          </a:xfrm>
          <a:prstGeom prst="rect">
            <a:avLst/>
          </a:prstGeom>
          <a:noFill/>
          <a:ln>
            <a:noFill/>
          </a:ln>
        </p:spPr>
        <p:txBody>
          <a:bodyPr numCol="1"/>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Image/media area</a:t>
            </a:r>
            <a:endParaRPr lang="en-GB" dirty="0"/>
          </a:p>
        </p:txBody>
      </p:sp>
    </p:spTree>
    <p:extLst>
      <p:ext uri="{BB962C8B-B14F-4D97-AF65-F5344CB8AC3E}">
        <p14:creationId xmlns:p14="http://schemas.microsoft.com/office/powerpoint/2010/main" val="39613553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resentation or Chapter Title">
    <p:spTree>
      <p:nvGrpSpPr>
        <p:cNvPr id="1" name=""/>
        <p:cNvGrpSpPr/>
        <p:nvPr/>
      </p:nvGrpSpPr>
      <p:grpSpPr>
        <a:xfrm>
          <a:off x="0" y="0"/>
          <a:ext cx="0" cy="0"/>
          <a:chOff x="0" y="0"/>
          <a:chExt cx="0" cy="0"/>
        </a:xfrm>
      </p:grpSpPr>
      <p:sp>
        <p:nvSpPr>
          <p:cNvPr id="9" name="Text Placeholder 8"/>
          <p:cNvSpPr>
            <a:spLocks noGrp="1"/>
          </p:cNvSpPr>
          <p:nvPr>
            <p:ph type="body" sz="quarter" idx="10" hasCustomPrompt="1"/>
          </p:nvPr>
        </p:nvSpPr>
        <p:spPr>
          <a:xfrm>
            <a:off x="4871864" y="1700460"/>
            <a:ext cx="6264696" cy="2160588"/>
          </a:xfrm>
          <a:prstGeom prst="rect">
            <a:avLst/>
          </a:prstGeom>
        </p:spPr>
        <p:txBody>
          <a:bodyPr anchor="ctr"/>
          <a:lstStyle>
            <a:lvl1pPr marL="0" indent="0">
              <a:buNone/>
              <a:defRPr sz="3200" b="1" i="0">
                <a:solidFill>
                  <a:srgbClr val="0C406D"/>
                </a:solidFill>
                <a:latin typeface="Arial" charset="0"/>
                <a:ea typeface="Arial" charset="0"/>
                <a:cs typeface="Arial" charset="0"/>
              </a:defRPr>
            </a:lvl1pPr>
          </a:lstStyle>
          <a:p>
            <a:pPr lvl="0"/>
            <a:r>
              <a:rPr lang="en-GB" dirty="0"/>
              <a:t>Presentation or Chapter Title, Arial Bold 32pt</a:t>
            </a:r>
            <a:endParaRPr lang="en-US" dirty="0"/>
          </a:p>
        </p:txBody>
      </p:sp>
      <p:sp>
        <p:nvSpPr>
          <p:cNvPr id="11" name="Text Placeholder 8"/>
          <p:cNvSpPr>
            <a:spLocks noGrp="1"/>
          </p:cNvSpPr>
          <p:nvPr>
            <p:ph type="body" sz="quarter" idx="11" hasCustomPrompt="1"/>
          </p:nvPr>
        </p:nvSpPr>
        <p:spPr>
          <a:xfrm>
            <a:off x="4871864" y="4005064"/>
            <a:ext cx="6264696" cy="792088"/>
          </a:xfrm>
          <a:prstGeom prst="rect">
            <a:avLst/>
          </a:prstGeom>
        </p:spPr>
        <p:txBody>
          <a:bodyPr anchor="ctr"/>
          <a:lstStyle>
            <a:lvl1pPr marL="0" indent="0">
              <a:buNone/>
              <a:defRPr sz="2200" b="1" i="0">
                <a:solidFill>
                  <a:srgbClr val="0099C4"/>
                </a:solidFill>
                <a:latin typeface="Arial" charset="0"/>
                <a:ea typeface="Arial" charset="0"/>
                <a:cs typeface="Arial" charset="0"/>
              </a:defRPr>
            </a:lvl1pPr>
          </a:lstStyle>
          <a:p>
            <a:pPr lvl="0"/>
            <a:r>
              <a:rPr lang="en-GB" dirty="0"/>
              <a:t>Presenter’s Name and Title, Arial Bold 22pt</a:t>
            </a:r>
            <a:endParaRPr lang="en-US" dirty="0"/>
          </a:p>
        </p:txBody>
      </p:sp>
      <p:sp>
        <p:nvSpPr>
          <p:cNvPr id="13" name="Text Placeholder 8"/>
          <p:cNvSpPr>
            <a:spLocks noGrp="1"/>
          </p:cNvSpPr>
          <p:nvPr>
            <p:ph type="body" sz="quarter" idx="12" hasCustomPrompt="1"/>
          </p:nvPr>
        </p:nvSpPr>
        <p:spPr>
          <a:xfrm>
            <a:off x="4873469" y="4941168"/>
            <a:ext cx="6264696" cy="504056"/>
          </a:xfrm>
          <a:prstGeom prst="rect">
            <a:avLst/>
          </a:prstGeom>
        </p:spPr>
        <p:txBody>
          <a:bodyPr anchor="ctr"/>
          <a:lstStyle>
            <a:lvl1pPr marL="0" indent="0">
              <a:buNone/>
              <a:defRPr sz="2000" b="1" i="0">
                <a:solidFill>
                  <a:schemeClr val="tx1"/>
                </a:solidFill>
                <a:latin typeface="Arial" charset="0"/>
                <a:ea typeface="Arial" charset="0"/>
                <a:cs typeface="Arial" charset="0"/>
              </a:defRPr>
            </a:lvl1pPr>
          </a:lstStyle>
          <a:p>
            <a:pPr lvl="0"/>
            <a:r>
              <a:rPr lang="en-GB" dirty="0"/>
              <a:t>Date, Arial 20pt</a:t>
            </a:r>
            <a:endParaRPr lang="en-US" dirty="0"/>
          </a:p>
        </p:txBody>
      </p:sp>
      <p:sp>
        <p:nvSpPr>
          <p:cNvPr id="5" name="Text Placeholder 17"/>
          <p:cNvSpPr txBox="1">
            <a:spLocks/>
          </p:cNvSpPr>
          <p:nvPr userDrawn="1"/>
        </p:nvSpPr>
        <p:spPr>
          <a:xfrm>
            <a:off x="4871864" y="5661248"/>
            <a:ext cx="6264696" cy="504056"/>
          </a:xfrm>
          <a:prstGeom prst="rect">
            <a:avLst/>
          </a:prstGeom>
        </p:spPr>
        <p:txBody>
          <a:bodyPr anchor="ctr"/>
          <a:lstStyle>
            <a:lvl1pPr marL="0" indent="0" algn="l" defTabSz="914400" rtl="0" eaLnBrk="1" latinLnBrk="0" hangingPunct="1">
              <a:spcBef>
                <a:spcPct val="20000"/>
              </a:spcBef>
              <a:buClr>
                <a:srgbClr val="00B0F0"/>
              </a:buClr>
              <a:buFont typeface="Arial" panose="020B0604020202020204" pitchFamily="34" charset="0"/>
              <a:buNone/>
              <a:defRPr sz="2200" b="1" kern="1200" baseline="0">
                <a:solidFill>
                  <a:srgbClr val="091932"/>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spcBef>
                <a:spcPct val="20000"/>
              </a:spcBef>
              <a:buClr>
                <a:srgbClr val="00B0F0"/>
              </a:buClr>
              <a:buFont typeface="Arial" charset="0"/>
              <a:buChar char="•"/>
              <a:defRPr sz="2000" kern="1200">
                <a:solidFill>
                  <a:srgbClr val="666666"/>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spcBef>
                <a:spcPct val="20000"/>
              </a:spcBef>
              <a:buClr>
                <a:srgbClr val="00B0F0"/>
              </a:buClr>
              <a:buFont typeface="Courier New" charset="0"/>
              <a:buChar char="o"/>
              <a:defRPr sz="2000" kern="1200">
                <a:solidFill>
                  <a:srgbClr val="666666"/>
                </a:solidFill>
                <a:latin typeface="Arial" panose="020B0604020202020204" pitchFamily="34" charset="0"/>
                <a:ea typeface="+mn-ea"/>
                <a:cs typeface="Arial" panose="020B0604020202020204" pitchFamily="34" charset="0"/>
              </a:defRPr>
            </a:lvl3pPr>
            <a:lvl4pPr marL="1714500" indent="-342900" algn="l" defTabSz="914400" rtl="0" eaLnBrk="1" latinLnBrk="0" hangingPunct="1">
              <a:spcBef>
                <a:spcPct val="20000"/>
              </a:spcBef>
              <a:buClr>
                <a:srgbClr val="00B0F0"/>
              </a:buClr>
              <a:buFont typeface="Wingdings" charset="2"/>
              <a:buChar char="§"/>
              <a:defRPr sz="2000" kern="1200">
                <a:solidFill>
                  <a:srgbClr val="666666"/>
                </a:solidFill>
                <a:latin typeface="Arial" panose="020B0604020202020204" pitchFamily="34" charset="0"/>
                <a:ea typeface="+mn-ea"/>
                <a:cs typeface="Arial" panose="020B0604020202020204" pitchFamily="34" charset="0"/>
              </a:defRPr>
            </a:lvl4pPr>
            <a:lvl5pPr marL="2171700" indent="-342900" algn="l" defTabSz="914400" rtl="0" eaLnBrk="1" latinLnBrk="0" hangingPunct="1">
              <a:spcBef>
                <a:spcPct val="20000"/>
              </a:spcBef>
              <a:buClr>
                <a:srgbClr val="00B0F0"/>
              </a:buClr>
              <a:buFont typeface=".HelveticaNeueDeskInterface-Regular" charset="0"/>
              <a:buChar char="-"/>
              <a:defRPr sz="2000" kern="1200">
                <a:solidFill>
                  <a:srgbClr val="666666"/>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b="0" dirty="0" err="1"/>
              <a:t>www.cranfield.ac.uk</a:t>
            </a:r>
            <a:endParaRPr lang="en-GB" sz="2400" b="0" dirty="0"/>
          </a:p>
        </p:txBody>
      </p:sp>
      <p:sp>
        <p:nvSpPr>
          <p:cNvPr id="2" name="Rectangle 1"/>
          <p:cNvSpPr/>
          <p:nvPr userDrawn="1"/>
        </p:nvSpPr>
        <p:spPr>
          <a:xfrm>
            <a:off x="263352" y="188640"/>
            <a:ext cx="1296144" cy="13681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6000" y="1028112"/>
            <a:ext cx="3409000" cy="3409000"/>
          </a:xfrm>
          <a:prstGeom prst="rect">
            <a:avLst/>
          </a:prstGeom>
        </p:spPr>
      </p:pic>
    </p:spTree>
    <p:extLst>
      <p:ext uri="{BB962C8B-B14F-4D97-AF65-F5344CB8AC3E}">
        <p14:creationId xmlns:p14="http://schemas.microsoft.com/office/powerpoint/2010/main" val="7548937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Sub, Body copy">
    <p:spTree>
      <p:nvGrpSpPr>
        <p:cNvPr id="1" name=""/>
        <p:cNvGrpSpPr/>
        <p:nvPr/>
      </p:nvGrpSpPr>
      <p:grpSpPr>
        <a:xfrm>
          <a:off x="0" y="0"/>
          <a:ext cx="0" cy="0"/>
          <a:chOff x="0" y="0"/>
          <a:chExt cx="0" cy="0"/>
        </a:xfrm>
      </p:grpSpPr>
      <p:sp>
        <p:nvSpPr>
          <p:cNvPr id="19" name="TextBox 18"/>
          <p:cNvSpPr txBox="1"/>
          <p:nvPr userDrawn="1"/>
        </p:nvSpPr>
        <p:spPr>
          <a:xfrm>
            <a:off x="8904312" y="6414383"/>
            <a:ext cx="2880320" cy="338554"/>
          </a:xfrm>
          <a:prstGeom prst="rect">
            <a:avLst/>
          </a:prstGeom>
          <a:noFill/>
        </p:spPr>
        <p:txBody>
          <a:bodyPr wrap="square" rtlCol="0">
            <a:spAutoFit/>
          </a:bodyPr>
          <a:lstStyle/>
          <a:p>
            <a:pPr algn="r"/>
            <a:r>
              <a:rPr lang="en-US" sz="1600" dirty="0">
                <a:solidFill>
                  <a:schemeClr val="bg1"/>
                </a:solidFill>
                <a:latin typeface="Arial" charset="0"/>
                <a:ea typeface="Arial" charset="0"/>
                <a:cs typeface="Arial" charset="0"/>
              </a:rPr>
              <a:t>© </a:t>
            </a:r>
            <a:r>
              <a:rPr lang="en-US" sz="1600" dirty="0" err="1">
                <a:solidFill>
                  <a:schemeClr val="bg1"/>
                </a:solidFill>
                <a:latin typeface="Arial" charset="0"/>
                <a:ea typeface="Arial" charset="0"/>
                <a:cs typeface="Arial" charset="0"/>
              </a:rPr>
              <a:t>Cranfield</a:t>
            </a:r>
            <a:r>
              <a:rPr lang="en-US" sz="1600" dirty="0">
                <a:solidFill>
                  <a:schemeClr val="bg1"/>
                </a:solidFill>
                <a:latin typeface="Arial" charset="0"/>
                <a:ea typeface="Arial" charset="0"/>
                <a:cs typeface="Arial" charset="0"/>
              </a:rPr>
              <a:t> University</a:t>
            </a:r>
          </a:p>
        </p:txBody>
      </p:sp>
      <p:sp>
        <p:nvSpPr>
          <p:cNvPr id="9" name="Text Placeholder 8"/>
          <p:cNvSpPr>
            <a:spLocks noGrp="1"/>
          </p:cNvSpPr>
          <p:nvPr>
            <p:ph type="body" sz="quarter" idx="11" hasCustomPrompt="1"/>
          </p:nvPr>
        </p:nvSpPr>
        <p:spPr>
          <a:xfrm>
            <a:off x="407368" y="1412776"/>
            <a:ext cx="11377264" cy="792088"/>
          </a:xfrm>
          <a:prstGeom prst="rect">
            <a:avLst/>
          </a:prstGeom>
        </p:spPr>
        <p:txBody>
          <a:bodyPr anchor="ctr" anchorCtr="0">
            <a:normAutofit/>
          </a:bodyPr>
          <a:lstStyle>
            <a:lvl1pPr marL="0" indent="0">
              <a:buNone/>
              <a:defRPr sz="2200" b="1">
                <a:solidFill>
                  <a:srgbClr val="0099C4"/>
                </a:solidFill>
                <a:latin typeface="Arial" charset="0"/>
                <a:ea typeface="Arial" charset="0"/>
                <a:cs typeface="Arial" charset="0"/>
              </a:defRPr>
            </a:lvl1pPr>
          </a:lstStyle>
          <a:p>
            <a:pPr lvl="0"/>
            <a:r>
              <a:rPr lang="en-GB" dirty="0"/>
              <a:t>Sub-header, Arial Bold 22pt</a:t>
            </a:r>
            <a:endParaRPr lang="en-US" dirty="0"/>
          </a:p>
        </p:txBody>
      </p:sp>
      <p:sp>
        <p:nvSpPr>
          <p:cNvPr id="13" name="Text Placeholder 8"/>
          <p:cNvSpPr>
            <a:spLocks noGrp="1"/>
          </p:cNvSpPr>
          <p:nvPr>
            <p:ph type="body" sz="quarter" idx="14" hasCustomPrompt="1"/>
          </p:nvPr>
        </p:nvSpPr>
        <p:spPr>
          <a:xfrm>
            <a:off x="407368" y="2348881"/>
            <a:ext cx="11377264" cy="3816000"/>
          </a:xfrm>
          <a:prstGeom prst="rect">
            <a:avLst/>
          </a:prstGeom>
        </p:spPr>
        <p:txBody>
          <a:bodyPr anchor="t" anchorCtr="0">
            <a:normAutofit/>
          </a:bodyPr>
          <a:lstStyle>
            <a:lvl1pPr marL="342900" indent="-342900">
              <a:lnSpc>
                <a:spcPct val="100000"/>
              </a:lnSpc>
              <a:buFont typeface="Arial" panose="020B0604020202020204" pitchFamily="34" charset="0"/>
              <a:buChar char="•"/>
              <a:defRPr sz="2000" b="0">
                <a:solidFill>
                  <a:schemeClr val="tx1"/>
                </a:solidFill>
                <a:latin typeface="Arial" charset="0"/>
                <a:ea typeface="Arial" charset="0"/>
                <a:cs typeface="Arial" charset="0"/>
              </a:defRPr>
            </a:lvl1pPr>
            <a:lvl2pPr>
              <a:lnSpc>
                <a:spcPct val="100000"/>
              </a:lnSpc>
              <a:defRPr sz="2000" b="0" i="0">
                <a:latin typeface="Arial" charset="0"/>
                <a:ea typeface="Arial" charset="0"/>
                <a:cs typeface="Arial" charset="0"/>
              </a:defRPr>
            </a:lvl2pPr>
            <a:lvl3pPr>
              <a:lnSpc>
                <a:spcPct val="100000"/>
              </a:lnSpc>
              <a:defRPr sz="2000" b="0" i="0">
                <a:latin typeface="Arial" charset="0"/>
                <a:ea typeface="Arial" charset="0"/>
                <a:cs typeface="Arial" charset="0"/>
              </a:defRPr>
            </a:lvl3pPr>
            <a:lvl4pPr>
              <a:lnSpc>
                <a:spcPct val="100000"/>
              </a:lnSpc>
              <a:defRPr sz="2000" b="0" i="0">
                <a:latin typeface="Arial" charset="0"/>
                <a:ea typeface="Arial" charset="0"/>
                <a:cs typeface="Arial" charset="0"/>
              </a:defRPr>
            </a:lvl4pPr>
            <a:lvl5pPr>
              <a:lnSpc>
                <a:spcPct val="100000"/>
              </a:lnSpc>
              <a:defRPr sz="2000" b="0" i="0">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Text Placeholder 8"/>
          <p:cNvSpPr>
            <a:spLocks noGrp="1"/>
          </p:cNvSpPr>
          <p:nvPr>
            <p:ph type="body" sz="quarter" idx="10" hasCustomPrompt="1"/>
          </p:nvPr>
        </p:nvSpPr>
        <p:spPr>
          <a:xfrm>
            <a:off x="407368" y="404664"/>
            <a:ext cx="11377264" cy="864096"/>
          </a:xfrm>
          <a:prstGeom prst="rect">
            <a:avLst/>
          </a:prstGeom>
        </p:spPr>
        <p:txBody>
          <a:bodyPr anchor="ctr">
            <a:normAutofit/>
          </a:bodyPr>
          <a:lstStyle>
            <a:lvl1pPr marL="0" indent="0">
              <a:buNone/>
              <a:defRPr sz="2800" b="1">
                <a:solidFill>
                  <a:srgbClr val="0C406D"/>
                </a:solidFill>
                <a:latin typeface="Arial" charset="0"/>
                <a:ea typeface="Arial" charset="0"/>
                <a:cs typeface="Arial" charset="0"/>
              </a:defRPr>
            </a:lvl1pPr>
          </a:lstStyle>
          <a:p>
            <a:pPr lvl="0"/>
            <a:r>
              <a:rPr lang="en-GB" dirty="0"/>
              <a:t>Slide Title, Arial Bold 28pt</a:t>
            </a:r>
          </a:p>
        </p:txBody>
      </p:sp>
    </p:spTree>
    <p:extLst>
      <p:ext uri="{BB962C8B-B14F-4D97-AF65-F5344CB8AC3E}">
        <p14:creationId xmlns:p14="http://schemas.microsoft.com/office/powerpoint/2010/main" val="979094355"/>
      </p:ext>
    </p:extLst>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Sub, Body copy, Image">
    <p:spTree>
      <p:nvGrpSpPr>
        <p:cNvPr id="1" name=""/>
        <p:cNvGrpSpPr/>
        <p:nvPr/>
      </p:nvGrpSpPr>
      <p:grpSpPr>
        <a:xfrm>
          <a:off x="0" y="0"/>
          <a:ext cx="0" cy="0"/>
          <a:chOff x="0" y="0"/>
          <a:chExt cx="0" cy="0"/>
        </a:xfrm>
      </p:grpSpPr>
      <p:sp>
        <p:nvSpPr>
          <p:cNvPr id="9" name="Text Placeholder 8"/>
          <p:cNvSpPr>
            <a:spLocks noGrp="1"/>
          </p:cNvSpPr>
          <p:nvPr>
            <p:ph type="body" sz="quarter" idx="11" hasCustomPrompt="1"/>
          </p:nvPr>
        </p:nvSpPr>
        <p:spPr>
          <a:xfrm>
            <a:off x="407368" y="1412776"/>
            <a:ext cx="6696744" cy="792088"/>
          </a:xfrm>
          <a:prstGeom prst="rect">
            <a:avLst/>
          </a:prstGeom>
        </p:spPr>
        <p:txBody>
          <a:bodyPr anchor="ctr" anchorCtr="0">
            <a:normAutofit/>
          </a:bodyPr>
          <a:lstStyle>
            <a:lvl1pPr marL="0" indent="0">
              <a:buNone/>
              <a:defRPr sz="2200" b="1">
                <a:solidFill>
                  <a:srgbClr val="0099C4"/>
                </a:solidFill>
                <a:latin typeface="Arial" charset="0"/>
                <a:ea typeface="Arial" charset="0"/>
                <a:cs typeface="Arial" charset="0"/>
              </a:defRPr>
            </a:lvl1pPr>
          </a:lstStyle>
          <a:p>
            <a:pPr lvl="0"/>
            <a:r>
              <a:rPr lang="en-GB" dirty="0"/>
              <a:t>Sub-header, Arial Bold 22pt</a:t>
            </a:r>
            <a:endParaRPr lang="en-US" dirty="0"/>
          </a:p>
        </p:txBody>
      </p:sp>
      <p:sp>
        <p:nvSpPr>
          <p:cNvPr id="13" name="Text Placeholder 8"/>
          <p:cNvSpPr>
            <a:spLocks noGrp="1"/>
          </p:cNvSpPr>
          <p:nvPr>
            <p:ph type="body" sz="quarter" idx="14" hasCustomPrompt="1"/>
          </p:nvPr>
        </p:nvSpPr>
        <p:spPr>
          <a:xfrm>
            <a:off x="407368" y="2348881"/>
            <a:ext cx="6696744" cy="3816000"/>
          </a:xfrm>
          <a:prstGeom prst="rect">
            <a:avLst/>
          </a:prstGeom>
        </p:spPr>
        <p:txBody>
          <a:bodyPr anchor="t" anchorCtr="0">
            <a:normAutofit/>
          </a:bodyPr>
          <a:lstStyle>
            <a:lvl1pPr marL="342900" indent="-342900">
              <a:lnSpc>
                <a:spcPct val="100000"/>
              </a:lnSpc>
              <a:buFont typeface="Arial" panose="020B0604020202020204" pitchFamily="34" charset="0"/>
              <a:buChar char="•"/>
              <a:defRPr sz="2000" b="0">
                <a:solidFill>
                  <a:schemeClr val="tx1"/>
                </a:solidFill>
                <a:latin typeface="Arial" charset="0"/>
                <a:ea typeface="Arial" charset="0"/>
                <a:cs typeface="Arial" charset="0"/>
              </a:defRPr>
            </a:lvl1pPr>
            <a:lvl2pPr>
              <a:lnSpc>
                <a:spcPct val="100000"/>
              </a:lnSpc>
              <a:defRPr sz="2000" b="0" i="0">
                <a:latin typeface="Arial" charset="0"/>
                <a:ea typeface="Arial" charset="0"/>
                <a:cs typeface="Arial" charset="0"/>
              </a:defRPr>
            </a:lvl2pPr>
            <a:lvl3pPr>
              <a:lnSpc>
                <a:spcPct val="100000"/>
              </a:lnSpc>
              <a:defRPr sz="2000" b="0" i="0">
                <a:latin typeface="Arial" charset="0"/>
                <a:ea typeface="Arial" charset="0"/>
                <a:cs typeface="Arial" charset="0"/>
              </a:defRPr>
            </a:lvl3pPr>
            <a:lvl4pPr>
              <a:lnSpc>
                <a:spcPct val="100000"/>
              </a:lnSpc>
              <a:defRPr sz="2000" b="0" i="0">
                <a:latin typeface="Arial" charset="0"/>
                <a:ea typeface="Arial" charset="0"/>
                <a:cs typeface="Arial" charset="0"/>
              </a:defRPr>
            </a:lvl4pPr>
            <a:lvl5pPr>
              <a:lnSpc>
                <a:spcPct val="100000"/>
              </a:lnSpc>
              <a:defRPr sz="2000" b="0" i="0">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Text Placeholder 8"/>
          <p:cNvSpPr>
            <a:spLocks noGrp="1"/>
          </p:cNvSpPr>
          <p:nvPr>
            <p:ph type="body" sz="quarter" idx="10" hasCustomPrompt="1"/>
          </p:nvPr>
        </p:nvSpPr>
        <p:spPr>
          <a:xfrm>
            <a:off x="407368" y="404664"/>
            <a:ext cx="11377264" cy="864096"/>
          </a:xfrm>
          <a:prstGeom prst="rect">
            <a:avLst/>
          </a:prstGeom>
        </p:spPr>
        <p:txBody>
          <a:bodyPr anchor="ctr">
            <a:normAutofit/>
          </a:bodyPr>
          <a:lstStyle>
            <a:lvl1pPr marL="0" indent="0">
              <a:buNone/>
              <a:defRPr sz="2800" b="1">
                <a:solidFill>
                  <a:srgbClr val="0C406D"/>
                </a:solidFill>
                <a:latin typeface="Arial" charset="0"/>
                <a:ea typeface="Arial" charset="0"/>
                <a:cs typeface="Arial" charset="0"/>
              </a:defRPr>
            </a:lvl1pPr>
          </a:lstStyle>
          <a:p>
            <a:pPr lvl="0"/>
            <a:r>
              <a:rPr lang="en-GB" dirty="0"/>
              <a:t>Slide Title, Arial Bold 28pt</a:t>
            </a:r>
          </a:p>
        </p:txBody>
      </p:sp>
      <p:sp>
        <p:nvSpPr>
          <p:cNvPr id="11" name="Rectangle 10"/>
          <p:cNvSpPr/>
          <p:nvPr userDrawn="1"/>
        </p:nvSpPr>
        <p:spPr>
          <a:xfrm>
            <a:off x="0" y="6309320"/>
            <a:ext cx="12192000" cy="548680"/>
          </a:xfrm>
          <a:prstGeom prst="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userDrawn="1"/>
        </p:nvSpPr>
        <p:spPr>
          <a:xfrm>
            <a:off x="8904312" y="6414383"/>
            <a:ext cx="2880320" cy="338554"/>
          </a:xfrm>
          <a:prstGeom prst="rect">
            <a:avLst/>
          </a:prstGeom>
          <a:noFill/>
        </p:spPr>
        <p:txBody>
          <a:bodyPr wrap="square" rtlCol="0">
            <a:spAutoFit/>
          </a:bodyPr>
          <a:lstStyle/>
          <a:p>
            <a:pPr algn="r"/>
            <a:r>
              <a:rPr lang="en-US" sz="1600" dirty="0">
                <a:solidFill>
                  <a:schemeClr val="bg1"/>
                </a:solidFill>
                <a:latin typeface="Arial" charset="0"/>
                <a:ea typeface="Arial" charset="0"/>
                <a:cs typeface="Arial" charset="0"/>
              </a:rPr>
              <a:t>© </a:t>
            </a:r>
            <a:r>
              <a:rPr lang="en-US" sz="1600" dirty="0" err="1">
                <a:solidFill>
                  <a:schemeClr val="bg1"/>
                </a:solidFill>
                <a:latin typeface="Arial" charset="0"/>
                <a:ea typeface="Arial" charset="0"/>
                <a:cs typeface="Arial" charset="0"/>
              </a:rPr>
              <a:t>Cranfield</a:t>
            </a:r>
            <a:r>
              <a:rPr lang="en-US" sz="1600" dirty="0">
                <a:solidFill>
                  <a:schemeClr val="bg1"/>
                </a:solidFill>
                <a:latin typeface="Arial" charset="0"/>
                <a:ea typeface="Arial" charset="0"/>
                <a:cs typeface="Arial" charset="0"/>
              </a:rPr>
              <a:t> University</a:t>
            </a:r>
          </a:p>
        </p:txBody>
      </p:sp>
      <p:sp>
        <p:nvSpPr>
          <p:cNvPr id="10" name="Content Placeholder 2"/>
          <p:cNvSpPr>
            <a:spLocks noGrp="1"/>
          </p:cNvSpPr>
          <p:nvPr>
            <p:ph sz="quarter" idx="17" hasCustomPrompt="1"/>
          </p:nvPr>
        </p:nvSpPr>
        <p:spPr>
          <a:xfrm>
            <a:off x="7248525" y="1412776"/>
            <a:ext cx="4535488" cy="4752105"/>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12" name="Footer Placeholder 16"/>
          <p:cNvSpPr txBox="1">
            <a:spLocks/>
          </p:cNvSpPr>
          <p:nvPr userDrawn="1"/>
        </p:nvSpPr>
        <p:spPr>
          <a:xfrm>
            <a:off x="407368" y="6414383"/>
            <a:ext cx="4114800" cy="307092"/>
          </a:xfrm>
          <a:prstGeom prst="rect">
            <a:avLst/>
          </a:prstGeom>
        </p:spPr>
        <p:txBody>
          <a:bodyPr vert="horz" lIns="91440" tIns="45720" rIns="91440" bIns="45720" rtlCol="0" anchor="ctr"/>
          <a:lstStyle>
            <a:defPPr>
              <a:defRPr lang="en-US"/>
            </a:defPPr>
            <a:lvl1pPr marL="0" algn="l" defTabSz="914400" rtl="0" eaLnBrk="1" latinLnBrk="0" hangingPunct="1">
              <a:defRPr sz="1200" b="0" i="0" kern="1200">
                <a:solidFill>
                  <a:schemeClr val="bg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1B87E66-6AAE-F643-B8FD-9355C1B5527C}" type="slidenum">
              <a:rPr lang="en-US" smtClean="0">
                <a:solidFill>
                  <a:schemeClr val="bg1"/>
                </a:solidFill>
              </a:rPr>
              <a:pPr/>
              <a:t>‹#›</a:t>
            </a:fld>
            <a:endParaRPr lang="en-US" dirty="0">
              <a:solidFill>
                <a:schemeClr val="bg1"/>
              </a:solidFill>
            </a:endParaRPr>
          </a:p>
        </p:txBody>
      </p:sp>
    </p:spTree>
    <p:extLst>
      <p:ext uri="{BB962C8B-B14F-4D97-AF65-F5344CB8AC3E}">
        <p14:creationId xmlns:p14="http://schemas.microsoft.com/office/powerpoint/2010/main" val="1816667026"/>
      </p:ext>
    </p:extLst>
  </p:cSld>
  <p:clrMapOvr>
    <a:masterClrMapping/>
  </p:clrMapOvr>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Body copy, Image">
    <p:spTree>
      <p:nvGrpSpPr>
        <p:cNvPr id="1" name=""/>
        <p:cNvGrpSpPr/>
        <p:nvPr/>
      </p:nvGrpSpPr>
      <p:grpSpPr>
        <a:xfrm>
          <a:off x="0" y="0"/>
          <a:ext cx="0" cy="0"/>
          <a:chOff x="0" y="0"/>
          <a:chExt cx="0" cy="0"/>
        </a:xfrm>
      </p:grpSpPr>
      <p:sp>
        <p:nvSpPr>
          <p:cNvPr id="12" name="Text Placeholder 8"/>
          <p:cNvSpPr>
            <a:spLocks noGrp="1"/>
          </p:cNvSpPr>
          <p:nvPr>
            <p:ph type="body" sz="quarter" idx="14" hasCustomPrompt="1"/>
          </p:nvPr>
        </p:nvSpPr>
        <p:spPr>
          <a:xfrm>
            <a:off x="407368" y="1412776"/>
            <a:ext cx="6696744" cy="4752105"/>
          </a:xfrm>
          <a:prstGeom prst="rect">
            <a:avLst/>
          </a:prstGeom>
        </p:spPr>
        <p:txBody>
          <a:bodyPr anchor="t" anchorCtr="0">
            <a:normAutofit/>
          </a:bodyPr>
          <a:lstStyle>
            <a:lvl1pPr marL="342900" indent="-342900">
              <a:lnSpc>
                <a:spcPct val="100000"/>
              </a:lnSpc>
              <a:buFont typeface="Arial" panose="020B0604020202020204" pitchFamily="34" charset="0"/>
              <a:buChar char="•"/>
              <a:defRPr sz="2000" b="0">
                <a:solidFill>
                  <a:schemeClr val="tx1"/>
                </a:solidFill>
                <a:latin typeface="Arial" charset="0"/>
                <a:ea typeface="Arial" charset="0"/>
                <a:cs typeface="Arial" charset="0"/>
              </a:defRPr>
            </a:lvl1pPr>
            <a:lvl2pPr>
              <a:lnSpc>
                <a:spcPct val="100000"/>
              </a:lnSpc>
              <a:defRPr sz="2000" b="0" i="0">
                <a:latin typeface="Arial" charset="0"/>
                <a:ea typeface="Arial" charset="0"/>
                <a:cs typeface="Arial" charset="0"/>
              </a:defRPr>
            </a:lvl2pPr>
            <a:lvl3pPr>
              <a:lnSpc>
                <a:spcPct val="100000"/>
              </a:lnSpc>
              <a:defRPr sz="2000" b="0" i="0">
                <a:latin typeface="Arial" charset="0"/>
                <a:ea typeface="Arial" charset="0"/>
                <a:cs typeface="Arial" charset="0"/>
              </a:defRPr>
            </a:lvl3pPr>
            <a:lvl4pPr>
              <a:lnSpc>
                <a:spcPct val="100000"/>
              </a:lnSpc>
              <a:defRPr sz="2000" b="0" i="0">
                <a:latin typeface="Arial" charset="0"/>
                <a:ea typeface="Arial" charset="0"/>
                <a:cs typeface="Arial" charset="0"/>
              </a:defRPr>
            </a:lvl4pPr>
            <a:lvl5pPr>
              <a:lnSpc>
                <a:spcPct val="100000"/>
              </a:lnSpc>
              <a:defRPr sz="2000" b="0" i="0">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3" name="Text Placeholder 8"/>
          <p:cNvSpPr>
            <a:spLocks noGrp="1"/>
          </p:cNvSpPr>
          <p:nvPr>
            <p:ph type="body" sz="quarter" idx="10" hasCustomPrompt="1"/>
          </p:nvPr>
        </p:nvSpPr>
        <p:spPr>
          <a:xfrm>
            <a:off x="407368" y="404664"/>
            <a:ext cx="11377264" cy="864096"/>
          </a:xfrm>
          <a:prstGeom prst="rect">
            <a:avLst/>
          </a:prstGeom>
        </p:spPr>
        <p:txBody>
          <a:bodyPr anchor="ctr">
            <a:normAutofit/>
          </a:bodyPr>
          <a:lstStyle>
            <a:lvl1pPr marL="0" indent="0">
              <a:buNone/>
              <a:defRPr sz="2800" b="1">
                <a:solidFill>
                  <a:srgbClr val="0C406D"/>
                </a:solidFill>
                <a:latin typeface="Arial" charset="0"/>
                <a:ea typeface="Arial" charset="0"/>
                <a:cs typeface="Arial" charset="0"/>
              </a:defRPr>
            </a:lvl1pPr>
          </a:lstStyle>
          <a:p>
            <a:pPr lvl="0"/>
            <a:r>
              <a:rPr lang="en-GB" dirty="0"/>
              <a:t>Slide Title, Arial Bold 28pt</a:t>
            </a:r>
          </a:p>
        </p:txBody>
      </p:sp>
      <p:sp>
        <p:nvSpPr>
          <p:cNvPr id="10" name="Rectangle 9"/>
          <p:cNvSpPr/>
          <p:nvPr userDrawn="1"/>
        </p:nvSpPr>
        <p:spPr>
          <a:xfrm>
            <a:off x="0" y="6309320"/>
            <a:ext cx="12192000" cy="548680"/>
          </a:xfrm>
          <a:prstGeom prst="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userDrawn="1"/>
        </p:nvSpPr>
        <p:spPr>
          <a:xfrm>
            <a:off x="8904312" y="6414383"/>
            <a:ext cx="2880320" cy="338554"/>
          </a:xfrm>
          <a:prstGeom prst="rect">
            <a:avLst/>
          </a:prstGeom>
          <a:noFill/>
        </p:spPr>
        <p:txBody>
          <a:bodyPr wrap="square" rtlCol="0">
            <a:spAutoFit/>
          </a:bodyPr>
          <a:lstStyle/>
          <a:p>
            <a:pPr algn="r"/>
            <a:r>
              <a:rPr lang="en-US" sz="1600" dirty="0">
                <a:solidFill>
                  <a:schemeClr val="bg1"/>
                </a:solidFill>
                <a:latin typeface="Arial" charset="0"/>
                <a:ea typeface="Arial" charset="0"/>
                <a:cs typeface="Arial" charset="0"/>
              </a:rPr>
              <a:t>© </a:t>
            </a:r>
            <a:r>
              <a:rPr lang="en-US" sz="1600" dirty="0" err="1">
                <a:solidFill>
                  <a:schemeClr val="bg1"/>
                </a:solidFill>
                <a:latin typeface="Arial" charset="0"/>
                <a:ea typeface="Arial" charset="0"/>
                <a:cs typeface="Arial" charset="0"/>
              </a:rPr>
              <a:t>Cranfield</a:t>
            </a:r>
            <a:r>
              <a:rPr lang="en-US" sz="1600" dirty="0">
                <a:solidFill>
                  <a:schemeClr val="bg1"/>
                </a:solidFill>
                <a:latin typeface="Arial" charset="0"/>
                <a:ea typeface="Arial" charset="0"/>
                <a:cs typeface="Arial" charset="0"/>
              </a:rPr>
              <a:t> University</a:t>
            </a:r>
          </a:p>
        </p:txBody>
      </p:sp>
      <p:sp>
        <p:nvSpPr>
          <p:cNvPr id="8" name="Content Placeholder 2"/>
          <p:cNvSpPr>
            <a:spLocks noGrp="1"/>
          </p:cNvSpPr>
          <p:nvPr>
            <p:ph sz="quarter" idx="17" hasCustomPrompt="1"/>
          </p:nvPr>
        </p:nvSpPr>
        <p:spPr>
          <a:xfrm>
            <a:off x="7248525" y="1412776"/>
            <a:ext cx="4535488" cy="4752105"/>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9" name="Footer Placeholder 16"/>
          <p:cNvSpPr txBox="1">
            <a:spLocks/>
          </p:cNvSpPr>
          <p:nvPr userDrawn="1"/>
        </p:nvSpPr>
        <p:spPr>
          <a:xfrm>
            <a:off x="407368" y="6414383"/>
            <a:ext cx="4114800" cy="307092"/>
          </a:xfrm>
          <a:prstGeom prst="rect">
            <a:avLst/>
          </a:prstGeom>
        </p:spPr>
        <p:txBody>
          <a:bodyPr vert="horz" lIns="91440" tIns="45720" rIns="91440" bIns="45720" rtlCol="0" anchor="ctr"/>
          <a:lstStyle>
            <a:defPPr>
              <a:defRPr lang="en-US"/>
            </a:defPPr>
            <a:lvl1pPr marL="0" algn="l" defTabSz="914400" rtl="0" eaLnBrk="1" latinLnBrk="0" hangingPunct="1">
              <a:defRPr sz="1200" b="0" i="0" kern="1200">
                <a:solidFill>
                  <a:schemeClr val="bg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1B87E66-6AAE-F643-B8FD-9355C1B5527C}" type="slidenum">
              <a:rPr lang="en-US" smtClean="0">
                <a:solidFill>
                  <a:schemeClr val="bg1"/>
                </a:solidFill>
              </a:rPr>
              <a:pPr/>
              <a:t>‹#›</a:t>
            </a:fld>
            <a:endParaRPr lang="en-US" dirty="0">
              <a:solidFill>
                <a:schemeClr val="bg1"/>
              </a:solidFill>
            </a:endParaRPr>
          </a:p>
        </p:txBody>
      </p:sp>
    </p:spTree>
    <p:extLst>
      <p:ext uri="{BB962C8B-B14F-4D97-AF65-F5344CB8AC3E}">
        <p14:creationId xmlns:p14="http://schemas.microsoft.com/office/powerpoint/2010/main" val="1804229860"/>
      </p:ext>
    </p:extLst>
  </p:cSld>
  <p:clrMapOvr>
    <a:masterClrMapping/>
  </p:clrMapOvr>
  <p:hf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Two column body copy">
    <p:spTree>
      <p:nvGrpSpPr>
        <p:cNvPr id="1" name=""/>
        <p:cNvGrpSpPr/>
        <p:nvPr/>
      </p:nvGrpSpPr>
      <p:grpSpPr>
        <a:xfrm>
          <a:off x="0" y="0"/>
          <a:ext cx="0" cy="0"/>
          <a:chOff x="0" y="0"/>
          <a:chExt cx="0" cy="0"/>
        </a:xfrm>
      </p:grpSpPr>
      <p:sp>
        <p:nvSpPr>
          <p:cNvPr id="9" name="Text Placeholder 8"/>
          <p:cNvSpPr>
            <a:spLocks noGrp="1"/>
          </p:cNvSpPr>
          <p:nvPr>
            <p:ph type="body" sz="quarter" idx="16" hasCustomPrompt="1"/>
          </p:nvPr>
        </p:nvSpPr>
        <p:spPr>
          <a:xfrm>
            <a:off x="407366" y="1412776"/>
            <a:ext cx="11377265" cy="4752105"/>
          </a:xfrm>
          <a:prstGeom prst="rect">
            <a:avLst/>
          </a:prstGeom>
        </p:spPr>
        <p:txBody>
          <a:bodyPr numCol="2" spcCol="144000" anchor="t" anchorCtr="0">
            <a:normAutofit/>
          </a:bodyPr>
          <a:lstStyle>
            <a:lvl1pPr marL="342900" indent="-342900">
              <a:lnSpc>
                <a:spcPct val="100000"/>
              </a:lnSpc>
              <a:buFont typeface="Arial" panose="020B0604020202020204" pitchFamily="34" charset="0"/>
              <a:buChar char="•"/>
              <a:defRPr sz="2000" b="0">
                <a:solidFill>
                  <a:schemeClr val="tx1"/>
                </a:solidFill>
                <a:latin typeface="Arial" charset="0"/>
                <a:ea typeface="Arial" charset="0"/>
                <a:cs typeface="Arial" charset="0"/>
              </a:defRPr>
            </a:lvl1pPr>
            <a:lvl2pPr>
              <a:lnSpc>
                <a:spcPct val="100000"/>
              </a:lnSpc>
              <a:defRPr sz="2000" b="0" i="0">
                <a:latin typeface="Arial" charset="0"/>
                <a:ea typeface="Arial" charset="0"/>
                <a:cs typeface="Arial" charset="0"/>
              </a:defRPr>
            </a:lvl2pPr>
            <a:lvl3pPr>
              <a:lnSpc>
                <a:spcPct val="100000"/>
              </a:lnSpc>
              <a:defRPr sz="2000" b="0" i="0">
                <a:latin typeface="Arial" charset="0"/>
                <a:ea typeface="Arial" charset="0"/>
                <a:cs typeface="Arial" charset="0"/>
              </a:defRPr>
            </a:lvl3pPr>
            <a:lvl4pPr>
              <a:lnSpc>
                <a:spcPct val="100000"/>
              </a:lnSpc>
              <a:defRPr sz="2000" b="0" i="0">
                <a:latin typeface="Arial" charset="0"/>
                <a:ea typeface="Arial" charset="0"/>
                <a:cs typeface="Arial" charset="0"/>
              </a:defRPr>
            </a:lvl4pPr>
            <a:lvl5pPr>
              <a:lnSpc>
                <a:spcPct val="100000"/>
              </a:lnSpc>
              <a:defRPr sz="2000" b="0" i="0">
                <a:latin typeface="Arial" charset="0"/>
                <a:ea typeface="Arial" charset="0"/>
                <a:cs typeface="Arial" charset="0"/>
              </a:defRPr>
            </a:lvl5pPr>
          </a:lstStyle>
          <a:p>
            <a:pPr lvl="0"/>
            <a:r>
              <a:rPr lang="en-GB" dirty="0"/>
              <a:t>Body copy, Arial 20pt minimum</a:t>
            </a:r>
          </a:p>
          <a:p>
            <a:pPr lvl="0"/>
            <a:r>
              <a:rPr lang="en-GB" dirty="0"/>
              <a:t>Column 1</a:t>
            </a:r>
          </a:p>
          <a:p>
            <a:pPr lvl="0"/>
            <a:r>
              <a:rPr lang="en-US" dirty="0"/>
              <a:t>Bullet points should always be circular</a:t>
            </a:r>
          </a:p>
          <a:p>
            <a:pPr lvl="1"/>
            <a:r>
              <a:rPr lang="en-US" dirty="0"/>
              <a:t>Second level</a:t>
            </a:r>
          </a:p>
          <a:p>
            <a:pPr lvl="2"/>
            <a:r>
              <a:rPr lang="en-US" dirty="0"/>
              <a:t>Third level</a:t>
            </a:r>
          </a:p>
          <a:p>
            <a:pPr lvl="3"/>
            <a:r>
              <a:rPr lang="en-US" dirty="0"/>
              <a:t>Fourth level</a:t>
            </a:r>
          </a:p>
          <a:p>
            <a:pPr lvl="4"/>
            <a:r>
              <a:rPr lang="en-US" dirty="0"/>
              <a:t>Fifth level</a:t>
            </a:r>
          </a:p>
          <a:p>
            <a:pPr lvl="4"/>
            <a:endParaRPr lang="en-US" dirty="0"/>
          </a:p>
          <a:p>
            <a:pPr lvl="0"/>
            <a:endParaRPr lang="en-GB" dirty="0"/>
          </a:p>
          <a:p>
            <a:pPr lvl="0"/>
            <a:endParaRPr lang="en-GB" dirty="0"/>
          </a:p>
          <a:p>
            <a:pPr lvl="0"/>
            <a:endParaRPr lang="en-GB" dirty="0"/>
          </a:p>
          <a:p>
            <a:pPr lvl="0"/>
            <a:r>
              <a:rPr lang="en-GB" dirty="0"/>
              <a:t>Body copy, Arial 20pt minimum</a:t>
            </a:r>
          </a:p>
          <a:p>
            <a:pPr lvl="0"/>
            <a:r>
              <a:rPr lang="en-GB" dirty="0"/>
              <a:t>Column 2</a:t>
            </a:r>
          </a:p>
          <a:p>
            <a:pPr lvl="0"/>
            <a:r>
              <a:rPr lang="en-US" dirty="0"/>
              <a:t>Bullet points should always be circular</a:t>
            </a:r>
          </a:p>
          <a:p>
            <a:pPr lvl="1"/>
            <a:r>
              <a:rPr lang="en-US" dirty="0"/>
              <a:t>Second level</a:t>
            </a:r>
          </a:p>
          <a:p>
            <a:pPr lvl="2"/>
            <a:r>
              <a:rPr lang="en-US" dirty="0"/>
              <a:t>Third level</a:t>
            </a:r>
          </a:p>
          <a:p>
            <a:pPr lvl="3"/>
            <a:r>
              <a:rPr lang="en-US" dirty="0"/>
              <a:t>Fourth level</a:t>
            </a:r>
          </a:p>
          <a:p>
            <a:pPr lvl="4"/>
            <a:r>
              <a:rPr lang="en-US" dirty="0"/>
              <a:t>Fifth level</a:t>
            </a:r>
            <a:endParaRPr lang="en-GB" dirty="0"/>
          </a:p>
          <a:p>
            <a:pPr lvl="4"/>
            <a:endParaRPr lang="en-GB" dirty="0"/>
          </a:p>
          <a:p>
            <a:pPr lvl="4"/>
            <a:endParaRPr lang="en-GB" dirty="0"/>
          </a:p>
        </p:txBody>
      </p:sp>
      <p:sp>
        <p:nvSpPr>
          <p:cNvPr id="13" name="Text Placeholder 8"/>
          <p:cNvSpPr>
            <a:spLocks noGrp="1"/>
          </p:cNvSpPr>
          <p:nvPr>
            <p:ph type="body" sz="quarter" idx="10" hasCustomPrompt="1"/>
          </p:nvPr>
        </p:nvSpPr>
        <p:spPr>
          <a:xfrm>
            <a:off x="407368" y="404664"/>
            <a:ext cx="11377264" cy="864096"/>
          </a:xfrm>
          <a:prstGeom prst="rect">
            <a:avLst/>
          </a:prstGeom>
        </p:spPr>
        <p:txBody>
          <a:bodyPr anchor="ctr">
            <a:normAutofit/>
          </a:bodyPr>
          <a:lstStyle>
            <a:lvl1pPr marL="0" indent="0">
              <a:buNone/>
              <a:defRPr sz="2800" b="1">
                <a:solidFill>
                  <a:srgbClr val="0C406D"/>
                </a:solidFill>
                <a:latin typeface="Arial" charset="0"/>
                <a:ea typeface="Arial" charset="0"/>
                <a:cs typeface="Arial" charset="0"/>
              </a:defRPr>
            </a:lvl1pPr>
          </a:lstStyle>
          <a:p>
            <a:pPr lvl="0"/>
            <a:r>
              <a:rPr lang="en-GB" dirty="0"/>
              <a:t>Slide Title, Arial Bold 28pt</a:t>
            </a:r>
          </a:p>
        </p:txBody>
      </p:sp>
      <p:sp>
        <p:nvSpPr>
          <p:cNvPr id="11" name="Rectangle 10"/>
          <p:cNvSpPr/>
          <p:nvPr userDrawn="1"/>
        </p:nvSpPr>
        <p:spPr>
          <a:xfrm>
            <a:off x="0" y="6309320"/>
            <a:ext cx="12192000" cy="548680"/>
          </a:xfrm>
          <a:prstGeom prst="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userDrawn="1"/>
        </p:nvSpPr>
        <p:spPr>
          <a:xfrm>
            <a:off x="8904312" y="6414383"/>
            <a:ext cx="2880320" cy="338554"/>
          </a:xfrm>
          <a:prstGeom prst="rect">
            <a:avLst/>
          </a:prstGeom>
          <a:noFill/>
        </p:spPr>
        <p:txBody>
          <a:bodyPr wrap="square" rtlCol="0">
            <a:spAutoFit/>
          </a:bodyPr>
          <a:lstStyle/>
          <a:p>
            <a:pPr algn="r"/>
            <a:r>
              <a:rPr lang="en-US" sz="1600" dirty="0">
                <a:solidFill>
                  <a:schemeClr val="bg1"/>
                </a:solidFill>
                <a:latin typeface="Arial" charset="0"/>
                <a:ea typeface="Arial" charset="0"/>
                <a:cs typeface="Arial" charset="0"/>
              </a:rPr>
              <a:t>© </a:t>
            </a:r>
            <a:r>
              <a:rPr lang="en-US" sz="1600" dirty="0" err="1">
                <a:solidFill>
                  <a:schemeClr val="bg1"/>
                </a:solidFill>
                <a:latin typeface="Arial" charset="0"/>
                <a:ea typeface="Arial" charset="0"/>
                <a:cs typeface="Arial" charset="0"/>
              </a:rPr>
              <a:t>Cranfield</a:t>
            </a:r>
            <a:r>
              <a:rPr lang="en-US" sz="1600" dirty="0">
                <a:solidFill>
                  <a:schemeClr val="bg1"/>
                </a:solidFill>
                <a:latin typeface="Arial" charset="0"/>
                <a:ea typeface="Arial" charset="0"/>
                <a:cs typeface="Arial" charset="0"/>
              </a:rPr>
              <a:t> University</a:t>
            </a:r>
          </a:p>
        </p:txBody>
      </p:sp>
      <p:sp>
        <p:nvSpPr>
          <p:cNvPr id="7" name="Footer Placeholder 16"/>
          <p:cNvSpPr txBox="1">
            <a:spLocks/>
          </p:cNvSpPr>
          <p:nvPr userDrawn="1"/>
        </p:nvSpPr>
        <p:spPr>
          <a:xfrm>
            <a:off x="407368" y="6414383"/>
            <a:ext cx="4114800" cy="307092"/>
          </a:xfrm>
          <a:prstGeom prst="rect">
            <a:avLst/>
          </a:prstGeom>
        </p:spPr>
        <p:txBody>
          <a:bodyPr vert="horz" lIns="91440" tIns="45720" rIns="91440" bIns="45720" rtlCol="0" anchor="ctr"/>
          <a:lstStyle>
            <a:defPPr>
              <a:defRPr lang="en-US"/>
            </a:defPPr>
            <a:lvl1pPr marL="0" algn="l" defTabSz="914400" rtl="0" eaLnBrk="1" latinLnBrk="0" hangingPunct="1">
              <a:defRPr sz="1200" b="0" i="0" kern="1200">
                <a:solidFill>
                  <a:schemeClr val="bg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1B87E66-6AAE-F643-B8FD-9355C1B5527C}" type="slidenum">
              <a:rPr lang="en-US" smtClean="0">
                <a:solidFill>
                  <a:schemeClr val="bg1"/>
                </a:solidFill>
              </a:rPr>
              <a:pPr/>
              <a:t>‹#›</a:t>
            </a:fld>
            <a:endParaRPr lang="en-US" dirty="0">
              <a:solidFill>
                <a:schemeClr val="bg1"/>
              </a:solidFill>
            </a:endParaRPr>
          </a:p>
        </p:txBody>
      </p:sp>
    </p:spTree>
    <p:extLst>
      <p:ext uri="{BB962C8B-B14F-4D97-AF65-F5344CB8AC3E}">
        <p14:creationId xmlns:p14="http://schemas.microsoft.com/office/powerpoint/2010/main" val="18523010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Large image area">
    <p:spTree>
      <p:nvGrpSpPr>
        <p:cNvPr id="1" name=""/>
        <p:cNvGrpSpPr/>
        <p:nvPr/>
      </p:nvGrpSpPr>
      <p:grpSpPr>
        <a:xfrm>
          <a:off x="0" y="0"/>
          <a:ext cx="0" cy="0"/>
          <a:chOff x="0" y="0"/>
          <a:chExt cx="0" cy="0"/>
        </a:xfrm>
      </p:grpSpPr>
      <p:sp>
        <p:nvSpPr>
          <p:cNvPr id="11" name="Text Placeholder 8"/>
          <p:cNvSpPr>
            <a:spLocks noGrp="1"/>
          </p:cNvSpPr>
          <p:nvPr>
            <p:ph type="body" sz="quarter" idx="10" hasCustomPrompt="1"/>
          </p:nvPr>
        </p:nvSpPr>
        <p:spPr>
          <a:xfrm>
            <a:off x="407368" y="404664"/>
            <a:ext cx="11377264" cy="864096"/>
          </a:xfrm>
          <a:prstGeom prst="rect">
            <a:avLst/>
          </a:prstGeom>
        </p:spPr>
        <p:txBody>
          <a:bodyPr anchor="ctr">
            <a:normAutofit/>
          </a:bodyPr>
          <a:lstStyle>
            <a:lvl1pPr marL="0" indent="0">
              <a:buNone/>
              <a:defRPr sz="2800" b="1">
                <a:solidFill>
                  <a:srgbClr val="0C406D"/>
                </a:solidFill>
                <a:latin typeface="Arial" charset="0"/>
                <a:ea typeface="Arial" charset="0"/>
                <a:cs typeface="Arial" charset="0"/>
              </a:defRPr>
            </a:lvl1pPr>
          </a:lstStyle>
          <a:p>
            <a:pPr lvl="0"/>
            <a:r>
              <a:rPr lang="en-GB" dirty="0"/>
              <a:t>Slide Title, Arial Bold 28pt</a:t>
            </a:r>
          </a:p>
        </p:txBody>
      </p:sp>
      <p:sp>
        <p:nvSpPr>
          <p:cNvPr id="9" name="Rectangle 8"/>
          <p:cNvSpPr/>
          <p:nvPr userDrawn="1"/>
        </p:nvSpPr>
        <p:spPr>
          <a:xfrm>
            <a:off x="0" y="6309320"/>
            <a:ext cx="12192000" cy="548680"/>
          </a:xfrm>
          <a:prstGeom prst="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userDrawn="1"/>
        </p:nvSpPr>
        <p:spPr>
          <a:xfrm>
            <a:off x="8904312" y="6414383"/>
            <a:ext cx="2880320" cy="338554"/>
          </a:xfrm>
          <a:prstGeom prst="rect">
            <a:avLst/>
          </a:prstGeom>
          <a:noFill/>
        </p:spPr>
        <p:txBody>
          <a:bodyPr wrap="square" rtlCol="0">
            <a:spAutoFit/>
          </a:bodyPr>
          <a:lstStyle/>
          <a:p>
            <a:pPr algn="r"/>
            <a:r>
              <a:rPr lang="en-US" sz="1600" dirty="0">
                <a:solidFill>
                  <a:schemeClr val="bg1"/>
                </a:solidFill>
                <a:latin typeface="Arial" charset="0"/>
                <a:ea typeface="Arial" charset="0"/>
                <a:cs typeface="Arial" charset="0"/>
              </a:rPr>
              <a:t>© </a:t>
            </a:r>
            <a:r>
              <a:rPr lang="en-US" sz="1600" dirty="0" err="1">
                <a:solidFill>
                  <a:schemeClr val="bg1"/>
                </a:solidFill>
                <a:latin typeface="Arial" charset="0"/>
                <a:ea typeface="Arial" charset="0"/>
                <a:cs typeface="Arial" charset="0"/>
              </a:rPr>
              <a:t>Cranfield</a:t>
            </a:r>
            <a:r>
              <a:rPr lang="en-US" sz="1600" dirty="0">
                <a:solidFill>
                  <a:schemeClr val="bg1"/>
                </a:solidFill>
                <a:latin typeface="Arial" charset="0"/>
                <a:ea typeface="Arial" charset="0"/>
                <a:cs typeface="Arial" charset="0"/>
              </a:rPr>
              <a:t> University</a:t>
            </a:r>
          </a:p>
        </p:txBody>
      </p:sp>
      <p:sp>
        <p:nvSpPr>
          <p:cNvPr id="7" name="Content Placeholder 2"/>
          <p:cNvSpPr>
            <a:spLocks noGrp="1"/>
          </p:cNvSpPr>
          <p:nvPr>
            <p:ph sz="quarter" idx="17" hasCustomPrompt="1"/>
          </p:nvPr>
        </p:nvSpPr>
        <p:spPr>
          <a:xfrm>
            <a:off x="407368" y="1412776"/>
            <a:ext cx="11376645" cy="4752105"/>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13" name="Footer Placeholder 16"/>
          <p:cNvSpPr txBox="1">
            <a:spLocks/>
          </p:cNvSpPr>
          <p:nvPr userDrawn="1"/>
        </p:nvSpPr>
        <p:spPr>
          <a:xfrm>
            <a:off x="407368" y="6414383"/>
            <a:ext cx="4114800" cy="307092"/>
          </a:xfrm>
          <a:prstGeom prst="rect">
            <a:avLst/>
          </a:prstGeom>
        </p:spPr>
        <p:txBody>
          <a:bodyPr vert="horz" lIns="91440" tIns="45720" rIns="91440" bIns="45720" rtlCol="0" anchor="ctr"/>
          <a:lstStyle>
            <a:defPPr>
              <a:defRPr lang="en-US"/>
            </a:defPPr>
            <a:lvl1pPr marL="0" algn="l" defTabSz="914400" rtl="0" eaLnBrk="1" latinLnBrk="0" hangingPunct="1">
              <a:defRPr sz="1200" b="0" i="0" kern="1200">
                <a:solidFill>
                  <a:schemeClr val="bg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1B87E66-6AAE-F643-B8FD-9355C1B5527C}" type="slidenum">
              <a:rPr lang="en-US" smtClean="0">
                <a:solidFill>
                  <a:schemeClr val="bg1"/>
                </a:solidFill>
              </a:rPr>
              <a:pPr/>
              <a:t>‹#›</a:t>
            </a:fld>
            <a:endParaRPr lang="en-US" dirty="0">
              <a:solidFill>
                <a:schemeClr val="bg1"/>
              </a:solidFill>
            </a:endParaRPr>
          </a:p>
        </p:txBody>
      </p:sp>
    </p:spTree>
    <p:extLst>
      <p:ext uri="{BB962C8B-B14F-4D97-AF65-F5344CB8AC3E}">
        <p14:creationId xmlns:p14="http://schemas.microsoft.com/office/powerpoint/2010/main" val="81458006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Body copy, Image">
    <p:spTree>
      <p:nvGrpSpPr>
        <p:cNvPr id="1" name=""/>
        <p:cNvGrpSpPr/>
        <p:nvPr/>
      </p:nvGrpSpPr>
      <p:grpSpPr>
        <a:xfrm>
          <a:off x="0" y="0"/>
          <a:ext cx="0" cy="0"/>
          <a:chOff x="0" y="0"/>
          <a:chExt cx="0" cy="0"/>
        </a:xfrm>
      </p:grpSpPr>
      <p:sp>
        <p:nvSpPr>
          <p:cNvPr id="8" name="Text Placeholder 8"/>
          <p:cNvSpPr>
            <a:spLocks noGrp="1"/>
          </p:cNvSpPr>
          <p:nvPr>
            <p:ph type="body" sz="quarter" idx="14" hasCustomPrompt="1"/>
          </p:nvPr>
        </p:nvSpPr>
        <p:spPr>
          <a:xfrm>
            <a:off x="407368" y="404664"/>
            <a:ext cx="6552728" cy="5760217"/>
          </a:xfrm>
          <a:prstGeom prst="rect">
            <a:avLst/>
          </a:prstGeom>
        </p:spPr>
        <p:txBody>
          <a:bodyPr anchor="t" anchorCtr="0">
            <a:normAutofit/>
          </a:bodyPr>
          <a:lstStyle>
            <a:lvl1pPr marL="342900" indent="-342900">
              <a:lnSpc>
                <a:spcPct val="100000"/>
              </a:lnSpc>
              <a:buFont typeface="Arial" panose="020B0604020202020204" pitchFamily="34" charset="0"/>
              <a:buChar char="•"/>
              <a:defRPr sz="2000" b="0" i="0">
                <a:solidFill>
                  <a:schemeClr val="tx1"/>
                </a:solidFill>
                <a:latin typeface="Arial" charset="0"/>
                <a:ea typeface="Arial" charset="0"/>
                <a:cs typeface="Arial" charset="0"/>
              </a:defRPr>
            </a:lvl1pPr>
            <a:lvl2pPr>
              <a:lnSpc>
                <a:spcPct val="100000"/>
              </a:lnSpc>
              <a:defRPr sz="2000" b="0" i="0"/>
            </a:lvl2pPr>
            <a:lvl3pPr>
              <a:lnSpc>
                <a:spcPct val="100000"/>
              </a:lnSpc>
              <a:defRPr sz="2000" b="0" i="0"/>
            </a:lvl3pPr>
            <a:lvl4pPr>
              <a:lnSpc>
                <a:spcPct val="100000"/>
              </a:lnSpc>
              <a:defRPr sz="2000" b="0" i="0"/>
            </a:lvl4pPr>
            <a:lvl5pPr marL="2171700" indent="-342900">
              <a:lnSpc>
                <a:spcPct val="100000"/>
              </a:lnSpc>
              <a:buFont typeface="Arial" panose="020B0604020202020204" pitchFamily="34" charset="0"/>
              <a:buChar char="•"/>
              <a:defRPr sz="2000" b="0" i="0"/>
            </a:lvl5pPr>
          </a:lstStyle>
          <a:p>
            <a:pPr lvl="0"/>
            <a:r>
              <a:rPr lang="en-GB" dirty="0"/>
              <a:t>Body copy, Arial 20pt minimum</a:t>
            </a:r>
          </a:p>
          <a:p>
            <a:pPr lvl="0"/>
            <a:r>
              <a:rPr lang="en-US" dirty="0"/>
              <a:t>Bullet points should always be circular</a:t>
            </a:r>
          </a:p>
          <a:p>
            <a:pPr lvl="1"/>
            <a:r>
              <a:rPr lang="en-US" dirty="0"/>
              <a:t>Second level</a:t>
            </a:r>
          </a:p>
          <a:p>
            <a:pPr lvl="2"/>
            <a:r>
              <a:rPr lang="en-US" dirty="0"/>
              <a:t>Third level</a:t>
            </a:r>
          </a:p>
          <a:p>
            <a:pPr lvl="3"/>
            <a:r>
              <a:rPr lang="en-US" dirty="0"/>
              <a:t>Fourth level</a:t>
            </a:r>
          </a:p>
          <a:p>
            <a:pPr lvl="4"/>
            <a:r>
              <a:rPr lang="en-US" dirty="0"/>
              <a:t>Fifth level</a:t>
            </a:r>
          </a:p>
          <a:p>
            <a:pPr lvl="4"/>
            <a:endParaRPr lang="en-US" dirty="0"/>
          </a:p>
        </p:txBody>
      </p:sp>
      <p:sp>
        <p:nvSpPr>
          <p:cNvPr id="9" name="Rectangle 8"/>
          <p:cNvSpPr/>
          <p:nvPr userDrawn="1"/>
        </p:nvSpPr>
        <p:spPr>
          <a:xfrm>
            <a:off x="0" y="6309320"/>
            <a:ext cx="12192000" cy="548680"/>
          </a:xfrm>
          <a:prstGeom prst="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userDrawn="1"/>
        </p:nvSpPr>
        <p:spPr>
          <a:xfrm>
            <a:off x="8904312" y="6414383"/>
            <a:ext cx="2880320" cy="338554"/>
          </a:xfrm>
          <a:prstGeom prst="rect">
            <a:avLst/>
          </a:prstGeom>
          <a:noFill/>
        </p:spPr>
        <p:txBody>
          <a:bodyPr wrap="square" rtlCol="0">
            <a:spAutoFit/>
          </a:bodyPr>
          <a:lstStyle/>
          <a:p>
            <a:pPr algn="r"/>
            <a:r>
              <a:rPr lang="en-US" sz="1600" dirty="0">
                <a:solidFill>
                  <a:schemeClr val="bg1"/>
                </a:solidFill>
                <a:latin typeface="Arial" charset="0"/>
                <a:ea typeface="Arial" charset="0"/>
                <a:cs typeface="Arial" charset="0"/>
              </a:rPr>
              <a:t>© </a:t>
            </a:r>
            <a:r>
              <a:rPr lang="en-US" sz="1600" dirty="0" err="1">
                <a:solidFill>
                  <a:schemeClr val="bg1"/>
                </a:solidFill>
                <a:latin typeface="Arial" charset="0"/>
                <a:ea typeface="Arial" charset="0"/>
                <a:cs typeface="Arial" charset="0"/>
              </a:rPr>
              <a:t>Cranfield</a:t>
            </a:r>
            <a:r>
              <a:rPr lang="en-US" sz="1600" dirty="0">
                <a:solidFill>
                  <a:schemeClr val="bg1"/>
                </a:solidFill>
                <a:latin typeface="Arial" charset="0"/>
                <a:ea typeface="Arial" charset="0"/>
                <a:cs typeface="Arial" charset="0"/>
              </a:rPr>
              <a:t> University</a:t>
            </a:r>
          </a:p>
        </p:txBody>
      </p:sp>
      <p:sp>
        <p:nvSpPr>
          <p:cNvPr id="12" name="Content Placeholder 2"/>
          <p:cNvSpPr>
            <a:spLocks noGrp="1"/>
          </p:cNvSpPr>
          <p:nvPr>
            <p:ph sz="quarter" idx="17" hasCustomPrompt="1"/>
          </p:nvPr>
        </p:nvSpPr>
        <p:spPr>
          <a:xfrm>
            <a:off x="7248525" y="404664"/>
            <a:ext cx="4535488" cy="5760217"/>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7" name="Footer Placeholder 16"/>
          <p:cNvSpPr txBox="1">
            <a:spLocks/>
          </p:cNvSpPr>
          <p:nvPr userDrawn="1"/>
        </p:nvSpPr>
        <p:spPr>
          <a:xfrm>
            <a:off x="407368" y="6414383"/>
            <a:ext cx="4114800" cy="307092"/>
          </a:xfrm>
          <a:prstGeom prst="rect">
            <a:avLst/>
          </a:prstGeom>
        </p:spPr>
        <p:txBody>
          <a:bodyPr vert="horz" lIns="91440" tIns="45720" rIns="91440" bIns="45720" rtlCol="0" anchor="ctr"/>
          <a:lstStyle>
            <a:defPPr>
              <a:defRPr lang="en-US"/>
            </a:defPPr>
            <a:lvl1pPr marL="0" algn="l" defTabSz="914400" rtl="0" eaLnBrk="1" latinLnBrk="0" hangingPunct="1">
              <a:defRPr sz="1200" b="0" i="0" kern="1200">
                <a:solidFill>
                  <a:schemeClr val="bg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1B87E66-6AAE-F643-B8FD-9355C1B5527C}" type="slidenum">
              <a:rPr lang="en-US" smtClean="0">
                <a:solidFill>
                  <a:schemeClr val="bg1"/>
                </a:solidFill>
              </a:rPr>
              <a:pPr/>
              <a:t>‹#›</a:t>
            </a:fld>
            <a:endParaRPr lang="en-US" dirty="0">
              <a:solidFill>
                <a:schemeClr val="bg1"/>
              </a:solidFill>
            </a:endParaRPr>
          </a:p>
        </p:txBody>
      </p:sp>
    </p:spTree>
    <p:extLst>
      <p:ext uri="{BB962C8B-B14F-4D97-AF65-F5344CB8AC3E}">
        <p14:creationId xmlns:p14="http://schemas.microsoft.com/office/powerpoint/2010/main" val="6532212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wo column body copy">
    <p:spTree>
      <p:nvGrpSpPr>
        <p:cNvPr id="1" name=""/>
        <p:cNvGrpSpPr/>
        <p:nvPr/>
      </p:nvGrpSpPr>
      <p:grpSpPr>
        <a:xfrm>
          <a:off x="0" y="0"/>
          <a:ext cx="0" cy="0"/>
          <a:chOff x="0" y="0"/>
          <a:chExt cx="0" cy="0"/>
        </a:xfrm>
      </p:grpSpPr>
      <p:sp>
        <p:nvSpPr>
          <p:cNvPr id="10" name="Text Placeholder 8"/>
          <p:cNvSpPr>
            <a:spLocks noGrp="1"/>
          </p:cNvSpPr>
          <p:nvPr>
            <p:ph type="body" sz="quarter" idx="16" hasCustomPrompt="1"/>
          </p:nvPr>
        </p:nvSpPr>
        <p:spPr>
          <a:xfrm>
            <a:off x="407366" y="404664"/>
            <a:ext cx="11377265" cy="5760217"/>
          </a:xfrm>
          <a:prstGeom prst="rect">
            <a:avLst/>
          </a:prstGeom>
        </p:spPr>
        <p:txBody>
          <a:bodyPr numCol="2" spcCol="144000" anchor="t" anchorCtr="0">
            <a:normAutofit/>
          </a:bodyPr>
          <a:lstStyle>
            <a:lvl1pPr marL="0" indent="0">
              <a:lnSpc>
                <a:spcPct val="100000"/>
              </a:lnSpc>
              <a:buNone/>
              <a:defRPr sz="2000" b="0">
                <a:solidFill>
                  <a:schemeClr val="tx1"/>
                </a:solidFill>
                <a:latin typeface="Arial" charset="0"/>
                <a:ea typeface="Arial" charset="0"/>
                <a:cs typeface="Arial" charset="0"/>
              </a:defRPr>
            </a:lvl1pPr>
            <a:lvl2pPr>
              <a:lnSpc>
                <a:spcPct val="100000"/>
              </a:lnSpc>
              <a:defRPr sz="2000" b="0" i="0">
                <a:latin typeface="Arial" charset="0"/>
                <a:ea typeface="Arial" charset="0"/>
                <a:cs typeface="Arial" charset="0"/>
              </a:defRPr>
            </a:lvl2pPr>
            <a:lvl3pPr>
              <a:lnSpc>
                <a:spcPct val="100000"/>
              </a:lnSpc>
              <a:defRPr sz="2000" b="0" i="0">
                <a:latin typeface="Arial" charset="0"/>
                <a:ea typeface="Arial" charset="0"/>
                <a:cs typeface="Arial" charset="0"/>
              </a:defRPr>
            </a:lvl3pPr>
            <a:lvl4pPr>
              <a:lnSpc>
                <a:spcPct val="100000"/>
              </a:lnSpc>
              <a:defRPr sz="2000" b="0" i="0">
                <a:latin typeface="Arial" charset="0"/>
                <a:ea typeface="Arial" charset="0"/>
                <a:cs typeface="Arial" charset="0"/>
              </a:defRPr>
            </a:lvl4pPr>
            <a:lvl5pPr>
              <a:lnSpc>
                <a:spcPct val="100000"/>
              </a:lnSpc>
              <a:defRPr sz="2000" b="0" i="0">
                <a:latin typeface="Arial" charset="0"/>
                <a:ea typeface="Arial" charset="0"/>
                <a:cs typeface="Arial" charset="0"/>
              </a:defRPr>
            </a:lvl5pPr>
          </a:lstStyle>
          <a:p>
            <a:pPr lvl="0"/>
            <a:r>
              <a:rPr lang="en-GB" dirty="0"/>
              <a:t>Body copy, Arial 20pt minimum</a:t>
            </a:r>
          </a:p>
          <a:p>
            <a:pPr lvl="0"/>
            <a:r>
              <a:rPr lang="en-GB" dirty="0"/>
              <a:t>Column 1</a:t>
            </a:r>
          </a:p>
          <a:p>
            <a:pPr lvl="0"/>
            <a:r>
              <a:rPr lang="en-US" dirty="0"/>
              <a:t>Bullet points should always be circular</a:t>
            </a:r>
          </a:p>
          <a:p>
            <a:pPr lvl="1"/>
            <a:r>
              <a:rPr lang="en-US" dirty="0"/>
              <a:t>Second level</a:t>
            </a:r>
          </a:p>
          <a:p>
            <a:pPr lvl="2"/>
            <a:r>
              <a:rPr lang="en-US" dirty="0"/>
              <a:t>Third level</a:t>
            </a:r>
          </a:p>
          <a:p>
            <a:pPr lvl="3"/>
            <a:r>
              <a:rPr lang="en-US" dirty="0"/>
              <a:t>Fourth level</a:t>
            </a:r>
          </a:p>
          <a:p>
            <a:pPr lvl="4"/>
            <a:r>
              <a:rPr lang="en-US" dirty="0"/>
              <a:t>Fifth level</a:t>
            </a:r>
          </a:p>
          <a:p>
            <a:pPr lvl="4"/>
            <a:endParaRPr lang="en-US" dirty="0"/>
          </a:p>
          <a:p>
            <a:pPr lvl="0"/>
            <a:endParaRPr lang="en-GB" dirty="0"/>
          </a:p>
          <a:p>
            <a:pPr lvl="0"/>
            <a:endParaRPr lang="en-GB" dirty="0"/>
          </a:p>
          <a:p>
            <a:pPr lvl="0"/>
            <a:endParaRPr lang="en-GB" dirty="0"/>
          </a:p>
          <a:p>
            <a:pPr lvl="0"/>
            <a:endParaRPr lang="en-GB" dirty="0"/>
          </a:p>
          <a:p>
            <a:pPr lvl="0"/>
            <a:endParaRPr lang="en-GB" dirty="0"/>
          </a:p>
          <a:p>
            <a:pPr lvl="0"/>
            <a:endParaRPr lang="en-GB" dirty="0"/>
          </a:p>
          <a:p>
            <a:pPr lvl="0"/>
            <a:r>
              <a:rPr lang="en-GB" dirty="0"/>
              <a:t>Body copy, Arial 20pt minimum</a:t>
            </a:r>
          </a:p>
          <a:p>
            <a:pPr lvl="0"/>
            <a:r>
              <a:rPr lang="en-GB" dirty="0"/>
              <a:t>Column 2</a:t>
            </a:r>
          </a:p>
          <a:p>
            <a:pPr lvl="0"/>
            <a:r>
              <a:rPr lang="en-US" dirty="0"/>
              <a:t>Bullet points should always be circular</a:t>
            </a:r>
          </a:p>
          <a:p>
            <a:pPr lvl="1"/>
            <a:r>
              <a:rPr lang="en-US" dirty="0"/>
              <a:t>Second level</a:t>
            </a:r>
          </a:p>
          <a:p>
            <a:pPr lvl="2"/>
            <a:r>
              <a:rPr lang="en-US" dirty="0"/>
              <a:t>Third level</a:t>
            </a:r>
          </a:p>
          <a:p>
            <a:pPr lvl="3"/>
            <a:r>
              <a:rPr lang="en-US" dirty="0"/>
              <a:t>Fourth level</a:t>
            </a:r>
          </a:p>
          <a:p>
            <a:pPr lvl="4"/>
            <a:r>
              <a:rPr lang="en-US" dirty="0"/>
              <a:t>Fifth level</a:t>
            </a:r>
            <a:endParaRPr lang="en-GB" dirty="0"/>
          </a:p>
          <a:p>
            <a:pPr lvl="4"/>
            <a:endParaRPr lang="en-GB" dirty="0"/>
          </a:p>
          <a:p>
            <a:pPr lvl="4"/>
            <a:endParaRPr lang="en-GB" dirty="0"/>
          </a:p>
        </p:txBody>
      </p:sp>
      <p:sp>
        <p:nvSpPr>
          <p:cNvPr id="12" name="Rectangle 11"/>
          <p:cNvSpPr/>
          <p:nvPr userDrawn="1"/>
        </p:nvSpPr>
        <p:spPr>
          <a:xfrm>
            <a:off x="0" y="6309320"/>
            <a:ext cx="12192000" cy="548680"/>
          </a:xfrm>
          <a:prstGeom prst="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userDrawn="1"/>
        </p:nvSpPr>
        <p:spPr>
          <a:xfrm>
            <a:off x="8904312" y="6414383"/>
            <a:ext cx="2880320" cy="338554"/>
          </a:xfrm>
          <a:prstGeom prst="rect">
            <a:avLst/>
          </a:prstGeom>
          <a:noFill/>
        </p:spPr>
        <p:txBody>
          <a:bodyPr wrap="square" rtlCol="0">
            <a:spAutoFit/>
          </a:bodyPr>
          <a:lstStyle/>
          <a:p>
            <a:pPr algn="r"/>
            <a:r>
              <a:rPr lang="en-US" sz="1600" dirty="0">
                <a:solidFill>
                  <a:schemeClr val="bg1"/>
                </a:solidFill>
                <a:latin typeface="Arial" charset="0"/>
                <a:ea typeface="Arial" charset="0"/>
                <a:cs typeface="Arial" charset="0"/>
              </a:rPr>
              <a:t>© </a:t>
            </a:r>
            <a:r>
              <a:rPr lang="en-US" sz="1600" dirty="0" err="1">
                <a:solidFill>
                  <a:schemeClr val="bg1"/>
                </a:solidFill>
                <a:latin typeface="Arial" charset="0"/>
                <a:ea typeface="Arial" charset="0"/>
                <a:cs typeface="Arial" charset="0"/>
              </a:rPr>
              <a:t>Cranfield</a:t>
            </a:r>
            <a:r>
              <a:rPr lang="en-US" sz="1600" dirty="0">
                <a:solidFill>
                  <a:schemeClr val="bg1"/>
                </a:solidFill>
                <a:latin typeface="Arial" charset="0"/>
                <a:ea typeface="Arial" charset="0"/>
                <a:cs typeface="Arial" charset="0"/>
              </a:rPr>
              <a:t> University</a:t>
            </a:r>
          </a:p>
        </p:txBody>
      </p:sp>
      <p:sp>
        <p:nvSpPr>
          <p:cNvPr id="6" name="Footer Placeholder 16"/>
          <p:cNvSpPr txBox="1">
            <a:spLocks/>
          </p:cNvSpPr>
          <p:nvPr userDrawn="1"/>
        </p:nvSpPr>
        <p:spPr>
          <a:xfrm>
            <a:off x="407368" y="6414383"/>
            <a:ext cx="4114800" cy="307092"/>
          </a:xfrm>
          <a:prstGeom prst="rect">
            <a:avLst/>
          </a:prstGeom>
        </p:spPr>
        <p:txBody>
          <a:bodyPr vert="horz" lIns="91440" tIns="45720" rIns="91440" bIns="45720" rtlCol="0" anchor="ctr"/>
          <a:lstStyle>
            <a:defPPr>
              <a:defRPr lang="en-US"/>
            </a:defPPr>
            <a:lvl1pPr marL="0" algn="l" defTabSz="914400" rtl="0" eaLnBrk="1" latinLnBrk="0" hangingPunct="1">
              <a:defRPr sz="1200" b="0" i="0" kern="1200">
                <a:solidFill>
                  <a:schemeClr val="bg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1B87E66-6AAE-F643-B8FD-9355C1B5527C}" type="slidenum">
              <a:rPr lang="en-US" smtClean="0">
                <a:solidFill>
                  <a:schemeClr val="bg1"/>
                </a:solidFill>
              </a:rPr>
              <a:pPr/>
              <a:t>‹#›</a:t>
            </a:fld>
            <a:endParaRPr lang="en-US" dirty="0">
              <a:solidFill>
                <a:schemeClr val="bg1"/>
              </a:solidFill>
            </a:endParaRPr>
          </a:p>
        </p:txBody>
      </p:sp>
    </p:spTree>
    <p:extLst>
      <p:ext uri="{BB962C8B-B14F-4D97-AF65-F5344CB8AC3E}">
        <p14:creationId xmlns:p14="http://schemas.microsoft.com/office/powerpoint/2010/main" val="21987440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Large image area">
    <p:spTree>
      <p:nvGrpSpPr>
        <p:cNvPr id="1" name=""/>
        <p:cNvGrpSpPr/>
        <p:nvPr/>
      </p:nvGrpSpPr>
      <p:grpSpPr>
        <a:xfrm>
          <a:off x="0" y="0"/>
          <a:ext cx="0" cy="0"/>
          <a:chOff x="0" y="0"/>
          <a:chExt cx="0" cy="0"/>
        </a:xfrm>
      </p:grpSpPr>
      <p:sp>
        <p:nvSpPr>
          <p:cNvPr id="8" name="Rectangle 7"/>
          <p:cNvSpPr/>
          <p:nvPr userDrawn="1"/>
        </p:nvSpPr>
        <p:spPr>
          <a:xfrm>
            <a:off x="0" y="6309320"/>
            <a:ext cx="12192000" cy="548680"/>
          </a:xfrm>
          <a:prstGeom prst="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userDrawn="1"/>
        </p:nvSpPr>
        <p:spPr>
          <a:xfrm>
            <a:off x="8904312" y="6414383"/>
            <a:ext cx="2880320" cy="338554"/>
          </a:xfrm>
          <a:prstGeom prst="rect">
            <a:avLst/>
          </a:prstGeom>
          <a:noFill/>
        </p:spPr>
        <p:txBody>
          <a:bodyPr wrap="square" rtlCol="0">
            <a:spAutoFit/>
          </a:bodyPr>
          <a:lstStyle/>
          <a:p>
            <a:pPr algn="r"/>
            <a:r>
              <a:rPr lang="en-US" sz="1600" dirty="0">
                <a:solidFill>
                  <a:schemeClr val="bg1"/>
                </a:solidFill>
                <a:latin typeface="Arial" charset="0"/>
                <a:ea typeface="Arial" charset="0"/>
                <a:cs typeface="Arial" charset="0"/>
              </a:rPr>
              <a:t>© </a:t>
            </a:r>
            <a:r>
              <a:rPr lang="en-US" sz="1600" dirty="0" err="1">
                <a:solidFill>
                  <a:schemeClr val="bg1"/>
                </a:solidFill>
                <a:latin typeface="Arial" charset="0"/>
                <a:ea typeface="Arial" charset="0"/>
                <a:cs typeface="Arial" charset="0"/>
              </a:rPr>
              <a:t>Cranfield</a:t>
            </a:r>
            <a:r>
              <a:rPr lang="en-US" sz="1600" dirty="0">
                <a:solidFill>
                  <a:schemeClr val="bg1"/>
                </a:solidFill>
                <a:latin typeface="Arial" charset="0"/>
                <a:ea typeface="Arial" charset="0"/>
                <a:cs typeface="Arial" charset="0"/>
              </a:rPr>
              <a:t> University</a:t>
            </a:r>
          </a:p>
        </p:txBody>
      </p:sp>
      <p:sp>
        <p:nvSpPr>
          <p:cNvPr id="7" name="Content Placeholder 2"/>
          <p:cNvSpPr>
            <a:spLocks noGrp="1"/>
          </p:cNvSpPr>
          <p:nvPr>
            <p:ph sz="quarter" idx="17" hasCustomPrompt="1"/>
          </p:nvPr>
        </p:nvSpPr>
        <p:spPr>
          <a:xfrm>
            <a:off x="407368" y="404664"/>
            <a:ext cx="11376645" cy="5760217"/>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6" name="Footer Placeholder 16"/>
          <p:cNvSpPr txBox="1">
            <a:spLocks/>
          </p:cNvSpPr>
          <p:nvPr userDrawn="1"/>
        </p:nvSpPr>
        <p:spPr>
          <a:xfrm>
            <a:off x="407368" y="6414383"/>
            <a:ext cx="4114800" cy="307092"/>
          </a:xfrm>
          <a:prstGeom prst="rect">
            <a:avLst/>
          </a:prstGeom>
        </p:spPr>
        <p:txBody>
          <a:bodyPr vert="horz" lIns="91440" tIns="45720" rIns="91440" bIns="45720" rtlCol="0" anchor="ctr"/>
          <a:lstStyle>
            <a:defPPr>
              <a:defRPr lang="en-US"/>
            </a:defPPr>
            <a:lvl1pPr marL="0" algn="l" defTabSz="914400" rtl="0" eaLnBrk="1" latinLnBrk="0" hangingPunct="1">
              <a:defRPr sz="1200" b="0" i="0" kern="1200">
                <a:solidFill>
                  <a:schemeClr val="bg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1B87E66-6AAE-F643-B8FD-9355C1B5527C}" type="slidenum">
              <a:rPr lang="en-US" smtClean="0">
                <a:solidFill>
                  <a:schemeClr val="bg1"/>
                </a:solidFill>
              </a:rPr>
              <a:pPr/>
              <a:t>‹#›</a:t>
            </a:fld>
            <a:endParaRPr lang="en-US" dirty="0">
              <a:solidFill>
                <a:schemeClr val="bg1"/>
              </a:solidFill>
            </a:endParaRPr>
          </a:p>
        </p:txBody>
      </p:sp>
    </p:spTree>
    <p:extLst>
      <p:ext uri="{BB962C8B-B14F-4D97-AF65-F5344CB8AC3E}">
        <p14:creationId xmlns:p14="http://schemas.microsoft.com/office/powerpoint/2010/main" val="17382991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ub, Body copy, Image">
    <p:spTree>
      <p:nvGrpSpPr>
        <p:cNvPr id="1" name=""/>
        <p:cNvGrpSpPr/>
        <p:nvPr/>
      </p:nvGrpSpPr>
      <p:grpSpPr>
        <a:xfrm>
          <a:off x="0" y="0"/>
          <a:ext cx="0" cy="0"/>
          <a:chOff x="0" y="0"/>
          <a:chExt cx="0" cy="0"/>
        </a:xfrm>
      </p:grpSpPr>
      <p:sp>
        <p:nvSpPr>
          <p:cNvPr id="6" name="Text Placeholder 8"/>
          <p:cNvSpPr>
            <a:spLocks noGrp="1"/>
          </p:cNvSpPr>
          <p:nvPr>
            <p:ph type="body" sz="quarter" idx="15" hasCustomPrompt="1"/>
          </p:nvPr>
        </p:nvSpPr>
        <p:spPr>
          <a:xfrm>
            <a:off x="1559496" y="404664"/>
            <a:ext cx="10225136" cy="864096"/>
          </a:xfrm>
          <a:prstGeom prst="rect">
            <a:avLst/>
          </a:prstGeom>
        </p:spPr>
        <p:txBody>
          <a:bodyPr anchor="ctr">
            <a:normAutofit/>
          </a:bodyPr>
          <a:lstStyle>
            <a:lvl1pPr marL="0" indent="0">
              <a:buNone/>
              <a:defRPr sz="2800" b="1">
                <a:solidFill>
                  <a:srgbClr val="0C406D"/>
                </a:solidFill>
                <a:latin typeface="Arial" charset="0"/>
                <a:ea typeface="Arial" charset="0"/>
                <a:cs typeface="Arial" charset="0"/>
              </a:defRPr>
            </a:lvl1pPr>
          </a:lstStyle>
          <a:p>
            <a:pPr lvl="0"/>
            <a:r>
              <a:rPr lang="en-GB" dirty="0"/>
              <a:t>Slide Title, Arial Bold 28pt</a:t>
            </a:r>
          </a:p>
        </p:txBody>
      </p:sp>
      <p:sp>
        <p:nvSpPr>
          <p:cNvPr id="9" name="Text Placeholder 8"/>
          <p:cNvSpPr>
            <a:spLocks noGrp="1"/>
          </p:cNvSpPr>
          <p:nvPr>
            <p:ph type="body" sz="quarter" idx="11" hasCustomPrompt="1"/>
          </p:nvPr>
        </p:nvSpPr>
        <p:spPr>
          <a:xfrm>
            <a:off x="407368" y="1412776"/>
            <a:ext cx="6696744" cy="792088"/>
          </a:xfrm>
          <a:prstGeom prst="rect">
            <a:avLst/>
          </a:prstGeom>
        </p:spPr>
        <p:txBody>
          <a:bodyPr anchor="ctr" anchorCtr="0">
            <a:normAutofit/>
          </a:bodyPr>
          <a:lstStyle>
            <a:lvl1pPr marL="0" indent="0">
              <a:buNone/>
              <a:defRPr sz="2200" b="1">
                <a:solidFill>
                  <a:srgbClr val="0099C4"/>
                </a:solidFill>
                <a:latin typeface="Arial" charset="0"/>
                <a:ea typeface="Arial" charset="0"/>
                <a:cs typeface="Arial" charset="0"/>
              </a:defRPr>
            </a:lvl1pPr>
          </a:lstStyle>
          <a:p>
            <a:pPr lvl="0"/>
            <a:r>
              <a:rPr lang="en-GB" dirty="0"/>
              <a:t>Sub-header, Arial Bold 22pt</a:t>
            </a:r>
            <a:endParaRPr lang="en-US" dirty="0"/>
          </a:p>
        </p:txBody>
      </p:sp>
      <p:sp>
        <p:nvSpPr>
          <p:cNvPr id="10" name="Text Placeholder 8"/>
          <p:cNvSpPr>
            <a:spLocks noGrp="1"/>
          </p:cNvSpPr>
          <p:nvPr>
            <p:ph type="body" sz="quarter" idx="14" hasCustomPrompt="1"/>
          </p:nvPr>
        </p:nvSpPr>
        <p:spPr>
          <a:xfrm>
            <a:off x="407368" y="2348881"/>
            <a:ext cx="6696744" cy="3960440"/>
          </a:xfrm>
          <a:prstGeom prst="rect">
            <a:avLst/>
          </a:prstGeom>
        </p:spPr>
        <p:txBody>
          <a:bodyPr anchor="t" anchorCtr="0">
            <a:normAutofit/>
          </a:bodyPr>
          <a:lstStyle>
            <a:lvl1pPr marL="342900" indent="-342900">
              <a:lnSpc>
                <a:spcPct val="100000"/>
              </a:lnSpc>
              <a:buFont typeface="Arial" panose="020B0604020202020204" pitchFamily="34" charset="0"/>
              <a:buChar char="•"/>
              <a:defRPr sz="2000" b="0">
                <a:solidFill>
                  <a:schemeClr val="tx1"/>
                </a:solidFill>
                <a:latin typeface="Arial" charset="0"/>
                <a:ea typeface="Arial" charset="0"/>
                <a:cs typeface="Arial" charset="0"/>
              </a:defRPr>
            </a:lvl1pPr>
            <a:lvl2pPr>
              <a:lnSpc>
                <a:spcPct val="100000"/>
              </a:lnSpc>
              <a:defRPr sz="2000" b="0" i="0">
                <a:latin typeface="Arial" charset="0"/>
                <a:ea typeface="Arial" charset="0"/>
                <a:cs typeface="Arial" charset="0"/>
              </a:defRPr>
            </a:lvl2pPr>
            <a:lvl3pPr>
              <a:lnSpc>
                <a:spcPct val="100000"/>
              </a:lnSpc>
              <a:defRPr sz="2000" b="0" i="0">
                <a:latin typeface="Arial" charset="0"/>
                <a:ea typeface="Arial" charset="0"/>
                <a:cs typeface="Arial" charset="0"/>
              </a:defRPr>
            </a:lvl3pPr>
            <a:lvl4pPr>
              <a:lnSpc>
                <a:spcPct val="100000"/>
              </a:lnSpc>
              <a:defRPr sz="2000" b="0" i="0">
                <a:latin typeface="Arial" charset="0"/>
                <a:ea typeface="Arial" charset="0"/>
                <a:cs typeface="Arial" charset="0"/>
              </a:defRPr>
            </a:lvl4pPr>
            <a:lvl5pPr>
              <a:lnSpc>
                <a:spcPct val="100000"/>
              </a:lnSpc>
              <a:defRPr sz="2000" b="0" i="0">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Content Placeholder 2"/>
          <p:cNvSpPr>
            <a:spLocks noGrp="1"/>
          </p:cNvSpPr>
          <p:nvPr>
            <p:ph sz="quarter" idx="17" hasCustomPrompt="1"/>
          </p:nvPr>
        </p:nvSpPr>
        <p:spPr>
          <a:xfrm>
            <a:off x="7248525" y="1412776"/>
            <a:ext cx="4535488" cy="489594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Tree>
    <p:extLst>
      <p:ext uri="{BB962C8B-B14F-4D97-AF65-F5344CB8AC3E}">
        <p14:creationId xmlns:p14="http://schemas.microsoft.com/office/powerpoint/2010/main" val="389122627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Two column images">
    <p:spTree>
      <p:nvGrpSpPr>
        <p:cNvPr id="1" name=""/>
        <p:cNvGrpSpPr/>
        <p:nvPr/>
      </p:nvGrpSpPr>
      <p:grpSpPr>
        <a:xfrm>
          <a:off x="0" y="0"/>
          <a:ext cx="0" cy="0"/>
          <a:chOff x="0" y="0"/>
          <a:chExt cx="0" cy="0"/>
        </a:xfrm>
      </p:grpSpPr>
      <p:sp>
        <p:nvSpPr>
          <p:cNvPr id="11" name="Rectangle 10"/>
          <p:cNvSpPr/>
          <p:nvPr userDrawn="1"/>
        </p:nvSpPr>
        <p:spPr>
          <a:xfrm>
            <a:off x="0" y="6309320"/>
            <a:ext cx="12192000" cy="548680"/>
          </a:xfrm>
          <a:prstGeom prst="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userDrawn="1"/>
        </p:nvSpPr>
        <p:spPr>
          <a:xfrm>
            <a:off x="8904312" y="6414383"/>
            <a:ext cx="2880320" cy="338554"/>
          </a:xfrm>
          <a:prstGeom prst="rect">
            <a:avLst/>
          </a:prstGeom>
          <a:noFill/>
        </p:spPr>
        <p:txBody>
          <a:bodyPr wrap="square" rtlCol="0">
            <a:spAutoFit/>
          </a:bodyPr>
          <a:lstStyle/>
          <a:p>
            <a:pPr algn="r"/>
            <a:r>
              <a:rPr lang="en-US" sz="1600" dirty="0">
                <a:solidFill>
                  <a:schemeClr val="bg1"/>
                </a:solidFill>
                <a:latin typeface="Arial" charset="0"/>
                <a:ea typeface="Arial" charset="0"/>
                <a:cs typeface="Arial" charset="0"/>
              </a:rPr>
              <a:t>© </a:t>
            </a:r>
            <a:r>
              <a:rPr lang="en-US" sz="1600" dirty="0" err="1">
                <a:solidFill>
                  <a:schemeClr val="bg1"/>
                </a:solidFill>
                <a:latin typeface="Arial" charset="0"/>
                <a:ea typeface="Arial" charset="0"/>
                <a:cs typeface="Arial" charset="0"/>
              </a:rPr>
              <a:t>Cranfield</a:t>
            </a:r>
            <a:r>
              <a:rPr lang="en-US" sz="1600" dirty="0">
                <a:solidFill>
                  <a:schemeClr val="bg1"/>
                </a:solidFill>
                <a:latin typeface="Arial" charset="0"/>
                <a:ea typeface="Arial" charset="0"/>
                <a:cs typeface="Arial" charset="0"/>
              </a:rPr>
              <a:t> University</a:t>
            </a:r>
          </a:p>
        </p:txBody>
      </p:sp>
      <p:sp>
        <p:nvSpPr>
          <p:cNvPr id="8" name="Content Placeholder 2"/>
          <p:cNvSpPr>
            <a:spLocks noGrp="1"/>
          </p:cNvSpPr>
          <p:nvPr>
            <p:ph sz="quarter" idx="19" hasCustomPrompt="1"/>
          </p:nvPr>
        </p:nvSpPr>
        <p:spPr>
          <a:xfrm>
            <a:off x="6168632" y="404662"/>
            <a:ext cx="5615381" cy="576021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14" name="Content Placeholder 2"/>
          <p:cNvSpPr>
            <a:spLocks noGrp="1"/>
          </p:cNvSpPr>
          <p:nvPr>
            <p:ph sz="quarter" idx="20" hasCustomPrompt="1"/>
          </p:nvPr>
        </p:nvSpPr>
        <p:spPr>
          <a:xfrm>
            <a:off x="407368" y="404661"/>
            <a:ext cx="5615381" cy="576021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7" name="Footer Placeholder 16"/>
          <p:cNvSpPr txBox="1">
            <a:spLocks/>
          </p:cNvSpPr>
          <p:nvPr userDrawn="1"/>
        </p:nvSpPr>
        <p:spPr>
          <a:xfrm>
            <a:off x="407368" y="6414383"/>
            <a:ext cx="4114800" cy="307092"/>
          </a:xfrm>
          <a:prstGeom prst="rect">
            <a:avLst/>
          </a:prstGeom>
        </p:spPr>
        <p:txBody>
          <a:bodyPr vert="horz" lIns="91440" tIns="45720" rIns="91440" bIns="45720" rtlCol="0" anchor="ctr"/>
          <a:lstStyle>
            <a:defPPr>
              <a:defRPr lang="en-US"/>
            </a:defPPr>
            <a:lvl1pPr marL="0" algn="l" defTabSz="914400" rtl="0" eaLnBrk="1" latinLnBrk="0" hangingPunct="1">
              <a:defRPr sz="1200" b="0" i="0" kern="1200">
                <a:solidFill>
                  <a:schemeClr val="bg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1B87E66-6AAE-F643-B8FD-9355C1B5527C}" type="slidenum">
              <a:rPr lang="en-US" smtClean="0">
                <a:solidFill>
                  <a:schemeClr val="bg1"/>
                </a:solidFill>
              </a:rPr>
              <a:pPr/>
              <a:t>‹#›</a:t>
            </a:fld>
            <a:endParaRPr lang="en-US" dirty="0">
              <a:solidFill>
                <a:schemeClr val="bg1"/>
              </a:solidFill>
            </a:endParaRPr>
          </a:p>
        </p:txBody>
      </p:sp>
    </p:spTree>
    <p:extLst>
      <p:ext uri="{BB962C8B-B14F-4D97-AF65-F5344CB8AC3E}">
        <p14:creationId xmlns:p14="http://schemas.microsoft.com/office/powerpoint/2010/main" val="180603422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Blank Slide">
    <p:spTree>
      <p:nvGrpSpPr>
        <p:cNvPr id="1" name=""/>
        <p:cNvGrpSpPr/>
        <p:nvPr/>
      </p:nvGrpSpPr>
      <p:grpSpPr>
        <a:xfrm>
          <a:off x="0" y="0"/>
          <a:ext cx="0" cy="0"/>
          <a:chOff x="0" y="0"/>
          <a:chExt cx="0" cy="0"/>
        </a:xfrm>
      </p:grpSpPr>
      <p:sp>
        <p:nvSpPr>
          <p:cNvPr id="7" name="Rectangle 6"/>
          <p:cNvSpPr/>
          <p:nvPr userDrawn="1"/>
        </p:nvSpPr>
        <p:spPr>
          <a:xfrm>
            <a:off x="0" y="6309320"/>
            <a:ext cx="12192000" cy="548680"/>
          </a:xfrm>
          <a:prstGeom prst="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userDrawn="1"/>
        </p:nvSpPr>
        <p:spPr>
          <a:xfrm>
            <a:off x="8904312" y="6414383"/>
            <a:ext cx="2880320" cy="338554"/>
          </a:xfrm>
          <a:prstGeom prst="rect">
            <a:avLst/>
          </a:prstGeom>
          <a:noFill/>
        </p:spPr>
        <p:txBody>
          <a:bodyPr wrap="square" rtlCol="0">
            <a:spAutoFit/>
          </a:bodyPr>
          <a:lstStyle/>
          <a:p>
            <a:pPr algn="r"/>
            <a:r>
              <a:rPr lang="en-US" sz="1600" dirty="0">
                <a:solidFill>
                  <a:schemeClr val="bg1"/>
                </a:solidFill>
                <a:latin typeface="Arial" charset="0"/>
                <a:ea typeface="Arial" charset="0"/>
                <a:cs typeface="Arial" charset="0"/>
              </a:rPr>
              <a:t>© </a:t>
            </a:r>
            <a:r>
              <a:rPr lang="en-US" sz="1600" dirty="0" err="1">
                <a:solidFill>
                  <a:schemeClr val="bg1"/>
                </a:solidFill>
                <a:latin typeface="Arial" charset="0"/>
                <a:ea typeface="Arial" charset="0"/>
                <a:cs typeface="Arial" charset="0"/>
              </a:rPr>
              <a:t>Cranfield</a:t>
            </a:r>
            <a:r>
              <a:rPr lang="en-US" sz="1600" dirty="0">
                <a:solidFill>
                  <a:schemeClr val="bg1"/>
                </a:solidFill>
                <a:latin typeface="Arial" charset="0"/>
                <a:ea typeface="Arial" charset="0"/>
                <a:cs typeface="Arial" charset="0"/>
              </a:rPr>
              <a:t> University</a:t>
            </a:r>
          </a:p>
        </p:txBody>
      </p:sp>
      <p:sp>
        <p:nvSpPr>
          <p:cNvPr id="5" name="Footer Placeholder 16"/>
          <p:cNvSpPr txBox="1">
            <a:spLocks/>
          </p:cNvSpPr>
          <p:nvPr userDrawn="1"/>
        </p:nvSpPr>
        <p:spPr>
          <a:xfrm>
            <a:off x="407368" y="6414383"/>
            <a:ext cx="4114800" cy="307092"/>
          </a:xfrm>
          <a:prstGeom prst="rect">
            <a:avLst/>
          </a:prstGeom>
        </p:spPr>
        <p:txBody>
          <a:bodyPr vert="horz" lIns="91440" tIns="45720" rIns="91440" bIns="45720" rtlCol="0" anchor="ctr"/>
          <a:lstStyle>
            <a:defPPr>
              <a:defRPr lang="en-US"/>
            </a:defPPr>
            <a:lvl1pPr marL="0" algn="l" defTabSz="914400" rtl="0" eaLnBrk="1" latinLnBrk="0" hangingPunct="1">
              <a:defRPr sz="1200" b="0" i="0" kern="1200">
                <a:solidFill>
                  <a:schemeClr val="bg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1B87E66-6AAE-F643-B8FD-9355C1B5527C}" type="slidenum">
              <a:rPr lang="en-US" smtClean="0">
                <a:solidFill>
                  <a:schemeClr val="bg1"/>
                </a:solidFill>
              </a:rPr>
              <a:pPr/>
              <a:t>‹#›</a:t>
            </a:fld>
            <a:endParaRPr lang="en-US" dirty="0">
              <a:solidFill>
                <a:schemeClr val="bg1"/>
              </a:solidFill>
            </a:endParaRPr>
          </a:p>
        </p:txBody>
      </p:sp>
    </p:spTree>
    <p:extLst>
      <p:ext uri="{BB962C8B-B14F-4D97-AF65-F5344CB8AC3E}">
        <p14:creationId xmlns:p14="http://schemas.microsoft.com/office/powerpoint/2010/main" val="66405871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FInal Slide">
    <p:spTree>
      <p:nvGrpSpPr>
        <p:cNvPr id="1" name=""/>
        <p:cNvGrpSpPr/>
        <p:nvPr/>
      </p:nvGrpSpPr>
      <p:grpSpPr>
        <a:xfrm>
          <a:off x="0" y="0"/>
          <a:ext cx="0" cy="0"/>
          <a:chOff x="0" y="0"/>
          <a:chExt cx="0" cy="0"/>
        </a:xfrm>
      </p:grpSpPr>
      <p:sp>
        <p:nvSpPr>
          <p:cNvPr id="7" name="Rectangle 6"/>
          <p:cNvSpPr/>
          <p:nvPr userDrawn="1"/>
        </p:nvSpPr>
        <p:spPr>
          <a:xfrm>
            <a:off x="0" y="6309320"/>
            <a:ext cx="12192000" cy="548680"/>
          </a:xfrm>
          <a:prstGeom prst="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userDrawn="1"/>
        </p:nvSpPr>
        <p:spPr>
          <a:xfrm>
            <a:off x="8904312" y="6414383"/>
            <a:ext cx="2880320" cy="338554"/>
          </a:xfrm>
          <a:prstGeom prst="rect">
            <a:avLst/>
          </a:prstGeom>
          <a:noFill/>
        </p:spPr>
        <p:txBody>
          <a:bodyPr wrap="square" rtlCol="0">
            <a:spAutoFit/>
          </a:bodyPr>
          <a:lstStyle/>
          <a:p>
            <a:pPr algn="r"/>
            <a:r>
              <a:rPr lang="en-US" sz="1600" dirty="0">
                <a:solidFill>
                  <a:schemeClr val="bg1"/>
                </a:solidFill>
                <a:latin typeface="Arial" charset="0"/>
                <a:ea typeface="Arial" charset="0"/>
                <a:cs typeface="Arial" charset="0"/>
              </a:rPr>
              <a:t>© </a:t>
            </a:r>
            <a:r>
              <a:rPr lang="en-US" sz="1600" dirty="0" err="1">
                <a:solidFill>
                  <a:schemeClr val="bg1"/>
                </a:solidFill>
                <a:latin typeface="Arial" charset="0"/>
                <a:ea typeface="Arial" charset="0"/>
                <a:cs typeface="Arial" charset="0"/>
              </a:rPr>
              <a:t>Cranfield</a:t>
            </a:r>
            <a:r>
              <a:rPr lang="en-US" sz="1600" dirty="0">
                <a:solidFill>
                  <a:schemeClr val="bg1"/>
                </a:solidFill>
                <a:latin typeface="Arial" charset="0"/>
                <a:ea typeface="Arial" charset="0"/>
                <a:cs typeface="Arial" charset="0"/>
              </a:rPr>
              <a:t> University</a:t>
            </a:r>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6000" y="1028112"/>
            <a:ext cx="3409000" cy="3409000"/>
          </a:xfrm>
          <a:prstGeom prst="rect">
            <a:avLst/>
          </a:prstGeom>
        </p:spPr>
      </p:pic>
      <p:sp>
        <p:nvSpPr>
          <p:cNvPr id="9" name="Footer Placeholder 16"/>
          <p:cNvSpPr txBox="1">
            <a:spLocks/>
          </p:cNvSpPr>
          <p:nvPr userDrawn="1"/>
        </p:nvSpPr>
        <p:spPr>
          <a:xfrm>
            <a:off x="407368" y="6414383"/>
            <a:ext cx="4114800" cy="307092"/>
          </a:xfrm>
          <a:prstGeom prst="rect">
            <a:avLst/>
          </a:prstGeom>
        </p:spPr>
        <p:txBody>
          <a:bodyPr vert="horz" lIns="91440" tIns="45720" rIns="91440" bIns="45720" rtlCol="0" anchor="ctr"/>
          <a:lstStyle>
            <a:defPPr>
              <a:defRPr lang="en-US"/>
            </a:defPPr>
            <a:lvl1pPr marL="0" algn="l" defTabSz="914400" rtl="0" eaLnBrk="1" latinLnBrk="0" hangingPunct="1">
              <a:defRPr sz="1200" b="0" i="0" kern="1200">
                <a:solidFill>
                  <a:schemeClr val="bg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1B87E66-6AAE-F643-B8FD-9355C1B5527C}" type="slidenum">
              <a:rPr lang="en-US" smtClean="0">
                <a:solidFill>
                  <a:schemeClr val="bg1"/>
                </a:solidFill>
              </a:rPr>
              <a:pPr/>
              <a:t>‹#›</a:t>
            </a:fld>
            <a:endParaRPr lang="en-US" dirty="0">
              <a:solidFill>
                <a:schemeClr val="bg1"/>
              </a:solidFill>
            </a:endParaRPr>
          </a:p>
        </p:txBody>
      </p:sp>
      <p:pic>
        <p:nvPicPr>
          <p:cNvPr id="14" name="Pictur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727848" y="4487818"/>
            <a:ext cx="3309496" cy="1836446"/>
          </a:xfrm>
          <a:prstGeom prst="rect">
            <a:avLst/>
          </a:prstGeom>
        </p:spPr>
      </p:pic>
      <p:sp>
        <p:nvSpPr>
          <p:cNvPr id="13" name="TextBox 12"/>
          <p:cNvSpPr txBox="1"/>
          <p:nvPr userDrawn="1"/>
        </p:nvSpPr>
        <p:spPr>
          <a:xfrm>
            <a:off x="4871864" y="2367553"/>
            <a:ext cx="6580877" cy="76944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4400" b="1" dirty="0" err="1">
                <a:solidFill>
                  <a:srgbClr val="0C406D"/>
                </a:solidFill>
                <a:latin typeface="Arial" charset="0"/>
                <a:ea typeface="Arial" charset="0"/>
                <a:cs typeface="Arial" charset="0"/>
              </a:rPr>
              <a:t>www.cranfield.ac.uk</a:t>
            </a:r>
            <a:endParaRPr lang="en-GB" sz="4400" b="1" dirty="0">
              <a:solidFill>
                <a:srgbClr val="0C406D"/>
              </a:solidFill>
              <a:latin typeface="Arial" charset="0"/>
              <a:ea typeface="Arial" charset="0"/>
              <a:cs typeface="Arial" charset="0"/>
            </a:endParaRPr>
          </a:p>
        </p:txBody>
      </p:sp>
      <p:sp>
        <p:nvSpPr>
          <p:cNvPr id="15" name="TextBox 14"/>
          <p:cNvSpPr txBox="1"/>
          <p:nvPr userDrawn="1"/>
        </p:nvSpPr>
        <p:spPr>
          <a:xfrm>
            <a:off x="4871864" y="3585210"/>
            <a:ext cx="6336705"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4000" b="1" dirty="0">
                <a:solidFill>
                  <a:srgbClr val="0099C4"/>
                </a:solidFill>
                <a:latin typeface="Arial" charset="0"/>
                <a:ea typeface="Arial" charset="0"/>
                <a:cs typeface="Arial" charset="0"/>
              </a:rPr>
              <a:t>T: +44 (0)1234 750111</a:t>
            </a:r>
            <a:endParaRPr lang="en-US" sz="4000" b="1" dirty="0">
              <a:solidFill>
                <a:srgbClr val="0099C4"/>
              </a:solidFill>
              <a:latin typeface="Arial" charset="0"/>
              <a:ea typeface="Arial" charset="0"/>
              <a:cs typeface="Arial" charset="0"/>
            </a:endParaRPr>
          </a:p>
        </p:txBody>
      </p:sp>
    </p:spTree>
    <p:extLst>
      <p:ext uri="{BB962C8B-B14F-4D97-AF65-F5344CB8AC3E}">
        <p14:creationId xmlns:p14="http://schemas.microsoft.com/office/powerpoint/2010/main" val="149703176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Blue">
    <p:bg>
      <p:bgPr>
        <a:solidFill>
          <a:srgbClr val="27376F"/>
        </a:solidFill>
        <a:effectLst/>
      </p:bgPr>
    </p:bg>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95" y="-27384"/>
            <a:ext cx="12223573" cy="6875887"/>
          </a:xfrm>
          <a:prstGeom prst="rect">
            <a:avLst/>
          </a:prstGeom>
        </p:spPr>
      </p:pic>
      <p:sp>
        <p:nvSpPr>
          <p:cNvPr id="7" name="Text Placeholder 17"/>
          <p:cNvSpPr txBox="1">
            <a:spLocks/>
          </p:cNvSpPr>
          <p:nvPr userDrawn="1"/>
        </p:nvSpPr>
        <p:spPr>
          <a:xfrm>
            <a:off x="800101" y="6057886"/>
            <a:ext cx="3557588" cy="504056"/>
          </a:xfrm>
          <a:prstGeom prst="rect">
            <a:avLst/>
          </a:prstGeom>
        </p:spPr>
        <p:txBody>
          <a:bodyPr anchor="ctr"/>
          <a:lstStyle>
            <a:lvl1pPr marL="0" indent="0" algn="l" defTabSz="914400" rtl="0" eaLnBrk="1" latinLnBrk="0" hangingPunct="1">
              <a:spcBef>
                <a:spcPct val="20000"/>
              </a:spcBef>
              <a:buClr>
                <a:srgbClr val="00B0F0"/>
              </a:buClr>
              <a:buFont typeface="Arial" panose="020B0604020202020204" pitchFamily="34" charset="0"/>
              <a:buNone/>
              <a:defRPr sz="2200" b="1" kern="1200" baseline="0">
                <a:solidFill>
                  <a:srgbClr val="091932"/>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spcBef>
                <a:spcPct val="20000"/>
              </a:spcBef>
              <a:buClr>
                <a:srgbClr val="00B0F0"/>
              </a:buClr>
              <a:buFont typeface="Arial" charset="0"/>
              <a:buChar char="•"/>
              <a:defRPr sz="2000" kern="1200">
                <a:solidFill>
                  <a:srgbClr val="666666"/>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spcBef>
                <a:spcPct val="20000"/>
              </a:spcBef>
              <a:buClr>
                <a:srgbClr val="00B0F0"/>
              </a:buClr>
              <a:buFont typeface="Courier New" charset="0"/>
              <a:buChar char="o"/>
              <a:defRPr sz="2000" kern="1200">
                <a:solidFill>
                  <a:srgbClr val="666666"/>
                </a:solidFill>
                <a:latin typeface="Arial" panose="020B0604020202020204" pitchFamily="34" charset="0"/>
                <a:ea typeface="+mn-ea"/>
                <a:cs typeface="Arial" panose="020B0604020202020204" pitchFamily="34" charset="0"/>
              </a:defRPr>
            </a:lvl3pPr>
            <a:lvl4pPr marL="1714500" indent="-342900" algn="l" defTabSz="914400" rtl="0" eaLnBrk="1" latinLnBrk="0" hangingPunct="1">
              <a:spcBef>
                <a:spcPct val="20000"/>
              </a:spcBef>
              <a:buClr>
                <a:srgbClr val="00B0F0"/>
              </a:buClr>
              <a:buFont typeface="Wingdings" charset="2"/>
              <a:buChar char="§"/>
              <a:defRPr sz="2000" kern="1200">
                <a:solidFill>
                  <a:srgbClr val="666666"/>
                </a:solidFill>
                <a:latin typeface="Arial" panose="020B0604020202020204" pitchFamily="34" charset="0"/>
                <a:ea typeface="+mn-ea"/>
                <a:cs typeface="Arial" panose="020B0604020202020204" pitchFamily="34" charset="0"/>
              </a:defRPr>
            </a:lvl4pPr>
            <a:lvl5pPr marL="2171700" indent="-342900" algn="l" defTabSz="914400" rtl="0" eaLnBrk="1" latinLnBrk="0" hangingPunct="1">
              <a:spcBef>
                <a:spcPct val="20000"/>
              </a:spcBef>
              <a:buClr>
                <a:srgbClr val="00B0F0"/>
              </a:buClr>
              <a:buFont typeface=".HelveticaNeueDeskInterface-Regular" charset="0"/>
              <a:buChar char="-"/>
              <a:defRPr sz="2000" kern="1200">
                <a:solidFill>
                  <a:srgbClr val="666666"/>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1800" b="0" dirty="0" err="1">
                <a:solidFill>
                  <a:prstClr val="white"/>
                </a:solidFill>
                <a:latin typeface="Arial" charset="0"/>
                <a:ea typeface="Arial" charset="0"/>
                <a:cs typeface="Arial" charset="0"/>
              </a:rPr>
              <a:t>www.cranfield.ac.uk</a:t>
            </a:r>
            <a:endParaRPr lang="en-GB" sz="1800" b="0" dirty="0">
              <a:solidFill>
                <a:prstClr val="white"/>
              </a:solidFill>
              <a:latin typeface="Arial" charset="0"/>
              <a:ea typeface="Arial" charset="0"/>
              <a:cs typeface="Arial" charset="0"/>
            </a:endParaRPr>
          </a:p>
        </p:txBody>
      </p:sp>
      <p:sp>
        <p:nvSpPr>
          <p:cNvPr id="9" name="Text Placeholder 8"/>
          <p:cNvSpPr>
            <a:spLocks noGrp="1"/>
          </p:cNvSpPr>
          <p:nvPr>
            <p:ph type="body" sz="quarter" idx="10" hasCustomPrompt="1"/>
          </p:nvPr>
        </p:nvSpPr>
        <p:spPr>
          <a:xfrm>
            <a:off x="5743571" y="2492897"/>
            <a:ext cx="5757864" cy="1789939"/>
          </a:xfrm>
          <a:prstGeom prst="rect">
            <a:avLst/>
          </a:prstGeom>
        </p:spPr>
        <p:txBody>
          <a:bodyPr anchor="ctr"/>
          <a:lstStyle>
            <a:lvl1pPr marL="0" indent="0">
              <a:buNone/>
              <a:defRPr sz="3600" b="1">
                <a:solidFill>
                  <a:schemeClr val="bg1"/>
                </a:solidFill>
                <a:latin typeface="Arial" charset="0"/>
                <a:ea typeface="Arial" charset="0"/>
                <a:cs typeface="Arial" charset="0"/>
              </a:defRPr>
            </a:lvl1pPr>
          </a:lstStyle>
          <a:p>
            <a:pPr lvl="0"/>
            <a:r>
              <a:rPr lang="en-GB" dirty="0"/>
              <a:t>Presentation or Chapter Title, Arial Bold 36pt</a:t>
            </a:r>
            <a:endParaRPr lang="en-US" dirty="0"/>
          </a:p>
        </p:txBody>
      </p:sp>
      <p:sp>
        <p:nvSpPr>
          <p:cNvPr id="10" name="Text Placeholder 8"/>
          <p:cNvSpPr>
            <a:spLocks noGrp="1"/>
          </p:cNvSpPr>
          <p:nvPr>
            <p:ph type="body" sz="quarter" idx="11" hasCustomPrompt="1"/>
          </p:nvPr>
        </p:nvSpPr>
        <p:spPr>
          <a:xfrm>
            <a:off x="5743573" y="4437112"/>
            <a:ext cx="5757865" cy="648072"/>
          </a:xfrm>
          <a:prstGeom prst="rect">
            <a:avLst/>
          </a:prstGeom>
        </p:spPr>
        <p:txBody>
          <a:bodyPr anchor="ctr"/>
          <a:lstStyle>
            <a:lvl1pPr marL="0" indent="0">
              <a:buNone/>
              <a:defRPr sz="2200" b="1">
                <a:solidFill>
                  <a:schemeClr val="bg1"/>
                </a:solidFill>
                <a:latin typeface="Arial" charset="0"/>
                <a:ea typeface="Arial" charset="0"/>
                <a:cs typeface="Arial" charset="0"/>
              </a:defRPr>
            </a:lvl1pPr>
          </a:lstStyle>
          <a:p>
            <a:pPr lvl="0"/>
            <a:r>
              <a:rPr lang="en-GB" dirty="0"/>
              <a:t>Presenter’s Name and Title,</a:t>
            </a:r>
            <a:br>
              <a:rPr lang="en-GB" dirty="0"/>
            </a:br>
            <a:r>
              <a:rPr lang="en-GB" dirty="0"/>
              <a:t>Arial Bold 22pt</a:t>
            </a:r>
            <a:endParaRPr lang="en-US" dirty="0"/>
          </a:p>
        </p:txBody>
      </p:sp>
      <p:sp>
        <p:nvSpPr>
          <p:cNvPr id="5" name="Text Placeholder 8"/>
          <p:cNvSpPr>
            <a:spLocks noGrp="1"/>
          </p:cNvSpPr>
          <p:nvPr>
            <p:ph type="body" sz="quarter" idx="12" hasCustomPrompt="1"/>
          </p:nvPr>
        </p:nvSpPr>
        <p:spPr>
          <a:xfrm>
            <a:off x="5743572" y="5239462"/>
            <a:ext cx="5757864" cy="493795"/>
          </a:xfrm>
          <a:prstGeom prst="rect">
            <a:avLst/>
          </a:prstGeom>
        </p:spPr>
        <p:txBody>
          <a:bodyPr anchor="ctr"/>
          <a:lstStyle>
            <a:lvl1pPr marL="0" indent="0">
              <a:buNone/>
              <a:defRPr sz="2000" b="0">
                <a:solidFill>
                  <a:schemeClr val="bg1"/>
                </a:solidFill>
                <a:latin typeface="Arial" charset="0"/>
                <a:ea typeface="Arial" charset="0"/>
                <a:cs typeface="Arial" charset="0"/>
              </a:defRPr>
            </a:lvl1pPr>
          </a:lstStyle>
          <a:p>
            <a:pPr lvl="0"/>
            <a:r>
              <a:rPr lang="en-GB" dirty="0"/>
              <a:t>Date, Arial 20pt</a:t>
            </a:r>
            <a:endParaRPr lang="en-US" dirty="0"/>
          </a:p>
        </p:txBody>
      </p:sp>
    </p:spTree>
    <p:extLst>
      <p:ext uri="{BB962C8B-B14F-4D97-AF65-F5344CB8AC3E}">
        <p14:creationId xmlns:p14="http://schemas.microsoft.com/office/powerpoint/2010/main" val="83795771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Green">
    <p:bg>
      <p:bgPr>
        <a:solidFill>
          <a:srgbClr val="5B7813"/>
        </a:solidFill>
        <a:effectLst/>
      </p:bgPr>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95" y="-27384"/>
            <a:ext cx="12223573" cy="6875887"/>
          </a:xfrm>
          <a:prstGeom prst="rect">
            <a:avLst/>
          </a:prstGeom>
        </p:spPr>
      </p:pic>
      <p:sp>
        <p:nvSpPr>
          <p:cNvPr id="4" name="Text Placeholder 17"/>
          <p:cNvSpPr txBox="1">
            <a:spLocks/>
          </p:cNvSpPr>
          <p:nvPr userDrawn="1"/>
        </p:nvSpPr>
        <p:spPr>
          <a:xfrm>
            <a:off x="800101" y="6057886"/>
            <a:ext cx="3557588" cy="504056"/>
          </a:xfrm>
          <a:prstGeom prst="rect">
            <a:avLst/>
          </a:prstGeom>
        </p:spPr>
        <p:txBody>
          <a:bodyPr anchor="ctr"/>
          <a:lstStyle>
            <a:lvl1pPr marL="0" indent="0" algn="l" defTabSz="914400" rtl="0" eaLnBrk="1" latinLnBrk="0" hangingPunct="1">
              <a:spcBef>
                <a:spcPct val="20000"/>
              </a:spcBef>
              <a:buClr>
                <a:srgbClr val="00B0F0"/>
              </a:buClr>
              <a:buFont typeface="Arial" panose="020B0604020202020204" pitchFamily="34" charset="0"/>
              <a:buNone/>
              <a:defRPr sz="2200" b="1" kern="1200" baseline="0">
                <a:solidFill>
                  <a:srgbClr val="091932"/>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spcBef>
                <a:spcPct val="20000"/>
              </a:spcBef>
              <a:buClr>
                <a:srgbClr val="00B0F0"/>
              </a:buClr>
              <a:buFont typeface="Arial" charset="0"/>
              <a:buChar char="•"/>
              <a:defRPr sz="2000" kern="1200">
                <a:solidFill>
                  <a:srgbClr val="666666"/>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spcBef>
                <a:spcPct val="20000"/>
              </a:spcBef>
              <a:buClr>
                <a:srgbClr val="00B0F0"/>
              </a:buClr>
              <a:buFont typeface="Courier New" charset="0"/>
              <a:buChar char="o"/>
              <a:defRPr sz="2000" kern="1200">
                <a:solidFill>
                  <a:srgbClr val="666666"/>
                </a:solidFill>
                <a:latin typeface="Arial" panose="020B0604020202020204" pitchFamily="34" charset="0"/>
                <a:ea typeface="+mn-ea"/>
                <a:cs typeface="Arial" panose="020B0604020202020204" pitchFamily="34" charset="0"/>
              </a:defRPr>
            </a:lvl3pPr>
            <a:lvl4pPr marL="1714500" indent="-342900" algn="l" defTabSz="914400" rtl="0" eaLnBrk="1" latinLnBrk="0" hangingPunct="1">
              <a:spcBef>
                <a:spcPct val="20000"/>
              </a:spcBef>
              <a:buClr>
                <a:srgbClr val="00B0F0"/>
              </a:buClr>
              <a:buFont typeface="Wingdings" charset="2"/>
              <a:buChar char="§"/>
              <a:defRPr sz="2000" kern="1200">
                <a:solidFill>
                  <a:srgbClr val="666666"/>
                </a:solidFill>
                <a:latin typeface="Arial" panose="020B0604020202020204" pitchFamily="34" charset="0"/>
                <a:ea typeface="+mn-ea"/>
                <a:cs typeface="Arial" panose="020B0604020202020204" pitchFamily="34" charset="0"/>
              </a:defRPr>
            </a:lvl4pPr>
            <a:lvl5pPr marL="2171700" indent="-342900" algn="l" defTabSz="914400" rtl="0" eaLnBrk="1" latinLnBrk="0" hangingPunct="1">
              <a:spcBef>
                <a:spcPct val="20000"/>
              </a:spcBef>
              <a:buClr>
                <a:srgbClr val="00B0F0"/>
              </a:buClr>
              <a:buFont typeface=".HelveticaNeueDeskInterface-Regular" charset="0"/>
              <a:buChar char="-"/>
              <a:defRPr sz="2000" kern="1200">
                <a:solidFill>
                  <a:srgbClr val="666666"/>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1800" b="0" dirty="0" err="1">
                <a:solidFill>
                  <a:prstClr val="white"/>
                </a:solidFill>
                <a:latin typeface="Arial" charset="0"/>
                <a:ea typeface="Arial" charset="0"/>
                <a:cs typeface="Arial" charset="0"/>
              </a:rPr>
              <a:t>www.cranfield.ac.uk</a:t>
            </a:r>
            <a:endParaRPr lang="en-GB" sz="1800" b="0" dirty="0">
              <a:solidFill>
                <a:prstClr val="white"/>
              </a:solidFill>
              <a:latin typeface="Arial" charset="0"/>
              <a:ea typeface="Arial" charset="0"/>
              <a:cs typeface="Arial" charset="0"/>
            </a:endParaRPr>
          </a:p>
        </p:txBody>
      </p:sp>
      <p:sp>
        <p:nvSpPr>
          <p:cNvPr id="11" name="Text Placeholder 8"/>
          <p:cNvSpPr>
            <a:spLocks noGrp="1"/>
          </p:cNvSpPr>
          <p:nvPr>
            <p:ph type="body" sz="quarter" idx="10" hasCustomPrompt="1"/>
          </p:nvPr>
        </p:nvSpPr>
        <p:spPr>
          <a:xfrm>
            <a:off x="5743571" y="2492897"/>
            <a:ext cx="5757864" cy="1789939"/>
          </a:xfrm>
          <a:prstGeom prst="rect">
            <a:avLst/>
          </a:prstGeom>
        </p:spPr>
        <p:txBody>
          <a:bodyPr anchor="ctr"/>
          <a:lstStyle>
            <a:lvl1pPr marL="0" indent="0">
              <a:buNone/>
              <a:defRPr sz="3600" b="1">
                <a:solidFill>
                  <a:schemeClr val="bg1"/>
                </a:solidFill>
                <a:latin typeface="Arial" charset="0"/>
                <a:ea typeface="Arial" charset="0"/>
                <a:cs typeface="Arial" charset="0"/>
              </a:defRPr>
            </a:lvl1pPr>
          </a:lstStyle>
          <a:p>
            <a:pPr lvl="0"/>
            <a:r>
              <a:rPr lang="en-GB" dirty="0"/>
              <a:t>Presentation or Chapter Title, Arial Bold 36pt</a:t>
            </a:r>
            <a:endParaRPr lang="en-US" dirty="0"/>
          </a:p>
        </p:txBody>
      </p:sp>
      <p:sp>
        <p:nvSpPr>
          <p:cNvPr id="12" name="Text Placeholder 8"/>
          <p:cNvSpPr>
            <a:spLocks noGrp="1"/>
          </p:cNvSpPr>
          <p:nvPr>
            <p:ph type="body" sz="quarter" idx="11" hasCustomPrompt="1"/>
          </p:nvPr>
        </p:nvSpPr>
        <p:spPr>
          <a:xfrm>
            <a:off x="5743573" y="4437112"/>
            <a:ext cx="5757865" cy="648072"/>
          </a:xfrm>
          <a:prstGeom prst="rect">
            <a:avLst/>
          </a:prstGeom>
        </p:spPr>
        <p:txBody>
          <a:bodyPr anchor="ctr"/>
          <a:lstStyle>
            <a:lvl1pPr marL="0" indent="0">
              <a:buNone/>
              <a:defRPr sz="2200" b="1">
                <a:solidFill>
                  <a:schemeClr val="bg1"/>
                </a:solidFill>
                <a:latin typeface="Arial" charset="0"/>
                <a:ea typeface="Arial" charset="0"/>
                <a:cs typeface="Arial" charset="0"/>
              </a:defRPr>
            </a:lvl1pPr>
          </a:lstStyle>
          <a:p>
            <a:pPr lvl="0"/>
            <a:r>
              <a:rPr lang="en-GB" dirty="0"/>
              <a:t>Presenter’s Name and Title,</a:t>
            </a:r>
            <a:br>
              <a:rPr lang="en-GB" dirty="0"/>
            </a:br>
            <a:r>
              <a:rPr lang="en-GB" dirty="0"/>
              <a:t>Arial Bold 22pt</a:t>
            </a:r>
            <a:endParaRPr lang="en-US" dirty="0"/>
          </a:p>
        </p:txBody>
      </p:sp>
      <p:sp>
        <p:nvSpPr>
          <p:cNvPr id="13" name="Text Placeholder 8"/>
          <p:cNvSpPr>
            <a:spLocks noGrp="1"/>
          </p:cNvSpPr>
          <p:nvPr>
            <p:ph type="body" sz="quarter" idx="12" hasCustomPrompt="1"/>
          </p:nvPr>
        </p:nvSpPr>
        <p:spPr>
          <a:xfrm>
            <a:off x="5743572" y="5239462"/>
            <a:ext cx="5757864" cy="493795"/>
          </a:xfrm>
          <a:prstGeom prst="rect">
            <a:avLst/>
          </a:prstGeom>
        </p:spPr>
        <p:txBody>
          <a:bodyPr anchor="ctr"/>
          <a:lstStyle>
            <a:lvl1pPr marL="0" indent="0">
              <a:buNone/>
              <a:defRPr sz="2000" b="0">
                <a:solidFill>
                  <a:schemeClr val="bg1"/>
                </a:solidFill>
                <a:latin typeface="Arial" charset="0"/>
                <a:ea typeface="Arial" charset="0"/>
                <a:cs typeface="Arial" charset="0"/>
              </a:defRPr>
            </a:lvl1pPr>
          </a:lstStyle>
          <a:p>
            <a:pPr lvl="0"/>
            <a:r>
              <a:rPr lang="en-GB" dirty="0"/>
              <a:t>Date, Arial 20pt</a:t>
            </a:r>
            <a:endParaRPr lang="en-US" dirty="0"/>
          </a:p>
        </p:txBody>
      </p:sp>
    </p:spTree>
    <p:extLst>
      <p:ext uri="{BB962C8B-B14F-4D97-AF65-F5344CB8AC3E}">
        <p14:creationId xmlns:p14="http://schemas.microsoft.com/office/powerpoint/2010/main" val="196441674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Pink">
    <p:bg>
      <p:bgPr>
        <a:solidFill>
          <a:srgbClr val="812143"/>
        </a:soli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95" y="-27384"/>
            <a:ext cx="12223573" cy="6875887"/>
          </a:xfrm>
          <a:prstGeom prst="rect">
            <a:avLst/>
          </a:prstGeom>
        </p:spPr>
      </p:pic>
      <p:sp>
        <p:nvSpPr>
          <p:cNvPr id="4" name="Text Placeholder 17"/>
          <p:cNvSpPr txBox="1">
            <a:spLocks/>
          </p:cNvSpPr>
          <p:nvPr userDrawn="1"/>
        </p:nvSpPr>
        <p:spPr>
          <a:xfrm>
            <a:off x="800101" y="6057886"/>
            <a:ext cx="3557588" cy="504056"/>
          </a:xfrm>
          <a:prstGeom prst="rect">
            <a:avLst/>
          </a:prstGeom>
        </p:spPr>
        <p:txBody>
          <a:bodyPr anchor="ctr"/>
          <a:lstStyle>
            <a:lvl1pPr marL="0" indent="0" algn="l" defTabSz="914400" rtl="0" eaLnBrk="1" latinLnBrk="0" hangingPunct="1">
              <a:spcBef>
                <a:spcPct val="20000"/>
              </a:spcBef>
              <a:buClr>
                <a:srgbClr val="00B0F0"/>
              </a:buClr>
              <a:buFont typeface="Arial" panose="020B0604020202020204" pitchFamily="34" charset="0"/>
              <a:buNone/>
              <a:defRPr sz="2200" b="1" kern="1200" baseline="0">
                <a:solidFill>
                  <a:srgbClr val="091932"/>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spcBef>
                <a:spcPct val="20000"/>
              </a:spcBef>
              <a:buClr>
                <a:srgbClr val="00B0F0"/>
              </a:buClr>
              <a:buFont typeface="Arial" charset="0"/>
              <a:buChar char="•"/>
              <a:defRPr sz="2000" kern="1200">
                <a:solidFill>
                  <a:srgbClr val="666666"/>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spcBef>
                <a:spcPct val="20000"/>
              </a:spcBef>
              <a:buClr>
                <a:srgbClr val="00B0F0"/>
              </a:buClr>
              <a:buFont typeface="Courier New" charset="0"/>
              <a:buChar char="o"/>
              <a:defRPr sz="2000" kern="1200">
                <a:solidFill>
                  <a:srgbClr val="666666"/>
                </a:solidFill>
                <a:latin typeface="Arial" panose="020B0604020202020204" pitchFamily="34" charset="0"/>
                <a:ea typeface="+mn-ea"/>
                <a:cs typeface="Arial" panose="020B0604020202020204" pitchFamily="34" charset="0"/>
              </a:defRPr>
            </a:lvl3pPr>
            <a:lvl4pPr marL="1714500" indent="-342900" algn="l" defTabSz="914400" rtl="0" eaLnBrk="1" latinLnBrk="0" hangingPunct="1">
              <a:spcBef>
                <a:spcPct val="20000"/>
              </a:spcBef>
              <a:buClr>
                <a:srgbClr val="00B0F0"/>
              </a:buClr>
              <a:buFont typeface="Wingdings" charset="2"/>
              <a:buChar char="§"/>
              <a:defRPr sz="2000" kern="1200">
                <a:solidFill>
                  <a:srgbClr val="666666"/>
                </a:solidFill>
                <a:latin typeface="Arial" panose="020B0604020202020204" pitchFamily="34" charset="0"/>
                <a:ea typeface="+mn-ea"/>
                <a:cs typeface="Arial" panose="020B0604020202020204" pitchFamily="34" charset="0"/>
              </a:defRPr>
            </a:lvl4pPr>
            <a:lvl5pPr marL="2171700" indent="-342900" algn="l" defTabSz="914400" rtl="0" eaLnBrk="1" latinLnBrk="0" hangingPunct="1">
              <a:spcBef>
                <a:spcPct val="20000"/>
              </a:spcBef>
              <a:buClr>
                <a:srgbClr val="00B0F0"/>
              </a:buClr>
              <a:buFont typeface=".HelveticaNeueDeskInterface-Regular" charset="0"/>
              <a:buChar char="-"/>
              <a:defRPr sz="2000" kern="1200">
                <a:solidFill>
                  <a:srgbClr val="666666"/>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1800" b="0" dirty="0" err="1">
                <a:solidFill>
                  <a:prstClr val="white"/>
                </a:solidFill>
                <a:latin typeface="Arial" charset="0"/>
                <a:ea typeface="Arial" charset="0"/>
                <a:cs typeface="Arial" charset="0"/>
              </a:rPr>
              <a:t>www.cranfield.ac.uk</a:t>
            </a:r>
            <a:endParaRPr lang="en-GB" sz="1800" b="0" dirty="0">
              <a:solidFill>
                <a:prstClr val="white"/>
              </a:solidFill>
              <a:latin typeface="Arial" charset="0"/>
              <a:ea typeface="Arial" charset="0"/>
              <a:cs typeface="Arial" charset="0"/>
            </a:endParaRPr>
          </a:p>
        </p:txBody>
      </p:sp>
      <p:sp>
        <p:nvSpPr>
          <p:cNvPr id="10" name="Text Placeholder 8"/>
          <p:cNvSpPr>
            <a:spLocks noGrp="1"/>
          </p:cNvSpPr>
          <p:nvPr>
            <p:ph type="body" sz="quarter" idx="10" hasCustomPrompt="1"/>
          </p:nvPr>
        </p:nvSpPr>
        <p:spPr>
          <a:xfrm>
            <a:off x="5743571" y="2492897"/>
            <a:ext cx="5757864" cy="1789939"/>
          </a:xfrm>
          <a:prstGeom prst="rect">
            <a:avLst/>
          </a:prstGeom>
        </p:spPr>
        <p:txBody>
          <a:bodyPr anchor="ctr"/>
          <a:lstStyle>
            <a:lvl1pPr marL="0" indent="0">
              <a:buNone/>
              <a:defRPr sz="3600" b="1">
                <a:solidFill>
                  <a:schemeClr val="bg1"/>
                </a:solidFill>
                <a:latin typeface="Arial" charset="0"/>
                <a:ea typeface="Arial" charset="0"/>
                <a:cs typeface="Arial" charset="0"/>
              </a:defRPr>
            </a:lvl1pPr>
          </a:lstStyle>
          <a:p>
            <a:pPr lvl="0"/>
            <a:r>
              <a:rPr lang="en-GB" dirty="0"/>
              <a:t>Presentation or Chapter Title, Arial Bold 36pt</a:t>
            </a:r>
            <a:endParaRPr lang="en-US" dirty="0"/>
          </a:p>
        </p:txBody>
      </p:sp>
      <p:sp>
        <p:nvSpPr>
          <p:cNvPr id="11" name="Text Placeholder 8"/>
          <p:cNvSpPr>
            <a:spLocks noGrp="1"/>
          </p:cNvSpPr>
          <p:nvPr>
            <p:ph type="body" sz="quarter" idx="11" hasCustomPrompt="1"/>
          </p:nvPr>
        </p:nvSpPr>
        <p:spPr>
          <a:xfrm>
            <a:off x="5743573" y="4437112"/>
            <a:ext cx="5757865" cy="648072"/>
          </a:xfrm>
          <a:prstGeom prst="rect">
            <a:avLst/>
          </a:prstGeom>
        </p:spPr>
        <p:txBody>
          <a:bodyPr anchor="ctr"/>
          <a:lstStyle>
            <a:lvl1pPr marL="0" indent="0">
              <a:buNone/>
              <a:defRPr sz="2200" b="1">
                <a:solidFill>
                  <a:schemeClr val="bg1"/>
                </a:solidFill>
                <a:latin typeface="Arial" charset="0"/>
                <a:ea typeface="Arial" charset="0"/>
                <a:cs typeface="Arial" charset="0"/>
              </a:defRPr>
            </a:lvl1pPr>
          </a:lstStyle>
          <a:p>
            <a:pPr lvl="0"/>
            <a:r>
              <a:rPr lang="en-GB" dirty="0"/>
              <a:t>Presenter’s Name and Title,</a:t>
            </a:r>
            <a:br>
              <a:rPr lang="en-GB" dirty="0"/>
            </a:br>
            <a:r>
              <a:rPr lang="en-GB" dirty="0"/>
              <a:t>Arial Bold 22pt</a:t>
            </a:r>
            <a:endParaRPr lang="en-US" dirty="0"/>
          </a:p>
        </p:txBody>
      </p:sp>
      <p:sp>
        <p:nvSpPr>
          <p:cNvPr id="12" name="Text Placeholder 8"/>
          <p:cNvSpPr>
            <a:spLocks noGrp="1"/>
          </p:cNvSpPr>
          <p:nvPr>
            <p:ph type="body" sz="quarter" idx="12" hasCustomPrompt="1"/>
          </p:nvPr>
        </p:nvSpPr>
        <p:spPr>
          <a:xfrm>
            <a:off x="5743572" y="5239462"/>
            <a:ext cx="5757864" cy="493795"/>
          </a:xfrm>
          <a:prstGeom prst="rect">
            <a:avLst/>
          </a:prstGeom>
        </p:spPr>
        <p:txBody>
          <a:bodyPr anchor="ctr"/>
          <a:lstStyle>
            <a:lvl1pPr marL="0" indent="0">
              <a:buNone/>
              <a:defRPr sz="2000" b="0">
                <a:solidFill>
                  <a:schemeClr val="bg1"/>
                </a:solidFill>
                <a:latin typeface="Arial" charset="0"/>
                <a:ea typeface="Arial" charset="0"/>
                <a:cs typeface="Arial" charset="0"/>
              </a:defRPr>
            </a:lvl1pPr>
          </a:lstStyle>
          <a:p>
            <a:pPr lvl="0"/>
            <a:r>
              <a:rPr lang="en-GB" dirty="0"/>
              <a:t>Date, Arial 20pt</a:t>
            </a:r>
            <a:endParaRPr lang="en-US" dirty="0"/>
          </a:p>
        </p:txBody>
      </p:sp>
    </p:spTree>
    <p:extLst>
      <p:ext uri="{BB962C8B-B14F-4D97-AF65-F5344CB8AC3E}">
        <p14:creationId xmlns:p14="http://schemas.microsoft.com/office/powerpoint/2010/main" val="78516865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Purple">
    <p:bg>
      <p:bgPr>
        <a:solidFill>
          <a:srgbClr val="442B58"/>
        </a:soli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95" y="-27384"/>
            <a:ext cx="12223573" cy="6875887"/>
          </a:xfrm>
          <a:prstGeom prst="rect">
            <a:avLst/>
          </a:prstGeom>
        </p:spPr>
      </p:pic>
      <p:sp>
        <p:nvSpPr>
          <p:cNvPr id="3" name="Text Placeholder 17"/>
          <p:cNvSpPr txBox="1">
            <a:spLocks/>
          </p:cNvSpPr>
          <p:nvPr userDrawn="1"/>
        </p:nvSpPr>
        <p:spPr>
          <a:xfrm>
            <a:off x="800101" y="6057886"/>
            <a:ext cx="3557588" cy="504056"/>
          </a:xfrm>
          <a:prstGeom prst="rect">
            <a:avLst/>
          </a:prstGeom>
        </p:spPr>
        <p:txBody>
          <a:bodyPr anchor="ctr"/>
          <a:lstStyle>
            <a:lvl1pPr marL="0" indent="0" algn="l" defTabSz="914400" rtl="0" eaLnBrk="1" latinLnBrk="0" hangingPunct="1">
              <a:spcBef>
                <a:spcPct val="20000"/>
              </a:spcBef>
              <a:buClr>
                <a:srgbClr val="00B0F0"/>
              </a:buClr>
              <a:buFont typeface="Arial" panose="020B0604020202020204" pitchFamily="34" charset="0"/>
              <a:buNone/>
              <a:defRPr sz="2200" b="1" kern="1200" baseline="0">
                <a:solidFill>
                  <a:srgbClr val="091932"/>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spcBef>
                <a:spcPct val="20000"/>
              </a:spcBef>
              <a:buClr>
                <a:srgbClr val="00B0F0"/>
              </a:buClr>
              <a:buFont typeface="Arial" charset="0"/>
              <a:buChar char="•"/>
              <a:defRPr sz="2000" kern="1200">
                <a:solidFill>
                  <a:srgbClr val="666666"/>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spcBef>
                <a:spcPct val="20000"/>
              </a:spcBef>
              <a:buClr>
                <a:srgbClr val="00B0F0"/>
              </a:buClr>
              <a:buFont typeface="Courier New" charset="0"/>
              <a:buChar char="o"/>
              <a:defRPr sz="2000" kern="1200">
                <a:solidFill>
                  <a:srgbClr val="666666"/>
                </a:solidFill>
                <a:latin typeface="Arial" panose="020B0604020202020204" pitchFamily="34" charset="0"/>
                <a:ea typeface="+mn-ea"/>
                <a:cs typeface="Arial" panose="020B0604020202020204" pitchFamily="34" charset="0"/>
              </a:defRPr>
            </a:lvl3pPr>
            <a:lvl4pPr marL="1714500" indent="-342900" algn="l" defTabSz="914400" rtl="0" eaLnBrk="1" latinLnBrk="0" hangingPunct="1">
              <a:spcBef>
                <a:spcPct val="20000"/>
              </a:spcBef>
              <a:buClr>
                <a:srgbClr val="00B0F0"/>
              </a:buClr>
              <a:buFont typeface="Wingdings" charset="2"/>
              <a:buChar char="§"/>
              <a:defRPr sz="2000" kern="1200">
                <a:solidFill>
                  <a:srgbClr val="666666"/>
                </a:solidFill>
                <a:latin typeface="Arial" panose="020B0604020202020204" pitchFamily="34" charset="0"/>
                <a:ea typeface="+mn-ea"/>
                <a:cs typeface="Arial" panose="020B0604020202020204" pitchFamily="34" charset="0"/>
              </a:defRPr>
            </a:lvl4pPr>
            <a:lvl5pPr marL="2171700" indent="-342900" algn="l" defTabSz="914400" rtl="0" eaLnBrk="1" latinLnBrk="0" hangingPunct="1">
              <a:spcBef>
                <a:spcPct val="20000"/>
              </a:spcBef>
              <a:buClr>
                <a:srgbClr val="00B0F0"/>
              </a:buClr>
              <a:buFont typeface=".HelveticaNeueDeskInterface-Regular" charset="0"/>
              <a:buChar char="-"/>
              <a:defRPr sz="2000" kern="1200">
                <a:solidFill>
                  <a:srgbClr val="666666"/>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1800" b="0" dirty="0" err="1">
                <a:solidFill>
                  <a:prstClr val="white"/>
                </a:solidFill>
                <a:latin typeface="Arial" charset="0"/>
                <a:ea typeface="Arial" charset="0"/>
                <a:cs typeface="Arial" charset="0"/>
              </a:rPr>
              <a:t>www.cranfield.ac.uk</a:t>
            </a:r>
            <a:endParaRPr lang="en-GB" sz="1800" b="0" dirty="0">
              <a:solidFill>
                <a:prstClr val="white"/>
              </a:solidFill>
              <a:latin typeface="Arial" charset="0"/>
              <a:ea typeface="Arial" charset="0"/>
              <a:cs typeface="Arial" charset="0"/>
            </a:endParaRPr>
          </a:p>
        </p:txBody>
      </p:sp>
      <p:sp>
        <p:nvSpPr>
          <p:cNvPr id="8" name="Text Placeholder 8"/>
          <p:cNvSpPr>
            <a:spLocks noGrp="1"/>
          </p:cNvSpPr>
          <p:nvPr>
            <p:ph type="body" sz="quarter" idx="10" hasCustomPrompt="1"/>
          </p:nvPr>
        </p:nvSpPr>
        <p:spPr>
          <a:xfrm>
            <a:off x="5743571" y="2492897"/>
            <a:ext cx="5757864" cy="1789939"/>
          </a:xfrm>
          <a:prstGeom prst="rect">
            <a:avLst/>
          </a:prstGeom>
        </p:spPr>
        <p:txBody>
          <a:bodyPr anchor="ctr"/>
          <a:lstStyle>
            <a:lvl1pPr marL="0" indent="0">
              <a:buNone/>
              <a:defRPr sz="3600" b="1">
                <a:solidFill>
                  <a:schemeClr val="bg1"/>
                </a:solidFill>
                <a:latin typeface="Arial" charset="0"/>
                <a:ea typeface="Arial" charset="0"/>
                <a:cs typeface="Arial" charset="0"/>
              </a:defRPr>
            </a:lvl1pPr>
          </a:lstStyle>
          <a:p>
            <a:pPr lvl="0"/>
            <a:r>
              <a:rPr lang="en-GB" dirty="0"/>
              <a:t>Presentation or Chapter Title, Arial Bold 36pt</a:t>
            </a:r>
            <a:endParaRPr lang="en-US" dirty="0"/>
          </a:p>
        </p:txBody>
      </p:sp>
      <p:sp>
        <p:nvSpPr>
          <p:cNvPr id="9" name="Text Placeholder 8"/>
          <p:cNvSpPr>
            <a:spLocks noGrp="1"/>
          </p:cNvSpPr>
          <p:nvPr>
            <p:ph type="body" sz="quarter" idx="11" hasCustomPrompt="1"/>
          </p:nvPr>
        </p:nvSpPr>
        <p:spPr>
          <a:xfrm>
            <a:off x="5743573" y="4437112"/>
            <a:ext cx="5757865" cy="648072"/>
          </a:xfrm>
          <a:prstGeom prst="rect">
            <a:avLst/>
          </a:prstGeom>
        </p:spPr>
        <p:txBody>
          <a:bodyPr anchor="ctr"/>
          <a:lstStyle>
            <a:lvl1pPr marL="0" indent="0">
              <a:buNone/>
              <a:defRPr sz="2200" b="1">
                <a:solidFill>
                  <a:schemeClr val="bg1"/>
                </a:solidFill>
                <a:latin typeface="Arial" charset="0"/>
                <a:ea typeface="Arial" charset="0"/>
                <a:cs typeface="Arial" charset="0"/>
              </a:defRPr>
            </a:lvl1pPr>
          </a:lstStyle>
          <a:p>
            <a:pPr lvl="0"/>
            <a:r>
              <a:rPr lang="en-GB" dirty="0"/>
              <a:t>Presenter’s Name and Title,</a:t>
            </a:r>
            <a:br>
              <a:rPr lang="en-GB" dirty="0"/>
            </a:br>
            <a:r>
              <a:rPr lang="en-GB" dirty="0"/>
              <a:t>Arial Bold 22pt</a:t>
            </a:r>
            <a:endParaRPr lang="en-US" dirty="0"/>
          </a:p>
        </p:txBody>
      </p:sp>
      <p:sp>
        <p:nvSpPr>
          <p:cNvPr id="10" name="Text Placeholder 8"/>
          <p:cNvSpPr>
            <a:spLocks noGrp="1"/>
          </p:cNvSpPr>
          <p:nvPr>
            <p:ph type="body" sz="quarter" idx="12" hasCustomPrompt="1"/>
          </p:nvPr>
        </p:nvSpPr>
        <p:spPr>
          <a:xfrm>
            <a:off x="5743572" y="5239462"/>
            <a:ext cx="5757864" cy="493795"/>
          </a:xfrm>
          <a:prstGeom prst="rect">
            <a:avLst/>
          </a:prstGeom>
        </p:spPr>
        <p:txBody>
          <a:bodyPr anchor="ctr"/>
          <a:lstStyle>
            <a:lvl1pPr marL="0" indent="0">
              <a:buNone/>
              <a:defRPr sz="2000" b="0">
                <a:solidFill>
                  <a:schemeClr val="bg1"/>
                </a:solidFill>
                <a:latin typeface="Arial" charset="0"/>
                <a:ea typeface="Arial" charset="0"/>
                <a:cs typeface="Arial" charset="0"/>
              </a:defRPr>
            </a:lvl1pPr>
          </a:lstStyle>
          <a:p>
            <a:pPr lvl="0"/>
            <a:r>
              <a:rPr lang="en-GB" dirty="0"/>
              <a:t>Date, Arial 20pt</a:t>
            </a:r>
            <a:endParaRPr lang="en-US" dirty="0"/>
          </a:p>
        </p:txBody>
      </p:sp>
    </p:spTree>
    <p:extLst>
      <p:ext uri="{BB962C8B-B14F-4D97-AF65-F5344CB8AC3E}">
        <p14:creationId xmlns:p14="http://schemas.microsoft.com/office/powerpoint/2010/main" val="70777318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Red">
    <p:bg>
      <p:bgPr>
        <a:solidFill>
          <a:srgbClr val="820E21"/>
        </a:soli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95" y="-27384"/>
            <a:ext cx="12223573" cy="6875887"/>
          </a:xfrm>
          <a:prstGeom prst="rect">
            <a:avLst/>
          </a:prstGeom>
        </p:spPr>
      </p:pic>
      <p:sp>
        <p:nvSpPr>
          <p:cNvPr id="3" name="Text Placeholder 17"/>
          <p:cNvSpPr txBox="1">
            <a:spLocks/>
          </p:cNvSpPr>
          <p:nvPr userDrawn="1"/>
        </p:nvSpPr>
        <p:spPr>
          <a:xfrm>
            <a:off x="800101" y="6057886"/>
            <a:ext cx="3557588" cy="504056"/>
          </a:xfrm>
          <a:prstGeom prst="rect">
            <a:avLst/>
          </a:prstGeom>
        </p:spPr>
        <p:txBody>
          <a:bodyPr anchor="ctr"/>
          <a:lstStyle>
            <a:lvl1pPr marL="0" indent="0" algn="l" defTabSz="914400" rtl="0" eaLnBrk="1" latinLnBrk="0" hangingPunct="1">
              <a:spcBef>
                <a:spcPct val="20000"/>
              </a:spcBef>
              <a:buClr>
                <a:srgbClr val="00B0F0"/>
              </a:buClr>
              <a:buFont typeface="Arial" panose="020B0604020202020204" pitchFamily="34" charset="0"/>
              <a:buNone/>
              <a:defRPr sz="2200" b="1" kern="1200" baseline="0">
                <a:solidFill>
                  <a:srgbClr val="091932"/>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spcBef>
                <a:spcPct val="20000"/>
              </a:spcBef>
              <a:buClr>
                <a:srgbClr val="00B0F0"/>
              </a:buClr>
              <a:buFont typeface="Arial" charset="0"/>
              <a:buChar char="•"/>
              <a:defRPr sz="2000" kern="1200">
                <a:solidFill>
                  <a:srgbClr val="666666"/>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spcBef>
                <a:spcPct val="20000"/>
              </a:spcBef>
              <a:buClr>
                <a:srgbClr val="00B0F0"/>
              </a:buClr>
              <a:buFont typeface="Courier New" charset="0"/>
              <a:buChar char="o"/>
              <a:defRPr sz="2000" kern="1200">
                <a:solidFill>
                  <a:srgbClr val="666666"/>
                </a:solidFill>
                <a:latin typeface="Arial" panose="020B0604020202020204" pitchFamily="34" charset="0"/>
                <a:ea typeface="+mn-ea"/>
                <a:cs typeface="Arial" panose="020B0604020202020204" pitchFamily="34" charset="0"/>
              </a:defRPr>
            </a:lvl3pPr>
            <a:lvl4pPr marL="1714500" indent="-342900" algn="l" defTabSz="914400" rtl="0" eaLnBrk="1" latinLnBrk="0" hangingPunct="1">
              <a:spcBef>
                <a:spcPct val="20000"/>
              </a:spcBef>
              <a:buClr>
                <a:srgbClr val="00B0F0"/>
              </a:buClr>
              <a:buFont typeface="Wingdings" charset="2"/>
              <a:buChar char="§"/>
              <a:defRPr sz="2000" kern="1200">
                <a:solidFill>
                  <a:srgbClr val="666666"/>
                </a:solidFill>
                <a:latin typeface="Arial" panose="020B0604020202020204" pitchFamily="34" charset="0"/>
                <a:ea typeface="+mn-ea"/>
                <a:cs typeface="Arial" panose="020B0604020202020204" pitchFamily="34" charset="0"/>
              </a:defRPr>
            </a:lvl4pPr>
            <a:lvl5pPr marL="2171700" indent="-342900" algn="l" defTabSz="914400" rtl="0" eaLnBrk="1" latinLnBrk="0" hangingPunct="1">
              <a:spcBef>
                <a:spcPct val="20000"/>
              </a:spcBef>
              <a:buClr>
                <a:srgbClr val="00B0F0"/>
              </a:buClr>
              <a:buFont typeface=".HelveticaNeueDeskInterface-Regular" charset="0"/>
              <a:buChar char="-"/>
              <a:defRPr sz="2000" kern="1200">
                <a:solidFill>
                  <a:srgbClr val="666666"/>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1800" b="0" dirty="0" err="1">
                <a:solidFill>
                  <a:prstClr val="white"/>
                </a:solidFill>
                <a:latin typeface="Arial" charset="0"/>
                <a:ea typeface="Arial" charset="0"/>
                <a:cs typeface="Arial" charset="0"/>
              </a:rPr>
              <a:t>www.cranfield.ac.uk</a:t>
            </a:r>
            <a:endParaRPr lang="en-GB" sz="1800" b="0" dirty="0">
              <a:solidFill>
                <a:prstClr val="white"/>
              </a:solidFill>
              <a:latin typeface="Arial" charset="0"/>
              <a:ea typeface="Arial" charset="0"/>
              <a:cs typeface="Arial" charset="0"/>
            </a:endParaRPr>
          </a:p>
        </p:txBody>
      </p:sp>
      <p:sp>
        <p:nvSpPr>
          <p:cNvPr id="9" name="Text Placeholder 8"/>
          <p:cNvSpPr>
            <a:spLocks noGrp="1"/>
          </p:cNvSpPr>
          <p:nvPr>
            <p:ph type="body" sz="quarter" idx="10" hasCustomPrompt="1"/>
          </p:nvPr>
        </p:nvSpPr>
        <p:spPr>
          <a:xfrm>
            <a:off x="5743571" y="2492897"/>
            <a:ext cx="5757864" cy="1789939"/>
          </a:xfrm>
          <a:prstGeom prst="rect">
            <a:avLst/>
          </a:prstGeom>
        </p:spPr>
        <p:txBody>
          <a:bodyPr anchor="ctr"/>
          <a:lstStyle>
            <a:lvl1pPr marL="0" indent="0">
              <a:buNone/>
              <a:defRPr sz="3600" b="1">
                <a:solidFill>
                  <a:schemeClr val="bg1"/>
                </a:solidFill>
                <a:latin typeface="Arial" charset="0"/>
                <a:ea typeface="Arial" charset="0"/>
                <a:cs typeface="Arial" charset="0"/>
              </a:defRPr>
            </a:lvl1pPr>
          </a:lstStyle>
          <a:p>
            <a:pPr lvl="0"/>
            <a:r>
              <a:rPr lang="en-GB" dirty="0"/>
              <a:t>Presentation or Chapter Title, Arial Bold 36pt</a:t>
            </a:r>
            <a:endParaRPr lang="en-US" dirty="0"/>
          </a:p>
        </p:txBody>
      </p:sp>
      <p:sp>
        <p:nvSpPr>
          <p:cNvPr id="10" name="Text Placeholder 8"/>
          <p:cNvSpPr>
            <a:spLocks noGrp="1"/>
          </p:cNvSpPr>
          <p:nvPr>
            <p:ph type="body" sz="quarter" idx="11" hasCustomPrompt="1"/>
          </p:nvPr>
        </p:nvSpPr>
        <p:spPr>
          <a:xfrm>
            <a:off x="5743573" y="4437112"/>
            <a:ext cx="5757865" cy="648072"/>
          </a:xfrm>
          <a:prstGeom prst="rect">
            <a:avLst/>
          </a:prstGeom>
        </p:spPr>
        <p:txBody>
          <a:bodyPr anchor="ctr"/>
          <a:lstStyle>
            <a:lvl1pPr marL="0" indent="0">
              <a:buNone/>
              <a:defRPr sz="2200" b="1">
                <a:solidFill>
                  <a:schemeClr val="bg1"/>
                </a:solidFill>
                <a:latin typeface="Arial" charset="0"/>
                <a:ea typeface="Arial" charset="0"/>
                <a:cs typeface="Arial" charset="0"/>
              </a:defRPr>
            </a:lvl1pPr>
          </a:lstStyle>
          <a:p>
            <a:pPr lvl="0"/>
            <a:r>
              <a:rPr lang="en-GB" dirty="0"/>
              <a:t>Presenter’s Name and Title,</a:t>
            </a:r>
            <a:br>
              <a:rPr lang="en-GB" dirty="0"/>
            </a:br>
            <a:r>
              <a:rPr lang="en-GB" dirty="0"/>
              <a:t>Arial Bold 22pt</a:t>
            </a:r>
            <a:endParaRPr lang="en-US" dirty="0"/>
          </a:p>
        </p:txBody>
      </p:sp>
      <p:sp>
        <p:nvSpPr>
          <p:cNvPr id="11" name="Text Placeholder 8"/>
          <p:cNvSpPr>
            <a:spLocks noGrp="1"/>
          </p:cNvSpPr>
          <p:nvPr>
            <p:ph type="body" sz="quarter" idx="12" hasCustomPrompt="1"/>
          </p:nvPr>
        </p:nvSpPr>
        <p:spPr>
          <a:xfrm>
            <a:off x="5743572" y="5239462"/>
            <a:ext cx="5757864" cy="493795"/>
          </a:xfrm>
          <a:prstGeom prst="rect">
            <a:avLst/>
          </a:prstGeom>
        </p:spPr>
        <p:txBody>
          <a:bodyPr anchor="ctr"/>
          <a:lstStyle>
            <a:lvl1pPr marL="0" indent="0">
              <a:buNone/>
              <a:defRPr sz="2000" b="0">
                <a:solidFill>
                  <a:schemeClr val="bg1"/>
                </a:solidFill>
                <a:latin typeface="Arial" charset="0"/>
                <a:ea typeface="Arial" charset="0"/>
                <a:cs typeface="Arial" charset="0"/>
              </a:defRPr>
            </a:lvl1pPr>
          </a:lstStyle>
          <a:p>
            <a:pPr lvl="0"/>
            <a:r>
              <a:rPr lang="en-GB" dirty="0"/>
              <a:t>Date, Arial 20pt</a:t>
            </a:r>
            <a:endParaRPr lang="en-US" dirty="0"/>
          </a:p>
        </p:txBody>
      </p:sp>
    </p:spTree>
    <p:extLst>
      <p:ext uri="{BB962C8B-B14F-4D97-AF65-F5344CB8AC3E}">
        <p14:creationId xmlns:p14="http://schemas.microsoft.com/office/powerpoint/2010/main" val="140994621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Yellow">
    <p:bg>
      <p:bgPr>
        <a:solidFill>
          <a:srgbClr val="DD7A0F"/>
        </a:soli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95" y="-27384"/>
            <a:ext cx="12223573" cy="6875887"/>
          </a:xfrm>
          <a:prstGeom prst="rect">
            <a:avLst/>
          </a:prstGeom>
        </p:spPr>
      </p:pic>
      <p:sp>
        <p:nvSpPr>
          <p:cNvPr id="3" name="Text Placeholder 17"/>
          <p:cNvSpPr txBox="1">
            <a:spLocks/>
          </p:cNvSpPr>
          <p:nvPr userDrawn="1"/>
        </p:nvSpPr>
        <p:spPr>
          <a:xfrm>
            <a:off x="800101" y="6057886"/>
            <a:ext cx="3557588" cy="504056"/>
          </a:xfrm>
          <a:prstGeom prst="rect">
            <a:avLst/>
          </a:prstGeom>
        </p:spPr>
        <p:txBody>
          <a:bodyPr anchor="ctr"/>
          <a:lstStyle>
            <a:lvl1pPr marL="0" indent="0" algn="l" defTabSz="914400" rtl="0" eaLnBrk="1" latinLnBrk="0" hangingPunct="1">
              <a:spcBef>
                <a:spcPct val="20000"/>
              </a:spcBef>
              <a:buClr>
                <a:srgbClr val="00B0F0"/>
              </a:buClr>
              <a:buFont typeface="Arial" panose="020B0604020202020204" pitchFamily="34" charset="0"/>
              <a:buNone/>
              <a:defRPr sz="2200" b="1" kern="1200" baseline="0">
                <a:solidFill>
                  <a:srgbClr val="091932"/>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spcBef>
                <a:spcPct val="20000"/>
              </a:spcBef>
              <a:buClr>
                <a:srgbClr val="00B0F0"/>
              </a:buClr>
              <a:buFont typeface="Arial" charset="0"/>
              <a:buChar char="•"/>
              <a:defRPr sz="2000" kern="1200">
                <a:solidFill>
                  <a:srgbClr val="666666"/>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spcBef>
                <a:spcPct val="20000"/>
              </a:spcBef>
              <a:buClr>
                <a:srgbClr val="00B0F0"/>
              </a:buClr>
              <a:buFont typeface="Courier New" charset="0"/>
              <a:buChar char="o"/>
              <a:defRPr sz="2000" kern="1200">
                <a:solidFill>
                  <a:srgbClr val="666666"/>
                </a:solidFill>
                <a:latin typeface="Arial" panose="020B0604020202020204" pitchFamily="34" charset="0"/>
                <a:ea typeface="+mn-ea"/>
                <a:cs typeface="Arial" panose="020B0604020202020204" pitchFamily="34" charset="0"/>
              </a:defRPr>
            </a:lvl3pPr>
            <a:lvl4pPr marL="1714500" indent="-342900" algn="l" defTabSz="914400" rtl="0" eaLnBrk="1" latinLnBrk="0" hangingPunct="1">
              <a:spcBef>
                <a:spcPct val="20000"/>
              </a:spcBef>
              <a:buClr>
                <a:srgbClr val="00B0F0"/>
              </a:buClr>
              <a:buFont typeface="Wingdings" charset="2"/>
              <a:buChar char="§"/>
              <a:defRPr sz="2000" kern="1200">
                <a:solidFill>
                  <a:srgbClr val="666666"/>
                </a:solidFill>
                <a:latin typeface="Arial" panose="020B0604020202020204" pitchFamily="34" charset="0"/>
                <a:ea typeface="+mn-ea"/>
                <a:cs typeface="Arial" panose="020B0604020202020204" pitchFamily="34" charset="0"/>
              </a:defRPr>
            </a:lvl4pPr>
            <a:lvl5pPr marL="2171700" indent="-342900" algn="l" defTabSz="914400" rtl="0" eaLnBrk="1" latinLnBrk="0" hangingPunct="1">
              <a:spcBef>
                <a:spcPct val="20000"/>
              </a:spcBef>
              <a:buClr>
                <a:srgbClr val="00B0F0"/>
              </a:buClr>
              <a:buFont typeface=".HelveticaNeueDeskInterface-Regular" charset="0"/>
              <a:buChar char="-"/>
              <a:defRPr sz="2000" kern="1200">
                <a:solidFill>
                  <a:srgbClr val="666666"/>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1800" b="0" dirty="0" err="1">
                <a:solidFill>
                  <a:srgbClr val="0C406D"/>
                </a:solidFill>
                <a:latin typeface="Arial" charset="0"/>
                <a:ea typeface="Arial" charset="0"/>
                <a:cs typeface="Arial" charset="0"/>
              </a:rPr>
              <a:t>www.cranfield.ac.uk</a:t>
            </a:r>
            <a:endParaRPr lang="en-GB" sz="1800" b="0" dirty="0">
              <a:solidFill>
                <a:srgbClr val="0C406D"/>
              </a:solidFill>
              <a:latin typeface="Arial" charset="0"/>
              <a:ea typeface="Arial" charset="0"/>
              <a:cs typeface="Arial" charset="0"/>
            </a:endParaRPr>
          </a:p>
        </p:txBody>
      </p:sp>
      <p:sp>
        <p:nvSpPr>
          <p:cNvPr id="9" name="Text Placeholder 8"/>
          <p:cNvSpPr>
            <a:spLocks noGrp="1"/>
          </p:cNvSpPr>
          <p:nvPr>
            <p:ph type="body" sz="quarter" idx="10" hasCustomPrompt="1"/>
          </p:nvPr>
        </p:nvSpPr>
        <p:spPr>
          <a:xfrm>
            <a:off x="5743571" y="2492897"/>
            <a:ext cx="5757864" cy="1789939"/>
          </a:xfrm>
          <a:prstGeom prst="rect">
            <a:avLst/>
          </a:prstGeom>
        </p:spPr>
        <p:txBody>
          <a:bodyPr anchor="ctr"/>
          <a:lstStyle>
            <a:lvl1pPr marL="0" indent="0">
              <a:buNone/>
              <a:defRPr sz="3600" b="1">
                <a:solidFill>
                  <a:schemeClr val="bg1"/>
                </a:solidFill>
                <a:latin typeface="Arial" charset="0"/>
                <a:ea typeface="Arial" charset="0"/>
                <a:cs typeface="Arial" charset="0"/>
              </a:defRPr>
            </a:lvl1pPr>
          </a:lstStyle>
          <a:p>
            <a:pPr lvl="0"/>
            <a:r>
              <a:rPr lang="en-GB" dirty="0"/>
              <a:t>Presentation or Chapter Title, Arial Bold 36pt</a:t>
            </a:r>
            <a:endParaRPr lang="en-US" dirty="0"/>
          </a:p>
        </p:txBody>
      </p:sp>
      <p:sp>
        <p:nvSpPr>
          <p:cNvPr id="10" name="Text Placeholder 8"/>
          <p:cNvSpPr>
            <a:spLocks noGrp="1"/>
          </p:cNvSpPr>
          <p:nvPr>
            <p:ph type="body" sz="quarter" idx="11" hasCustomPrompt="1"/>
          </p:nvPr>
        </p:nvSpPr>
        <p:spPr>
          <a:xfrm>
            <a:off x="5743573" y="4437112"/>
            <a:ext cx="5757865" cy="648072"/>
          </a:xfrm>
          <a:prstGeom prst="rect">
            <a:avLst/>
          </a:prstGeom>
        </p:spPr>
        <p:txBody>
          <a:bodyPr anchor="ctr"/>
          <a:lstStyle>
            <a:lvl1pPr marL="0" indent="0">
              <a:buNone/>
              <a:defRPr sz="2200" b="1">
                <a:solidFill>
                  <a:schemeClr val="bg1"/>
                </a:solidFill>
                <a:latin typeface="Arial" charset="0"/>
                <a:ea typeface="Arial" charset="0"/>
                <a:cs typeface="Arial" charset="0"/>
              </a:defRPr>
            </a:lvl1pPr>
          </a:lstStyle>
          <a:p>
            <a:pPr lvl="0"/>
            <a:r>
              <a:rPr lang="en-GB" dirty="0"/>
              <a:t>Presenter’s Name and Title,</a:t>
            </a:r>
            <a:br>
              <a:rPr lang="en-GB" dirty="0"/>
            </a:br>
            <a:r>
              <a:rPr lang="en-GB" dirty="0"/>
              <a:t>Arial Bold 22pt</a:t>
            </a:r>
            <a:endParaRPr lang="en-US" dirty="0"/>
          </a:p>
        </p:txBody>
      </p:sp>
      <p:sp>
        <p:nvSpPr>
          <p:cNvPr id="11" name="Text Placeholder 8"/>
          <p:cNvSpPr>
            <a:spLocks noGrp="1"/>
          </p:cNvSpPr>
          <p:nvPr>
            <p:ph type="body" sz="quarter" idx="12" hasCustomPrompt="1"/>
          </p:nvPr>
        </p:nvSpPr>
        <p:spPr>
          <a:xfrm>
            <a:off x="5743572" y="5239462"/>
            <a:ext cx="5757864" cy="493795"/>
          </a:xfrm>
          <a:prstGeom prst="rect">
            <a:avLst/>
          </a:prstGeom>
        </p:spPr>
        <p:txBody>
          <a:bodyPr anchor="ctr"/>
          <a:lstStyle>
            <a:lvl1pPr marL="0" indent="0">
              <a:buNone/>
              <a:defRPr sz="2000" b="0">
                <a:solidFill>
                  <a:schemeClr val="bg1"/>
                </a:solidFill>
                <a:latin typeface="Arial" charset="0"/>
                <a:ea typeface="Arial" charset="0"/>
                <a:cs typeface="Arial" charset="0"/>
              </a:defRPr>
            </a:lvl1pPr>
          </a:lstStyle>
          <a:p>
            <a:pPr lvl="0"/>
            <a:r>
              <a:rPr lang="en-GB" dirty="0"/>
              <a:t>Date, Arial 20pt</a:t>
            </a:r>
            <a:endParaRPr lang="en-US" dirty="0"/>
          </a:p>
        </p:txBody>
      </p:sp>
    </p:spTree>
    <p:extLst>
      <p:ext uri="{BB962C8B-B14F-4D97-AF65-F5344CB8AC3E}">
        <p14:creationId xmlns:p14="http://schemas.microsoft.com/office/powerpoint/2010/main" val="20195091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Body copy, Image">
    <p:spTree>
      <p:nvGrpSpPr>
        <p:cNvPr id="1" name=""/>
        <p:cNvGrpSpPr/>
        <p:nvPr/>
      </p:nvGrpSpPr>
      <p:grpSpPr>
        <a:xfrm>
          <a:off x="0" y="0"/>
          <a:ext cx="0" cy="0"/>
          <a:chOff x="0" y="0"/>
          <a:chExt cx="0" cy="0"/>
        </a:xfrm>
      </p:grpSpPr>
      <p:sp>
        <p:nvSpPr>
          <p:cNvPr id="5" name="Text Placeholder 8"/>
          <p:cNvSpPr>
            <a:spLocks noGrp="1"/>
          </p:cNvSpPr>
          <p:nvPr>
            <p:ph type="body" sz="quarter" idx="16" hasCustomPrompt="1"/>
          </p:nvPr>
        </p:nvSpPr>
        <p:spPr>
          <a:xfrm>
            <a:off x="1559496" y="404664"/>
            <a:ext cx="10225136" cy="864096"/>
          </a:xfrm>
          <a:prstGeom prst="rect">
            <a:avLst/>
          </a:prstGeom>
        </p:spPr>
        <p:txBody>
          <a:bodyPr anchor="ctr">
            <a:normAutofit/>
          </a:bodyPr>
          <a:lstStyle>
            <a:lvl1pPr marL="0" indent="0">
              <a:buNone/>
              <a:defRPr sz="2800" b="1">
                <a:solidFill>
                  <a:srgbClr val="0C406D"/>
                </a:solidFill>
                <a:latin typeface="Arial" charset="0"/>
                <a:ea typeface="Arial" charset="0"/>
                <a:cs typeface="Arial" charset="0"/>
              </a:defRPr>
            </a:lvl1pPr>
          </a:lstStyle>
          <a:p>
            <a:pPr lvl="0"/>
            <a:r>
              <a:rPr lang="en-GB" dirty="0"/>
              <a:t>Slide Title, Arial Bold 28pt</a:t>
            </a:r>
          </a:p>
        </p:txBody>
      </p:sp>
      <p:sp>
        <p:nvSpPr>
          <p:cNvPr id="8" name="Text Placeholder 8"/>
          <p:cNvSpPr>
            <a:spLocks noGrp="1"/>
          </p:cNvSpPr>
          <p:nvPr>
            <p:ph type="body" sz="quarter" idx="14" hasCustomPrompt="1"/>
          </p:nvPr>
        </p:nvSpPr>
        <p:spPr>
          <a:xfrm>
            <a:off x="407368" y="1412776"/>
            <a:ext cx="6696744" cy="4896544"/>
          </a:xfrm>
          <a:prstGeom prst="rect">
            <a:avLst/>
          </a:prstGeom>
        </p:spPr>
        <p:txBody>
          <a:bodyPr anchor="t" anchorCtr="0">
            <a:normAutofit/>
          </a:bodyPr>
          <a:lstStyle>
            <a:lvl1pPr marL="342900" indent="-342900">
              <a:lnSpc>
                <a:spcPct val="100000"/>
              </a:lnSpc>
              <a:buFont typeface="Arial" panose="020B0604020202020204" pitchFamily="34" charset="0"/>
              <a:buChar char="•"/>
              <a:defRPr sz="2000" b="0">
                <a:solidFill>
                  <a:schemeClr val="tx1"/>
                </a:solidFill>
                <a:latin typeface="Arial" charset="0"/>
                <a:ea typeface="Arial" charset="0"/>
                <a:cs typeface="Arial" charset="0"/>
              </a:defRPr>
            </a:lvl1pPr>
            <a:lvl2pPr>
              <a:lnSpc>
                <a:spcPct val="100000"/>
              </a:lnSpc>
              <a:defRPr sz="2000" b="0" i="0">
                <a:latin typeface="Arial" charset="0"/>
                <a:ea typeface="Arial" charset="0"/>
                <a:cs typeface="Arial" charset="0"/>
              </a:defRPr>
            </a:lvl2pPr>
            <a:lvl3pPr>
              <a:lnSpc>
                <a:spcPct val="100000"/>
              </a:lnSpc>
              <a:defRPr sz="2000" b="0" i="0">
                <a:latin typeface="Arial" charset="0"/>
                <a:ea typeface="Arial" charset="0"/>
                <a:cs typeface="Arial" charset="0"/>
              </a:defRPr>
            </a:lvl3pPr>
            <a:lvl4pPr>
              <a:lnSpc>
                <a:spcPct val="100000"/>
              </a:lnSpc>
              <a:defRPr sz="2000" b="0" i="0">
                <a:latin typeface="Arial" charset="0"/>
                <a:ea typeface="Arial" charset="0"/>
                <a:cs typeface="Arial" charset="0"/>
              </a:defRPr>
            </a:lvl4pPr>
            <a:lvl5pPr>
              <a:lnSpc>
                <a:spcPct val="100000"/>
              </a:lnSpc>
              <a:defRPr sz="2000" b="0" i="0">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Content Placeholder 2"/>
          <p:cNvSpPr>
            <a:spLocks noGrp="1"/>
          </p:cNvSpPr>
          <p:nvPr>
            <p:ph sz="quarter" idx="18" hasCustomPrompt="1"/>
          </p:nvPr>
        </p:nvSpPr>
        <p:spPr>
          <a:xfrm>
            <a:off x="7248525" y="1412776"/>
            <a:ext cx="4535488" cy="489594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Tree>
    <p:extLst>
      <p:ext uri="{BB962C8B-B14F-4D97-AF65-F5344CB8AC3E}">
        <p14:creationId xmlns:p14="http://schemas.microsoft.com/office/powerpoint/2010/main" val="39769398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Two column body copy">
    <p:spTree>
      <p:nvGrpSpPr>
        <p:cNvPr id="1" name=""/>
        <p:cNvGrpSpPr/>
        <p:nvPr/>
      </p:nvGrpSpPr>
      <p:grpSpPr>
        <a:xfrm>
          <a:off x="0" y="0"/>
          <a:ext cx="0" cy="0"/>
          <a:chOff x="0" y="0"/>
          <a:chExt cx="0" cy="0"/>
        </a:xfrm>
      </p:grpSpPr>
      <p:sp>
        <p:nvSpPr>
          <p:cNvPr id="5" name="Text Placeholder 8"/>
          <p:cNvSpPr>
            <a:spLocks noGrp="1"/>
          </p:cNvSpPr>
          <p:nvPr>
            <p:ph type="body" sz="quarter" idx="17" hasCustomPrompt="1"/>
          </p:nvPr>
        </p:nvSpPr>
        <p:spPr>
          <a:xfrm>
            <a:off x="1559496" y="404664"/>
            <a:ext cx="10225136" cy="864096"/>
          </a:xfrm>
          <a:prstGeom prst="rect">
            <a:avLst/>
          </a:prstGeom>
        </p:spPr>
        <p:txBody>
          <a:bodyPr anchor="ctr">
            <a:normAutofit/>
          </a:bodyPr>
          <a:lstStyle>
            <a:lvl1pPr marL="0" indent="0">
              <a:buNone/>
              <a:defRPr sz="2800" b="1">
                <a:solidFill>
                  <a:srgbClr val="0C406D"/>
                </a:solidFill>
                <a:latin typeface="Arial" charset="0"/>
                <a:ea typeface="Arial" charset="0"/>
                <a:cs typeface="Arial" charset="0"/>
              </a:defRPr>
            </a:lvl1pPr>
          </a:lstStyle>
          <a:p>
            <a:pPr lvl="0"/>
            <a:r>
              <a:rPr lang="en-GB" dirty="0"/>
              <a:t>Slide Title, Arial Bold 28pt</a:t>
            </a:r>
          </a:p>
        </p:txBody>
      </p:sp>
      <p:sp>
        <p:nvSpPr>
          <p:cNvPr id="7" name="Text Placeholder 8"/>
          <p:cNvSpPr>
            <a:spLocks noGrp="1"/>
          </p:cNvSpPr>
          <p:nvPr>
            <p:ph type="body" sz="quarter" idx="15" hasCustomPrompt="1"/>
          </p:nvPr>
        </p:nvSpPr>
        <p:spPr>
          <a:xfrm>
            <a:off x="407366" y="1412776"/>
            <a:ext cx="11377265" cy="4896544"/>
          </a:xfrm>
          <a:prstGeom prst="rect">
            <a:avLst/>
          </a:prstGeom>
        </p:spPr>
        <p:txBody>
          <a:bodyPr numCol="2" spcCol="144000" anchor="t" anchorCtr="0">
            <a:normAutofit/>
          </a:bodyPr>
          <a:lstStyle>
            <a:lvl1pPr marL="342900" indent="-342900">
              <a:lnSpc>
                <a:spcPct val="100000"/>
              </a:lnSpc>
              <a:buFont typeface="Arial" panose="020B0604020202020204" pitchFamily="34" charset="0"/>
              <a:buChar char="•"/>
              <a:defRPr sz="2000" b="0">
                <a:solidFill>
                  <a:schemeClr val="tx1"/>
                </a:solidFill>
                <a:latin typeface="Arial" charset="0"/>
                <a:ea typeface="Arial" charset="0"/>
                <a:cs typeface="Arial" charset="0"/>
              </a:defRPr>
            </a:lvl1pPr>
            <a:lvl2pPr>
              <a:lnSpc>
                <a:spcPct val="100000"/>
              </a:lnSpc>
              <a:defRPr sz="2000" b="0" i="0">
                <a:latin typeface="Arial" charset="0"/>
                <a:ea typeface="Arial" charset="0"/>
                <a:cs typeface="Arial" charset="0"/>
              </a:defRPr>
            </a:lvl2pPr>
            <a:lvl3pPr>
              <a:lnSpc>
                <a:spcPct val="100000"/>
              </a:lnSpc>
              <a:defRPr sz="2000" b="0" i="0">
                <a:latin typeface="Arial" charset="0"/>
                <a:ea typeface="Arial" charset="0"/>
                <a:cs typeface="Arial" charset="0"/>
              </a:defRPr>
            </a:lvl3pPr>
            <a:lvl4pPr>
              <a:lnSpc>
                <a:spcPct val="100000"/>
              </a:lnSpc>
              <a:defRPr sz="2000" b="0" i="0">
                <a:latin typeface="Arial" charset="0"/>
                <a:ea typeface="Arial" charset="0"/>
                <a:cs typeface="Arial" charset="0"/>
              </a:defRPr>
            </a:lvl4pPr>
            <a:lvl5pPr>
              <a:lnSpc>
                <a:spcPct val="100000"/>
              </a:lnSpc>
              <a:defRPr sz="2000" b="0" i="0">
                <a:latin typeface="Arial" charset="0"/>
                <a:ea typeface="Arial" charset="0"/>
                <a:cs typeface="Arial" charset="0"/>
              </a:defRPr>
            </a:lvl5pPr>
          </a:lstStyle>
          <a:p>
            <a:pPr lvl="0"/>
            <a:r>
              <a:rPr lang="en-GB" dirty="0"/>
              <a:t>Body copy, Arial 20pt minimum</a:t>
            </a:r>
          </a:p>
          <a:p>
            <a:pPr lvl="0"/>
            <a:r>
              <a:rPr lang="en-GB" dirty="0"/>
              <a:t>Column 1</a:t>
            </a:r>
          </a:p>
          <a:p>
            <a:pPr lvl="0"/>
            <a:r>
              <a:rPr lang="en-US" dirty="0"/>
              <a:t>Bullet points should always be circular</a:t>
            </a:r>
          </a:p>
          <a:p>
            <a:pPr lvl="1"/>
            <a:r>
              <a:rPr lang="en-US" dirty="0"/>
              <a:t>Second level</a:t>
            </a:r>
          </a:p>
          <a:p>
            <a:pPr lvl="2"/>
            <a:r>
              <a:rPr lang="en-US" dirty="0"/>
              <a:t>Third level</a:t>
            </a:r>
          </a:p>
          <a:p>
            <a:pPr lvl="3"/>
            <a:r>
              <a:rPr lang="en-US" dirty="0"/>
              <a:t>Fourth level</a:t>
            </a:r>
          </a:p>
          <a:p>
            <a:pPr lvl="4"/>
            <a:r>
              <a:rPr lang="en-US" dirty="0"/>
              <a:t>Fifth level</a:t>
            </a:r>
          </a:p>
          <a:p>
            <a:pPr lvl="4"/>
            <a:endParaRPr lang="en-US" dirty="0"/>
          </a:p>
          <a:p>
            <a:pPr lvl="0"/>
            <a:endParaRPr lang="en-GB" dirty="0"/>
          </a:p>
          <a:p>
            <a:pPr lvl="0"/>
            <a:endParaRPr lang="en-GB" dirty="0"/>
          </a:p>
          <a:p>
            <a:pPr lvl="0"/>
            <a:endParaRPr lang="en-GB" dirty="0"/>
          </a:p>
          <a:p>
            <a:pPr lvl="0"/>
            <a:endParaRPr lang="en-GB" dirty="0"/>
          </a:p>
          <a:p>
            <a:pPr lvl="0"/>
            <a:r>
              <a:rPr lang="en-GB" dirty="0"/>
              <a:t>Body copy, Arial 20pt minimum</a:t>
            </a:r>
          </a:p>
          <a:p>
            <a:pPr lvl="0"/>
            <a:r>
              <a:rPr lang="en-GB" dirty="0"/>
              <a:t>Column 2</a:t>
            </a:r>
          </a:p>
          <a:p>
            <a:pPr lvl="0"/>
            <a:r>
              <a:rPr lang="en-US" dirty="0"/>
              <a:t>Bullet points should always be circular</a:t>
            </a:r>
          </a:p>
          <a:p>
            <a:pPr lvl="1"/>
            <a:r>
              <a:rPr lang="en-US" dirty="0"/>
              <a:t>Second level</a:t>
            </a:r>
          </a:p>
          <a:p>
            <a:pPr lvl="2"/>
            <a:r>
              <a:rPr lang="en-US" dirty="0"/>
              <a:t>Third level</a:t>
            </a:r>
          </a:p>
          <a:p>
            <a:pPr lvl="3"/>
            <a:r>
              <a:rPr lang="en-US" dirty="0"/>
              <a:t>Fourth level</a:t>
            </a:r>
          </a:p>
          <a:p>
            <a:pPr lvl="4"/>
            <a:r>
              <a:rPr lang="en-US" dirty="0"/>
              <a:t>Fifth level</a:t>
            </a:r>
            <a:endParaRPr lang="en-GB" dirty="0"/>
          </a:p>
          <a:p>
            <a:pPr lvl="4"/>
            <a:endParaRPr lang="en-GB" dirty="0"/>
          </a:p>
        </p:txBody>
      </p:sp>
    </p:spTree>
    <p:extLst>
      <p:ext uri="{BB962C8B-B14F-4D97-AF65-F5344CB8AC3E}">
        <p14:creationId xmlns:p14="http://schemas.microsoft.com/office/powerpoint/2010/main" val="38713318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Large image area">
    <p:spTree>
      <p:nvGrpSpPr>
        <p:cNvPr id="1" name=""/>
        <p:cNvGrpSpPr/>
        <p:nvPr/>
      </p:nvGrpSpPr>
      <p:grpSpPr>
        <a:xfrm>
          <a:off x="0" y="0"/>
          <a:ext cx="0" cy="0"/>
          <a:chOff x="0" y="0"/>
          <a:chExt cx="0" cy="0"/>
        </a:xfrm>
      </p:grpSpPr>
      <p:sp>
        <p:nvSpPr>
          <p:cNvPr id="3" name="Text Placeholder 8"/>
          <p:cNvSpPr>
            <a:spLocks noGrp="1"/>
          </p:cNvSpPr>
          <p:nvPr>
            <p:ph type="body" sz="quarter" idx="17" hasCustomPrompt="1"/>
          </p:nvPr>
        </p:nvSpPr>
        <p:spPr>
          <a:xfrm>
            <a:off x="1559496" y="404664"/>
            <a:ext cx="10225136" cy="864096"/>
          </a:xfrm>
          <a:prstGeom prst="rect">
            <a:avLst/>
          </a:prstGeom>
        </p:spPr>
        <p:txBody>
          <a:bodyPr anchor="ctr">
            <a:normAutofit/>
          </a:bodyPr>
          <a:lstStyle>
            <a:lvl1pPr marL="0" indent="0">
              <a:buNone/>
              <a:defRPr sz="2800" b="1">
                <a:solidFill>
                  <a:srgbClr val="0C406D"/>
                </a:solidFill>
                <a:latin typeface="Arial" charset="0"/>
                <a:ea typeface="Arial" charset="0"/>
                <a:cs typeface="Arial" charset="0"/>
              </a:defRPr>
            </a:lvl1pPr>
          </a:lstStyle>
          <a:p>
            <a:pPr lvl="0"/>
            <a:r>
              <a:rPr lang="en-GB" dirty="0"/>
              <a:t>Slide Title, Arial Bold 28pt</a:t>
            </a:r>
          </a:p>
        </p:txBody>
      </p:sp>
      <p:sp>
        <p:nvSpPr>
          <p:cNvPr id="8" name="Content Placeholder 2"/>
          <p:cNvSpPr>
            <a:spLocks noGrp="1"/>
          </p:cNvSpPr>
          <p:nvPr>
            <p:ph sz="quarter" idx="19" hasCustomPrompt="1"/>
          </p:nvPr>
        </p:nvSpPr>
        <p:spPr>
          <a:xfrm>
            <a:off x="407368" y="1412776"/>
            <a:ext cx="11376645" cy="489594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Tree>
    <p:extLst>
      <p:ext uri="{BB962C8B-B14F-4D97-AF65-F5344CB8AC3E}">
        <p14:creationId xmlns:p14="http://schemas.microsoft.com/office/powerpoint/2010/main" val="12979044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lumn Image">
    <p:spTree>
      <p:nvGrpSpPr>
        <p:cNvPr id="1" name=""/>
        <p:cNvGrpSpPr/>
        <p:nvPr/>
      </p:nvGrpSpPr>
      <p:grpSpPr>
        <a:xfrm>
          <a:off x="0" y="0"/>
          <a:ext cx="0" cy="0"/>
          <a:chOff x="0" y="0"/>
          <a:chExt cx="0" cy="0"/>
        </a:xfrm>
      </p:grpSpPr>
      <p:sp>
        <p:nvSpPr>
          <p:cNvPr id="8" name="Text Placeholder 8"/>
          <p:cNvSpPr>
            <a:spLocks noGrp="1"/>
          </p:cNvSpPr>
          <p:nvPr>
            <p:ph type="body" sz="quarter" idx="20" hasCustomPrompt="1"/>
          </p:nvPr>
        </p:nvSpPr>
        <p:spPr>
          <a:xfrm>
            <a:off x="1559496" y="404664"/>
            <a:ext cx="10225136" cy="864096"/>
          </a:xfrm>
          <a:prstGeom prst="rect">
            <a:avLst/>
          </a:prstGeom>
        </p:spPr>
        <p:txBody>
          <a:bodyPr anchor="ctr">
            <a:normAutofit/>
          </a:bodyPr>
          <a:lstStyle>
            <a:lvl1pPr marL="0" indent="0">
              <a:buNone/>
              <a:defRPr sz="2800" b="1">
                <a:solidFill>
                  <a:srgbClr val="0C406D"/>
                </a:solidFill>
                <a:latin typeface="Arial" charset="0"/>
                <a:ea typeface="Arial" charset="0"/>
                <a:cs typeface="Arial" charset="0"/>
              </a:defRPr>
            </a:lvl1pPr>
          </a:lstStyle>
          <a:p>
            <a:pPr lvl="0"/>
            <a:r>
              <a:rPr lang="en-GB" dirty="0"/>
              <a:t>Slide Title, Arial Bold 28pt</a:t>
            </a:r>
          </a:p>
        </p:txBody>
      </p:sp>
      <p:sp>
        <p:nvSpPr>
          <p:cNvPr id="11" name="Content Placeholder 2"/>
          <p:cNvSpPr>
            <a:spLocks noGrp="1"/>
          </p:cNvSpPr>
          <p:nvPr>
            <p:ph sz="quarter" idx="21" hasCustomPrompt="1"/>
          </p:nvPr>
        </p:nvSpPr>
        <p:spPr>
          <a:xfrm>
            <a:off x="6168632" y="1412776"/>
            <a:ext cx="5615381" cy="489594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12" name="Content Placeholder 2"/>
          <p:cNvSpPr>
            <a:spLocks noGrp="1"/>
          </p:cNvSpPr>
          <p:nvPr>
            <p:ph sz="quarter" idx="22" hasCustomPrompt="1"/>
          </p:nvPr>
        </p:nvSpPr>
        <p:spPr>
          <a:xfrm>
            <a:off x="407987" y="1412776"/>
            <a:ext cx="5615381" cy="489594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Tree>
    <p:extLst>
      <p:ext uri="{BB962C8B-B14F-4D97-AF65-F5344CB8AC3E}">
        <p14:creationId xmlns:p14="http://schemas.microsoft.com/office/powerpoint/2010/main" val="168590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3169098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ue impact slide">
    <p:spTree>
      <p:nvGrpSpPr>
        <p:cNvPr id="1" name=""/>
        <p:cNvGrpSpPr/>
        <p:nvPr/>
      </p:nvGrpSpPr>
      <p:grpSpPr>
        <a:xfrm>
          <a:off x="0" y="0"/>
          <a:ext cx="0" cy="0"/>
          <a:chOff x="0" y="0"/>
          <a:chExt cx="0" cy="0"/>
        </a:xfrm>
      </p:grpSpPr>
      <p:sp>
        <p:nvSpPr>
          <p:cNvPr id="2" name="Rectangle 1"/>
          <p:cNvSpPr/>
          <p:nvPr userDrawn="1"/>
        </p:nvSpPr>
        <p:spPr>
          <a:xfrm>
            <a:off x="0" y="0"/>
            <a:ext cx="5231904" cy="6858000"/>
          </a:xfrm>
          <a:prstGeom prst="rect">
            <a:avLst/>
          </a:prstGeom>
          <a:solidFill>
            <a:srgbClr val="2737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Content Placeholder 2"/>
          <p:cNvSpPr>
            <a:spLocks noGrp="1"/>
          </p:cNvSpPr>
          <p:nvPr>
            <p:ph sz="quarter" idx="18" hasCustomPrompt="1"/>
          </p:nvPr>
        </p:nvSpPr>
        <p:spPr>
          <a:xfrm>
            <a:off x="5231904" y="1"/>
            <a:ext cx="6960096" cy="685799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10" name="Text Placeholder 8"/>
          <p:cNvSpPr>
            <a:spLocks noGrp="1"/>
          </p:cNvSpPr>
          <p:nvPr>
            <p:ph type="body" sz="quarter" idx="14" hasCustomPrompt="1"/>
          </p:nvPr>
        </p:nvSpPr>
        <p:spPr>
          <a:xfrm>
            <a:off x="407368" y="404665"/>
            <a:ext cx="4440493" cy="5976662"/>
          </a:xfrm>
          <a:prstGeom prst="rect">
            <a:avLst/>
          </a:prstGeom>
        </p:spPr>
        <p:txBody>
          <a:bodyPr anchor="t" anchorCtr="0">
            <a:normAutofit/>
          </a:bodyPr>
          <a:lstStyle>
            <a:lvl1pPr marL="257175" indent="-257175">
              <a:lnSpc>
                <a:spcPct val="100000"/>
              </a:lnSpc>
              <a:buFont typeface="Arial" panose="020B0604020202020204" pitchFamily="34" charset="0"/>
              <a:buChar char="•"/>
              <a:defRPr sz="2000" b="0">
                <a:solidFill>
                  <a:schemeClr val="bg1"/>
                </a:solidFill>
                <a:latin typeface="Arial" charset="0"/>
                <a:ea typeface="Arial" charset="0"/>
                <a:cs typeface="Arial" charset="0"/>
              </a:defRPr>
            </a:lvl1pPr>
            <a:lvl2pPr>
              <a:lnSpc>
                <a:spcPct val="100000"/>
              </a:lnSpc>
              <a:defRPr sz="2000" b="0" i="0">
                <a:solidFill>
                  <a:schemeClr val="bg1"/>
                </a:solidFill>
                <a:latin typeface="Arial" charset="0"/>
                <a:ea typeface="Arial" charset="0"/>
                <a:cs typeface="Arial" charset="0"/>
              </a:defRPr>
            </a:lvl2pPr>
            <a:lvl3pPr>
              <a:lnSpc>
                <a:spcPct val="100000"/>
              </a:lnSpc>
              <a:defRPr sz="2000" b="0" i="0">
                <a:solidFill>
                  <a:schemeClr val="bg1"/>
                </a:solidFill>
                <a:latin typeface="Arial" charset="0"/>
                <a:ea typeface="Arial" charset="0"/>
                <a:cs typeface="Arial" charset="0"/>
              </a:defRPr>
            </a:lvl3pPr>
            <a:lvl4pPr>
              <a:lnSpc>
                <a:spcPct val="100000"/>
              </a:lnSpc>
              <a:defRPr sz="2000" b="0" i="0">
                <a:solidFill>
                  <a:schemeClr val="bg1"/>
                </a:solidFill>
                <a:latin typeface="Arial" charset="0"/>
                <a:ea typeface="Arial" charset="0"/>
                <a:cs typeface="Arial" charset="0"/>
              </a:defRPr>
            </a:lvl4pPr>
            <a:lvl5pPr>
              <a:lnSpc>
                <a:spcPct val="100000"/>
              </a:lnSpc>
              <a:defRPr sz="2000" b="0" i="0">
                <a:solidFill>
                  <a:schemeClr val="bg1"/>
                </a:solidFill>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Footer Placeholder 4"/>
          <p:cNvSpPr txBox="1">
            <a:spLocks/>
          </p:cNvSpPr>
          <p:nvPr userDrawn="1"/>
        </p:nvSpPr>
        <p:spPr>
          <a:xfrm>
            <a:off x="407368" y="6414384"/>
            <a:ext cx="504056" cy="326985"/>
          </a:xfrm>
          <a:prstGeom prst="rect">
            <a:avLst/>
          </a:prstGeom>
        </p:spPr>
        <p:txBody>
          <a:bodyPr vert="horz" lIns="68580" tIns="34290" rIns="68580" bIns="34290" rtlCol="0" anchor="ctr"/>
          <a:lstStyle>
            <a:defPPr>
              <a:defRPr lang="en-US"/>
            </a:defPPr>
            <a:lvl1pPr marL="0" algn="l" defTabSz="914400" rtl="0" eaLnBrk="1" latinLnBrk="0" hangingPunct="1">
              <a:defRPr sz="1200" b="0" i="0" kern="1200">
                <a:solidFill>
                  <a:srgbClr val="0C406D"/>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1B87E66-6AAE-F643-B8FD-9355C1B5527C}" type="slidenum">
              <a:rPr lang="en-US" sz="1400" smtClean="0">
                <a:solidFill>
                  <a:schemeClr val="bg1"/>
                </a:solidFill>
              </a:rPr>
              <a:pPr/>
              <a:t>‹#›</a:t>
            </a:fld>
            <a:endParaRPr lang="en-US" sz="900" dirty="0">
              <a:solidFill>
                <a:schemeClr val="bg1"/>
              </a:solidFill>
            </a:endParaRPr>
          </a:p>
        </p:txBody>
      </p:sp>
    </p:spTree>
    <p:extLst>
      <p:ext uri="{BB962C8B-B14F-4D97-AF65-F5344CB8AC3E}">
        <p14:creationId xmlns:p14="http://schemas.microsoft.com/office/powerpoint/2010/main" val="15175271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theme" Target="../theme/theme2.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slideLayout" Target="../slideLayouts/slideLayout32.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35.xml"/><Relationship Id="rId7" Type="http://schemas.openxmlformats.org/officeDocument/2006/relationships/theme" Target="../theme/theme3.xml"/><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slideLayout" Target="../slideLayouts/slideLayout38.xml"/><Relationship Id="rId5" Type="http://schemas.openxmlformats.org/officeDocument/2006/relationships/slideLayout" Target="../slideLayouts/slideLayout37.xml"/><Relationship Id="rId4"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58800" y="403200"/>
            <a:ext cx="10224000" cy="864000"/>
          </a:xfrm>
          <a:prstGeom prst="rect">
            <a:avLst/>
          </a:prstGeom>
        </p:spPr>
        <p:txBody>
          <a:bodyPr vert="horz" lIns="91440" tIns="45720" rIns="91440" bIns="45720" rtlCol="0" anchor="ctr">
            <a:normAutofit/>
          </a:bodyPr>
          <a:lstStyle/>
          <a:p>
            <a:pPr lvl="0"/>
            <a:r>
              <a:rPr lang="en-GB" dirty="0"/>
              <a:t>Slide Title, Arial Bold 28pt</a:t>
            </a:r>
          </a:p>
        </p:txBody>
      </p:sp>
      <p:sp>
        <p:nvSpPr>
          <p:cNvPr id="3" name="Text Placeholder 2"/>
          <p:cNvSpPr>
            <a:spLocks noGrp="1"/>
          </p:cNvSpPr>
          <p:nvPr>
            <p:ph type="body" idx="1"/>
          </p:nvPr>
        </p:nvSpPr>
        <p:spPr>
          <a:xfrm>
            <a:off x="406800" y="1411200"/>
            <a:ext cx="11376000" cy="4769867"/>
          </a:xfrm>
          <a:prstGeom prst="rect">
            <a:avLst/>
          </a:prstGeom>
        </p:spPr>
        <p:txBody>
          <a:bodyPr vert="horz" lIns="91440" tIns="45720" rIns="91440" bIns="45720" rtlCol="0">
            <a:normAutofit/>
          </a:body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7" name="Picture 6"/>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360000" y="324000"/>
            <a:ext cx="972000" cy="972000"/>
          </a:xfrm>
          <a:prstGeom prst="rect">
            <a:avLst/>
          </a:prstGeom>
        </p:spPr>
      </p:pic>
      <p:sp>
        <p:nvSpPr>
          <p:cNvPr id="8" name="Footer Placeholder 4"/>
          <p:cNvSpPr txBox="1">
            <a:spLocks/>
          </p:cNvSpPr>
          <p:nvPr userDrawn="1"/>
        </p:nvSpPr>
        <p:spPr>
          <a:xfrm>
            <a:off x="407368" y="6414382"/>
            <a:ext cx="504056" cy="326985"/>
          </a:xfrm>
          <a:prstGeom prst="rect">
            <a:avLst/>
          </a:prstGeom>
        </p:spPr>
        <p:txBody>
          <a:bodyPr vert="horz" lIns="91440" tIns="45720" rIns="91440" bIns="45720" rtlCol="0" anchor="ctr"/>
          <a:lstStyle>
            <a:defPPr>
              <a:defRPr lang="en-US"/>
            </a:defPPr>
            <a:lvl1pPr marL="0" algn="l" defTabSz="914400" rtl="0" eaLnBrk="1" latinLnBrk="0" hangingPunct="1">
              <a:defRPr sz="1200" b="0" i="0" kern="1200">
                <a:solidFill>
                  <a:srgbClr val="0C406D"/>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1B87E66-6AAE-F643-B8FD-9355C1B5527C}" type="slidenum">
              <a:rPr lang="en-US" smtClean="0"/>
              <a:pPr/>
              <a:t>‹#›</a:t>
            </a:fld>
            <a:endParaRPr lang="en-US" dirty="0"/>
          </a:p>
        </p:txBody>
      </p:sp>
    </p:spTree>
    <p:extLst>
      <p:ext uri="{BB962C8B-B14F-4D97-AF65-F5344CB8AC3E}">
        <p14:creationId xmlns:p14="http://schemas.microsoft.com/office/powerpoint/2010/main" val="1521201122"/>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6" r:id="rId9"/>
    <p:sldLayoutId id="2147483747" r:id="rId10"/>
    <p:sldLayoutId id="2147483748" r:id="rId11"/>
    <p:sldLayoutId id="2147483749" r:id="rId12"/>
    <p:sldLayoutId id="2147483750" r:id="rId13"/>
    <p:sldLayoutId id="2147483751" r:id="rId14"/>
    <p:sldLayoutId id="2147483744" r:id="rId15"/>
    <p:sldLayoutId id="2147483760" r:id="rId16"/>
    <p:sldLayoutId id="2147483761" r:id="rId17"/>
    <p:sldLayoutId id="2147483762" r:id="rId18"/>
    <p:sldLayoutId id="2147483763" r:id="rId19"/>
    <p:sldLayoutId id="2147483764" r:id="rId20"/>
  </p:sldLayoutIdLst>
  <p:txStyles>
    <p:titleStyle>
      <a:lvl1pPr algn="l" defTabSz="914400" rtl="0" eaLnBrk="1" latinLnBrk="0" hangingPunct="1">
        <a:lnSpc>
          <a:spcPct val="90000"/>
        </a:lnSpc>
        <a:spcBef>
          <a:spcPct val="0"/>
        </a:spcBef>
        <a:buNone/>
        <a:defRPr sz="2800" b="1" kern="1200" baseline="0">
          <a:solidFill>
            <a:srgbClr val="0C406D"/>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6800" y="403200"/>
            <a:ext cx="11376000" cy="864000"/>
          </a:xfrm>
          <a:prstGeom prst="rect">
            <a:avLst/>
          </a:prstGeom>
        </p:spPr>
        <p:txBody>
          <a:bodyPr vert="horz" lIns="91440" tIns="45720" rIns="91440" bIns="45720" rtlCol="0" anchor="ctr">
            <a:normAutofit/>
          </a:bodyPr>
          <a:lstStyle/>
          <a:p>
            <a:r>
              <a:rPr lang="en-US" dirty="0"/>
              <a:t>Slide Title, Arial Bold 26pt</a:t>
            </a:r>
            <a:endParaRPr lang="en-GB" dirty="0"/>
          </a:p>
        </p:txBody>
      </p:sp>
      <p:sp>
        <p:nvSpPr>
          <p:cNvPr id="3" name="Text Placeholder 2"/>
          <p:cNvSpPr>
            <a:spLocks noGrp="1"/>
          </p:cNvSpPr>
          <p:nvPr>
            <p:ph type="body" idx="1"/>
          </p:nvPr>
        </p:nvSpPr>
        <p:spPr>
          <a:xfrm>
            <a:off x="406800" y="1411200"/>
            <a:ext cx="11376000" cy="4769867"/>
          </a:xfrm>
          <a:prstGeom prst="rect">
            <a:avLst/>
          </a:prstGeom>
        </p:spPr>
        <p:txBody>
          <a:bodyPr vert="horz" lIns="91440" tIns="45720" rIns="91440" bIns="45720" rtlCol="0">
            <a:normAutofit/>
          </a:body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3" name="Rectangle 12"/>
          <p:cNvSpPr/>
          <p:nvPr userDrawn="1"/>
        </p:nvSpPr>
        <p:spPr>
          <a:xfrm>
            <a:off x="0" y="6309320"/>
            <a:ext cx="12192000" cy="548680"/>
          </a:xfrm>
          <a:prstGeom prst="rect">
            <a:avLst/>
          </a:prstGeom>
          <a:solidFill>
            <a:srgbClr val="0C406D"/>
          </a:solidFill>
          <a:ln w="12700" cap="flat" cmpd="sng" algn="ctr">
            <a:noFill/>
            <a:prstDash val="solid"/>
            <a:miter lim="800000"/>
          </a:ln>
          <a:effectLst/>
        </p:spPr>
        <p:txBody>
          <a:bodyPr rtlCol="0" anchor="ctr"/>
          <a:lstStyle/>
          <a:p>
            <a:pPr algn="ctr"/>
            <a:endParaRPr lang="en-US" kern="0">
              <a:solidFill>
                <a:prstClr val="white"/>
              </a:solidFill>
            </a:endParaRPr>
          </a:p>
        </p:txBody>
      </p:sp>
      <p:sp>
        <p:nvSpPr>
          <p:cNvPr id="14" name="TextBox 13"/>
          <p:cNvSpPr txBox="1"/>
          <p:nvPr userDrawn="1"/>
        </p:nvSpPr>
        <p:spPr>
          <a:xfrm>
            <a:off x="8904312" y="6414383"/>
            <a:ext cx="2880320" cy="338554"/>
          </a:xfrm>
          <a:prstGeom prst="rect">
            <a:avLst/>
          </a:prstGeom>
          <a:noFill/>
        </p:spPr>
        <p:txBody>
          <a:bodyPr wrap="square" rtlCol="0">
            <a:spAutoFit/>
          </a:bodyPr>
          <a:lstStyle/>
          <a:p>
            <a:pPr algn="r"/>
            <a:r>
              <a:rPr lang="en-US" sz="1600" dirty="0">
                <a:solidFill>
                  <a:prstClr val="white"/>
                </a:solidFill>
                <a:latin typeface="Arial" charset="0"/>
                <a:ea typeface="Arial" charset="0"/>
                <a:cs typeface="Arial" charset="0"/>
              </a:rPr>
              <a:t>© </a:t>
            </a:r>
            <a:r>
              <a:rPr lang="en-US" sz="1600" dirty="0" err="1">
                <a:solidFill>
                  <a:prstClr val="white"/>
                </a:solidFill>
                <a:latin typeface="Arial" charset="0"/>
                <a:ea typeface="Arial" charset="0"/>
                <a:cs typeface="Arial" charset="0"/>
              </a:rPr>
              <a:t>Cranfield</a:t>
            </a:r>
            <a:r>
              <a:rPr lang="en-US" sz="1600" dirty="0">
                <a:solidFill>
                  <a:prstClr val="white"/>
                </a:solidFill>
                <a:latin typeface="Arial" charset="0"/>
                <a:ea typeface="Arial" charset="0"/>
                <a:cs typeface="Arial" charset="0"/>
              </a:rPr>
              <a:t> University</a:t>
            </a:r>
          </a:p>
        </p:txBody>
      </p:sp>
      <p:sp>
        <p:nvSpPr>
          <p:cNvPr id="15" name="Footer Placeholder 16"/>
          <p:cNvSpPr txBox="1">
            <a:spLocks/>
          </p:cNvSpPr>
          <p:nvPr userDrawn="1"/>
        </p:nvSpPr>
        <p:spPr>
          <a:xfrm>
            <a:off x="407368" y="6414383"/>
            <a:ext cx="4114800" cy="307092"/>
          </a:xfrm>
          <a:prstGeom prst="rect">
            <a:avLst/>
          </a:prstGeom>
        </p:spPr>
        <p:txBody>
          <a:bodyPr vert="horz" lIns="91440" tIns="45720" rIns="91440" bIns="45720" rtlCol="0" anchor="ctr"/>
          <a:lstStyle>
            <a:defPPr>
              <a:defRPr lang="en-US"/>
            </a:defPPr>
            <a:lvl1pPr marL="0" algn="l" defTabSz="914400" rtl="0" eaLnBrk="1" latinLnBrk="0" hangingPunct="1">
              <a:defRPr sz="1200" b="0" i="0" kern="1200">
                <a:solidFill>
                  <a:schemeClr val="bg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1B87E66-6AAE-F643-B8FD-9355C1B5527C}" type="slidenum">
              <a:rPr lang="en-US" smtClean="0">
                <a:solidFill>
                  <a:schemeClr val="bg1"/>
                </a:solidFill>
              </a:rPr>
              <a:pPr/>
              <a:t>‹#›</a:t>
            </a:fld>
            <a:endParaRPr lang="en-US" dirty="0">
              <a:solidFill>
                <a:schemeClr val="bg1"/>
              </a:solidFill>
            </a:endParaRPr>
          </a:p>
        </p:txBody>
      </p:sp>
    </p:spTree>
    <p:extLst>
      <p:ext uri="{BB962C8B-B14F-4D97-AF65-F5344CB8AC3E}">
        <p14:creationId xmlns:p14="http://schemas.microsoft.com/office/powerpoint/2010/main" val="1940673710"/>
      </p:ext>
    </p:extLst>
  </p:cSld>
  <p:clrMap bg1="lt1" tx1="dk1" bg2="lt2" tx2="dk2" accent1="accent1" accent2="accent2" accent3="accent3" accent4="accent4" accent5="accent5" accent6="accent6" hlink="hlink" folHlink="folHlink"/>
  <p:sldLayoutIdLst>
    <p:sldLayoutId id="2147483730" r:id="rId1"/>
    <p:sldLayoutId id="2147483708" r:id="rId2"/>
    <p:sldLayoutId id="2147483729" r:id="rId3"/>
    <p:sldLayoutId id="2147483709" r:id="rId4"/>
    <p:sldLayoutId id="2147483710" r:id="rId5"/>
    <p:sldLayoutId id="2147483712" r:id="rId6"/>
    <p:sldLayoutId id="2147483717" r:id="rId7"/>
    <p:sldLayoutId id="2147483718" r:id="rId8"/>
    <p:sldLayoutId id="2147483714" r:id="rId9"/>
    <p:sldLayoutId id="2147483727" r:id="rId10"/>
    <p:sldLayoutId id="2147483711" r:id="rId11"/>
    <p:sldLayoutId id="2147483733" r:id="rId12"/>
  </p:sldLayoutIdLst>
  <p:txStyles>
    <p:titleStyle>
      <a:lvl1pPr algn="l" defTabSz="914400" rtl="0" eaLnBrk="1" latinLnBrk="0" hangingPunct="1">
        <a:lnSpc>
          <a:spcPct val="90000"/>
        </a:lnSpc>
        <a:spcBef>
          <a:spcPct val="0"/>
        </a:spcBef>
        <a:buNone/>
        <a:defRPr sz="2600" b="1" kern="1200" baseline="0">
          <a:solidFill>
            <a:srgbClr val="0C406D"/>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80959626"/>
      </p:ext>
    </p:extLst>
  </p:cSld>
  <p:clrMap bg1="lt1" tx1="dk1" bg2="lt2" tx2="dk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Lst>
  <p:hf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17.xml"/><Relationship Id="rId6" Type="http://schemas.openxmlformats.org/officeDocument/2006/relationships/image" Target="../media/image25.jpeg"/><Relationship Id="rId5" Type="http://schemas.openxmlformats.org/officeDocument/2006/relationships/image" Target="../media/image24.jpg"/><Relationship Id="rId4" Type="http://schemas.openxmlformats.org/officeDocument/2006/relationships/image" Target="../media/image23.jpg"/></Relationships>
</file>

<file path=ppt/slides/_rels/slide1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6.jpeg"/><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1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8.xml"/><Relationship Id="rId1" Type="http://schemas.openxmlformats.org/officeDocument/2006/relationships/slideLayout" Target="../slideLayouts/slideLayout18.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jpeg"/></Relationships>
</file>

<file path=ppt/slides/_rels/slide15.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18.xml"/><Relationship Id="rId4" Type="http://schemas.openxmlformats.org/officeDocument/2006/relationships/image" Target="../media/image34.jpeg"/></Relationships>
</file>

<file path=ppt/slides/_rels/slide1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0.png"/><Relationship Id="rId7" Type="http://schemas.openxmlformats.org/officeDocument/2006/relationships/hyperlink" Target="https://www.linkedin.com/in/federica-persico/" TargetMode="External"/><Relationship Id="rId2" Type="http://schemas.openxmlformats.org/officeDocument/2006/relationships/image" Target="../media/image39.png"/><Relationship Id="rId1" Type="http://schemas.openxmlformats.org/officeDocument/2006/relationships/slideLayout" Target="../slideLayouts/slideLayout2.xml"/><Relationship Id="rId6" Type="http://schemas.openxmlformats.org/officeDocument/2006/relationships/hyperlink" Target="mailto:Federica.persico@cranfield.ac.uk" TargetMode="External"/><Relationship Id="rId5" Type="http://schemas.openxmlformats.org/officeDocument/2006/relationships/image" Target="../media/image42.svg"/><Relationship Id="rId4" Type="http://schemas.openxmlformats.org/officeDocument/2006/relationships/image" Target="../media/image41.pn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15.pn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16.xml"/><Relationship Id="rId6" Type="http://schemas.openxmlformats.org/officeDocument/2006/relationships/image" Target="../media/image19.jpeg"/><Relationship Id="rId5" Type="http://schemas.openxmlformats.org/officeDocument/2006/relationships/image" Target="../media/image18.png"/><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0.png"/><Relationship Id="rId1" Type="http://schemas.openxmlformats.org/officeDocument/2006/relationships/slideLayout" Target="../slideLayouts/slideLayout19.xml"/><Relationship Id="rId4" Type="http://schemas.openxmlformats.org/officeDocument/2006/relationships/image" Target="../media/image21.jpeg"/></Relationships>
</file>

<file path=ppt/slides/_rels/slide7.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
            <a:extLst>
              <a:ext uri="{FF2B5EF4-FFF2-40B4-BE49-F238E27FC236}">
                <a16:creationId xmlns:a16="http://schemas.microsoft.com/office/drawing/2014/main" id="{158750ED-22BB-43CB-A17B-6B74749B6397}"/>
              </a:ext>
            </a:extLst>
          </p:cNvPr>
          <p:cNvSpPr txBox="1">
            <a:spLocks/>
          </p:cNvSpPr>
          <p:nvPr/>
        </p:nvSpPr>
        <p:spPr>
          <a:xfrm>
            <a:off x="5087888" y="1428128"/>
            <a:ext cx="5832648" cy="2619621"/>
          </a:xfrm>
          <a:prstGeom prst="rect">
            <a:avLst/>
          </a:prstGeom>
          <a:ln>
            <a:noFill/>
          </a:ln>
        </p:spPr>
        <p:txBody>
          <a:bodyPr vert="horz" lIns="91440" tIns="45720" rIns="91440" bIns="45720" rtlCol="0" anchor="ctr">
            <a:normAutofit fontScale="85000" lnSpcReduction="20000"/>
          </a:bodyPr>
          <a:lstStyle>
            <a:lvl1pPr marL="0" indent="0" algn="l" defTabSz="914400" rtl="0" eaLnBrk="1" latinLnBrk="0" hangingPunct="1">
              <a:lnSpc>
                <a:spcPct val="90000"/>
              </a:lnSpc>
              <a:spcBef>
                <a:spcPts val="1000"/>
              </a:spcBef>
              <a:buFont typeface="Arial" panose="020B0604020202020204" pitchFamily="34" charset="0"/>
              <a:buNone/>
              <a:defRPr sz="3200" b="1" i="0" kern="1200">
                <a:solidFill>
                  <a:srgbClr val="0C406D"/>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en-GB" dirty="0">
                <a:solidFill>
                  <a:schemeClr val="accent1">
                    <a:lumMod val="50000"/>
                  </a:schemeClr>
                </a:solidFill>
              </a:rPr>
              <a:t>Development of a soil analytical framework to facilitate early identification of the deleterious effects of emerging contaminants and chemicals of military concern on soil </a:t>
            </a:r>
          </a:p>
        </p:txBody>
      </p:sp>
      <p:sp>
        <p:nvSpPr>
          <p:cNvPr id="7" name="Text Placeholder 2">
            <a:extLst>
              <a:ext uri="{FF2B5EF4-FFF2-40B4-BE49-F238E27FC236}">
                <a16:creationId xmlns:a16="http://schemas.microsoft.com/office/drawing/2014/main" id="{87787428-27DA-45B9-99BB-64973D3A506E}"/>
              </a:ext>
            </a:extLst>
          </p:cNvPr>
          <p:cNvSpPr txBox="1">
            <a:spLocks/>
          </p:cNvSpPr>
          <p:nvPr/>
        </p:nvSpPr>
        <p:spPr>
          <a:xfrm>
            <a:off x="5270134" y="4366784"/>
            <a:ext cx="5065714" cy="1150447"/>
          </a:xfrm>
          <a:prstGeom prst="rect">
            <a:avLst/>
          </a:prstGeom>
        </p:spPr>
        <p:txBody>
          <a:bodyPr vert="horz" lIns="91440" tIns="45720" rIns="91440" bIns="4572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2200" b="1" i="0" kern="1200">
                <a:solidFill>
                  <a:srgbClr val="0099C4"/>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Ms Federica Persico</a:t>
            </a:r>
          </a:p>
          <a:p>
            <a:r>
              <a:rPr lang="en-GB" dirty="0"/>
              <a:t>10/11/2022</a:t>
            </a:r>
          </a:p>
        </p:txBody>
      </p:sp>
      <p:cxnSp>
        <p:nvCxnSpPr>
          <p:cNvPr id="10" name="Straight Connector 11">
            <a:extLst>
              <a:ext uri="{FF2B5EF4-FFF2-40B4-BE49-F238E27FC236}">
                <a16:creationId xmlns:a16="http://schemas.microsoft.com/office/drawing/2014/main" id="{4F74C59A-3984-4E66-9996-0B244BA0A1F5}"/>
              </a:ext>
            </a:extLst>
          </p:cNvPr>
          <p:cNvCxnSpPr/>
          <p:nvPr/>
        </p:nvCxnSpPr>
        <p:spPr>
          <a:xfrm>
            <a:off x="5295288" y="1340768"/>
            <a:ext cx="5040560" cy="0"/>
          </a:xfrm>
          <a:prstGeom prst="line">
            <a:avLst/>
          </a:prstGeom>
          <a:ln w="381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2">
            <a:extLst>
              <a:ext uri="{FF2B5EF4-FFF2-40B4-BE49-F238E27FC236}">
                <a16:creationId xmlns:a16="http://schemas.microsoft.com/office/drawing/2014/main" id="{DCFB3420-C831-4B08-BE97-6D7C6EACBBB0}"/>
              </a:ext>
            </a:extLst>
          </p:cNvPr>
          <p:cNvCxnSpPr/>
          <p:nvPr/>
        </p:nvCxnSpPr>
        <p:spPr>
          <a:xfrm>
            <a:off x="5295288" y="4032052"/>
            <a:ext cx="5040560" cy="0"/>
          </a:xfrm>
          <a:prstGeom prst="line">
            <a:avLst/>
          </a:prstGeom>
          <a:ln w="381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6" name="Rectangle 6">
            <a:extLst>
              <a:ext uri="{FF2B5EF4-FFF2-40B4-BE49-F238E27FC236}">
                <a16:creationId xmlns:a16="http://schemas.microsoft.com/office/drawing/2014/main" id="{9C4EF8AA-5BD1-439E-8BD5-51E86DDD41BA}"/>
              </a:ext>
            </a:extLst>
          </p:cNvPr>
          <p:cNvSpPr/>
          <p:nvPr/>
        </p:nvSpPr>
        <p:spPr>
          <a:xfrm>
            <a:off x="10335848" y="5809965"/>
            <a:ext cx="2037248" cy="879215"/>
          </a:xfrm>
          <a:prstGeom prst="rect">
            <a:avLst/>
          </a:prstGeom>
        </p:spPr>
        <p:txBody>
          <a:bodyPr wrap="square">
            <a:spAutoFit/>
          </a:bodyPr>
          <a:lstStyle/>
          <a:p>
            <a:pPr lvl="0" defTabSz="685800">
              <a:lnSpc>
                <a:spcPct val="90000"/>
              </a:lnSpc>
              <a:spcBef>
                <a:spcPts val="750"/>
              </a:spcBef>
            </a:pPr>
            <a:r>
              <a:rPr lang="en-GB" sz="1400" b="1" dirty="0">
                <a:solidFill>
                  <a:schemeClr val="accent1">
                    <a:lumMod val="75000"/>
                  </a:schemeClr>
                </a:solidFill>
                <a:latin typeface="Arial" charset="0"/>
                <a:cs typeface="Arial" charset="0"/>
              </a:rPr>
              <a:t>Supervisors: </a:t>
            </a:r>
          </a:p>
          <a:p>
            <a:pPr lvl="0" defTabSz="685800">
              <a:lnSpc>
                <a:spcPct val="90000"/>
              </a:lnSpc>
              <a:spcBef>
                <a:spcPts val="750"/>
              </a:spcBef>
            </a:pPr>
            <a:r>
              <a:rPr lang="en-GB" sz="1400" b="1" dirty="0">
                <a:solidFill>
                  <a:schemeClr val="accent1">
                    <a:lumMod val="75000"/>
                  </a:schemeClr>
                </a:solidFill>
                <a:latin typeface="Arial" charset="0"/>
                <a:cs typeface="Arial" charset="0"/>
              </a:rPr>
              <a:t>Tracey Temple</a:t>
            </a:r>
          </a:p>
          <a:p>
            <a:pPr lvl="0" defTabSz="685800">
              <a:lnSpc>
                <a:spcPct val="90000"/>
              </a:lnSpc>
              <a:spcBef>
                <a:spcPts val="750"/>
              </a:spcBef>
            </a:pPr>
            <a:r>
              <a:rPr lang="en-GB" sz="1400" b="1" dirty="0">
                <a:solidFill>
                  <a:schemeClr val="accent1">
                    <a:lumMod val="75000"/>
                  </a:schemeClr>
                </a:solidFill>
                <a:latin typeface="Arial" charset="0"/>
                <a:cs typeface="Arial" charset="0"/>
              </a:rPr>
              <a:t>Frederic Coulon</a:t>
            </a:r>
          </a:p>
        </p:txBody>
      </p:sp>
    </p:spTree>
    <p:extLst>
      <p:ext uri="{BB962C8B-B14F-4D97-AF65-F5344CB8AC3E}">
        <p14:creationId xmlns:p14="http://schemas.microsoft.com/office/powerpoint/2010/main" val="38924511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58EEB5A-B611-4740-9DC5-7E49783C87F0}"/>
              </a:ext>
            </a:extLst>
          </p:cNvPr>
          <p:cNvSpPr>
            <a:spLocks noGrp="1"/>
          </p:cNvSpPr>
          <p:nvPr>
            <p:ph type="body" sz="quarter" idx="17"/>
          </p:nvPr>
        </p:nvSpPr>
        <p:spPr/>
        <p:txBody>
          <a:bodyPr/>
          <a:lstStyle/>
          <a:p>
            <a:r>
              <a:rPr lang="en-GB" dirty="0"/>
              <a:t>Results</a:t>
            </a:r>
          </a:p>
        </p:txBody>
      </p:sp>
      <p:pic>
        <p:nvPicPr>
          <p:cNvPr id="6" name="Picture 5">
            <a:extLst>
              <a:ext uri="{FF2B5EF4-FFF2-40B4-BE49-F238E27FC236}">
                <a16:creationId xmlns:a16="http://schemas.microsoft.com/office/drawing/2014/main" id="{BCA68D8A-12B6-4C55-9CB2-A37DF011F9A7}"/>
              </a:ext>
            </a:extLst>
          </p:cNvPr>
          <p:cNvPicPr>
            <a:picLocks noChangeAspect="1"/>
          </p:cNvPicPr>
          <p:nvPr/>
        </p:nvPicPr>
        <p:blipFill rotWithShape="1">
          <a:blip r:embed="rId3">
            <a:duotone>
              <a:schemeClr val="bg2">
                <a:shade val="45000"/>
                <a:satMod val="135000"/>
              </a:schemeClr>
              <a:prstClr val="white"/>
            </a:duotone>
            <a:alphaModFix amt="70000"/>
          </a:blip>
          <a:srcRect l="14084" t="19949" r="4825"/>
          <a:stretch/>
        </p:blipFill>
        <p:spPr>
          <a:xfrm>
            <a:off x="-115019" y="0"/>
            <a:ext cx="10287000" cy="6858000"/>
          </a:xfrm>
          <a:prstGeom prst="diagStripe">
            <a:avLst/>
          </a:prstGeom>
        </p:spPr>
      </p:pic>
      <p:graphicFrame>
        <p:nvGraphicFramePr>
          <p:cNvPr id="4" name="Content Placeholder 3">
            <a:extLst>
              <a:ext uri="{FF2B5EF4-FFF2-40B4-BE49-F238E27FC236}">
                <a16:creationId xmlns:a16="http://schemas.microsoft.com/office/drawing/2014/main" id="{6EDB431B-FCCE-445F-B886-6366A3430A5F}"/>
              </a:ext>
            </a:extLst>
          </p:cNvPr>
          <p:cNvGraphicFramePr>
            <a:graphicFrameLocks noGrp="1"/>
          </p:cNvGraphicFramePr>
          <p:nvPr>
            <p:ph sz="quarter" idx="19"/>
          </p:nvPr>
        </p:nvGraphicFramePr>
        <p:xfrm>
          <a:off x="731646" y="1316421"/>
          <a:ext cx="10741237" cy="4448638"/>
        </p:xfrm>
        <a:graphic>
          <a:graphicData uri="http://schemas.openxmlformats.org/drawingml/2006/table">
            <a:tbl>
              <a:tblPr>
                <a:tableStyleId>{74C1A8A3-306A-4EB7-A6B1-4F7E0EB9C5D6}</a:tableStyleId>
              </a:tblPr>
              <a:tblGrid>
                <a:gridCol w="1034652">
                  <a:extLst>
                    <a:ext uri="{9D8B030D-6E8A-4147-A177-3AD203B41FA5}">
                      <a16:colId xmlns:a16="http://schemas.microsoft.com/office/drawing/2014/main" val="3264468692"/>
                    </a:ext>
                  </a:extLst>
                </a:gridCol>
                <a:gridCol w="1002318">
                  <a:extLst>
                    <a:ext uri="{9D8B030D-6E8A-4147-A177-3AD203B41FA5}">
                      <a16:colId xmlns:a16="http://schemas.microsoft.com/office/drawing/2014/main" val="2146384042"/>
                    </a:ext>
                  </a:extLst>
                </a:gridCol>
                <a:gridCol w="1390315">
                  <a:extLst>
                    <a:ext uri="{9D8B030D-6E8A-4147-A177-3AD203B41FA5}">
                      <a16:colId xmlns:a16="http://schemas.microsoft.com/office/drawing/2014/main" val="3412399925"/>
                    </a:ext>
                  </a:extLst>
                </a:gridCol>
                <a:gridCol w="872987">
                  <a:extLst>
                    <a:ext uri="{9D8B030D-6E8A-4147-A177-3AD203B41FA5}">
                      <a16:colId xmlns:a16="http://schemas.microsoft.com/office/drawing/2014/main" val="600244268"/>
                    </a:ext>
                  </a:extLst>
                </a:gridCol>
                <a:gridCol w="969987">
                  <a:extLst>
                    <a:ext uri="{9D8B030D-6E8A-4147-A177-3AD203B41FA5}">
                      <a16:colId xmlns:a16="http://schemas.microsoft.com/office/drawing/2014/main" val="1804337811"/>
                    </a:ext>
                  </a:extLst>
                </a:gridCol>
                <a:gridCol w="1244816">
                  <a:extLst>
                    <a:ext uri="{9D8B030D-6E8A-4147-A177-3AD203B41FA5}">
                      <a16:colId xmlns:a16="http://schemas.microsoft.com/office/drawing/2014/main" val="830121552"/>
                    </a:ext>
                  </a:extLst>
                </a:gridCol>
                <a:gridCol w="1066987">
                  <a:extLst>
                    <a:ext uri="{9D8B030D-6E8A-4147-A177-3AD203B41FA5}">
                      <a16:colId xmlns:a16="http://schemas.microsoft.com/office/drawing/2014/main" val="2665599073"/>
                    </a:ext>
                  </a:extLst>
                </a:gridCol>
                <a:gridCol w="685710">
                  <a:extLst>
                    <a:ext uri="{9D8B030D-6E8A-4147-A177-3AD203B41FA5}">
                      <a16:colId xmlns:a16="http://schemas.microsoft.com/office/drawing/2014/main" val="3284082815"/>
                    </a:ext>
                  </a:extLst>
                </a:gridCol>
                <a:gridCol w="1454979">
                  <a:extLst>
                    <a:ext uri="{9D8B030D-6E8A-4147-A177-3AD203B41FA5}">
                      <a16:colId xmlns:a16="http://schemas.microsoft.com/office/drawing/2014/main" val="1374609942"/>
                    </a:ext>
                  </a:extLst>
                </a:gridCol>
                <a:gridCol w="1018486">
                  <a:extLst>
                    <a:ext uri="{9D8B030D-6E8A-4147-A177-3AD203B41FA5}">
                      <a16:colId xmlns:a16="http://schemas.microsoft.com/office/drawing/2014/main" val="279149364"/>
                    </a:ext>
                  </a:extLst>
                </a:gridCol>
              </a:tblGrid>
              <a:tr h="398216">
                <a:tc rowSpan="2">
                  <a:txBody>
                    <a:bodyPr/>
                    <a:lstStyle/>
                    <a:p>
                      <a:pPr algn="ctr" rtl="0" fontAlgn="base"/>
                      <a:r>
                        <a:rPr lang="en-GB" sz="1200" b="1" dirty="0">
                          <a:solidFill>
                            <a:srgbClr val="000080"/>
                          </a:solidFill>
                          <a:effectLst/>
                        </a:rPr>
                        <a:t>Decision Unit </a:t>
                      </a:r>
                    </a:p>
                  </a:txBody>
                  <a:tcPr marL="87949" marR="87949" marT="43975" marB="43975"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gridSpan="3">
                  <a:txBody>
                    <a:bodyPr/>
                    <a:lstStyle/>
                    <a:p>
                      <a:pPr algn="ctr" rtl="0" fontAlgn="base"/>
                      <a:r>
                        <a:rPr lang="en-GB" sz="1200" b="1" dirty="0">
                          <a:solidFill>
                            <a:srgbClr val="000080"/>
                          </a:solidFill>
                          <a:effectLst/>
                        </a:rPr>
                        <a:t>Horizontal orientation- DU Arcs </a:t>
                      </a:r>
                      <a:endParaRPr lang="en-GB" sz="3200" b="1" i="0" dirty="0">
                        <a:effectLst/>
                      </a:endParaRPr>
                    </a:p>
                  </a:txBody>
                  <a:tcPr marL="87949" marR="87949" marT="43975" marB="439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hMerge="1">
                  <a:txBody>
                    <a:bodyPr/>
                    <a:lstStyle/>
                    <a:p>
                      <a:endParaRPr lang="en-GB"/>
                    </a:p>
                  </a:txBody>
                  <a:tcPr/>
                </a:tc>
                <a:tc hMerge="1">
                  <a:txBody>
                    <a:bodyPr/>
                    <a:lstStyle/>
                    <a:p>
                      <a:endParaRPr lang="en-GB"/>
                    </a:p>
                  </a:txBody>
                  <a:tcPr/>
                </a:tc>
                <a:tc gridSpan="3">
                  <a:txBody>
                    <a:bodyPr/>
                    <a:lstStyle/>
                    <a:p>
                      <a:pPr algn="ctr" rtl="0" fontAlgn="base"/>
                      <a:r>
                        <a:rPr lang="en-GB" sz="1200" b="1" dirty="0">
                          <a:solidFill>
                            <a:srgbClr val="000080"/>
                          </a:solidFill>
                          <a:effectLst/>
                        </a:rPr>
                        <a:t>Horizontal orientation- DU Radial </a:t>
                      </a:r>
                      <a:endParaRPr lang="en-GB" sz="3200" b="1" i="0" dirty="0">
                        <a:effectLst/>
                      </a:endParaRPr>
                    </a:p>
                  </a:txBody>
                  <a:tcPr marL="87949" marR="87949" marT="43975" marB="439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hMerge="1">
                  <a:txBody>
                    <a:bodyPr/>
                    <a:lstStyle/>
                    <a:p>
                      <a:endParaRPr lang="en-GB"/>
                    </a:p>
                  </a:txBody>
                  <a:tcPr/>
                </a:tc>
                <a:tc hMerge="1">
                  <a:txBody>
                    <a:bodyPr/>
                    <a:lstStyle/>
                    <a:p>
                      <a:endParaRPr lang="en-GB"/>
                    </a:p>
                  </a:txBody>
                  <a:tcPr/>
                </a:tc>
                <a:tc gridSpan="3">
                  <a:txBody>
                    <a:bodyPr/>
                    <a:lstStyle/>
                    <a:p>
                      <a:pPr algn="ctr"/>
                      <a:r>
                        <a:rPr lang="en-GB" sz="1200" b="1" dirty="0">
                          <a:solidFill>
                            <a:srgbClr val="000080"/>
                          </a:solidFill>
                          <a:effectLst/>
                        </a:rPr>
                        <a:t>Vertical orientation- DU Arcs </a:t>
                      </a:r>
                      <a:endParaRPr lang="en-GB" sz="3600" b="1" dirty="0"/>
                    </a:p>
                  </a:txBody>
                  <a:tcPr marL="87949" marR="87949" marT="43975" marB="43975" anchor="ctr">
                    <a:lnL w="12700" cap="flat" cmpd="sng" algn="ctr">
                      <a:solidFill>
                        <a:schemeClr val="tx1"/>
                      </a:solidFill>
                      <a:prstDash val="solid"/>
                      <a:round/>
                      <a:headEnd type="none" w="med" len="med"/>
                      <a:tailEnd type="none" w="med" len="med"/>
                    </a:lnL>
                  </a:tcPr>
                </a:tc>
                <a:tc hMerge="1">
                  <a:txBody>
                    <a:bodyPr/>
                    <a:lstStyle/>
                    <a:p>
                      <a:endParaRPr lang="en-GB"/>
                    </a:p>
                  </a:txBody>
                  <a:tcPr>
                    <a:lnL w="12700" cmpd="sng">
                      <a:noFill/>
                      <a:prstDash val="solid"/>
                    </a:lnL>
                  </a:tcPr>
                </a:tc>
                <a:tc hMerge="1">
                  <a:txBody>
                    <a:bodyPr/>
                    <a:lstStyle/>
                    <a:p>
                      <a:endParaRPr lang="en-GB"/>
                    </a:p>
                  </a:txBody>
                  <a:tcPr/>
                </a:tc>
                <a:extLst>
                  <a:ext uri="{0D108BD9-81ED-4DB2-BD59-A6C34878D82A}">
                    <a16:rowId xmlns:a16="http://schemas.microsoft.com/office/drawing/2014/main" val="3553861435"/>
                  </a:ext>
                </a:extLst>
              </a:tr>
              <a:tr h="500615">
                <a:tc vMerge="1">
                  <a:txBody>
                    <a:bodyPr/>
                    <a:lstStyle/>
                    <a:p>
                      <a:pPr algn="ctr" rtl="0" fontAlgn="base"/>
                      <a:r>
                        <a:rPr lang="en-GB" sz="1200" b="1" dirty="0">
                          <a:solidFill>
                            <a:srgbClr val="000080"/>
                          </a:solidFill>
                          <a:effectLst/>
                        </a:rPr>
                        <a:t> </a:t>
                      </a:r>
                      <a:endParaRPr lang="en-GB" sz="1200" b="1" i="0" dirty="0">
                        <a:solidFill>
                          <a:srgbClr val="000080"/>
                        </a:solidFill>
                        <a:effectLst/>
                        <a:latin typeface="Arial" panose="020B0604020202020204" pitchFamily="34" charset="0"/>
                      </a:endParaRPr>
                    </a:p>
                  </a:txBody>
                  <a:tcPr marL="87949" marR="87949" marT="43975" marB="43975"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rtl="0" fontAlgn="base"/>
                      <a:r>
                        <a:rPr lang="en-GB" sz="1200" b="1" dirty="0">
                          <a:solidFill>
                            <a:srgbClr val="000080"/>
                          </a:solidFill>
                          <a:effectLst/>
                        </a:rPr>
                        <a:t>NTO </a:t>
                      </a:r>
                      <a:endParaRPr lang="en-GB" sz="3200" b="1" dirty="0">
                        <a:effectLst/>
                      </a:endParaRPr>
                    </a:p>
                    <a:p>
                      <a:pPr algn="ctr" rtl="0" fontAlgn="base"/>
                      <a:r>
                        <a:rPr lang="en-GB" sz="1200" b="1" dirty="0">
                          <a:solidFill>
                            <a:srgbClr val="000080"/>
                          </a:solidFill>
                          <a:effectLst/>
                        </a:rPr>
                        <a:t>mg kg</a:t>
                      </a:r>
                      <a:r>
                        <a:rPr lang="en-GB" sz="1050" b="1" baseline="30000" dirty="0">
                          <a:solidFill>
                            <a:srgbClr val="000080"/>
                          </a:solidFill>
                          <a:effectLst/>
                        </a:rPr>
                        <a:t>-1</a:t>
                      </a:r>
                      <a:r>
                        <a:rPr lang="en-GB" sz="1050" b="1" dirty="0">
                          <a:solidFill>
                            <a:srgbClr val="000080"/>
                          </a:solidFill>
                          <a:effectLst/>
                        </a:rPr>
                        <a:t> </a:t>
                      </a:r>
                      <a:endParaRPr lang="en-GB" sz="3200" b="1" i="0" dirty="0">
                        <a:effectLst/>
                      </a:endParaRPr>
                    </a:p>
                  </a:txBody>
                  <a:tcPr marL="87949" marR="87949" marT="43975" marB="43975"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rtl="0" fontAlgn="base"/>
                      <a:r>
                        <a:rPr lang="en-GB" sz="1200" b="1" dirty="0">
                          <a:solidFill>
                            <a:srgbClr val="000080"/>
                          </a:solidFill>
                          <a:effectLst/>
                        </a:rPr>
                        <a:t>DNAN </a:t>
                      </a:r>
                      <a:endParaRPr lang="en-GB" sz="3200" b="1" dirty="0">
                        <a:effectLst/>
                      </a:endParaRPr>
                    </a:p>
                    <a:p>
                      <a:pPr algn="ctr" rtl="0" fontAlgn="base"/>
                      <a:r>
                        <a:rPr lang="en-GB" sz="1200" b="1" dirty="0">
                          <a:solidFill>
                            <a:srgbClr val="000080"/>
                          </a:solidFill>
                          <a:effectLst/>
                        </a:rPr>
                        <a:t>mg kg</a:t>
                      </a:r>
                      <a:r>
                        <a:rPr lang="en-GB" sz="1050" b="1" baseline="30000" dirty="0">
                          <a:solidFill>
                            <a:srgbClr val="000080"/>
                          </a:solidFill>
                          <a:effectLst/>
                        </a:rPr>
                        <a:t>-1</a:t>
                      </a:r>
                      <a:r>
                        <a:rPr lang="en-GB" sz="1050" b="1" dirty="0">
                          <a:solidFill>
                            <a:srgbClr val="000080"/>
                          </a:solidFill>
                          <a:effectLst/>
                        </a:rPr>
                        <a:t> </a:t>
                      </a:r>
                      <a:endParaRPr lang="en-GB" sz="3200" b="1" i="0" dirty="0">
                        <a:effectLst/>
                      </a:endParaRPr>
                    </a:p>
                  </a:txBody>
                  <a:tcPr marL="87949" marR="87949" marT="43975" marB="43975" anchor="ctr">
                    <a:lnB w="12700" cap="flat" cmpd="sng" algn="ctr">
                      <a:solidFill>
                        <a:schemeClr val="tx1"/>
                      </a:solidFill>
                      <a:prstDash val="solid"/>
                      <a:round/>
                      <a:headEnd type="none" w="med" len="med"/>
                      <a:tailEnd type="none" w="med" len="med"/>
                    </a:lnB>
                  </a:tcPr>
                </a:tc>
                <a:tc>
                  <a:txBody>
                    <a:bodyPr/>
                    <a:lstStyle/>
                    <a:p>
                      <a:pPr algn="ctr" rtl="0" fontAlgn="base"/>
                      <a:r>
                        <a:rPr lang="en-GB" sz="1200" b="1" dirty="0">
                          <a:solidFill>
                            <a:srgbClr val="000080"/>
                          </a:solidFill>
                          <a:effectLst/>
                        </a:rPr>
                        <a:t>RDX </a:t>
                      </a:r>
                      <a:endParaRPr lang="en-GB" sz="3200" b="1" dirty="0">
                        <a:effectLst/>
                      </a:endParaRPr>
                    </a:p>
                    <a:p>
                      <a:pPr algn="ctr" rtl="0" fontAlgn="base"/>
                      <a:r>
                        <a:rPr lang="en-GB" sz="1200" b="1" dirty="0">
                          <a:solidFill>
                            <a:srgbClr val="000080"/>
                          </a:solidFill>
                          <a:effectLst/>
                        </a:rPr>
                        <a:t>mg kg</a:t>
                      </a:r>
                      <a:r>
                        <a:rPr lang="en-GB" sz="1050" b="1" baseline="30000" dirty="0">
                          <a:solidFill>
                            <a:srgbClr val="000080"/>
                          </a:solidFill>
                          <a:effectLst/>
                        </a:rPr>
                        <a:t>-1</a:t>
                      </a:r>
                      <a:r>
                        <a:rPr lang="en-GB" sz="1050" b="1" dirty="0">
                          <a:solidFill>
                            <a:srgbClr val="000080"/>
                          </a:solidFill>
                          <a:effectLst/>
                        </a:rPr>
                        <a:t> </a:t>
                      </a:r>
                      <a:endParaRPr lang="en-GB" sz="3200" b="1" i="0" dirty="0">
                        <a:effectLst/>
                      </a:endParaRPr>
                    </a:p>
                  </a:txBody>
                  <a:tcPr marL="87949" marR="87949" marT="43975" marB="43975"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rtl="0" fontAlgn="base"/>
                      <a:r>
                        <a:rPr lang="en-GB" sz="1200" b="1">
                          <a:solidFill>
                            <a:srgbClr val="000080"/>
                          </a:solidFill>
                          <a:effectLst/>
                        </a:rPr>
                        <a:t>NTO </a:t>
                      </a:r>
                      <a:endParaRPr lang="en-GB" sz="3200" b="1">
                        <a:effectLst/>
                      </a:endParaRPr>
                    </a:p>
                    <a:p>
                      <a:pPr algn="ctr" rtl="0" fontAlgn="base"/>
                      <a:r>
                        <a:rPr lang="en-GB" sz="1200" b="1">
                          <a:solidFill>
                            <a:srgbClr val="000080"/>
                          </a:solidFill>
                          <a:effectLst/>
                        </a:rPr>
                        <a:t>mg kg</a:t>
                      </a:r>
                      <a:r>
                        <a:rPr lang="en-GB" sz="1050" b="1" baseline="30000">
                          <a:solidFill>
                            <a:srgbClr val="000080"/>
                          </a:solidFill>
                          <a:effectLst/>
                        </a:rPr>
                        <a:t>-1</a:t>
                      </a:r>
                      <a:r>
                        <a:rPr lang="en-GB" sz="1050" b="1">
                          <a:solidFill>
                            <a:srgbClr val="000080"/>
                          </a:solidFill>
                          <a:effectLst/>
                        </a:rPr>
                        <a:t> </a:t>
                      </a:r>
                      <a:endParaRPr lang="en-GB" sz="3200" b="1" i="0">
                        <a:effectLst/>
                      </a:endParaRPr>
                    </a:p>
                  </a:txBody>
                  <a:tcPr marL="87949" marR="87949" marT="43975" marB="43975"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rtl="0" fontAlgn="base"/>
                      <a:r>
                        <a:rPr lang="en-GB" sz="1200" b="1" dirty="0">
                          <a:solidFill>
                            <a:srgbClr val="000080"/>
                          </a:solidFill>
                          <a:effectLst/>
                        </a:rPr>
                        <a:t>DNAN </a:t>
                      </a:r>
                      <a:endParaRPr lang="en-GB" sz="3200" b="1" dirty="0">
                        <a:effectLst/>
                      </a:endParaRPr>
                    </a:p>
                    <a:p>
                      <a:pPr algn="ctr" rtl="0" fontAlgn="base"/>
                      <a:r>
                        <a:rPr lang="en-GB" sz="1200" b="1" dirty="0">
                          <a:solidFill>
                            <a:srgbClr val="000080"/>
                          </a:solidFill>
                          <a:effectLst/>
                        </a:rPr>
                        <a:t>mg kg</a:t>
                      </a:r>
                      <a:r>
                        <a:rPr lang="en-GB" sz="1050" b="1" baseline="30000" dirty="0">
                          <a:solidFill>
                            <a:srgbClr val="000080"/>
                          </a:solidFill>
                          <a:effectLst/>
                        </a:rPr>
                        <a:t>-1</a:t>
                      </a:r>
                      <a:r>
                        <a:rPr lang="en-GB" sz="1050" b="1" dirty="0">
                          <a:solidFill>
                            <a:srgbClr val="000080"/>
                          </a:solidFill>
                          <a:effectLst/>
                        </a:rPr>
                        <a:t> </a:t>
                      </a:r>
                      <a:endParaRPr lang="en-GB" sz="3200" b="1" i="0" dirty="0">
                        <a:effectLst/>
                      </a:endParaRPr>
                    </a:p>
                  </a:txBody>
                  <a:tcPr marL="87949" marR="87949" marT="43975" marB="43975" anchor="ctr">
                    <a:lnB w="12700" cap="flat" cmpd="sng" algn="ctr">
                      <a:solidFill>
                        <a:schemeClr val="tx1"/>
                      </a:solidFill>
                      <a:prstDash val="solid"/>
                      <a:round/>
                      <a:headEnd type="none" w="med" len="med"/>
                      <a:tailEnd type="none" w="med" len="med"/>
                    </a:lnB>
                  </a:tcPr>
                </a:tc>
                <a:tc>
                  <a:txBody>
                    <a:bodyPr/>
                    <a:lstStyle/>
                    <a:p>
                      <a:pPr algn="ctr" rtl="0" fontAlgn="base"/>
                      <a:r>
                        <a:rPr lang="en-GB" sz="1200" b="1" dirty="0">
                          <a:solidFill>
                            <a:srgbClr val="000080"/>
                          </a:solidFill>
                          <a:effectLst/>
                        </a:rPr>
                        <a:t>RDX </a:t>
                      </a:r>
                      <a:endParaRPr lang="en-GB" sz="3200" b="1" dirty="0">
                        <a:effectLst/>
                      </a:endParaRPr>
                    </a:p>
                    <a:p>
                      <a:pPr algn="ctr" rtl="0" fontAlgn="base"/>
                      <a:r>
                        <a:rPr lang="en-GB" sz="1200" b="1" dirty="0">
                          <a:solidFill>
                            <a:srgbClr val="000080"/>
                          </a:solidFill>
                          <a:effectLst/>
                        </a:rPr>
                        <a:t>mg kg</a:t>
                      </a:r>
                      <a:r>
                        <a:rPr lang="en-GB" sz="1050" b="1" baseline="30000" dirty="0">
                          <a:solidFill>
                            <a:srgbClr val="000080"/>
                          </a:solidFill>
                          <a:effectLst/>
                        </a:rPr>
                        <a:t>-1</a:t>
                      </a:r>
                      <a:r>
                        <a:rPr lang="en-GB" sz="1050" b="1" dirty="0">
                          <a:solidFill>
                            <a:srgbClr val="000080"/>
                          </a:solidFill>
                          <a:effectLst/>
                        </a:rPr>
                        <a:t> </a:t>
                      </a:r>
                      <a:endParaRPr lang="en-GB" sz="3200" b="1" i="0" dirty="0">
                        <a:effectLst/>
                      </a:endParaRPr>
                    </a:p>
                  </a:txBody>
                  <a:tcPr marL="87949" marR="87949" marT="43975" marB="43975"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rtl="0" fontAlgn="base"/>
                      <a:r>
                        <a:rPr lang="en-GB" sz="1200" b="1" dirty="0">
                          <a:solidFill>
                            <a:srgbClr val="000080"/>
                          </a:solidFill>
                          <a:effectLst/>
                        </a:rPr>
                        <a:t>NTO </a:t>
                      </a:r>
                      <a:endParaRPr lang="en-GB" sz="3200" b="1" dirty="0">
                        <a:effectLst/>
                      </a:endParaRPr>
                    </a:p>
                    <a:p>
                      <a:pPr algn="ctr" rtl="0" fontAlgn="base"/>
                      <a:r>
                        <a:rPr lang="en-GB" sz="1200" b="1" dirty="0">
                          <a:solidFill>
                            <a:srgbClr val="000080"/>
                          </a:solidFill>
                          <a:effectLst/>
                        </a:rPr>
                        <a:t>mg kg</a:t>
                      </a:r>
                      <a:r>
                        <a:rPr lang="en-GB" sz="1050" b="1" baseline="30000" dirty="0">
                          <a:solidFill>
                            <a:srgbClr val="000080"/>
                          </a:solidFill>
                          <a:effectLst/>
                        </a:rPr>
                        <a:t>-1</a:t>
                      </a:r>
                      <a:r>
                        <a:rPr lang="en-GB" sz="1050" b="1" dirty="0">
                          <a:solidFill>
                            <a:srgbClr val="000080"/>
                          </a:solidFill>
                          <a:effectLst/>
                        </a:rPr>
                        <a:t> </a:t>
                      </a:r>
                      <a:endParaRPr lang="en-GB" sz="3200" b="1" i="0" dirty="0">
                        <a:effectLst/>
                      </a:endParaRPr>
                    </a:p>
                  </a:txBody>
                  <a:tcPr marL="87949" marR="87949" marT="43975" marB="43975"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rtl="0" fontAlgn="base"/>
                      <a:r>
                        <a:rPr lang="en-GB" sz="1200" b="1" dirty="0">
                          <a:solidFill>
                            <a:srgbClr val="000080"/>
                          </a:solidFill>
                          <a:effectLst/>
                        </a:rPr>
                        <a:t>DNAN </a:t>
                      </a:r>
                      <a:endParaRPr lang="en-GB" sz="3200" b="1" dirty="0">
                        <a:effectLst/>
                      </a:endParaRPr>
                    </a:p>
                    <a:p>
                      <a:pPr algn="ctr" rtl="0" fontAlgn="base"/>
                      <a:r>
                        <a:rPr lang="en-GB" sz="1200" b="1" dirty="0">
                          <a:solidFill>
                            <a:srgbClr val="000080"/>
                          </a:solidFill>
                          <a:effectLst/>
                        </a:rPr>
                        <a:t>mg kg</a:t>
                      </a:r>
                      <a:r>
                        <a:rPr lang="en-GB" sz="1050" b="1" baseline="30000" dirty="0">
                          <a:solidFill>
                            <a:srgbClr val="000080"/>
                          </a:solidFill>
                          <a:effectLst/>
                        </a:rPr>
                        <a:t>-1</a:t>
                      </a:r>
                      <a:r>
                        <a:rPr lang="en-GB" sz="1050" b="1" dirty="0">
                          <a:solidFill>
                            <a:srgbClr val="000080"/>
                          </a:solidFill>
                          <a:effectLst/>
                        </a:rPr>
                        <a:t> </a:t>
                      </a:r>
                      <a:endParaRPr lang="en-GB" sz="3200" b="1" i="0" dirty="0">
                        <a:effectLst/>
                      </a:endParaRPr>
                    </a:p>
                  </a:txBody>
                  <a:tcPr marL="87949" marR="87949" marT="43975" marB="43975" anchor="ctr">
                    <a:lnB w="12700" cap="flat" cmpd="sng" algn="ctr">
                      <a:solidFill>
                        <a:schemeClr val="tx1"/>
                      </a:solidFill>
                      <a:prstDash val="solid"/>
                      <a:round/>
                      <a:headEnd type="none" w="med" len="med"/>
                      <a:tailEnd type="none" w="med" len="med"/>
                    </a:lnB>
                  </a:tcPr>
                </a:tc>
                <a:tc>
                  <a:txBody>
                    <a:bodyPr/>
                    <a:lstStyle/>
                    <a:p>
                      <a:pPr algn="ctr" rtl="0" fontAlgn="base"/>
                      <a:r>
                        <a:rPr lang="en-GB" sz="1200" b="1" dirty="0">
                          <a:solidFill>
                            <a:srgbClr val="000080"/>
                          </a:solidFill>
                          <a:effectLst/>
                        </a:rPr>
                        <a:t>RDX </a:t>
                      </a:r>
                      <a:endParaRPr lang="en-GB" sz="3200" b="1" dirty="0">
                        <a:effectLst/>
                      </a:endParaRPr>
                    </a:p>
                    <a:p>
                      <a:pPr algn="ctr" rtl="0" fontAlgn="base"/>
                      <a:r>
                        <a:rPr lang="en-GB" sz="1200" b="1" dirty="0">
                          <a:solidFill>
                            <a:srgbClr val="000080"/>
                          </a:solidFill>
                          <a:effectLst/>
                        </a:rPr>
                        <a:t>mg kg</a:t>
                      </a:r>
                      <a:r>
                        <a:rPr lang="en-GB" sz="1050" b="1" baseline="30000" dirty="0">
                          <a:solidFill>
                            <a:srgbClr val="000080"/>
                          </a:solidFill>
                          <a:effectLst/>
                        </a:rPr>
                        <a:t>-1</a:t>
                      </a:r>
                      <a:r>
                        <a:rPr lang="en-GB" sz="1050" b="1" dirty="0">
                          <a:solidFill>
                            <a:srgbClr val="000080"/>
                          </a:solidFill>
                          <a:effectLst/>
                        </a:rPr>
                        <a:t> </a:t>
                      </a:r>
                      <a:endParaRPr lang="en-GB" sz="3200" b="1" i="0" dirty="0">
                        <a:effectLst/>
                      </a:endParaRPr>
                    </a:p>
                  </a:txBody>
                  <a:tcPr marL="87949" marR="87949" marT="43975" marB="43975"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30244187"/>
                  </a:ext>
                </a:extLst>
              </a:tr>
              <a:tr h="386839">
                <a:tc>
                  <a:txBody>
                    <a:bodyPr/>
                    <a:lstStyle/>
                    <a:p>
                      <a:pPr algn="ctr" rtl="0" fontAlgn="base"/>
                      <a:r>
                        <a:rPr lang="en-GB" sz="1200" b="1" dirty="0">
                          <a:solidFill>
                            <a:srgbClr val="000000"/>
                          </a:solidFill>
                          <a:effectLst/>
                        </a:rPr>
                        <a:t>Blank (sand) </a:t>
                      </a:r>
                      <a:endParaRPr lang="en-GB" sz="3200" b="1" i="0" dirty="0">
                        <a:effectLst/>
                      </a:endParaRPr>
                    </a:p>
                  </a:txBody>
                  <a:tcPr marL="87949" marR="87949" marT="43975" marB="43975">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T w="12700" cap="flat" cmpd="sng" algn="ctr">
                      <a:solidFill>
                        <a:schemeClr val="tx1"/>
                      </a:solidFill>
                      <a:prstDash val="solid"/>
                      <a:round/>
                      <a:headEnd type="none" w="med" len="med"/>
                      <a:tailEnd type="none" w="med" len="med"/>
                    </a:lnT>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T w="12700" cap="flat" cmpd="sng" algn="ctr">
                      <a:solidFill>
                        <a:schemeClr val="tx1"/>
                      </a:solidFill>
                      <a:prstDash val="solid"/>
                      <a:round/>
                      <a:headEnd type="none" w="med" len="med"/>
                      <a:tailEnd type="none" w="med" len="med"/>
                    </a:lnT>
                  </a:tcPr>
                </a:tc>
                <a:tc>
                  <a:txBody>
                    <a:bodyPr/>
                    <a:lstStyle/>
                    <a:p>
                      <a:pPr algn="ctr" rtl="0" fontAlgn="base"/>
                      <a:r>
                        <a:rPr lang="en-GB" sz="1100" b="0" dirty="0">
                          <a:solidFill>
                            <a:srgbClr val="000000"/>
                          </a:solidFill>
                          <a:effectLst/>
                        </a:rPr>
                        <a:t>0  </a:t>
                      </a:r>
                      <a:endParaRPr lang="en-GB" sz="2800" b="0" i="0" dirty="0">
                        <a:effectLst/>
                      </a:endParaRPr>
                    </a:p>
                  </a:txBody>
                  <a:tcPr marL="87949" marR="87949" marT="43975" marB="43975">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rtl="0" fontAlgn="base"/>
                      <a:r>
                        <a:rPr lang="en-US" sz="1100" b="0">
                          <a:solidFill>
                            <a:srgbClr val="000000"/>
                          </a:solidFill>
                          <a:effectLst/>
                        </a:rPr>
                        <a:t>0  </a:t>
                      </a:r>
                      <a:endParaRPr lang="en-US" sz="2800" b="0" i="0">
                        <a:effectLst/>
                      </a:endParaRPr>
                    </a:p>
                  </a:txBody>
                  <a:tcPr marL="87949" marR="87949" marT="43975" marB="43975">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rtl="0" fontAlgn="base"/>
                      <a:r>
                        <a:rPr lang="en-US" sz="1100" b="0">
                          <a:solidFill>
                            <a:srgbClr val="000000"/>
                          </a:solidFill>
                          <a:effectLst/>
                        </a:rPr>
                        <a:t>0  </a:t>
                      </a:r>
                      <a:endParaRPr lang="en-US" sz="2800" b="0" i="0">
                        <a:effectLst/>
                      </a:endParaRPr>
                    </a:p>
                  </a:txBody>
                  <a:tcPr marL="87949" marR="87949" marT="43975" marB="43975">
                    <a:lnT w="12700" cap="flat" cmpd="sng" algn="ctr">
                      <a:solidFill>
                        <a:schemeClr val="tx1"/>
                      </a:solidFill>
                      <a:prstDash val="solid"/>
                      <a:round/>
                      <a:headEnd type="none" w="med" len="med"/>
                      <a:tailEnd type="none" w="med" len="med"/>
                    </a:lnT>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012696979"/>
                  </a:ext>
                </a:extLst>
              </a:tr>
              <a:tr h="398216">
                <a:tc>
                  <a:txBody>
                    <a:bodyPr/>
                    <a:lstStyle/>
                    <a:p>
                      <a:pPr algn="ctr" rtl="0" fontAlgn="base"/>
                      <a:r>
                        <a:rPr lang="en-GB" sz="1200" b="1" dirty="0">
                          <a:solidFill>
                            <a:srgbClr val="000000"/>
                          </a:solidFill>
                          <a:effectLst/>
                        </a:rPr>
                        <a:t>Area control  </a:t>
                      </a:r>
                      <a:endParaRPr lang="en-GB" sz="3200" b="1" i="0" dirty="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tc>
                  <a:txBody>
                    <a:bodyPr/>
                    <a:lstStyle/>
                    <a:p>
                      <a:pPr algn="ctr" rtl="0" fontAlgn="base"/>
                      <a:r>
                        <a:rPr lang="en-GB" sz="1100" b="0">
                          <a:solidFill>
                            <a:srgbClr val="000000"/>
                          </a:solidFill>
                          <a:effectLst/>
                        </a:rPr>
                        <a:t>Detect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tc>
                  <a:txBody>
                    <a:bodyPr/>
                    <a:lstStyle/>
                    <a:p>
                      <a:pPr algn="ctr" rtl="0" fontAlgn="base"/>
                      <a:r>
                        <a:rPr lang="en-GB" sz="1100" b="0" dirty="0">
                          <a:solidFill>
                            <a:srgbClr val="000000"/>
                          </a:solidFill>
                          <a:effectLst/>
                        </a:rPr>
                        <a:t>Detect  </a:t>
                      </a:r>
                      <a:endParaRPr lang="en-GB" sz="2800" b="0" i="0" dirty="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US" sz="1100" b="0">
                          <a:solidFill>
                            <a:srgbClr val="000000"/>
                          </a:solidFill>
                          <a:effectLst/>
                        </a:rPr>
                        <a:t>0  </a:t>
                      </a:r>
                      <a:endParaRPr lang="en-US"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US" sz="1100" b="0">
                          <a:solidFill>
                            <a:srgbClr val="000000"/>
                          </a:solidFill>
                          <a:effectLst/>
                        </a:rPr>
                        <a:t>0  </a:t>
                      </a:r>
                      <a:endParaRPr lang="en-US" sz="2800" b="0" i="0">
                        <a:effectLst/>
                      </a:endParaRPr>
                    </a:p>
                  </a:txBody>
                  <a:tcPr marL="87949" marR="87949" marT="43975" marB="43975"/>
                </a:tc>
                <a:tc>
                  <a:txBody>
                    <a:bodyPr/>
                    <a:lstStyle/>
                    <a:p>
                      <a:pPr algn="ctr" rtl="0" fontAlgn="base"/>
                      <a:r>
                        <a:rPr lang="en-GB" sz="1100" b="0">
                          <a:solidFill>
                            <a:srgbClr val="000000"/>
                          </a:solidFill>
                          <a:effectLst/>
                        </a:rPr>
                        <a:t>Detect  </a:t>
                      </a:r>
                      <a:endParaRPr lang="en-GB" sz="2800" b="0" i="0">
                        <a:effectLst/>
                      </a:endParaRPr>
                    </a:p>
                  </a:txBody>
                  <a:tcPr marL="87949" marR="87949" marT="43975" marB="43975"/>
                </a:tc>
                <a:extLst>
                  <a:ext uri="{0D108BD9-81ED-4DB2-BD59-A6C34878D82A}">
                    <a16:rowId xmlns:a16="http://schemas.microsoft.com/office/drawing/2014/main" val="1924424525"/>
                  </a:ext>
                </a:extLst>
              </a:tr>
              <a:tr h="295817">
                <a:tc>
                  <a:txBody>
                    <a:bodyPr/>
                    <a:lstStyle/>
                    <a:p>
                      <a:pPr algn="ctr" rtl="0" fontAlgn="base"/>
                      <a:r>
                        <a:rPr lang="en-GB" sz="1200" b="1" dirty="0">
                          <a:solidFill>
                            <a:srgbClr val="000000"/>
                          </a:solidFill>
                          <a:effectLst/>
                        </a:rPr>
                        <a:t>DU1  </a:t>
                      </a:r>
                      <a:endParaRPr lang="en-GB" sz="3200" b="1" i="0" dirty="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Trace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0.24 ± 0.20  </a:t>
                      </a:r>
                      <a:endParaRPr lang="en-GB"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Trace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tc>
                  <a:txBody>
                    <a:bodyPr/>
                    <a:lstStyle/>
                    <a:p>
                      <a:pPr algn="ctr" rtl="0" fontAlgn="base"/>
                      <a:r>
                        <a:rPr lang="en-GB" sz="1100" b="0" dirty="0">
                          <a:solidFill>
                            <a:srgbClr val="000000"/>
                          </a:solidFill>
                          <a:effectLst/>
                        </a:rPr>
                        <a:t>0  </a:t>
                      </a:r>
                      <a:endParaRPr lang="en-GB" sz="2800" b="0" i="0" dirty="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Trace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US" sz="1100" b="0">
                          <a:solidFill>
                            <a:srgbClr val="000000"/>
                          </a:solidFill>
                          <a:effectLst/>
                        </a:rPr>
                        <a:t>0  </a:t>
                      </a:r>
                      <a:endParaRPr lang="en-US"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extLst>
                  <a:ext uri="{0D108BD9-81ED-4DB2-BD59-A6C34878D82A}">
                    <a16:rowId xmlns:a16="http://schemas.microsoft.com/office/drawing/2014/main" val="4221163632"/>
                  </a:ext>
                </a:extLst>
              </a:tr>
              <a:tr h="295817">
                <a:tc>
                  <a:txBody>
                    <a:bodyPr/>
                    <a:lstStyle/>
                    <a:p>
                      <a:pPr algn="ctr" rtl="0" fontAlgn="base"/>
                      <a:r>
                        <a:rPr lang="en-GB" sz="1200" b="1" dirty="0">
                          <a:solidFill>
                            <a:srgbClr val="000000"/>
                          </a:solidFill>
                          <a:effectLst/>
                        </a:rPr>
                        <a:t>DU2  </a:t>
                      </a:r>
                      <a:endParaRPr lang="en-GB" sz="3200" b="1" i="0" dirty="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Trace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0.0009 ± 0.0009  </a:t>
                      </a:r>
                      <a:endParaRPr lang="en-GB"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Trace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0.055± 0.055  </a:t>
                      </a:r>
                      <a:endParaRPr lang="en-GB"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US" sz="1100" b="0">
                          <a:solidFill>
                            <a:srgbClr val="000000"/>
                          </a:solidFill>
                          <a:effectLst/>
                        </a:rPr>
                        <a:t>Trace  </a:t>
                      </a:r>
                      <a:endParaRPr lang="en-US"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US" sz="1100" b="0">
                          <a:solidFill>
                            <a:srgbClr val="000000"/>
                          </a:solidFill>
                          <a:effectLst/>
                        </a:rPr>
                        <a:t>0.0008 ±0.003  </a:t>
                      </a:r>
                      <a:endParaRPr lang="en-US"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extLst>
                  <a:ext uri="{0D108BD9-81ED-4DB2-BD59-A6C34878D82A}">
                    <a16:rowId xmlns:a16="http://schemas.microsoft.com/office/drawing/2014/main" val="3764414935"/>
                  </a:ext>
                </a:extLst>
              </a:tr>
              <a:tr h="295817">
                <a:tc>
                  <a:txBody>
                    <a:bodyPr/>
                    <a:lstStyle/>
                    <a:p>
                      <a:pPr algn="ctr" rtl="0" fontAlgn="base"/>
                      <a:r>
                        <a:rPr lang="en-GB" sz="1200" b="1" dirty="0">
                          <a:solidFill>
                            <a:srgbClr val="000000"/>
                          </a:solidFill>
                          <a:effectLst/>
                        </a:rPr>
                        <a:t>DU3  </a:t>
                      </a:r>
                      <a:endParaRPr lang="en-GB" sz="3200" b="1" i="0" dirty="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Trace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0.11 ± 0.11  </a:t>
                      </a:r>
                      <a:endParaRPr lang="en-GB"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Trace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US" sz="1100" b="0" dirty="0">
                          <a:solidFill>
                            <a:srgbClr val="000000"/>
                          </a:solidFill>
                          <a:effectLst/>
                        </a:rPr>
                        <a:t>Trace  </a:t>
                      </a:r>
                      <a:endParaRPr lang="en-US" sz="2800" b="0" i="0" dirty="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US" sz="1100" b="0">
                          <a:solidFill>
                            <a:srgbClr val="000000"/>
                          </a:solidFill>
                          <a:effectLst/>
                        </a:rPr>
                        <a:t>0  </a:t>
                      </a:r>
                      <a:endParaRPr lang="en-US"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extLst>
                  <a:ext uri="{0D108BD9-81ED-4DB2-BD59-A6C34878D82A}">
                    <a16:rowId xmlns:a16="http://schemas.microsoft.com/office/drawing/2014/main" val="3162314950"/>
                  </a:ext>
                </a:extLst>
              </a:tr>
              <a:tr h="295817">
                <a:tc>
                  <a:txBody>
                    <a:bodyPr/>
                    <a:lstStyle/>
                    <a:p>
                      <a:pPr algn="ctr" rtl="0" fontAlgn="base"/>
                      <a:r>
                        <a:rPr lang="en-GB" sz="1200" b="1" dirty="0">
                          <a:solidFill>
                            <a:srgbClr val="000000"/>
                          </a:solidFill>
                          <a:effectLst/>
                        </a:rPr>
                        <a:t>DU4  </a:t>
                      </a:r>
                      <a:endParaRPr lang="en-GB" sz="3200" b="1" i="0" dirty="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Trace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Trace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US" sz="1100" b="0">
                          <a:solidFill>
                            <a:srgbClr val="000000"/>
                          </a:solidFill>
                          <a:effectLst/>
                        </a:rPr>
                        <a:t>0  </a:t>
                      </a:r>
                      <a:endParaRPr lang="en-US"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US" sz="1100" b="0">
                          <a:solidFill>
                            <a:srgbClr val="000000"/>
                          </a:solidFill>
                          <a:effectLst/>
                        </a:rPr>
                        <a:t>0  </a:t>
                      </a:r>
                      <a:endParaRPr lang="en-US"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extLst>
                  <a:ext uri="{0D108BD9-81ED-4DB2-BD59-A6C34878D82A}">
                    <a16:rowId xmlns:a16="http://schemas.microsoft.com/office/drawing/2014/main" val="322962833"/>
                  </a:ext>
                </a:extLst>
              </a:tr>
              <a:tr h="398216">
                <a:tc>
                  <a:txBody>
                    <a:bodyPr/>
                    <a:lstStyle/>
                    <a:p>
                      <a:pPr algn="ctr" rtl="0" fontAlgn="base"/>
                      <a:r>
                        <a:rPr lang="en-GB" sz="1200" b="1" dirty="0">
                          <a:solidFill>
                            <a:srgbClr val="000000"/>
                          </a:solidFill>
                          <a:effectLst/>
                        </a:rPr>
                        <a:t>DU5  </a:t>
                      </a:r>
                      <a:endParaRPr lang="en-GB" sz="3200" b="1" i="0" dirty="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Trace</a:t>
                      </a:r>
                      <a:r>
                        <a:rPr lang="en-GB" sz="1000" b="0" baseline="30000">
                          <a:solidFill>
                            <a:srgbClr val="000000"/>
                          </a:solidFill>
                          <a:effectLst/>
                        </a:rPr>
                        <a:t> </a:t>
                      </a:r>
                      <a:r>
                        <a:rPr lang="en-GB" sz="1100" b="0">
                          <a:solidFill>
                            <a:srgbClr val="000000"/>
                          </a:solidFill>
                          <a:effectLst/>
                        </a:rPr>
                        <a:t>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0.24 ± 0.24  </a:t>
                      </a:r>
                      <a:endParaRPr lang="en-GB"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0.16 ± 0.48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US" sz="1100" b="0">
                          <a:solidFill>
                            <a:srgbClr val="000000"/>
                          </a:solidFill>
                          <a:effectLst/>
                        </a:rPr>
                        <a:t>0  </a:t>
                      </a:r>
                      <a:endParaRPr lang="en-US"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US" sz="1100" b="0">
                          <a:solidFill>
                            <a:srgbClr val="000000"/>
                          </a:solidFill>
                          <a:effectLst/>
                        </a:rPr>
                        <a:t>0.16 ±0.16  </a:t>
                      </a:r>
                      <a:endParaRPr lang="en-US"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extLst>
                  <a:ext uri="{0D108BD9-81ED-4DB2-BD59-A6C34878D82A}">
                    <a16:rowId xmlns:a16="http://schemas.microsoft.com/office/drawing/2014/main" val="795652662"/>
                  </a:ext>
                </a:extLst>
              </a:tr>
              <a:tr h="295817">
                <a:tc>
                  <a:txBody>
                    <a:bodyPr/>
                    <a:lstStyle/>
                    <a:p>
                      <a:pPr algn="ctr" rtl="0" fontAlgn="base"/>
                      <a:r>
                        <a:rPr lang="en-GB" sz="1200" b="1" dirty="0">
                          <a:solidFill>
                            <a:srgbClr val="000000"/>
                          </a:solidFill>
                          <a:effectLst/>
                        </a:rPr>
                        <a:t>PC1  </a:t>
                      </a:r>
                      <a:endParaRPr lang="en-GB" sz="3200" b="1" i="0" dirty="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Trace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0.002 ± 0.001  </a:t>
                      </a:r>
                      <a:endParaRPr lang="en-GB"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Trace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0.17 ± 0.17  </a:t>
                      </a:r>
                      <a:endParaRPr lang="en-GB"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US" sz="1100" b="0">
                          <a:solidFill>
                            <a:srgbClr val="000000"/>
                          </a:solidFill>
                          <a:effectLst/>
                        </a:rPr>
                        <a:t>Trace  </a:t>
                      </a:r>
                      <a:endParaRPr lang="en-US"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US" sz="1100" b="0">
                          <a:solidFill>
                            <a:srgbClr val="000000"/>
                          </a:solidFill>
                          <a:effectLst/>
                        </a:rPr>
                        <a:t>0  </a:t>
                      </a:r>
                      <a:endParaRPr lang="en-US"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extLst>
                  <a:ext uri="{0D108BD9-81ED-4DB2-BD59-A6C34878D82A}">
                    <a16:rowId xmlns:a16="http://schemas.microsoft.com/office/drawing/2014/main" val="3716232441"/>
                  </a:ext>
                </a:extLst>
              </a:tr>
              <a:tr h="295817">
                <a:tc>
                  <a:txBody>
                    <a:bodyPr/>
                    <a:lstStyle/>
                    <a:p>
                      <a:pPr algn="ctr" rtl="0" fontAlgn="base"/>
                      <a:r>
                        <a:rPr lang="en-GB" sz="1200" b="1" dirty="0">
                          <a:solidFill>
                            <a:srgbClr val="000000"/>
                          </a:solidFill>
                          <a:effectLst/>
                        </a:rPr>
                        <a:t>PC2  </a:t>
                      </a:r>
                      <a:endParaRPr lang="en-GB" sz="3200" b="1" i="0" dirty="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Trace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Trace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US" sz="1100" b="0">
                          <a:solidFill>
                            <a:srgbClr val="000000"/>
                          </a:solidFill>
                          <a:effectLst/>
                        </a:rPr>
                        <a:t>0  </a:t>
                      </a:r>
                      <a:endParaRPr lang="en-US"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US" sz="1100" b="0">
                          <a:solidFill>
                            <a:srgbClr val="000000"/>
                          </a:solidFill>
                          <a:effectLst/>
                        </a:rPr>
                        <a:t>0  </a:t>
                      </a:r>
                      <a:endParaRPr lang="en-US"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extLst>
                  <a:ext uri="{0D108BD9-81ED-4DB2-BD59-A6C34878D82A}">
                    <a16:rowId xmlns:a16="http://schemas.microsoft.com/office/drawing/2014/main" val="3699034199"/>
                  </a:ext>
                </a:extLst>
              </a:tr>
              <a:tr h="295817">
                <a:tc>
                  <a:txBody>
                    <a:bodyPr/>
                    <a:lstStyle/>
                    <a:p>
                      <a:pPr algn="ctr" rtl="0" fontAlgn="base"/>
                      <a:r>
                        <a:rPr lang="en-GB" sz="1200" b="1" dirty="0">
                          <a:solidFill>
                            <a:srgbClr val="000000"/>
                          </a:solidFill>
                          <a:effectLst/>
                        </a:rPr>
                        <a:t>PC3  </a:t>
                      </a:r>
                      <a:endParaRPr lang="en-GB" sz="3200" b="1" i="0" dirty="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Trace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0.0008 ± 0.0008  </a:t>
                      </a:r>
                      <a:endParaRPr lang="en-GB"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Trace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US" sz="1100" b="0">
                          <a:solidFill>
                            <a:srgbClr val="000000"/>
                          </a:solidFill>
                          <a:effectLst/>
                        </a:rPr>
                        <a:t>Trace  </a:t>
                      </a:r>
                      <a:endParaRPr lang="en-US"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US" sz="1100" b="0">
                          <a:solidFill>
                            <a:srgbClr val="000000"/>
                          </a:solidFill>
                          <a:effectLst/>
                        </a:rPr>
                        <a:t>0  </a:t>
                      </a:r>
                      <a:endParaRPr lang="en-US"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extLst>
                  <a:ext uri="{0D108BD9-81ED-4DB2-BD59-A6C34878D82A}">
                    <a16:rowId xmlns:a16="http://schemas.microsoft.com/office/drawing/2014/main" val="817316221"/>
                  </a:ext>
                </a:extLst>
              </a:tr>
              <a:tr h="295817">
                <a:tc>
                  <a:txBody>
                    <a:bodyPr/>
                    <a:lstStyle/>
                    <a:p>
                      <a:pPr algn="ctr" rtl="0" fontAlgn="base"/>
                      <a:r>
                        <a:rPr lang="en-GB" sz="1200" b="1" dirty="0">
                          <a:solidFill>
                            <a:srgbClr val="000000"/>
                          </a:solidFill>
                          <a:effectLst/>
                        </a:rPr>
                        <a:t>Whole area  </a:t>
                      </a:r>
                      <a:endParaRPr lang="en-GB" sz="3200" b="1" i="0" dirty="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dirty="0">
                          <a:solidFill>
                            <a:srgbClr val="000000"/>
                          </a:solidFill>
                          <a:effectLst/>
                        </a:rPr>
                        <a:t>0  </a:t>
                      </a:r>
                      <a:endParaRPr lang="en-GB" sz="2800" b="0" i="0" dirty="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US" sz="1100" b="0">
                          <a:solidFill>
                            <a:srgbClr val="000000"/>
                          </a:solidFill>
                          <a:effectLst/>
                        </a:rPr>
                        <a:t>0  </a:t>
                      </a:r>
                      <a:endParaRPr lang="en-US"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buFont typeface="+mj-lt"/>
                        <a:buNone/>
                      </a:pPr>
                      <a:r>
                        <a:rPr lang="en-GB" sz="1100" b="0" i="0" dirty="0">
                          <a:solidFill>
                            <a:srgbClr val="000000"/>
                          </a:solidFill>
                          <a:effectLst/>
                          <a:latin typeface="+mn-lt"/>
                        </a:rPr>
                        <a:t>0</a:t>
                      </a:r>
                    </a:p>
                  </a:txBody>
                  <a:tcPr marL="87949" marR="87949" marT="43975" marB="43975"/>
                </a:tc>
                <a:tc>
                  <a:txBody>
                    <a:bodyPr/>
                    <a:lstStyle/>
                    <a:p>
                      <a:pPr algn="ctr" rtl="0" fontAlgn="base"/>
                      <a:r>
                        <a:rPr lang="en-GB" sz="1100" b="0" dirty="0">
                          <a:solidFill>
                            <a:srgbClr val="000000"/>
                          </a:solidFill>
                          <a:effectLst/>
                        </a:rPr>
                        <a:t>0  </a:t>
                      </a:r>
                      <a:endParaRPr lang="en-GB" sz="2800" b="0" i="0" dirty="0">
                        <a:effectLst/>
                      </a:endParaRPr>
                    </a:p>
                  </a:txBody>
                  <a:tcPr marL="87949" marR="87949" marT="43975" marB="43975"/>
                </a:tc>
                <a:extLst>
                  <a:ext uri="{0D108BD9-81ED-4DB2-BD59-A6C34878D82A}">
                    <a16:rowId xmlns:a16="http://schemas.microsoft.com/office/drawing/2014/main" val="2958296992"/>
                  </a:ext>
                </a:extLst>
              </a:tr>
            </a:tbl>
          </a:graphicData>
        </a:graphic>
      </p:graphicFrame>
      <p:sp>
        <p:nvSpPr>
          <p:cNvPr id="3" name="TextBox 2">
            <a:extLst>
              <a:ext uri="{FF2B5EF4-FFF2-40B4-BE49-F238E27FC236}">
                <a16:creationId xmlns:a16="http://schemas.microsoft.com/office/drawing/2014/main" id="{104CF016-8B5D-44E2-B7FF-F8681C458B92}"/>
              </a:ext>
            </a:extLst>
          </p:cNvPr>
          <p:cNvSpPr txBox="1"/>
          <p:nvPr/>
        </p:nvSpPr>
        <p:spPr>
          <a:xfrm>
            <a:off x="854765" y="6052930"/>
            <a:ext cx="10436087" cy="646331"/>
          </a:xfrm>
          <a:prstGeom prst="rect">
            <a:avLst/>
          </a:prstGeom>
          <a:noFill/>
        </p:spPr>
        <p:txBody>
          <a:bodyPr wrap="square" rtlCol="0">
            <a:spAutoFit/>
          </a:bodyPr>
          <a:lstStyle/>
          <a:p>
            <a:pPr marL="285750" indent="-285750">
              <a:buFont typeface="Arial" panose="020B0604020202020204" pitchFamily="34" charset="0"/>
              <a:buChar char="•"/>
            </a:pPr>
            <a:r>
              <a:rPr lang="en-GB" dirty="0"/>
              <a:t>NTO non quantifiable but detectable</a:t>
            </a:r>
          </a:p>
          <a:p>
            <a:pPr marL="285750" indent="-285750">
              <a:buFont typeface="Arial" panose="020B0604020202020204" pitchFamily="34" charset="0"/>
              <a:buChar char="•"/>
            </a:pPr>
            <a:r>
              <a:rPr lang="en-GB" dirty="0"/>
              <a:t>Possibilities for some more toxic degradation products </a:t>
            </a:r>
          </a:p>
        </p:txBody>
      </p:sp>
      <p:sp>
        <p:nvSpPr>
          <p:cNvPr id="7" name="Rectangle 6">
            <a:extLst>
              <a:ext uri="{FF2B5EF4-FFF2-40B4-BE49-F238E27FC236}">
                <a16:creationId xmlns:a16="http://schemas.microsoft.com/office/drawing/2014/main" id="{632595DE-6990-4607-A68E-258186289E60}"/>
              </a:ext>
            </a:extLst>
          </p:cNvPr>
          <p:cNvSpPr/>
          <p:nvPr/>
        </p:nvSpPr>
        <p:spPr>
          <a:xfrm rot="5400000">
            <a:off x="219709" y="3337200"/>
            <a:ext cx="4034868" cy="707316"/>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03796118-CDBE-4324-9300-D3D5EB511913}"/>
              </a:ext>
            </a:extLst>
          </p:cNvPr>
          <p:cNvSpPr/>
          <p:nvPr/>
        </p:nvSpPr>
        <p:spPr>
          <a:xfrm rot="5400000">
            <a:off x="3473897" y="3393967"/>
            <a:ext cx="4034868" cy="707316"/>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A9131F3C-1702-4B98-B368-BA18C3089537}"/>
              </a:ext>
            </a:extLst>
          </p:cNvPr>
          <p:cNvSpPr/>
          <p:nvPr/>
        </p:nvSpPr>
        <p:spPr>
          <a:xfrm rot="5400000">
            <a:off x="6611544" y="3393967"/>
            <a:ext cx="4034868" cy="707316"/>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3752952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58EEB5A-B611-4740-9DC5-7E49783C87F0}"/>
              </a:ext>
            </a:extLst>
          </p:cNvPr>
          <p:cNvSpPr>
            <a:spLocks noGrp="1"/>
          </p:cNvSpPr>
          <p:nvPr>
            <p:ph type="body" sz="quarter" idx="17"/>
          </p:nvPr>
        </p:nvSpPr>
        <p:spPr/>
        <p:txBody>
          <a:bodyPr/>
          <a:lstStyle/>
          <a:p>
            <a:r>
              <a:rPr lang="en-GB" dirty="0"/>
              <a:t>Results</a:t>
            </a:r>
          </a:p>
        </p:txBody>
      </p:sp>
      <p:pic>
        <p:nvPicPr>
          <p:cNvPr id="6" name="Picture 5">
            <a:extLst>
              <a:ext uri="{FF2B5EF4-FFF2-40B4-BE49-F238E27FC236}">
                <a16:creationId xmlns:a16="http://schemas.microsoft.com/office/drawing/2014/main" id="{BCA68D8A-12B6-4C55-9CB2-A37DF011F9A7}"/>
              </a:ext>
            </a:extLst>
          </p:cNvPr>
          <p:cNvPicPr>
            <a:picLocks noChangeAspect="1"/>
          </p:cNvPicPr>
          <p:nvPr/>
        </p:nvPicPr>
        <p:blipFill rotWithShape="1">
          <a:blip r:embed="rId3">
            <a:duotone>
              <a:schemeClr val="bg2">
                <a:shade val="45000"/>
                <a:satMod val="135000"/>
              </a:schemeClr>
              <a:prstClr val="white"/>
            </a:duotone>
            <a:alphaModFix amt="70000"/>
          </a:blip>
          <a:srcRect l="14084" t="19949" r="4825"/>
          <a:stretch/>
        </p:blipFill>
        <p:spPr>
          <a:xfrm>
            <a:off x="-115019" y="0"/>
            <a:ext cx="10287000" cy="6858000"/>
          </a:xfrm>
          <a:prstGeom prst="diagStripe">
            <a:avLst/>
          </a:prstGeom>
        </p:spPr>
      </p:pic>
      <p:graphicFrame>
        <p:nvGraphicFramePr>
          <p:cNvPr id="4" name="Content Placeholder 3">
            <a:extLst>
              <a:ext uri="{FF2B5EF4-FFF2-40B4-BE49-F238E27FC236}">
                <a16:creationId xmlns:a16="http://schemas.microsoft.com/office/drawing/2014/main" id="{6EDB431B-FCCE-445F-B886-6366A3430A5F}"/>
              </a:ext>
            </a:extLst>
          </p:cNvPr>
          <p:cNvGraphicFramePr>
            <a:graphicFrameLocks noGrp="1"/>
          </p:cNvGraphicFramePr>
          <p:nvPr>
            <p:ph sz="quarter" idx="19"/>
          </p:nvPr>
        </p:nvGraphicFramePr>
        <p:xfrm>
          <a:off x="731646" y="1316421"/>
          <a:ext cx="10741237" cy="4448638"/>
        </p:xfrm>
        <a:graphic>
          <a:graphicData uri="http://schemas.openxmlformats.org/drawingml/2006/table">
            <a:tbl>
              <a:tblPr>
                <a:tableStyleId>{74C1A8A3-306A-4EB7-A6B1-4F7E0EB9C5D6}</a:tableStyleId>
              </a:tblPr>
              <a:tblGrid>
                <a:gridCol w="1034652">
                  <a:extLst>
                    <a:ext uri="{9D8B030D-6E8A-4147-A177-3AD203B41FA5}">
                      <a16:colId xmlns:a16="http://schemas.microsoft.com/office/drawing/2014/main" val="3264468692"/>
                    </a:ext>
                  </a:extLst>
                </a:gridCol>
                <a:gridCol w="1002318">
                  <a:extLst>
                    <a:ext uri="{9D8B030D-6E8A-4147-A177-3AD203B41FA5}">
                      <a16:colId xmlns:a16="http://schemas.microsoft.com/office/drawing/2014/main" val="2146384042"/>
                    </a:ext>
                  </a:extLst>
                </a:gridCol>
                <a:gridCol w="1390315">
                  <a:extLst>
                    <a:ext uri="{9D8B030D-6E8A-4147-A177-3AD203B41FA5}">
                      <a16:colId xmlns:a16="http://schemas.microsoft.com/office/drawing/2014/main" val="3412399925"/>
                    </a:ext>
                  </a:extLst>
                </a:gridCol>
                <a:gridCol w="872987">
                  <a:extLst>
                    <a:ext uri="{9D8B030D-6E8A-4147-A177-3AD203B41FA5}">
                      <a16:colId xmlns:a16="http://schemas.microsoft.com/office/drawing/2014/main" val="600244268"/>
                    </a:ext>
                  </a:extLst>
                </a:gridCol>
                <a:gridCol w="969987">
                  <a:extLst>
                    <a:ext uri="{9D8B030D-6E8A-4147-A177-3AD203B41FA5}">
                      <a16:colId xmlns:a16="http://schemas.microsoft.com/office/drawing/2014/main" val="1804337811"/>
                    </a:ext>
                  </a:extLst>
                </a:gridCol>
                <a:gridCol w="1244816">
                  <a:extLst>
                    <a:ext uri="{9D8B030D-6E8A-4147-A177-3AD203B41FA5}">
                      <a16:colId xmlns:a16="http://schemas.microsoft.com/office/drawing/2014/main" val="830121552"/>
                    </a:ext>
                  </a:extLst>
                </a:gridCol>
                <a:gridCol w="1066987">
                  <a:extLst>
                    <a:ext uri="{9D8B030D-6E8A-4147-A177-3AD203B41FA5}">
                      <a16:colId xmlns:a16="http://schemas.microsoft.com/office/drawing/2014/main" val="2665599073"/>
                    </a:ext>
                  </a:extLst>
                </a:gridCol>
                <a:gridCol w="685710">
                  <a:extLst>
                    <a:ext uri="{9D8B030D-6E8A-4147-A177-3AD203B41FA5}">
                      <a16:colId xmlns:a16="http://schemas.microsoft.com/office/drawing/2014/main" val="3284082815"/>
                    </a:ext>
                  </a:extLst>
                </a:gridCol>
                <a:gridCol w="1454979">
                  <a:extLst>
                    <a:ext uri="{9D8B030D-6E8A-4147-A177-3AD203B41FA5}">
                      <a16:colId xmlns:a16="http://schemas.microsoft.com/office/drawing/2014/main" val="1374609942"/>
                    </a:ext>
                  </a:extLst>
                </a:gridCol>
                <a:gridCol w="1018486">
                  <a:extLst>
                    <a:ext uri="{9D8B030D-6E8A-4147-A177-3AD203B41FA5}">
                      <a16:colId xmlns:a16="http://schemas.microsoft.com/office/drawing/2014/main" val="279149364"/>
                    </a:ext>
                  </a:extLst>
                </a:gridCol>
              </a:tblGrid>
              <a:tr h="398216">
                <a:tc rowSpan="2">
                  <a:txBody>
                    <a:bodyPr/>
                    <a:lstStyle/>
                    <a:p>
                      <a:pPr algn="ctr" rtl="0" fontAlgn="base"/>
                      <a:r>
                        <a:rPr lang="en-GB" sz="1200" b="1" dirty="0">
                          <a:solidFill>
                            <a:srgbClr val="000080"/>
                          </a:solidFill>
                          <a:effectLst/>
                        </a:rPr>
                        <a:t>Decision Unit </a:t>
                      </a:r>
                    </a:p>
                  </a:txBody>
                  <a:tcPr marL="87949" marR="87949" marT="43975" marB="43975"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gridSpan="3">
                  <a:txBody>
                    <a:bodyPr/>
                    <a:lstStyle/>
                    <a:p>
                      <a:pPr algn="ctr" rtl="0" fontAlgn="base"/>
                      <a:r>
                        <a:rPr lang="en-GB" sz="1200" b="1" dirty="0">
                          <a:solidFill>
                            <a:srgbClr val="000080"/>
                          </a:solidFill>
                          <a:effectLst/>
                        </a:rPr>
                        <a:t>Horizontal orientation- DU Arcs </a:t>
                      </a:r>
                      <a:endParaRPr lang="en-GB" sz="3200" b="1" i="0" dirty="0">
                        <a:effectLst/>
                      </a:endParaRPr>
                    </a:p>
                  </a:txBody>
                  <a:tcPr marL="87949" marR="87949" marT="43975" marB="439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hMerge="1">
                  <a:txBody>
                    <a:bodyPr/>
                    <a:lstStyle/>
                    <a:p>
                      <a:endParaRPr lang="en-GB"/>
                    </a:p>
                  </a:txBody>
                  <a:tcPr/>
                </a:tc>
                <a:tc hMerge="1">
                  <a:txBody>
                    <a:bodyPr/>
                    <a:lstStyle/>
                    <a:p>
                      <a:endParaRPr lang="en-GB"/>
                    </a:p>
                  </a:txBody>
                  <a:tcPr/>
                </a:tc>
                <a:tc gridSpan="3">
                  <a:txBody>
                    <a:bodyPr/>
                    <a:lstStyle/>
                    <a:p>
                      <a:pPr algn="ctr" rtl="0" fontAlgn="base"/>
                      <a:r>
                        <a:rPr lang="en-GB" sz="1200" b="1" dirty="0">
                          <a:solidFill>
                            <a:srgbClr val="000080"/>
                          </a:solidFill>
                          <a:effectLst/>
                        </a:rPr>
                        <a:t>Horizontal orientation- DU Radial </a:t>
                      </a:r>
                      <a:endParaRPr lang="en-GB" sz="3200" b="1" i="0" dirty="0">
                        <a:effectLst/>
                      </a:endParaRPr>
                    </a:p>
                  </a:txBody>
                  <a:tcPr marL="87949" marR="87949" marT="43975" marB="439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hMerge="1">
                  <a:txBody>
                    <a:bodyPr/>
                    <a:lstStyle/>
                    <a:p>
                      <a:endParaRPr lang="en-GB"/>
                    </a:p>
                  </a:txBody>
                  <a:tcPr/>
                </a:tc>
                <a:tc hMerge="1">
                  <a:txBody>
                    <a:bodyPr/>
                    <a:lstStyle/>
                    <a:p>
                      <a:endParaRPr lang="en-GB"/>
                    </a:p>
                  </a:txBody>
                  <a:tcPr/>
                </a:tc>
                <a:tc gridSpan="3">
                  <a:txBody>
                    <a:bodyPr/>
                    <a:lstStyle/>
                    <a:p>
                      <a:pPr algn="ctr"/>
                      <a:r>
                        <a:rPr lang="en-GB" sz="1200" b="1" dirty="0">
                          <a:solidFill>
                            <a:srgbClr val="000080"/>
                          </a:solidFill>
                          <a:effectLst/>
                        </a:rPr>
                        <a:t>Vertical orientation- DU Arcs </a:t>
                      </a:r>
                      <a:endParaRPr lang="en-GB" sz="3600" b="1" dirty="0"/>
                    </a:p>
                  </a:txBody>
                  <a:tcPr marL="87949" marR="87949" marT="43975" marB="43975" anchor="ctr">
                    <a:lnL w="12700" cap="flat" cmpd="sng" algn="ctr">
                      <a:solidFill>
                        <a:schemeClr val="tx1"/>
                      </a:solidFill>
                      <a:prstDash val="solid"/>
                      <a:round/>
                      <a:headEnd type="none" w="med" len="med"/>
                      <a:tailEnd type="none" w="med" len="med"/>
                    </a:lnL>
                  </a:tcPr>
                </a:tc>
                <a:tc hMerge="1">
                  <a:txBody>
                    <a:bodyPr/>
                    <a:lstStyle/>
                    <a:p>
                      <a:endParaRPr lang="en-GB"/>
                    </a:p>
                  </a:txBody>
                  <a:tcPr>
                    <a:lnL w="12700" cmpd="sng">
                      <a:noFill/>
                      <a:prstDash val="solid"/>
                    </a:lnL>
                  </a:tcPr>
                </a:tc>
                <a:tc hMerge="1">
                  <a:txBody>
                    <a:bodyPr/>
                    <a:lstStyle/>
                    <a:p>
                      <a:endParaRPr lang="en-GB"/>
                    </a:p>
                  </a:txBody>
                  <a:tcPr/>
                </a:tc>
                <a:extLst>
                  <a:ext uri="{0D108BD9-81ED-4DB2-BD59-A6C34878D82A}">
                    <a16:rowId xmlns:a16="http://schemas.microsoft.com/office/drawing/2014/main" val="3553861435"/>
                  </a:ext>
                </a:extLst>
              </a:tr>
              <a:tr h="500615">
                <a:tc vMerge="1">
                  <a:txBody>
                    <a:bodyPr/>
                    <a:lstStyle/>
                    <a:p>
                      <a:pPr algn="ctr" rtl="0" fontAlgn="base"/>
                      <a:r>
                        <a:rPr lang="en-GB" sz="1200" b="1" dirty="0">
                          <a:solidFill>
                            <a:srgbClr val="000080"/>
                          </a:solidFill>
                          <a:effectLst/>
                        </a:rPr>
                        <a:t> </a:t>
                      </a:r>
                      <a:endParaRPr lang="en-GB" sz="1200" b="1" i="0" dirty="0">
                        <a:solidFill>
                          <a:srgbClr val="000080"/>
                        </a:solidFill>
                        <a:effectLst/>
                        <a:latin typeface="Arial" panose="020B0604020202020204" pitchFamily="34" charset="0"/>
                      </a:endParaRPr>
                    </a:p>
                  </a:txBody>
                  <a:tcPr marL="87949" marR="87949" marT="43975" marB="43975"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rtl="0" fontAlgn="base"/>
                      <a:r>
                        <a:rPr lang="en-GB" sz="1200" b="1" dirty="0">
                          <a:solidFill>
                            <a:srgbClr val="000080"/>
                          </a:solidFill>
                          <a:effectLst/>
                        </a:rPr>
                        <a:t>NTO </a:t>
                      </a:r>
                      <a:endParaRPr lang="en-GB" sz="3200" b="1" dirty="0">
                        <a:effectLst/>
                      </a:endParaRPr>
                    </a:p>
                    <a:p>
                      <a:pPr algn="ctr" rtl="0" fontAlgn="base"/>
                      <a:r>
                        <a:rPr lang="en-GB" sz="1200" b="1" dirty="0">
                          <a:solidFill>
                            <a:srgbClr val="000080"/>
                          </a:solidFill>
                          <a:effectLst/>
                        </a:rPr>
                        <a:t>mg kg</a:t>
                      </a:r>
                      <a:r>
                        <a:rPr lang="en-GB" sz="1050" b="1" baseline="30000" dirty="0">
                          <a:solidFill>
                            <a:srgbClr val="000080"/>
                          </a:solidFill>
                          <a:effectLst/>
                        </a:rPr>
                        <a:t>-1</a:t>
                      </a:r>
                      <a:r>
                        <a:rPr lang="en-GB" sz="1050" b="1" dirty="0">
                          <a:solidFill>
                            <a:srgbClr val="000080"/>
                          </a:solidFill>
                          <a:effectLst/>
                        </a:rPr>
                        <a:t> </a:t>
                      </a:r>
                      <a:endParaRPr lang="en-GB" sz="3200" b="1" i="0" dirty="0">
                        <a:effectLst/>
                      </a:endParaRPr>
                    </a:p>
                  </a:txBody>
                  <a:tcPr marL="87949" marR="87949" marT="43975" marB="43975"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rtl="0" fontAlgn="base"/>
                      <a:r>
                        <a:rPr lang="en-GB" sz="1200" b="1" dirty="0">
                          <a:solidFill>
                            <a:srgbClr val="000080"/>
                          </a:solidFill>
                          <a:effectLst/>
                        </a:rPr>
                        <a:t>DNAN </a:t>
                      </a:r>
                      <a:endParaRPr lang="en-GB" sz="3200" b="1" dirty="0">
                        <a:effectLst/>
                      </a:endParaRPr>
                    </a:p>
                    <a:p>
                      <a:pPr algn="ctr" rtl="0" fontAlgn="base"/>
                      <a:r>
                        <a:rPr lang="en-GB" sz="1200" b="1" dirty="0">
                          <a:solidFill>
                            <a:srgbClr val="000080"/>
                          </a:solidFill>
                          <a:effectLst/>
                        </a:rPr>
                        <a:t>mg kg</a:t>
                      </a:r>
                      <a:r>
                        <a:rPr lang="en-GB" sz="1050" b="1" baseline="30000" dirty="0">
                          <a:solidFill>
                            <a:srgbClr val="000080"/>
                          </a:solidFill>
                          <a:effectLst/>
                        </a:rPr>
                        <a:t>-1</a:t>
                      </a:r>
                      <a:r>
                        <a:rPr lang="en-GB" sz="1050" b="1" dirty="0">
                          <a:solidFill>
                            <a:srgbClr val="000080"/>
                          </a:solidFill>
                          <a:effectLst/>
                        </a:rPr>
                        <a:t> </a:t>
                      </a:r>
                      <a:endParaRPr lang="en-GB" sz="3200" b="1" i="0" dirty="0">
                        <a:effectLst/>
                      </a:endParaRPr>
                    </a:p>
                  </a:txBody>
                  <a:tcPr marL="87949" marR="87949" marT="43975" marB="43975" anchor="ctr">
                    <a:lnB w="12700" cap="flat" cmpd="sng" algn="ctr">
                      <a:solidFill>
                        <a:schemeClr val="tx1"/>
                      </a:solidFill>
                      <a:prstDash val="solid"/>
                      <a:round/>
                      <a:headEnd type="none" w="med" len="med"/>
                      <a:tailEnd type="none" w="med" len="med"/>
                    </a:lnB>
                  </a:tcPr>
                </a:tc>
                <a:tc>
                  <a:txBody>
                    <a:bodyPr/>
                    <a:lstStyle/>
                    <a:p>
                      <a:pPr algn="ctr" rtl="0" fontAlgn="base"/>
                      <a:r>
                        <a:rPr lang="en-GB" sz="1200" b="1" dirty="0">
                          <a:solidFill>
                            <a:srgbClr val="000080"/>
                          </a:solidFill>
                          <a:effectLst/>
                        </a:rPr>
                        <a:t>RDX </a:t>
                      </a:r>
                      <a:endParaRPr lang="en-GB" sz="3200" b="1" dirty="0">
                        <a:effectLst/>
                      </a:endParaRPr>
                    </a:p>
                    <a:p>
                      <a:pPr algn="ctr" rtl="0" fontAlgn="base"/>
                      <a:r>
                        <a:rPr lang="en-GB" sz="1200" b="1" dirty="0">
                          <a:solidFill>
                            <a:srgbClr val="000080"/>
                          </a:solidFill>
                          <a:effectLst/>
                        </a:rPr>
                        <a:t>mg kg</a:t>
                      </a:r>
                      <a:r>
                        <a:rPr lang="en-GB" sz="1050" b="1" baseline="30000" dirty="0">
                          <a:solidFill>
                            <a:srgbClr val="000080"/>
                          </a:solidFill>
                          <a:effectLst/>
                        </a:rPr>
                        <a:t>-1</a:t>
                      </a:r>
                      <a:r>
                        <a:rPr lang="en-GB" sz="1050" b="1" dirty="0">
                          <a:solidFill>
                            <a:srgbClr val="000080"/>
                          </a:solidFill>
                          <a:effectLst/>
                        </a:rPr>
                        <a:t> </a:t>
                      </a:r>
                      <a:endParaRPr lang="en-GB" sz="3200" b="1" i="0" dirty="0">
                        <a:effectLst/>
                      </a:endParaRPr>
                    </a:p>
                  </a:txBody>
                  <a:tcPr marL="87949" marR="87949" marT="43975" marB="43975"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rtl="0" fontAlgn="base"/>
                      <a:r>
                        <a:rPr lang="en-GB" sz="1200" b="1">
                          <a:solidFill>
                            <a:srgbClr val="000080"/>
                          </a:solidFill>
                          <a:effectLst/>
                        </a:rPr>
                        <a:t>NTO </a:t>
                      </a:r>
                      <a:endParaRPr lang="en-GB" sz="3200" b="1">
                        <a:effectLst/>
                      </a:endParaRPr>
                    </a:p>
                    <a:p>
                      <a:pPr algn="ctr" rtl="0" fontAlgn="base"/>
                      <a:r>
                        <a:rPr lang="en-GB" sz="1200" b="1">
                          <a:solidFill>
                            <a:srgbClr val="000080"/>
                          </a:solidFill>
                          <a:effectLst/>
                        </a:rPr>
                        <a:t>mg kg</a:t>
                      </a:r>
                      <a:r>
                        <a:rPr lang="en-GB" sz="1050" b="1" baseline="30000">
                          <a:solidFill>
                            <a:srgbClr val="000080"/>
                          </a:solidFill>
                          <a:effectLst/>
                        </a:rPr>
                        <a:t>-1</a:t>
                      </a:r>
                      <a:r>
                        <a:rPr lang="en-GB" sz="1050" b="1">
                          <a:solidFill>
                            <a:srgbClr val="000080"/>
                          </a:solidFill>
                          <a:effectLst/>
                        </a:rPr>
                        <a:t> </a:t>
                      </a:r>
                      <a:endParaRPr lang="en-GB" sz="3200" b="1" i="0">
                        <a:effectLst/>
                      </a:endParaRPr>
                    </a:p>
                  </a:txBody>
                  <a:tcPr marL="87949" marR="87949" marT="43975" marB="43975"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rtl="0" fontAlgn="base"/>
                      <a:r>
                        <a:rPr lang="en-GB" sz="1200" b="1" dirty="0">
                          <a:solidFill>
                            <a:srgbClr val="000080"/>
                          </a:solidFill>
                          <a:effectLst/>
                        </a:rPr>
                        <a:t>DNAN </a:t>
                      </a:r>
                      <a:endParaRPr lang="en-GB" sz="3200" b="1" dirty="0">
                        <a:effectLst/>
                      </a:endParaRPr>
                    </a:p>
                    <a:p>
                      <a:pPr algn="ctr" rtl="0" fontAlgn="base"/>
                      <a:r>
                        <a:rPr lang="en-GB" sz="1200" b="1" dirty="0">
                          <a:solidFill>
                            <a:srgbClr val="000080"/>
                          </a:solidFill>
                          <a:effectLst/>
                        </a:rPr>
                        <a:t>mg kg</a:t>
                      </a:r>
                      <a:r>
                        <a:rPr lang="en-GB" sz="1050" b="1" baseline="30000" dirty="0">
                          <a:solidFill>
                            <a:srgbClr val="000080"/>
                          </a:solidFill>
                          <a:effectLst/>
                        </a:rPr>
                        <a:t>-1</a:t>
                      </a:r>
                      <a:r>
                        <a:rPr lang="en-GB" sz="1050" b="1" dirty="0">
                          <a:solidFill>
                            <a:srgbClr val="000080"/>
                          </a:solidFill>
                          <a:effectLst/>
                        </a:rPr>
                        <a:t> </a:t>
                      </a:r>
                      <a:endParaRPr lang="en-GB" sz="3200" b="1" i="0" dirty="0">
                        <a:effectLst/>
                      </a:endParaRPr>
                    </a:p>
                  </a:txBody>
                  <a:tcPr marL="87949" marR="87949" marT="43975" marB="43975" anchor="ctr">
                    <a:lnB w="12700" cap="flat" cmpd="sng" algn="ctr">
                      <a:solidFill>
                        <a:schemeClr val="tx1"/>
                      </a:solidFill>
                      <a:prstDash val="solid"/>
                      <a:round/>
                      <a:headEnd type="none" w="med" len="med"/>
                      <a:tailEnd type="none" w="med" len="med"/>
                    </a:lnB>
                  </a:tcPr>
                </a:tc>
                <a:tc>
                  <a:txBody>
                    <a:bodyPr/>
                    <a:lstStyle/>
                    <a:p>
                      <a:pPr algn="ctr" rtl="0" fontAlgn="base"/>
                      <a:r>
                        <a:rPr lang="en-GB" sz="1200" b="1" dirty="0">
                          <a:solidFill>
                            <a:srgbClr val="000080"/>
                          </a:solidFill>
                          <a:effectLst/>
                        </a:rPr>
                        <a:t>RDX </a:t>
                      </a:r>
                      <a:endParaRPr lang="en-GB" sz="3200" b="1" dirty="0">
                        <a:effectLst/>
                      </a:endParaRPr>
                    </a:p>
                    <a:p>
                      <a:pPr algn="ctr" rtl="0" fontAlgn="base"/>
                      <a:r>
                        <a:rPr lang="en-GB" sz="1200" b="1" dirty="0">
                          <a:solidFill>
                            <a:srgbClr val="000080"/>
                          </a:solidFill>
                          <a:effectLst/>
                        </a:rPr>
                        <a:t>mg kg</a:t>
                      </a:r>
                      <a:r>
                        <a:rPr lang="en-GB" sz="1050" b="1" baseline="30000" dirty="0">
                          <a:solidFill>
                            <a:srgbClr val="000080"/>
                          </a:solidFill>
                          <a:effectLst/>
                        </a:rPr>
                        <a:t>-1</a:t>
                      </a:r>
                      <a:r>
                        <a:rPr lang="en-GB" sz="1050" b="1" dirty="0">
                          <a:solidFill>
                            <a:srgbClr val="000080"/>
                          </a:solidFill>
                          <a:effectLst/>
                        </a:rPr>
                        <a:t> </a:t>
                      </a:r>
                      <a:endParaRPr lang="en-GB" sz="3200" b="1" i="0" dirty="0">
                        <a:effectLst/>
                      </a:endParaRPr>
                    </a:p>
                  </a:txBody>
                  <a:tcPr marL="87949" marR="87949" marT="43975" marB="43975"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rtl="0" fontAlgn="base"/>
                      <a:r>
                        <a:rPr lang="en-GB" sz="1200" b="1" dirty="0">
                          <a:solidFill>
                            <a:srgbClr val="000080"/>
                          </a:solidFill>
                          <a:effectLst/>
                        </a:rPr>
                        <a:t>NTO </a:t>
                      </a:r>
                      <a:endParaRPr lang="en-GB" sz="3200" b="1" dirty="0">
                        <a:effectLst/>
                      </a:endParaRPr>
                    </a:p>
                    <a:p>
                      <a:pPr algn="ctr" rtl="0" fontAlgn="base"/>
                      <a:r>
                        <a:rPr lang="en-GB" sz="1200" b="1" dirty="0">
                          <a:solidFill>
                            <a:srgbClr val="000080"/>
                          </a:solidFill>
                          <a:effectLst/>
                        </a:rPr>
                        <a:t>mg kg</a:t>
                      </a:r>
                      <a:r>
                        <a:rPr lang="en-GB" sz="1050" b="1" baseline="30000" dirty="0">
                          <a:solidFill>
                            <a:srgbClr val="000080"/>
                          </a:solidFill>
                          <a:effectLst/>
                        </a:rPr>
                        <a:t>-1</a:t>
                      </a:r>
                      <a:r>
                        <a:rPr lang="en-GB" sz="1050" b="1" dirty="0">
                          <a:solidFill>
                            <a:srgbClr val="000080"/>
                          </a:solidFill>
                          <a:effectLst/>
                        </a:rPr>
                        <a:t> </a:t>
                      </a:r>
                      <a:endParaRPr lang="en-GB" sz="3200" b="1" i="0" dirty="0">
                        <a:effectLst/>
                      </a:endParaRPr>
                    </a:p>
                  </a:txBody>
                  <a:tcPr marL="87949" marR="87949" marT="43975" marB="43975"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rtl="0" fontAlgn="base"/>
                      <a:r>
                        <a:rPr lang="en-GB" sz="1200" b="1" dirty="0">
                          <a:solidFill>
                            <a:srgbClr val="000080"/>
                          </a:solidFill>
                          <a:effectLst/>
                        </a:rPr>
                        <a:t>DNAN </a:t>
                      </a:r>
                      <a:endParaRPr lang="en-GB" sz="3200" b="1" dirty="0">
                        <a:effectLst/>
                      </a:endParaRPr>
                    </a:p>
                    <a:p>
                      <a:pPr algn="ctr" rtl="0" fontAlgn="base"/>
                      <a:r>
                        <a:rPr lang="en-GB" sz="1200" b="1" dirty="0">
                          <a:solidFill>
                            <a:srgbClr val="000080"/>
                          </a:solidFill>
                          <a:effectLst/>
                        </a:rPr>
                        <a:t>mg kg</a:t>
                      </a:r>
                      <a:r>
                        <a:rPr lang="en-GB" sz="1050" b="1" baseline="30000" dirty="0">
                          <a:solidFill>
                            <a:srgbClr val="000080"/>
                          </a:solidFill>
                          <a:effectLst/>
                        </a:rPr>
                        <a:t>-1</a:t>
                      </a:r>
                      <a:r>
                        <a:rPr lang="en-GB" sz="1050" b="1" dirty="0">
                          <a:solidFill>
                            <a:srgbClr val="000080"/>
                          </a:solidFill>
                          <a:effectLst/>
                        </a:rPr>
                        <a:t> </a:t>
                      </a:r>
                      <a:endParaRPr lang="en-GB" sz="3200" b="1" i="0" dirty="0">
                        <a:effectLst/>
                      </a:endParaRPr>
                    </a:p>
                  </a:txBody>
                  <a:tcPr marL="87949" marR="87949" marT="43975" marB="43975" anchor="ctr">
                    <a:lnB w="12700" cap="flat" cmpd="sng" algn="ctr">
                      <a:solidFill>
                        <a:schemeClr val="tx1"/>
                      </a:solidFill>
                      <a:prstDash val="solid"/>
                      <a:round/>
                      <a:headEnd type="none" w="med" len="med"/>
                      <a:tailEnd type="none" w="med" len="med"/>
                    </a:lnB>
                  </a:tcPr>
                </a:tc>
                <a:tc>
                  <a:txBody>
                    <a:bodyPr/>
                    <a:lstStyle/>
                    <a:p>
                      <a:pPr algn="ctr" rtl="0" fontAlgn="base"/>
                      <a:r>
                        <a:rPr lang="en-GB" sz="1200" b="1" dirty="0">
                          <a:solidFill>
                            <a:srgbClr val="000080"/>
                          </a:solidFill>
                          <a:effectLst/>
                        </a:rPr>
                        <a:t>RDX </a:t>
                      </a:r>
                      <a:endParaRPr lang="en-GB" sz="3200" b="1" dirty="0">
                        <a:effectLst/>
                      </a:endParaRPr>
                    </a:p>
                    <a:p>
                      <a:pPr algn="ctr" rtl="0" fontAlgn="base"/>
                      <a:r>
                        <a:rPr lang="en-GB" sz="1200" b="1" dirty="0">
                          <a:solidFill>
                            <a:srgbClr val="000080"/>
                          </a:solidFill>
                          <a:effectLst/>
                        </a:rPr>
                        <a:t>mg kg</a:t>
                      </a:r>
                      <a:r>
                        <a:rPr lang="en-GB" sz="1050" b="1" baseline="30000" dirty="0">
                          <a:solidFill>
                            <a:srgbClr val="000080"/>
                          </a:solidFill>
                          <a:effectLst/>
                        </a:rPr>
                        <a:t>-1</a:t>
                      </a:r>
                      <a:r>
                        <a:rPr lang="en-GB" sz="1050" b="1" dirty="0">
                          <a:solidFill>
                            <a:srgbClr val="000080"/>
                          </a:solidFill>
                          <a:effectLst/>
                        </a:rPr>
                        <a:t> </a:t>
                      </a:r>
                      <a:endParaRPr lang="en-GB" sz="3200" b="1" i="0" dirty="0">
                        <a:effectLst/>
                      </a:endParaRPr>
                    </a:p>
                  </a:txBody>
                  <a:tcPr marL="87949" marR="87949" marT="43975" marB="43975"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30244187"/>
                  </a:ext>
                </a:extLst>
              </a:tr>
              <a:tr h="386839">
                <a:tc>
                  <a:txBody>
                    <a:bodyPr/>
                    <a:lstStyle/>
                    <a:p>
                      <a:pPr algn="ctr" rtl="0" fontAlgn="base"/>
                      <a:r>
                        <a:rPr lang="en-GB" sz="1200" b="1" dirty="0">
                          <a:solidFill>
                            <a:srgbClr val="000000"/>
                          </a:solidFill>
                          <a:effectLst/>
                        </a:rPr>
                        <a:t>Blank (sand) </a:t>
                      </a:r>
                      <a:endParaRPr lang="en-GB" sz="3200" b="1" i="0" dirty="0">
                        <a:effectLst/>
                      </a:endParaRPr>
                    </a:p>
                  </a:txBody>
                  <a:tcPr marL="87949" marR="87949" marT="43975" marB="43975">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T w="12700" cap="flat" cmpd="sng" algn="ctr">
                      <a:solidFill>
                        <a:schemeClr val="tx1"/>
                      </a:solidFill>
                      <a:prstDash val="solid"/>
                      <a:round/>
                      <a:headEnd type="none" w="med" len="med"/>
                      <a:tailEnd type="none" w="med" len="med"/>
                    </a:lnT>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T w="12700" cap="flat" cmpd="sng" algn="ctr">
                      <a:solidFill>
                        <a:schemeClr val="tx1"/>
                      </a:solidFill>
                      <a:prstDash val="solid"/>
                      <a:round/>
                      <a:headEnd type="none" w="med" len="med"/>
                      <a:tailEnd type="none" w="med" len="med"/>
                    </a:lnT>
                  </a:tcPr>
                </a:tc>
                <a:tc>
                  <a:txBody>
                    <a:bodyPr/>
                    <a:lstStyle/>
                    <a:p>
                      <a:pPr algn="ctr" rtl="0" fontAlgn="base"/>
                      <a:r>
                        <a:rPr lang="en-GB" sz="1100" b="0" dirty="0">
                          <a:solidFill>
                            <a:srgbClr val="000000"/>
                          </a:solidFill>
                          <a:effectLst/>
                        </a:rPr>
                        <a:t>0  </a:t>
                      </a:r>
                      <a:endParaRPr lang="en-GB" sz="2800" b="0" i="0" dirty="0">
                        <a:effectLst/>
                      </a:endParaRPr>
                    </a:p>
                  </a:txBody>
                  <a:tcPr marL="87949" marR="87949" marT="43975" marB="43975">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rtl="0" fontAlgn="base"/>
                      <a:r>
                        <a:rPr lang="en-US" sz="1100" b="0">
                          <a:solidFill>
                            <a:srgbClr val="000000"/>
                          </a:solidFill>
                          <a:effectLst/>
                        </a:rPr>
                        <a:t>0  </a:t>
                      </a:r>
                      <a:endParaRPr lang="en-US" sz="2800" b="0" i="0">
                        <a:effectLst/>
                      </a:endParaRPr>
                    </a:p>
                  </a:txBody>
                  <a:tcPr marL="87949" marR="87949" marT="43975" marB="43975">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rtl="0" fontAlgn="base"/>
                      <a:r>
                        <a:rPr lang="en-US" sz="1100" b="0">
                          <a:solidFill>
                            <a:srgbClr val="000000"/>
                          </a:solidFill>
                          <a:effectLst/>
                        </a:rPr>
                        <a:t>0  </a:t>
                      </a:r>
                      <a:endParaRPr lang="en-US" sz="2800" b="0" i="0">
                        <a:effectLst/>
                      </a:endParaRPr>
                    </a:p>
                  </a:txBody>
                  <a:tcPr marL="87949" marR="87949" marT="43975" marB="43975">
                    <a:lnT w="12700" cap="flat" cmpd="sng" algn="ctr">
                      <a:solidFill>
                        <a:schemeClr val="tx1"/>
                      </a:solidFill>
                      <a:prstDash val="solid"/>
                      <a:round/>
                      <a:headEnd type="none" w="med" len="med"/>
                      <a:tailEnd type="none" w="med" len="med"/>
                    </a:lnT>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012696979"/>
                  </a:ext>
                </a:extLst>
              </a:tr>
              <a:tr h="398216">
                <a:tc>
                  <a:txBody>
                    <a:bodyPr/>
                    <a:lstStyle/>
                    <a:p>
                      <a:pPr algn="ctr" rtl="0" fontAlgn="base"/>
                      <a:r>
                        <a:rPr lang="en-GB" sz="1200" b="1" dirty="0">
                          <a:solidFill>
                            <a:srgbClr val="000000"/>
                          </a:solidFill>
                          <a:effectLst/>
                        </a:rPr>
                        <a:t>Area control  </a:t>
                      </a:r>
                      <a:endParaRPr lang="en-GB" sz="3200" b="1" i="0" dirty="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tc>
                  <a:txBody>
                    <a:bodyPr/>
                    <a:lstStyle/>
                    <a:p>
                      <a:pPr algn="ctr" rtl="0" fontAlgn="base"/>
                      <a:r>
                        <a:rPr lang="en-GB" sz="1100" b="0">
                          <a:solidFill>
                            <a:srgbClr val="000000"/>
                          </a:solidFill>
                          <a:effectLst/>
                        </a:rPr>
                        <a:t>Detect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tc>
                  <a:txBody>
                    <a:bodyPr/>
                    <a:lstStyle/>
                    <a:p>
                      <a:pPr algn="ctr" rtl="0" fontAlgn="base"/>
                      <a:r>
                        <a:rPr lang="en-GB" sz="1100" b="0" dirty="0">
                          <a:solidFill>
                            <a:srgbClr val="000000"/>
                          </a:solidFill>
                          <a:effectLst/>
                        </a:rPr>
                        <a:t>Detect  </a:t>
                      </a:r>
                      <a:endParaRPr lang="en-GB" sz="2800" b="0" i="0" dirty="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US" sz="1100" b="0">
                          <a:solidFill>
                            <a:srgbClr val="000000"/>
                          </a:solidFill>
                          <a:effectLst/>
                        </a:rPr>
                        <a:t>0  </a:t>
                      </a:r>
                      <a:endParaRPr lang="en-US"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US" sz="1100" b="0">
                          <a:solidFill>
                            <a:srgbClr val="000000"/>
                          </a:solidFill>
                          <a:effectLst/>
                        </a:rPr>
                        <a:t>0  </a:t>
                      </a:r>
                      <a:endParaRPr lang="en-US" sz="2800" b="0" i="0">
                        <a:effectLst/>
                      </a:endParaRPr>
                    </a:p>
                  </a:txBody>
                  <a:tcPr marL="87949" marR="87949" marT="43975" marB="43975"/>
                </a:tc>
                <a:tc>
                  <a:txBody>
                    <a:bodyPr/>
                    <a:lstStyle/>
                    <a:p>
                      <a:pPr algn="ctr" rtl="0" fontAlgn="base"/>
                      <a:r>
                        <a:rPr lang="en-GB" sz="1100" b="0">
                          <a:solidFill>
                            <a:srgbClr val="000000"/>
                          </a:solidFill>
                          <a:effectLst/>
                        </a:rPr>
                        <a:t>Detect  </a:t>
                      </a:r>
                      <a:endParaRPr lang="en-GB" sz="2800" b="0" i="0">
                        <a:effectLst/>
                      </a:endParaRPr>
                    </a:p>
                  </a:txBody>
                  <a:tcPr marL="87949" marR="87949" marT="43975" marB="43975"/>
                </a:tc>
                <a:extLst>
                  <a:ext uri="{0D108BD9-81ED-4DB2-BD59-A6C34878D82A}">
                    <a16:rowId xmlns:a16="http://schemas.microsoft.com/office/drawing/2014/main" val="1924424525"/>
                  </a:ext>
                </a:extLst>
              </a:tr>
              <a:tr h="295817">
                <a:tc>
                  <a:txBody>
                    <a:bodyPr/>
                    <a:lstStyle/>
                    <a:p>
                      <a:pPr algn="ctr" rtl="0" fontAlgn="base"/>
                      <a:r>
                        <a:rPr lang="en-GB" sz="1200" b="1" dirty="0">
                          <a:solidFill>
                            <a:srgbClr val="000000"/>
                          </a:solidFill>
                          <a:effectLst/>
                        </a:rPr>
                        <a:t>DU1  </a:t>
                      </a:r>
                      <a:endParaRPr lang="en-GB" sz="3200" b="1" i="0" dirty="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Trace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0.24 ± 0.20  </a:t>
                      </a:r>
                      <a:endParaRPr lang="en-GB"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Trace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tc>
                  <a:txBody>
                    <a:bodyPr/>
                    <a:lstStyle/>
                    <a:p>
                      <a:pPr algn="ctr" rtl="0" fontAlgn="base"/>
                      <a:r>
                        <a:rPr lang="en-GB" sz="1100" b="0" dirty="0">
                          <a:solidFill>
                            <a:srgbClr val="000000"/>
                          </a:solidFill>
                          <a:effectLst/>
                        </a:rPr>
                        <a:t>0  </a:t>
                      </a:r>
                      <a:endParaRPr lang="en-GB" sz="2800" b="0" i="0" dirty="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Trace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US" sz="1100" b="0">
                          <a:solidFill>
                            <a:srgbClr val="000000"/>
                          </a:solidFill>
                          <a:effectLst/>
                        </a:rPr>
                        <a:t>0  </a:t>
                      </a:r>
                      <a:endParaRPr lang="en-US"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extLst>
                  <a:ext uri="{0D108BD9-81ED-4DB2-BD59-A6C34878D82A}">
                    <a16:rowId xmlns:a16="http://schemas.microsoft.com/office/drawing/2014/main" val="4221163632"/>
                  </a:ext>
                </a:extLst>
              </a:tr>
              <a:tr h="295817">
                <a:tc>
                  <a:txBody>
                    <a:bodyPr/>
                    <a:lstStyle/>
                    <a:p>
                      <a:pPr algn="ctr" rtl="0" fontAlgn="base"/>
                      <a:r>
                        <a:rPr lang="en-GB" sz="1200" b="1" dirty="0">
                          <a:solidFill>
                            <a:srgbClr val="000000"/>
                          </a:solidFill>
                          <a:effectLst/>
                        </a:rPr>
                        <a:t>DU2  </a:t>
                      </a:r>
                      <a:endParaRPr lang="en-GB" sz="3200" b="1" i="0" dirty="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Trace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0.0009 ± 0.0009  </a:t>
                      </a:r>
                      <a:endParaRPr lang="en-GB"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Trace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0.055± 0.055  </a:t>
                      </a:r>
                      <a:endParaRPr lang="en-GB"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US" sz="1100" b="0">
                          <a:solidFill>
                            <a:srgbClr val="000000"/>
                          </a:solidFill>
                          <a:effectLst/>
                        </a:rPr>
                        <a:t>Trace  </a:t>
                      </a:r>
                      <a:endParaRPr lang="en-US"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US" sz="1100" b="0">
                          <a:solidFill>
                            <a:srgbClr val="000000"/>
                          </a:solidFill>
                          <a:effectLst/>
                        </a:rPr>
                        <a:t>0.0008 ±0.003  </a:t>
                      </a:r>
                      <a:endParaRPr lang="en-US"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extLst>
                  <a:ext uri="{0D108BD9-81ED-4DB2-BD59-A6C34878D82A}">
                    <a16:rowId xmlns:a16="http://schemas.microsoft.com/office/drawing/2014/main" val="3764414935"/>
                  </a:ext>
                </a:extLst>
              </a:tr>
              <a:tr h="295817">
                <a:tc>
                  <a:txBody>
                    <a:bodyPr/>
                    <a:lstStyle/>
                    <a:p>
                      <a:pPr algn="ctr" rtl="0" fontAlgn="base"/>
                      <a:r>
                        <a:rPr lang="en-GB" sz="1200" b="1" dirty="0">
                          <a:solidFill>
                            <a:srgbClr val="000000"/>
                          </a:solidFill>
                          <a:effectLst/>
                        </a:rPr>
                        <a:t>DU3  </a:t>
                      </a:r>
                      <a:endParaRPr lang="en-GB" sz="3200" b="1" i="0" dirty="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Trace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0.11 ± 0.11  </a:t>
                      </a:r>
                      <a:endParaRPr lang="en-GB"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Trace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US" sz="1100" b="0" dirty="0">
                          <a:solidFill>
                            <a:srgbClr val="000000"/>
                          </a:solidFill>
                          <a:effectLst/>
                        </a:rPr>
                        <a:t>Trace  </a:t>
                      </a:r>
                      <a:endParaRPr lang="en-US" sz="2800" b="0" i="0" dirty="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US" sz="1100" b="0">
                          <a:solidFill>
                            <a:srgbClr val="000000"/>
                          </a:solidFill>
                          <a:effectLst/>
                        </a:rPr>
                        <a:t>0  </a:t>
                      </a:r>
                      <a:endParaRPr lang="en-US"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extLst>
                  <a:ext uri="{0D108BD9-81ED-4DB2-BD59-A6C34878D82A}">
                    <a16:rowId xmlns:a16="http://schemas.microsoft.com/office/drawing/2014/main" val="3162314950"/>
                  </a:ext>
                </a:extLst>
              </a:tr>
              <a:tr h="295817">
                <a:tc>
                  <a:txBody>
                    <a:bodyPr/>
                    <a:lstStyle/>
                    <a:p>
                      <a:pPr algn="ctr" rtl="0" fontAlgn="base"/>
                      <a:r>
                        <a:rPr lang="en-GB" sz="1200" b="1" dirty="0">
                          <a:solidFill>
                            <a:srgbClr val="000000"/>
                          </a:solidFill>
                          <a:effectLst/>
                        </a:rPr>
                        <a:t>DU4  </a:t>
                      </a:r>
                      <a:endParaRPr lang="en-GB" sz="3200" b="1" i="0" dirty="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Trace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Trace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US" sz="1100" b="0">
                          <a:solidFill>
                            <a:srgbClr val="000000"/>
                          </a:solidFill>
                          <a:effectLst/>
                        </a:rPr>
                        <a:t>0  </a:t>
                      </a:r>
                      <a:endParaRPr lang="en-US"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US" sz="1100" b="0">
                          <a:solidFill>
                            <a:srgbClr val="000000"/>
                          </a:solidFill>
                          <a:effectLst/>
                        </a:rPr>
                        <a:t>0  </a:t>
                      </a:r>
                      <a:endParaRPr lang="en-US"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extLst>
                  <a:ext uri="{0D108BD9-81ED-4DB2-BD59-A6C34878D82A}">
                    <a16:rowId xmlns:a16="http://schemas.microsoft.com/office/drawing/2014/main" val="322962833"/>
                  </a:ext>
                </a:extLst>
              </a:tr>
              <a:tr h="398216">
                <a:tc>
                  <a:txBody>
                    <a:bodyPr/>
                    <a:lstStyle/>
                    <a:p>
                      <a:pPr algn="ctr" rtl="0" fontAlgn="base"/>
                      <a:r>
                        <a:rPr lang="en-GB" sz="1200" b="1" dirty="0">
                          <a:solidFill>
                            <a:srgbClr val="000000"/>
                          </a:solidFill>
                          <a:effectLst/>
                        </a:rPr>
                        <a:t>DU5  </a:t>
                      </a:r>
                      <a:endParaRPr lang="en-GB" sz="3200" b="1" i="0" dirty="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Trace</a:t>
                      </a:r>
                      <a:r>
                        <a:rPr lang="en-GB" sz="1000" b="0" baseline="30000">
                          <a:solidFill>
                            <a:srgbClr val="000000"/>
                          </a:solidFill>
                          <a:effectLst/>
                        </a:rPr>
                        <a:t> </a:t>
                      </a:r>
                      <a:r>
                        <a:rPr lang="en-GB" sz="1100" b="0">
                          <a:solidFill>
                            <a:srgbClr val="000000"/>
                          </a:solidFill>
                          <a:effectLst/>
                        </a:rPr>
                        <a:t>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0.24 ± 0.24  </a:t>
                      </a:r>
                      <a:endParaRPr lang="en-GB"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0.16 ± 0.48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US" sz="1100" b="0">
                          <a:solidFill>
                            <a:srgbClr val="000000"/>
                          </a:solidFill>
                          <a:effectLst/>
                        </a:rPr>
                        <a:t>0  </a:t>
                      </a:r>
                      <a:endParaRPr lang="en-US"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US" sz="1100" b="0">
                          <a:solidFill>
                            <a:srgbClr val="000000"/>
                          </a:solidFill>
                          <a:effectLst/>
                        </a:rPr>
                        <a:t>0.16 ±0.16  </a:t>
                      </a:r>
                      <a:endParaRPr lang="en-US"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extLst>
                  <a:ext uri="{0D108BD9-81ED-4DB2-BD59-A6C34878D82A}">
                    <a16:rowId xmlns:a16="http://schemas.microsoft.com/office/drawing/2014/main" val="795652662"/>
                  </a:ext>
                </a:extLst>
              </a:tr>
              <a:tr h="295817">
                <a:tc>
                  <a:txBody>
                    <a:bodyPr/>
                    <a:lstStyle/>
                    <a:p>
                      <a:pPr algn="ctr" rtl="0" fontAlgn="base"/>
                      <a:r>
                        <a:rPr lang="en-GB" sz="1200" b="1" dirty="0">
                          <a:solidFill>
                            <a:srgbClr val="000000"/>
                          </a:solidFill>
                          <a:effectLst/>
                        </a:rPr>
                        <a:t>PC1  </a:t>
                      </a:r>
                      <a:endParaRPr lang="en-GB" sz="3200" b="1" i="0" dirty="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Trace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0.002 ± 0.001  </a:t>
                      </a:r>
                      <a:endParaRPr lang="en-GB"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Trace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0.17 ± 0.17  </a:t>
                      </a:r>
                      <a:endParaRPr lang="en-GB"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US" sz="1100" b="0">
                          <a:solidFill>
                            <a:srgbClr val="000000"/>
                          </a:solidFill>
                          <a:effectLst/>
                        </a:rPr>
                        <a:t>Trace  </a:t>
                      </a:r>
                      <a:endParaRPr lang="en-US"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US" sz="1100" b="0">
                          <a:solidFill>
                            <a:srgbClr val="000000"/>
                          </a:solidFill>
                          <a:effectLst/>
                        </a:rPr>
                        <a:t>0  </a:t>
                      </a:r>
                      <a:endParaRPr lang="en-US"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extLst>
                  <a:ext uri="{0D108BD9-81ED-4DB2-BD59-A6C34878D82A}">
                    <a16:rowId xmlns:a16="http://schemas.microsoft.com/office/drawing/2014/main" val="3716232441"/>
                  </a:ext>
                </a:extLst>
              </a:tr>
              <a:tr h="295817">
                <a:tc>
                  <a:txBody>
                    <a:bodyPr/>
                    <a:lstStyle/>
                    <a:p>
                      <a:pPr algn="ctr" rtl="0" fontAlgn="base"/>
                      <a:r>
                        <a:rPr lang="en-GB" sz="1200" b="1" dirty="0">
                          <a:solidFill>
                            <a:srgbClr val="000000"/>
                          </a:solidFill>
                          <a:effectLst/>
                        </a:rPr>
                        <a:t>PC2  </a:t>
                      </a:r>
                      <a:endParaRPr lang="en-GB" sz="3200" b="1" i="0" dirty="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Trace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Trace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US" sz="1100" b="0">
                          <a:solidFill>
                            <a:srgbClr val="000000"/>
                          </a:solidFill>
                          <a:effectLst/>
                        </a:rPr>
                        <a:t>0  </a:t>
                      </a:r>
                      <a:endParaRPr lang="en-US"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US" sz="1100" b="0">
                          <a:solidFill>
                            <a:srgbClr val="000000"/>
                          </a:solidFill>
                          <a:effectLst/>
                        </a:rPr>
                        <a:t>0  </a:t>
                      </a:r>
                      <a:endParaRPr lang="en-US"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extLst>
                  <a:ext uri="{0D108BD9-81ED-4DB2-BD59-A6C34878D82A}">
                    <a16:rowId xmlns:a16="http://schemas.microsoft.com/office/drawing/2014/main" val="3699034199"/>
                  </a:ext>
                </a:extLst>
              </a:tr>
              <a:tr h="295817">
                <a:tc>
                  <a:txBody>
                    <a:bodyPr/>
                    <a:lstStyle/>
                    <a:p>
                      <a:pPr algn="ctr" rtl="0" fontAlgn="base"/>
                      <a:r>
                        <a:rPr lang="en-GB" sz="1200" b="1" dirty="0">
                          <a:solidFill>
                            <a:srgbClr val="000000"/>
                          </a:solidFill>
                          <a:effectLst/>
                        </a:rPr>
                        <a:t>PC3  </a:t>
                      </a:r>
                      <a:endParaRPr lang="en-GB" sz="3200" b="1" i="0" dirty="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Trace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0.0008 ± 0.0008  </a:t>
                      </a:r>
                      <a:endParaRPr lang="en-GB"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Trace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US" sz="1100" b="0">
                          <a:solidFill>
                            <a:srgbClr val="000000"/>
                          </a:solidFill>
                          <a:effectLst/>
                        </a:rPr>
                        <a:t>Trace  </a:t>
                      </a:r>
                      <a:endParaRPr lang="en-US"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US" sz="1100" b="0">
                          <a:solidFill>
                            <a:srgbClr val="000000"/>
                          </a:solidFill>
                          <a:effectLst/>
                        </a:rPr>
                        <a:t>0  </a:t>
                      </a:r>
                      <a:endParaRPr lang="en-US"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extLst>
                  <a:ext uri="{0D108BD9-81ED-4DB2-BD59-A6C34878D82A}">
                    <a16:rowId xmlns:a16="http://schemas.microsoft.com/office/drawing/2014/main" val="817316221"/>
                  </a:ext>
                </a:extLst>
              </a:tr>
              <a:tr h="295817">
                <a:tc>
                  <a:txBody>
                    <a:bodyPr/>
                    <a:lstStyle/>
                    <a:p>
                      <a:pPr algn="ctr" rtl="0" fontAlgn="base"/>
                      <a:r>
                        <a:rPr lang="en-GB" sz="1200" b="1" dirty="0">
                          <a:solidFill>
                            <a:srgbClr val="000000"/>
                          </a:solidFill>
                          <a:effectLst/>
                        </a:rPr>
                        <a:t>Whole area  </a:t>
                      </a:r>
                      <a:endParaRPr lang="en-GB" sz="3200" b="1" i="0" dirty="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dirty="0">
                          <a:solidFill>
                            <a:srgbClr val="000000"/>
                          </a:solidFill>
                          <a:effectLst/>
                        </a:rPr>
                        <a:t>0  </a:t>
                      </a:r>
                      <a:endParaRPr lang="en-GB" sz="2800" b="0" i="0" dirty="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US" sz="1100" b="0">
                          <a:solidFill>
                            <a:srgbClr val="000000"/>
                          </a:solidFill>
                          <a:effectLst/>
                        </a:rPr>
                        <a:t>0  </a:t>
                      </a:r>
                      <a:endParaRPr lang="en-US"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buFont typeface="+mj-lt"/>
                        <a:buNone/>
                      </a:pPr>
                      <a:r>
                        <a:rPr lang="en-GB" sz="1100" b="0" i="0" dirty="0">
                          <a:solidFill>
                            <a:srgbClr val="000000"/>
                          </a:solidFill>
                          <a:effectLst/>
                          <a:latin typeface="+mn-lt"/>
                        </a:rPr>
                        <a:t>0</a:t>
                      </a:r>
                    </a:p>
                  </a:txBody>
                  <a:tcPr marL="87949" marR="87949" marT="43975" marB="43975"/>
                </a:tc>
                <a:tc>
                  <a:txBody>
                    <a:bodyPr/>
                    <a:lstStyle/>
                    <a:p>
                      <a:pPr algn="ctr" rtl="0" fontAlgn="base"/>
                      <a:r>
                        <a:rPr lang="en-GB" sz="1100" b="0" dirty="0">
                          <a:solidFill>
                            <a:srgbClr val="000000"/>
                          </a:solidFill>
                          <a:effectLst/>
                        </a:rPr>
                        <a:t>0  </a:t>
                      </a:r>
                      <a:endParaRPr lang="en-GB" sz="2800" b="0" i="0" dirty="0">
                        <a:effectLst/>
                      </a:endParaRPr>
                    </a:p>
                  </a:txBody>
                  <a:tcPr marL="87949" marR="87949" marT="43975" marB="43975"/>
                </a:tc>
                <a:extLst>
                  <a:ext uri="{0D108BD9-81ED-4DB2-BD59-A6C34878D82A}">
                    <a16:rowId xmlns:a16="http://schemas.microsoft.com/office/drawing/2014/main" val="2958296992"/>
                  </a:ext>
                </a:extLst>
              </a:tr>
            </a:tbl>
          </a:graphicData>
        </a:graphic>
      </p:graphicFrame>
      <p:sp>
        <p:nvSpPr>
          <p:cNvPr id="3" name="TextBox 2">
            <a:extLst>
              <a:ext uri="{FF2B5EF4-FFF2-40B4-BE49-F238E27FC236}">
                <a16:creationId xmlns:a16="http://schemas.microsoft.com/office/drawing/2014/main" id="{104CF016-8B5D-44E2-B7FF-F8681C458B92}"/>
              </a:ext>
            </a:extLst>
          </p:cNvPr>
          <p:cNvSpPr txBox="1"/>
          <p:nvPr/>
        </p:nvSpPr>
        <p:spPr>
          <a:xfrm>
            <a:off x="854765" y="6052930"/>
            <a:ext cx="10436087" cy="584775"/>
          </a:xfrm>
          <a:prstGeom prst="rect">
            <a:avLst/>
          </a:prstGeom>
          <a:noFill/>
        </p:spPr>
        <p:txBody>
          <a:bodyPr wrap="square" rtlCol="0">
            <a:spAutoFit/>
          </a:bodyPr>
          <a:lstStyle/>
          <a:p>
            <a:pPr marL="285750" indent="-285750">
              <a:buFont typeface="Arial" panose="020B0604020202020204" pitchFamily="34" charset="0"/>
              <a:buChar char="•"/>
            </a:pPr>
            <a:r>
              <a:rPr lang="en-GB" sz="1600" dirty="0"/>
              <a:t>DNAN more stable after the detonation </a:t>
            </a:r>
          </a:p>
          <a:p>
            <a:pPr marL="285750" indent="-285750">
              <a:buFont typeface="Arial" panose="020B0604020202020204" pitchFamily="34" charset="0"/>
              <a:buChar char="•"/>
            </a:pPr>
            <a:r>
              <a:rPr lang="en-GB" sz="1600" dirty="0"/>
              <a:t>DNAN has the highest found concentration compared to NTO and RDX even though it`s just 32% of the composition</a:t>
            </a:r>
          </a:p>
        </p:txBody>
      </p:sp>
      <p:sp>
        <p:nvSpPr>
          <p:cNvPr id="7" name="Rectangle 6">
            <a:extLst>
              <a:ext uri="{FF2B5EF4-FFF2-40B4-BE49-F238E27FC236}">
                <a16:creationId xmlns:a16="http://schemas.microsoft.com/office/drawing/2014/main" id="{632595DE-6990-4607-A68E-258186289E60}"/>
              </a:ext>
            </a:extLst>
          </p:cNvPr>
          <p:cNvSpPr/>
          <p:nvPr/>
        </p:nvSpPr>
        <p:spPr>
          <a:xfrm rot="5400000">
            <a:off x="1430392" y="3122496"/>
            <a:ext cx="4034868" cy="1136723"/>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03796118-CDBE-4324-9300-D3D5EB511913}"/>
              </a:ext>
            </a:extLst>
          </p:cNvPr>
          <p:cNvSpPr/>
          <p:nvPr/>
        </p:nvSpPr>
        <p:spPr>
          <a:xfrm rot="5400000">
            <a:off x="4584038" y="3179263"/>
            <a:ext cx="4034868" cy="1136724"/>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A9131F3C-1702-4B98-B368-BA18C3089537}"/>
              </a:ext>
            </a:extLst>
          </p:cNvPr>
          <p:cNvSpPr/>
          <p:nvPr/>
        </p:nvSpPr>
        <p:spPr>
          <a:xfrm rot="5400000">
            <a:off x="7678521" y="3214832"/>
            <a:ext cx="4034868" cy="952052"/>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163250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D67D70E8-8BF9-4F17-BA05-2C25ED0DD913}"/>
              </a:ext>
            </a:extLst>
          </p:cNvPr>
          <p:cNvPicPr>
            <a:picLocks noChangeAspect="1"/>
          </p:cNvPicPr>
          <p:nvPr/>
        </p:nvPicPr>
        <p:blipFill rotWithShape="1">
          <a:blip r:embed="rId3">
            <a:duotone>
              <a:schemeClr val="bg2">
                <a:shade val="45000"/>
                <a:satMod val="135000"/>
              </a:schemeClr>
              <a:prstClr val="white"/>
            </a:duotone>
            <a:alphaModFix amt="70000"/>
          </a:blip>
          <a:srcRect l="14084" t="19949" r="4825"/>
          <a:stretch/>
        </p:blipFill>
        <p:spPr>
          <a:xfrm>
            <a:off x="-115019" y="0"/>
            <a:ext cx="10287000" cy="6858000"/>
          </a:xfrm>
          <a:prstGeom prst="diagStripe">
            <a:avLst/>
          </a:prstGeom>
        </p:spPr>
      </p:pic>
      <p:sp>
        <p:nvSpPr>
          <p:cNvPr id="3" name="Title 2">
            <a:extLst>
              <a:ext uri="{FF2B5EF4-FFF2-40B4-BE49-F238E27FC236}">
                <a16:creationId xmlns:a16="http://schemas.microsoft.com/office/drawing/2014/main" id="{3ACC9A4F-F991-4849-8A7A-8AC024F0F16F}"/>
              </a:ext>
            </a:extLst>
          </p:cNvPr>
          <p:cNvSpPr>
            <a:spLocks noGrp="1"/>
          </p:cNvSpPr>
          <p:nvPr>
            <p:ph type="title"/>
          </p:nvPr>
        </p:nvSpPr>
        <p:spPr>
          <a:xfrm>
            <a:off x="1343472" y="366713"/>
            <a:ext cx="4986080" cy="864000"/>
          </a:xfrm>
        </p:spPr>
        <p:txBody>
          <a:bodyPr>
            <a:normAutofit/>
          </a:bodyPr>
          <a:lstStyle/>
          <a:p>
            <a:r>
              <a:rPr lang="en-GB" dirty="0">
                <a:solidFill>
                  <a:schemeClr val="accent1">
                    <a:lumMod val="50000"/>
                  </a:schemeClr>
                </a:solidFill>
              </a:rPr>
              <a:t>Results - DNAN collected</a:t>
            </a:r>
          </a:p>
        </p:txBody>
      </p:sp>
      <p:pic>
        <p:nvPicPr>
          <p:cNvPr id="4" name="Picture 3" descr="A picture containing text, clipart&#10;&#10;Description automatically generated">
            <a:extLst>
              <a:ext uri="{FF2B5EF4-FFF2-40B4-BE49-F238E27FC236}">
                <a16:creationId xmlns:a16="http://schemas.microsoft.com/office/drawing/2014/main" id="{15B9767B-82C1-496A-8CFD-42E184702DD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89919" y="1508141"/>
            <a:ext cx="4183385" cy="1885593"/>
          </a:xfrm>
          <a:prstGeom prst="rect">
            <a:avLst/>
          </a:prstGeom>
        </p:spPr>
      </p:pic>
      <p:sp>
        <p:nvSpPr>
          <p:cNvPr id="5" name="TextBox 4">
            <a:extLst>
              <a:ext uri="{FF2B5EF4-FFF2-40B4-BE49-F238E27FC236}">
                <a16:creationId xmlns:a16="http://schemas.microsoft.com/office/drawing/2014/main" id="{B8BA5DB8-10A9-4F22-A80B-75CFE49EAB00}"/>
              </a:ext>
            </a:extLst>
          </p:cNvPr>
          <p:cNvSpPr txBox="1"/>
          <p:nvPr/>
        </p:nvSpPr>
        <p:spPr>
          <a:xfrm>
            <a:off x="1830000" y="1142765"/>
            <a:ext cx="2304256" cy="523220"/>
          </a:xfrm>
          <a:prstGeom prst="rect">
            <a:avLst/>
          </a:prstGeom>
          <a:noFill/>
        </p:spPr>
        <p:txBody>
          <a:bodyPr wrap="square" rtlCol="0">
            <a:spAutoFit/>
          </a:bodyPr>
          <a:lstStyle/>
          <a:p>
            <a:r>
              <a:rPr lang="en-GB" sz="2800" b="1" dirty="0"/>
              <a:t>D</a:t>
            </a:r>
            <a:r>
              <a:rPr lang="en-GB" b="1" dirty="0"/>
              <a:t>etonation 1</a:t>
            </a:r>
          </a:p>
        </p:txBody>
      </p:sp>
      <p:pic>
        <p:nvPicPr>
          <p:cNvPr id="7" name="Picture 6" descr="Chart, pie chart&#10;&#10;Description automatically generated">
            <a:extLst>
              <a:ext uri="{FF2B5EF4-FFF2-40B4-BE49-F238E27FC236}">
                <a16:creationId xmlns:a16="http://schemas.microsoft.com/office/drawing/2014/main" id="{B549EEB1-3EE6-4A8F-AD4D-75F355A2F30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71683" y="1516977"/>
            <a:ext cx="4177112" cy="1885593"/>
          </a:xfrm>
          <a:prstGeom prst="rect">
            <a:avLst/>
          </a:prstGeom>
        </p:spPr>
      </p:pic>
      <p:sp>
        <p:nvSpPr>
          <p:cNvPr id="8" name="TextBox 7">
            <a:extLst>
              <a:ext uri="{FF2B5EF4-FFF2-40B4-BE49-F238E27FC236}">
                <a16:creationId xmlns:a16="http://schemas.microsoft.com/office/drawing/2014/main" id="{D243B924-2100-4A7F-AAD6-38B4C22AE8CB}"/>
              </a:ext>
            </a:extLst>
          </p:cNvPr>
          <p:cNvSpPr txBox="1"/>
          <p:nvPr/>
        </p:nvSpPr>
        <p:spPr>
          <a:xfrm>
            <a:off x="6011765" y="1121642"/>
            <a:ext cx="2304256" cy="523220"/>
          </a:xfrm>
          <a:prstGeom prst="rect">
            <a:avLst/>
          </a:prstGeom>
          <a:noFill/>
        </p:spPr>
        <p:txBody>
          <a:bodyPr wrap="square" rtlCol="0">
            <a:spAutoFit/>
          </a:bodyPr>
          <a:lstStyle/>
          <a:p>
            <a:r>
              <a:rPr lang="en-GB" sz="2800" b="1" dirty="0"/>
              <a:t>D</a:t>
            </a:r>
            <a:r>
              <a:rPr lang="en-GB" b="1" dirty="0"/>
              <a:t>etonation 2</a:t>
            </a:r>
          </a:p>
        </p:txBody>
      </p:sp>
      <p:pic>
        <p:nvPicPr>
          <p:cNvPr id="10" name="Picture 9" descr="Chart&#10;&#10;Description automatically generated">
            <a:extLst>
              <a:ext uri="{FF2B5EF4-FFF2-40B4-BE49-F238E27FC236}">
                <a16:creationId xmlns:a16="http://schemas.microsoft.com/office/drawing/2014/main" id="{6FE1E59E-11B7-4F6B-863D-C32B78D4697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071683" y="3676318"/>
            <a:ext cx="4177112" cy="2094223"/>
          </a:xfrm>
          <a:prstGeom prst="rect">
            <a:avLst/>
          </a:prstGeom>
        </p:spPr>
      </p:pic>
      <p:sp>
        <p:nvSpPr>
          <p:cNvPr id="11" name="TextBox 10">
            <a:extLst>
              <a:ext uri="{FF2B5EF4-FFF2-40B4-BE49-F238E27FC236}">
                <a16:creationId xmlns:a16="http://schemas.microsoft.com/office/drawing/2014/main" id="{2477AF11-09D6-416E-900B-03EDDB6EAEDC}"/>
              </a:ext>
            </a:extLst>
          </p:cNvPr>
          <p:cNvSpPr txBox="1"/>
          <p:nvPr/>
        </p:nvSpPr>
        <p:spPr>
          <a:xfrm>
            <a:off x="6011765" y="3461563"/>
            <a:ext cx="2409837" cy="523220"/>
          </a:xfrm>
          <a:prstGeom prst="rect">
            <a:avLst/>
          </a:prstGeom>
          <a:noFill/>
        </p:spPr>
        <p:txBody>
          <a:bodyPr wrap="square" rtlCol="0">
            <a:spAutoFit/>
          </a:bodyPr>
          <a:lstStyle/>
          <a:p>
            <a:r>
              <a:rPr lang="en-GB" sz="2800" b="1" dirty="0"/>
              <a:t>D</a:t>
            </a:r>
            <a:r>
              <a:rPr lang="en-GB" b="1" dirty="0"/>
              <a:t>etonation 3</a:t>
            </a:r>
          </a:p>
        </p:txBody>
      </p:sp>
      <p:sp>
        <p:nvSpPr>
          <p:cNvPr id="2" name="TextBox 1">
            <a:extLst>
              <a:ext uri="{FF2B5EF4-FFF2-40B4-BE49-F238E27FC236}">
                <a16:creationId xmlns:a16="http://schemas.microsoft.com/office/drawing/2014/main" id="{96D6B969-6CD1-4EEA-8937-CB461BF4735C}"/>
              </a:ext>
            </a:extLst>
          </p:cNvPr>
          <p:cNvSpPr txBox="1"/>
          <p:nvPr/>
        </p:nvSpPr>
        <p:spPr>
          <a:xfrm>
            <a:off x="1859959" y="3461563"/>
            <a:ext cx="4121846" cy="2893100"/>
          </a:xfrm>
          <a:prstGeom prst="rect">
            <a:avLst/>
          </a:prstGeom>
          <a:noFill/>
        </p:spPr>
        <p:txBody>
          <a:bodyPr wrap="square" rtlCol="0">
            <a:spAutoFit/>
          </a:bodyPr>
          <a:lstStyle/>
          <a:p>
            <a:pPr algn="just"/>
            <a:r>
              <a:rPr lang="en-GB" sz="1300" dirty="0"/>
              <a:t>Findings: </a:t>
            </a:r>
          </a:p>
          <a:p>
            <a:pPr algn="just"/>
            <a:endParaRPr lang="en-GB" sz="1300" dirty="0"/>
          </a:p>
          <a:p>
            <a:pPr marL="285750" indent="-285750" algn="just">
              <a:buFont typeface="Arial" panose="020B0604020202020204" pitchFamily="34" charset="0"/>
              <a:buChar char="•"/>
            </a:pPr>
            <a:r>
              <a:rPr lang="en-GB" sz="1300" dirty="0"/>
              <a:t>The Arena set up avoided cross-contamination</a:t>
            </a:r>
          </a:p>
          <a:p>
            <a:pPr marL="285750" indent="-285750" algn="just">
              <a:buFont typeface="Arial" panose="020B0604020202020204" pitchFamily="34" charset="0"/>
              <a:buChar char="•"/>
            </a:pPr>
            <a:r>
              <a:rPr lang="en-GB" sz="1300" dirty="0"/>
              <a:t>DNAN and NTO were deposited. </a:t>
            </a:r>
          </a:p>
          <a:p>
            <a:pPr marL="285750" indent="-285750" algn="just">
              <a:buFont typeface="Arial" panose="020B0604020202020204" pitchFamily="34" charset="0"/>
              <a:buChar char="•"/>
            </a:pPr>
            <a:r>
              <a:rPr lang="en-GB" sz="1300" dirty="0"/>
              <a:t>RDX too low in concentration to be detected. </a:t>
            </a:r>
          </a:p>
          <a:p>
            <a:pPr marL="285750" indent="-285750" algn="just">
              <a:buFont typeface="Arial" panose="020B0604020202020204" pitchFamily="34" charset="0"/>
              <a:buChar char="•"/>
            </a:pPr>
            <a:r>
              <a:rPr lang="en-GB" sz="1300" dirty="0"/>
              <a:t>DNAN was quantifiable in part of the samples although in many of them DNAN was detected but not quantifiable. </a:t>
            </a:r>
          </a:p>
          <a:p>
            <a:pPr marL="285750" indent="-285750" algn="just">
              <a:buFont typeface="Arial" panose="020B0604020202020204" pitchFamily="34" charset="0"/>
              <a:buChar char="•"/>
            </a:pPr>
            <a:r>
              <a:rPr lang="en-GB" sz="1300" dirty="0"/>
              <a:t>Potential concentration after 1000 rounds can constitute a problem to the environment. </a:t>
            </a:r>
          </a:p>
          <a:p>
            <a:pPr algn="just"/>
            <a:endParaRPr lang="en-GB" sz="1300" dirty="0"/>
          </a:p>
          <a:p>
            <a:pPr algn="just"/>
            <a:r>
              <a:rPr lang="en-GB" sz="1300" dirty="0"/>
              <a:t>Limitations: </a:t>
            </a:r>
          </a:p>
          <a:p>
            <a:pPr marL="342900" indent="-342900" algn="just">
              <a:buAutoNum type="arabicPeriod"/>
            </a:pPr>
            <a:r>
              <a:rPr lang="en-GB" sz="1300" dirty="0"/>
              <a:t>Small scale experiment </a:t>
            </a:r>
          </a:p>
          <a:p>
            <a:pPr marL="342900" indent="-342900" algn="just">
              <a:buAutoNum type="arabicPeriod"/>
            </a:pPr>
            <a:r>
              <a:rPr lang="en-GB" sz="1300" dirty="0"/>
              <a:t>Site specific. </a:t>
            </a:r>
          </a:p>
        </p:txBody>
      </p:sp>
    </p:spTree>
    <p:extLst>
      <p:ext uri="{BB962C8B-B14F-4D97-AF65-F5344CB8AC3E}">
        <p14:creationId xmlns:p14="http://schemas.microsoft.com/office/powerpoint/2010/main" val="38201305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4B275D3-380C-46AA-85F0-90EE37AE473D}"/>
              </a:ext>
            </a:extLst>
          </p:cNvPr>
          <p:cNvSpPr>
            <a:spLocks noGrp="1"/>
          </p:cNvSpPr>
          <p:nvPr>
            <p:ph type="body" sz="quarter" idx="10"/>
          </p:nvPr>
        </p:nvSpPr>
        <p:spPr/>
        <p:txBody>
          <a:bodyPr/>
          <a:lstStyle/>
          <a:p>
            <a:r>
              <a:rPr lang="en-GB" dirty="0"/>
              <a:t>Soil Health assessment for IHE</a:t>
            </a:r>
          </a:p>
        </p:txBody>
      </p:sp>
      <p:sp>
        <p:nvSpPr>
          <p:cNvPr id="4" name="TextBox 3">
            <a:extLst>
              <a:ext uri="{FF2B5EF4-FFF2-40B4-BE49-F238E27FC236}">
                <a16:creationId xmlns:a16="http://schemas.microsoft.com/office/drawing/2014/main" id="{787E04C0-E49C-40FF-BF3B-2713F47856F2}"/>
              </a:ext>
            </a:extLst>
          </p:cNvPr>
          <p:cNvSpPr txBox="1"/>
          <p:nvPr/>
        </p:nvSpPr>
        <p:spPr>
          <a:xfrm>
            <a:off x="839416" y="1716777"/>
            <a:ext cx="3456384" cy="400110"/>
          </a:xfrm>
          <a:prstGeom prst="rect">
            <a:avLst/>
          </a:prstGeom>
          <a:noFill/>
        </p:spPr>
        <p:txBody>
          <a:bodyPr wrap="square" rtlCol="0">
            <a:spAutoFit/>
          </a:bodyPr>
          <a:lstStyle/>
          <a:p>
            <a:r>
              <a:rPr lang="en-GB" sz="2000" b="1" dirty="0">
                <a:solidFill>
                  <a:srgbClr val="0099C4"/>
                </a:solidFill>
              </a:rPr>
              <a:t>Methodology</a:t>
            </a:r>
          </a:p>
        </p:txBody>
      </p:sp>
      <p:pic>
        <p:nvPicPr>
          <p:cNvPr id="9" name="Picture 8">
            <a:extLst>
              <a:ext uri="{FF2B5EF4-FFF2-40B4-BE49-F238E27FC236}">
                <a16:creationId xmlns:a16="http://schemas.microsoft.com/office/drawing/2014/main" id="{F77E53C5-D22B-44AA-9874-3E4BB3979596}"/>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940" t="27170" r="12824" b="26711"/>
          <a:stretch/>
        </p:blipFill>
        <p:spPr bwMode="auto">
          <a:xfrm>
            <a:off x="374995" y="2414694"/>
            <a:ext cx="6048672" cy="1930769"/>
          </a:xfrm>
          <a:prstGeom prst="rect">
            <a:avLst/>
          </a:prstGeom>
          <a:noFill/>
          <a:ln>
            <a:noFill/>
          </a:ln>
          <a:extLst>
            <a:ext uri="{53640926-AAD7-44D8-BBD7-CCE9431645EC}">
              <a14:shadowObscured xmlns:a14="http://schemas.microsoft.com/office/drawing/2010/main"/>
            </a:ext>
          </a:extLst>
        </p:spPr>
      </p:pic>
      <p:sp>
        <p:nvSpPr>
          <p:cNvPr id="11" name="TextBox 10">
            <a:extLst>
              <a:ext uri="{FF2B5EF4-FFF2-40B4-BE49-F238E27FC236}">
                <a16:creationId xmlns:a16="http://schemas.microsoft.com/office/drawing/2014/main" id="{4CCC5882-3F7C-4B3D-B449-BC3F614B8157}"/>
              </a:ext>
            </a:extLst>
          </p:cNvPr>
          <p:cNvSpPr txBox="1"/>
          <p:nvPr/>
        </p:nvSpPr>
        <p:spPr>
          <a:xfrm>
            <a:off x="250318" y="4312859"/>
            <a:ext cx="5845682" cy="954107"/>
          </a:xfrm>
          <a:prstGeom prst="rect">
            <a:avLst/>
          </a:prstGeom>
          <a:noFill/>
        </p:spPr>
        <p:txBody>
          <a:bodyPr wrap="square">
            <a:spAutoFit/>
          </a:bodyPr>
          <a:lstStyle/>
          <a:p>
            <a:pPr algn="ctr"/>
            <a:r>
              <a:rPr lang="en-GB" sz="1400" b="1" dirty="0">
                <a:effectLst/>
                <a:latin typeface="Times New Roman" panose="02020603050405020304" pitchFamily="18" charset="0"/>
                <a:ea typeface="Calibri" panose="020F0502020204030204" pitchFamily="34" charset="0"/>
              </a:rPr>
              <a:t>Mesocosm set up</a:t>
            </a:r>
            <a:r>
              <a:rPr lang="en-GB" sz="1400" dirty="0">
                <a:effectLst/>
                <a:latin typeface="Times New Roman" panose="02020603050405020304" pitchFamily="18" charset="0"/>
                <a:ea typeface="Calibri" panose="020F0502020204030204" pitchFamily="34" charset="0"/>
              </a:rPr>
              <a:t>. The empty set up: A) the bucket (1) with sealed lid (2) and the plastic heavy duty seeds tray (3); B) The mesocosms were filled 0.5 cm of damp inert sand (4) on the empty bucket (4) where water leachate was collected; C) And contaminated soil (6) was added on the dump inert sand.</a:t>
            </a:r>
            <a:endParaRPr lang="en-GB" sz="1400" dirty="0"/>
          </a:p>
        </p:txBody>
      </p:sp>
      <p:graphicFrame>
        <p:nvGraphicFramePr>
          <p:cNvPr id="8" name="Chart 7">
            <a:extLst>
              <a:ext uri="{FF2B5EF4-FFF2-40B4-BE49-F238E27FC236}">
                <a16:creationId xmlns:a16="http://schemas.microsoft.com/office/drawing/2014/main" id="{ABF0BA24-7008-403F-B5A2-9B17A34F716B}"/>
              </a:ext>
            </a:extLst>
          </p:cNvPr>
          <p:cNvGraphicFramePr>
            <a:graphicFrameLocks/>
          </p:cNvGraphicFramePr>
          <p:nvPr>
            <p:extLst>
              <p:ext uri="{D42A27DB-BD31-4B8C-83A1-F6EECF244321}">
                <p14:modId xmlns:p14="http://schemas.microsoft.com/office/powerpoint/2010/main" val="1434503500"/>
              </p:ext>
            </p:extLst>
          </p:nvPr>
        </p:nvGraphicFramePr>
        <p:xfrm>
          <a:off x="9192344" y="2564904"/>
          <a:ext cx="3558540" cy="226695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3" name="Chart 12">
            <a:extLst>
              <a:ext uri="{FF2B5EF4-FFF2-40B4-BE49-F238E27FC236}">
                <a16:creationId xmlns:a16="http://schemas.microsoft.com/office/drawing/2014/main" id="{B209F4F7-E5B7-4605-97D0-AA2097250DE0}"/>
              </a:ext>
            </a:extLst>
          </p:cNvPr>
          <p:cNvGraphicFramePr>
            <a:graphicFrameLocks/>
          </p:cNvGraphicFramePr>
          <p:nvPr>
            <p:extLst>
              <p:ext uri="{D42A27DB-BD31-4B8C-83A1-F6EECF244321}">
                <p14:modId xmlns:p14="http://schemas.microsoft.com/office/powerpoint/2010/main" val="3307711847"/>
              </p:ext>
            </p:extLst>
          </p:nvPr>
        </p:nvGraphicFramePr>
        <p:xfrm>
          <a:off x="6423667" y="2583954"/>
          <a:ext cx="3634740" cy="2247900"/>
        </p:xfrm>
        <a:graphic>
          <a:graphicData uri="http://schemas.openxmlformats.org/drawingml/2006/chart">
            <c:chart xmlns:c="http://schemas.openxmlformats.org/drawingml/2006/chart" xmlns:r="http://schemas.openxmlformats.org/officeDocument/2006/relationships" r:id="rId4"/>
          </a:graphicData>
        </a:graphic>
      </p:graphicFrame>
      <p:sp>
        <p:nvSpPr>
          <p:cNvPr id="15" name="TextBox 14">
            <a:extLst>
              <a:ext uri="{FF2B5EF4-FFF2-40B4-BE49-F238E27FC236}">
                <a16:creationId xmlns:a16="http://schemas.microsoft.com/office/drawing/2014/main" id="{C0DD3E8E-A0F7-4519-BC0C-3A8B34E1163B}"/>
              </a:ext>
            </a:extLst>
          </p:cNvPr>
          <p:cNvSpPr txBox="1"/>
          <p:nvPr/>
        </p:nvSpPr>
        <p:spPr>
          <a:xfrm>
            <a:off x="7258724" y="4620732"/>
            <a:ext cx="1098564" cy="276999"/>
          </a:xfrm>
          <a:prstGeom prst="rect">
            <a:avLst/>
          </a:prstGeom>
          <a:noFill/>
        </p:spPr>
        <p:txBody>
          <a:bodyPr wrap="square" rtlCol="0">
            <a:spAutoFit/>
          </a:bodyPr>
          <a:lstStyle/>
          <a:p>
            <a:r>
              <a:rPr lang="en-GB" sz="1200" b="1" dirty="0"/>
              <a:t>12% OM</a:t>
            </a:r>
          </a:p>
        </p:txBody>
      </p:sp>
      <p:sp>
        <p:nvSpPr>
          <p:cNvPr id="17" name="TextBox 16">
            <a:extLst>
              <a:ext uri="{FF2B5EF4-FFF2-40B4-BE49-F238E27FC236}">
                <a16:creationId xmlns:a16="http://schemas.microsoft.com/office/drawing/2014/main" id="{332B30B9-FB6D-4CC7-BDFD-AFC0E69DBFD1}"/>
              </a:ext>
            </a:extLst>
          </p:cNvPr>
          <p:cNvSpPr txBox="1"/>
          <p:nvPr/>
        </p:nvSpPr>
        <p:spPr>
          <a:xfrm>
            <a:off x="10656621" y="4620732"/>
            <a:ext cx="936104" cy="278230"/>
          </a:xfrm>
          <a:prstGeom prst="rect">
            <a:avLst/>
          </a:prstGeom>
          <a:noFill/>
        </p:spPr>
        <p:txBody>
          <a:bodyPr wrap="square" rtlCol="0">
            <a:spAutoFit/>
          </a:bodyPr>
          <a:lstStyle/>
          <a:p>
            <a:r>
              <a:rPr lang="en-GB" sz="1200" b="1" dirty="0"/>
              <a:t>7.9% OM</a:t>
            </a:r>
          </a:p>
        </p:txBody>
      </p:sp>
      <p:grpSp>
        <p:nvGrpSpPr>
          <p:cNvPr id="82" name="Group 81">
            <a:extLst>
              <a:ext uri="{FF2B5EF4-FFF2-40B4-BE49-F238E27FC236}">
                <a16:creationId xmlns:a16="http://schemas.microsoft.com/office/drawing/2014/main" id="{CA29011C-0672-413C-BBA4-220801E3BD75}"/>
              </a:ext>
            </a:extLst>
          </p:cNvPr>
          <p:cNvGrpSpPr/>
          <p:nvPr/>
        </p:nvGrpSpPr>
        <p:grpSpPr>
          <a:xfrm rot="5400000">
            <a:off x="4104336" y="3890084"/>
            <a:ext cx="4686582" cy="25015"/>
            <a:chOff x="3988671" y="6127292"/>
            <a:chExt cx="4686582" cy="25015"/>
          </a:xfrm>
        </p:grpSpPr>
        <p:grpSp>
          <p:nvGrpSpPr>
            <p:cNvPr id="23" name="Group 22">
              <a:extLst>
                <a:ext uri="{FF2B5EF4-FFF2-40B4-BE49-F238E27FC236}">
                  <a16:creationId xmlns:a16="http://schemas.microsoft.com/office/drawing/2014/main" id="{AFD94541-C584-4E5F-A16E-57D1B409DD66}"/>
                </a:ext>
              </a:extLst>
            </p:cNvPr>
            <p:cNvGrpSpPr/>
            <p:nvPr/>
          </p:nvGrpSpPr>
          <p:grpSpPr>
            <a:xfrm>
              <a:off x="3988671" y="6127292"/>
              <a:ext cx="775825" cy="25015"/>
              <a:chOff x="3731134" y="3887845"/>
              <a:chExt cx="775825" cy="25015"/>
            </a:xfrm>
          </p:grpSpPr>
          <p:sp>
            <p:nvSpPr>
              <p:cNvPr id="60" name="Google Shape;1017;p28">
                <a:extLst>
                  <a:ext uri="{FF2B5EF4-FFF2-40B4-BE49-F238E27FC236}">
                    <a16:creationId xmlns:a16="http://schemas.microsoft.com/office/drawing/2014/main" id="{F5F1FE55-305D-4036-92EA-31BFF89D161D}"/>
                  </a:ext>
                </a:extLst>
              </p:cNvPr>
              <p:cNvSpPr/>
              <p:nvPr/>
            </p:nvSpPr>
            <p:spPr>
              <a:xfrm flipH="1">
                <a:off x="3731134" y="3887845"/>
                <a:ext cx="95407" cy="22803"/>
              </a:xfrm>
              <a:custGeom>
                <a:avLst/>
                <a:gdLst/>
                <a:ahLst/>
                <a:cxnLst/>
                <a:rect l="l" t="t" r="r" b="b"/>
                <a:pathLst>
                  <a:path w="3070" h="722" extrusionOk="0">
                    <a:moveTo>
                      <a:pt x="1674" y="1"/>
                    </a:moveTo>
                    <a:cubicBezTo>
                      <a:pt x="1221" y="1"/>
                      <a:pt x="759" y="47"/>
                      <a:pt x="333" y="47"/>
                    </a:cubicBezTo>
                    <a:cubicBezTo>
                      <a:pt x="1" y="84"/>
                      <a:pt x="1" y="602"/>
                      <a:pt x="333" y="676"/>
                    </a:cubicBezTo>
                    <a:cubicBezTo>
                      <a:pt x="759" y="676"/>
                      <a:pt x="1221" y="722"/>
                      <a:pt x="1674" y="722"/>
                    </a:cubicBezTo>
                    <a:cubicBezTo>
                      <a:pt x="2126" y="722"/>
                      <a:pt x="2570" y="676"/>
                      <a:pt x="2958" y="491"/>
                    </a:cubicBezTo>
                    <a:cubicBezTo>
                      <a:pt x="3069" y="417"/>
                      <a:pt x="3069" y="269"/>
                      <a:pt x="2958" y="232"/>
                    </a:cubicBezTo>
                    <a:cubicBezTo>
                      <a:pt x="2570" y="47"/>
                      <a:pt x="2126" y="1"/>
                      <a:pt x="16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1021;p28">
                <a:extLst>
                  <a:ext uri="{FF2B5EF4-FFF2-40B4-BE49-F238E27FC236}">
                    <a16:creationId xmlns:a16="http://schemas.microsoft.com/office/drawing/2014/main" id="{3A57B1D7-3186-419E-AFD0-43964AED6B0C}"/>
                  </a:ext>
                </a:extLst>
              </p:cNvPr>
              <p:cNvSpPr/>
              <p:nvPr/>
            </p:nvSpPr>
            <p:spPr>
              <a:xfrm flipH="1">
                <a:off x="3892829" y="3887845"/>
                <a:ext cx="95407" cy="22803"/>
              </a:xfrm>
              <a:custGeom>
                <a:avLst/>
                <a:gdLst/>
                <a:ahLst/>
                <a:cxnLst/>
                <a:rect l="l" t="t" r="r" b="b"/>
                <a:pathLst>
                  <a:path w="3070" h="722" extrusionOk="0">
                    <a:moveTo>
                      <a:pt x="1674" y="1"/>
                    </a:moveTo>
                    <a:cubicBezTo>
                      <a:pt x="1221" y="1"/>
                      <a:pt x="759" y="47"/>
                      <a:pt x="333" y="47"/>
                    </a:cubicBezTo>
                    <a:cubicBezTo>
                      <a:pt x="1" y="84"/>
                      <a:pt x="1" y="602"/>
                      <a:pt x="333" y="676"/>
                    </a:cubicBezTo>
                    <a:cubicBezTo>
                      <a:pt x="759" y="676"/>
                      <a:pt x="1221" y="722"/>
                      <a:pt x="1674" y="722"/>
                    </a:cubicBezTo>
                    <a:cubicBezTo>
                      <a:pt x="2126" y="722"/>
                      <a:pt x="2570" y="676"/>
                      <a:pt x="2958" y="491"/>
                    </a:cubicBezTo>
                    <a:cubicBezTo>
                      <a:pt x="3069" y="417"/>
                      <a:pt x="3069" y="269"/>
                      <a:pt x="2958" y="232"/>
                    </a:cubicBezTo>
                    <a:cubicBezTo>
                      <a:pt x="2570" y="47"/>
                      <a:pt x="2126" y="1"/>
                      <a:pt x="16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1022;p28">
                <a:extLst>
                  <a:ext uri="{FF2B5EF4-FFF2-40B4-BE49-F238E27FC236}">
                    <a16:creationId xmlns:a16="http://schemas.microsoft.com/office/drawing/2014/main" id="{BBB7E592-6DA0-43CA-9C36-FA82E79ECC6B}"/>
                  </a:ext>
                </a:extLst>
              </p:cNvPr>
              <p:cNvSpPr/>
              <p:nvPr/>
            </p:nvSpPr>
            <p:spPr>
              <a:xfrm flipH="1">
                <a:off x="4049116" y="3890941"/>
                <a:ext cx="106874" cy="21919"/>
              </a:xfrm>
              <a:custGeom>
                <a:avLst/>
                <a:gdLst/>
                <a:ahLst/>
                <a:cxnLst/>
                <a:rect l="l" t="t" r="r" b="b"/>
                <a:pathLst>
                  <a:path w="3439" h="694" extrusionOk="0">
                    <a:moveTo>
                      <a:pt x="2099" y="0"/>
                    </a:moveTo>
                    <a:cubicBezTo>
                      <a:pt x="1523" y="0"/>
                      <a:pt x="947" y="86"/>
                      <a:pt x="370" y="171"/>
                    </a:cubicBezTo>
                    <a:cubicBezTo>
                      <a:pt x="38" y="208"/>
                      <a:pt x="1" y="689"/>
                      <a:pt x="370" y="689"/>
                    </a:cubicBezTo>
                    <a:cubicBezTo>
                      <a:pt x="629" y="689"/>
                      <a:pt x="886" y="693"/>
                      <a:pt x="1140" y="693"/>
                    </a:cubicBezTo>
                    <a:cubicBezTo>
                      <a:pt x="1905" y="693"/>
                      <a:pt x="2653" y="652"/>
                      <a:pt x="3402" y="319"/>
                    </a:cubicBezTo>
                    <a:cubicBezTo>
                      <a:pt x="3439" y="282"/>
                      <a:pt x="3402" y="171"/>
                      <a:pt x="3365" y="171"/>
                    </a:cubicBezTo>
                    <a:cubicBezTo>
                      <a:pt x="2943" y="46"/>
                      <a:pt x="2521" y="0"/>
                      <a:pt x="209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1023;p28">
                <a:extLst>
                  <a:ext uri="{FF2B5EF4-FFF2-40B4-BE49-F238E27FC236}">
                    <a16:creationId xmlns:a16="http://schemas.microsoft.com/office/drawing/2014/main" id="{25A435C2-D6C2-43F0-881A-3312E00B9A5A}"/>
                  </a:ext>
                </a:extLst>
              </p:cNvPr>
              <p:cNvSpPr/>
              <p:nvPr/>
            </p:nvSpPr>
            <p:spPr>
              <a:xfrm flipH="1">
                <a:off x="4243798" y="3887845"/>
                <a:ext cx="95407" cy="22803"/>
              </a:xfrm>
              <a:custGeom>
                <a:avLst/>
                <a:gdLst/>
                <a:ahLst/>
                <a:cxnLst/>
                <a:rect l="l" t="t" r="r" b="b"/>
                <a:pathLst>
                  <a:path w="3070" h="722" extrusionOk="0">
                    <a:moveTo>
                      <a:pt x="1674" y="1"/>
                    </a:moveTo>
                    <a:cubicBezTo>
                      <a:pt x="1221" y="1"/>
                      <a:pt x="759" y="47"/>
                      <a:pt x="333" y="47"/>
                    </a:cubicBezTo>
                    <a:cubicBezTo>
                      <a:pt x="1" y="84"/>
                      <a:pt x="1" y="602"/>
                      <a:pt x="333" y="676"/>
                    </a:cubicBezTo>
                    <a:cubicBezTo>
                      <a:pt x="759" y="676"/>
                      <a:pt x="1221" y="722"/>
                      <a:pt x="1674" y="722"/>
                    </a:cubicBezTo>
                    <a:cubicBezTo>
                      <a:pt x="2126" y="722"/>
                      <a:pt x="2570" y="676"/>
                      <a:pt x="2958" y="491"/>
                    </a:cubicBezTo>
                    <a:cubicBezTo>
                      <a:pt x="3069" y="417"/>
                      <a:pt x="3069" y="269"/>
                      <a:pt x="2958" y="232"/>
                    </a:cubicBezTo>
                    <a:cubicBezTo>
                      <a:pt x="2570" y="47"/>
                      <a:pt x="2126" y="1"/>
                      <a:pt x="16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1024;p28">
                <a:extLst>
                  <a:ext uri="{FF2B5EF4-FFF2-40B4-BE49-F238E27FC236}">
                    <a16:creationId xmlns:a16="http://schemas.microsoft.com/office/drawing/2014/main" id="{505E0367-EA7F-4B3A-BFB8-B6A40CEC03DD}"/>
                  </a:ext>
                </a:extLst>
              </p:cNvPr>
              <p:cNvSpPr/>
              <p:nvPr/>
            </p:nvSpPr>
            <p:spPr>
              <a:xfrm flipH="1">
                <a:off x="4400085" y="3890941"/>
                <a:ext cx="106874" cy="21919"/>
              </a:xfrm>
              <a:custGeom>
                <a:avLst/>
                <a:gdLst/>
                <a:ahLst/>
                <a:cxnLst/>
                <a:rect l="l" t="t" r="r" b="b"/>
                <a:pathLst>
                  <a:path w="3439" h="694" extrusionOk="0">
                    <a:moveTo>
                      <a:pt x="2099" y="0"/>
                    </a:moveTo>
                    <a:cubicBezTo>
                      <a:pt x="1523" y="0"/>
                      <a:pt x="947" y="86"/>
                      <a:pt x="370" y="171"/>
                    </a:cubicBezTo>
                    <a:cubicBezTo>
                      <a:pt x="38" y="208"/>
                      <a:pt x="1" y="689"/>
                      <a:pt x="370" y="689"/>
                    </a:cubicBezTo>
                    <a:cubicBezTo>
                      <a:pt x="629" y="689"/>
                      <a:pt x="886" y="693"/>
                      <a:pt x="1140" y="693"/>
                    </a:cubicBezTo>
                    <a:cubicBezTo>
                      <a:pt x="1905" y="693"/>
                      <a:pt x="2653" y="652"/>
                      <a:pt x="3402" y="319"/>
                    </a:cubicBezTo>
                    <a:cubicBezTo>
                      <a:pt x="3439" y="282"/>
                      <a:pt x="3402" y="171"/>
                      <a:pt x="3365" y="171"/>
                    </a:cubicBezTo>
                    <a:cubicBezTo>
                      <a:pt x="2943" y="46"/>
                      <a:pt x="2521" y="0"/>
                      <a:pt x="209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 name="Group 23">
              <a:extLst>
                <a:ext uri="{FF2B5EF4-FFF2-40B4-BE49-F238E27FC236}">
                  <a16:creationId xmlns:a16="http://schemas.microsoft.com/office/drawing/2014/main" id="{E39F47EA-D982-4BCA-BCBB-8F2E2DD0A737}"/>
                </a:ext>
              </a:extLst>
            </p:cNvPr>
            <p:cNvGrpSpPr/>
            <p:nvPr/>
          </p:nvGrpSpPr>
          <p:grpSpPr>
            <a:xfrm>
              <a:off x="5008591" y="6127292"/>
              <a:ext cx="775825" cy="25015"/>
              <a:chOff x="3731134" y="3887845"/>
              <a:chExt cx="775825" cy="25015"/>
            </a:xfrm>
          </p:grpSpPr>
          <p:sp>
            <p:nvSpPr>
              <p:cNvPr id="55" name="Google Shape;1017;p28">
                <a:extLst>
                  <a:ext uri="{FF2B5EF4-FFF2-40B4-BE49-F238E27FC236}">
                    <a16:creationId xmlns:a16="http://schemas.microsoft.com/office/drawing/2014/main" id="{41B34631-D6FD-4077-AE56-BF94A000D1E3}"/>
                  </a:ext>
                </a:extLst>
              </p:cNvPr>
              <p:cNvSpPr/>
              <p:nvPr/>
            </p:nvSpPr>
            <p:spPr>
              <a:xfrm flipH="1">
                <a:off x="3731134" y="3887845"/>
                <a:ext cx="95407" cy="22803"/>
              </a:xfrm>
              <a:custGeom>
                <a:avLst/>
                <a:gdLst/>
                <a:ahLst/>
                <a:cxnLst/>
                <a:rect l="l" t="t" r="r" b="b"/>
                <a:pathLst>
                  <a:path w="3070" h="722" extrusionOk="0">
                    <a:moveTo>
                      <a:pt x="1674" y="1"/>
                    </a:moveTo>
                    <a:cubicBezTo>
                      <a:pt x="1221" y="1"/>
                      <a:pt x="759" y="47"/>
                      <a:pt x="333" y="47"/>
                    </a:cubicBezTo>
                    <a:cubicBezTo>
                      <a:pt x="1" y="84"/>
                      <a:pt x="1" y="602"/>
                      <a:pt x="333" y="676"/>
                    </a:cubicBezTo>
                    <a:cubicBezTo>
                      <a:pt x="759" y="676"/>
                      <a:pt x="1221" y="722"/>
                      <a:pt x="1674" y="722"/>
                    </a:cubicBezTo>
                    <a:cubicBezTo>
                      <a:pt x="2126" y="722"/>
                      <a:pt x="2570" y="676"/>
                      <a:pt x="2958" y="491"/>
                    </a:cubicBezTo>
                    <a:cubicBezTo>
                      <a:pt x="3069" y="417"/>
                      <a:pt x="3069" y="269"/>
                      <a:pt x="2958" y="232"/>
                    </a:cubicBezTo>
                    <a:cubicBezTo>
                      <a:pt x="2570" y="47"/>
                      <a:pt x="2126" y="1"/>
                      <a:pt x="16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1021;p28">
                <a:extLst>
                  <a:ext uri="{FF2B5EF4-FFF2-40B4-BE49-F238E27FC236}">
                    <a16:creationId xmlns:a16="http://schemas.microsoft.com/office/drawing/2014/main" id="{2836973E-179A-4408-8FDC-145BE2F43B0A}"/>
                  </a:ext>
                </a:extLst>
              </p:cNvPr>
              <p:cNvSpPr/>
              <p:nvPr/>
            </p:nvSpPr>
            <p:spPr>
              <a:xfrm flipH="1">
                <a:off x="3892829" y="3887845"/>
                <a:ext cx="95407" cy="22803"/>
              </a:xfrm>
              <a:custGeom>
                <a:avLst/>
                <a:gdLst/>
                <a:ahLst/>
                <a:cxnLst/>
                <a:rect l="l" t="t" r="r" b="b"/>
                <a:pathLst>
                  <a:path w="3070" h="722" extrusionOk="0">
                    <a:moveTo>
                      <a:pt x="1674" y="1"/>
                    </a:moveTo>
                    <a:cubicBezTo>
                      <a:pt x="1221" y="1"/>
                      <a:pt x="759" y="47"/>
                      <a:pt x="333" y="47"/>
                    </a:cubicBezTo>
                    <a:cubicBezTo>
                      <a:pt x="1" y="84"/>
                      <a:pt x="1" y="602"/>
                      <a:pt x="333" y="676"/>
                    </a:cubicBezTo>
                    <a:cubicBezTo>
                      <a:pt x="759" y="676"/>
                      <a:pt x="1221" y="722"/>
                      <a:pt x="1674" y="722"/>
                    </a:cubicBezTo>
                    <a:cubicBezTo>
                      <a:pt x="2126" y="722"/>
                      <a:pt x="2570" y="676"/>
                      <a:pt x="2958" y="491"/>
                    </a:cubicBezTo>
                    <a:cubicBezTo>
                      <a:pt x="3069" y="417"/>
                      <a:pt x="3069" y="269"/>
                      <a:pt x="2958" y="232"/>
                    </a:cubicBezTo>
                    <a:cubicBezTo>
                      <a:pt x="2570" y="47"/>
                      <a:pt x="2126" y="1"/>
                      <a:pt x="16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1022;p28">
                <a:extLst>
                  <a:ext uri="{FF2B5EF4-FFF2-40B4-BE49-F238E27FC236}">
                    <a16:creationId xmlns:a16="http://schemas.microsoft.com/office/drawing/2014/main" id="{8974BB90-8C03-4378-B742-6724CE8752A6}"/>
                  </a:ext>
                </a:extLst>
              </p:cNvPr>
              <p:cNvSpPr/>
              <p:nvPr/>
            </p:nvSpPr>
            <p:spPr>
              <a:xfrm flipH="1">
                <a:off x="4049116" y="3890941"/>
                <a:ext cx="106874" cy="21919"/>
              </a:xfrm>
              <a:custGeom>
                <a:avLst/>
                <a:gdLst/>
                <a:ahLst/>
                <a:cxnLst/>
                <a:rect l="l" t="t" r="r" b="b"/>
                <a:pathLst>
                  <a:path w="3439" h="694" extrusionOk="0">
                    <a:moveTo>
                      <a:pt x="2099" y="0"/>
                    </a:moveTo>
                    <a:cubicBezTo>
                      <a:pt x="1523" y="0"/>
                      <a:pt x="947" y="86"/>
                      <a:pt x="370" y="171"/>
                    </a:cubicBezTo>
                    <a:cubicBezTo>
                      <a:pt x="38" y="208"/>
                      <a:pt x="1" y="689"/>
                      <a:pt x="370" y="689"/>
                    </a:cubicBezTo>
                    <a:cubicBezTo>
                      <a:pt x="629" y="689"/>
                      <a:pt x="886" y="693"/>
                      <a:pt x="1140" y="693"/>
                    </a:cubicBezTo>
                    <a:cubicBezTo>
                      <a:pt x="1905" y="693"/>
                      <a:pt x="2653" y="652"/>
                      <a:pt x="3402" y="319"/>
                    </a:cubicBezTo>
                    <a:cubicBezTo>
                      <a:pt x="3439" y="282"/>
                      <a:pt x="3402" y="171"/>
                      <a:pt x="3365" y="171"/>
                    </a:cubicBezTo>
                    <a:cubicBezTo>
                      <a:pt x="2943" y="46"/>
                      <a:pt x="2521" y="0"/>
                      <a:pt x="209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1023;p28">
                <a:extLst>
                  <a:ext uri="{FF2B5EF4-FFF2-40B4-BE49-F238E27FC236}">
                    <a16:creationId xmlns:a16="http://schemas.microsoft.com/office/drawing/2014/main" id="{A91DA0DD-6A65-44D1-B201-1AB4067868D6}"/>
                  </a:ext>
                </a:extLst>
              </p:cNvPr>
              <p:cNvSpPr/>
              <p:nvPr/>
            </p:nvSpPr>
            <p:spPr>
              <a:xfrm flipH="1">
                <a:off x="4243798" y="3887845"/>
                <a:ext cx="95407" cy="22803"/>
              </a:xfrm>
              <a:custGeom>
                <a:avLst/>
                <a:gdLst/>
                <a:ahLst/>
                <a:cxnLst/>
                <a:rect l="l" t="t" r="r" b="b"/>
                <a:pathLst>
                  <a:path w="3070" h="722" extrusionOk="0">
                    <a:moveTo>
                      <a:pt x="1674" y="1"/>
                    </a:moveTo>
                    <a:cubicBezTo>
                      <a:pt x="1221" y="1"/>
                      <a:pt x="759" y="47"/>
                      <a:pt x="333" y="47"/>
                    </a:cubicBezTo>
                    <a:cubicBezTo>
                      <a:pt x="1" y="84"/>
                      <a:pt x="1" y="602"/>
                      <a:pt x="333" y="676"/>
                    </a:cubicBezTo>
                    <a:cubicBezTo>
                      <a:pt x="759" y="676"/>
                      <a:pt x="1221" y="722"/>
                      <a:pt x="1674" y="722"/>
                    </a:cubicBezTo>
                    <a:cubicBezTo>
                      <a:pt x="2126" y="722"/>
                      <a:pt x="2570" y="676"/>
                      <a:pt x="2958" y="491"/>
                    </a:cubicBezTo>
                    <a:cubicBezTo>
                      <a:pt x="3069" y="417"/>
                      <a:pt x="3069" y="269"/>
                      <a:pt x="2958" y="232"/>
                    </a:cubicBezTo>
                    <a:cubicBezTo>
                      <a:pt x="2570" y="47"/>
                      <a:pt x="2126" y="1"/>
                      <a:pt x="16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1024;p28">
                <a:extLst>
                  <a:ext uri="{FF2B5EF4-FFF2-40B4-BE49-F238E27FC236}">
                    <a16:creationId xmlns:a16="http://schemas.microsoft.com/office/drawing/2014/main" id="{ADBC2D32-7060-4E7D-A98C-A614C02147C6}"/>
                  </a:ext>
                </a:extLst>
              </p:cNvPr>
              <p:cNvSpPr/>
              <p:nvPr/>
            </p:nvSpPr>
            <p:spPr>
              <a:xfrm flipH="1">
                <a:off x="4400085" y="3890941"/>
                <a:ext cx="106874" cy="21919"/>
              </a:xfrm>
              <a:custGeom>
                <a:avLst/>
                <a:gdLst/>
                <a:ahLst/>
                <a:cxnLst/>
                <a:rect l="l" t="t" r="r" b="b"/>
                <a:pathLst>
                  <a:path w="3439" h="694" extrusionOk="0">
                    <a:moveTo>
                      <a:pt x="2099" y="0"/>
                    </a:moveTo>
                    <a:cubicBezTo>
                      <a:pt x="1523" y="0"/>
                      <a:pt x="947" y="86"/>
                      <a:pt x="370" y="171"/>
                    </a:cubicBezTo>
                    <a:cubicBezTo>
                      <a:pt x="38" y="208"/>
                      <a:pt x="1" y="689"/>
                      <a:pt x="370" y="689"/>
                    </a:cubicBezTo>
                    <a:cubicBezTo>
                      <a:pt x="629" y="689"/>
                      <a:pt x="886" y="693"/>
                      <a:pt x="1140" y="693"/>
                    </a:cubicBezTo>
                    <a:cubicBezTo>
                      <a:pt x="1905" y="693"/>
                      <a:pt x="2653" y="652"/>
                      <a:pt x="3402" y="319"/>
                    </a:cubicBezTo>
                    <a:cubicBezTo>
                      <a:pt x="3439" y="282"/>
                      <a:pt x="3402" y="171"/>
                      <a:pt x="3365" y="171"/>
                    </a:cubicBezTo>
                    <a:cubicBezTo>
                      <a:pt x="2943" y="46"/>
                      <a:pt x="2521" y="0"/>
                      <a:pt x="209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 name="Group 24">
              <a:extLst>
                <a:ext uri="{FF2B5EF4-FFF2-40B4-BE49-F238E27FC236}">
                  <a16:creationId xmlns:a16="http://schemas.microsoft.com/office/drawing/2014/main" id="{B871551B-2774-40B5-A6EE-EA7395157D3D}"/>
                </a:ext>
              </a:extLst>
            </p:cNvPr>
            <p:cNvGrpSpPr/>
            <p:nvPr/>
          </p:nvGrpSpPr>
          <p:grpSpPr>
            <a:xfrm>
              <a:off x="5889611" y="6127292"/>
              <a:ext cx="775825" cy="25015"/>
              <a:chOff x="3731134" y="3887845"/>
              <a:chExt cx="775825" cy="25015"/>
            </a:xfrm>
          </p:grpSpPr>
          <p:sp>
            <p:nvSpPr>
              <p:cNvPr id="50" name="Google Shape;1017;p28">
                <a:extLst>
                  <a:ext uri="{FF2B5EF4-FFF2-40B4-BE49-F238E27FC236}">
                    <a16:creationId xmlns:a16="http://schemas.microsoft.com/office/drawing/2014/main" id="{F0DBBF9E-EED7-4939-8D6E-775E40358B33}"/>
                  </a:ext>
                </a:extLst>
              </p:cNvPr>
              <p:cNvSpPr/>
              <p:nvPr/>
            </p:nvSpPr>
            <p:spPr>
              <a:xfrm flipH="1">
                <a:off x="3731134" y="3887845"/>
                <a:ext cx="95407" cy="22803"/>
              </a:xfrm>
              <a:custGeom>
                <a:avLst/>
                <a:gdLst/>
                <a:ahLst/>
                <a:cxnLst/>
                <a:rect l="l" t="t" r="r" b="b"/>
                <a:pathLst>
                  <a:path w="3070" h="722" extrusionOk="0">
                    <a:moveTo>
                      <a:pt x="1674" y="1"/>
                    </a:moveTo>
                    <a:cubicBezTo>
                      <a:pt x="1221" y="1"/>
                      <a:pt x="759" y="47"/>
                      <a:pt x="333" y="47"/>
                    </a:cubicBezTo>
                    <a:cubicBezTo>
                      <a:pt x="1" y="84"/>
                      <a:pt x="1" y="602"/>
                      <a:pt x="333" y="676"/>
                    </a:cubicBezTo>
                    <a:cubicBezTo>
                      <a:pt x="759" y="676"/>
                      <a:pt x="1221" y="722"/>
                      <a:pt x="1674" y="722"/>
                    </a:cubicBezTo>
                    <a:cubicBezTo>
                      <a:pt x="2126" y="722"/>
                      <a:pt x="2570" y="676"/>
                      <a:pt x="2958" y="491"/>
                    </a:cubicBezTo>
                    <a:cubicBezTo>
                      <a:pt x="3069" y="417"/>
                      <a:pt x="3069" y="269"/>
                      <a:pt x="2958" y="232"/>
                    </a:cubicBezTo>
                    <a:cubicBezTo>
                      <a:pt x="2570" y="47"/>
                      <a:pt x="2126" y="1"/>
                      <a:pt x="16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1021;p28">
                <a:extLst>
                  <a:ext uri="{FF2B5EF4-FFF2-40B4-BE49-F238E27FC236}">
                    <a16:creationId xmlns:a16="http://schemas.microsoft.com/office/drawing/2014/main" id="{7D9D0097-0799-430C-BE0C-D37F1EB2F36E}"/>
                  </a:ext>
                </a:extLst>
              </p:cNvPr>
              <p:cNvSpPr/>
              <p:nvPr/>
            </p:nvSpPr>
            <p:spPr>
              <a:xfrm flipH="1">
                <a:off x="3892829" y="3887845"/>
                <a:ext cx="95407" cy="22803"/>
              </a:xfrm>
              <a:custGeom>
                <a:avLst/>
                <a:gdLst/>
                <a:ahLst/>
                <a:cxnLst/>
                <a:rect l="l" t="t" r="r" b="b"/>
                <a:pathLst>
                  <a:path w="3070" h="722" extrusionOk="0">
                    <a:moveTo>
                      <a:pt x="1674" y="1"/>
                    </a:moveTo>
                    <a:cubicBezTo>
                      <a:pt x="1221" y="1"/>
                      <a:pt x="759" y="47"/>
                      <a:pt x="333" y="47"/>
                    </a:cubicBezTo>
                    <a:cubicBezTo>
                      <a:pt x="1" y="84"/>
                      <a:pt x="1" y="602"/>
                      <a:pt x="333" y="676"/>
                    </a:cubicBezTo>
                    <a:cubicBezTo>
                      <a:pt x="759" y="676"/>
                      <a:pt x="1221" y="722"/>
                      <a:pt x="1674" y="722"/>
                    </a:cubicBezTo>
                    <a:cubicBezTo>
                      <a:pt x="2126" y="722"/>
                      <a:pt x="2570" y="676"/>
                      <a:pt x="2958" y="491"/>
                    </a:cubicBezTo>
                    <a:cubicBezTo>
                      <a:pt x="3069" y="417"/>
                      <a:pt x="3069" y="269"/>
                      <a:pt x="2958" y="232"/>
                    </a:cubicBezTo>
                    <a:cubicBezTo>
                      <a:pt x="2570" y="47"/>
                      <a:pt x="2126" y="1"/>
                      <a:pt x="16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1022;p28">
                <a:extLst>
                  <a:ext uri="{FF2B5EF4-FFF2-40B4-BE49-F238E27FC236}">
                    <a16:creationId xmlns:a16="http://schemas.microsoft.com/office/drawing/2014/main" id="{1EFDD99C-E2E4-4669-8815-3C5CA2520919}"/>
                  </a:ext>
                </a:extLst>
              </p:cNvPr>
              <p:cNvSpPr/>
              <p:nvPr/>
            </p:nvSpPr>
            <p:spPr>
              <a:xfrm flipH="1">
                <a:off x="4049116" y="3890941"/>
                <a:ext cx="106874" cy="21919"/>
              </a:xfrm>
              <a:custGeom>
                <a:avLst/>
                <a:gdLst/>
                <a:ahLst/>
                <a:cxnLst/>
                <a:rect l="l" t="t" r="r" b="b"/>
                <a:pathLst>
                  <a:path w="3439" h="694" extrusionOk="0">
                    <a:moveTo>
                      <a:pt x="2099" y="0"/>
                    </a:moveTo>
                    <a:cubicBezTo>
                      <a:pt x="1523" y="0"/>
                      <a:pt x="947" y="86"/>
                      <a:pt x="370" y="171"/>
                    </a:cubicBezTo>
                    <a:cubicBezTo>
                      <a:pt x="38" y="208"/>
                      <a:pt x="1" y="689"/>
                      <a:pt x="370" y="689"/>
                    </a:cubicBezTo>
                    <a:cubicBezTo>
                      <a:pt x="629" y="689"/>
                      <a:pt x="886" y="693"/>
                      <a:pt x="1140" y="693"/>
                    </a:cubicBezTo>
                    <a:cubicBezTo>
                      <a:pt x="1905" y="693"/>
                      <a:pt x="2653" y="652"/>
                      <a:pt x="3402" y="319"/>
                    </a:cubicBezTo>
                    <a:cubicBezTo>
                      <a:pt x="3439" y="282"/>
                      <a:pt x="3402" y="171"/>
                      <a:pt x="3365" y="171"/>
                    </a:cubicBezTo>
                    <a:cubicBezTo>
                      <a:pt x="2943" y="46"/>
                      <a:pt x="2521" y="0"/>
                      <a:pt x="209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1023;p28">
                <a:extLst>
                  <a:ext uri="{FF2B5EF4-FFF2-40B4-BE49-F238E27FC236}">
                    <a16:creationId xmlns:a16="http://schemas.microsoft.com/office/drawing/2014/main" id="{C0973AF5-5337-4BF1-9E57-80FC982F9928}"/>
                  </a:ext>
                </a:extLst>
              </p:cNvPr>
              <p:cNvSpPr/>
              <p:nvPr/>
            </p:nvSpPr>
            <p:spPr>
              <a:xfrm flipH="1">
                <a:off x="4243798" y="3887845"/>
                <a:ext cx="95407" cy="22803"/>
              </a:xfrm>
              <a:custGeom>
                <a:avLst/>
                <a:gdLst/>
                <a:ahLst/>
                <a:cxnLst/>
                <a:rect l="l" t="t" r="r" b="b"/>
                <a:pathLst>
                  <a:path w="3070" h="722" extrusionOk="0">
                    <a:moveTo>
                      <a:pt x="1674" y="1"/>
                    </a:moveTo>
                    <a:cubicBezTo>
                      <a:pt x="1221" y="1"/>
                      <a:pt x="759" y="47"/>
                      <a:pt x="333" y="47"/>
                    </a:cubicBezTo>
                    <a:cubicBezTo>
                      <a:pt x="1" y="84"/>
                      <a:pt x="1" y="602"/>
                      <a:pt x="333" y="676"/>
                    </a:cubicBezTo>
                    <a:cubicBezTo>
                      <a:pt x="759" y="676"/>
                      <a:pt x="1221" y="722"/>
                      <a:pt x="1674" y="722"/>
                    </a:cubicBezTo>
                    <a:cubicBezTo>
                      <a:pt x="2126" y="722"/>
                      <a:pt x="2570" y="676"/>
                      <a:pt x="2958" y="491"/>
                    </a:cubicBezTo>
                    <a:cubicBezTo>
                      <a:pt x="3069" y="417"/>
                      <a:pt x="3069" y="269"/>
                      <a:pt x="2958" y="232"/>
                    </a:cubicBezTo>
                    <a:cubicBezTo>
                      <a:pt x="2570" y="47"/>
                      <a:pt x="2126" y="1"/>
                      <a:pt x="16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1024;p28">
                <a:extLst>
                  <a:ext uri="{FF2B5EF4-FFF2-40B4-BE49-F238E27FC236}">
                    <a16:creationId xmlns:a16="http://schemas.microsoft.com/office/drawing/2014/main" id="{55644AFD-B64F-4B2D-A819-023378FA321B}"/>
                  </a:ext>
                </a:extLst>
              </p:cNvPr>
              <p:cNvSpPr/>
              <p:nvPr/>
            </p:nvSpPr>
            <p:spPr>
              <a:xfrm flipH="1">
                <a:off x="4400085" y="3890941"/>
                <a:ext cx="106874" cy="21919"/>
              </a:xfrm>
              <a:custGeom>
                <a:avLst/>
                <a:gdLst/>
                <a:ahLst/>
                <a:cxnLst/>
                <a:rect l="l" t="t" r="r" b="b"/>
                <a:pathLst>
                  <a:path w="3439" h="694" extrusionOk="0">
                    <a:moveTo>
                      <a:pt x="2099" y="0"/>
                    </a:moveTo>
                    <a:cubicBezTo>
                      <a:pt x="1523" y="0"/>
                      <a:pt x="947" y="86"/>
                      <a:pt x="370" y="171"/>
                    </a:cubicBezTo>
                    <a:cubicBezTo>
                      <a:pt x="38" y="208"/>
                      <a:pt x="1" y="689"/>
                      <a:pt x="370" y="689"/>
                    </a:cubicBezTo>
                    <a:cubicBezTo>
                      <a:pt x="629" y="689"/>
                      <a:pt x="886" y="693"/>
                      <a:pt x="1140" y="693"/>
                    </a:cubicBezTo>
                    <a:cubicBezTo>
                      <a:pt x="1905" y="693"/>
                      <a:pt x="2653" y="652"/>
                      <a:pt x="3402" y="319"/>
                    </a:cubicBezTo>
                    <a:cubicBezTo>
                      <a:pt x="3439" y="282"/>
                      <a:pt x="3402" y="171"/>
                      <a:pt x="3365" y="171"/>
                    </a:cubicBezTo>
                    <a:cubicBezTo>
                      <a:pt x="2943" y="46"/>
                      <a:pt x="2521" y="0"/>
                      <a:pt x="209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6" name="Group 25">
              <a:extLst>
                <a:ext uri="{FF2B5EF4-FFF2-40B4-BE49-F238E27FC236}">
                  <a16:creationId xmlns:a16="http://schemas.microsoft.com/office/drawing/2014/main" id="{D7C2A8DF-381F-44EC-8012-C12F403C8BBF}"/>
                </a:ext>
              </a:extLst>
            </p:cNvPr>
            <p:cNvGrpSpPr/>
            <p:nvPr/>
          </p:nvGrpSpPr>
          <p:grpSpPr>
            <a:xfrm>
              <a:off x="6909531" y="6127292"/>
              <a:ext cx="775825" cy="25015"/>
              <a:chOff x="3731134" y="3887845"/>
              <a:chExt cx="775825" cy="25015"/>
            </a:xfrm>
          </p:grpSpPr>
          <p:sp>
            <p:nvSpPr>
              <p:cNvPr id="45" name="Google Shape;1017;p28">
                <a:extLst>
                  <a:ext uri="{FF2B5EF4-FFF2-40B4-BE49-F238E27FC236}">
                    <a16:creationId xmlns:a16="http://schemas.microsoft.com/office/drawing/2014/main" id="{B545A524-2BC5-4E2B-BFE4-DA67B46883E2}"/>
                  </a:ext>
                </a:extLst>
              </p:cNvPr>
              <p:cNvSpPr/>
              <p:nvPr/>
            </p:nvSpPr>
            <p:spPr>
              <a:xfrm flipH="1">
                <a:off x="3731134" y="3887845"/>
                <a:ext cx="95407" cy="22803"/>
              </a:xfrm>
              <a:custGeom>
                <a:avLst/>
                <a:gdLst/>
                <a:ahLst/>
                <a:cxnLst/>
                <a:rect l="l" t="t" r="r" b="b"/>
                <a:pathLst>
                  <a:path w="3070" h="722" extrusionOk="0">
                    <a:moveTo>
                      <a:pt x="1674" y="1"/>
                    </a:moveTo>
                    <a:cubicBezTo>
                      <a:pt x="1221" y="1"/>
                      <a:pt x="759" y="47"/>
                      <a:pt x="333" y="47"/>
                    </a:cubicBezTo>
                    <a:cubicBezTo>
                      <a:pt x="1" y="84"/>
                      <a:pt x="1" y="602"/>
                      <a:pt x="333" y="676"/>
                    </a:cubicBezTo>
                    <a:cubicBezTo>
                      <a:pt x="759" y="676"/>
                      <a:pt x="1221" y="722"/>
                      <a:pt x="1674" y="722"/>
                    </a:cubicBezTo>
                    <a:cubicBezTo>
                      <a:pt x="2126" y="722"/>
                      <a:pt x="2570" y="676"/>
                      <a:pt x="2958" y="491"/>
                    </a:cubicBezTo>
                    <a:cubicBezTo>
                      <a:pt x="3069" y="417"/>
                      <a:pt x="3069" y="269"/>
                      <a:pt x="2958" y="232"/>
                    </a:cubicBezTo>
                    <a:cubicBezTo>
                      <a:pt x="2570" y="47"/>
                      <a:pt x="2126" y="1"/>
                      <a:pt x="16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1021;p28">
                <a:extLst>
                  <a:ext uri="{FF2B5EF4-FFF2-40B4-BE49-F238E27FC236}">
                    <a16:creationId xmlns:a16="http://schemas.microsoft.com/office/drawing/2014/main" id="{11B940A6-F10F-46F0-B9DB-8485DE13CC9A}"/>
                  </a:ext>
                </a:extLst>
              </p:cNvPr>
              <p:cNvSpPr/>
              <p:nvPr/>
            </p:nvSpPr>
            <p:spPr>
              <a:xfrm flipH="1">
                <a:off x="3892829" y="3887845"/>
                <a:ext cx="95407" cy="22803"/>
              </a:xfrm>
              <a:custGeom>
                <a:avLst/>
                <a:gdLst/>
                <a:ahLst/>
                <a:cxnLst/>
                <a:rect l="l" t="t" r="r" b="b"/>
                <a:pathLst>
                  <a:path w="3070" h="722" extrusionOk="0">
                    <a:moveTo>
                      <a:pt x="1674" y="1"/>
                    </a:moveTo>
                    <a:cubicBezTo>
                      <a:pt x="1221" y="1"/>
                      <a:pt x="759" y="47"/>
                      <a:pt x="333" y="47"/>
                    </a:cubicBezTo>
                    <a:cubicBezTo>
                      <a:pt x="1" y="84"/>
                      <a:pt x="1" y="602"/>
                      <a:pt x="333" y="676"/>
                    </a:cubicBezTo>
                    <a:cubicBezTo>
                      <a:pt x="759" y="676"/>
                      <a:pt x="1221" y="722"/>
                      <a:pt x="1674" y="722"/>
                    </a:cubicBezTo>
                    <a:cubicBezTo>
                      <a:pt x="2126" y="722"/>
                      <a:pt x="2570" y="676"/>
                      <a:pt x="2958" y="491"/>
                    </a:cubicBezTo>
                    <a:cubicBezTo>
                      <a:pt x="3069" y="417"/>
                      <a:pt x="3069" y="269"/>
                      <a:pt x="2958" y="232"/>
                    </a:cubicBezTo>
                    <a:cubicBezTo>
                      <a:pt x="2570" y="47"/>
                      <a:pt x="2126" y="1"/>
                      <a:pt x="16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1022;p28">
                <a:extLst>
                  <a:ext uri="{FF2B5EF4-FFF2-40B4-BE49-F238E27FC236}">
                    <a16:creationId xmlns:a16="http://schemas.microsoft.com/office/drawing/2014/main" id="{BC833F0C-6D4D-4FAF-8B0F-C422BC844F93}"/>
                  </a:ext>
                </a:extLst>
              </p:cNvPr>
              <p:cNvSpPr/>
              <p:nvPr/>
            </p:nvSpPr>
            <p:spPr>
              <a:xfrm flipH="1">
                <a:off x="4049116" y="3890941"/>
                <a:ext cx="106874" cy="21919"/>
              </a:xfrm>
              <a:custGeom>
                <a:avLst/>
                <a:gdLst/>
                <a:ahLst/>
                <a:cxnLst/>
                <a:rect l="l" t="t" r="r" b="b"/>
                <a:pathLst>
                  <a:path w="3439" h="694" extrusionOk="0">
                    <a:moveTo>
                      <a:pt x="2099" y="0"/>
                    </a:moveTo>
                    <a:cubicBezTo>
                      <a:pt x="1523" y="0"/>
                      <a:pt x="947" y="86"/>
                      <a:pt x="370" y="171"/>
                    </a:cubicBezTo>
                    <a:cubicBezTo>
                      <a:pt x="38" y="208"/>
                      <a:pt x="1" y="689"/>
                      <a:pt x="370" y="689"/>
                    </a:cubicBezTo>
                    <a:cubicBezTo>
                      <a:pt x="629" y="689"/>
                      <a:pt x="886" y="693"/>
                      <a:pt x="1140" y="693"/>
                    </a:cubicBezTo>
                    <a:cubicBezTo>
                      <a:pt x="1905" y="693"/>
                      <a:pt x="2653" y="652"/>
                      <a:pt x="3402" y="319"/>
                    </a:cubicBezTo>
                    <a:cubicBezTo>
                      <a:pt x="3439" y="282"/>
                      <a:pt x="3402" y="171"/>
                      <a:pt x="3365" y="171"/>
                    </a:cubicBezTo>
                    <a:cubicBezTo>
                      <a:pt x="2943" y="46"/>
                      <a:pt x="2521" y="0"/>
                      <a:pt x="209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1023;p28">
                <a:extLst>
                  <a:ext uri="{FF2B5EF4-FFF2-40B4-BE49-F238E27FC236}">
                    <a16:creationId xmlns:a16="http://schemas.microsoft.com/office/drawing/2014/main" id="{F235F7AB-2B11-41EF-8EEA-7151920D97F3}"/>
                  </a:ext>
                </a:extLst>
              </p:cNvPr>
              <p:cNvSpPr/>
              <p:nvPr/>
            </p:nvSpPr>
            <p:spPr>
              <a:xfrm flipH="1">
                <a:off x="4243798" y="3887845"/>
                <a:ext cx="95407" cy="22803"/>
              </a:xfrm>
              <a:custGeom>
                <a:avLst/>
                <a:gdLst/>
                <a:ahLst/>
                <a:cxnLst/>
                <a:rect l="l" t="t" r="r" b="b"/>
                <a:pathLst>
                  <a:path w="3070" h="722" extrusionOk="0">
                    <a:moveTo>
                      <a:pt x="1674" y="1"/>
                    </a:moveTo>
                    <a:cubicBezTo>
                      <a:pt x="1221" y="1"/>
                      <a:pt x="759" y="47"/>
                      <a:pt x="333" y="47"/>
                    </a:cubicBezTo>
                    <a:cubicBezTo>
                      <a:pt x="1" y="84"/>
                      <a:pt x="1" y="602"/>
                      <a:pt x="333" y="676"/>
                    </a:cubicBezTo>
                    <a:cubicBezTo>
                      <a:pt x="759" y="676"/>
                      <a:pt x="1221" y="722"/>
                      <a:pt x="1674" y="722"/>
                    </a:cubicBezTo>
                    <a:cubicBezTo>
                      <a:pt x="2126" y="722"/>
                      <a:pt x="2570" y="676"/>
                      <a:pt x="2958" y="491"/>
                    </a:cubicBezTo>
                    <a:cubicBezTo>
                      <a:pt x="3069" y="417"/>
                      <a:pt x="3069" y="269"/>
                      <a:pt x="2958" y="232"/>
                    </a:cubicBezTo>
                    <a:cubicBezTo>
                      <a:pt x="2570" y="47"/>
                      <a:pt x="2126" y="1"/>
                      <a:pt x="16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1024;p28">
                <a:extLst>
                  <a:ext uri="{FF2B5EF4-FFF2-40B4-BE49-F238E27FC236}">
                    <a16:creationId xmlns:a16="http://schemas.microsoft.com/office/drawing/2014/main" id="{EBDB8471-42BC-419C-AA1C-23C0D6B267A2}"/>
                  </a:ext>
                </a:extLst>
              </p:cNvPr>
              <p:cNvSpPr/>
              <p:nvPr/>
            </p:nvSpPr>
            <p:spPr>
              <a:xfrm flipH="1">
                <a:off x="4400085" y="3890941"/>
                <a:ext cx="106874" cy="21919"/>
              </a:xfrm>
              <a:custGeom>
                <a:avLst/>
                <a:gdLst/>
                <a:ahLst/>
                <a:cxnLst/>
                <a:rect l="l" t="t" r="r" b="b"/>
                <a:pathLst>
                  <a:path w="3439" h="694" extrusionOk="0">
                    <a:moveTo>
                      <a:pt x="2099" y="0"/>
                    </a:moveTo>
                    <a:cubicBezTo>
                      <a:pt x="1523" y="0"/>
                      <a:pt x="947" y="86"/>
                      <a:pt x="370" y="171"/>
                    </a:cubicBezTo>
                    <a:cubicBezTo>
                      <a:pt x="38" y="208"/>
                      <a:pt x="1" y="689"/>
                      <a:pt x="370" y="689"/>
                    </a:cubicBezTo>
                    <a:cubicBezTo>
                      <a:pt x="629" y="689"/>
                      <a:pt x="886" y="693"/>
                      <a:pt x="1140" y="693"/>
                    </a:cubicBezTo>
                    <a:cubicBezTo>
                      <a:pt x="1905" y="693"/>
                      <a:pt x="2653" y="652"/>
                      <a:pt x="3402" y="319"/>
                    </a:cubicBezTo>
                    <a:cubicBezTo>
                      <a:pt x="3439" y="282"/>
                      <a:pt x="3402" y="171"/>
                      <a:pt x="3365" y="171"/>
                    </a:cubicBezTo>
                    <a:cubicBezTo>
                      <a:pt x="2943" y="46"/>
                      <a:pt x="2521" y="0"/>
                      <a:pt x="209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7" name="Group 26">
              <a:extLst>
                <a:ext uri="{FF2B5EF4-FFF2-40B4-BE49-F238E27FC236}">
                  <a16:creationId xmlns:a16="http://schemas.microsoft.com/office/drawing/2014/main" id="{33537D7E-12AF-4FA4-AFDE-D8461D92BD78}"/>
                </a:ext>
              </a:extLst>
            </p:cNvPr>
            <p:cNvGrpSpPr/>
            <p:nvPr/>
          </p:nvGrpSpPr>
          <p:grpSpPr>
            <a:xfrm>
              <a:off x="7899428" y="6127292"/>
              <a:ext cx="775825" cy="25015"/>
              <a:chOff x="3731134" y="3887845"/>
              <a:chExt cx="775825" cy="25015"/>
            </a:xfrm>
          </p:grpSpPr>
          <p:sp>
            <p:nvSpPr>
              <p:cNvPr id="40" name="Google Shape;1017;p28">
                <a:extLst>
                  <a:ext uri="{FF2B5EF4-FFF2-40B4-BE49-F238E27FC236}">
                    <a16:creationId xmlns:a16="http://schemas.microsoft.com/office/drawing/2014/main" id="{91D1FAD9-9C56-4A3E-BAFE-84229FE57181}"/>
                  </a:ext>
                </a:extLst>
              </p:cNvPr>
              <p:cNvSpPr/>
              <p:nvPr/>
            </p:nvSpPr>
            <p:spPr>
              <a:xfrm flipH="1">
                <a:off x="3731134" y="3887845"/>
                <a:ext cx="95407" cy="22803"/>
              </a:xfrm>
              <a:custGeom>
                <a:avLst/>
                <a:gdLst/>
                <a:ahLst/>
                <a:cxnLst/>
                <a:rect l="l" t="t" r="r" b="b"/>
                <a:pathLst>
                  <a:path w="3070" h="722" extrusionOk="0">
                    <a:moveTo>
                      <a:pt x="1674" y="1"/>
                    </a:moveTo>
                    <a:cubicBezTo>
                      <a:pt x="1221" y="1"/>
                      <a:pt x="759" y="47"/>
                      <a:pt x="333" y="47"/>
                    </a:cubicBezTo>
                    <a:cubicBezTo>
                      <a:pt x="1" y="84"/>
                      <a:pt x="1" y="602"/>
                      <a:pt x="333" y="676"/>
                    </a:cubicBezTo>
                    <a:cubicBezTo>
                      <a:pt x="759" y="676"/>
                      <a:pt x="1221" y="722"/>
                      <a:pt x="1674" y="722"/>
                    </a:cubicBezTo>
                    <a:cubicBezTo>
                      <a:pt x="2126" y="722"/>
                      <a:pt x="2570" y="676"/>
                      <a:pt x="2958" y="491"/>
                    </a:cubicBezTo>
                    <a:cubicBezTo>
                      <a:pt x="3069" y="417"/>
                      <a:pt x="3069" y="269"/>
                      <a:pt x="2958" y="232"/>
                    </a:cubicBezTo>
                    <a:cubicBezTo>
                      <a:pt x="2570" y="47"/>
                      <a:pt x="2126" y="1"/>
                      <a:pt x="16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021;p28">
                <a:extLst>
                  <a:ext uri="{FF2B5EF4-FFF2-40B4-BE49-F238E27FC236}">
                    <a16:creationId xmlns:a16="http://schemas.microsoft.com/office/drawing/2014/main" id="{515F1294-AB8D-495E-84CC-C9EC7F11363A}"/>
                  </a:ext>
                </a:extLst>
              </p:cNvPr>
              <p:cNvSpPr/>
              <p:nvPr/>
            </p:nvSpPr>
            <p:spPr>
              <a:xfrm flipH="1">
                <a:off x="3892829" y="3887845"/>
                <a:ext cx="95407" cy="22803"/>
              </a:xfrm>
              <a:custGeom>
                <a:avLst/>
                <a:gdLst/>
                <a:ahLst/>
                <a:cxnLst/>
                <a:rect l="l" t="t" r="r" b="b"/>
                <a:pathLst>
                  <a:path w="3070" h="722" extrusionOk="0">
                    <a:moveTo>
                      <a:pt x="1674" y="1"/>
                    </a:moveTo>
                    <a:cubicBezTo>
                      <a:pt x="1221" y="1"/>
                      <a:pt x="759" y="47"/>
                      <a:pt x="333" y="47"/>
                    </a:cubicBezTo>
                    <a:cubicBezTo>
                      <a:pt x="1" y="84"/>
                      <a:pt x="1" y="602"/>
                      <a:pt x="333" y="676"/>
                    </a:cubicBezTo>
                    <a:cubicBezTo>
                      <a:pt x="759" y="676"/>
                      <a:pt x="1221" y="722"/>
                      <a:pt x="1674" y="722"/>
                    </a:cubicBezTo>
                    <a:cubicBezTo>
                      <a:pt x="2126" y="722"/>
                      <a:pt x="2570" y="676"/>
                      <a:pt x="2958" y="491"/>
                    </a:cubicBezTo>
                    <a:cubicBezTo>
                      <a:pt x="3069" y="417"/>
                      <a:pt x="3069" y="269"/>
                      <a:pt x="2958" y="232"/>
                    </a:cubicBezTo>
                    <a:cubicBezTo>
                      <a:pt x="2570" y="47"/>
                      <a:pt x="2126" y="1"/>
                      <a:pt x="16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022;p28">
                <a:extLst>
                  <a:ext uri="{FF2B5EF4-FFF2-40B4-BE49-F238E27FC236}">
                    <a16:creationId xmlns:a16="http://schemas.microsoft.com/office/drawing/2014/main" id="{79649B73-D961-400C-95F0-604E38119E8F}"/>
                  </a:ext>
                </a:extLst>
              </p:cNvPr>
              <p:cNvSpPr/>
              <p:nvPr/>
            </p:nvSpPr>
            <p:spPr>
              <a:xfrm flipH="1">
                <a:off x="4049116" y="3890941"/>
                <a:ext cx="106874" cy="21919"/>
              </a:xfrm>
              <a:custGeom>
                <a:avLst/>
                <a:gdLst/>
                <a:ahLst/>
                <a:cxnLst/>
                <a:rect l="l" t="t" r="r" b="b"/>
                <a:pathLst>
                  <a:path w="3439" h="694" extrusionOk="0">
                    <a:moveTo>
                      <a:pt x="2099" y="0"/>
                    </a:moveTo>
                    <a:cubicBezTo>
                      <a:pt x="1523" y="0"/>
                      <a:pt x="947" y="86"/>
                      <a:pt x="370" y="171"/>
                    </a:cubicBezTo>
                    <a:cubicBezTo>
                      <a:pt x="38" y="208"/>
                      <a:pt x="1" y="689"/>
                      <a:pt x="370" y="689"/>
                    </a:cubicBezTo>
                    <a:cubicBezTo>
                      <a:pt x="629" y="689"/>
                      <a:pt x="886" y="693"/>
                      <a:pt x="1140" y="693"/>
                    </a:cubicBezTo>
                    <a:cubicBezTo>
                      <a:pt x="1905" y="693"/>
                      <a:pt x="2653" y="652"/>
                      <a:pt x="3402" y="319"/>
                    </a:cubicBezTo>
                    <a:cubicBezTo>
                      <a:pt x="3439" y="282"/>
                      <a:pt x="3402" y="171"/>
                      <a:pt x="3365" y="171"/>
                    </a:cubicBezTo>
                    <a:cubicBezTo>
                      <a:pt x="2943" y="46"/>
                      <a:pt x="2521" y="0"/>
                      <a:pt x="209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1023;p28">
                <a:extLst>
                  <a:ext uri="{FF2B5EF4-FFF2-40B4-BE49-F238E27FC236}">
                    <a16:creationId xmlns:a16="http://schemas.microsoft.com/office/drawing/2014/main" id="{AC9B266F-9AFC-48AD-8473-E18D11BF431E}"/>
                  </a:ext>
                </a:extLst>
              </p:cNvPr>
              <p:cNvSpPr/>
              <p:nvPr/>
            </p:nvSpPr>
            <p:spPr>
              <a:xfrm flipH="1">
                <a:off x="4243798" y="3887845"/>
                <a:ext cx="95407" cy="22803"/>
              </a:xfrm>
              <a:custGeom>
                <a:avLst/>
                <a:gdLst/>
                <a:ahLst/>
                <a:cxnLst/>
                <a:rect l="l" t="t" r="r" b="b"/>
                <a:pathLst>
                  <a:path w="3070" h="722" extrusionOk="0">
                    <a:moveTo>
                      <a:pt x="1674" y="1"/>
                    </a:moveTo>
                    <a:cubicBezTo>
                      <a:pt x="1221" y="1"/>
                      <a:pt x="759" y="47"/>
                      <a:pt x="333" y="47"/>
                    </a:cubicBezTo>
                    <a:cubicBezTo>
                      <a:pt x="1" y="84"/>
                      <a:pt x="1" y="602"/>
                      <a:pt x="333" y="676"/>
                    </a:cubicBezTo>
                    <a:cubicBezTo>
                      <a:pt x="759" y="676"/>
                      <a:pt x="1221" y="722"/>
                      <a:pt x="1674" y="722"/>
                    </a:cubicBezTo>
                    <a:cubicBezTo>
                      <a:pt x="2126" y="722"/>
                      <a:pt x="2570" y="676"/>
                      <a:pt x="2958" y="491"/>
                    </a:cubicBezTo>
                    <a:cubicBezTo>
                      <a:pt x="3069" y="417"/>
                      <a:pt x="3069" y="269"/>
                      <a:pt x="2958" y="232"/>
                    </a:cubicBezTo>
                    <a:cubicBezTo>
                      <a:pt x="2570" y="47"/>
                      <a:pt x="2126" y="1"/>
                      <a:pt x="16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1024;p28">
                <a:extLst>
                  <a:ext uri="{FF2B5EF4-FFF2-40B4-BE49-F238E27FC236}">
                    <a16:creationId xmlns:a16="http://schemas.microsoft.com/office/drawing/2014/main" id="{CBF2A431-9954-465A-9CAA-DCA125287B1C}"/>
                  </a:ext>
                </a:extLst>
              </p:cNvPr>
              <p:cNvSpPr/>
              <p:nvPr/>
            </p:nvSpPr>
            <p:spPr>
              <a:xfrm flipH="1">
                <a:off x="4400085" y="3890941"/>
                <a:ext cx="106874" cy="21919"/>
              </a:xfrm>
              <a:custGeom>
                <a:avLst/>
                <a:gdLst/>
                <a:ahLst/>
                <a:cxnLst/>
                <a:rect l="l" t="t" r="r" b="b"/>
                <a:pathLst>
                  <a:path w="3439" h="694" extrusionOk="0">
                    <a:moveTo>
                      <a:pt x="2099" y="0"/>
                    </a:moveTo>
                    <a:cubicBezTo>
                      <a:pt x="1523" y="0"/>
                      <a:pt x="947" y="86"/>
                      <a:pt x="370" y="171"/>
                    </a:cubicBezTo>
                    <a:cubicBezTo>
                      <a:pt x="38" y="208"/>
                      <a:pt x="1" y="689"/>
                      <a:pt x="370" y="689"/>
                    </a:cubicBezTo>
                    <a:cubicBezTo>
                      <a:pt x="629" y="689"/>
                      <a:pt x="886" y="693"/>
                      <a:pt x="1140" y="693"/>
                    </a:cubicBezTo>
                    <a:cubicBezTo>
                      <a:pt x="1905" y="693"/>
                      <a:pt x="2653" y="652"/>
                      <a:pt x="3402" y="319"/>
                    </a:cubicBezTo>
                    <a:cubicBezTo>
                      <a:pt x="3439" y="282"/>
                      <a:pt x="3402" y="171"/>
                      <a:pt x="3365" y="171"/>
                    </a:cubicBezTo>
                    <a:cubicBezTo>
                      <a:pt x="2943" y="46"/>
                      <a:pt x="2521" y="0"/>
                      <a:pt x="209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extLst>
      <p:ext uri="{BB962C8B-B14F-4D97-AF65-F5344CB8AC3E}">
        <p14:creationId xmlns:p14="http://schemas.microsoft.com/office/powerpoint/2010/main" val="15119453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ACC9A4F-F991-4849-8A7A-8AC024F0F16F}"/>
              </a:ext>
            </a:extLst>
          </p:cNvPr>
          <p:cNvSpPr>
            <a:spLocks noGrp="1"/>
          </p:cNvSpPr>
          <p:nvPr>
            <p:ph type="title"/>
          </p:nvPr>
        </p:nvSpPr>
        <p:spPr>
          <a:xfrm>
            <a:off x="1830000" y="366466"/>
            <a:ext cx="8532000" cy="864000"/>
          </a:xfrm>
        </p:spPr>
        <p:txBody>
          <a:bodyPr/>
          <a:lstStyle/>
          <a:p>
            <a:r>
              <a:rPr lang="en-GB" dirty="0"/>
              <a:t>Soil Evaluation - Methodology</a:t>
            </a:r>
          </a:p>
        </p:txBody>
      </p:sp>
      <p:pic>
        <p:nvPicPr>
          <p:cNvPr id="7" name="Picture 6" descr="A picture containing cup, soup, bowl, food&#10;&#10;Description automatically generated">
            <a:extLst>
              <a:ext uri="{FF2B5EF4-FFF2-40B4-BE49-F238E27FC236}">
                <a16:creationId xmlns:a16="http://schemas.microsoft.com/office/drawing/2014/main" id="{A7C94FE8-5F28-4A56-9183-F13934D43B1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63552" y="4671708"/>
            <a:ext cx="1098944" cy="1465259"/>
          </a:xfrm>
          <a:prstGeom prst="rect">
            <a:avLst/>
          </a:prstGeom>
        </p:spPr>
      </p:pic>
      <p:pic>
        <p:nvPicPr>
          <p:cNvPr id="9" name="Picture 8" descr="A picture containing floor, indoor, cluttered&#10;&#10;Description automatically generated">
            <a:extLst>
              <a:ext uri="{FF2B5EF4-FFF2-40B4-BE49-F238E27FC236}">
                <a16:creationId xmlns:a16="http://schemas.microsoft.com/office/drawing/2014/main" id="{635DA133-F94B-465D-93C4-E916A738CC8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063552" y="3050125"/>
            <a:ext cx="1098944" cy="1465259"/>
          </a:xfrm>
          <a:prstGeom prst="rect">
            <a:avLst/>
          </a:prstGeom>
        </p:spPr>
      </p:pic>
      <p:pic>
        <p:nvPicPr>
          <p:cNvPr id="11" name="Picture 10" descr="A picture containing indoor, kitchenware&#10;&#10;Description automatically generated">
            <a:extLst>
              <a:ext uri="{FF2B5EF4-FFF2-40B4-BE49-F238E27FC236}">
                <a16:creationId xmlns:a16="http://schemas.microsoft.com/office/drawing/2014/main" id="{557A1C8B-CC09-45D0-A4DE-0BB19730A3C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63552" y="1429783"/>
            <a:ext cx="1098944" cy="1465259"/>
          </a:xfrm>
          <a:prstGeom prst="rect">
            <a:avLst/>
          </a:prstGeom>
        </p:spPr>
      </p:pic>
      <p:pic>
        <p:nvPicPr>
          <p:cNvPr id="13" name="Picture 12" descr="A picture containing grass, outdoor, old&#10;&#10;Description automatically generated">
            <a:extLst>
              <a:ext uri="{FF2B5EF4-FFF2-40B4-BE49-F238E27FC236}">
                <a16:creationId xmlns:a16="http://schemas.microsoft.com/office/drawing/2014/main" id="{46BB3EAF-9B9E-4D7E-80F6-B3688B602E67}"/>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35953" r="6355" b="1"/>
          <a:stretch/>
        </p:blipFill>
        <p:spPr>
          <a:xfrm>
            <a:off x="3700911" y="1912721"/>
            <a:ext cx="6017938" cy="3086842"/>
          </a:xfrm>
          <a:prstGeom prst="rect">
            <a:avLst/>
          </a:prstGeom>
          <a:effectLst>
            <a:outerShdw blurRad="63500" sx="102000" sy="102000" algn="ctr" rotWithShape="0">
              <a:prstClr val="black">
                <a:alpha val="40000"/>
              </a:prstClr>
            </a:outerShdw>
          </a:effectLst>
        </p:spPr>
      </p:pic>
      <p:cxnSp>
        <p:nvCxnSpPr>
          <p:cNvPr id="15" name="Straight Arrow Connector 14">
            <a:extLst>
              <a:ext uri="{FF2B5EF4-FFF2-40B4-BE49-F238E27FC236}">
                <a16:creationId xmlns:a16="http://schemas.microsoft.com/office/drawing/2014/main" id="{0584C8A7-A053-4A08-8B21-58CF32DD6F1E}"/>
              </a:ext>
            </a:extLst>
          </p:cNvPr>
          <p:cNvCxnSpPr>
            <a:stCxn id="11" idx="2"/>
            <a:endCxn id="9" idx="0"/>
          </p:cNvCxnSpPr>
          <p:nvPr/>
        </p:nvCxnSpPr>
        <p:spPr>
          <a:xfrm>
            <a:off x="2613024" y="2895042"/>
            <a:ext cx="0" cy="155083"/>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17" name="Straight Arrow Connector 16">
            <a:extLst>
              <a:ext uri="{FF2B5EF4-FFF2-40B4-BE49-F238E27FC236}">
                <a16:creationId xmlns:a16="http://schemas.microsoft.com/office/drawing/2014/main" id="{BEE6CA49-B8CA-4D0C-BDCD-677577599A89}"/>
              </a:ext>
            </a:extLst>
          </p:cNvPr>
          <p:cNvCxnSpPr>
            <a:stCxn id="9" idx="2"/>
            <a:endCxn id="7" idx="0"/>
          </p:cNvCxnSpPr>
          <p:nvPr/>
        </p:nvCxnSpPr>
        <p:spPr>
          <a:xfrm>
            <a:off x="2613024" y="4515383"/>
            <a:ext cx="0" cy="156324"/>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
        <p:nvSpPr>
          <p:cNvPr id="18" name="Right Brace 17">
            <a:extLst>
              <a:ext uri="{FF2B5EF4-FFF2-40B4-BE49-F238E27FC236}">
                <a16:creationId xmlns:a16="http://schemas.microsoft.com/office/drawing/2014/main" id="{CDCF6D3A-9995-4589-A342-CC1DB9D7C7E2}"/>
              </a:ext>
            </a:extLst>
          </p:cNvPr>
          <p:cNvSpPr/>
          <p:nvPr/>
        </p:nvSpPr>
        <p:spPr>
          <a:xfrm>
            <a:off x="3287689" y="1429783"/>
            <a:ext cx="288031" cy="4707184"/>
          </a:xfrm>
          <a:prstGeom prst="rightBrace">
            <a:avLst/>
          </a:prstGeom>
          <a:ln w="28575">
            <a:solidFill>
              <a:schemeClr val="bg2">
                <a:lumMod val="90000"/>
              </a:schemeClr>
            </a:solidFill>
          </a:ln>
          <a:effectLst/>
        </p:spPr>
        <p:style>
          <a:lnRef idx="1">
            <a:schemeClr val="dk1"/>
          </a:lnRef>
          <a:fillRef idx="0">
            <a:schemeClr val="dk1"/>
          </a:fillRef>
          <a:effectRef idx="0">
            <a:schemeClr val="dk1"/>
          </a:effectRef>
          <a:fontRef idx="minor">
            <a:schemeClr val="tx1"/>
          </a:fontRef>
        </p:style>
        <p:txBody>
          <a:bodyPr rtlCol="0" anchor="ctr"/>
          <a:lstStyle/>
          <a:p>
            <a:pPr algn="ctr"/>
            <a:endParaRPr lang="en-GB" b="1" dirty="0"/>
          </a:p>
        </p:txBody>
      </p:sp>
      <p:sp>
        <p:nvSpPr>
          <p:cNvPr id="2" name="TextBox 1">
            <a:extLst>
              <a:ext uri="{FF2B5EF4-FFF2-40B4-BE49-F238E27FC236}">
                <a16:creationId xmlns:a16="http://schemas.microsoft.com/office/drawing/2014/main" id="{5246A31D-84C4-4F35-B4D4-CFB7444FA323}"/>
              </a:ext>
            </a:extLst>
          </p:cNvPr>
          <p:cNvSpPr txBox="1"/>
          <p:nvPr/>
        </p:nvSpPr>
        <p:spPr>
          <a:xfrm>
            <a:off x="9742533" y="3809287"/>
            <a:ext cx="864096" cy="253916"/>
          </a:xfrm>
          <a:prstGeom prst="rect">
            <a:avLst/>
          </a:prstGeom>
          <a:noFill/>
        </p:spPr>
        <p:txBody>
          <a:bodyPr wrap="square" rtlCol="0">
            <a:spAutoFit/>
          </a:bodyPr>
          <a:lstStyle/>
          <a:p>
            <a:r>
              <a:rPr lang="en-GB" sz="1050" b="1" dirty="0"/>
              <a:t>CONTROL</a:t>
            </a:r>
          </a:p>
        </p:txBody>
      </p:sp>
      <p:sp>
        <p:nvSpPr>
          <p:cNvPr id="12" name="TextBox 11">
            <a:extLst>
              <a:ext uri="{FF2B5EF4-FFF2-40B4-BE49-F238E27FC236}">
                <a16:creationId xmlns:a16="http://schemas.microsoft.com/office/drawing/2014/main" id="{8EDF88FE-0DD0-487D-ACC4-662CA44E0BB3}"/>
              </a:ext>
            </a:extLst>
          </p:cNvPr>
          <p:cNvSpPr txBox="1"/>
          <p:nvPr/>
        </p:nvSpPr>
        <p:spPr>
          <a:xfrm>
            <a:off x="9763108" y="3129888"/>
            <a:ext cx="864096" cy="253916"/>
          </a:xfrm>
          <a:prstGeom prst="rect">
            <a:avLst/>
          </a:prstGeom>
          <a:noFill/>
        </p:spPr>
        <p:txBody>
          <a:bodyPr wrap="square" rtlCol="0">
            <a:spAutoFit/>
          </a:bodyPr>
          <a:lstStyle/>
          <a:p>
            <a:r>
              <a:rPr lang="en-GB" sz="1050" b="1" dirty="0">
                <a:solidFill>
                  <a:srgbClr val="00B050"/>
                </a:solidFill>
              </a:rPr>
              <a:t>LOW</a:t>
            </a:r>
          </a:p>
        </p:txBody>
      </p:sp>
      <p:sp>
        <p:nvSpPr>
          <p:cNvPr id="14" name="TextBox 13">
            <a:extLst>
              <a:ext uri="{FF2B5EF4-FFF2-40B4-BE49-F238E27FC236}">
                <a16:creationId xmlns:a16="http://schemas.microsoft.com/office/drawing/2014/main" id="{8B57C296-4D81-48AE-8133-3DCB25AFA2AC}"/>
              </a:ext>
            </a:extLst>
          </p:cNvPr>
          <p:cNvSpPr txBox="1"/>
          <p:nvPr/>
        </p:nvSpPr>
        <p:spPr>
          <a:xfrm>
            <a:off x="9763108" y="2547138"/>
            <a:ext cx="864096" cy="253916"/>
          </a:xfrm>
          <a:prstGeom prst="rect">
            <a:avLst/>
          </a:prstGeom>
          <a:noFill/>
        </p:spPr>
        <p:txBody>
          <a:bodyPr wrap="square" rtlCol="0">
            <a:spAutoFit/>
          </a:bodyPr>
          <a:lstStyle/>
          <a:p>
            <a:r>
              <a:rPr lang="en-GB" sz="1050" b="1" dirty="0">
                <a:solidFill>
                  <a:schemeClr val="accent4">
                    <a:lumMod val="75000"/>
                  </a:schemeClr>
                </a:solidFill>
              </a:rPr>
              <a:t>MEDIUM</a:t>
            </a:r>
          </a:p>
        </p:txBody>
      </p:sp>
      <p:sp>
        <p:nvSpPr>
          <p:cNvPr id="16" name="TextBox 15">
            <a:extLst>
              <a:ext uri="{FF2B5EF4-FFF2-40B4-BE49-F238E27FC236}">
                <a16:creationId xmlns:a16="http://schemas.microsoft.com/office/drawing/2014/main" id="{55B38C9B-F391-4436-A6CE-ADD179A2E95C}"/>
              </a:ext>
            </a:extLst>
          </p:cNvPr>
          <p:cNvSpPr txBox="1"/>
          <p:nvPr/>
        </p:nvSpPr>
        <p:spPr>
          <a:xfrm>
            <a:off x="9763108" y="2061294"/>
            <a:ext cx="864096" cy="253916"/>
          </a:xfrm>
          <a:prstGeom prst="rect">
            <a:avLst/>
          </a:prstGeom>
          <a:noFill/>
        </p:spPr>
        <p:txBody>
          <a:bodyPr wrap="square" rtlCol="0">
            <a:spAutoFit/>
          </a:bodyPr>
          <a:lstStyle/>
          <a:p>
            <a:r>
              <a:rPr lang="en-GB" sz="1050" b="1" dirty="0">
                <a:solidFill>
                  <a:srgbClr val="FF0000"/>
                </a:solidFill>
              </a:rPr>
              <a:t>HIGH</a:t>
            </a:r>
          </a:p>
        </p:txBody>
      </p:sp>
      <p:cxnSp>
        <p:nvCxnSpPr>
          <p:cNvPr id="6" name="Straight Arrow Connector 5">
            <a:extLst>
              <a:ext uri="{FF2B5EF4-FFF2-40B4-BE49-F238E27FC236}">
                <a16:creationId xmlns:a16="http://schemas.microsoft.com/office/drawing/2014/main" id="{BB2A31CC-A562-48DA-89D0-9391005FA3BB}"/>
              </a:ext>
            </a:extLst>
          </p:cNvPr>
          <p:cNvCxnSpPr/>
          <p:nvPr/>
        </p:nvCxnSpPr>
        <p:spPr>
          <a:xfrm flipV="1">
            <a:off x="7989873" y="2188252"/>
            <a:ext cx="1752660" cy="126958"/>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A8246E96-287C-40C1-B96C-3DF6223E4095}"/>
              </a:ext>
            </a:extLst>
          </p:cNvPr>
          <p:cNvCxnSpPr>
            <a:cxnSpLocks/>
            <a:endCxn id="14" idx="1"/>
          </p:cNvCxnSpPr>
          <p:nvPr/>
        </p:nvCxnSpPr>
        <p:spPr>
          <a:xfrm>
            <a:off x="8205898" y="2625772"/>
            <a:ext cx="1557211" cy="48324"/>
          </a:xfrm>
          <a:prstGeom prst="straightConnector1">
            <a:avLst/>
          </a:prstGeom>
          <a:ln w="28575">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9141B94C-8E88-4B7B-8D84-BA3F7C12267D}"/>
              </a:ext>
            </a:extLst>
          </p:cNvPr>
          <p:cNvCxnSpPr>
            <a:cxnSpLocks/>
            <a:endCxn id="12" idx="1"/>
          </p:cNvCxnSpPr>
          <p:nvPr/>
        </p:nvCxnSpPr>
        <p:spPr>
          <a:xfrm flipV="1">
            <a:off x="9018054" y="3256846"/>
            <a:ext cx="745054" cy="57000"/>
          </a:xfrm>
          <a:prstGeom prst="straightConnector1">
            <a:avLst/>
          </a:prstGeom>
          <a:ln w="28575">
            <a:solidFill>
              <a:schemeClr val="accent6">
                <a:lumMod val="40000"/>
                <a:lumOff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A491EC9B-81F8-4624-8F37-1F9A173CC1AD}"/>
              </a:ext>
            </a:extLst>
          </p:cNvPr>
          <p:cNvCxnSpPr>
            <a:cxnSpLocks/>
            <a:endCxn id="2" idx="1"/>
          </p:cNvCxnSpPr>
          <p:nvPr/>
        </p:nvCxnSpPr>
        <p:spPr>
          <a:xfrm>
            <a:off x="9390581" y="3852745"/>
            <a:ext cx="351952" cy="83501"/>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23" name="Table 23">
            <a:extLst>
              <a:ext uri="{FF2B5EF4-FFF2-40B4-BE49-F238E27FC236}">
                <a16:creationId xmlns:a16="http://schemas.microsoft.com/office/drawing/2014/main" id="{6B2E1583-04B3-4344-A348-9863028207C0}"/>
              </a:ext>
            </a:extLst>
          </p:cNvPr>
          <p:cNvGraphicFramePr>
            <a:graphicFrameLocks noGrp="1"/>
          </p:cNvGraphicFramePr>
          <p:nvPr>
            <p:extLst>
              <p:ext uri="{D42A27DB-BD31-4B8C-83A1-F6EECF244321}">
                <p14:modId xmlns:p14="http://schemas.microsoft.com/office/powerpoint/2010/main" val="2550353167"/>
              </p:ext>
            </p:extLst>
          </p:nvPr>
        </p:nvGraphicFramePr>
        <p:xfrm>
          <a:off x="3700911" y="5069876"/>
          <a:ext cx="6068280" cy="1077253"/>
        </p:xfrm>
        <a:graphic>
          <a:graphicData uri="http://schemas.openxmlformats.org/drawingml/2006/table">
            <a:tbl>
              <a:tblPr firstRow="1" bandRow="1">
                <a:tableStyleId>{5C22544A-7EE6-4342-B048-85BDC9FD1C3A}</a:tableStyleId>
              </a:tblPr>
              <a:tblGrid>
                <a:gridCol w="1213656">
                  <a:extLst>
                    <a:ext uri="{9D8B030D-6E8A-4147-A177-3AD203B41FA5}">
                      <a16:colId xmlns:a16="http://schemas.microsoft.com/office/drawing/2014/main" val="2473355538"/>
                    </a:ext>
                  </a:extLst>
                </a:gridCol>
                <a:gridCol w="1213656">
                  <a:extLst>
                    <a:ext uri="{9D8B030D-6E8A-4147-A177-3AD203B41FA5}">
                      <a16:colId xmlns:a16="http://schemas.microsoft.com/office/drawing/2014/main" val="2763654711"/>
                    </a:ext>
                  </a:extLst>
                </a:gridCol>
                <a:gridCol w="1213656">
                  <a:extLst>
                    <a:ext uri="{9D8B030D-6E8A-4147-A177-3AD203B41FA5}">
                      <a16:colId xmlns:a16="http://schemas.microsoft.com/office/drawing/2014/main" val="3140786384"/>
                    </a:ext>
                  </a:extLst>
                </a:gridCol>
                <a:gridCol w="1213656">
                  <a:extLst>
                    <a:ext uri="{9D8B030D-6E8A-4147-A177-3AD203B41FA5}">
                      <a16:colId xmlns:a16="http://schemas.microsoft.com/office/drawing/2014/main" val="4261991144"/>
                    </a:ext>
                  </a:extLst>
                </a:gridCol>
                <a:gridCol w="1213656">
                  <a:extLst>
                    <a:ext uri="{9D8B030D-6E8A-4147-A177-3AD203B41FA5}">
                      <a16:colId xmlns:a16="http://schemas.microsoft.com/office/drawing/2014/main" val="4990056"/>
                    </a:ext>
                  </a:extLst>
                </a:gridCol>
              </a:tblGrid>
              <a:tr h="245565">
                <a:tc>
                  <a:txBody>
                    <a:bodyPr/>
                    <a:lstStyle/>
                    <a:p>
                      <a:pPr algn="ctr"/>
                      <a:r>
                        <a:rPr lang="en-GB" sz="1200" dirty="0"/>
                        <a:t>Risk - level</a:t>
                      </a:r>
                    </a:p>
                  </a:txBody>
                  <a:tcPr>
                    <a:solidFill>
                      <a:schemeClr val="bg2">
                        <a:lumMod val="75000"/>
                      </a:schemeClr>
                    </a:solidFill>
                  </a:tcPr>
                </a:tc>
                <a:tc>
                  <a:txBody>
                    <a:bodyPr/>
                    <a:lstStyle/>
                    <a:p>
                      <a:pPr algn="ctr"/>
                      <a:r>
                        <a:rPr lang="en-GB" sz="1200" dirty="0"/>
                        <a:t>Control</a:t>
                      </a:r>
                    </a:p>
                  </a:txBody>
                  <a:tcPr>
                    <a:solidFill>
                      <a:schemeClr val="bg2">
                        <a:lumMod val="75000"/>
                      </a:schemeClr>
                    </a:solidFill>
                  </a:tcPr>
                </a:tc>
                <a:tc>
                  <a:txBody>
                    <a:bodyPr/>
                    <a:lstStyle/>
                    <a:p>
                      <a:pPr algn="ctr"/>
                      <a:r>
                        <a:rPr lang="en-GB" sz="1200" dirty="0"/>
                        <a:t>Low</a:t>
                      </a:r>
                    </a:p>
                  </a:txBody>
                  <a:tcPr>
                    <a:solidFill>
                      <a:schemeClr val="bg2">
                        <a:lumMod val="75000"/>
                      </a:schemeClr>
                    </a:solidFill>
                  </a:tcPr>
                </a:tc>
                <a:tc>
                  <a:txBody>
                    <a:bodyPr/>
                    <a:lstStyle/>
                    <a:p>
                      <a:pPr algn="ctr"/>
                      <a:r>
                        <a:rPr lang="en-GB" sz="1200" dirty="0"/>
                        <a:t>Medium</a:t>
                      </a:r>
                    </a:p>
                  </a:txBody>
                  <a:tcPr>
                    <a:solidFill>
                      <a:schemeClr val="bg2">
                        <a:lumMod val="75000"/>
                      </a:schemeClr>
                    </a:solidFill>
                  </a:tcPr>
                </a:tc>
                <a:tc>
                  <a:txBody>
                    <a:bodyPr/>
                    <a:lstStyle/>
                    <a:p>
                      <a:pPr algn="ctr"/>
                      <a:r>
                        <a:rPr lang="en-GB" sz="1200" dirty="0"/>
                        <a:t>High</a:t>
                      </a:r>
                    </a:p>
                  </a:txBody>
                  <a:tcPr>
                    <a:solidFill>
                      <a:schemeClr val="bg2">
                        <a:lumMod val="75000"/>
                      </a:schemeClr>
                    </a:solidFill>
                  </a:tcPr>
                </a:tc>
                <a:extLst>
                  <a:ext uri="{0D108BD9-81ED-4DB2-BD59-A6C34878D82A}">
                    <a16:rowId xmlns:a16="http://schemas.microsoft.com/office/drawing/2014/main" val="420513101"/>
                  </a:ext>
                </a:extLst>
              </a:tr>
              <a:tr h="424494">
                <a:tc>
                  <a:txBody>
                    <a:bodyPr/>
                    <a:lstStyle/>
                    <a:p>
                      <a:pPr algn="ctr"/>
                      <a:r>
                        <a:rPr lang="en-GB" sz="1050" dirty="0"/>
                        <a:t>Concentration (ppm)</a:t>
                      </a:r>
                    </a:p>
                  </a:txBody>
                  <a:tcPr>
                    <a:solidFill>
                      <a:schemeClr val="bg2"/>
                    </a:solidFill>
                  </a:tcPr>
                </a:tc>
                <a:tc>
                  <a:txBody>
                    <a:bodyPr/>
                    <a:lstStyle/>
                    <a:p>
                      <a:pPr algn="ctr"/>
                      <a:r>
                        <a:rPr lang="en-GB" dirty="0"/>
                        <a:t>0</a:t>
                      </a:r>
                    </a:p>
                  </a:txBody>
                  <a:tcPr anchor="ctr">
                    <a:solidFill>
                      <a:schemeClr val="bg2"/>
                    </a:solidFill>
                  </a:tcPr>
                </a:tc>
                <a:tc>
                  <a:txBody>
                    <a:bodyPr/>
                    <a:lstStyle/>
                    <a:p>
                      <a:pPr algn="ctr"/>
                      <a:r>
                        <a:rPr lang="en-GB" dirty="0"/>
                        <a:t>0.215</a:t>
                      </a:r>
                    </a:p>
                  </a:txBody>
                  <a:tcPr anchor="ctr">
                    <a:solidFill>
                      <a:schemeClr val="bg2"/>
                    </a:solidFill>
                  </a:tcPr>
                </a:tc>
                <a:tc>
                  <a:txBody>
                    <a:bodyPr/>
                    <a:lstStyle/>
                    <a:p>
                      <a:pPr algn="ctr"/>
                      <a:r>
                        <a:rPr lang="en-GB" dirty="0"/>
                        <a:t>215.5</a:t>
                      </a:r>
                    </a:p>
                  </a:txBody>
                  <a:tcPr anchor="ctr">
                    <a:solidFill>
                      <a:schemeClr val="bg2"/>
                    </a:solidFill>
                  </a:tcPr>
                </a:tc>
                <a:tc>
                  <a:txBody>
                    <a:bodyPr/>
                    <a:lstStyle/>
                    <a:p>
                      <a:pPr algn="ctr"/>
                      <a:r>
                        <a:rPr lang="en-GB" dirty="0"/>
                        <a:t>581</a:t>
                      </a:r>
                    </a:p>
                  </a:txBody>
                  <a:tcPr anchor="ctr">
                    <a:solidFill>
                      <a:schemeClr val="bg2"/>
                    </a:solidFill>
                  </a:tcPr>
                </a:tc>
                <a:extLst>
                  <a:ext uri="{0D108BD9-81ED-4DB2-BD59-A6C34878D82A}">
                    <a16:rowId xmlns:a16="http://schemas.microsoft.com/office/drawing/2014/main" val="3348453455"/>
                  </a:ext>
                </a:extLst>
              </a:tr>
              <a:tr h="378439">
                <a:tc>
                  <a:txBody>
                    <a:bodyPr/>
                    <a:lstStyle/>
                    <a:p>
                      <a:pPr algn="ctr"/>
                      <a:r>
                        <a:rPr lang="en-GB" sz="1050" dirty="0"/>
                        <a:t>Weight (mg)</a:t>
                      </a:r>
                    </a:p>
                  </a:txBody>
                  <a:tcPr>
                    <a:solidFill>
                      <a:schemeClr val="bg2"/>
                    </a:solidFill>
                  </a:tcPr>
                </a:tc>
                <a:tc>
                  <a:txBody>
                    <a:bodyPr/>
                    <a:lstStyle/>
                    <a:p>
                      <a:pPr algn="ctr"/>
                      <a:r>
                        <a:rPr lang="en-GB" dirty="0"/>
                        <a:t>0</a:t>
                      </a:r>
                    </a:p>
                  </a:txBody>
                  <a:tcPr anchor="ctr">
                    <a:solidFill>
                      <a:schemeClr val="bg2"/>
                    </a:solidFill>
                  </a:tcPr>
                </a:tc>
                <a:tc>
                  <a:txBody>
                    <a:bodyPr/>
                    <a:lstStyle/>
                    <a:p>
                      <a:pPr algn="ctr"/>
                      <a:r>
                        <a:rPr lang="en-GB" dirty="0"/>
                        <a:t>125</a:t>
                      </a:r>
                    </a:p>
                  </a:txBody>
                  <a:tcPr anchor="ctr">
                    <a:solidFill>
                      <a:schemeClr val="bg2"/>
                    </a:solidFill>
                  </a:tcPr>
                </a:tc>
                <a:tc>
                  <a:txBody>
                    <a:bodyPr/>
                    <a:lstStyle/>
                    <a:p>
                      <a:pPr algn="ctr"/>
                      <a:r>
                        <a:rPr lang="en-GB" dirty="0"/>
                        <a:t>1250</a:t>
                      </a:r>
                    </a:p>
                  </a:txBody>
                  <a:tcPr anchor="ctr">
                    <a:solidFill>
                      <a:schemeClr val="bg2"/>
                    </a:solidFill>
                  </a:tcPr>
                </a:tc>
                <a:tc>
                  <a:txBody>
                    <a:bodyPr/>
                    <a:lstStyle/>
                    <a:p>
                      <a:pPr algn="ctr"/>
                      <a:r>
                        <a:rPr lang="en-GB" dirty="0"/>
                        <a:t>3375</a:t>
                      </a:r>
                    </a:p>
                  </a:txBody>
                  <a:tcPr anchor="ctr">
                    <a:solidFill>
                      <a:schemeClr val="bg2"/>
                    </a:solidFill>
                  </a:tcPr>
                </a:tc>
                <a:extLst>
                  <a:ext uri="{0D108BD9-81ED-4DB2-BD59-A6C34878D82A}">
                    <a16:rowId xmlns:a16="http://schemas.microsoft.com/office/drawing/2014/main" val="3829540574"/>
                  </a:ext>
                </a:extLst>
              </a:tr>
            </a:tbl>
          </a:graphicData>
        </a:graphic>
      </p:graphicFrame>
      <p:sp>
        <p:nvSpPr>
          <p:cNvPr id="24" name="TextBox 23">
            <a:extLst>
              <a:ext uri="{FF2B5EF4-FFF2-40B4-BE49-F238E27FC236}">
                <a16:creationId xmlns:a16="http://schemas.microsoft.com/office/drawing/2014/main" id="{1B564CE5-E15E-4780-92D6-3CE7B3B61B3F}"/>
              </a:ext>
            </a:extLst>
          </p:cNvPr>
          <p:cNvSpPr txBox="1"/>
          <p:nvPr/>
        </p:nvSpPr>
        <p:spPr>
          <a:xfrm>
            <a:off x="3647635" y="4068121"/>
            <a:ext cx="1862175" cy="523220"/>
          </a:xfrm>
          <a:prstGeom prst="rect">
            <a:avLst/>
          </a:prstGeom>
          <a:noFill/>
        </p:spPr>
        <p:txBody>
          <a:bodyPr wrap="square" rtlCol="0">
            <a:spAutoFit/>
          </a:bodyPr>
          <a:lstStyle/>
          <a:p>
            <a:r>
              <a:rPr lang="en-GB" sz="1400" b="1" dirty="0">
                <a:solidFill>
                  <a:schemeClr val="bg1"/>
                </a:solidFill>
              </a:rPr>
              <a:t>PRISTINE</a:t>
            </a:r>
          </a:p>
          <a:p>
            <a:r>
              <a:rPr lang="en-GB" sz="1400" b="1" dirty="0">
                <a:solidFill>
                  <a:schemeClr val="bg1"/>
                </a:solidFill>
              </a:rPr>
              <a:t>SOIL</a:t>
            </a:r>
          </a:p>
        </p:txBody>
      </p:sp>
      <p:sp>
        <p:nvSpPr>
          <p:cNvPr id="25" name="TextBox 24">
            <a:extLst>
              <a:ext uri="{FF2B5EF4-FFF2-40B4-BE49-F238E27FC236}">
                <a16:creationId xmlns:a16="http://schemas.microsoft.com/office/drawing/2014/main" id="{C5970B2C-70C0-4A42-914E-808965497967}"/>
              </a:ext>
            </a:extLst>
          </p:cNvPr>
          <p:cNvSpPr txBox="1"/>
          <p:nvPr/>
        </p:nvSpPr>
        <p:spPr>
          <a:xfrm>
            <a:off x="8534026" y="4021703"/>
            <a:ext cx="1184822" cy="523220"/>
          </a:xfrm>
          <a:prstGeom prst="rect">
            <a:avLst/>
          </a:prstGeom>
          <a:noFill/>
        </p:spPr>
        <p:txBody>
          <a:bodyPr wrap="square" rtlCol="0">
            <a:spAutoFit/>
          </a:bodyPr>
          <a:lstStyle/>
          <a:p>
            <a:r>
              <a:rPr lang="en-GB" sz="1400" b="1" dirty="0">
                <a:solidFill>
                  <a:schemeClr val="bg1"/>
                </a:solidFill>
              </a:rPr>
              <a:t>DEGRADED SOIL</a:t>
            </a:r>
          </a:p>
        </p:txBody>
      </p:sp>
    </p:spTree>
    <p:extLst>
      <p:ext uri="{BB962C8B-B14F-4D97-AF65-F5344CB8AC3E}">
        <p14:creationId xmlns:p14="http://schemas.microsoft.com/office/powerpoint/2010/main" val="31570495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280D01F-84E7-4811-8F3E-3AADEF82C7BC}"/>
              </a:ext>
            </a:extLst>
          </p:cNvPr>
          <p:cNvPicPr>
            <a:picLocks noChangeAspect="1"/>
          </p:cNvPicPr>
          <p:nvPr/>
        </p:nvPicPr>
        <p:blipFill>
          <a:blip r:embed="rId2" cstate="print">
            <a:extLst>
              <a:ext uri="{28A0092B-C50C-407E-A947-70E740481C1C}">
                <a14:useLocalDpi xmlns:a14="http://schemas.microsoft.com/office/drawing/2010/main" val="0"/>
              </a:ext>
            </a:extLst>
          </a:blip>
          <a:srcRect l="5249" r="5249"/>
          <a:stretch>
            <a:fillRect/>
          </a:stretch>
        </p:blipFill>
        <p:spPr bwMode="auto">
          <a:xfrm>
            <a:off x="1487488" y="692696"/>
            <a:ext cx="9649072" cy="6065770"/>
          </a:xfrm>
          <a:prstGeom prst="rect">
            <a:avLst/>
          </a:prstGeom>
          <a:noFill/>
          <a:ln>
            <a:noFill/>
          </a:ln>
          <a:extLst>
            <a:ext uri="{53640926-AAD7-44D8-BBD7-CCE9431645EC}">
              <a14:shadowObscured xmlns:a14="http://schemas.microsoft.com/office/drawing/2010/main"/>
            </a:ext>
          </a:extLst>
        </p:spPr>
      </p:pic>
      <p:sp>
        <p:nvSpPr>
          <p:cNvPr id="6" name="Rectangle 5">
            <a:extLst>
              <a:ext uri="{FF2B5EF4-FFF2-40B4-BE49-F238E27FC236}">
                <a16:creationId xmlns:a16="http://schemas.microsoft.com/office/drawing/2014/main" id="{57981673-CCE4-4868-B48D-AFEAC1BFF89C}"/>
              </a:ext>
            </a:extLst>
          </p:cNvPr>
          <p:cNvSpPr/>
          <p:nvPr/>
        </p:nvSpPr>
        <p:spPr>
          <a:xfrm>
            <a:off x="1343472" y="-8787"/>
            <a:ext cx="468052"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2">
            <a:extLst>
              <a:ext uri="{FF2B5EF4-FFF2-40B4-BE49-F238E27FC236}">
                <a16:creationId xmlns:a16="http://schemas.microsoft.com/office/drawing/2014/main" id="{23003F3E-1171-427C-81AE-EAD0B143D900}"/>
              </a:ext>
            </a:extLst>
          </p:cNvPr>
          <p:cNvSpPr>
            <a:spLocks noGrp="1"/>
          </p:cNvSpPr>
          <p:nvPr>
            <p:ph type="title"/>
          </p:nvPr>
        </p:nvSpPr>
        <p:spPr>
          <a:xfrm>
            <a:off x="1271464" y="404664"/>
            <a:ext cx="10368520" cy="864000"/>
          </a:xfrm>
        </p:spPr>
        <p:txBody>
          <a:bodyPr/>
          <a:lstStyle/>
          <a:p>
            <a:r>
              <a:rPr lang="en-GB" dirty="0"/>
              <a:t>Explosive Recovery </a:t>
            </a:r>
          </a:p>
        </p:txBody>
      </p:sp>
    </p:spTree>
    <p:extLst>
      <p:ext uri="{BB962C8B-B14F-4D97-AF65-F5344CB8AC3E}">
        <p14:creationId xmlns:p14="http://schemas.microsoft.com/office/powerpoint/2010/main" val="34023443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BA5BEE2-0FDB-4059-B30F-9A03CD49D1C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33733" t="13815" r="47585" b="24105"/>
          <a:stretch/>
        </p:blipFill>
        <p:spPr bwMode="auto">
          <a:xfrm>
            <a:off x="4655840" y="6156230"/>
            <a:ext cx="2465815" cy="701770"/>
          </a:xfrm>
          <a:prstGeom prst="rect">
            <a:avLst/>
          </a:prstGeom>
          <a:noFill/>
          <a:ln>
            <a:noFill/>
          </a:ln>
          <a:extLst>
            <a:ext uri="{53640926-AAD7-44D8-BBD7-CCE9431645EC}">
              <a14:shadowObscured xmlns:a14="http://schemas.microsoft.com/office/drawing/2010/main"/>
            </a:ext>
          </a:extLst>
        </p:spPr>
      </p:pic>
      <p:sp>
        <p:nvSpPr>
          <p:cNvPr id="3" name="Title 2">
            <a:extLst>
              <a:ext uri="{FF2B5EF4-FFF2-40B4-BE49-F238E27FC236}">
                <a16:creationId xmlns:a16="http://schemas.microsoft.com/office/drawing/2014/main" id="{045C41E8-79E5-4C14-A534-465FC4CC8108}"/>
              </a:ext>
            </a:extLst>
          </p:cNvPr>
          <p:cNvSpPr>
            <a:spLocks noGrp="1"/>
          </p:cNvSpPr>
          <p:nvPr>
            <p:ph type="title"/>
          </p:nvPr>
        </p:nvSpPr>
        <p:spPr>
          <a:xfrm>
            <a:off x="1631504" y="403200"/>
            <a:ext cx="10152496" cy="864000"/>
          </a:xfrm>
        </p:spPr>
        <p:txBody>
          <a:bodyPr/>
          <a:lstStyle/>
          <a:p>
            <a:r>
              <a:rPr lang="en-GB" dirty="0"/>
              <a:t>Chemical Changes</a:t>
            </a:r>
          </a:p>
        </p:txBody>
      </p:sp>
      <p:pic>
        <p:nvPicPr>
          <p:cNvPr id="6" name="Picture 5">
            <a:extLst>
              <a:ext uri="{FF2B5EF4-FFF2-40B4-BE49-F238E27FC236}">
                <a16:creationId xmlns:a16="http://schemas.microsoft.com/office/drawing/2014/main" id="{D0EDEA96-4492-48D1-AE95-43BD98E2461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3246" b="43010"/>
          <a:stretch/>
        </p:blipFill>
        <p:spPr bwMode="auto">
          <a:xfrm>
            <a:off x="1319645" y="1005734"/>
            <a:ext cx="9456875" cy="2762524"/>
          </a:xfrm>
          <a:prstGeom prst="rect">
            <a:avLst/>
          </a:prstGeom>
          <a:noFill/>
          <a:ln>
            <a:noFill/>
          </a:ln>
          <a:extLst>
            <a:ext uri="{53640926-AAD7-44D8-BBD7-CCE9431645EC}">
              <a14:shadowObscured xmlns:a14="http://schemas.microsoft.com/office/drawing/2010/main"/>
            </a:ext>
          </a:extLst>
        </p:spPr>
      </p:pic>
      <p:pic>
        <p:nvPicPr>
          <p:cNvPr id="5" name="Picture 4">
            <a:extLst>
              <a:ext uri="{FF2B5EF4-FFF2-40B4-BE49-F238E27FC236}">
                <a16:creationId xmlns:a16="http://schemas.microsoft.com/office/drawing/2014/main" id="{CF5F1245-02BA-4AE9-A69C-88BEA430CBD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48275"/>
          <a:stretch/>
        </p:blipFill>
        <p:spPr bwMode="auto">
          <a:xfrm>
            <a:off x="1343471" y="3655172"/>
            <a:ext cx="9217025" cy="2520041"/>
          </a:xfrm>
          <a:prstGeom prst="rect">
            <a:avLst/>
          </a:prstGeom>
          <a:noFill/>
          <a:ln>
            <a:noFill/>
          </a:ln>
          <a:extLst>
            <a:ext uri="{53640926-AAD7-44D8-BBD7-CCE9431645EC}">
              <a14:shadowObscured xmlns:a14="http://schemas.microsoft.com/office/drawing/2010/main"/>
            </a:ext>
          </a:extLst>
        </p:spPr>
      </p:pic>
      <p:sp>
        <p:nvSpPr>
          <p:cNvPr id="8" name="Rectangle 7">
            <a:extLst>
              <a:ext uri="{FF2B5EF4-FFF2-40B4-BE49-F238E27FC236}">
                <a16:creationId xmlns:a16="http://schemas.microsoft.com/office/drawing/2014/main" id="{F3E9002B-D046-4FAD-944E-D55B6C5079BA}"/>
              </a:ext>
            </a:extLst>
          </p:cNvPr>
          <p:cNvSpPr/>
          <p:nvPr/>
        </p:nvSpPr>
        <p:spPr>
          <a:xfrm>
            <a:off x="10893268" y="0"/>
            <a:ext cx="468052"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6825194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1C930B0-7000-45A3-8A61-9EFBE7B1EA3C}"/>
              </a:ext>
            </a:extLst>
          </p:cNvPr>
          <p:cNvSpPr>
            <a:spLocks noGrp="1"/>
          </p:cNvSpPr>
          <p:nvPr>
            <p:ph type="title"/>
          </p:nvPr>
        </p:nvSpPr>
        <p:spPr>
          <a:xfrm>
            <a:off x="1415480" y="403200"/>
            <a:ext cx="10368520" cy="864000"/>
          </a:xfrm>
        </p:spPr>
        <p:txBody>
          <a:bodyPr/>
          <a:lstStyle/>
          <a:p>
            <a:r>
              <a:rPr lang="en-GB" dirty="0"/>
              <a:t>Biological Changes</a:t>
            </a:r>
          </a:p>
        </p:txBody>
      </p:sp>
      <p:pic>
        <p:nvPicPr>
          <p:cNvPr id="5" name="Picture 4">
            <a:extLst>
              <a:ext uri="{FF2B5EF4-FFF2-40B4-BE49-F238E27FC236}">
                <a16:creationId xmlns:a16="http://schemas.microsoft.com/office/drawing/2014/main" id="{F03A5549-6A68-44CA-8032-FCB98E140235}"/>
              </a:ext>
            </a:extLst>
          </p:cNvPr>
          <p:cNvPicPr>
            <a:picLocks noChangeAspect="1"/>
          </p:cNvPicPr>
          <p:nvPr/>
        </p:nvPicPr>
        <p:blipFill rotWithShape="1">
          <a:blip r:embed="rId2"/>
          <a:srcRect b="50000"/>
          <a:stretch/>
        </p:blipFill>
        <p:spPr>
          <a:xfrm>
            <a:off x="119336" y="2060848"/>
            <a:ext cx="5519217" cy="3401805"/>
          </a:xfrm>
          <a:prstGeom prst="rect">
            <a:avLst/>
          </a:prstGeom>
        </p:spPr>
      </p:pic>
      <p:pic>
        <p:nvPicPr>
          <p:cNvPr id="4" name="Picture 3">
            <a:extLst>
              <a:ext uri="{FF2B5EF4-FFF2-40B4-BE49-F238E27FC236}">
                <a16:creationId xmlns:a16="http://schemas.microsoft.com/office/drawing/2014/main" id="{108E466B-B143-4F56-8CCF-88AA05E541BB}"/>
              </a:ext>
            </a:extLst>
          </p:cNvPr>
          <p:cNvPicPr>
            <a:picLocks noChangeAspect="1"/>
          </p:cNvPicPr>
          <p:nvPr/>
        </p:nvPicPr>
        <p:blipFill rotWithShape="1">
          <a:blip r:embed="rId2"/>
          <a:srcRect t="49692"/>
          <a:stretch/>
        </p:blipFill>
        <p:spPr>
          <a:xfrm>
            <a:off x="6092811" y="1844824"/>
            <a:ext cx="5616624" cy="3483195"/>
          </a:xfrm>
          <a:prstGeom prst="rect">
            <a:avLst/>
          </a:prstGeom>
        </p:spPr>
      </p:pic>
      <p:sp>
        <p:nvSpPr>
          <p:cNvPr id="7" name="Rectangle 6">
            <a:extLst>
              <a:ext uri="{FF2B5EF4-FFF2-40B4-BE49-F238E27FC236}">
                <a16:creationId xmlns:a16="http://schemas.microsoft.com/office/drawing/2014/main" id="{BCF29892-D097-4C2F-8AD6-EC495C112CA7}"/>
              </a:ext>
            </a:extLst>
          </p:cNvPr>
          <p:cNvSpPr/>
          <p:nvPr/>
        </p:nvSpPr>
        <p:spPr>
          <a:xfrm rot="16200000">
            <a:off x="5858785" y="-302329"/>
            <a:ext cx="468052" cy="1219837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1270751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791B1597-04AD-4FC4-B265-3DAC07DD2E79}"/>
              </a:ext>
            </a:extLst>
          </p:cNvPr>
          <p:cNvSpPr>
            <a:spLocks noGrp="1"/>
          </p:cNvSpPr>
          <p:nvPr>
            <p:ph type="body" sz="quarter" idx="10"/>
          </p:nvPr>
        </p:nvSpPr>
        <p:spPr>
          <a:xfrm>
            <a:off x="1533168" y="342470"/>
            <a:ext cx="10225136" cy="864096"/>
          </a:xfrm>
        </p:spPr>
        <p:txBody>
          <a:bodyPr/>
          <a:lstStyle/>
          <a:p>
            <a:r>
              <a:rPr lang="en-GB" dirty="0"/>
              <a:t>Environmental Quality Index</a:t>
            </a:r>
          </a:p>
        </p:txBody>
      </p:sp>
      <p:sp>
        <p:nvSpPr>
          <p:cNvPr id="29" name="Isosceles Triangle 22">
            <a:extLst>
              <a:ext uri="{FF2B5EF4-FFF2-40B4-BE49-F238E27FC236}">
                <a16:creationId xmlns:a16="http://schemas.microsoft.com/office/drawing/2014/main" id="{F37A77CE-809F-47C9-BAAC-B41B41C65C49}"/>
              </a:ext>
            </a:extLst>
          </p:cNvPr>
          <p:cNvSpPr/>
          <p:nvPr/>
        </p:nvSpPr>
        <p:spPr>
          <a:xfrm>
            <a:off x="4649581" y="2798258"/>
            <a:ext cx="475859" cy="202702"/>
          </a:xfrm>
          <a:custGeom>
            <a:avLst/>
            <a:gdLst>
              <a:gd name="connsiteX0" fmla="*/ 0 w 653528"/>
              <a:gd name="connsiteY0" fmla="*/ 403996 h 403996"/>
              <a:gd name="connsiteX1" fmla="*/ 0 w 653528"/>
              <a:gd name="connsiteY1" fmla="*/ 0 h 403996"/>
              <a:gd name="connsiteX2" fmla="*/ 653528 w 653528"/>
              <a:gd name="connsiteY2" fmla="*/ 403996 h 403996"/>
              <a:gd name="connsiteX3" fmla="*/ 0 w 653528"/>
              <a:gd name="connsiteY3" fmla="*/ 403996 h 403996"/>
              <a:gd name="connsiteX0" fmla="*/ 0 w 640828"/>
              <a:gd name="connsiteY0" fmla="*/ 403996 h 410346"/>
              <a:gd name="connsiteX1" fmla="*/ 0 w 640828"/>
              <a:gd name="connsiteY1" fmla="*/ 0 h 410346"/>
              <a:gd name="connsiteX2" fmla="*/ 640828 w 640828"/>
              <a:gd name="connsiteY2" fmla="*/ 410346 h 410346"/>
              <a:gd name="connsiteX3" fmla="*/ 0 w 640828"/>
              <a:gd name="connsiteY3" fmla="*/ 403996 h 410346"/>
              <a:gd name="connsiteX0" fmla="*/ 0 w 640828"/>
              <a:gd name="connsiteY0" fmla="*/ 403996 h 442139"/>
              <a:gd name="connsiteX1" fmla="*/ 0 w 640828"/>
              <a:gd name="connsiteY1" fmla="*/ 0 h 442139"/>
              <a:gd name="connsiteX2" fmla="*/ 640828 w 640828"/>
              <a:gd name="connsiteY2" fmla="*/ 410346 h 442139"/>
              <a:gd name="connsiteX3" fmla="*/ 0 w 640828"/>
              <a:gd name="connsiteY3" fmla="*/ 403996 h 442139"/>
              <a:gd name="connsiteX0" fmla="*/ 0 w 640828"/>
              <a:gd name="connsiteY0" fmla="*/ 403996 h 466704"/>
              <a:gd name="connsiteX1" fmla="*/ 0 w 640828"/>
              <a:gd name="connsiteY1" fmla="*/ 0 h 466704"/>
              <a:gd name="connsiteX2" fmla="*/ 640828 w 640828"/>
              <a:gd name="connsiteY2" fmla="*/ 410346 h 466704"/>
              <a:gd name="connsiteX3" fmla="*/ 0 w 640828"/>
              <a:gd name="connsiteY3" fmla="*/ 403996 h 466704"/>
              <a:gd name="connsiteX0" fmla="*/ 0 w 640828"/>
              <a:gd name="connsiteY0" fmla="*/ 403996 h 466704"/>
              <a:gd name="connsiteX1" fmla="*/ 0 w 640828"/>
              <a:gd name="connsiteY1" fmla="*/ 0 h 466704"/>
              <a:gd name="connsiteX2" fmla="*/ 640828 w 640828"/>
              <a:gd name="connsiteY2" fmla="*/ 410346 h 466704"/>
              <a:gd name="connsiteX3" fmla="*/ 0 w 640828"/>
              <a:gd name="connsiteY3" fmla="*/ 403996 h 466704"/>
              <a:gd name="connsiteX0" fmla="*/ 0 w 640828"/>
              <a:gd name="connsiteY0" fmla="*/ 403996 h 466704"/>
              <a:gd name="connsiteX1" fmla="*/ 0 w 640828"/>
              <a:gd name="connsiteY1" fmla="*/ 0 h 466704"/>
              <a:gd name="connsiteX2" fmla="*/ 640828 w 640828"/>
              <a:gd name="connsiteY2" fmla="*/ 410346 h 466704"/>
              <a:gd name="connsiteX3" fmla="*/ 0 w 640828"/>
              <a:gd name="connsiteY3" fmla="*/ 403996 h 466704"/>
              <a:gd name="connsiteX0" fmla="*/ 0 w 634478"/>
              <a:gd name="connsiteY0" fmla="*/ 403996 h 470006"/>
              <a:gd name="connsiteX1" fmla="*/ 0 w 634478"/>
              <a:gd name="connsiteY1" fmla="*/ 0 h 470006"/>
              <a:gd name="connsiteX2" fmla="*/ 634478 w 634478"/>
              <a:gd name="connsiteY2" fmla="*/ 416696 h 470006"/>
              <a:gd name="connsiteX3" fmla="*/ 0 w 634478"/>
              <a:gd name="connsiteY3" fmla="*/ 403996 h 470006"/>
              <a:gd name="connsiteX0" fmla="*/ 0 w 634478"/>
              <a:gd name="connsiteY0" fmla="*/ 403996 h 484419"/>
              <a:gd name="connsiteX1" fmla="*/ 0 w 634478"/>
              <a:gd name="connsiteY1" fmla="*/ 0 h 484419"/>
              <a:gd name="connsiteX2" fmla="*/ 634478 w 634478"/>
              <a:gd name="connsiteY2" fmla="*/ 416696 h 484419"/>
              <a:gd name="connsiteX3" fmla="*/ 0 w 634478"/>
              <a:gd name="connsiteY3" fmla="*/ 403996 h 484419"/>
              <a:gd name="connsiteX0" fmla="*/ 0 w 634478"/>
              <a:gd name="connsiteY0" fmla="*/ 403996 h 499770"/>
              <a:gd name="connsiteX1" fmla="*/ 0 w 634478"/>
              <a:gd name="connsiteY1" fmla="*/ 0 h 499770"/>
              <a:gd name="connsiteX2" fmla="*/ 634478 w 634478"/>
              <a:gd name="connsiteY2" fmla="*/ 416696 h 499770"/>
              <a:gd name="connsiteX3" fmla="*/ 0 w 634478"/>
              <a:gd name="connsiteY3" fmla="*/ 403996 h 499770"/>
              <a:gd name="connsiteX0" fmla="*/ 0 w 634478"/>
              <a:gd name="connsiteY0" fmla="*/ 403996 h 750925"/>
              <a:gd name="connsiteX1" fmla="*/ 0 w 634478"/>
              <a:gd name="connsiteY1" fmla="*/ 0 h 750925"/>
              <a:gd name="connsiteX2" fmla="*/ 634478 w 634478"/>
              <a:gd name="connsiteY2" fmla="*/ 416696 h 750925"/>
              <a:gd name="connsiteX3" fmla="*/ 0 w 634478"/>
              <a:gd name="connsiteY3" fmla="*/ 403996 h 750925"/>
              <a:gd name="connsiteX0" fmla="*/ 0 w 634478"/>
              <a:gd name="connsiteY0" fmla="*/ 403996 h 817762"/>
              <a:gd name="connsiteX1" fmla="*/ 0 w 634478"/>
              <a:gd name="connsiteY1" fmla="*/ 0 h 817762"/>
              <a:gd name="connsiteX2" fmla="*/ 634478 w 634478"/>
              <a:gd name="connsiteY2" fmla="*/ 416696 h 817762"/>
              <a:gd name="connsiteX3" fmla="*/ 0 w 634478"/>
              <a:gd name="connsiteY3" fmla="*/ 403996 h 817762"/>
              <a:gd name="connsiteX0" fmla="*/ 0 w 634478"/>
              <a:gd name="connsiteY0" fmla="*/ 403996 h 834166"/>
              <a:gd name="connsiteX1" fmla="*/ 0 w 634478"/>
              <a:gd name="connsiteY1" fmla="*/ 0 h 834166"/>
              <a:gd name="connsiteX2" fmla="*/ 634478 w 634478"/>
              <a:gd name="connsiteY2" fmla="*/ 416696 h 834166"/>
              <a:gd name="connsiteX3" fmla="*/ 0 w 634478"/>
              <a:gd name="connsiteY3" fmla="*/ 403996 h 834166"/>
            </a:gdLst>
            <a:ahLst/>
            <a:cxnLst>
              <a:cxn ang="0">
                <a:pos x="connsiteX0" y="connsiteY0"/>
              </a:cxn>
              <a:cxn ang="0">
                <a:pos x="connsiteX1" y="connsiteY1"/>
              </a:cxn>
              <a:cxn ang="0">
                <a:pos x="connsiteX2" y="connsiteY2"/>
              </a:cxn>
              <a:cxn ang="0">
                <a:pos x="connsiteX3" y="connsiteY3"/>
              </a:cxn>
            </a:cxnLst>
            <a:rect l="l" t="t" r="r" b="b"/>
            <a:pathLst>
              <a:path w="634478" h="834166">
                <a:moveTo>
                  <a:pt x="0" y="403996"/>
                </a:moveTo>
                <a:lnTo>
                  <a:pt x="0" y="0"/>
                </a:lnTo>
                <a:cubicBezTo>
                  <a:pt x="340609" y="66932"/>
                  <a:pt x="573269" y="181489"/>
                  <a:pt x="634478" y="416696"/>
                </a:cubicBezTo>
                <a:cubicBezTo>
                  <a:pt x="493894" y="818688"/>
                  <a:pt x="214402" y="1114729"/>
                  <a:pt x="0" y="403996"/>
                </a:cubicBezTo>
                <a:close/>
              </a:path>
            </a:pathLst>
          </a:cu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dirty="0"/>
          </a:p>
        </p:txBody>
      </p:sp>
      <p:sp>
        <p:nvSpPr>
          <p:cNvPr id="30" name="Isosceles Triangle 22">
            <a:extLst>
              <a:ext uri="{FF2B5EF4-FFF2-40B4-BE49-F238E27FC236}">
                <a16:creationId xmlns:a16="http://schemas.microsoft.com/office/drawing/2014/main" id="{0B30CA30-F3E2-4F94-ABEB-D7D5FD1B143F}"/>
              </a:ext>
            </a:extLst>
          </p:cNvPr>
          <p:cNvSpPr/>
          <p:nvPr/>
        </p:nvSpPr>
        <p:spPr>
          <a:xfrm flipH="1">
            <a:off x="1174639" y="2622734"/>
            <a:ext cx="475859" cy="202702"/>
          </a:xfrm>
          <a:custGeom>
            <a:avLst/>
            <a:gdLst>
              <a:gd name="connsiteX0" fmla="*/ 0 w 653528"/>
              <a:gd name="connsiteY0" fmla="*/ 403996 h 403996"/>
              <a:gd name="connsiteX1" fmla="*/ 0 w 653528"/>
              <a:gd name="connsiteY1" fmla="*/ 0 h 403996"/>
              <a:gd name="connsiteX2" fmla="*/ 653528 w 653528"/>
              <a:gd name="connsiteY2" fmla="*/ 403996 h 403996"/>
              <a:gd name="connsiteX3" fmla="*/ 0 w 653528"/>
              <a:gd name="connsiteY3" fmla="*/ 403996 h 403996"/>
              <a:gd name="connsiteX0" fmla="*/ 0 w 640828"/>
              <a:gd name="connsiteY0" fmla="*/ 403996 h 410346"/>
              <a:gd name="connsiteX1" fmla="*/ 0 w 640828"/>
              <a:gd name="connsiteY1" fmla="*/ 0 h 410346"/>
              <a:gd name="connsiteX2" fmla="*/ 640828 w 640828"/>
              <a:gd name="connsiteY2" fmla="*/ 410346 h 410346"/>
              <a:gd name="connsiteX3" fmla="*/ 0 w 640828"/>
              <a:gd name="connsiteY3" fmla="*/ 403996 h 410346"/>
              <a:gd name="connsiteX0" fmla="*/ 0 w 640828"/>
              <a:gd name="connsiteY0" fmla="*/ 403996 h 442139"/>
              <a:gd name="connsiteX1" fmla="*/ 0 w 640828"/>
              <a:gd name="connsiteY1" fmla="*/ 0 h 442139"/>
              <a:gd name="connsiteX2" fmla="*/ 640828 w 640828"/>
              <a:gd name="connsiteY2" fmla="*/ 410346 h 442139"/>
              <a:gd name="connsiteX3" fmla="*/ 0 w 640828"/>
              <a:gd name="connsiteY3" fmla="*/ 403996 h 442139"/>
              <a:gd name="connsiteX0" fmla="*/ 0 w 640828"/>
              <a:gd name="connsiteY0" fmla="*/ 403996 h 466704"/>
              <a:gd name="connsiteX1" fmla="*/ 0 w 640828"/>
              <a:gd name="connsiteY1" fmla="*/ 0 h 466704"/>
              <a:gd name="connsiteX2" fmla="*/ 640828 w 640828"/>
              <a:gd name="connsiteY2" fmla="*/ 410346 h 466704"/>
              <a:gd name="connsiteX3" fmla="*/ 0 w 640828"/>
              <a:gd name="connsiteY3" fmla="*/ 403996 h 466704"/>
              <a:gd name="connsiteX0" fmla="*/ 0 w 640828"/>
              <a:gd name="connsiteY0" fmla="*/ 403996 h 466704"/>
              <a:gd name="connsiteX1" fmla="*/ 0 w 640828"/>
              <a:gd name="connsiteY1" fmla="*/ 0 h 466704"/>
              <a:gd name="connsiteX2" fmla="*/ 640828 w 640828"/>
              <a:gd name="connsiteY2" fmla="*/ 410346 h 466704"/>
              <a:gd name="connsiteX3" fmla="*/ 0 w 640828"/>
              <a:gd name="connsiteY3" fmla="*/ 403996 h 466704"/>
              <a:gd name="connsiteX0" fmla="*/ 0 w 640828"/>
              <a:gd name="connsiteY0" fmla="*/ 403996 h 466704"/>
              <a:gd name="connsiteX1" fmla="*/ 0 w 640828"/>
              <a:gd name="connsiteY1" fmla="*/ 0 h 466704"/>
              <a:gd name="connsiteX2" fmla="*/ 640828 w 640828"/>
              <a:gd name="connsiteY2" fmla="*/ 410346 h 466704"/>
              <a:gd name="connsiteX3" fmla="*/ 0 w 640828"/>
              <a:gd name="connsiteY3" fmla="*/ 403996 h 466704"/>
              <a:gd name="connsiteX0" fmla="*/ 0 w 634478"/>
              <a:gd name="connsiteY0" fmla="*/ 403996 h 470006"/>
              <a:gd name="connsiteX1" fmla="*/ 0 w 634478"/>
              <a:gd name="connsiteY1" fmla="*/ 0 h 470006"/>
              <a:gd name="connsiteX2" fmla="*/ 634478 w 634478"/>
              <a:gd name="connsiteY2" fmla="*/ 416696 h 470006"/>
              <a:gd name="connsiteX3" fmla="*/ 0 w 634478"/>
              <a:gd name="connsiteY3" fmla="*/ 403996 h 470006"/>
              <a:gd name="connsiteX0" fmla="*/ 0 w 634478"/>
              <a:gd name="connsiteY0" fmla="*/ 403996 h 484419"/>
              <a:gd name="connsiteX1" fmla="*/ 0 w 634478"/>
              <a:gd name="connsiteY1" fmla="*/ 0 h 484419"/>
              <a:gd name="connsiteX2" fmla="*/ 634478 w 634478"/>
              <a:gd name="connsiteY2" fmla="*/ 416696 h 484419"/>
              <a:gd name="connsiteX3" fmla="*/ 0 w 634478"/>
              <a:gd name="connsiteY3" fmla="*/ 403996 h 484419"/>
              <a:gd name="connsiteX0" fmla="*/ 0 w 634478"/>
              <a:gd name="connsiteY0" fmla="*/ 403996 h 499770"/>
              <a:gd name="connsiteX1" fmla="*/ 0 w 634478"/>
              <a:gd name="connsiteY1" fmla="*/ 0 h 499770"/>
              <a:gd name="connsiteX2" fmla="*/ 634478 w 634478"/>
              <a:gd name="connsiteY2" fmla="*/ 416696 h 499770"/>
              <a:gd name="connsiteX3" fmla="*/ 0 w 634478"/>
              <a:gd name="connsiteY3" fmla="*/ 403996 h 499770"/>
              <a:gd name="connsiteX0" fmla="*/ 0 w 634478"/>
              <a:gd name="connsiteY0" fmla="*/ 403996 h 750925"/>
              <a:gd name="connsiteX1" fmla="*/ 0 w 634478"/>
              <a:gd name="connsiteY1" fmla="*/ 0 h 750925"/>
              <a:gd name="connsiteX2" fmla="*/ 634478 w 634478"/>
              <a:gd name="connsiteY2" fmla="*/ 416696 h 750925"/>
              <a:gd name="connsiteX3" fmla="*/ 0 w 634478"/>
              <a:gd name="connsiteY3" fmla="*/ 403996 h 750925"/>
              <a:gd name="connsiteX0" fmla="*/ 0 w 634478"/>
              <a:gd name="connsiteY0" fmla="*/ 403996 h 817762"/>
              <a:gd name="connsiteX1" fmla="*/ 0 w 634478"/>
              <a:gd name="connsiteY1" fmla="*/ 0 h 817762"/>
              <a:gd name="connsiteX2" fmla="*/ 634478 w 634478"/>
              <a:gd name="connsiteY2" fmla="*/ 416696 h 817762"/>
              <a:gd name="connsiteX3" fmla="*/ 0 w 634478"/>
              <a:gd name="connsiteY3" fmla="*/ 403996 h 817762"/>
              <a:gd name="connsiteX0" fmla="*/ 0 w 634478"/>
              <a:gd name="connsiteY0" fmla="*/ 403996 h 834166"/>
              <a:gd name="connsiteX1" fmla="*/ 0 w 634478"/>
              <a:gd name="connsiteY1" fmla="*/ 0 h 834166"/>
              <a:gd name="connsiteX2" fmla="*/ 634478 w 634478"/>
              <a:gd name="connsiteY2" fmla="*/ 416696 h 834166"/>
              <a:gd name="connsiteX3" fmla="*/ 0 w 634478"/>
              <a:gd name="connsiteY3" fmla="*/ 403996 h 834166"/>
            </a:gdLst>
            <a:ahLst/>
            <a:cxnLst>
              <a:cxn ang="0">
                <a:pos x="connsiteX0" y="connsiteY0"/>
              </a:cxn>
              <a:cxn ang="0">
                <a:pos x="connsiteX1" y="connsiteY1"/>
              </a:cxn>
              <a:cxn ang="0">
                <a:pos x="connsiteX2" y="connsiteY2"/>
              </a:cxn>
              <a:cxn ang="0">
                <a:pos x="connsiteX3" y="connsiteY3"/>
              </a:cxn>
            </a:cxnLst>
            <a:rect l="l" t="t" r="r" b="b"/>
            <a:pathLst>
              <a:path w="634478" h="834166">
                <a:moveTo>
                  <a:pt x="0" y="403996"/>
                </a:moveTo>
                <a:lnTo>
                  <a:pt x="0" y="0"/>
                </a:lnTo>
                <a:cubicBezTo>
                  <a:pt x="340609" y="66932"/>
                  <a:pt x="573269" y="181489"/>
                  <a:pt x="634478" y="416696"/>
                </a:cubicBezTo>
                <a:cubicBezTo>
                  <a:pt x="493894" y="818688"/>
                  <a:pt x="214402" y="1114729"/>
                  <a:pt x="0" y="403996"/>
                </a:cubicBezTo>
                <a:close/>
              </a:path>
            </a:pathLst>
          </a:cu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dirty="0"/>
          </a:p>
        </p:txBody>
      </p:sp>
      <p:sp>
        <p:nvSpPr>
          <p:cNvPr id="31" name="Isosceles Triangle 22">
            <a:extLst>
              <a:ext uri="{FF2B5EF4-FFF2-40B4-BE49-F238E27FC236}">
                <a16:creationId xmlns:a16="http://schemas.microsoft.com/office/drawing/2014/main" id="{50E4E178-E2DD-42BC-A806-08959EB3D86F}"/>
              </a:ext>
            </a:extLst>
          </p:cNvPr>
          <p:cNvSpPr/>
          <p:nvPr/>
        </p:nvSpPr>
        <p:spPr>
          <a:xfrm>
            <a:off x="4832851" y="3288681"/>
            <a:ext cx="475859" cy="202702"/>
          </a:xfrm>
          <a:custGeom>
            <a:avLst/>
            <a:gdLst>
              <a:gd name="connsiteX0" fmla="*/ 0 w 653528"/>
              <a:gd name="connsiteY0" fmla="*/ 403996 h 403996"/>
              <a:gd name="connsiteX1" fmla="*/ 0 w 653528"/>
              <a:gd name="connsiteY1" fmla="*/ 0 h 403996"/>
              <a:gd name="connsiteX2" fmla="*/ 653528 w 653528"/>
              <a:gd name="connsiteY2" fmla="*/ 403996 h 403996"/>
              <a:gd name="connsiteX3" fmla="*/ 0 w 653528"/>
              <a:gd name="connsiteY3" fmla="*/ 403996 h 403996"/>
              <a:gd name="connsiteX0" fmla="*/ 0 w 640828"/>
              <a:gd name="connsiteY0" fmla="*/ 403996 h 410346"/>
              <a:gd name="connsiteX1" fmla="*/ 0 w 640828"/>
              <a:gd name="connsiteY1" fmla="*/ 0 h 410346"/>
              <a:gd name="connsiteX2" fmla="*/ 640828 w 640828"/>
              <a:gd name="connsiteY2" fmla="*/ 410346 h 410346"/>
              <a:gd name="connsiteX3" fmla="*/ 0 w 640828"/>
              <a:gd name="connsiteY3" fmla="*/ 403996 h 410346"/>
              <a:gd name="connsiteX0" fmla="*/ 0 w 640828"/>
              <a:gd name="connsiteY0" fmla="*/ 403996 h 442139"/>
              <a:gd name="connsiteX1" fmla="*/ 0 w 640828"/>
              <a:gd name="connsiteY1" fmla="*/ 0 h 442139"/>
              <a:gd name="connsiteX2" fmla="*/ 640828 w 640828"/>
              <a:gd name="connsiteY2" fmla="*/ 410346 h 442139"/>
              <a:gd name="connsiteX3" fmla="*/ 0 w 640828"/>
              <a:gd name="connsiteY3" fmla="*/ 403996 h 442139"/>
              <a:gd name="connsiteX0" fmla="*/ 0 w 640828"/>
              <a:gd name="connsiteY0" fmla="*/ 403996 h 466704"/>
              <a:gd name="connsiteX1" fmla="*/ 0 w 640828"/>
              <a:gd name="connsiteY1" fmla="*/ 0 h 466704"/>
              <a:gd name="connsiteX2" fmla="*/ 640828 w 640828"/>
              <a:gd name="connsiteY2" fmla="*/ 410346 h 466704"/>
              <a:gd name="connsiteX3" fmla="*/ 0 w 640828"/>
              <a:gd name="connsiteY3" fmla="*/ 403996 h 466704"/>
              <a:gd name="connsiteX0" fmla="*/ 0 w 640828"/>
              <a:gd name="connsiteY0" fmla="*/ 403996 h 466704"/>
              <a:gd name="connsiteX1" fmla="*/ 0 w 640828"/>
              <a:gd name="connsiteY1" fmla="*/ 0 h 466704"/>
              <a:gd name="connsiteX2" fmla="*/ 640828 w 640828"/>
              <a:gd name="connsiteY2" fmla="*/ 410346 h 466704"/>
              <a:gd name="connsiteX3" fmla="*/ 0 w 640828"/>
              <a:gd name="connsiteY3" fmla="*/ 403996 h 466704"/>
              <a:gd name="connsiteX0" fmla="*/ 0 w 640828"/>
              <a:gd name="connsiteY0" fmla="*/ 403996 h 466704"/>
              <a:gd name="connsiteX1" fmla="*/ 0 w 640828"/>
              <a:gd name="connsiteY1" fmla="*/ 0 h 466704"/>
              <a:gd name="connsiteX2" fmla="*/ 640828 w 640828"/>
              <a:gd name="connsiteY2" fmla="*/ 410346 h 466704"/>
              <a:gd name="connsiteX3" fmla="*/ 0 w 640828"/>
              <a:gd name="connsiteY3" fmla="*/ 403996 h 466704"/>
              <a:gd name="connsiteX0" fmla="*/ 0 w 634478"/>
              <a:gd name="connsiteY0" fmla="*/ 403996 h 470006"/>
              <a:gd name="connsiteX1" fmla="*/ 0 w 634478"/>
              <a:gd name="connsiteY1" fmla="*/ 0 h 470006"/>
              <a:gd name="connsiteX2" fmla="*/ 634478 w 634478"/>
              <a:gd name="connsiteY2" fmla="*/ 416696 h 470006"/>
              <a:gd name="connsiteX3" fmla="*/ 0 w 634478"/>
              <a:gd name="connsiteY3" fmla="*/ 403996 h 470006"/>
              <a:gd name="connsiteX0" fmla="*/ 0 w 634478"/>
              <a:gd name="connsiteY0" fmla="*/ 403996 h 484419"/>
              <a:gd name="connsiteX1" fmla="*/ 0 w 634478"/>
              <a:gd name="connsiteY1" fmla="*/ 0 h 484419"/>
              <a:gd name="connsiteX2" fmla="*/ 634478 w 634478"/>
              <a:gd name="connsiteY2" fmla="*/ 416696 h 484419"/>
              <a:gd name="connsiteX3" fmla="*/ 0 w 634478"/>
              <a:gd name="connsiteY3" fmla="*/ 403996 h 484419"/>
              <a:gd name="connsiteX0" fmla="*/ 0 w 634478"/>
              <a:gd name="connsiteY0" fmla="*/ 403996 h 499770"/>
              <a:gd name="connsiteX1" fmla="*/ 0 w 634478"/>
              <a:gd name="connsiteY1" fmla="*/ 0 h 499770"/>
              <a:gd name="connsiteX2" fmla="*/ 634478 w 634478"/>
              <a:gd name="connsiteY2" fmla="*/ 416696 h 499770"/>
              <a:gd name="connsiteX3" fmla="*/ 0 w 634478"/>
              <a:gd name="connsiteY3" fmla="*/ 403996 h 499770"/>
              <a:gd name="connsiteX0" fmla="*/ 0 w 634478"/>
              <a:gd name="connsiteY0" fmla="*/ 403996 h 750925"/>
              <a:gd name="connsiteX1" fmla="*/ 0 w 634478"/>
              <a:gd name="connsiteY1" fmla="*/ 0 h 750925"/>
              <a:gd name="connsiteX2" fmla="*/ 634478 w 634478"/>
              <a:gd name="connsiteY2" fmla="*/ 416696 h 750925"/>
              <a:gd name="connsiteX3" fmla="*/ 0 w 634478"/>
              <a:gd name="connsiteY3" fmla="*/ 403996 h 750925"/>
              <a:gd name="connsiteX0" fmla="*/ 0 w 634478"/>
              <a:gd name="connsiteY0" fmla="*/ 403996 h 817762"/>
              <a:gd name="connsiteX1" fmla="*/ 0 w 634478"/>
              <a:gd name="connsiteY1" fmla="*/ 0 h 817762"/>
              <a:gd name="connsiteX2" fmla="*/ 634478 w 634478"/>
              <a:gd name="connsiteY2" fmla="*/ 416696 h 817762"/>
              <a:gd name="connsiteX3" fmla="*/ 0 w 634478"/>
              <a:gd name="connsiteY3" fmla="*/ 403996 h 817762"/>
              <a:gd name="connsiteX0" fmla="*/ 0 w 634478"/>
              <a:gd name="connsiteY0" fmla="*/ 403996 h 834166"/>
              <a:gd name="connsiteX1" fmla="*/ 0 w 634478"/>
              <a:gd name="connsiteY1" fmla="*/ 0 h 834166"/>
              <a:gd name="connsiteX2" fmla="*/ 634478 w 634478"/>
              <a:gd name="connsiteY2" fmla="*/ 416696 h 834166"/>
              <a:gd name="connsiteX3" fmla="*/ 0 w 634478"/>
              <a:gd name="connsiteY3" fmla="*/ 403996 h 834166"/>
            </a:gdLst>
            <a:ahLst/>
            <a:cxnLst>
              <a:cxn ang="0">
                <a:pos x="connsiteX0" y="connsiteY0"/>
              </a:cxn>
              <a:cxn ang="0">
                <a:pos x="connsiteX1" y="connsiteY1"/>
              </a:cxn>
              <a:cxn ang="0">
                <a:pos x="connsiteX2" y="connsiteY2"/>
              </a:cxn>
              <a:cxn ang="0">
                <a:pos x="connsiteX3" y="connsiteY3"/>
              </a:cxn>
            </a:cxnLst>
            <a:rect l="l" t="t" r="r" b="b"/>
            <a:pathLst>
              <a:path w="634478" h="834166">
                <a:moveTo>
                  <a:pt x="0" y="403996"/>
                </a:moveTo>
                <a:lnTo>
                  <a:pt x="0" y="0"/>
                </a:lnTo>
                <a:cubicBezTo>
                  <a:pt x="340609" y="66932"/>
                  <a:pt x="573269" y="181489"/>
                  <a:pt x="634478" y="416696"/>
                </a:cubicBezTo>
                <a:cubicBezTo>
                  <a:pt x="493894" y="818688"/>
                  <a:pt x="214402" y="1114729"/>
                  <a:pt x="0" y="403996"/>
                </a:cubicBezTo>
                <a:close/>
              </a:path>
            </a:pathLst>
          </a:cu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dirty="0"/>
          </a:p>
        </p:txBody>
      </p:sp>
      <p:sp>
        <p:nvSpPr>
          <p:cNvPr id="32" name="Isosceles Triangle 22">
            <a:extLst>
              <a:ext uri="{FF2B5EF4-FFF2-40B4-BE49-F238E27FC236}">
                <a16:creationId xmlns:a16="http://schemas.microsoft.com/office/drawing/2014/main" id="{E4FFB38F-374B-448B-86D5-240E493703F1}"/>
              </a:ext>
            </a:extLst>
          </p:cNvPr>
          <p:cNvSpPr/>
          <p:nvPr/>
        </p:nvSpPr>
        <p:spPr>
          <a:xfrm flipH="1">
            <a:off x="995001" y="3097610"/>
            <a:ext cx="475859" cy="202702"/>
          </a:xfrm>
          <a:custGeom>
            <a:avLst/>
            <a:gdLst>
              <a:gd name="connsiteX0" fmla="*/ 0 w 653528"/>
              <a:gd name="connsiteY0" fmla="*/ 403996 h 403996"/>
              <a:gd name="connsiteX1" fmla="*/ 0 w 653528"/>
              <a:gd name="connsiteY1" fmla="*/ 0 h 403996"/>
              <a:gd name="connsiteX2" fmla="*/ 653528 w 653528"/>
              <a:gd name="connsiteY2" fmla="*/ 403996 h 403996"/>
              <a:gd name="connsiteX3" fmla="*/ 0 w 653528"/>
              <a:gd name="connsiteY3" fmla="*/ 403996 h 403996"/>
              <a:gd name="connsiteX0" fmla="*/ 0 w 640828"/>
              <a:gd name="connsiteY0" fmla="*/ 403996 h 410346"/>
              <a:gd name="connsiteX1" fmla="*/ 0 w 640828"/>
              <a:gd name="connsiteY1" fmla="*/ 0 h 410346"/>
              <a:gd name="connsiteX2" fmla="*/ 640828 w 640828"/>
              <a:gd name="connsiteY2" fmla="*/ 410346 h 410346"/>
              <a:gd name="connsiteX3" fmla="*/ 0 w 640828"/>
              <a:gd name="connsiteY3" fmla="*/ 403996 h 410346"/>
              <a:gd name="connsiteX0" fmla="*/ 0 w 640828"/>
              <a:gd name="connsiteY0" fmla="*/ 403996 h 442139"/>
              <a:gd name="connsiteX1" fmla="*/ 0 w 640828"/>
              <a:gd name="connsiteY1" fmla="*/ 0 h 442139"/>
              <a:gd name="connsiteX2" fmla="*/ 640828 w 640828"/>
              <a:gd name="connsiteY2" fmla="*/ 410346 h 442139"/>
              <a:gd name="connsiteX3" fmla="*/ 0 w 640828"/>
              <a:gd name="connsiteY3" fmla="*/ 403996 h 442139"/>
              <a:gd name="connsiteX0" fmla="*/ 0 w 640828"/>
              <a:gd name="connsiteY0" fmla="*/ 403996 h 466704"/>
              <a:gd name="connsiteX1" fmla="*/ 0 w 640828"/>
              <a:gd name="connsiteY1" fmla="*/ 0 h 466704"/>
              <a:gd name="connsiteX2" fmla="*/ 640828 w 640828"/>
              <a:gd name="connsiteY2" fmla="*/ 410346 h 466704"/>
              <a:gd name="connsiteX3" fmla="*/ 0 w 640828"/>
              <a:gd name="connsiteY3" fmla="*/ 403996 h 466704"/>
              <a:gd name="connsiteX0" fmla="*/ 0 w 640828"/>
              <a:gd name="connsiteY0" fmla="*/ 403996 h 466704"/>
              <a:gd name="connsiteX1" fmla="*/ 0 w 640828"/>
              <a:gd name="connsiteY1" fmla="*/ 0 h 466704"/>
              <a:gd name="connsiteX2" fmla="*/ 640828 w 640828"/>
              <a:gd name="connsiteY2" fmla="*/ 410346 h 466704"/>
              <a:gd name="connsiteX3" fmla="*/ 0 w 640828"/>
              <a:gd name="connsiteY3" fmla="*/ 403996 h 466704"/>
              <a:gd name="connsiteX0" fmla="*/ 0 w 640828"/>
              <a:gd name="connsiteY0" fmla="*/ 403996 h 466704"/>
              <a:gd name="connsiteX1" fmla="*/ 0 w 640828"/>
              <a:gd name="connsiteY1" fmla="*/ 0 h 466704"/>
              <a:gd name="connsiteX2" fmla="*/ 640828 w 640828"/>
              <a:gd name="connsiteY2" fmla="*/ 410346 h 466704"/>
              <a:gd name="connsiteX3" fmla="*/ 0 w 640828"/>
              <a:gd name="connsiteY3" fmla="*/ 403996 h 466704"/>
              <a:gd name="connsiteX0" fmla="*/ 0 w 634478"/>
              <a:gd name="connsiteY0" fmla="*/ 403996 h 470006"/>
              <a:gd name="connsiteX1" fmla="*/ 0 w 634478"/>
              <a:gd name="connsiteY1" fmla="*/ 0 h 470006"/>
              <a:gd name="connsiteX2" fmla="*/ 634478 w 634478"/>
              <a:gd name="connsiteY2" fmla="*/ 416696 h 470006"/>
              <a:gd name="connsiteX3" fmla="*/ 0 w 634478"/>
              <a:gd name="connsiteY3" fmla="*/ 403996 h 470006"/>
              <a:gd name="connsiteX0" fmla="*/ 0 w 634478"/>
              <a:gd name="connsiteY0" fmla="*/ 403996 h 484419"/>
              <a:gd name="connsiteX1" fmla="*/ 0 w 634478"/>
              <a:gd name="connsiteY1" fmla="*/ 0 h 484419"/>
              <a:gd name="connsiteX2" fmla="*/ 634478 w 634478"/>
              <a:gd name="connsiteY2" fmla="*/ 416696 h 484419"/>
              <a:gd name="connsiteX3" fmla="*/ 0 w 634478"/>
              <a:gd name="connsiteY3" fmla="*/ 403996 h 484419"/>
              <a:gd name="connsiteX0" fmla="*/ 0 w 634478"/>
              <a:gd name="connsiteY0" fmla="*/ 403996 h 499770"/>
              <a:gd name="connsiteX1" fmla="*/ 0 w 634478"/>
              <a:gd name="connsiteY1" fmla="*/ 0 h 499770"/>
              <a:gd name="connsiteX2" fmla="*/ 634478 w 634478"/>
              <a:gd name="connsiteY2" fmla="*/ 416696 h 499770"/>
              <a:gd name="connsiteX3" fmla="*/ 0 w 634478"/>
              <a:gd name="connsiteY3" fmla="*/ 403996 h 499770"/>
              <a:gd name="connsiteX0" fmla="*/ 0 w 634478"/>
              <a:gd name="connsiteY0" fmla="*/ 403996 h 750925"/>
              <a:gd name="connsiteX1" fmla="*/ 0 w 634478"/>
              <a:gd name="connsiteY1" fmla="*/ 0 h 750925"/>
              <a:gd name="connsiteX2" fmla="*/ 634478 w 634478"/>
              <a:gd name="connsiteY2" fmla="*/ 416696 h 750925"/>
              <a:gd name="connsiteX3" fmla="*/ 0 w 634478"/>
              <a:gd name="connsiteY3" fmla="*/ 403996 h 750925"/>
              <a:gd name="connsiteX0" fmla="*/ 0 w 634478"/>
              <a:gd name="connsiteY0" fmla="*/ 403996 h 817762"/>
              <a:gd name="connsiteX1" fmla="*/ 0 w 634478"/>
              <a:gd name="connsiteY1" fmla="*/ 0 h 817762"/>
              <a:gd name="connsiteX2" fmla="*/ 634478 w 634478"/>
              <a:gd name="connsiteY2" fmla="*/ 416696 h 817762"/>
              <a:gd name="connsiteX3" fmla="*/ 0 w 634478"/>
              <a:gd name="connsiteY3" fmla="*/ 403996 h 817762"/>
              <a:gd name="connsiteX0" fmla="*/ 0 w 634478"/>
              <a:gd name="connsiteY0" fmla="*/ 403996 h 834166"/>
              <a:gd name="connsiteX1" fmla="*/ 0 w 634478"/>
              <a:gd name="connsiteY1" fmla="*/ 0 h 834166"/>
              <a:gd name="connsiteX2" fmla="*/ 634478 w 634478"/>
              <a:gd name="connsiteY2" fmla="*/ 416696 h 834166"/>
              <a:gd name="connsiteX3" fmla="*/ 0 w 634478"/>
              <a:gd name="connsiteY3" fmla="*/ 403996 h 834166"/>
            </a:gdLst>
            <a:ahLst/>
            <a:cxnLst>
              <a:cxn ang="0">
                <a:pos x="connsiteX0" y="connsiteY0"/>
              </a:cxn>
              <a:cxn ang="0">
                <a:pos x="connsiteX1" y="connsiteY1"/>
              </a:cxn>
              <a:cxn ang="0">
                <a:pos x="connsiteX2" y="connsiteY2"/>
              </a:cxn>
              <a:cxn ang="0">
                <a:pos x="connsiteX3" y="connsiteY3"/>
              </a:cxn>
            </a:cxnLst>
            <a:rect l="l" t="t" r="r" b="b"/>
            <a:pathLst>
              <a:path w="634478" h="834166">
                <a:moveTo>
                  <a:pt x="0" y="403996"/>
                </a:moveTo>
                <a:lnTo>
                  <a:pt x="0" y="0"/>
                </a:lnTo>
                <a:cubicBezTo>
                  <a:pt x="340609" y="66932"/>
                  <a:pt x="573269" y="181489"/>
                  <a:pt x="634478" y="416696"/>
                </a:cubicBezTo>
                <a:cubicBezTo>
                  <a:pt x="493894" y="818688"/>
                  <a:pt x="214402" y="1114729"/>
                  <a:pt x="0" y="403996"/>
                </a:cubicBezTo>
                <a:close/>
              </a:path>
            </a:pathLst>
          </a:cu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dirty="0"/>
          </a:p>
        </p:txBody>
      </p:sp>
      <p:grpSp>
        <p:nvGrpSpPr>
          <p:cNvPr id="33" name="Group 32">
            <a:extLst>
              <a:ext uri="{FF2B5EF4-FFF2-40B4-BE49-F238E27FC236}">
                <a16:creationId xmlns:a16="http://schemas.microsoft.com/office/drawing/2014/main" id="{D33A72F3-3FE1-4025-9418-61C181C9B81A}"/>
              </a:ext>
            </a:extLst>
          </p:cNvPr>
          <p:cNvGrpSpPr/>
          <p:nvPr/>
        </p:nvGrpSpPr>
        <p:grpSpPr>
          <a:xfrm>
            <a:off x="1651881" y="1872917"/>
            <a:ext cx="3344042" cy="3698332"/>
            <a:chOff x="5908651" y="1527935"/>
            <a:chExt cx="3850620" cy="4258580"/>
          </a:xfrm>
          <a:solidFill>
            <a:schemeClr val="bg1"/>
          </a:solidFill>
        </p:grpSpPr>
        <p:sp>
          <p:nvSpPr>
            <p:cNvPr id="63" name="Rectangle: Rounded Corners 62">
              <a:extLst>
                <a:ext uri="{FF2B5EF4-FFF2-40B4-BE49-F238E27FC236}">
                  <a16:creationId xmlns:a16="http://schemas.microsoft.com/office/drawing/2014/main" id="{36E554A7-A950-4B95-8AD6-983A8E1D8727}"/>
                </a:ext>
              </a:extLst>
            </p:cNvPr>
            <p:cNvSpPr/>
            <p:nvPr/>
          </p:nvSpPr>
          <p:spPr>
            <a:xfrm rot="20819227">
              <a:off x="5908651" y="1527935"/>
              <a:ext cx="3850620" cy="4258580"/>
            </a:xfrm>
            <a:prstGeom prst="roundRect">
              <a:avLst/>
            </a:prstGeom>
            <a:gr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dirty="0"/>
            </a:p>
          </p:txBody>
        </p:sp>
        <p:sp>
          <p:nvSpPr>
            <p:cNvPr id="64" name="Rectangle: Rounded Corners 63">
              <a:extLst>
                <a:ext uri="{FF2B5EF4-FFF2-40B4-BE49-F238E27FC236}">
                  <a16:creationId xmlns:a16="http://schemas.microsoft.com/office/drawing/2014/main" id="{5FA22D48-FCA1-4B9B-B932-DB957B1335FC}"/>
                </a:ext>
              </a:extLst>
            </p:cNvPr>
            <p:cNvSpPr/>
            <p:nvPr/>
          </p:nvSpPr>
          <p:spPr>
            <a:xfrm rot="20819227">
              <a:off x="5966987" y="1592451"/>
              <a:ext cx="3733949" cy="4129548"/>
            </a:xfrm>
            <a:prstGeom prst="roundRect">
              <a:avLst/>
            </a:prstGeom>
            <a:grpFill/>
            <a:ln>
              <a:noFill/>
            </a:ln>
            <a:scene3d>
              <a:camera prst="orthographicFront"/>
              <a:lightRig rig="threePt" dir="t"/>
            </a:scene3d>
            <a:sp3d prstMaterial="plastic">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dirty="0"/>
            </a:p>
          </p:txBody>
        </p:sp>
      </p:grpSp>
      <p:sp>
        <p:nvSpPr>
          <p:cNvPr id="35" name="Isosceles Triangle 22">
            <a:extLst>
              <a:ext uri="{FF2B5EF4-FFF2-40B4-BE49-F238E27FC236}">
                <a16:creationId xmlns:a16="http://schemas.microsoft.com/office/drawing/2014/main" id="{AE38B3DF-5F27-4066-8B24-5B02D1D41098}"/>
              </a:ext>
            </a:extLst>
          </p:cNvPr>
          <p:cNvSpPr/>
          <p:nvPr/>
        </p:nvSpPr>
        <p:spPr>
          <a:xfrm flipH="1">
            <a:off x="827318" y="3652521"/>
            <a:ext cx="475859" cy="202702"/>
          </a:xfrm>
          <a:custGeom>
            <a:avLst/>
            <a:gdLst>
              <a:gd name="connsiteX0" fmla="*/ 0 w 653528"/>
              <a:gd name="connsiteY0" fmla="*/ 403996 h 403996"/>
              <a:gd name="connsiteX1" fmla="*/ 0 w 653528"/>
              <a:gd name="connsiteY1" fmla="*/ 0 h 403996"/>
              <a:gd name="connsiteX2" fmla="*/ 653528 w 653528"/>
              <a:gd name="connsiteY2" fmla="*/ 403996 h 403996"/>
              <a:gd name="connsiteX3" fmla="*/ 0 w 653528"/>
              <a:gd name="connsiteY3" fmla="*/ 403996 h 403996"/>
              <a:gd name="connsiteX0" fmla="*/ 0 w 640828"/>
              <a:gd name="connsiteY0" fmla="*/ 403996 h 410346"/>
              <a:gd name="connsiteX1" fmla="*/ 0 w 640828"/>
              <a:gd name="connsiteY1" fmla="*/ 0 h 410346"/>
              <a:gd name="connsiteX2" fmla="*/ 640828 w 640828"/>
              <a:gd name="connsiteY2" fmla="*/ 410346 h 410346"/>
              <a:gd name="connsiteX3" fmla="*/ 0 w 640828"/>
              <a:gd name="connsiteY3" fmla="*/ 403996 h 410346"/>
              <a:gd name="connsiteX0" fmla="*/ 0 w 640828"/>
              <a:gd name="connsiteY0" fmla="*/ 403996 h 442139"/>
              <a:gd name="connsiteX1" fmla="*/ 0 w 640828"/>
              <a:gd name="connsiteY1" fmla="*/ 0 h 442139"/>
              <a:gd name="connsiteX2" fmla="*/ 640828 w 640828"/>
              <a:gd name="connsiteY2" fmla="*/ 410346 h 442139"/>
              <a:gd name="connsiteX3" fmla="*/ 0 w 640828"/>
              <a:gd name="connsiteY3" fmla="*/ 403996 h 442139"/>
              <a:gd name="connsiteX0" fmla="*/ 0 w 640828"/>
              <a:gd name="connsiteY0" fmla="*/ 403996 h 466704"/>
              <a:gd name="connsiteX1" fmla="*/ 0 w 640828"/>
              <a:gd name="connsiteY1" fmla="*/ 0 h 466704"/>
              <a:gd name="connsiteX2" fmla="*/ 640828 w 640828"/>
              <a:gd name="connsiteY2" fmla="*/ 410346 h 466704"/>
              <a:gd name="connsiteX3" fmla="*/ 0 w 640828"/>
              <a:gd name="connsiteY3" fmla="*/ 403996 h 466704"/>
              <a:gd name="connsiteX0" fmla="*/ 0 w 640828"/>
              <a:gd name="connsiteY0" fmla="*/ 403996 h 466704"/>
              <a:gd name="connsiteX1" fmla="*/ 0 w 640828"/>
              <a:gd name="connsiteY1" fmla="*/ 0 h 466704"/>
              <a:gd name="connsiteX2" fmla="*/ 640828 w 640828"/>
              <a:gd name="connsiteY2" fmla="*/ 410346 h 466704"/>
              <a:gd name="connsiteX3" fmla="*/ 0 w 640828"/>
              <a:gd name="connsiteY3" fmla="*/ 403996 h 466704"/>
              <a:gd name="connsiteX0" fmla="*/ 0 w 640828"/>
              <a:gd name="connsiteY0" fmla="*/ 403996 h 466704"/>
              <a:gd name="connsiteX1" fmla="*/ 0 w 640828"/>
              <a:gd name="connsiteY1" fmla="*/ 0 h 466704"/>
              <a:gd name="connsiteX2" fmla="*/ 640828 w 640828"/>
              <a:gd name="connsiteY2" fmla="*/ 410346 h 466704"/>
              <a:gd name="connsiteX3" fmla="*/ 0 w 640828"/>
              <a:gd name="connsiteY3" fmla="*/ 403996 h 466704"/>
              <a:gd name="connsiteX0" fmla="*/ 0 w 634478"/>
              <a:gd name="connsiteY0" fmla="*/ 403996 h 470006"/>
              <a:gd name="connsiteX1" fmla="*/ 0 w 634478"/>
              <a:gd name="connsiteY1" fmla="*/ 0 h 470006"/>
              <a:gd name="connsiteX2" fmla="*/ 634478 w 634478"/>
              <a:gd name="connsiteY2" fmla="*/ 416696 h 470006"/>
              <a:gd name="connsiteX3" fmla="*/ 0 w 634478"/>
              <a:gd name="connsiteY3" fmla="*/ 403996 h 470006"/>
              <a:gd name="connsiteX0" fmla="*/ 0 w 634478"/>
              <a:gd name="connsiteY0" fmla="*/ 403996 h 484419"/>
              <a:gd name="connsiteX1" fmla="*/ 0 w 634478"/>
              <a:gd name="connsiteY1" fmla="*/ 0 h 484419"/>
              <a:gd name="connsiteX2" fmla="*/ 634478 w 634478"/>
              <a:gd name="connsiteY2" fmla="*/ 416696 h 484419"/>
              <a:gd name="connsiteX3" fmla="*/ 0 w 634478"/>
              <a:gd name="connsiteY3" fmla="*/ 403996 h 484419"/>
              <a:gd name="connsiteX0" fmla="*/ 0 w 634478"/>
              <a:gd name="connsiteY0" fmla="*/ 403996 h 499770"/>
              <a:gd name="connsiteX1" fmla="*/ 0 w 634478"/>
              <a:gd name="connsiteY1" fmla="*/ 0 h 499770"/>
              <a:gd name="connsiteX2" fmla="*/ 634478 w 634478"/>
              <a:gd name="connsiteY2" fmla="*/ 416696 h 499770"/>
              <a:gd name="connsiteX3" fmla="*/ 0 w 634478"/>
              <a:gd name="connsiteY3" fmla="*/ 403996 h 499770"/>
              <a:gd name="connsiteX0" fmla="*/ 0 w 634478"/>
              <a:gd name="connsiteY0" fmla="*/ 403996 h 750925"/>
              <a:gd name="connsiteX1" fmla="*/ 0 w 634478"/>
              <a:gd name="connsiteY1" fmla="*/ 0 h 750925"/>
              <a:gd name="connsiteX2" fmla="*/ 634478 w 634478"/>
              <a:gd name="connsiteY2" fmla="*/ 416696 h 750925"/>
              <a:gd name="connsiteX3" fmla="*/ 0 w 634478"/>
              <a:gd name="connsiteY3" fmla="*/ 403996 h 750925"/>
              <a:gd name="connsiteX0" fmla="*/ 0 w 634478"/>
              <a:gd name="connsiteY0" fmla="*/ 403996 h 817762"/>
              <a:gd name="connsiteX1" fmla="*/ 0 w 634478"/>
              <a:gd name="connsiteY1" fmla="*/ 0 h 817762"/>
              <a:gd name="connsiteX2" fmla="*/ 634478 w 634478"/>
              <a:gd name="connsiteY2" fmla="*/ 416696 h 817762"/>
              <a:gd name="connsiteX3" fmla="*/ 0 w 634478"/>
              <a:gd name="connsiteY3" fmla="*/ 403996 h 817762"/>
              <a:gd name="connsiteX0" fmla="*/ 0 w 634478"/>
              <a:gd name="connsiteY0" fmla="*/ 403996 h 834166"/>
              <a:gd name="connsiteX1" fmla="*/ 0 w 634478"/>
              <a:gd name="connsiteY1" fmla="*/ 0 h 834166"/>
              <a:gd name="connsiteX2" fmla="*/ 634478 w 634478"/>
              <a:gd name="connsiteY2" fmla="*/ 416696 h 834166"/>
              <a:gd name="connsiteX3" fmla="*/ 0 w 634478"/>
              <a:gd name="connsiteY3" fmla="*/ 403996 h 834166"/>
            </a:gdLst>
            <a:ahLst/>
            <a:cxnLst>
              <a:cxn ang="0">
                <a:pos x="connsiteX0" y="connsiteY0"/>
              </a:cxn>
              <a:cxn ang="0">
                <a:pos x="connsiteX1" y="connsiteY1"/>
              </a:cxn>
              <a:cxn ang="0">
                <a:pos x="connsiteX2" y="connsiteY2"/>
              </a:cxn>
              <a:cxn ang="0">
                <a:pos x="connsiteX3" y="connsiteY3"/>
              </a:cxn>
            </a:cxnLst>
            <a:rect l="l" t="t" r="r" b="b"/>
            <a:pathLst>
              <a:path w="634478" h="834166">
                <a:moveTo>
                  <a:pt x="0" y="403996"/>
                </a:moveTo>
                <a:lnTo>
                  <a:pt x="0" y="0"/>
                </a:lnTo>
                <a:cubicBezTo>
                  <a:pt x="340609" y="66932"/>
                  <a:pt x="573269" y="181489"/>
                  <a:pt x="634478" y="416696"/>
                </a:cubicBezTo>
                <a:cubicBezTo>
                  <a:pt x="493894" y="818688"/>
                  <a:pt x="214402" y="1114729"/>
                  <a:pt x="0" y="403996"/>
                </a:cubicBezTo>
                <a:close/>
              </a:path>
            </a:pathLst>
          </a:cu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dirty="0"/>
          </a:p>
        </p:txBody>
      </p:sp>
      <p:sp>
        <p:nvSpPr>
          <p:cNvPr id="36" name="Isosceles Triangle 22">
            <a:extLst>
              <a:ext uri="{FF2B5EF4-FFF2-40B4-BE49-F238E27FC236}">
                <a16:creationId xmlns:a16="http://schemas.microsoft.com/office/drawing/2014/main" id="{BB172F99-236A-4561-97FA-5E7885FFE4DC}"/>
              </a:ext>
            </a:extLst>
          </p:cNvPr>
          <p:cNvSpPr/>
          <p:nvPr/>
        </p:nvSpPr>
        <p:spPr>
          <a:xfrm>
            <a:off x="4998220" y="3859025"/>
            <a:ext cx="475859" cy="202702"/>
          </a:xfrm>
          <a:custGeom>
            <a:avLst/>
            <a:gdLst>
              <a:gd name="connsiteX0" fmla="*/ 0 w 653528"/>
              <a:gd name="connsiteY0" fmla="*/ 403996 h 403996"/>
              <a:gd name="connsiteX1" fmla="*/ 0 w 653528"/>
              <a:gd name="connsiteY1" fmla="*/ 0 h 403996"/>
              <a:gd name="connsiteX2" fmla="*/ 653528 w 653528"/>
              <a:gd name="connsiteY2" fmla="*/ 403996 h 403996"/>
              <a:gd name="connsiteX3" fmla="*/ 0 w 653528"/>
              <a:gd name="connsiteY3" fmla="*/ 403996 h 403996"/>
              <a:gd name="connsiteX0" fmla="*/ 0 w 640828"/>
              <a:gd name="connsiteY0" fmla="*/ 403996 h 410346"/>
              <a:gd name="connsiteX1" fmla="*/ 0 w 640828"/>
              <a:gd name="connsiteY1" fmla="*/ 0 h 410346"/>
              <a:gd name="connsiteX2" fmla="*/ 640828 w 640828"/>
              <a:gd name="connsiteY2" fmla="*/ 410346 h 410346"/>
              <a:gd name="connsiteX3" fmla="*/ 0 w 640828"/>
              <a:gd name="connsiteY3" fmla="*/ 403996 h 410346"/>
              <a:gd name="connsiteX0" fmla="*/ 0 w 640828"/>
              <a:gd name="connsiteY0" fmla="*/ 403996 h 442139"/>
              <a:gd name="connsiteX1" fmla="*/ 0 w 640828"/>
              <a:gd name="connsiteY1" fmla="*/ 0 h 442139"/>
              <a:gd name="connsiteX2" fmla="*/ 640828 w 640828"/>
              <a:gd name="connsiteY2" fmla="*/ 410346 h 442139"/>
              <a:gd name="connsiteX3" fmla="*/ 0 w 640828"/>
              <a:gd name="connsiteY3" fmla="*/ 403996 h 442139"/>
              <a:gd name="connsiteX0" fmla="*/ 0 w 640828"/>
              <a:gd name="connsiteY0" fmla="*/ 403996 h 466704"/>
              <a:gd name="connsiteX1" fmla="*/ 0 w 640828"/>
              <a:gd name="connsiteY1" fmla="*/ 0 h 466704"/>
              <a:gd name="connsiteX2" fmla="*/ 640828 w 640828"/>
              <a:gd name="connsiteY2" fmla="*/ 410346 h 466704"/>
              <a:gd name="connsiteX3" fmla="*/ 0 w 640828"/>
              <a:gd name="connsiteY3" fmla="*/ 403996 h 466704"/>
              <a:gd name="connsiteX0" fmla="*/ 0 w 640828"/>
              <a:gd name="connsiteY0" fmla="*/ 403996 h 466704"/>
              <a:gd name="connsiteX1" fmla="*/ 0 w 640828"/>
              <a:gd name="connsiteY1" fmla="*/ 0 h 466704"/>
              <a:gd name="connsiteX2" fmla="*/ 640828 w 640828"/>
              <a:gd name="connsiteY2" fmla="*/ 410346 h 466704"/>
              <a:gd name="connsiteX3" fmla="*/ 0 w 640828"/>
              <a:gd name="connsiteY3" fmla="*/ 403996 h 466704"/>
              <a:gd name="connsiteX0" fmla="*/ 0 w 640828"/>
              <a:gd name="connsiteY0" fmla="*/ 403996 h 466704"/>
              <a:gd name="connsiteX1" fmla="*/ 0 w 640828"/>
              <a:gd name="connsiteY1" fmla="*/ 0 h 466704"/>
              <a:gd name="connsiteX2" fmla="*/ 640828 w 640828"/>
              <a:gd name="connsiteY2" fmla="*/ 410346 h 466704"/>
              <a:gd name="connsiteX3" fmla="*/ 0 w 640828"/>
              <a:gd name="connsiteY3" fmla="*/ 403996 h 466704"/>
              <a:gd name="connsiteX0" fmla="*/ 0 w 634478"/>
              <a:gd name="connsiteY0" fmla="*/ 403996 h 470006"/>
              <a:gd name="connsiteX1" fmla="*/ 0 w 634478"/>
              <a:gd name="connsiteY1" fmla="*/ 0 h 470006"/>
              <a:gd name="connsiteX2" fmla="*/ 634478 w 634478"/>
              <a:gd name="connsiteY2" fmla="*/ 416696 h 470006"/>
              <a:gd name="connsiteX3" fmla="*/ 0 w 634478"/>
              <a:gd name="connsiteY3" fmla="*/ 403996 h 470006"/>
              <a:gd name="connsiteX0" fmla="*/ 0 w 634478"/>
              <a:gd name="connsiteY0" fmla="*/ 403996 h 484419"/>
              <a:gd name="connsiteX1" fmla="*/ 0 w 634478"/>
              <a:gd name="connsiteY1" fmla="*/ 0 h 484419"/>
              <a:gd name="connsiteX2" fmla="*/ 634478 w 634478"/>
              <a:gd name="connsiteY2" fmla="*/ 416696 h 484419"/>
              <a:gd name="connsiteX3" fmla="*/ 0 w 634478"/>
              <a:gd name="connsiteY3" fmla="*/ 403996 h 484419"/>
              <a:gd name="connsiteX0" fmla="*/ 0 w 634478"/>
              <a:gd name="connsiteY0" fmla="*/ 403996 h 499770"/>
              <a:gd name="connsiteX1" fmla="*/ 0 w 634478"/>
              <a:gd name="connsiteY1" fmla="*/ 0 h 499770"/>
              <a:gd name="connsiteX2" fmla="*/ 634478 w 634478"/>
              <a:gd name="connsiteY2" fmla="*/ 416696 h 499770"/>
              <a:gd name="connsiteX3" fmla="*/ 0 w 634478"/>
              <a:gd name="connsiteY3" fmla="*/ 403996 h 499770"/>
              <a:gd name="connsiteX0" fmla="*/ 0 w 634478"/>
              <a:gd name="connsiteY0" fmla="*/ 403996 h 750925"/>
              <a:gd name="connsiteX1" fmla="*/ 0 w 634478"/>
              <a:gd name="connsiteY1" fmla="*/ 0 h 750925"/>
              <a:gd name="connsiteX2" fmla="*/ 634478 w 634478"/>
              <a:gd name="connsiteY2" fmla="*/ 416696 h 750925"/>
              <a:gd name="connsiteX3" fmla="*/ 0 w 634478"/>
              <a:gd name="connsiteY3" fmla="*/ 403996 h 750925"/>
              <a:gd name="connsiteX0" fmla="*/ 0 w 634478"/>
              <a:gd name="connsiteY0" fmla="*/ 403996 h 817762"/>
              <a:gd name="connsiteX1" fmla="*/ 0 w 634478"/>
              <a:gd name="connsiteY1" fmla="*/ 0 h 817762"/>
              <a:gd name="connsiteX2" fmla="*/ 634478 w 634478"/>
              <a:gd name="connsiteY2" fmla="*/ 416696 h 817762"/>
              <a:gd name="connsiteX3" fmla="*/ 0 w 634478"/>
              <a:gd name="connsiteY3" fmla="*/ 403996 h 817762"/>
              <a:gd name="connsiteX0" fmla="*/ 0 w 634478"/>
              <a:gd name="connsiteY0" fmla="*/ 403996 h 834166"/>
              <a:gd name="connsiteX1" fmla="*/ 0 w 634478"/>
              <a:gd name="connsiteY1" fmla="*/ 0 h 834166"/>
              <a:gd name="connsiteX2" fmla="*/ 634478 w 634478"/>
              <a:gd name="connsiteY2" fmla="*/ 416696 h 834166"/>
              <a:gd name="connsiteX3" fmla="*/ 0 w 634478"/>
              <a:gd name="connsiteY3" fmla="*/ 403996 h 834166"/>
            </a:gdLst>
            <a:ahLst/>
            <a:cxnLst>
              <a:cxn ang="0">
                <a:pos x="connsiteX0" y="connsiteY0"/>
              </a:cxn>
              <a:cxn ang="0">
                <a:pos x="connsiteX1" y="connsiteY1"/>
              </a:cxn>
              <a:cxn ang="0">
                <a:pos x="connsiteX2" y="connsiteY2"/>
              </a:cxn>
              <a:cxn ang="0">
                <a:pos x="connsiteX3" y="connsiteY3"/>
              </a:cxn>
            </a:cxnLst>
            <a:rect l="l" t="t" r="r" b="b"/>
            <a:pathLst>
              <a:path w="634478" h="834166">
                <a:moveTo>
                  <a:pt x="0" y="403996"/>
                </a:moveTo>
                <a:lnTo>
                  <a:pt x="0" y="0"/>
                </a:lnTo>
                <a:cubicBezTo>
                  <a:pt x="340609" y="66932"/>
                  <a:pt x="573269" y="181489"/>
                  <a:pt x="634478" y="416696"/>
                </a:cubicBezTo>
                <a:cubicBezTo>
                  <a:pt x="493894" y="818688"/>
                  <a:pt x="214402" y="1114729"/>
                  <a:pt x="0" y="403996"/>
                </a:cubicBezTo>
                <a:close/>
              </a:path>
            </a:pathLst>
          </a:cu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dirty="0"/>
          </a:p>
        </p:txBody>
      </p:sp>
      <p:sp>
        <p:nvSpPr>
          <p:cNvPr id="38" name="Isosceles Triangle 22">
            <a:extLst>
              <a:ext uri="{FF2B5EF4-FFF2-40B4-BE49-F238E27FC236}">
                <a16:creationId xmlns:a16="http://schemas.microsoft.com/office/drawing/2014/main" id="{326286D9-718E-4571-AA05-15AF842A6848}"/>
              </a:ext>
            </a:extLst>
          </p:cNvPr>
          <p:cNvSpPr/>
          <p:nvPr/>
        </p:nvSpPr>
        <p:spPr>
          <a:xfrm>
            <a:off x="5050574" y="4328995"/>
            <a:ext cx="475859" cy="202702"/>
          </a:xfrm>
          <a:custGeom>
            <a:avLst/>
            <a:gdLst>
              <a:gd name="connsiteX0" fmla="*/ 0 w 653528"/>
              <a:gd name="connsiteY0" fmla="*/ 403996 h 403996"/>
              <a:gd name="connsiteX1" fmla="*/ 0 w 653528"/>
              <a:gd name="connsiteY1" fmla="*/ 0 h 403996"/>
              <a:gd name="connsiteX2" fmla="*/ 653528 w 653528"/>
              <a:gd name="connsiteY2" fmla="*/ 403996 h 403996"/>
              <a:gd name="connsiteX3" fmla="*/ 0 w 653528"/>
              <a:gd name="connsiteY3" fmla="*/ 403996 h 403996"/>
              <a:gd name="connsiteX0" fmla="*/ 0 w 640828"/>
              <a:gd name="connsiteY0" fmla="*/ 403996 h 410346"/>
              <a:gd name="connsiteX1" fmla="*/ 0 w 640828"/>
              <a:gd name="connsiteY1" fmla="*/ 0 h 410346"/>
              <a:gd name="connsiteX2" fmla="*/ 640828 w 640828"/>
              <a:gd name="connsiteY2" fmla="*/ 410346 h 410346"/>
              <a:gd name="connsiteX3" fmla="*/ 0 w 640828"/>
              <a:gd name="connsiteY3" fmla="*/ 403996 h 410346"/>
              <a:gd name="connsiteX0" fmla="*/ 0 w 640828"/>
              <a:gd name="connsiteY0" fmla="*/ 403996 h 442139"/>
              <a:gd name="connsiteX1" fmla="*/ 0 w 640828"/>
              <a:gd name="connsiteY1" fmla="*/ 0 h 442139"/>
              <a:gd name="connsiteX2" fmla="*/ 640828 w 640828"/>
              <a:gd name="connsiteY2" fmla="*/ 410346 h 442139"/>
              <a:gd name="connsiteX3" fmla="*/ 0 w 640828"/>
              <a:gd name="connsiteY3" fmla="*/ 403996 h 442139"/>
              <a:gd name="connsiteX0" fmla="*/ 0 w 640828"/>
              <a:gd name="connsiteY0" fmla="*/ 403996 h 466704"/>
              <a:gd name="connsiteX1" fmla="*/ 0 w 640828"/>
              <a:gd name="connsiteY1" fmla="*/ 0 h 466704"/>
              <a:gd name="connsiteX2" fmla="*/ 640828 w 640828"/>
              <a:gd name="connsiteY2" fmla="*/ 410346 h 466704"/>
              <a:gd name="connsiteX3" fmla="*/ 0 w 640828"/>
              <a:gd name="connsiteY3" fmla="*/ 403996 h 466704"/>
              <a:gd name="connsiteX0" fmla="*/ 0 w 640828"/>
              <a:gd name="connsiteY0" fmla="*/ 403996 h 466704"/>
              <a:gd name="connsiteX1" fmla="*/ 0 w 640828"/>
              <a:gd name="connsiteY1" fmla="*/ 0 h 466704"/>
              <a:gd name="connsiteX2" fmla="*/ 640828 w 640828"/>
              <a:gd name="connsiteY2" fmla="*/ 410346 h 466704"/>
              <a:gd name="connsiteX3" fmla="*/ 0 w 640828"/>
              <a:gd name="connsiteY3" fmla="*/ 403996 h 466704"/>
              <a:gd name="connsiteX0" fmla="*/ 0 w 640828"/>
              <a:gd name="connsiteY0" fmla="*/ 403996 h 466704"/>
              <a:gd name="connsiteX1" fmla="*/ 0 w 640828"/>
              <a:gd name="connsiteY1" fmla="*/ 0 h 466704"/>
              <a:gd name="connsiteX2" fmla="*/ 640828 w 640828"/>
              <a:gd name="connsiteY2" fmla="*/ 410346 h 466704"/>
              <a:gd name="connsiteX3" fmla="*/ 0 w 640828"/>
              <a:gd name="connsiteY3" fmla="*/ 403996 h 466704"/>
              <a:gd name="connsiteX0" fmla="*/ 0 w 634478"/>
              <a:gd name="connsiteY0" fmla="*/ 403996 h 470006"/>
              <a:gd name="connsiteX1" fmla="*/ 0 w 634478"/>
              <a:gd name="connsiteY1" fmla="*/ 0 h 470006"/>
              <a:gd name="connsiteX2" fmla="*/ 634478 w 634478"/>
              <a:gd name="connsiteY2" fmla="*/ 416696 h 470006"/>
              <a:gd name="connsiteX3" fmla="*/ 0 w 634478"/>
              <a:gd name="connsiteY3" fmla="*/ 403996 h 470006"/>
              <a:gd name="connsiteX0" fmla="*/ 0 w 634478"/>
              <a:gd name="connsiteY0" fmla="*/ 403996 h 484419"/>
              <a:gd name="connsiteX1" fmla="*/ 0 w 634478"/>
              <a:gd name="connsiteY1" fmla="*/ 0 h 484419"/>
              <a:gd name="connsiteX2" fmla="*/ 634478 w 634478"/>
              <a:gd name="connsiteY2" fmla="*/ 416696 h 484419"/>
              <a:gd name="connsiteX3" fmla="*/ 0 w 634478"/>
              <a:gd name="connsiteY3" fmla="*/ 403996 h 484419"/>
              <a:gd name="connsiteX0" fmla="*/ 0 w 634478"/>
              <a:gd name="connsiteY0" fmla="*/ 403996 h 499770"/>
              <a:gd name="connsiteX1" fmla="*/ 0 w 634478"/>
              <a:gd name="connsiteY1" fmla="*/ 0 h 499770"/>
              <a:gd name="connsiteX2" fmla="*/ 634478 w 634478"/>
              <a:gd name="connsiteY2" fmla="*/ 416696 h 499770"/>
              <a:gd name="connsiteX3" fmla="*/ 0 w 634478"/>
              <a:gd name="connsiteY3" fmla="*/ 403996 h 499770"/>
              <a:gd name="connsiteX0" fmla="*/ 0 w 634478"/>
              <a:gd name="connsiteY0" fmla="*/ 403996 h 750925"/>
              <a:gd name="connsiteX1" fmla="*/ 0 w 634478"/>
              <a:gd name="connsiteY1" fmla="*/ 0 h 750925"/>
              <a:gd name="connsiteX2" fmla="*/ 634478 w 634478"/>
              <a:gd name="connsiteY2" fmla="*/ 416696 h 750925"/>
              <a:gd name="connsiteX3" fmla="*/ 0 w 634478"/>
              <a:gd name="connsiteY3" fmla="*/ 403996 h 750925"/>
              <a:gd name="connsiteX0" fmla="*/ 0 w 634478"/>
              <a:gd name="connsiteY0" fmla="*/ 403996 h 817762"/>
              <a:gd name="connsiteX1" fmla="*/ 0 w 634478"/>
              <a:gd name="connsiteY1" fmla="*/ 0 h 817762"/>
              <a:gd name="connsiteX2" fmla="*/ 634478 w 634478"/>
              <a:gd name="connsiteY2" fmla="*/ 416696 h 817762"/>
              <a:gd name="connsiteX3" fmla="*/ 0 w 634478"/>
              <a:gd name="connsiteY3" fmla="*/ 403996 h 817762"/>
              <a:gd name="connsiteX0" fmla="*/ 0 w 634478"/>
              <a:gd name="connsiteY0" fmla="*/ 403996 h 834166"/>
              <a:gd name="connsiteX1" fmla="*/ 0 w 634478"/>
              <a:gd name="connsiteY1" fmla="*/ 0 h 834166"/>
              <a:gd name="connsiteX2" fmla="*/ 634478 w 634478"/>
              <a:gd name="connsiteY2" fmla="*/ 416696 h 834166"/>
              <a:gd name="connsiteX3" fmla="*/ 0 w 634478"/>
              <a:gd name="connsiteY3" fmla="*/ 403996 h 834166"/>
            </a:gdLst>
            <a:ahLst/>
            <a:cxnLst>
              <a:cxn ang="0">
                <a:pos x="connsiteX0" y="connsiteY0"/>
              </a:cxn>
              <a:cxn ang="0">
                <a:pos x="connsiteX1" y="connsiteY1"/>
              </a:cxn>
              <a:cxn ang="0">
                <a:pos x="connsiteX2" y="connsiteY2"/>
              </a:cxn>
              <a:cxn ang="0">
                <a:pos x="connsiteX3" y="connsiteY3"/>
              </a:cxn>
            </a:cxnLst>
            <a:rect l="l" t="t" r="r" b="b"/>
            <a:pathLst>
              <a:path w="634478" h="834166">
                <a:moveTo>
                  <a:pt x="0" y="403996"/>
                </a:moveTo>
                <a:lnTo>
                  <a:pt x="0" y="0"/>
                </a:lnTo>
                <a:cubicBezTo>
                  <a:pt x="340609" y="66932"/>
                  <a:pt x="573269" y="181489"/>
                  <a:pt x="634478" y="416696"/>
                </a:cubicBezTo>
                <a:cubicBezTo>
                  <a:pt x="493894" y="818688"/>
                  <a:pt x="214402" y="1114729"/>
                  <a:pt x="0" y="403996"/>
                </a:cubicBezTo>
                <a:close/>
              </a:path>
            </a:pathLst>
          </a:cu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dirty="0"/>
          </a:p>
        </p:txBody>
      </p:sp>
      <p:sp>
        <p:nvSpPr>
          <p:cNvPr id="39" name="Isosceles Triangle 22">
            <a:extLst>
              <a:ext uri="{FF2B5EF4-FFF2-40B4-BE49-F238E27FC236}">
                <a16:creationId xmlns:a16="http://schemas.microsoft.com/office/drawing/2014/main" id="{D7695174-F4D4-412D-A234-BD8E689CC0EE}"/>
              </a:ext>
            </a:extLst>
          </p:cNvPr>
          <p:cNvSpPr/>
          <p:nvPr/>
        </p:nvSpPr>
        <p:spPr>
          <a:xfrm flipH="1">
            <a:off x="647713" y="4113110"/>
            <a:ext cx="475859" cy="202702"/>
          </a:xfrm>
          <a:custGeom>
            <a:avLst/>
            <a:gdLst>
              <a:gd name="connsiteX0" fmla="*/ 0 w 653528"/>
              <a:gd name="connsiteY0" fmla="*/ 403996 h 403996"/>
              <a:gd name="connsiteX1" fmla="*/ 0 w 653528"/>
              <a:gd name="connsiteY1" fmla="*/ 0 h 403996"/>
              <a:gd name="connsiteX2" fmla="*/ 653528 w 653528"/>
              <a:gd name="connsiteY2" fmla="*/ 403996 h 403996"/>
              <a:gd name="connsiteX3" fmla="*/ 0 w 653528"/>
              <a:gd name="connsiteY3" fmla="*/ 403996 h 403996"/>
              <a:gd name="connsiteX0" fmla="*/ 0 w 640828"/>
              <a:gd name="connsiteY0" fmla="*/ 403996 h 410346"/>
              <a:gd name="connsiteX1" fmla="*/ 0 w 640828"/>
              <a:gd name="connsiteY1" fmla="*/ 0 h 410346"/>
              <a:gd name="connsiteX2" fmla="*/ 640828 w 640828"/>
              <a:gd name="connsiteY2" fmla="*/ 410346 h 410346"/>
              <a:gd name="connsiteX3" fmla="*/ 0 w 640828"/>
              <a:gd name="connsiteY3" fmla="*/ 403996 h 410346"/>
              <a:gd name="connsiteX0" fmla="*/ 0 w 640828"/>
              <a:gd name="connsiteY0" fmla="*/ 403996 h 442139"/>
              <a:gd name="connsiteX1" fmla="*/ 0 w 640828"/>
              <a:gd name="connsiteY1" fmla="*/ 0 h 442139"/>
              <a:gd name="connsiteX2" fmla="*/ 640828 w 640828"/>
              <a:gd name="connsiteY2" fmla="*/ 410346 h 442139"/>
              <a:gd name="connsiteX3" fmla="*/ 0 w 640828"/>
              <a:gd name="connsiteY3" fmla="*/ 403996 h 442139"/>
              <a:gd name="connsiteX0" fmla="*/ 0 w 640828"/>
              <a:gd name="connsiteY0" fmla="*/ 403996 h 466704"/>
              <a:gd name="connsiteX1" fmla="*/ 0 w 640828"/>
              <a:gd name="connsiteY1" fmla="*/ 0 h 466704"/>
              <a:gd name="connsiteX2" fmla="*/ 640828 w 640828"/>
              <a:gd name="connsiteY2" fmla="*/ 410346 h 466704"/>
              <a:gd name="connsiteX3" fmla="*/ 0 w 640828"/>
              <a:gd name="connsiteY3" fmla="*/ 403996 h 466704"/>
              <a:gd name="connsiteX0" fmla="*/ 0 w 640828"/>
              <a:gd name="connsiteY0" fmla="*/ 403996 h 466704"/>
              <a:gd name="connsiteX1" fmla="*/ 0 w 640828"/>
              <a:gd name="connsiteY1" fmla="*/ 0 h 466704"/>
              <a:gd name="connsiteX2" fmla="*/ 640828 w 640828"/>
              <a:gd name="connsiteY2" fmla="*/ 410346 h 466704"/>
              <a:gd name="connsiteX3" fmla="*/ 0 w 640828"/>
              <a:gd name="connsiteY3" fmla="*/ 403996 h 466704"/>
              <a:gd name="connsiteX0" fmla="*/ 0 w 640828"/>
              <a:gd name="connsiteY0" fmla="*/ 403996 h 466704"/>
              <a:gd name="connsiteX1" fmla="*/ 0 w 640828"/>
              <a:gd name="connsiteY1" fmla="*/ 0 h 466704"/>
              <a:gd name="connsiteX2" fmla="*/ 640828 w 640828"/>
              <a:gd name="connsiteY2" fmla="*/ 410346 h 466704"/>
              <a:gd name="connsiteX3" fmla="*/ 0 w 640828"/>
              <a:gd name="connsiteY3" fmla="*/ 403996 h 466704"/>
              <a:gd name="connsiteX0" fmla="*/ 0 w 634478"/>
              <a:gd name="connsiteY0" fmla="*/ 403996 h 470006"/>
              <a:gd name="connsiteX1" fmla="*/ 0 w 634478"/>
              <a:gd name="connsiteY1" fmla="*/ 0 h 470006"/>
              <a:gd name="connsiteX2" fmla="*/ 634478 w 634478"/>
              <a:gd name="connsiteY2" fmla="*/ 416696 h 470006"/>
              <a:gd name="connsiteX3" fmla="*/ 0 w 634478"/>
              <a:gd name="connsiteY3" fmla="*/ 403996 h 470006"/>
              <a:gd name="connsiteX0" fmla="*/ 0 w 634478"/>
              <a:gd name="connsiteY0" fmla="*/ 403996 h 484419"/>
              <a:gd name="connsiteX1" fmla="*/ 0 w 634478"/>
              <a:gd name="connsiteY1" fmla="*/ 0 h 484419"/>
              <a:gd name="connsiteX2" fmla="*/ 634478 w 634478"/>
              <a:gd name="connsiteY2" fmla="*/ 416696 h 484419"/>
              <a:gd name="connsiteX3" fmla="*/ 0 w 634478"/>
              <a:gd name="connsiteY3" fmla="*/ 403996 h 484419"/>
              <a:gd name="connsiteX0" fmla="*/ 0 w 634478"/>
              <a:gd name="connsiteY0" fmla="*/ 403996 h 499770"/>
              <a:gd name="connsiteX1" fmla="*/ 0 w 634478"/>
              <a:gd name="connsiteY1" fmla="*/ 0 h 499770"/>
              <a:gd name="connsiteX2" fmla="*/ 634478 w 634478"/>
              <a:gd name="connsiteY2" fmla="*/ 416696 h 499770"/>
              <a:gd name="connsiteX3" fmla="*/ 0 w 634478"/>
              <a:gd name="connsiteY3" fmla="*/ 403996 h 499770"/>
              <a:gd name="connsiteX0" fmla="*/ 0 w 634478"/>
              <a:gd name="connsiteY0" fmla="*/ 403996 h 750925"/>
              <a:gd name="connsiteX1" fmla="*/ 0 w 634478"/>
              <a:gd name="connsiteY1" fmla="*/ 0 h 750925"/>
              <a:gd name="connsiteX2" fmla="*/ 634478 w 634478"/>
              <a:gd name="connsiteY2" fmla="*/ 416696 h 750925"/>
              <a:gd name="connsiteX3" fmla="*/ 0 w 634478"/>
              <a:gd name="connsiteY3" fmla="*/ 403996 h 750925"/>
              <a:gd name="connsiteX0" fmla="*/ 0 w 634478"/>
              <a:gd name="connsiteY0" fmla="*/ 403996 h 817762"/>
              <a:gd name="connsiteX1" fmla="*/ 0 w 634478"/>
              <a:gd name="connsiteY1" fmla="*/ 0 h 817762"/>
              <a:gd name="connsiteX2" fmla="*/ 634478 w 634478"/>
              <a:gd name="connsiteY2" fmla="*/ 416696 h 817762"/>
              <a:gd name="connsiteX3" fmla="*/ 0 w 634478"/>
              <a:gd name="connsiteY3" fmla="*/ 403996 h 817762"/>
              <a:gd name="connsiteX0" fmla="*/ 0 w 634478"/>
              <a:gd name="connsiteY0" fmla="*/ 403996 h 834166"/>
              <a:gd name="connsiteX1" fmla="*/ 0 w 634478"/>
              <a:gd name="connsiteY1" fmla="*/ 0 h 834166"/>
              <a:gd name="connsiteX2" fmla="*/ 634478 w 634478"/>
              <a:gd name="connsiteY2" fmla="*/ 416696 h 834166"/>
              <a:gd name="connsiteX3" fmla="*/ 0 w 634478"/>
              <a:gd name="connsiteY3" fmla="*/ 403996 h 834166"/>
            </a:gdLst>
            <a:ahLst/>
            <a:cxnLst>
              <a:cxn ang="0">
                <a:pos x="connsiteX0" y="connsiteY0"/>
              </a:cxn>
              <a:cxn ang="0">
                <a:pos x="connsiteX1" y="connsiteY1"/>
              </a:cxn>
              <a:cxn ang="0">
                <a:pos x="connsiteX2" y="connsiteY2"/>
              </a:cxn>
              <a:cxn ang="0">
                <a:pos x="connsiteX3" y="connsiteY3"/>
              </a:cxn>
            </a:cxnLst>
            <a:rect l="l" t="t" r="r" b="b"/>
            <a:pathLst>
              <a:path w="634478" h="834166">
                <a:moveTo>
                  <a:pt x="0" y="403996"/>
                </a:moveTo>
                <a:lnTo>
                  <a:pt x="0" y="0"/>
                </a:lnTo>
                <a:cubicBezTo>
                  <a:pt x="340609" y="66932"/>
                  <a:pt x="573269" y="181489"/>
                  <a:pt x="634478" y="416696"/>
                </a:cubicBezTo>
                <a:cubicBezTo>
                  <a:pt x="493894" y="818688"/>
                  <a:pt x="214402" y="1114729"/>
                  <a:pt x="0" y="403996"/>
                </a:cubicBezTo>
                <a:close/>
              </a:path>
            </a:pathLst>
          </a:cu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dirty="0"/>
          </a:p>
        </p:txBody>
      </p:sp>
      <p:sp>
        <p:nvSpPr>
          <p:cNvPr id="41" name="Flowchart: Stored Data 40">
            <a:extLst>
              <a:ext uri="{FF2B5EF4-FFF2-40B4-BE49-F238E27FC236}">
                <a16:creationId xmlns:a16="http://schemas.microsoft.com/office/drawing/2014/main" id="{1D4A50C7-CA85-4CA7-8220-C21C57F615F7}"/>
              </a:ext>
            </a:extLst>
          </p:cNvPr>
          <p:cNvSpPr/>
          <p:nvPr/>
        </p:nvSpPr>
        <p:spPr>
          <a:xfrm rot="16352651">
            <a:off x="2888854" y="1332820"/>
            <a:ext cx="456530" cy="4115086"/>
          </a:xfrm>
          <a:prstGeom prst="flowChartOnlineStorage">
            <a:avLst/>
          </a:prstGeom>
          <a:solidFill>
            <a:schemeClr val="tx1"/>
          </a:solidFill>
          <a:ln>
            <a:noFill/>
          </a:ln>
          <a:effectLst>
            <a:softEdge rad="2286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N" sz="1350" dirty="0"/>
          </a:p>
        </p:txBody>
      </p:sp>
      <p:sp>
        <p:nvSpPr>
          <p:cNvPr id="114" name="Google Shape;564;p45">
            <a:extLst>
              <a:ext uri="{FF2B5EF4-FFF2-40B4-BE49-F238E27FC236}">
                <a16:creationId xmlns:a16="http://schemas.microsoft.com/office/drawing/2014/main" id="{557C9EF3-E6A9-41A3-99B3-B039F6DF8263}"/>
              </a:ext>
            </a:extLst>
          </p:cNvPr>
          <p:cNvSpPr/>
          <p:nvPr/>
        </p:nvSpPr>
        <p:spPr>
          <a:xfrm rot="20914103">
            <a:off x="1757006" y="2058261"/>
            <a:ext cx="3102141" cy="3378810"/>
          </a:xfrm>
          <a:custGeom>
            <a:avLst/>
            <a:gdLst/>
            <a:ahLst/>
            <a:cxnLst/>
            <a:rect l="l" t="t" r="r" b="b"/>
            <a:pathLst>
              <a:path w="16216" h="15253" extrusionOk="0">
                <a:moveTo>
                  <a:pt x="13952" y="466"/>
                </a:moveTo>
                <a:cubicBezTo>
                  <a:pt x="14137" y="466"/>
                  <a:pt x="14323" y="470"/>
                  <a:pt x="14504" y="478"/>
                </a:cubicBezTo>
                <a:cubicBezTo>
                  <a:pt x="14762" y="493"/>
                  <a:pt x="15367" y="1205"/>
                  <a:pt x="15428" y="1462"/>
                </a:cubicBezTo>
                <a:cubicBezTo>
                  <a:pt x="15655" y="2355"/>
                  <a:pt x="15534" y="3264"/>
                  <a:pt x="15594" y="4172"/>
                </a:cubicBezTo>
                <a:cubicBezTo>
                  <a:pt x="15610" y="4505"/>
                  <a:pt x="15549" y="4853"/>
                  <a:pt x="15579" y="5035"/>
                </a:cubicBezTo>
                <a:cubicBezTo>
                  <a:pt x="15579" y="5777"/>
                  <a:pt x="15534" y="6352"/>
                  <a:pt x="15625" y="6912"/>
                </a:cubicBezTo>
                <a:cubicBezTo>
                  <a:pt x="15731" y="7866"/>
                  <a:pt x="15700" y="8790"/>
                  <a:pt x="15746" y="9728"/>
                </a:cubicBezTo>
                <a:cubicBezTo>
                  <a:pt x="15776" y="10606"/>
                  <a:pt x="15806" y="11515"/>
                  <a:pt x="15700" y="12378"/>
                </a:cubicBezTo>
                <a:cubicBezTo>
                  <a:pt x="15670" y="12756"/>
                  <a:pt x="15625" y="13195"/>
                  <a:pt x="15443" y="13559"/>
                </a:cubicBezTo>
                <a:cubicBezTo>
                  <a:pt x="15367" y="13695"/>
                  <a:pt x="15155" y="13771"/>
                  <a:pt x="15049" y="13892"/>
                </a:cubicBezTo>
                <a:cubicBezTo>
                  <a:pt x="14550" y="14497"/>
                  <a:pt x="13853" y="14497"/>
                  <a:pt x="13187" y="14558"/>
                </a:cubicBezTo>
                <a:cubicBezTo>
                  <a:pt x="12627" y="14618"/>
                  <a:pt x="12037" y="14649"/>
                  <a:pt x="11461" y="14649"/>
                </a:cubicBezTo>
                <a:cubicBezTo>
                  <a:pt x="10772" y="14649"/>
                  <a:pt x="10095" y="14730"/>
                  <a:pt x="9409" y="14730"/>
                </a:cubicBezTo>
                <a:cubicBezTo>
                  <a:pt x="9311" y="14730"/>
                  <a:pt x="9213" y="14728"/>
                  <a:pt x="9115" y="14724"/>
                </a:cubicBezTo>
                <a:cubicBezTo>
                  <a:pt x="8874" y="14719"/>
                  <a:pt x="8630" y="14713"/>
                  <a:pt x="8384" y="14713"/>
                </a:cubicBezTo>
                <a:cubicBezTo>
                  <a:pt x="7979" y="14713"/>
                  <a:pt x="7572" y="14728"/>
                  <a:pt x="7177" y="14785"/>
                </a:cubicBezTo>
                <a:cubicBezTo>
                  <a:pt x="7097" y="14797"/>
                  <a:pt x="7017" y="14801"/>
                  <a:pt x="6937" y="14801"/>
                </a:cubicBezTo>
                <a:cubicBezTo>
                  <a:pt x="6714" y="14801"/>
                  <a:pt x="6491" y="14768"/>
                  <a:pt x="6276" y="14768"/>
                </a:cubicBezTo>
                <a:cubicBezTo>
                  <a:pt x="6170" y="14768"/>
                  <a:pt x="6066" y="14776"/>
                  <a:pt x="5966" y="14800"/>
                </a:cubicBezTo>
                <a:cubicBezTo>
                  <a:pt x="5803" y="14841"/>
                  <a:pt x="5645" y="14855"/>
                  <a:pt x="5490" y="14855"/>
                </a:cubicBezTo>
                <a:cubicBezTo>
                  <a:pt x="5242" y="14855"/>
                  <a:pt x="5003" y="14819"/>
                  <a:pt x="4769" y="14800"/>
                </a:cubicBezTo>
                <a:cubicBezTo>
                  <a:pt x="4672" y="14794"/>
                  <a:pt x="4574" y="14792"/>
                  <a:pt x="4474" y="14792"/>
                </a:cubicBezTo>
                <a:cubicBezTo>
                  <a:pt x="4353" y="14792"/>
                  <a:pt x="4232" y="14795"/>
                  <a:pt x="4109" y="14795"/>
                </a:cubicBezTo>
                <a:cubicBezTo>
                  <a:pt x="3848" y="14795"/>
                  <a:pt x="3585" y="14783"/>
                  <a:pt x="3331" y="14709"/>
                </a:cubicBezTo>
                <a:cubicBezTo>
                  <a:pt x="3044" y="14634"/>
                  <a:pt x="2741" y="14679"/>
                  <a:pt x="2438" y="14634"/>
                </a:cubicBezTo>
                <a:cubicBezTo>
                  <a:pt x="2181" y="14618"/>
                  <a:pt x="1984" y="14452"/>
                  <a:pt x="1802" y="14300"/>
                </a:cubicBezTo>
                <a:cubicBezTo>
                  <a:pt x="985" y="13710"/>
                  <a:pt x="833" y="12832"/>
                  <a:pt x="773" y="11954"/>
                </a:cubicBezTo>
                <a:cubicBezTo>
                  <a:pt x="727" y="11288"/>
                  <a:pt x="727" y="10606"/>
                  <a:pt x="742" y="9940"/>
                </a:cubicBezTo>
                <a:cubicBezTo>
                  <a:pt x="773" y="8850"/>
                  <a:pt x="727" y="7745"/>
                  <a:pt x="651" y="6655"/>
                </a:cubicBezTo>
                <a:cubicBezTo>
                  <a:pt x="545" y="5459"/>
                  <a:pt x="651" y="4248"/>
                  <a:pt x="682" y="3036"/>
                </a:cubicBezTo>
                <a:cubicBezTo>
                  <a:pt x="697" y="2567"/>
                  <a:pt x="773" y="2052"/>
                  <a:pt x="1030" y="1613"/>
                </a:cubicBezTo>
                <a:cubicBezTo>
                  <a:pt x="1196" y="1280"/>
                  <a:pt x="1514" y="1099"/>
                  <a:pt x="1832" y="977"/>
                </a:cubicBezTo>
                <a:cubicBezTo>
                  <a:pt x="2311" y="774"/>
                  <a:pt x="2817" y="613"/>
                  <a:pt x="3338" y="613"/>
                </a:cubicBezTo>
                <a:cubicBezTo>
                  <a:pt x="3361" y="613"/>
                  <a:pt x="3384" y="613"/>
                  <a:pt x="3407" y="614"/>
                </a:cubicBezTo>
                <a:cubicBezTo>
                  <a:pt x="3997" y="629"/>
                  <a:pt x="4558" y="675"/>
                  <a:pt x="5148" y="675"/>
                </a:cubicBezTo>
                <a:cubicBezTo>
                  <a:pt x="5678" y="675"/>
                  <a:pt x="6208" y="675"/>
                  <a:pt x="6738" y="644"/>
                </a:cubicBezTo>
                <a:lnTo>
                  <a:pt x="8842" y="599"/>
                </a:lnTo>
                <a:cubicBezTo>
                  <a:pt x="9205" y="599"/>
                  <a:pt x="9569" y="560"/>
                  <a:pt x="9924" y="560"/>
                </a:cubicBezTo>
                <a:cubicBezTo>
                  <a:pt x="10013" y="560"/>
                  <a:pt x="10102" y="563"/>
                  <a:pt x="10190" y="569"/>
                </a:cubicBezTo>
                <a:cubicBezTo>
                  <a:pt x="10412" y="591"/>
                  <a:pt x="10628" y="601"/>
                  <a:pt x="10842" y="601"/>
                </a:cubicBezTo>
                <a:cubicBezTo>
                  <a:pt x="11210" y="601"/>
                  <a:pt x="11572" y="571"/>
                  <a:pt x="11946" y="523"/>
                </a:cubicBezTo>
                <a:cubicBezTo>
                  <a:pt x="12259" y="483"/>
                  <a:pt x="12585" y="476"/>
                  <a:pt x="12911" y="476"/>
                </a:cubicBezTo>
                <a:cubicBezTo>
                  <a:pt x="13074" y="476"/>
                  <a:pt x="13238" y="478"/>
                  <a:pt x="13399" y="478"/>
                </a:cubicBezTo>
                <a:cubicBezTo>
                  <a:pt x="13581" y="470"/>
                  <a:pt x="13766" y="466"/>
                  <a:pt x="13952" y="466"/>
                </a:cubicBezTo>
                <a:close/>
                <a:moveTo>
                  <a:pt x="13590" y="0"/>
                </a:moveTo>
                <a:cubicBezTo>
                  <a:pt x="13172" y="0"/>
                  <a:pt x="12755" y="31"/>
                  <a:pt x="12339" y="39"/>
                </a:cubicBezTo>
                <a:cubicBezTo>
                  <a:pt x="11840" y="69"/>
                  <a:pt x="11340" y="114"/>
                  <a:pt x="10841" y="145"/>
                </a:cubicBezTo>
                <a:cubicBezTo>
                  <a:pt x="10295" y="160"/>
                  <a:pt x="9766" y="160"/>
                  <a:pt x="9221" y="175"/>
                </a:cubicBezTo>
                <a:cubicBezTo>
                  <a:pt x="8630" y="190"/>
                  <a:pt x="8040" y="236"/>
                  <a:pt x="7449" y="236"/>
                </a:cubicBezTo>
                <a:cubicBezTo>
                  <a:pt x="7212" y="241"/>
                  <a:pt x="6973" y="242"/>
                  <a:pt x="6734" y="242"/>
                </a:cubicBezTo>
                <a:cubicBezTo>
                  <a:pt x="6255" y="242"/>
                  <a:pt x="5774" y="236"/>
                  <a:pt x="5299" y="236"/>
                </a:cubicBezTo>
                <a:cubicBezTo>
                  <a:pt x="4906" y="236"/>
                  <a:pt x="4505" y="249"/>
                  <a:pt x="4107" y="249"/>
                </a:cubicBezTo>
                <a:cubicBezTo>
                  <a:pt x="3908" y="249"/>
                  <a:pt x="3710" y="246"/>
                  <a:pt x="3513" y="236"/>
                </a:cubicBezTo>
                <a:cubicBezTo>
                  <a:pt x="3255" y="217"/>
                  <a:pt x="2992" y="189"/>
                  <a:pt x="2734" y="189"/>
                </a:cubicBezTo>
                <a:cubicBezTo>
                  <a:pt x="2354" y="189"/>
                  <a:pt x="1984" y="250"/>
                  <a:pt x="1651" y="493"/>
                </a:cubicBezTo>
                <a:cubicBezTo>
                  <a:pt x="1302" y="750"/>
                  <a:pt x="788" y="826"/>
                  <a:pt x="682" y="1280"/>
                </a:cubicBezTo>
                <a:cubicBezTo>
                  <a:pt x="591" y="1659"/>
                  <a:pt x="379" y="1992"/>
                  <a:pt x="303" y="2385"/>
                </a:cubicBezTo>
                <a:cubicBezTo>
                  <a:pt x="197" y="2946"/>
                  <a:pt x="197" y="3491"/>
                  <a:pt x="167" y="4036"/>
                </a:cubicBezTo>
                <a:cubicBezTo>
                  <a:pt x="152" y="4157"/>
                  <a:pt x="243" y="4278"/>
                  <a:pt x="212" y="4354"/>
                </a:cubicBezTo>
                <a:cubicBezTo>
                  <a:pt x="76" y="4656"/>
                  <a:pt x="167" y="5005"/>
                  <a:pt x="91" y="5323"/>
                </a:cubicBezTo>
                <a:cubicBezTo>
                  <a:pt x="0" y="5671"/>
                  <a:pt x="61" y="6064"/>
                  <a:pt x="76" y="6428"/>
                </a:cubicBezTo>
                <a:cubicBezTo>
                  <a:pt x="106" y="6852"/>
                  <a:pt x="152" y="7291"/>
                  <a:pt x="152" y="7730"/>
                </a:cubicBezTo>
                <a:cubicBezTo>
                  <a:pt x="152" y="8108"/>
                  <a:pt x="318" y="8487"/>
                  <a:pt x="228" y="8820"/>
                </a:cubicBezTo>
                <a:cubicBezTo>
                  <a:pt x="106" y="9259"/>
                  <a:pt x="258" y="9683"/>
                  <a:pt x="228" y="10107"/>
                </a:cubicBezTo>
                <a:cubicBezTo>
                  <a:pt x="182" y="10410"/>
                  <a:pt x="76" y="10758"/>
                  <a:pt x="182" y="11076"/>
                </a:cubicBezTo>
                <a:cubicBezTo>
                  <a:pt x="243" y="11288"/>
                  <a:pt x="137" y="11575"/>
                  <a:pt x="182" y="11681"/>
                </a:cubicBezTo>
                <a:cubicBezTo>
                  <a:pt x="334" y="12045"/>
                  <a:pt x="243" y="12423"/>
                  <a:pt x="303" y="12771"/>
                </a:cubicBezTo>
                <a:cubicBezTo>
                  <a:pt x="409" y="13559"/>
                  <a:pt x="833" y="14088"/>
                  <a:pt x="1363" y="14573"/>
                </a:cubicBezTo>
                <a:cubicBezTo>
                  <a:pt x="2044" y="15224"/>
                  <a:pt x="2938" y="15179"/>
                  <a:pt x="3770" y="15224"/>
                </a:cubicBezTo>
                <a:cubicBezTo>
                  <a:pt x="4277" y="15241"/>
                  <a:pt x="4784" y="15253"/>
                  <a:pt x="5290" y="15253"/>
                </a:cubicBezTo>
                <a:cubicBezTo>
                  <a:pt x="5707" y="15253"/>
                  <a:pt x="6124" y="15244"/>
                  <a:pt x="6541" y="15224"/>
                </a:cubicBezTo>
                <a:cubicBezTo>
                  <a:pt x="7120" y="15182"/>
                  <a:pt x="7697" y="15173"/>
                  <a:pt x="8273" y="15173"/>
                </a:cubicBezTo>
                <a:cubicBezTo>
                  <a:pt x="8693" y="15173"/>
                  <a:pt x="9112" y="15178"/>
                  <a:pt x="9531" y="15178"/>
                </a:cubicBezTo>
                <a:cubicBezTo>
                  <a:pt x="9993" y="15178"/>
                  <a:pt x="10455" y="15172"/>
                  <a:pt x="10916" y="15148"/>
                </a:cubicBezTo>
                <a:cubicBezTo>
                  <a:pt x="11749" y="15103"/>
                  <a:pt x="12582" y="15088"/>
                  <a:pt x="13414" y="14997"/>
                </a:cubicBezTo>
                <a:cubicBezTo>
                  <a:pt x="15352" y="14770"/>
                  <a:pt x="15912" y="13695"/>
                  <a:pt x="16094" y="12196"/>
                </a:cubicBezTo>
                <a:cubicBezTo>
                  <a:pt x="16215" y="11091"/>
                  <a:pt x="16064" y="9986"/>
                  <a:pt x="15988" y="8865"/>
                </a:cubicBezTo>
                <a:cubicBezTo>
                  <a:pt x="15897" y="7457"/>
                  <a:pt x="15988" y="6049"/>
                  <a:pt x="16018" y="4641"/>
                </a:cubicBezTo>
                <a:cubicBezTo>
                  <a:pt x="16033" y="3733"/>
                  <a:pt x="16018" y="2840"/>
                  <a:pt x="16018" y="1810"/>
                </a:cubicBezTo>
                <a:cubicBezTo>
                  <a:pt x="16094" y="1144"/>
                  <a:pt x="15458" y="236"/>
                  <a:pt x="14671" y="99"/>
                </a:cubicBezTo>
                <a:cubicBezTo>
                  <a:pt x="14308" y="23"/>
                  <a:pt x="13948" y="0"/>
                  <a:pt x="1359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Flowchart: Stored Data 39">
            <a:extLst>
              <a:ext uri="{FF2B5EF4-FFF2-40B4-BE49-F238E27FC236}">
                <a16:creationId xmlns:a16="http://schemas.microsoft.com/office/drawing/2014/main" id="{D5AB3F7F-7D10-430D-87E6-2F33B4A6B4BA}"/>
              </a:ext>
            </a:extLst>
          </p:cNvPr>
          <p:cNvSpPr/>
          <p:nvPr/>
        </p:nvSpPr>
        <p:spPr>
          <a:xfrm rot="16352651">
            <a:off x="2796008" y="1186658"/>
            <a:ext cx="683002" cy="3953264"/>
          </a:xfrm>
          <a:prstGeom prst="flowChartOnlineStorage">
            <a:avLst/>
          </a:prstGeom>
          <a:solidFill>
            <a:schemeClr val="bg1">
              <a:lumMod val="75000"/>
            </a:schemeClr>
          </a:solidFill>
          <a:ln>
            <a:noFill/>
          </a:ln>
          <a:effectLst>
            <a:outerShdw blurRad="50800" dist="127000" dir="16200000" sx="96000" sy="96000" rotWithShape="0">
              <a:prstClr val="black">
                <a:alpha val="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N" sz="1350" dirty="0"/>
          </a:p>
        </p:txBody>
      </p:sp>
      <p:sp>
        <p:nvSpPr>
          <p:cNvPr id="43" name="Flowchart: Stored Data 42">
            <a:extLst>
              <a:ext uri="{FF2B5EF4-FFF2-40B4-BE49-F238E27FC236}">
                <a16:creationId xmlns:a16="http://schemas.microsoft.com/office/drawing/2014/main" id="{E9EA6429-93DB-48A3-AF58-A6B868B8E774}"/>
              </a:ext>
            </a:extLst>
          </p:cNvPr>
          <p:cNvSpPr/>
          <p:nvPr/>
        </p:nvSpPr>
        <p:spPr>
          <a:xfrm rot="16352651">
            <a:off x="2841811" y="1515621"/>
            <a:ext cx="456530" cy="4883409"/>
          </a:xfrm>
          <a:prstGeom prst="flowChartOnlineStorage">
            <a:avLst/>
          </a:prstGeom>
          <a:solidFill>
            <a:schemeClr val="tx1"/>
          </a:solidFill>
          <a:ln>
            <a:noFill/>
          </a:ln>
          <a:effectLst>
            <a:softEdge rad="2286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N" sz="1350" dirty="0"/>
          </a:p>
        </p:txBody>
      </p:sp>
      <p:sp>
        <p:nvSpPr>
          <p:cNvPr id="42" name="Flowchart: Stored Data 41">
            <a:extLst>
              <a:ext uri="{FF2B5EF4-FFF2-40B4-BE49-F238E27FC236}">
                <a16:creationId xmlns:a16="http://schemas.microsoft.com/office/drawing/2014/main" id="{AE14C3DD-D85D-4E0B-B88D-4088B18988E2}"/>
              </a:ext>
            </a:extLst>
          </p:cNvPr>
          <p:cNvSpPr/>
          <p:nvPr/>
        </p:nvSpPr>
        <p:spPr>
          <a:xfrm rot="16352651">
            <a:off x="2751933" y="1514559"/>
            <a:ext cx="766004" cy="4313297"/>
          </a:xfrm>
          <a:prstGeom prst="flowChartOnlineStorage">
            <a:avLst/>
          </a:prstGeom>
          <a:solidFill>
            <a:schemeClr val="bg1">
              <a:lumMod val="75000"/>
            </a:schemeClr>
          </a:solidFill>
          <a:ln>
            <a:noFill/>
          </a:ln>
          <a:effectLst>
            <a:outerShdw blurRad="50800" dist="127000" dir="16200000" sx="96000" sy="96000" rotWithShape="0">
              <a:prstClr val="black">
                <a:alpha val="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N" sz="1350" dirty="0"/>
          </a:p>
        </p:txBody>
      </p:sp>
      <p:sp>
        <p:nvSpPr>
          <p:cNvPr id="46" name="Flowchart: Stored Data 45">
            <a:extLst>
              <a:ext uri="{FF2B5EF4-FFF2-40B4-BE49-F238E27FC236}">
                <a16:creationId xmlns:a16="http://schemas.microsoft.com/office/drawing/2014/main" id="{E8250D50-D237-4E0A-9ECD-3748C515FA38}"/>
              </a:ext>
            </a:extLst>
          </p:cNvPr>
          <p:cNvSpPr/>
          <p:nvPr/>
        </p:nvSpPr>
        <p:spPr>
          <a:xfrm rot="16352651">
            <a:off x="2841811" y="1972154"/>
            <a:ext cx="456530" cy="4883409"/>
          </a:xfrm>
          <a:prstGeom prst="flowChartOnlineStorage">
            <a:avLst/>
          </a:prstGeom>
          <a:solidFill>
            <a:schemeClr val="tx1"/>
          </a:solidFill>
          <a:ln>
            <a:noFill/>
          </a:ln>
          <a:effectLst>
            <a:softEdge rad="2286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N" sz="1350" dirty="0"/>
          </a:p>
        </p:txBody>
      </p:sp>
      <p:sp>
        <p:nvSpPr>
          <p:cNvPr id="44" name="Flowchart: Stored Data 43">
            <a:extLst>
              <a:ext uri="{FF2B5EF4-FFF2-40B4-BE49-F238E27FC236}">
                <a16:creationId xmlns:a16="http://schemas.microsoft.com/office/drawing/2014/main" id="{9282E130-EF25-48E7-BF24-B330C167CEBF}"/>
              </a:ext>
            </a:extLst>
          </p:cNvPr>
          <p:cNvSpPr/>
          <p:nvPr/>
        </p:nvSpPr>
        <p:spPr>
          <a:xfrm rot="16352651">
            <a:off x="2758223" y="1901312"/>
            <a:ext cx="753424" cy="4651887"/>
          </a:xfrm>
          <a:prstGeom prst="flowChartOnlineStorage">
            <a:avLst/>
          </a:prstGeom>
          <a:solidFill>
            <a:schemeClr val="bg1">
              <a:lumMod val="75000"/>
            </a:schemeClr>
          </a:solidFill>
          <a:ln>
            <a:noFill/>
          </a:ln>
          <a:effectLst>
            <a:outerShdw blurRad="50800" dist="127000" dir="16200000" sx="96000" sy="96000" rotWithShape="0">
              <a:prstClr val="black">
                <a:alpha val="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dirty="0"/>
          </a:p>
        </p:txBody>
      </p:sp>
      <p:sp>
        <p:nvSpPr>
          <p:cNvPr id="45" name="TextBox 44">
            <a:extLst>
              <a:ext uri="{FF2B5EF4-FFF2-40B4-BE49-F238E27FC236}">
                <a16:creationId xmlns:a16="http://schemas.microsoft.com/office/drawing/2014/main" id="{E13616F8-8F97-4920-97E4-753AB3502A13}"/>
              </a:ext>
            </a:extLst>
          </p:cNvPr>
          <p:cNvSpPr txBox="1"/>
          <p:nvPr/>
        </p:nvSpPr>
        <p:spPr>
          <a:xfrm rot="200350">
            <a:off x="1282362" y="2997721"/>
            <a:ext cx="3669531" cy="323165"/>
          </a:xfrm>
          <a:prstGeom prst="rect">
            <a:avLst/>
          </a:prstGeom>
          <a:solidFill>
            <a:schemeClr val="bg1">
              <a:lumMod val="75000"/>
            </a:schemeClr>
          </a:solidFill>
        </p:spPr>
        <p:txBody>
          <a:bodyPr wrap="none" rtlCol="0">
            <a:spAutoFit/>
          </a:bodyPr>
          <a:lstStyle/>
          <a:p>
            <a:r>
              <a:rPr lang="en-US" sz="1500" dirty="0">
                <a:solidFill>
                  <a:schemeClr val="bg1"/>
                </a:solidFill>
                <a:latin typeface="Cambria" panose="02040503050406030204" pitchFamily="18" charset="0"/>
                <a:ea typeface="Cambria" panose="02040503050406030204" pitchFamily="18" charset="0"/>
              </a:rPr>
              <a:t>Soil Indicators based on land management</a:t>
            </a:r>
            <a:endParaRPr lang="en-IN" sz="1500" dirty="0">
              <a:solidFill>
                <a:schemeClr val="bg1"/>
              </a:solidFill>
              <a:latin typeface="Cambria" panose="02040503050406030204" pitchFamily="18" charset="0"/>
              <a:ea typeface="Cambria" panose="02040503050406030204" pitchFamily="18" charset="0"/>
            </a:endParaRPr>
          </a:p>
        </p:txBody>
      </p:sp>
      <p:sp>
        <p:nvSpPr>
          <p:cNvPr id="52" name="TextBox 51">
            <a:extLst>
              <a:ext uri="{FF2B5EF4-FFF2-40B4-BE49-F238E27FC236}">
                <a16:creationId xmlns:a16="http://schemas.microsoft.com/office/drawing/2014/main" id="{867E6E99-650C-4B61-B502-584D0185950F}"/>
              </a:ext>
            </a:extLst>
          </p:cNvPr>
          <p:cNvSpPr txBox="1"/>
          <p:nvPr/>
        </p:nvSpPr>
        <p:spPr>
          <a:xfrm rot="200350">
            <a:off x="1723140" y="3518548"/>
            <a:ext cx="2693879" cy="323165"/>
          </a:xfrm>
          <a:prstGeom prst="rect">
            <a:avLst/>
          </a:prstGeom>
          <a:noFill/>
        </p:spPr>
        <p:txBody>
          <a:bodyPr wrap="none" rtlCol="0">
            <a:spAutoFit/>
          </a:bodyPr>
          <a:lstStyle/>
          <a:p>
            <a:r>
              <a:rPr lang="en-US" sz="1500" dirty="0">
                <a:solidFill>
                  <a:schemeClr val="bg1"/>
                </a:solidFill>
                <a:latin typeface="Cambria" panose="02040503050406030204" pitchFamily="18" charset="0"/>
                <a:ea typeface="Cambria" panose="02040503050406030204" pitchFamily="18" charset="0"/>
              </a:rPr>
              <a:t>Principal Component Analyses</a:t>
            </a:r>
            <a:endParaRPr lang="en-IN" sz="1500" dirty="0">
              <a:solidFill>
                <a:schemeClr val="bg1"/>
              </a:solidFill>
              <a:latin typeface="Cambria" panose="02040503050406030204" pitchFamily="18" charset="0"/>
              <a:ea typeface="Cambria" panose="02040503050406030204" pitchFamily="18" charset="0"/>
            </a:endParaRPr>
          </a:p>
        </p:txBody>
      </p:sp>
      <p:sp>
        <p:nvSpPr>
          <p:cNvPr id="47" name="Flowchart: Stored Data 46">
            <a:extLst>
              <a:ext uri="{FF2B5EF4-FFF2-40B4-BE49-F238E27FC236}">
                <a16:creationId xmlns:a16="http://schemas.microsoft.com/office/drawing/2014/main" id="{885637F5-138E-450C-B86D-C07F809C962E}"/>
              </a:ext>
            </a:extLst>
          </p:cNvPr>
          <p:cNvSpPr/>
          <p:nvPr/>
        </p:nvSpPr>
        <p:spPr>
          <a:xfrm rot="16352651">
            <a:off x="2759539" y="2190623"/>
            <a:ext cx="628718" cy="4883409"/>
          </a:xfrm>
          <a:prstGeom prst="flowChartOnlineStorage">
            <a:avLst/>
          </a:prstGeom>
          <a:solidFill>
            <a:schemeClr val="bg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N" sz="1350" dirty="0"/>
          </a:p>
        </p:txBody>
      </p:sp>
      <p:sp>
        <p:nvSpPr>
          <p:cNvPr id="53" name="TextBox 52">
            <a:extLst>
              <a:ext uri="{FF2B5EF4-FFF2-40B4-BE49-F238E27FC236}">
                <a16:creationId xmlns:a16="http://schemas.microsoft.com/office/drawing/2014/main" id="{968BD44B-80A4-4044-AB41-A17D0572078F}"/>
              </a:ext>
            </a:extLst>
          </p:cNvPr>
          <p:cNvSpPr txBox="1"/>
          <p:nvPr/>
        </p:nvSpPr>
        <p:spPr>
          <a:xfrm rot="200350">
            <a:off x="2091844" y="4039375"/>
            <a:ext cx="1878143" cy="323165"/>
          </a:xfrm>
          <a:prstGeom prst="rect">
            <a:avLst/>
          </a:prstGeom>
          <a:noFill/>
        </p:spPr>
        <p:txBody>
          <a:bodyPr wrap="none" rtlCol="0">
            <a:spAutoFit/>
          </a:bodyPr>
          <a:lstStyle/>
          <a:p>
            <a:r>
              <a:rPr lang="en-US" sz="1500" dirty="0">
                <a:solidFill>
                  <a:schemeClr val="bg1"/>
                </a:solidFill>
                <a:latin typeface="Cambria" panose="02040503050406030204" pitchFamily="18" charset="0"/>
                <a:ea typeface="Cambria" panose="02040503050406030204" pitchFamily="18" charset="0"/>
              </a:rPr>
              <a:t>Scoring of the values</a:t>
            </a:r>
            <a:endParaRPr lang="en-IN" sz="1500" dirty="0">
              <a:solidFill>
                <a:schemeClr val="bg1"/>
              </a:solidFill>
              <a:latin typeface="Cambria" panose="02040503050406030204" pitchFamily="18" charset="0"/>
              <a:ea typeface="Cambria" panose="02040503050406030204" pitchFamily="18" charset="0"/>
            </a:endParaRPr>
          </a:p>
        </p:txBody>
      </p:sp>
      <p:sp>
        <p:nvSpPr>
          <p:cNvPr id="54" name="TextBox 53">
            <a:extLst>
              <a:ext uri="{FF2B5EF4-FFF2-40B4-BE49-F238E27FC236}">
                <a16:creationId xmlns:a16="http://schemas.microsoft.com/office/drawing/2014/main" id="{024873BC-074E-493E-B84D-46B30C41AEB5}"/>
              </a:ext>
            </a:extLst>
          </p:cNvPr>
          <p:cNvSpPr txBox="1"/>
          <p:nvPr/>
        </p:nvSpPr>
        <p:spPr>
          <a:xfrm rot="200350">
            <a:off x="1717696" y="4510557"/>
            <a:ext cx="2569293" cy="323165"/>
          </a:xfrm>
          <a:prstGeom prst="rect">
            <a:avLst/>
          </a:prstGeom>
          <a:noFill/>
        </p:spPr>
        <p:txBody>
          <a:bodyPr wrap="none" rtlCol="0">
            <a:spAutoFit/>
          </a:bodyPr>
          <a:lstStyle/>
          <a:p>
            <a:r>
              <a:rPr lang="en-US" sz="1500" dirty="0">
                <a:solidFill>
                  <a:schemeClr val="bg1"/>
                </a:solidFill>
                <a:latin typeface="Cambria" panose="02040503050406030204" pitchFamily="18" charset="0"/>
                <a:ea typeface="Cambria" panose="02040503050406030204" pitchFamily="18" charset="0"/>
              </a:rPr>
              <a:t>Soil Quality Index calculation</a:t>
            </a:r>
            <a:endParaRPr lang="en-IN" sz="1500" dirty="0">
              <a:solidFill>
                <a:schemeClr val="bg1"/>
              </a:solidFill>
              <a:latin typeface="Cambria" panose="02040503050406030204" pitchFamily="18" charset="0"/>
              <a:ea typeface="Cambria" panose="02040503050406030204" pitchFamily="18" charset="0"/>
            </a:endParaRPr>
          </a:p>
        </p:txBody>
      </p:sp>
      <p:sp>
        <p:nvSpPr>
          <p:cNvPr id="69" name="Isosceles Triangle 22">
            <a:extLst>
              <a:ext uri="{FF2B5EF4-FFF2-40B4-BE49-F238E27FC236}">
                <a16:creationId xmlns:a16="http://schemas.microsoft.com/office/drawing/2014/main" id="{770CAF91-F19A-4050-9497-2923DF779964}"/>
              </a:ext>
            </a:extLst>
          </p:cNvPr>
          <p:cNvSpPr/>
          <p:nvPr/>
        </p:nvSpPr>
        <p:spPr>
          <a:xfrm>
            <a:off x="10731986" y="3025100"/>
            <a:ext cx="475859" cy="202702"/>
          </a:xfrm>
          <a:custGeom>
            <a:avLst/>
            <a:gdLst>
              <a:gd name="connsiteX0" fmla="*/ 0 w 653528"/>
              <a:gd name="connsiteY0" fmla="*/ 403996 h 403996"/>
              <a:gd name="connsiteX1" fmla="*/ 0 w 653528"/>
              <a:gd name="connsiteY1" fmla="*/ 0 h 403996"/>
              <a:gd name="connsiteX2" fmla="*/ 653528 w 653528"/>
              <a:gd name="connsiteY2" fmla="*/ 403996 h 403996"/>
              <a:gd name="connsiteX3" fmla="*/ 0 w 653528"/>
              <a:gd name="connsiteY3" fmla="*/ 403996 h 403996"/>
              <a:gd name="connsiteX0" fmla="*/ 0 w 640828"/>
              <a:gd name="connsiteY0" fmla="*/ 403996 h 410346"/>
              <a:gd name="connsiteX1" fmla="*/ 0 w 640828"/>
              <a:gd name="connsiteY1" fmla="*/ 0 h 410346"/>
              <a:gd name="connsiteX2" fmla="*/ 640828 w 640828"/>
              <a:gd name="connsiteY2" fmla="*/ 410346 h 410346"/>
              <a:gd name="connsiteX3" fmla="*/ 0 w 640828"/>
              <a:gd name="connsiteY3" fmla="*/ 403996 h 410346"/>
              <a:gd name="connsiteX0" fmla="*/ 0 w 640828"/>
              <a:gd name="connsiteY0" fmla="*/ 403996 h 442139"/>
              <a:gd name="connsiteX1" fmla="*/ 0 w 640828"/>
              <a:gd name="connsiteY1" fmla="*/ 0 h 442139"/>
              <a:gd name="connsiteX2" fmla="*/ 640828 w 640828"/>
              <a:gd name="connsiteY2" fmla="*/ 410346 h 442139"/>
              <a:gd name="connsiteX3" fmla="*/ 0 w 640828"/>
              <a:gd name="connsiteY3" fmla="*/ 403996 h 442139"/>
              <a:gd name="connsiteX0" fmla="*/ 0 w 640828"/>
              <a:gd name="connsiteY0" fmla="*/ 403996 h 466704"/>
              <a:gd name="connsiteX1" fmla="*/ 0 w 640828"/>
              <a:gd name="connsiteY1" fmla="*/ 0 h 466704"/>
              <a:gd name="connsiteX2" fmla="*/ 640828 w 640828"/>
              <a:gd name="connsiteY2" fmla="*/ 410346 h 466704"/>
              <a:gd name="connsiteX3" fmla="*/ 0 w 640828"/>
              <a:gd name="connsiteY3" fmla="*/ 403996 h 466704"/>
              <a:gd name="connsiteX0" fmla="*/ 0 w 640828"/>
              <a:gd name="connsiteY0" fmla="*/ 403996 h 466704"/>
              <a:gd name="connsiteX1" fmla="*/ 0 w 640828"/>
              <a:gd name="connsiteY1" fmla="*/ 0 h 466704"/>
              <a:gd name="connsiteX2" fmla="*/ 640828 w 640828"/>
              <a:gd name="connsiteY2" fmla="*/ 410346 h 466704"/>
              <a:gd name="connsiteX3" fmla="*/ 0 w 640828"/>
              <a:gd name="connsiteY3" fmla="*/ 403996 h 466704"/>
              <a:gd name="connsiteX0" fmla="*/ 0 w 640828"/>
              <a:gd name="connsiteY0" fmla="*/ 403996 h 466704"/>
              <a:gd name="connsiteX1" fmla="*/ 0 w 640828"/>
              <a:gd name="connsiteY1" fmla="*/ 0 h 466704"/>
              <a:gd name="connsiteX2" fmla="*/ 640828 w 640828"/>
              <a:gd name="connsiteY2" fmla="*/ 410346 h 466704"/>
              <a:gd name="connsiteX3" fmla="*/ 0 w 640828"/>
              <a:gd name="connsiteY3" fmla="*/ 403996 h 466704"/>
              <a:gd name="connsiteX0" fmla="*/ 0 w 634478"/>
              <a:gd name="connsiteY0" fmla="*/ 403996 h 470006"/>
              <a:gd name="connsiteX1" fmla="*/ 0 w 634478"/>
              <a:gd name="connsiteY1" fmla="*/ 0 h 470006"/>
              <a:gd name="connsiteX2" fmla="*/ 634478 w 634478"/>
              <a:gd name="connsiteY2" fmla="*/ 416696 h 470006"/>
              <a:gd name="connsiteX3" fmla="*/ 0 w 634478"/>
              <a:gd name="connsiteY3" fmla="*/ 403996 h 470006"/>
              <a:gd name="connsiteX0" fmla="*/ 0 w 634478"/>
              <a:gd name="connsiteY0" fmla="*/ 403996 h 484419"/>
              <a:gd name="connsiteX1" fmla="*/ 0 w 634478"/>
              <a:gd name="connsiteY1" fmla="*/ 0 h 484419"/>
              <a:gd name="connsiteX2" fmla="*/ 634478 w 634478"/>
              <a:gd name="connsiteY2" fmla="*/ 416696 h 484419"/>
              <a:gd name="connsiteX3" fmla="*/ 0 w 634478"/>
              <a:gd name="connsiteY3" fmla="*/ 403996 h 484419"/>
              <a:gd name="connsiteX0" fmla="*/ 0 w 634478"/>
              <a:gd name="connsiteY0" fmla="*/ 403996 h 499770"/>
              <a:gd name="connsiteX1" fmla="*/ 0 w 634478"/>
              <a:gd name="connsiteY1" fmla="*/ 0 h 499770"/>
              <a:gd name="connsiteX2" fmla="*/ 634478 w 634478"/>
              <a:gd name="connsiteY2" fmla="*/ 416696 h 499770"/>
              <a:gd name="connsiteX3" fmla="*/ 0 w 634478"/>
              <a:gd name="connsiteY3" fmla="*/ 403996 h 499770"/>
              <a:gd name="connsiteX0" fmla="*/ 0 w 634478"/>
              <a:gd name="connsiteY0" fmla="*/ 403996 h 750925"/>
              <a:gd name="connsiteX1" fmla="*/ 0 w 634478"/>
              <a:gd name="connsiteY1" fmla="*/ 0 h 750925"/>
              <a:gd name="connsiteX2" fmla="*/ 634478 w 634478"/>
              <a:gd name="connsiteY2" fmla="*/ 416696 h 750925"/>
              <a:gd name="connsiteX3" fmla="*/ 0 w 634478"/>
              <a:gd name="connsiteY3" fmla="*/ 403996 h 750925"/>
              <a:gd name="connsiteX0" fmla="*/ 0 w 634478"/>
              <a:gd name="connsiteY0" fmla="*/ 403996 h 817762"/>
              <a:gd name="connsiteX1" fmla="*/ 0 w 634478"/>
              <a:gd name="connsiteY1" fmla="*/ 0 h 817762"/>
              <a:gd name="connsiteX2" fmla="*/ 634478 w 634478"/>
              <a:gd name="connsiteY2" fmla="*/ 416696 h 817762"/>
              <a:gd name="connsiteX3" fmla="*/ 0 w 634478"/>
              <a:gd name="connsiteY3" fmla="*/ 403996 h 817762"/>
              <a:gd name="connsiteX0" fmla="*/ 0 w 634478"/>
              <a:gd name="connsiteY0" fmla="*/ 403996 h 834166"/>
              <a:gd name="connsiteX1" fmla="*/ 0 w 634478"/>
              <a:gd name="connsiteY1" fmla="*/ 0 h 834166"/>
              <a:gd name="connsiteX2" fmla="*/ 634478 w 634478"/>
              <a:gd name="connsiteY2" fmla="*/ 416696 h 834166"/>
              <a:gd name="connsiteX3" fmla="*/ 0 w 634478"/>
              <a:gd name="connsiteY3" fmla="*/ 403996 h 834166"/>
            </a:gdLst>
            <a:ahLst/>
            <a:cxnLst>
              <a:cxn ang="0">
                <a:pos x="connsiteX0" y="connsiteY0"/>
              </a:cxn>
              <a:cxn ang="0">
                <a:pos x="connsiteX1" y="connsiteY1"/>
              </a:cxn>
              <a:cxn ang="0">
                <a:pos x="connsiteX2" y="connsiteY2"/>
              </a:cxn>
              <a:cxn ang="0">
                <a:pos x="connsiteX3" y="connsiteY3"/>
              </a:cxn>
            </a:cxnLst>
            <a:rect l="l" t="t" r="r" b="b"/>
            <a:pathLst>
              <a:path w="634478" h="834166">
                <a:moveTo>
                  <a:pt x="0" y="403996"/>
                </a:moveTo>
                <a:lnTo>
                  <a:pt x="0" y="0"/>
                </a:lnTo>
                <a:cubicBezTo>
                  <a:pt x="340609" y="66932"/>
                  <a:pt x="573269" y="181489"/>
                  <a:pt x="634478" y="416696"/>
                </a:cubicBezTo>
                <a:cubicBezTo>
                  <a:pt x="493894" y="818688"/>
                  <a:pt x="214402" y="1114729"/>
                  <a:pt x="0" y="403996"/>
                </a:cubicBezTo>
                <a:close/>
              </a:path>
            </a:pathLst>
          </a:custGeom>
          <a:solidFill>
            <a:schemeClr val="accent5">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dirty="0"/>
          </a:p>
        </p:txBody>
      </p:sp>
      <p:sp>
        <p:nvSpPr>
          <p:cNvPr id="70" name="Isosceles Triangle 22">
            <a:extLst>
              <a:ext uri="{FF2B5EF4-FFF2-40B4-BE49-F238E27FC236}">
                <a16:creationId xmlns:a16="http://schemas.microsoft.com/office/drawing/2014/main" id="{69CF6841-AD12-445A-BC47-CFF32FE3268A}"/>
              </a:ext>
            </a:extLst>
          </p:cNvPr>
          <p:cNvSpPr/>
          <p:nvPr/>
        </p:nvSpPr>
        <p:spPr>
          <a:xfrm flipH="1">
            <a:off x="6894136" y="2834029"/>
            <a:ext cx="562219" cy="267276"/>
          </a:xfrm>
          <a:custGeom>
            <a:avLst/>
            <a:gdLst>
              <a:gd name="connsiteX0" fmla="*/ 0 w 653528"/>
              <a:gd name="connsiteY0" fmla="*/ 403996 h 403996"/>
              <a:gd name="connsiteX1" fmla="*/ 0 w 653528"/>
              <a:gd name="connsiteY1" fmla="*/ 0 h 403996"/>
              <a:gd name="connsiteX2" fmla="*/ 653528 w 653528"/>
              <a:gd name="connsiteY2" fmla="*/ 403996 h 403996"/>
              <a:gd name="connsiteX3" fmla="*/ 0 w 653528"/>
              <a:gd name="connsiteY3" fmla="*/ 403996 h 403996"/>
              <a:gd name="connsiteX0" fmla="*/ 0 w 640828"/>
              <a:gd name="connsiteY0" fmla="*/ 403996 h 410346"/>
              <a:gd name="connsiteX1" fmla="*/ 0 w 640828"/>
              <a:gd name="connsiteY1" fmla="*/ 0 h 410346"/>
              <a:gd name="connsiteX2" fmla="*/ 640828 w 640828"/>
              <a:gd name="connsiteY2" fmla="*/ 410346 h 410346"/>
              <a:gd name="connsiteX3" fmla="*/ 0 w 640828"/>
              <a:gd name="connsiteY3" fmla="*/ 403996 h 410346"/>
              <a:gd name="connsiteX0" fmla="*/ 0 w 640828"/>
              <a:gd name="connsiteY0" fmla="*/ 403996 h 442139"/>
              <a:gd name="connsiteX1" fmla="*/ 0 w 640828"/>
              <a:gd name="connsiteY1" fmla="*/ 0 h 442139"/>
              <a:gd name="connsiteX2" fmla="*/ 640828 w 640828"/>
              <a:gd name="connsiteY2" fmla="*/ 410346 h 442139"/>
              <a:gd name="connsiteX3" fmla="*/ 0 w 640828"/>
              <a:gd name="connsiteY3" fmla="*/ 403996 h 442139"/>
              <a:gd name="connsiteX0" fmla="*/ 0 w 640828"/>
              <a:gd name="connsiteY0" fmla="*/ 403996 h 466704"/>
              <a:gd name="connsiteX1" fmla="*/ 0 w 640828"/>
              <a:gd name="connsiteY1" fmla="*/ 0 h 466704"/>
              <a:gd name="connsiteX2" fmla="*/ 640828 w 640828"/>
              <a:gd name="connsiteY2" fmla="*/ 410346 h 466704"/>
              <a:gd name="connsiteX3" fmla="*/ 0 w 640828"/>
              <a:gd name="connsiteY3" fmla="*/ 403996 h 466704"/>
              <a:gd name="connsiteX0" fmla="*/ 0 w 640828"/>
              <a:gd name="connsiteY0" fmla="*/ 403996 h 466704"/>
              <a:gd name="connsiteX1" fmla="*/ 0 w 640828"/>
              <a:gd name="connsiteY1" fmla="*/ 0 h 466704"/>
              <a:gd name="connsiteX2" fmla="*/ 640828 w 640828"/>
              <a:gd name="connsiteY2" fmla="*/ 410346 h 466704"/>
              <a:gd name="connsiteX3" fmla="*/ 0 w 640828"/>
              <a:gd name="connsiteY3" fmla="*/ 403996 h 466704"/>
              <a:gd name="connsiteX0" fmla="*/ 0 w 640828"/>
              <a:gd name="connsiteY0" fmla="*/ 403996 h 466704"/>
              <a:gd name="connsiteX1" fmla="*/ 0 w 640828"/>
              <a:gd name="connsiteY1" fmla="*/ 0 h 466704"/>
              <a:gd name="connsiteX2" fmla="*/ 640828 w 640828"/>
              <a:gd name="connsiteY2" fmla="*/ 410346 h 466704"/>
              <a:gd name="connsiteX3" fmla="*/ 0 w 640828"/>
              <a:gd name="connsiteY3" fmla="*/ 403996 h 466704"/>
              <a:gd name="connsiteX0" fmla="*/ 0 w 634478"/>
              <a:gd name="connsiteY0" fmla="*/ 403996 h 470006"/>
              <a:gd name="connsiteX1" fmla="*/ 0 w 634478"/>
              <a:gd name="connsiteY1" fmla="*/ 0 h 470006"/>
              <a:gd name="connsiteX2" fmla="*/ 634478 w 634478"/>
              <a:gd name="connsiteY2" fmla="*/ 416696 h 470006"/>
              <a:gd name="connsiteX3" fmla="*/ 0 w 634478"/>
              <a:gd name="connsiteY3" fmla="*/ 403996 h 470006"/>
              <a:gd name="connsiteX0" fmla="*/ 0 w 634478"/>
              <a:gd name="connsiteY0" fmla="*/ 403996 h 484419"/>
              <a:gd name="connsiteX1" fmla="*/ 0 w 634478"/>
              <a:gd name="connsiteY1" fmla="*/ 0 h 484419"/>
              <a:gd name="connsiteX2" fmla="*/ 634478 w 634478"/>
              <a:gd name="connsiteY2" fmla="*/ 416696 h 484419"/>
              <a:gd name="connsiteX3" fmla="*/ 0 w 634478"/>
              <a:gd name="connsiteY3" fmla="*/ 403996 h 484419"/>
              <a:gd name="connsiteX0" fmla="*/ 0 w 634478"/>
              <a:gd name="connsiteY0" fmla="*/ 403996 h 499770"/>
              <a:gd name="connsiteX1" fmla="*/ 0 w 634478"/>
              <a:gd name="connsiteY1" fmla="*/ 0 h 499770"/>
              <a:gd name="connsiteX2" fmla="*/ 634478 w 634478"/>
              <a:gd name="connsiteY2" fmla="*/ 416696 h 499770"/>
              <a:gd name="connsiteX3" fmla="*/ 0 w 634478"/>
              <a:gd name="connsiteY3" fmla="*/ 403996 h 499770"/>
              <a:gd name="connsiteX0" fmla="*/ 0 w 634478"/>
              <a:gd name="connsiteY0" fmla="*/ 403996 h 750925"/>
              <a:gd name="connsiteX1" fmla="*/ 0 w 634478"/>
              <a:gd name="connsiteY1" fmla="*/ 0 h 750925"/>
              <a:gd name="connsiteX2" fmla="*/ 634478 w 634478"/>
              <a:gd name="connsiteY2" fmla="*/ 416696 h 750925"/>
              <a:gd name="connsiteX3" fmla="*/ 0 w 634478"/>
              <a:gd name="connsiteY3" fmla="*/ 403996 h 750925"/>
              <a:gd name="connsiteX0" fmla="*/ 0 w 634478"/>
              <a:gd name="connsiteY0" fmla="*/ 403996 h 817762"/>
              <a:gd name="connsiteX1" fmla="*/ 0 w 634478"/>
              <a:gd name="connsiteY1" fmla="*/ 0 h 817762"/>
              <a:gd name="connsiteX2" fmla="*/ 634478 w 634478"/>
              <a:gd name="connsiteY2" fmla="*/ 416696 h 817762"/>
              <a:gd name="connsiteX3" fmla="*/ 0 w 634478"/>
              <a:gd name="connsiteY3" fmla="*/ 403996 h 817762"/>
              <a:gd name="connsiteX0" fmla="*/ 0 w 634478"/>
              <a:gd name="connsiteY0" fmla="*/ 403996 h 834166"/>
              <a:gd name="connsiteX1" fmla="*/ 0 w 634478"/>
              <a:gd name="connsiteY1" fmla="*/ 0 h 834166"/>
              <a:gd name="connsiteX2" fmla="*/ 634478 w 634478"/>
              <a:gd name="connsiteY2" fmla="*/ 416696 h 834166"/>
              <a:gd name="connsiteX3" fmla="*/ 0 w 634478"/>
              <a:gd name="connsiteY3" fmla="*/ 403996 h 834166"/>
              <a:gd name="connsiteX0" fmla="*/ 0 w 749625"/>
              <a:gd name="connsiteY0" fmla="*/ 790746 h 1099903"/>
              <a:gd name="connsiteX1" fmla="*/ 115147 w 749625"/>
              <a:gd name="connsiteY1" fmla="*/ 0 h 1099903"/>
              <a:gd name="connsiteX2" fmla="*/ 749625 w 749625"/>
              <a:gd name="connsiteY2" fmla="*/ 416696 h 1099903"/>
              <a:gd name="connsiteX3" fmla="*/ 0 w 749625"/>
              <a:gd name="connsiteY3" fmla="*/ 790746 h 1099903"/>
            </a:gdLst>
            <a:ahLst/>
            <a:cxnLst>
              <a:cxn ang="0">
                <a:pos x="connsiteX0" y="connsiteY0"/>
              </a:cxn>
              <a:cxn ang="0">
                <a:pos x="connsiteX1" y="connsiteY1"/>
              </a:cxn>
              <a:cxn ang="0">
                <a:pos x="connsiteX2" y="connsiteY2"/>
              </a:cxn>
              <a:cxn ang="0">
                <a:pos x="connsiteX3" y="connsiteY3"/>
              </a:cxn>
            </a:cxnLst>
            <a:rect l="l" t="t" r="r" b="b"/>
            <a:pathLst>
              <a:path w="749625" h="1099903">
                <a:moveTo>
                  <a:pt x="0" y="790746"/>
                </a:moveTo>
                <a:cubicBezTo>
                  <a:pt x="0" y="656081"/>
                  <a:pt x="115147" y="134665"/>
                  <a:pt x="115147" y="0"/>
                </a:cubicBezTo>
                <a:cubicBezTo>
                  <a:pt x="455756" y="66932"/>
                  <a:pt x="688416" y="181489"/>
                  <a:pt x="749625" y="416696"/>
                </a:cubicBezTo>
                <a:cubicBezTo>
                  <a:pt x="609041" y="818688"/>
                  <a:pt x="214402" y="1501479"/>
                  <a:pt x="0" y="790746"/>
                </a:cubicBezTo>
                <a:close/>
              </a:path>
            </a:pathLst>
          </a:custGeom>
          <a:solidFill>
            <a:schemeClr val="accent5">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dirty="0"/>
          </a:p>
        </p:txBody>
      </p:sp>
      <p:sp>
        <p:nvSpPr>
          <p:cNvPr id="109" name="Rectangle: Rounded Corners 108">
            <a:extLst>
              <a:ext uri="{FF2B5EF4-FFF2-40B4-BE49-F238E27FC236}">
                <a16:creationId xmlns:a16="http://schemas.microsoft.com/office/drawing/2014/main" id="{DBF47E6C-55A8-42E1-A4EF-D41F284B4D3F}"/>
              </a:ext>
            </a:extLst>
          </p:cNvPr>
          <p:cNvSpPr/>
          <p:nvPr/>
        </p:nvSpPr>
        <p:spPr>
          <a:xfrm rot="20819227">
            <a:off x="7551016" y="1609336"/>
            <a:ext cx="3344042" cy="3698332"/>
          </a:xfrm>
          <a:prstGeom prst="roundRect">
            <a:avLst/>
          </a:prstGeom>
          <a:solidFill>
            <a:schemeClr val="bg1"/>
          </a:solidFill>
          <a:ln>
            <a:solidFill>
              <a:schemeClr val="accent6"/>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dirty="0"/>
          </a:p>
        </p:txBody>
      </p:sp>
      <p:sp>
        <p:nvSpPr>
          <p:cNvPr id="73" name="Isosceles Triangle 22">
            <a:extLst>
              <a:ext uri="{FF2B5EF4-FFF2-40B4-BE49-F238E27FC236}">
                <a16:creationId xmlns:a16="http://schemas.microsoft.com/office/drawing/2014/main" id="{A06696D6-6A9D-4255-8E0F-9C0741C5B9DF}"/>
              </a:ext>
            </a:extLst>
          </p:cNvPr>
          <p:cNvSpPr/>
          <p:nvPr/>
        </p:nvSpPr>
        <p:spPr>
          <a:xfrm flipH="1">
            <a:off x="6726453" y="3388940"/>
            <a:ext cx="475859" cy="202702"/>
          </a:xfrm>
          <a:custGeom>
            <a:avLst/>
            <a:gdLst>
              <a:gd name="connsiteX0" fmla="*/ 0 w 653528"/>
              <a:gd name="connsiteY0" fmla="*/ 403996 h 403996"/>
              <a:gd name="connsiteX1" fmla="*/ 0 w 653528"/>
              <a:gd name="connsiteY1" fmla="*/ 0 h 403996"/>
              <a:gd name="connsiteX2" fmla="*/ 653528 w 653528"/>
              <a:gd name="connsiteY2" fmla="*/ 403996 h 403996"/>
              <a:gd name="connsiteX3" fmla="*/ 0 w 653528"/>
              <a:gd name="connsiteY3" fmla="*/ 403996 h 403996"/>
              <a:gd name="connsiteX0" fmla="*/ 0 w 640828"/>
              <a:gd name="connsiteY0" fmla="*/ 403996 h 410346"/>
              <a:gd name="connsiteX1" fmla="*/ 0 w 640828"/>
              <a:gd name="connsiteY1" fmla="*/ 0 h 410346"/>
              <a:gd name="connsiteX2" fmla="*/ 640828 w 640828"/>
              <a:gd name="connsiteY2" fmla="*/ 410346 h 410346"/>
              <a:gd name="connsiteX3" fmla="*/ 0 w 640828"/>
              <a:gd name="connsiteY3" fmla="*/ 403996 h 410346"/>
              <a:gd name="connsiteX0" fmla="*/ 0 w 640828"/>
              <a:gd name="connsiteY0" fmla="*/ 403996 h 442139"/>
              <a:gd name="connsiteX1" fmla="*/ 0 w 640828"/>
              <a:gd name="connsiteY1" fmla="*/ 0 h 442139"/>
              <a:gd name="connsiteX2" fmla="*/ 640828 w 640828"/>
              <a:gd name="connsiteY2" fmla="*/ 410346 h 442139"/>
              <a:gd name="connsiteX3" fmla="*/ 0 w 640828"/>
              <a:gd name="connsiteY3" fmla="*/ 403996 h 442139"/>
              <a:gd name="connsiteX0" fmla="*/ 0 w 640828"/>
              <a:gd name="connsiteY0" fmla="*/ 403996 h 466704"/>
              <a:gd name="connsiteX1" fmla="*/ 0 w 640828"/>
              <a:gd name="connsiteY1" fmla="*/ 0 h 466704"/>
              <a:gd name="connsiteX2" fmla="*/ 640828 w 640828"/>
              <a:gd name="connsiteY2" fmla="*/ 410346 h 466704"/>
              <a:gd name="connsiteX3" fmla="*/ 0 w 640828"/>
              <a:gd name="connsiteY3" fmla="*/ 403996 h 466704"/>
              <a:gd name="connsiteX0" fmla="*/ 0 w 640828"/>
              <a:gd name="connsiteY0" fmla="*/ 403996 h 466704"/>
              <a:gd name="connsiteX1" fmla="*/ 0 w 640828"/>
              <a:gd name="connsiteY1" fmla="*/ 0 h 466704"/>
              <a:gd name="connsiteX2" fmla="*/ 640828 w 640828"/>
              <a:gd name="connsiteY2" fmla="*/ 410346 h 466704"/>
              <a:gd name="connsiteX3" fmla="*/ 0 w 640828"/>
              <a:gd name="connsiteY3" fmla="*/ 403996 h 466704"/>
              <a:gd name="connsiteX0" fmla="*/ 0 w 640828"/>
              <a:gd name="connsiteY0" fmla="*/ 403996 h 466704"/>
              <a:gd name="connsiteX1" fmla="*/ 0 w 640828"/>
              <a:gd name="connsiteY1" fmla="*/ 0 h 466704"/>
              <a:gd name="connsiteX2" fmla="*/ 640828 w 640828"/>
              <a:gd name="connsiteY2" fmla="*/ 410346 h 466704"/>
              <a:gd name="connsiteX3" fmla="*/ 0 w 640828"/>
              <a:gd name="connsiteY3" fmla="*/ 403996 h 466704"/>
              <a:gd name="connsiteX0" fmla="*/ 0 w 634478"/>
              <a:gd name="connsiteY0" fmla="*/ 403996 h 470006"/>
              <a:gd name="connsiteX1" fmla="*/ 0 w 634478"/>
              <a:gd name="connsiteY1" fmla="*/ 0 h 470006"/>
              <a:gd name="connsiteX2" fmla="*/ 634478 w 634478"/>
              <a:gd name="connsiteY2" fmla="*/ 416696 h 470006"/>
              <a:gd name="connsiteX3" fmla="*/ 0 w 634478"/>
              <a:gd name="connsiteY3" fmla="*/ 403996 h 470006"/>
              <a:gd name="connsiteX0" fmla="*/ 0 w 634478"/>
              <a:gd name="connsiteY0" fmla="*/ 403996 h 484419"/>
              <a:gd name="connsiteX1" fmla="*/ 0 w 634478"/>
              <a:gd name="connsiteY1" fmla="*/ 0 h 484419"/>
              <a:gd name="connsiteX2" fmla="*/ 634478 w 634478"/>
              <a:gd name="connsiteY2" fmla="*/ 416696 h 484419"/>
              <a:gd name="connsiteX3" fmla="*/ 0 w 634478"/>
              <a:gd name="connsiteY3" fmla="*/ 403996 h 484419"/>
              <a:gd name="connsiteX0" fmla="*/ 0 w 634478"/>
              <a:gd name="connsiteY0" fmla="*/ 403996 h 499770"/>
              <a:gd name="connsiteX1" fmla="*/ 0 w 634478"/>
              <a:gd name="connsiteY1" fmla="*/ 0 h 499770"/>
              <a:gd name="connsiteX2" fmla="*/ 634478 w 634478"/>
              <a:gd name="connsiteY2" fmla="*/ 416696 h 499770"/>
              <a:gd name="connsiteX3" fmla="*/ 0 w 634478"/>
              <a:gd name="connsiteY3" fmla="*/ 403996 h 499770"/>
              <a:gd name="connsiteX0" fmla="*/ 0 w 634478"/>
              <a:gd name="connsiteY0" fmla="*/ 403996 h 750925"/>
              <a:gd name="connsiteX1" fmla="*/ 0 w 634478"/>
              <a:gd name="connsiteY1" fmla="*/ 0 h 750925"/>
              <a:gd name="connsiteX2" fmla="*/ 634478 w 634478"/>
              <a:gd name="connsiteY2" fmla="*/ 416696 h 750925"/>
              <a:gd name="connsiteX3" fmla="*/ 0 w 634478"/>
              <a:gd name="connsiteY3" fmla="*/ 403996 h 750925"/>
              <a:gd name="connsiteX0" fmla="*/ 0 w 634478"/>
              <a:gd name="connsiteY0" fmla="*/ 403996 h 817762"/>
              <a:gd name="connsiteX1" fmla="*/ 0 w 634478"/>
              <a:gd name="connsiteY1" fmla="*/ 0 h 817762"/>
              <a:gd name="connsiteX2" fmla="*/ 634478 w 634478"/>
              <a:gd name="connsiteY2" fmla="*/ 416696 h 817762"/>
              <a:gd name="connsiteX3" fmla="*/ 0 w 634478"/>
              <a:gd name="connsiteY3" fmla="*/ 403996 h 817762"/>
              <a:gd name="connsiteX0" fmla="*/ 0 w 634478"/>
              <a:gd name="connsiteY0" fmla="*/ 403996 h 834166"/>
              <a:gd name="connsiteX1" fmla="*/ 0 w 634478"/>
              <a:gd name="connsiteY1" fmla="*/ 0 h 834166"/>
              <a:gd name="connsiteX2" fmla="*/ 634478 w 634478"/>
              <a:gd name="connsiteY2" fmla="*/ 416696 h 834166"/>
              <a:gd name="connsiteX3" fmla="*/ 0 w 634478"/>
              <a:gd name="connsiteY3" fmla="*/ 403996 h 834166"/>
            </a:gdLst>
            <a:ahLst/>
            <a:cxnLst>
              <a:cxn ang="0">
                <a:pos x="connsiteX0" y="connsiteY0"/>
              </a:cxn>
              <a:cxn ang="0">
                <a:pos x="connsiteX1" y="connsiteY1"/>
              </a:cxn>
              <a:cxn ang="0">
                <a:pos x="connsiteX2" y="connsiteY2"/>
              </a:cxn>
              <a:cxn ang="0">
                <a:pos x="connsiteX3" y="connsiteY3"/>
              </a:cxn>
            </a:cxnLst>
            <a:rect l="l" t="t" r="r" b="b"/>
            <a:pathLst>
              <a:path w="634478" h="834166">
                <a:moveTo>
                  <a:pt x="0" y="403996"/>
                </a:moveTo>
                <a:lnTo>
                  <a:pt x="0" y="0"/>
                </a:lnTo>
                <a:cubicBezTo>
                  <a:pt x="340609" y="66932"/>
                  <a:pt x="573269" y="181489"/>
                  <a:pt x="634478" y="416696"/>
                </a:cubicBezTo>
                <a:cubicBezTo>
                  <a:pt x="493894" y="818688"/>
                  <a:pt x="214402" y="1114729"/>
                  <a:pt x="0" y="403996"/>
                </a:cubicBezTo>
                <a:close/>
              </a:path>
            </a:pathLst>
          </a:custGeom>
          <a:solidFill>
            <a:schemeClr val="accent5">
              <a:lumMod val="40000"/>
              <a:lumOff val="6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dirty="0"/>
          </a:p>
        </p:txBody>
      </p:sp>
      <p:sp>
        <p:nvSpPr>
          <p:cNvPr id="74" name="Isosceles Triangle 22">
            <a:extLst>
              <a:ext uri="{FF2B5EF4-FFF2-40B4-BE49-F238E27FC236}">
                <a16:creationId xmlns:a16="http://schemas.microsoft.com/office/drawing/2014/main" id="{C4FF02B4-546B-4505-887A-8590DC3ED420}"/>
              </a:ext>
            </a:extLst>
          </p:cNvPr>
          <p:cNvSpPr/>
          <p:nvPr/>
        </p:nvSpPr>
        <p:spPr>
          <a:xfrm>
            <a:off x="10897355" y="3595444"/>
            <a:ext cx="475859" cy="202702"/>
          </a:xfrm>
          <a:custGeom>
            <a:avLst/>
            <a:gdLst>
              <a:gd name="connsiteX0" fmla="*/ 0 w 653528"/>
              <a:gd name="connsiteY0" fmla="*/ 403996 h 403996"/>
              <a:gd name="connsiteX1" fmla="*/ 0 w 653528"/>
              <a:gd name="connsiteY1" fmla="*/ 0 h 403996"/>
              <a:gd name="connsiteX2" fmla="*/ 653528 w 653528"/>
              <a:gd name="connsiteY2" fmla="*/ 403996 h 403996"/>
              <a:gd name="connsiteX3" fmla="*/ 0 w 653528"/>
              <a:gd name="connsiteY3" fmla="*/ 403996 h 403996"/>
              <a:gd name="connsiteX0" fmla="*/ 0 w 640828"/>
              <a:gd name="connsiteY0" fmla="*/ 403996 h 410346"/>
              <a:gd name="connsiteX1" fmla="*/ 0 w 640828"/>
              <a:gd name="connsiteY1" fmla="*/ 0 h 410346"/>
              <a:gd name="connsiteX2" fmla="*/ 640828 w 640828"/>
              <a:gd name="connsiteY2" fmla="*/ 410346 h 410346"/>
              <a:gd name="connsiteX3" fmla="*/ 0 w 640828"/>
              <a:gd name="connsiteY3" fmla="*/ 403996 h 410346"/>
              <a:gd name="connsiteX0" fmla="*/ 0 w 640828"/>
              <a:gd name="connsiteY0" fmla="*/ 403996 h 442139"/>
              <a:gd name="connsiteX1" fmla="*/ 0 w 640828"/>
              <a:gd name="connsiteY1" fmla="*/ 0 h 442139"/>
              <a:gd name="connsiteX2" fmla="*/ 640828 w 640828"/>
              <a:gd name="connsiteY2" fmla="*/ 410346 h 442139"/>
              <a:gd name="connsiteX3" fmla="*/ 0 w 640828"/>
              <a:gd name="connsiteY3" fmla="*/ 403996 h 442139"/>
              <a:gd name="connsiteX0" fmla="*/ 0 w 640828"/>
              <a:gd name="connsiteY0" fmla="*/ 403996 h 466704"/>
              <a:gd name="connsiteX1" fmla="*/ 0 w 640828"/>
              <a:gd name="connsiteY1" fmla="*/ 0 h 466704"/>
              <a:gd name="connsiteX2" fmla="*/ 640828 w 640828"/>
              <a:gd name="connsiteY2" fmla="*/ 410346 h 466704"/>
              <a:gd name="connsiteX3" fmla="*/ 0 w 640828"/>
              <a:gd name="connsiteY3" fmla="*/ 403996 h 466704"/>
              <a:gd name="connsiteX0" fmla="*/ 0 w 640828"/>
              <a:gd name="connsiteY0" fmla="*/ 403996 h 466704"/>
              <a:gd name="connsiteX1" fmla="*/ 0 w 640828"/>
              <a:gd name="connsiteY1" fmla="*/ 0 h 466704"/>
              <a:gd name="connsiteX2" fmla="*/ 640828 w 640828"/>
              <a:gd name="connsiteY2" fmla="*/ 410346 h 466704"/>
              <a:gd name="connsiteX3" fmla="*/ 0 w 640828"/>
              <a:gd name="connsiteY3" fmla="*/ 403996 h 466704"/>
              <a:gd name="connsiteX0" fmla="*/ 0 w 640828"/>
              <a:gd name="connsiteY0" fmla="*/ 403996 h 466704"/>
              <a:gd name="connsiteX1" fmla="*/ 0 w 640828"/>
              <a:gd name="connsiteY1" fmla="*/ 0 h 466704"/>
              <a:gd name="connsiteX2" fmla="*/ 640828 w 640828"/>
              <a:gd name="connsiteY2" fmla="*/ 410346 h 466704"/>
              <a:gd name="connsiteX3" fmla="*/ 0 w 640828"/>
              <a:gd name="connsiteY3" fmla="*/ 403996 h 466704"/>
              <a:gd name="connsiteX0" fmla="*/ 0 w 634478"/>
              <a:gd name="connsiteY0" fmla="*/ 403996 h 470006"/>
              <a:gd name="connsiteX1" fmla="*/ 0 w 634478"/>
              <a:gd name="connsiteY1" fmla="*/ 0 h 470006"/>
              <a:gd name="connsiteX2" fmla="*/ 634478 w 634478"/>
              <a:gd name="connsiteY2" fmla="*/ 416696 h 470006"/>
              <a:gd name="connsiteX3" fmla="*/ 0 w 634478"/>
              <a:gd name="connsiteY3" fmla="*/ 403996 h 470006"/>
              <a:gd name="connsiteX0" fmla="*/ 0 w 634478"/>
              <a:gd name="connsiteY0" fmla="*/ 403996 h 484419"/>
              <a:gd name="connsiteX1" fmla="*/ 0 w 634478"/>
              <a:gd name="connsiteY1" fmla="*/ 0 h 484419"/>
              <a:gd name="connsiteX2" fmla="*/ 634478 w 634478"/>
              <a:gd name="connsiteY2" fmla="*/ 416696 h 484419"/>
              <a:gd name="connsiteX3" fmla="*/ 0 w 634478"/>
              <a:gd name="connsiteY3" fmla="*/ 403996 h 484419"/>
              <a:gd name="connsiteX0" fmla="*/ 0 w 634478"/>
              <a:gd name="connsiteY0" fmla="*/ 403996 h 499770"/>
              <a:gd name="connsiteX1" fmla="*/ 0 w 634478"/>
              <a:gd name="connsiteY1" fmla="*/ 0 h 499770"/>
              <a:gd name="connsiteX2" fmla="*/ 634478 w 634478"/>
              <a:gd name="connsiteY2" fmla="*/ 416696 h 499770"/>
              <a:gd name="connsiteX3" fmla="*/ 0 w 634478"/>
              <a:gd name="connsiteY3" fmla="*/ 403996 h 499770"/>
              <a:gd name="connsiteX0" fmla="*/ 0 w 634478"/>
              <a:gd name="connsiteY0" fmla="*/ 403996 h 750925"/>
              <a:gd name="connsiteX1" fmla="*/ 0 w 634478"/>
              <a:gd name="connsiteY1" fmla="*/ 0 h 750925"/>
              <a:gd name="connsiteX2" fmla="*/ 634478 w 634478"/>
              <a:gd name="connsiteY2" fmla="*/ 416696 h 750925"/>
              <a:gd name="connsiteX3" fmla="*/ 0 w 634478"/>
              <a:gd name="connsiteY3" fmla="*/ 403996 h 750925"/>
              <a:gd name="connsiteX0" fmla="*/ 0 w 634478"/>
              <a:gd name="connsiteY0" fmla="*/ 403996 h 817762"/>
              <a:gd name="connsiteX1" fmla="*/ 0 w 634478"/>
              <a:gd name="connsiteY1" fmla="*/ 0 h 817762"/>
              <a:gd name="connsiteX2" fmla="*/ 634478 w 634478"/>
              <a:gd name="connsiteY2" fmla="*/ 416696 h 817762"/>
              <a:gd name="connsiteX3" fmla="*/ 0 w 634478"/>
              <a:gd name="connsiteY3" fmla="*/ 403996 h 817762"/>
              <a:gd name="connsiteX0" fmla="*/ 0 w 634478"/>
              <a:gd name="connsiteY0" fmla="*/ 403996 h 834166"/>
              <a:gd name="connsiteX1" fmla="*/ 0 w 634478"/>
              <a:gd name="connsiteY1" fmla="*/ 0 h 834166"/>
              <a:gd name="connsiteX2" fmla="*/ 634478 w 634478"/>
              <a:gd name="connsiteY2" fmla="*/ 416696 h 834166"/>
              <a:gd name="connsiteX3" fmla="*/ 0 w 634478"/>
              <a:gd name="connsiteY3" fmla="*/ 403996 h 834166"/>
            </a:gdLst>
            <a:ahLst/>
            <a:cxnLst>
              <a:cxn ang="0">
                <a:pos x="connsiteX0" y="connsiteY0"/>
              </a:cxn>
              <a:cxn ang="0">
                <a:pos x="connsiteX1" y="connsiteY1"/>
              </a:cxn>
              <a:cxn ang="0">
                <a:pos x="connsiteX2" y="connsiteY2"/>
              </a:cxn>
              <a:cxn ang="0">
                <a:pos x="connsiteX3" y="connsiteY3"/>
              </a:cxn>
            </a:cxnLst>
            <a:rect l="l" t="t" r="r" b="b"/>
            <a:pathLst>
              <a:path w="634478" h="834166">
                <a:moveTo>
                  <a:pt x="0" y="403996"/>
                </a:moveTo>
                <a:lnTo>
                  <a:pt x="0" y="0"/>
                </a:lnTo>
                <a:cubicBezTo>
                  <a:pt x="340609" y="66932"/>
                  <a:pt x="573269" y="181489"/>
                  <a:pt x="634478" y="416696"/>
                </a:cubicBezTo>
                <a:cubicBezTo>
                  <a:pt x="493894" y="818688"/>
                  <a:pt x="214402" y="1114729"/>
                  <a:pt x="0" y="403996"/>
                </a:cubicBezTo>
                <a:close/>
              </a:path>
            </a:pathLst>
          </a:custGeom>
          <a:solidFill>
            <a:schemeClr val="accent5">
              <a:lumMod val="40000"/>
              <a:lumOff val="6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dirty="0"/>
          </a:p>
        </p:txBody>
      </p:sp>
      <p:sp>
        <p:nvSpPr>
          <p:cNvPr id="76" name="Isosceles Triangle 22">
            <a:extLst>
              <a:ext uri="{FF2B5EF4-FFF2-40B4-BE49-F238E27FC236}">
                <a16:creationId xmlns:a16="http://schemas.microsoft.com/office/drawing/2014/main" id="{F9F8CF71-D6BC-415E-B175-1690ADB3BD6E}"/>
              </a:ext>
            </a:extLst>
          </p:cNvPr>
          <p:cNvSpPr/>
          <p:nvPr/>
        </p:nvSpPr>
        <p:spPr>
          <a:xfrm>
            <a:off x="10949709" y="4065414"/>
            <a:ext cx="475859" cy="202702"/>
          </a:xfrm>
          <a:custGeom>
            <a:avLst/>
            <a:gdLst>
              <a:gd name="connsiteX0" fmla="*/ 0 w 653528"/>
              <a:gd name="connsiteY0" fmla="*/ 403996 h 403996"/>
              <a:gd name="connsiteX1" fmla="*/ 0 w 653528"/>
              <a:gd name="connsiteY1" fmla="*/ 0 h 403996"/>
              <a:gd name="connsiteX2" fmla="*/ 653528 w 653528"/>
              <a:gd name="connsiteY2" fmla="*/ 403996 h 403996"/>
              <a:gd name="connsiteX3" fmla="*/ 0 w 653528"/>
              <a:gd name="connsiteY3" fmla="*/ 403996 h 403996"/>
              <a:gd name="connsiteX0" fmla="*/ 0 w 640828"/>
              <a:gd name="connsiteY0" fmla="*/ 403996 h 410346"/>
              <a:gd name="connsiteX1" fmla="*/ 0 w 640828"/>
              <a:gd name="connsiteY1" fmla="*/ 0 h 410346"/>
              <a:gd name="connsiteX2" fmla="*/ 640828 w 640828"/>
              <a:gd name="connsiteY2" fmla="*/ 410346 h 410346"/>
              <a:gd name="connsiteX3" fmla="*/ 0 w 640828"/>
              <a:gd name="connsiteY3" fmla="*/ 403996 h 410346"/>
              <a:gd name="connsiteX0" fmla="*/ 0 w 640828"/>
              <a:gd name="connsiteY0" fmla="*/ 403996 h 442139"/>
              <a:gd name="connsiteX1" fmla="*/ 0 w 640828"/>
              <a:gd name="connsiteY1" fmla="*/ 0 h 442139"/>
              <a:gd name="connsiteX2" fmla="*/ 640828 w 640828"/>
              <a:gd name="connsiteY2" fmla="*/ 410346 h 442139"/>
              <a:gd name="connsiteX3" fmla="*/ 0 w 640828"/>
              <a:gd name="connsiteY3" fmla="*/ 403996 h 442139"/>
              <a:gd name="connsiteX0" fmla="*/ 0 w 640828"/>
              <a:gd name="connsiteY0" fmla="*/ 403996 h 466704"/>
              <a:gd name="connsiteX1" fmla="*/ 0 w 640828"/>
              <a:gd name="connsiteY1" fmla="*/ 0 h 466704"/>
              <a:gd name="connsiteX2" fmla="*/ 640828 w 640828"/>
              <a:gd name="connsiteY2" fmla="*/ 410346 h 466704"/>
              <a:gd name="connsiteX3" fmla="*/ 0 w 640828"/>
              <a:gd name="connsiteY3" fmla="*/ 403996 h 466704"/>
              <a:gd name="connsiteX0" fmla="*/ 0 w 640828"/>
              <a:gd name="connsiteY0" fmla="*/ 403996 h 466704"/>
              <a:gd name="connsiteX1" fmla="*/ 0 w 640828"/>
              <a:gd name="connsiteY1" fmla="*/ 0 h 466704"/>
              <a:gd name="connsiteX2" fmla="*/ 640828 w 640828"/>
              <a:gd name="connsiteY2" fmla="*/ 410346 h 466704"/>
              <a:gd name="connsiteX3" fmla="*/ 0 w 640828"/>
              <a:gd name="connsiteY3" fmla="*/ 403996 h 466704"/>
              <a:gd name="connsiteX0" fmla="*/ 0 w 640828"/>
              <a:gd name="connsiteY0" fmla="*/ 403996 h 466704"/>
              <a:gd name="connsiteX1" fmla="*/ 0 w 640828"/>
              <a:gd name="connsiteY1" fmla="*/ 0 h 466704"/>
              <a:gd name="connsiteX2" fmla="*/ 640828 w 640828"/>
              <a:gd name="connsiteY2" fmla="*/ 410346 h 466704"/>
              <a:gd name="connsiteX3" fmla="*/ 0 w 640828"/>
              <a:gd name="connsiteY3" fmla="*/ 403996 h 466704"/>
              <a:gd name="connsiteX0" fmla="*/ 0 w 634478"/>
              <a:gd name="connsiteY0" fmla="*/ 403996 h 470006"/>
              <a:gd name="connsiteX1" fmla="*/ 0 w 634478"/>
              <a:gd name="connsiteY1" fmla="*/ 0 h 470006"/>
              <a:gd name="connsiteX2" fmla="*/ 634478 w 634478"/>
              <a:gd name="connsiteY2" fmla="*/ 416696 h 470006"/>
              <a:gd name="connsiteX3" fmla="*/ 0 w 634478"/>
              <a:gd name="connsiteY3" fmla="*/ 403996 h 470006"/>
              <a:gd name="connsiteX0" fmla="*/ 0 w 634478"/>
              <a:gd name="connsiteY0" fmla="*/ 403996 h 484419"/>
              <a:gd name="connsiteX1" fmla="*/ 0 w 634478"/>
              <a:gd name="connsiteY1" fmla="*/ 0 h 484419"/>
              <a:gd name="connsiteX2" fmla="*/ 634478 w 634478"/>
              <a:gd name="connsiteY2" fmla="*/ 416696 h 484419"/>
              <a:gd name="connsiteX3" fmla="*/ 0 w 634478"/>
              <a:gd name="connsiteY3" fmla="*/ 403996 h 484419"/>
              <a:gd name="connsiteX0" fmla="*/ 0 w 634478"/>
              <a:gd name="connsiteY0" fmla="*/ 403996 h 499770"/>
              <a:gd name="connsiteX1" fmla="*/ 0 w 634478"/>
              <a:gd name="connsiteY1" fmla="*/ 0 h 499770"/>
              <a:gd name="connsiteX2" fmla="*/ 634478 w 634478"/>
              <a:gd name="connsiteY2" fmla="*/ 416696 h 499770"/>
              <a:gd name="connsiteX3" fmla="*/ 0 w 634478"/>
              <a:gd name="connsiteY3" fmla="*/ 403996 h 499770"/>
              <a:gd name="connsiteX0" fmla="*/ 0 w 634478"/>
              <a:gd name="connsiteY0" fmla="*/ 403996 h 750925"/>
              <a:gd name="connsiteX1" fmla="*/ 0 w 634478"/>
              <a:gd name="connsiteY1" fmla="*/ 0 h 750925"/>
              <a:gd name="connsiteX2" fmla="*/ 634478 w 634478"/>
              <a:gd name="connsiteY2" fmla="*/ 416696 h 750925"/>
              <a:gd name="connsiteX3" fmla="*/ 0 w 634478"/>
              <a:gd name="connsiteY3" fmla="*/ 403996 h 750925"/>
              <a:gd name="connsiteX0" fmla="*/ 0 w 634478"/>
              <a:gd name="connsiteY0" fmla="*/ 403996 h 817762"/>
              <a:gd name="connsiteX1" fmla="*/ 0 w 634478"/>
              <a:gd name="connsiteY1" fmla="*/ 0 h 817762"/>
              <a:gd name="connsiteX2" fmla="*/ 634478 w 634478"/>
              <a:gd name="connsiteY2" fmla="*/ 416696 h 817762"/>
              <a:gd name="connsiteX3" fmla="*/ 0 w 634478"/>
              <a:gd name="connsiteY3" fmla="*/ 403996 h 817762"/>
              <a:gd name="connsiteX0" fmla="*/ 0 w 634478"/>
              <a:gd name="connsiteY0" fmla="*/ 403996 h 834166"/>
              <a:gd name="connsiteX1" fmla="*/ 0 w 634478"/>
              <a:gd name="connsiteY1" fmla="*/ 0 h 834166"/>
              <a:gd name="connsiteX2" fmla="*/ 634478 w 634478"/>
              <a:gd name="connsiteY2" fmla="*/ 416696 h 834166"/>
              <a:gd name="connsiteX3" fmla="*/ 0 w 634478"/>
              <a:gd name="connsiteY3" fmla="*/ 403996 h 834166"/>
            </a:gdLst>
            <a:ahLst/>
            <a:cxnLst>
              <a:cxn ang="0">
                <a:pos x="connsiteX0" y="connsiteY0"/>
              </a:cxn>
              <a:cxn ang="0">
                <a:pos x="connsiteX1" y="connsiteY1"/>
              </a:cxn>
              <a:cxn ang="0">
                <a:pos x="connsiteX2" y="connsiteY2"/>
              </a:cxn>
              <a:cxn ang="0">
                <a:pos x="connsiteX3" y="connsiteY3"/>
              </a:cxn>
            </a:cxnLst>
            <a:rect l="l" t="t" r="r" b="b"/>
            <a:pathLst>
              <a:path w="634478" h="834166">
                <a:moveTo>
                  <a:pt x="0" y="403996"/>
                </a:moveTo>
                <a:lnTo>
                  <a:pt x="0" y="0"/>
                </a:lnTo>
                <a:cubicBezTo>
                  <a:pt x="340609" y="66932"/>
                  <a:pt x="573269" y="181489"/>
                  <a:pt x="634478" y="416696"/>
                </a:cubicBezTo>
                <a:cubicBezTo>
                  <a:pt x="493894" y="818688"/>
                  <a:pt x="214402" y="1114729"/>
                  <a:pt x="0" y="403996"/>
                </a:cubicBezTo>
                <a:close/>
              </a:path>
            </a:pathLst>
          </a:custGeom>
          <a:solidFill>
            <a:schemeClr val="accent5">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dirty="0"/>
          </a:p>
        </p:txBody>
      </p:sp>
      <p:sp>
        <p:nvSpPr>
          <p:cNvPr id="77" name="Isosceles Triangle 22">
            <a:extLst>
              <a:ext uri="{FF2B5EF4-FFF2-40B4-BE49-F238E27FC236}">
                <a16:creationId xmlns:a16="http://schemas.microsoft.com/office/drawing/2014/main" id="{2FDA9448-A488-4856-9100-62ED54A69511}"/>
              </a:ext>
            </a:extLst>
          </p:cNvPr>
          <p:cNvSpPr/>
          <p:nvPr/>
        </p:nvSpPr>
        <p:spPr>
          <a:xfrm flipH="1">
            <a:off x="6546848" y="3849529"/>
            <a:ext cx="475859" cy="202702"/>
          </a:xfrm>
          <a:custGeom>
            <a:avLst/>
            <a:gdLst>
              <a:gd name="connsiteX0" fmla="*/ 0 w 653528"/>
              <a:gd name="connsiteY0" fmla="*/ 403996 h 403996"/>
              <a:gd name="connsiteX1" fmla="*/ 0 w 653528"/>
              <a:gd name="connsiteY1" fmla="*/ 0 h 403996"/>
              <a:gd name="connsiteX2" fmla="*/ 653528 w 653528"/>
              <a:gd name="connsiteY2" fmla="*/ 403996 h 403996"/>
              <a:gd name="connsiteX3" fmla="*/ 0 w 653528"/>
              <a:gd name="connsiteY3" fmla="*/ 403996 h 403996"/>
              <a:gd name="connsiteX0" fmla="*/ 0 w 640828"/>
              <a:gd name="connsiteY0" fmla="*/ 403996 h 410346"/>
              <a:gd name="connsiteX1" fmla="*/ 0 w 640828"/>
              <a:gd name="connsiteY1" fmla="*/ 0 h 410346"/>
              <a:gd name="connsiteX2" fmla="*/ 640828 w 640828"/>
              <a:gd name="connsiteY2" fmla="*/ 410346 h 410346"/>
              <a:gd name="connsiteX3" fmla="*/ 0 w 640828"/>
              <a:gd name="connsiteY3" fmla="*/ 403996 h 410346"/>
              <a:gd name="connsiteX0" fmla="*/ 0 w 640828"/>
              <a:gd name="connsiteY0" fmla="*/ 403996 h 442139"/>
              <a:gd name="connsiteX1" fmla="*/ 0 w 640828"/>
              <a:gd name="connsiteY1" fmla="*/ 0 h 442139"/>
              <a:gd name="connsiteX2" fmla="*/ 640828 w 640828"/>
              <a:gd name="connsiteY2" fmla="*/ 410346 h 442139"/>
              <a:gd name="connsiteX3" fmla="*/ 0 w 640828"/>
              <a:gd name="connsiteY3" fmla="*/ 403996 h 442139"/>
              <a:gd name="connsiteX0" fmla="*/ 0 w 640828"/>
              <a:gd name="connsiteY0" fmla="*/ 403996 h 466704"/>
              <a:gd name="connsiteX1" fmla="*/ 0 w 640828"/>
              <a:gd name="connsiteY1" fmla="*/ 0 h 466704"/>
              <a:gd name="connsiteX2" fmla="*/ 640828 w 640828"/>
              <a:gd name="connsiteY2" fmla="*/ 410346 h 466704"/>
              <a:gd name="connsiteX3" fmla="*/ 0 w 640828"/>
              <a:gd name="connsiteY3" fmla="*/ 403996 h 466704"/>
              <a:gd name="connsiteX0" fmla="*/ 0 w 640828"/>
              <a:gd name="connsiteY0" fmla="*/ 403996 h 466704"/>
              <a:gd name="connsiteX1" fmla="*/ 0 w 640828"/>
              <a:gd name="connsiteY1" fmla="*/ 0 h 466704"/>
              <a:gd name="connsiteX2" fmla="*/ 640828 w 640828"/>
              <a:gd name="connsiteY2" fmla="*/ 410346 h 466704"/>
              <a:gd name="connsiteX3" fmla="*/ 0 w 640828"/>
              <a:gd name="connsiteY3" fmla="*/ 403996 h 466704"/>
              <a:gd name="connsiteX0" fmla="*/ 0 w 640828"/>
              <a:gd name="connsiteY0" fmla="*/ 403996 h 466704"/>
              <a:gd name="connsiteX1" fmla="*/ 0 w 640828"/>
              <a:gd name="connsiteY1" fmla="*/ 0 h 466704"/>
              <a:gd name="connsiteX2" fmla="*/ 640828 w 640828"/>
              <a:gd name="connsiteY2" fmla="*/ 410346 h 466704"/>
              <a:gd name="connsiteX3" fmla="*/ 0 w 640828"/>
              <a:gd name="connsiteY3" fmla="*/ 403996 h 466704"/>
              <a:gd name="connsiteX0" fmla="*/ 0 w 634478"/>
              <a:gd name="connsiteY0" fmla="*/ 403996 h 470006"/>
              <a:gd name="connsiteX1" fmla="*/ 0 w 634478"/>
              <a:gd name="connsiteY1" fmla="*/ 0 h 470006"/>
              <a:gd name="connsiteX2" fmla="*/ 634478 w 634478"/>
              <a:gd name="connsiteY2" fmla="*/ 416696 h 470006"/>
              <a:gd name="connsiteX3" fmla="*/ 0 w 634478"/>
              <a:gd name="connsiteY3" fmla="*/ 403996 h 470006"/>
              <a:gd name="connsiteX0" fmla="*/ 0 w 634478"/>
              <a:gd name="connsiteY0" fmla="*/ 403996 h 484419"/>
              <a:gd name="connsiteX1" fmla="*/ 0 w 634478"/>
              <a:gd name="connsiteY1" fmla="*/ 0 h 484419"/>
              <a:gd name="connsiteX2" fmla="*/ 634478 w 634478"/>
              <a:gd name="connsiteY2" fmla="*/ 416696 h 484419"/>
              <a:gd name="connsiteX3" fmla="*/ 0 w 634478"/>
              <a:gd name="connsiteY3" fmla="*/ 403996 h 484419"/>
              <a:gd name="connsiteX0" fmla="*/ 0 w 634478"/>
              <a:gd name="connsiteY0" fmla="*/ 403996 h 499770"/>
              <a:gd name="connsiteX1" fmla="*/ 0 w 634478"/>
              <a:gd name="connsiteY1" fmla="*/ 0 h 499770"/>
              <a:gd name="connsiteX2" fmla="*/ 634478 w 634478"/>
              <a:gd name="connsiteY2" fmla="*/ 416696 h 499770"/>
              <a:gd name="connsiteX3" fmla="*/ 0 w 634478"/>
              <a:gd name="connsiteY3" fmla="*/ 403996 h 499770"/>
              <a:gd name="connsiteX0" fmla="*/ 0 w 634478"/>
              <a:gd name="connsiteY0" fmla="*/ 403996 h 750925"/>
              <a:gd name="connsiteX1" fmla="*/ 0 w 634478"/>
              <a:gd name="connsiteY1" fmla="*/ 0 h 750925"/>
              <a:gd name="connsiteX2" fmla="*/ 634478 w 634478"/>
              <a:gd name="connsiteY2" fmla="*/ 416696 h 750925"/>
              <a:gd name="connsiteX3" fmla="*/ 0 w 634478"/>
              <a:gd name="connsiteY3" fmla="*/ 403996 h 750925"/>
              <a:gd name="connsiteX0" fmla="*/ 0 w 634478"/>
              <a:gd name="connsiteY0" fmla="*/ 403996 h 817762"/>
              <a:gd name="connsiteX1" fmla="*/ 0 w 634478"/>
              <a:gd name="connsiteY1" fmla="*/ 0 h 817762"/>
              <a:gd name="connsiteX2" fmla="*/ 634478 w 634478"/>
              <a:gd name="connsiteY2" fmla="*/ 416696 h 817762"/>
              <a:gd name="connsiteX3" fmla="*/ 0 w 634478"/>
              <a:gd name="connsiteY3" fmla="*/ 403996 h 817762"/>
              <a:gd name="connsiteX0" fmla="*/ 0 w 634478"/>
              <a:gd name="connsiteY0" fmla="*/ 403996 h 834166"/>
              <a:gd name="connsiteX1" fmla="*/ 0 w 634478"/>
              <a:gd name="connsiteY1" fmla="*/ 0 h 834166"/>
              <a:gd name="connsiteX2" fmla="*/ 634478 w 634478"/>
              <a:gd name="connsiteY2" fmla="*/ 416696 h 834166"/>
              <a:gd name="connsiteX3" fmla="*/ 0 w 634478"/>
              <a:gd name="connsiteY3" fmla="*/ 403996 h 834166"/>
            </a:gdLst>
            <a:ahLst/>
            <a:cxnLst>
              <a:cxn ang="0">
                <a:pos x="connsiteX0" y="connsiteY0"/>
              </a:cxn>
              <a:cxn ang="0">
                <a:pos x="connsiteX1" y="connsiteY1"/>
              </a:cxn>
              <a:cxn ang="0">
                <a:pos x="connsiteX2" y="connsiteY2"/>
              </a:cxn>
              <a:cxn ang="0">
                <a:pos x="connsiteX3" y="connsiteY3"/>
              </a:cxn>
            </a:cxnLst>
            <a:rect l="l" t="t" r="r" b="b"/>
            <a:pathLst>
              <a:path w="634478" h="834166">
                <a:moveTo>
                  <a:pt x="0" y="403996"/>
                </a:moveTo>
                <a:lnTo>
                  <a:pt x="0" y="0"/>
                </a:lnTo>
                <a:cubicBezTo>
                  <a:pt x="340609" y="66932"/>
                  <a:pt x="573269" y="181489"/>
                  <a:pt x="634478" y="416696"/>
                </a:cubicBezTo>
                <a:cubicBezTo>
                  <a:pt x="493894" y="818688"/>
                  <a:pt x="214402" y="1114729"/>
                  <a:pt x="0" y="403996"/>
                </a:cubicBezTo>
                <a:close/>
              </a:path>
            </a:pathLst>
          </a:custGeom>
          <a:solidFill>
            <a:schemeClr val="accent5">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dirty="0"/>
          </a:p>
        </p:txBody>
      </p:sp>
      <p:sp>
        <p:nvSpPr>
          <p:cNvPr id="117" name="Google Shape;564;p45">
            <a:extLst>
              <a:ext uri="{FF2B5EF4-FFF2-40B4-BE49-F238E27FC236}">
                <a16:creationId xmlns:a16="http://schemas.microsoft.com/office/drawing/2014/main" id="{C088C5EF-0A74-4A1B-A42E-D99B972ABB2D}"/>
              </a:ext>
            </a:extLst>
          </p:cNvPr>
          <p:cNvSpPr/>
          <p:nvPr/>
        </p:nvSpPr>
        <p:spPr>
          <a:xfrm rot="20914103">
            <a:off x="7669538" y="1794679"/>
            <a:ext cx="3102141" cy="3378810"/>
          </a:xfrm>
          <a:custGeom>
            <a:avLst/>
            <a:gdLst/>
            <a:ahLst/>
            <a:cxnLst/>
            <a:rect l="l" t="t" r="r" b="b"/>
            <a:pathLst>
              <a:path w="16216" h="15253" extrusionOk="0">
                <a:moveTo>
                  <a:pt x="13952" y="466"/>
                </a:moveTo>
                <a:cubicBezTo>
                  <a:pt x="14137" y="466"/>
                  <a:pt x="14323" y="470"/>
                  <a:pt x="14504" y="478"/>
                </a:cubicBezTo>
                <a:cubicBezTo>
                  <a:pt x="14762" y="493"/>
                  <a:pt x="15367" y="1205"/>
                  <a:pt x="15428" y="1462"/>
                </a:cubicBezTo>
                <a:cubicBezTo>
                  <a:pt x="15655" y="2355"/>
                  <a:pt x="15534" y="3264"/>
                  <a:pt x="15594" y="4172"/>
                </a:cubicBezTo>
                <a:cubicBezTo>
                  <a:pt x="15610" y="4505"/>
                  <a:pt x="15549" y="4853"/>
                  <a:pt x="15579" y="5035"/>
                </a:cubicBezTo>
                <a:cubicBezTo>
                  <a:pt x="15579" y="5777"/>
                  <a:pt x="15534" y="6352"/>
                  <a:pt x="15625" y="6912"/>
                </a:cubicBezTo>
                <a:cubicBezTo>
                  <a:pt x="15731" y="7866"/>
                  <a:pt x="15700" y="8790"/>
                  <a:pt x="15746" y="9728"/>
                </a:cubicBezTo>
                <a:cubicBezTo>
                  <a:pt x="15776" y="10606"/>
                  <a:pt x="15806" y="11515"/>
                  <a:pt x="15700" y="12378"/>
                </a:cubicBezTo>
                <a:cubicBezTo>
                  <a:pt x="15670" y="12756"/>
                  <a:pt x="15625" y="13195"/>
                  <a:pt x="15443" y="13559"/>
                </a:cubicBezTo>
                <a:cubicBezTo>
                  <a:pt x="15367" y="13695"/>
                  <a:pt x="15155" y="13771"/>
                  <a:pt x="15049" y="13892"/>
                </a:cubicBezTo>
                <a:cubicBezTo>
                  <a:pt x="14550" y="14497"/>
                  <a:pt x="13853" y="14497"/>
                  <a:pt x="13187" y="14558"/>
                </a:cubicBezTo>
                <a:cubicBezTo>
                  <a:pt x="12627" y="14618"/>
                  <a:pt x="12037" y="14649"/>
                  <a:pt x="11461" y="14649"/>
                </a:cubicBezTo>
                <a:cubicBezTo>
                  <a:pt x="10772" y="14649"/>
                  <a:pt x="10095" y="14730"/>
                  <a:pt x="9409" y="14730"/>
                </a:cubicBezTo>
                <a:cubicBezTo>
                  <a:pt x="9311" y="14730"/>
                  <a:pt x="9213" y="14728"/>
                  <a:pt x="9115" y="14724"/>
                </a:cubicBezTo>
                <a:cubicBezTo>
                  <a:pt x="8874" y="14719"/>
                  <a:pt x="8630" y="14713"/>
                  <a:pt x="8384" y="14713"/>
                </a:cubicBezTo>
                <a:cubicBezTo>
                  <a:pt x="7979" y="14713"/>
                  <a:pt x="7572" y="14728"/>
                  <a:pt x="7177" y="14785"/>
                </a:cubicBezTo>
                <a:cubicBezTo>
                  <a:pt x="7097" y="14797"/>
                  <a:pt x="7017" y="14801"/>
                  <a:pt x="6937" y="14801"/>
                </a:cubicBezTo>
                <a:cubicBezTo>
                  <a:pt x="6714" y="14801"/>
                  <a:pt x="6491" y="14768"/>
                  <a:pt x="6276" y="14768"/>
                </a:cubicBezTo>
                <a:cubicBezTo>
                  <a:pt x="6170" y="14768"/>
                  <a:pt x="6066" y="14776"/>
                  <a:pt x="5966" y="14800"/>
                </a:cubicBezTo>
                <a:cubicBezTo>
                  <a:pt x="5803" y="14841"/>
                  <a:pt x="5645" y="14855"/>
                  <a:pt x="5490" y="14855"/>
                </a:cubicBezTo>
                <a:cubicBezTo>
                  <a:pt x="5242" y="14855"/>
                  <a:pt x="5003" y="14819"/>
                  <a:pt x="4769" y="14800"/>
                </a:cubicBezTo>
                <a:cubicBezTo>
                  <a:pt x="4672" y="14794"/>
                  <a:pt x="4574" y="14792"/>
                  <a:pt x="4474" y="14792"/>
                </a:cubicBezTo>
                <a:cubicBezTo>
                  <a:pt x="4353" y="14792"/>
                  <a:pt x="4232" y="14795"/>
                  <a:pt x="4109" y="14795"/>
                </a:cubicBezTo>
                <a:cubicBezTo>
                  <a:pt x="3848" y="14795"/>
                  <a:pt x="3585" y="14783"/>
                  <a:pt x="3331" y="14709"/>
                </a:cubicBezTo>
                <a:cubicBezTo>
                  <a:pt x="3044" y="14634"/>
                  <a:pt x="2741" y="14679"/>
                  <a:pt x="2438" y="14634"/>
                </a:cubicBezTo>
                <a:cubicBezTo>
                  <a:pt x="2181" y="14618"/>
                  <a:pt x="1984" y="14452"/>
                  <a:pt x="1802" y="14300"/>
                </a:cubicBezTo>
                <a:cubicBezTo>
                  <a:pt x="985" y="13710"/>
                  <a:pt x="833" y="12832"/>
                  <a:pt x="773" y="11954"/>
                </a:cubicBezTo>
                <a:cubicBezTo>
                  <a:pt x="727" y="11288"/>
                  <a:pt x="727" y="10606"/>
                  <a:pt x="742" y="9940"/>
                </a:cubicBezTo>
                <a:cubicBezTo>
                  <a:pt x="773" y="8850"/>
                  <a:pt x="727" y="7745"/>
                  <a:pt x="651" y="6655"/>
                </a:cubicBezTo>
                <a:cubicBezTo>
                  <a:pt x="545" y="5459"/>
                  <a:pt x="651" y="4248"/>
                  <a:pt x="682" y="3036"/>
                </a:cubicBezTo>
                <a:cubicBezTo>
                  <a:pt x="697" y="2567"/>
                  <a:pt x="773" y="2052"/>
                  <a:pt x="1030" y="1613"/>
                </a:cubicBezTo>
                <a:cubicBezTo>
                  <a:pt x="1196" y="1280"/>
                  <a:pt x="1514" y="1099"/>
                  <a:pt x="1832" y="977"/>
                </a:cubicBezTo>
                <a:cubicBezTo>
                  <a:pt x="2311" y="774"/>
                  <a:pt x="2817" y="613"/>
                  <a:pt x="3338" y="613"/>
                </a:cubicBezTo>
                <a:cubicBezTo>
                  <a:pt x="3361" y="613"/>
                  <a:pt x="3384" y="613"/>
                  <a:pt x="3407" y="614"/>
                </a:cubicBezTo>
                <a:cubicBezTo>
                  <a:pt x="3997" y="629"/>
                  <a:pt x="4558" y="675"/>
                  <a:pt x="5148" y="675"/>
                </a:cubicBezTo>
                <a:cubicBezTo>
                  <a:pt x="5678" y="675"/>
                  <a:pt x="6208" y="675"/>
                  <a:pt x="6738" y="644"/>
                </a:cubicBezTo>
                <a:lnTo>
                  <a:pt x="8842" y="599"/>
                </a:lnTo>
                <a:cubicBezTo>
                  <a:pt x="9205" y="599"/>
                  <a:pt x="9569" y="560"/>
                  <a:pt x="9924" y="560"/>
                </a:cubicBezTo>
                <a:cubicBezTo>
                  <a:pt x="10013" y="560"/>
                  <a:pt x="10102" y="563"/>
                  <a:pt x="10190" y="569"/>
                </a:cubicBezTo>
                <a:cubicBezTo>
                  <a:pt x="10412" y="591"/>
                  <a:pt x="10628" y="601"/>
                  <a:pt x="10842" y="601"/>
                </a:cubicBezTo>
                <a:cubicBezTo>
                  <a:pt x="11210" y="601"/>
                  <a:pt x="11572" y="571"/>
                  <a:pt x="11946" y="523"/>
                </a:cubicBezTo>
                <a:cubicBezTo>
                  <a:pt x="12259" y="483"/>
                  <a:pt x="12585" y="476"/>
                  <a:pt x="12911" y="476"/>
                </a:cubicBezTo>
                <a:cubicBezTo>
                  <a:pt x="13074" y="476"/>
                  <a:pt x="13238" y="478"/>
                  <a:pt x="13399" y="478"/>
                </a:cubicBezTo>
                <a:cubicBezTo>
                  <a:pt x="13581" y="470"/>
                  <a:pt x="13766" y="466"/>
                  <a:pt x="13952" y="466"/>
                </a:cubicBezTo>
                <a:close/>
                <a:moveTo>
                  <a:pt x="13590" y="0"/>
                </a:moveTo>
                <a:cubicBezTo>
                  <a:pt x="13172" y="0"/>
                  <a:pt x="12755" y="31"/>
                  <a:pt x="12339" y="39"/>
                </a:cubicBezTo>
                <a:cubicBezTo>
                  <a:pt x="11840" y="69"/>
                  <a:pt x="11340" y="114"/>
                  <a:pt x="10841" y="145"/>
                </a:cubicBezTo>
                <a:cubicBezTo>
                  <a:pt x="10295" y="160"/>
                  <a:pt x="9766" y="160"/>
                  <a:pt x="9221" y="175"/>
                </a:cubicBezTo>
                <a:cubicBezTo>
                  <a:pt x="8630" y="190"/>
                  <a:pt x="8040" y="236"/>
                  <a:pt x="7449" y="236"/>
                </a:cubicBezTo>
                <a:cubicBezTo>
                  <a:pt x="7212" y="241"/>
                  <a:pt x="6973" y="242"/>
                  <a:pt x="6734" y="242"/>
                </a:cubicBezTo>
                <a:cubicBezTo>
                  <a:pt x="6255" y="242"/>
                  <a:pt x="5774" y="236"/>
                  <a:pt x="5299" y="236"/>
                </a:cubicBezTo>
                <a:cubicBezTo>
                  <a:pt x="4906" y="236"/>
                  <a:pt x="4505" y="249"/>
                  <a:pt x="4107" y="249"/>
                </a:cubicBezTo>
                <a:cubicBezTo>
                  <a:pt x="3908" y="249"/>
                  <a:pt x="3710" y="246"/>
                  <a:pt x="3513" y="236"/>
                </a:cubicBezTo>
                <a:cubicBezTo>
                  <a:pt x="3255" y="217"/>
                  <a:pt x="2992" y="189"/>
                  <a:pt x="2734" y="189"/>
                </a:cubicBezTo>
                <a:cubicBezTo>
                  <a:pt x="2354" y="189"/>
                  <a:pt x="1984" y="250"/>
                  <a:pt x="1651" y="493"/>
                </a:cubicBezTo>
                <a:cubicBezTo>
                  <a:pt x="1302" y="750"/>
                  <a:pt x="788" y="826"/>
                  <a:pt x="682" y="1280"/>
                </a:cubicBezTo>
                <a:cubicBezTo>
                  <a:pt x="591" y="1659"/>
                  <a:pt x="379" y="1992"/>
                  <a:pt x="303" y="2385"/>
                </a:cubicBezTo>
                <a:cubicBezTo>
                  <a:pt x="197" y="2946"/>
                  <a:pt x="197" y="3491"/>
                  <a:pt x="167" y="4036"/>
                </a:cubicBezTo>
                <a:cubicBezTo>
                  <a:pt x="152" y="4157"/>
                  <a:pt x="243" y="4278"/>
                  <a:pt x="212" y="4354"/>
                </a:cubicBezTo>
                <a:cubicBezTo>
                  <a:pt x="76" y="4656"/>
                  <a:pt x="167" y="5005"/>
                  <a:pt x="91" y="5323"/>
                </a:cubicBezTo>
                <a:cubicBezTo>
                  <a:pt x="0" y="5671"/>
                  <a:pt x="61" y="6064"/>
                  <a:pt x="76" y="6428"/>
                </a:cubicBezTo>
                <a:cubicBezTo>
                  <a:pt x="106" y="6852"/>
                  <a:pt x="152" y="7291"/>
                  <a:pt x="152" y="7730"/>
                </a:cubicBezTo>
                <a:cubicBezTo>
                  <a:pt x="152" y="8108"/>
                  <a:pt x="318" y="8487"/>
                  <a:pt x="228" y="8820"/>
                </a:cubicBezTo>
                <a:cubicBezTo>
                  <a:pt x="106" y="9259"/>
                  <a:pt x="258" y="9683"/>
                  <a:pt x="228" y="10107"/>
                </a:cubicBezTo>
                <a:cubicBezTo>
                  <a:pt x="182" y="10410"/>
                  <a:pt x="76" y="10758"/>
                  <a:pt x="182" y="11076"/>
                </a:cubicBezTo>
                <a:cubicBezTo>
                  <a:pt x="243" y="11288"/>
                  <a:pt x="137" y="11575"/>
                  <a:pt x="182" y="11681"/>
                </a:cubicBezTo>
                <a:cubicBezTo>
                  <a:pt x="334" y="12045"/>
                  <a:pt x="243" y="12423"/>
                  <a:pt x="303" y="12771"/>
                </a:cubicBezTo>
                <a:cubicBezTo>
                  <a:pt x="409" y="13559"/>
                  <a:pt x="833" y="14088"/>
                  <a:pt x="1363" y="14573"/>
                </a:cubicBezTo>
                <a:cubicBezTo>
                  <a:pt x="2044" y="15224"/>
                  <a:pt x="2938" y="15179"/>
                  <a:pt x="3770" y="15224"/>
                </a:cubicBezTo>
                <a:cubicBezTo>
                  <a:pt x="4277" y="15241"/>
                  <a:pt x="4784" y="15253"/>
                  <a:pt x="5290" y="15253"/>
                </a:cubicBezTo>
                <a:cubicBezTo>
                  <a:pt x="5707" y="15253"/>
                  <a:pt x="6124" y="15244"/>
                  <a:pt x="6541" y="15224"/>
                </a:cubicBezTo>
                <a:cubicBezTo>
                  <a:pt x="7120" y="15182"/>
                  <a:pt x="7697" y="15173"/>
                  <a:pt x="8273" y="15173"/>
                </a:cubicBezTo>
                <a:cubicBezTo>
                  <a:pt x="8693" y="15173"/>
                  <a:pt x="9112" y="15178"/>
                  <a:pt x="9531" y="15178"/>
                </a:cubicBezTo>
                <a:cubicBezTo>
                  <a:pt x="9993" y="15178"/>
                  <a:pt x="10455" y="15172"/>
                  <a:pt x="10916" y="15148"/>
                </a:cubicBezTo>
                <a:cubicBezTo>
                  <a:pt x="11749" y="15103"/>
                  <a:pt x="12582" y="15088"/>
                  <a:pt x="13414" y="14997"/>
                </a:cubicBezTo>
                <a:cubicBezTo>
                  <a:pt x="15352" y="14770"/>
                  <a:pt x="15912" y="13695"/>
                  <a:pt x="16094" y="12196"/>
                </a:cubicBezTo>
                <a:cubicBezTo>
                  <a:pt x="16215" y="11091"/>
                  <a:pt x="16064" y="9986"/>
                  <a:pt x="15988" y="8865"/>
                </a:cubicBezTo>
                <a:cubicBezTo>
                  <a:pt x="15897" y="7457"/>
                  <a:pt x="15988" y="6049"/>
                  <a:pt x="16018" y="4641"/>
                </a:cubicBezTo>
                <a:cubicBezTo>
                  <a:pt x="16033" y="3733"/>
                  <a:pt x="16018" y="2840"/>
                  <a:pt x="16018" y="1810"/>
                </a:cubicBezTo>
                <a:cubicBezTo>
                  <a:pt x="16094" y="1144"/>
                  <a:pt x="15458" y="236"/>
                  <a:pt x="14671" y="99"/>
                </a:cubicBezTo>
                <a:cubicBezTo>
                  <a:pt x="14308" y="23"/>
                  <a:pt x="13948" y="0"/>
                  <a:pt x="13590" y="0"/>
                </a:cubicBezTo>
                <a:close/>
              </a:path>
            </a:pathLst>
          </a:custGeom>
          <a:solidFill>
            <a:schemeClr val="accent5"/>
          </a:solidFill>
          <a:ln>
            <a:solidFill>
              <a:schemeClr val="accent6"/>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Flowchart: Stored Data 79">
            <a:extLst>
              <a:ext uri="{FF2B5EF4-FFF2-40B4-BE49-F238E27FC236}">
                <a16:creationId xmlns:a16="http://schemas.microsoft.com/office/drawing/2014/main" id="{990E78E7-A6B7-46B4-B1ED-5C9BB21AE2D0}"/>
              </a:ext>
            </a:extLst>
          </p:cNvPr>
          <p:cNvSpPr/>
          <p:nvPr/>
        </p:nvSpPr>
        <p:spPr>
          <a:xfrm rot="16352651">
            <a:off x="8651068" y="1250978"/>
            <a:ext cx="766004" cy="4313297"/>
          </a:xfrm>
          <a:prstGeom prst="flowChartOnlineStorage">
            <a:avLst/>
          </a:prstGeom>
          <a:gradFill flip="none" rotWithShape="1">
            <a:gsLst>
              <a:gs pos="52000">
                <a:schemeClr val="accent5"/>
              </a:gs>
              <a:gs pos="79634">
                <a:schemeClr val="accent5">
                  <a:lumMod val="75000"/>
                </a:schemeClr>
              </a:gs>
              <a:gs pos="19500">
                <a:schemeClr val="accent5">
                  <a:lumMod val="75000"/>
                </a:schemeClr>
              </a:gs>
              <a:gs pos="0">
                <a:schemeClr val="accent5">
                  <a:lumMod val="50000"/>
                </a:schemeClr>
              </a:gs>
              <a:gs pos="100000">
                <a:schemeClr val="accent5">
                  <a:lumMod val="50000"/>
                </a:schemeClr>
              </a:gs>
            </a:gsLst>
            <a:path path="circle">
              <a:fillToRect t="100000" r="100000"/>
            </a:path>
            <a:tileRect l="-100000" b="-100000"/>
          </a:gradFill>
          <a:ln>
            <a:noFill/>
          </a:ln>
          <a:effectLst>
            <a:outerShdw blurRad="50800" dist="127000" dir="16200000" sx="96000" sy="96000" rotWithShape="0">
              <a:prstClr val="black">
                <a:alpha val="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N" sz="1350" dirty="0"/>
          </a:p>
        </p:txBody>
      </p:sp>
      <p:sp>
        <p:nvSpPr>
          <p:cNvPr id="82" name="Flowchart: Stored Data 81">
            <a:extLst>
              <a:ext uri="{FF2B5EF4-FFF2-40B4-BE49-F238E27FC236}">
                <a16:creationId xmlns:a16="http://schemas.microsoft.com/office/drawing/2014/main" id="{793D2B4B-24CE-4CA7-B202-03D2DBFE92B4}"/>
              </a:ext>
            </a:extLst>
          </p:cNvPr>
          <p:cNvSpPr/>
          <p:nvPr/>
        </p:nvSpPr>
        <p:spPr>
          <a:xfrm rot="16352651">
            <a:off x="8657358" y="1637731"/>
            <a:ext cx="753424" cy="4651887"/>
          </a:xfrm>
          <a:prstGeom prst="flowChartOnlineStorage">
            <a:avLst/>
          </a:prstGeom>
          <a:solidFill>
            <a:schemeClr val="accent1"/>
          </a:solidFill>
          <a:ln>
            <a:noFill/>
          </a:ln>
          <a:effectLst>
            <a:outerShdw blurRad="50800" dist="127000" dir="16200000" sx="96000" sy="96000" rotWithShape="0">
              <a:prstClr val="black">
                <a:alpha val="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dirty="0"/>
          </a:p>
        </p:txBody>
      </p:sp>
      <p:sp>
        <p:nvSpPr>
          <p:cNvPr id="95" name="Flowchart: Stored Data 94">
            <a:extLst>
              <a:ext uri="{FF2B5EF4-FFF2-40B4-BE49-F238E27FC236}">
                <a16:creationId xmlns:a16="http://schemas.microsoft.com/office/drawing/2014/main" id="{303F291C-6A90-47DB-8DC5-CF310F06657F}"/>
              </a:ext>
            </a:extLst>
          </p:cNvPr>
          <p:cNvSpPr/>
          <p:nvPr/>
        </p:nvSpPr>
        <p:spPr>
          <a:xfrm rot="16352651">
            <a:off x="8740946" y="1708573"/>
            <a:ext cx="456530" cy="4883409"/>
          </a:xfrm>
          <a:prstGeom prst="flowChartOnlineStorage">
            <a:avLst/>
          </a:prstGeom>
          <a:solidFill>
            <a:schemeClr val="tx1"/>
          </a:solidFill>
          <a:ln>
            <a:noFill/>
          </a:ln>
          <a:effectLst>
            <a:softEdge rad="2286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N" sz="1350" dirty="0"/>
          </a:p>
        </p:txBody>
      </p:sp>
      <p:sp>
        <p:nvSpPr>
          <p:cNvPr id="97" name="Flowchart: Stored Data 96">
            <a:extLst>
              <a:ext uri="{FF2B5EF4-FFF2-40B4-BE49-F238E27FC236}">
                <a16:creationId xmlns:a16="http://schemas.microsoft.com/office/drawing/2014/main" id="{345C9AC6-80BE-4125-A608-51EEBB0BD29E}"/>
              </a:ext>
            </a:extLst>
          </p:cNvPr>
          <p:cNvSpPr/>
          <p:nvPr/>
        </p:nvSpPr>
        <p:spPr>
          <a:xfrm rot="16352651">
            <a:off x="8658674" y="1927042"/>
            <a:ext cx="628718" cy="4883409"/>
          </a:xfrm>
          <a:prstGeom prst="flowChartOnlineStorage">
            <a:avLst/>
          </a:prstGeom>
          <a:gradFill flip="none" rotWithShape="1">
            <a:gsLst>
              <a:gs pos="52000">
                <a:schemeClr val="accent5"/>
              </a:gs>
              <a:gs pos="79634">
                <a:schemeClr val="accent5">
                  <a:lumMod val="75000"/>
                </a:schemeClr>
              </a:gs>
              <a:gs pos="19500">
                <a:schemeClr val="accent5">
                  <a:lumMod val="75000"/>
                </a:schemeClr>
              </a:gs>
              <a:gs pos="0">
                <a:schemeClr val="accent5">
                  <a:lumMod val="50000"/>
                </a:schemeClr>
              </a:gs>
              <a:gs pos="100000">
                <a:schemeClr val="accent5">
                  <a:lumMod val="50000"/>
                </a:schemeClr>
              </a:gs>
            </a:gsLst>
            <a:path path="circle">
              <a:fillToRect t="100000" r="100000"/>
            </a:path>
            <a:tileRect l="-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N" sz="1350" dirty="0"/>
          </a:p>
        </p:txBody>
      </p:sp>
      <p:sp>
        <p:nvSpPr>
          <p:cNvPr id="101" name="TextBox 100">
            <a:extLst>
              <a:ext uri="{FF2B5EF4-FFF2-40B4-BE49-F238E27FC236}">
                <a16:creationId xmlns:a16="http://schemas.microsoft.com/office/drawing/2014/main" id="{40FF5DDB-E13C-450F-840A-2A26633A7AD6}"/>
              </a:ext>
            </a:extLst>
          </p:cNvPr>
          <p:cNvSpPr txBox="1"/>
          <p:nvPr/>
        </p:nvSpPr>
        <p:spPr>
          <a:xfrm rot="200350">
            <a:off x="7792486" y="3254967"/>
            <a:ext cx="2353465" cy="323165"/>
          </a:xfrm>
          <a:prstGeom prst="rect">
            <a:avLst/>
          </a:prstGeom>
          <a:noFill/>
        </p:spPr>
        <p:txBody>
          <a:bodyPr wrap="none" rtlCol="0">
            <a:spAutoFit/>
          </a:bodyPr>
          <a:lstStyle/>
          <a:p>
            <a:r>
              <a:rPr lang="en-US" sz="1500" dirty="0">
                <a:solidFill>
                  <a:schemeClr val="bg1"/>
                </a:solidFill>
                <a:latin typeface="Cambria" panose="02040503050406030204" pitchFamily="18" charset="0"/>
                <a:ea typeface="Cambria" panose="02040503050406030204" pitchFamily="18" charset="0"/>
              </a:rPr>
              <a:t>Soil assessment indicators</a:t>
            </a:r>
            <a:endParaRPr lang="en-IN" sz="1500" dirty="0">
              <a:solidFill>
                <a:schemeClr val="bg1"/>
              </a:solidFill>
              <a:latin typeface="Cambria" panose="02040503050406030204" pitchFamily="18" charset="0"/>
              <a:ea typeface="Cambria" panose="02040503050406030204" pitchFamily="18" charset="0"/>
            </a:endParaRPr>
          </a:p>
        </p:txBody>
      </p:sp>
      <p:sp>
        <p:nvSpPr>
          <p:cNvPr id="103" name="TextBox 102">
            <a:extLst>
              <a:ext uri="{FF2B5EF4-FFF2-40B4-BE49-F238E27FC236}">
                <a16:creationId xmlns:a16="http://schemas.microsoft.com/office/drawing/2014/main" id="{F4DA2133-3CA4-4F97-BEF1-1FAF54FC05C5}"/>
              </a:ext>
            </a:extLst>
          </p:cNvPr>
          <p:cNvSpPr txBox="1"/>
          <p:nvPr/>
        </p:nvSpPr>
        <p:spPr>
          <a:xfrm rot="200350">
            <a:off x="7990979" y="3775794"/>
            <a:ext cx="1878143" cy="323165"/>
          </a:xfrm>
          <a:prstGeom prst="rect">
            <a:avLst/>
          </a:prstGeom>
          <a:noFill/>
        </p:spPr>
        <p:txBody>
          <a:bodyPr wrap="none" rtlCol="0">
            <a:spAutoFit/>
          </a:bodyPr>
          <a:lstStyle/>
          <a:p>
            <a:r>
              <a:rPr lang="en-US" sz="1500" dirty="0">
                <a:solidFill>
                  <a:schemeClr val="bg1"/>
                </a:solidFill>
                <a:latin typeface="Cambria" panose="02040503050406030204" pitchFamily="18" charset="0"/>
                <a:ea typeface="Cambria" panose="02040503050406030204" pitchFamily="18" charset="0"/>
              </a:rPr>
              <a:t>Scoring of the values</a:t>
            </a:r>
            <a:endParaRPr lang="en-IN" sz="1500" dirty="0">
              <a:solidFill>
                <a:schemeClr val="bg1"/>
              </a:solidFill>
              <a:latin typeface="Cambria" panose="02040503050406030204" pitchFamily="18" charset="0"/>
              <a:ea typeface="Cambria" panose="02040503050406030204" pitchFamily="18" charset="0"/>
            </a:endParaRPr>
          </a:p>
        </p:txBody>
      </p:sp>
      <p:sp>
        <p:nvSpPr>
          <p:cNvPr id="107" name="TextBox 106">
            <a:extLst>
              <a:ext uri="{FF2B5EF4-FFF2-40B4-BE49-F238E27FC236}">
                <a16:creationId xmlns:a16="http://schemas.microsoft.com/office/drawing/2014/main" id="{DEDAE3C8-7A6D-4AFE-A695-7443F7496047}"/>
              </a:ext>
            </a:extLst>
          </p:cNvPr>
          <p:cNvSpPr txBox="1"/>
          <p:nvPr/>
        </p:nvSpPr>
        <p:spPr>
          <a:xfrm rot="200350">
            <a:off x="7156070" y="4246976"/>
            <a:ext cx="3490827" cy="323165"/>
          </a:xfrm>
          <a:prstGeom prst="rect">
            <a:avLst/>
          </a:prstGeom>
          <a:noFill/>
        </p:spPr>
        <p:txBody>
          <a:bodyPr wrap="none" rtlCol="0">
            <a:spAutoFit/>
          </a:bodyPr>
          <a:lstStyle/>
          <a:p>
            <a:r>
              <a:rPr lang="en-US" sz="1500" dirty="0">
                <a:solidFill>
                  <a:schemeClr val="bg1"/>
                </a:solidFill>
                <a:latin typeface="Cambria" panose="02040503050406030204" pitchFamily="18" charset="0"/>
                <a:ea typeface="Cambria" panose="02040503050406030204" pitchFamily="18" charset="0"/>
              </a:rPr>
              <a:t>Environmental Quality Index calculation</a:t>
            </a:r>
            <a:endParaRPr lang="en-IN" sz="1500" dirty="0">
              <a:solidFill>
                <a:schemeClr val="bg1"/>
              </a:solidFill>
              <a:latin typeface="Cambria" panose="02040503050406030204" pitchFamily="18" charset="0"/>
              <a:ea typeface="Cambria" panose="02040503050406030204" pitchFamily="18" charset="0"/>
            </a:endParaRPr>
          </a:p>
        </p:txBody>
      </p:sp>
      <p:sp>
        <p:nvSpPr>
          <p:cNvPr id="4" name="TextBox 3">
            <a:extLst>
              <a:ext uri="{FF2B5EF4-FFF2-40B4-BE49-F238E27FC236}">
                <a16:creationId xmlns:a16="http://schemas.microsoft.com/office/drawing/2014/main" id="{008DCD9D-97CC-4F79-B71E-E82A5A22FFBE}"/>
              </a:ext>
            </a:extLst>
          </p:cNvPr>
          <p:cNvSpPr txBox="1"/>
          <p:nvPr/>
        </p:nvSpPr>
        <p:spPr>
          <a:xfrm rot="20775951">
            <a:off x="2786241" y="2066603"/>
            <a:ext cx="1568504" cy="584775"/>
          </a:xfrm>
          <a:prstGeom prst="rect">
            <a:avLst/>
          </a:prstGeom>
          <a:noFill/>
        </p:spPr>
        <p:txBody>
          <a:bodyPr wrap="square" rtlCol="0">
            <a:spAutoFit/>
          </a:bodyPr>
          <a:lstStyle/>
          <a:p>
            <a:r>
              <a:rPr lang="en-GB" sz="3200" b="1" dirty="0">
                <a:latin typeface="Amasis MT Pro Black" panose="02040A04050005020304" pitchFamily="18" charset="0"/>
              </a:rPr>
              <a:t>SQI</a:t>
            </a:r>
          </a:p>
        </p:txBody>
      </p:sp>
      <p:sp>
        <p:nvSpPr>
          <p:cNvPr id="118" name="TextBox 117">
            <a:extLst>
              <a:ext uri="{FF2B5EF4-FFF2-40B4-BE49-F238E27FC236}">
                <a16:creationId xmlns:a16="http://schemas.microsoft.com/office/drawing/2014/main" id="{29216381-68FA-4BB4-8EE4-F9B79F480319}"/>
              </a:ext>
            </a:extLst>
          </p:cNvPr>
          <p:cNvSpPr txBox="1"/>
          <p:nvPr/>
        </p:nvSpPr>
        <p:spPr>
          <a:xfrm rot="20775951">
            <a:off x="9016204" y="1721749"/>
            <a:ext cx="1568504" cy="584775"/>
          </a:xfrm>
          <a:prstGeom prst="rect">
            <a:avLst/>
          </a:prstGeom>
          <a:noFill/>
        </p:spPr>
        <p:txBody>
          <a:bodyPr wrap="square" rtlCol="0">
            <a:spAutoFit/>
          </a:bodyPr>
          <a:lstStyle/>
          <a:p>
            <a:r>
              <a:rPr lang="en-GB" sz="3200" b="1" dirty="0">
                <a:latin typeface="Amasis MT Pro Black" panose="02040A04050005020304" pitchFamily="18" charset="0"/>
              </a:rPr>
              <a:t>EQI</a:t>
            </a:r>
          </a:p>
        </p:txBody>
      </p:sp>
    </p:spTree>
    <p:extLst>
      <p:ext uri="{BB962C8B-B14F-4D97-AF65-F5344CB8AC3E}">
        <p14:creationId xmlns:p14="http://schemas.microsoft.com/office/powerpoint/2010/main" val="39330649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791B1597-04AD-4FC4-B265-3DAC07DD2E79}"/>
              </a:ext>
            </a:extLst>
          </p:cNvPr>
          <p:cNvSpPr>
            <a:spLocks noGrp="1"/>
          </p:cNvSpPr>
          <p:nvPr>
            <p:ph type="body" sz="quarter" idx="10"/>
          </p:nvPr>
        </p:nvSpPr>
        <p:spPr>
          <a:xfrm>
            <a:off x="1533168" y="342470"/>
            <a:ext cx="10225136" cy="864096"/>
          </a:xfrm>
        </p:spPr>
        <p:txBody>
          <a:bodyPr/>
          <a:lstStyle/>
          <a:p>
            <a:r>
              <a:rPr lang="en-GB" dirty="0"/>
              <a:t>Environmental Quality Index</a:t>
            </a:r>
          </a:p>
        </p:txBody>
      </p:sp>
      <p:pic>
        <p:nvPicPr>
          <p:cNvPr id="2" name="Picture 1">
            <a:extLst>
              <a:ext uri="{FF2B5EF4-FFF2-40B4-BE49-F238E27FC236}">
                <a16:creationId xmlns:a16="http://schemas.microsoft.com/office/drawing/2014/main" id="{A1E06564-B4FE-4B89-A000-C03D6A0E5443}"/>
              </a:ext>
            </a:extLst>
          </p:cNvPr>
          <p:cNvPicPr>
            <a:picLocks noChangeAspect="1"/>
          </p:cNvPicPr>
          <p:nvPr/>
        </p:nvPicPr>
        <p:blipFill>
          <a:blip r:embed="rId2"/>
          <a:stretch>
            <a:fillRect/>
          </a:stretch>
        </p:blipFill>
        <p:spPr>
          <a:xfrm>
            <a:off x="6353218" y="1772816"/>
            <a:ext cx="5431416" cy="3312368"/>
          </a:xfrm>
          <a:prstGeom prst="rect">
            <a:avLst/>
          </a:prstGeom>
        </p:spPr>
      </p:pic>
      <p:pic>
        <p:nvPicPr>
          <p:cNvPr id="5" name="Picture 4">
            <a:extLst>
              <a:ext uri="{FF2B5EF4-FFF2-40B4-BE49-F238E27FC236}">
                <a16:creationId xmlns:a16="http://schemas.microsoft.com/office/drawing/2014/main" id="{3DAF4C51-9BE2-4E6D-B8D7-223622E24D35}"/>
              </a:ext>
            </a:extLst>
          </p:cNvPr>
          <p:cNvPicPr>
            <a:picLocks noChangeAspect="1"/>
          </p:cNvPicPr>
          <p:nvPr/>
        </p:nvPicPr>
        <p:blipFill>
          <a:blip r:embed="rId3"/>
          <a:stretch>
            <a:fillRect/>
          </a:stretch>
        </p:blipFill>
        <p:spPr>
          <a:xfrm>
            <a:off x="631745" y="1772816"/>
            <a:ext cx="5431416" cy="3312368"/>
          </a:xfrm>
          <a:prstGeom prst="rect">
            <a:avLst/>
          </a:prstGeom>
        </p:spPr>
      </p:pic>
    </p:spTree>
    <p:extLst>
      <p:ext uri="{BB962C8B-B14F-4D97-AF65-F5344CB8AC3E}">
        <p14:creationId xmlns:p14="http://schemas.microsoft.com/office/powerpoint/2010/main" val="3646196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a:extLst>
              <a:ext uri="{FF2B5EF4-FFF2-40B4-BE49-F238E27FC236}">
                <a16:creationId xmlns:a16="http://schemas.microsoft.com/office/drawing/2014/main" id="{41A66B83-C63C-4F05-A6B6-35ED5EEE7F98}"/>
              </a:ext>
            </a:extLst>
          </p:cNvPr>
          <p:cNvSpPr>
            <a:spLocks noGrp="1"/>
          </p:cNvSpPr>
          <p:nvPr>
            <p:ph type="body" sz="quarter" idx="10"/>
          </p:nvPr>
        </p:nvSpPr>
        <p:spPr/>
        <p:txBody>
          <a:bodyPr/>
          <a:lstStyle/>
          <a:p>
            <a:r>
              <a:rPr lang="it-IT" dirty="0"/>
              <a:t>AIM AND OBJECTIVES</a:t>
            </a:r>
          </a:p>
        </p:txBody>
      </p:sp>
      <p:sp>
        <p:nvSpPr>
          <p:cNvPr id="7" name="CasellaDiTesto 6">
            <a:extLst>
              <a:ext uri="{FF2B5EF4-FFF2-40B4-BE49-F238E27FC236}">
                <a16:creationId xmlns:a16="http://schemas.microsoft.com/office/drawing/2014/main" id="{4C73CCF1-D270-4657-B2B9-3CE731651071}"/>
              </a:ext>
            </a:extLst>
          </p:cNvPr>
          <p:cNvSpPr txBox="1"/>
          <p:nvPr/>
        </p:nvSpPr>
        <p:spPr>
          <a:xfrm>
            <a:off x="2397948" y="1630541"/>
            <a:ext cx="8422761" cy="646331"/>
          </a:xfrm>
          <a:prstGeom prst="rect">
            <a:avLst/>
          </a:prstGeom>
          <a:noFill/>
        </p:spPr>
        <p:txBody>
          <a:bodyPr wrap="square" rtlCol="0">
            <a:spAutoFit/>
          </a:bodyPr>
          <a:lstStyle/>
          <a:p>
            <a:r>
              <a:rPr lang="en-GB" dirty="0">
                <a:cs typeface="Arial" panose="020B0604020202020204" pitchFamily="34" charset="0"/>
              </a:rPr>
              <a:t>To develop a soil analytical framework to facilitate early identification of the deleterious effects of emerging contaminants and chemicals of military concern on soil </a:t>
            </a:r>
          </a:p>
        </p:txBody>
      </p:sp>
      <p:sp>
        <p:nvSpPr>
          <p:cNvPr id="9" name="Rettangolo 8">
            <a:extLst>
              <a:ext uri="{FF2B5EF4-FFF2-40B4-BE49-F238E27FC236}">
                <a16:creationId xmlns:a16="http://schemas.microsoft.com/office/drawing/2014/main" id="{BC1011CE-29CF-4062-95FD-3131C7306C11}"/>
              </a:ext>
            </a:extLst>
          </p:cNvPr>
          <p:cNvSpPr/>
          <p:nvPr/>
        </p:nvSpPr>
        <p:spPr>
          <a:xfrm>
            <a:off x="2397948" y="2381108"/>
            <a:ext cx="8348008" cy="923330"/>
          </a:xfrm>
          <a:prstGeom prst="rect">
            <a:avLst/>
          </a:prstGeom>
        </p:spPr>
        <p:txBody>
          <a:bodyPr wrap="square">
            <a:spAutoFit/>
          </a:bodyPr>
          <a:lstStyle/>
          <a:p>
            <a:pPr lvl="0" algn="just"/>
            <a:r>
              <a:rPr lang="en-GB" dirty="0"/>
              <a:t>To critically review how environmental risk posed by chemicals, especially for emerging contaminants and chemicals of military concern is conducted and identify research needs and opportunities </a:t>
            </a:r>
          </a:p>
        </p:txBody>
      </p:sp>
      <p:sp>
        <p:nvSpPr>
          <p:cNvPr id="13" name="Rettangolo 12">
            <a:extLst>
              <a:ext uri="{FF2B5EF4-FFF2-40B4-BE49-F238E27FC236}">
                <a16:creationId xmlns:a16="http://schemas.microsoft.com/office/drawing/2014/main" id="{EF981B87-3330-4DFA-8144-F63F194F1402}"/>
              </a:ext>
            </a:extLst>
          </p:cNvPr>
          <p:cNvSpPr/>
          <p:nvPr/>
        </p:nvSpPr>
        <p:spPr>
          <a:xfrm>
            <a:off x="2371827" y="3392356"/>
            <a:ext cx="8352928" cy="646331"/>
          </a:xfrm>
          <a:prstGeom prst="rect">
            <a:avLst/>
          </a:prstGeom>
        </p:spPr>
        <p:txBody>
          <a:bodyPr wrap="square">
            <a:spAutoFit/>
          </a:bodyPr>
          <a:lstStyle/>
          <a:p>
            <a:pPr lvl="0"/>
            <a:r>
              <a:rPr lang="en-GB" sz="1800" dirty="0"/>
              <a:t>To evaluate the environmental impact of selected defence-related chemicals using an integrated toxicity scale approach based on secondary data </a:t>
            </a:r>
            <a:endParaRPr lang="en-GB" dirty="0"/>
          </a:p>
        </p:txBody>
      </p:sp>
      <p:sp>
        <p:nvSpPr>
          <p:cNvPr id="17" name="Rettangolo 16">
            <a:extLst>
              <a:ext uri="{FF2B5EF4-FFF2-40B4-BE49-F238E27FC236}">
                <a16:creationId xmlns:a16="http://schemas.microsoft.com/office/drawing/2014/main" id="{2B8697DC-4C26-41A9-9287-8C5FA340D2EF}"/>
              </a:ext>
            </a:extLst>
          </p:cNvPr>
          <p:cNvSpPr/>
          <p:nvPr/>
        </p:nvSpPr>
        <p:spPr>
          <a:xfrm>
            <a:off x="2423592" y="4338549"/>
            <a:ext cx="8352928" cy="646331"/>
          </a:xfrm>
          <a:prstGeom prst="rect">
            <a:avLst/>
          </a:prstGeom>
        </p:spPr>
        <p:txBody>
          <a:bodyPr wrap="square">
            <a:spAutoFit/>
          </a:bodyPr>
          <a:lstStyle/>
          <a:p>
            <a:pPr lvl="0"/>
            <a:r>
              <a:rPr lang="en-GB" sz="1800" dirty="0"/>
              <a:t>To assess the dispersion of post detonation residues from full order detonations of a 155mm artillery shell filled with an Insensitive High Explosive (IHE) mixture. </a:t>
            </a:r>
            <a:endParaRPr lang="en-GB" dirty="0"/>
          </a:p>
        </p:txBody>
      </p:sp>
      <p:sp>
        <p:nvSpPr>
          <p:cNvPr id="20" name="Rettangolo 19">
            <a:extLst>
              <a:ext uri="{FF2B5EF4-FFF2-40B4-BE49-F238E27FC236}">
                <a16:creationId xmlns:a16="http://schemas.microsoft.com/office/drawing/2014/main" id="{8DE1AA1B-1099-4130-BA90-2B839A4E2E33}"/>
              </a:ext>
            </a:extLst>
          </p:cNvPr>
          <p:cNvSpPr/>
          <p:nvPr/>
        </p:nvSpPr>
        <p:spPr>
          <a:xfrm>
            <a:off x="2414576" y="5175619"/>
            <a:ext cx="8422761" cy="646331"/>
          </a:xfrm>
          <a:prstGeom prst="rect">
            <a:avLst/>
          </a:prstGeom>
        </p:spPr>
        <p:txBody>
          <a:bodyPr wrap="square">
            <a:spAutoFit/>
          </a:bodyPr>
          <a:lstStyle/>
          <a:p>
            <a:r>
              <a:rPr lang="en-GB" sz="1800" dirty="0"/>
              <a:t>To develop an integrated analytical framework for assessing the environmental risk posed by emerging contaminants and chemicals of military concerns in soil </a:t>
            </a:r>
            <a:endParaRPr lang="en-GB" dirty="0"/>
          </a:p>
        </p:txBody>
      </p:sp>
      <p:sp>
        <p:nvSpPr>
          <p:cNvPr id="5" name="Google Shape;926;p28">
            <a:extLst>
              <a:ext uri="{FF2B5EF4-FFF2-40B4-BE49-F238E27FC236}">
                <a16:creationId xmlns:a16="http://schemas.microsoft.com/office/drawing/2014/main" id="{6B619730-CD4F-4045-A674-1827FC41559E}"/>
              </a:ext>
            </a:extLst>
          </p:cNvPr>
          <p:cNvSpPr/>
          <p:nvPr/>
        </p:nvSpPr>
        <p:spPr>
          <a:xfrm>
            <a:off x="602134" y="1618473"/>
            <a:ext cx="1790894" cy="670967"/>
          </a:xfrm>
          <a:custGeom>
            <a:avLst/>
            <a:gdLst/>
            <a:ahLst/>
            <a:cxnLst/>
            <a:rect l="l" t="t" r="r" b="b"/>
            <a:pathLst>
              <a:path w="42961" h="15839" extrusionOk="0">
                <a:moveTo>
                  <a:pt x="41925" y="923"/>
                </a:moveTo>
                <a:lnTo>
                  <a:pt x="41925" y="923"/>
                </a:lnTo>
                <a:cubicBezTo>
                  <a:pt x="41260" y="5470"/>
                  <a:pt x="41481" y="10240"/>
                  <a:pt x="41408" y="14824"/>
                </a:cubicBezTo>
                <a:cubicBezTo>
                  <a:pt x="40365" y="14707"/>
                  <a:pt x="39291" y="14668"/>
                  <a:pt x="38206" y="14668"/>
                </a:cubicBezTo>
                <a:cubicBezTo>
                  <a:pt x="36211" y="14668"/>
                  <a:pt x="34178" y="14800"/>
                  <a:pt x="32239" y="14824"/>
                </a:cubicBezTo>
                <a:cubicBezTo>
                  <a:pt x="28838" y="14861"/>
                  <a:pt x="25473" y="14861"/>
                  <a:pt x="22109" y="14898"/>
                </a:cubicBezTo>
                <a:cubicBezTo>
                  <a:pt x="15232" y="14972"/>
                  <a:pt x="8393" y="15046"/>
                  <a:pt x="1516" y="15194"/>
                </a:cubicBezTo>
                <a:lnTo>
                  <a:pt x="1516" y="15157"/>
                </a:lnTo>
                <a:cubicBezTo>
                  <a:pt x="1405" y="10572"/>
                  <a:pt x="1221" y="5914"/>
                  <a:pt x="925" y="1293"/>
                </a:cubicBezTo>
                <a:lnTo>
                  <a:pt x="925" y="1293"/>
                </a:lnTo>
                <a:cubicBezTo>
                  <a:pt x="2255" y="1455"/>
                  <a:pt x="3615" y="1503"/>
                  <a:pt x="4980" y="1503"/>
                </a:cubicBezTo>
                <a:cubicBezTo>
                  <a:pt x="6726" y="1503"/>
                  <a:pt x="8483" y="1424"/>
                  <a:pt x="10204" y="1404"/>
                </a:cubicBezTo>
                <a:cubicBezTo>
                  <a:pt x="13754" y="1404"/>
                  <a:pt x="17303" y="1367"/>
                  <a:pt x="20815" y="1330"/>
                </a:cubicBezTo>
                <a:cubicBezTo>
                  <a:pt x="22152" y="1316"/>
                  <a:pt x="23495" y="1312"/>
                  <a:pt x="24841" y="1312"/>
                </a:cubicBezTo>
                <a:cubicBezTo>
                  <a:pt x="26029" y="1312"/>
                  <a:pt x="27220" y="1315"/>
                  <a:pt x="28412" y="1315"/>
                </a:cubicBezTo>
                <a:cubicBezTo>
                  <a:pt x="32925" y="1315"/>
                  <a:pt x="37455" y="1278"/>
                  <a:pt x="41925" y="923"/>
                </a:cubicBezTo>
                <a:close/>
                <a:moveTo>
                  <a:pt x="37961" y="1"/>
                </a:moveTo>
                <a:cubicBezTo>
                  <a:pt x="32272" y="1"/>
                  <a:pt x="26550" y="346"/>
                  <a:pt x="20852" y="405"/>
                </a:cubicBezTo>
                <a:cubicBezTo>
                  <a:pt x="17303" y="479"/>
                  <a:pt x="13754" y="479"/>
                  <a:pt x="10204" y="516"/>
                </a:cubicBezTo>
                <a:cubicBezTo>
                  <a:pt x="9988" y="519"/>
                  <a:pt x="9770" y="520"/>
                  <a:pt x="9552" y="520"/>
                </a:cubicBezTo>
                <a:cubicBezTo>
                  <a:pt x="8085" y="520"/>
                  <a:pt x="6583" y="469"/>
                  <a:pt x="5084" y="469"/>
                </a:cubicBezTo>
                <a:cubicBezTo>
                  <a:pt x="3646" y="469"/>
                  <a:pt x="2211" y="516"/>
                  <a:pt x="814" y="701"/>
                </a:cubicBezTo>
                <a:cubicBezTo>
                  <a:pt x="799" y="686"/>
                  <a:pt x="771" y="677"/>
                  <a:pt x="740" y="677"/>
                </a:cubicBezTo>
                <a:cubicBezTo>
                  <a:pt x="698" y="677"/>
                  <a:pt x="651" y="695"/>
                  <a:pt x="629" y="738"/>
                </a:cubicBezTo>
                <a:lnTo>
                  <a:pt x="370" y="738"/>
                </a:lnTo>
                <a:cubicBezTo>
                  <a:pt x="185" y="849"/>
                  <a:pt x="185" y="1145"/>
                  <a:pt x="370" y="1219"/>
                </a:cubicBezTo>
                <a:lnTo>
                  <a:pt x="518" y="1219"/>
                </a:lnTo>
                <a:cubicBezTo>
                  <a:pt x="0" y="5877"/>
                  <a:pt x="111" y="10572"/>
                  <a:pt x="777" y="15231"/>
                </a:cubicBezTo>
                <a:cubicBezTo>
                  <a:pt x="809" y="15392"/>
                  <a:pt x="953" y="15497"/>
                  <a:pt x="1112" y="15497"/>
                </a:cubicBezTo>
                <a:cubicBezTo>
                  <a:pt x="1136" y="15497"/>
                  <a:pt x="1160" y="15494"/>
                  <a:pt x="1184" y="15489"/>
                </a:cubicBezTo>
                <a:cubicBezTo>
                  <a:pt x="1221" y="15600"/>
                  <a:pt x="1294" y="15674"/>
                  <a:pt x="1405" y="15674"/>
                </a:cubicBezTo>
                <a:cubicBezTo>
                  <a:pt x="8319" y="15748"/>
                  <a:pt x="15195" y="15785"/>
                  <a:pt x="22109" y="15785"/>
                </a:cubicBezTo>
                <a:cubicBezTo>
                  <a:pt x="25510" y="15785"/>
                  <a:pt x="28875" y="15748"/>
                  <a:pt x="32239" y="15748"/>
                </a:cubicBezTo>
                <a:cubicBezTo>
                  <a:pt x="34013" y="15748"/>
                  <a:pt x="35844" y="15838"/>
                  <a:pt x="37663" y="15838"/>
                </a:cubicBezTo>
                <a:cubicBezTo>
                  <a:pt x="39141" y="15838"/>
                  <a:pt x="40611" y="15779"/>
                  <a:pt x="42036" y="15563"/>
                </a:cubicBezTo>
                <a:cubicBezTo>
                  <a:pt x="42221" y="15526"/>
                  <a:pt x="42295" y="15342"/>
                  <a:pt x="42295" y="15157"/>
                </a:cubicBezTo>
                <a:cubicBezTo>
                  <a:pt x="42295" y="15120"/>
                  <a:pt x="42295" y="15083"/>
                  <a:pt x="42295" y="15083"/>
                </a:cubicBezTo>
                <a:cubicBezTo>
                  <a:pt x="42443" y="10387"/>
                  <a:pt x="42960" y="5470"/>
                  <a:pt x="42480" y="775"/>
                </a:cubicBezTo>
                <a:cubicBezTo>
                  <a:pt x="42480" y="775"/>
                  <a:pt x="42480" y="738"/>
                  <a:pt x="42480" y="738"/>
                </a:cubicBezTo>
                <a:cubicBezTo>
                  <a:pt x="42702" y="479"/>
                  <a:pt x="42517" y="73"/>
                  <a:pt x="42147" y="73"/>
                </a:cubicBezTo>
                <a:cubicBezTo>
                  <a:pt x="40754" y="22"/>
                  <a:pt x="39359" y="1"/>
                  <a:pt x="3796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 name="Google Shape;926;p28">
            <a:extLst>
              <a:ext uri="{FF2B5EF4-FFF2-40B4-BE49-F238E27FC236}">
                <a16:creationId xmlns:a16="http://schemas.microsoft.com/office/drawing/2014/main" id="{49AACA24-4D73-4AB8-AD9F-5215D09B3029}"/>
              </a:ext>
            </a:extLst>
          </p:cNvPr>
          <p:cNvSpPr/>
          <p:nvPr/>
        </p:nvSpPr>
        <p:spPr>
          <a:xfrm>
            <a:off x="602134" y="2515854"/>
            <a:ext cx="1790894" cy="670967"/>
          </a:xfrm>
          <a:custGeom>
            <a:avLst/>
            <a:gdLst/>
            <a:ahLst/>
            <a:cxnLst/>
            <a:rect l="l" t="t" r="r" b="b"/>
            <a:pathLst>
              <a:path w="42961" h="15839" extrusionOk="0">
                <a:moveTo>
                  <a:pt x="41925" y="923"/>
                </a:moveTo>
                <a:lnTo>
                  <a:pt x="41925" y="923"/>
                </a:lnTo>
                <a:cubicBezTo>
                  <a:pt x="41260" y="5470"/>
                  <a:pt x="41481" y="10240"/>
                  <a:pt x="41408" y="14824"/>
                </a:cubicBezTo>
                <a:cubicBezTo>
                  <a:pt x="40365" y="14707"/>
                  <a:pt x="39291" y="14668"/>
                  <a:pt x="38206" y="14668"/>
                </a:cubicBezTo>
                <a:cubicBezTo>
                  <a:pt x="36211" y="14668"/>
                  <a:pt x="34178" y="14800"/>
                  <a:pt x="32239" y="14824"/>
                </a:cubicBezTo>
                <a:cubicBezTo>
                  <a:pt x="28838" y="14861"/>
                  <a:pt x="25473" y="14861"/>
                  <a:pt x="22109" y="14898"/>
                </a:cubicBezTo>
                <a:cubicBezTo>
                  <a:pt x="15232" y="14972"/>
                  <a:pt x="8393" y="15046"/>
                  <a:pt x="1516" y="15194"/>
                </a:cubicBezTo>
                <a:lnTo>
                  <a:pt x="1516" y="15157"/>
                </a:lnTo>
                <a:cubicBezTo>
                  <a:pt x="1405" y="10572"/>
                  <a:pt x="1221" y="5914"/>
                  <a:pt x="925" y="1293"/>
                </a:cubicBezTo>
                <a:lnTo>
                  <a:pt x="925" y="1293"/>
                </a:lnTo>
                <a:cubicBezTo>
                  <a:pt x="2255" y="1455"/>
                  <a:pt x="3615" y="1503"/>
                  <a:pt x="4980" y="1503"/>
                </a:cubicBezTo>
                <a:cubicBezTo>
                  <a:pt x="6726" y="1503"/>
                  <a:pt x="8483" y="1424"/>
                  <a:pt x="10204" y="1404"/>
                </a:cubicBezTo>
                <a:cubicBezTo>
                  <a:pt x="13754" y="1404"/>
                  <a:pt x="17303" y="1367"/>
                  <a:pt x="20815" y="1330"/>
                </a:cubicBezTo>
                <a:cubicBezTo>
                  <a:pt x="22152" y="1316"/>
                  <a:pt x="23495" y="1312"/>
                  <a:pt x="24841" y="1312"/>
                </a:cubicBezTo>
                <a:cubicBezTo>
                  <a:pt x="26029" y="1312"/>
                  <a:pt x="27220" y="1315"/>
                  <a:pt x="28412" y="1315"/>
                </a:cubicBezTo>
                <a:cubicBezTo>
                  <a:pt x="32925" y="1315"/>
                  <a:pt x="37455" y="1278"/>
                  <a:pt x="41925" y="923"/>
                </a:cubicBezTo>
                <a:close/>
                <a:moveTo>
                  <a:pt x="37961" y="1"/>
                </a:moveTo>
                <a:cubicBezTo>
                  <a:pt x="32272" y="1"/>
                  <a:pt x="26550" y="346"/>
                  <a:pt x="20852" y="405"/>
                </a:cubicBezTo>
                <a:cubicBezTo>
                  <a:pt x="17303" y="479"/>
                  <a:pt x="13754" y="479"/>
                  <a:pt x="10204" y="516"/>
                </a:cubicBezTo>
                <a:cubicBezTo>
                  <a:pt x="9988" y="519"/>
                  <a:pt x="9770" y="520"/>
                  <a:pt x="9552" y="520"/>
                </a:cubicBezTo>
                <a:cubicBezTo>
                  <a:pt x="8085" y="520"/>
                  <a:pt x="6583" y="469"/>
                  <a:pt x="5084" y="469"/>
                </a:cubicBezTo>
                <a:cubicBezTo>
                  <a:pt x="3646" y="469"/>
                  <a:pt x="2211" y="516"/>
                  <a:pt x="814" y="701"/>
                </a:cubicBezTo>
                <a:cubicBezTo>
                  <a:pt x="799" y="686"/>
                  <a:pt x="771" y="677"/>
                  <a:pt x="740" y="677"/>
                </a:cubicBezTo>
                <a:cubicBezTo>
                  <a:pt x="698" y="677"/>
                  <a:pt x="651" y="695"/>
                  <a:pt x="629" y="738"/>
                </a:cubicBezTo>
                <a:lnTo>
                  <a:pt x="370" y="738"/>
                </a:lnTo>
                <a:cubicBezTo>
                  <a:pt x="185" y="849"/>
                  <a:pt x="185" y="1145"/>
                  <a:pt x="370" y="1219"/>
                </a:cubicBezTo>
                <a:lnTo>
                  <a:pt x="518" y="1219"/>
                </a:lnTo>
                <a:cubicBezTo>
                  <a:pt x="0" y="5877"/>
                  <a:pt x="111" y="10572"/>
                  <a:pt x="777" y="15231"/>
                </a:cubicBezTo>
                <a:cubicBezTo>
                  <a:pt x="809" y="15392"/>
                  <a:pt x="953" y="15497"/>
                  <a:pt x="1112" y="15497"/>
                </a:cubicBezTo>
                <a:cubicBezTo>
                  <a:pt x="1136" y="15497"/>
                  <a:pt x="1160" y="15494"/>
                  <a:pt x="1184" y="15489"/>
                </a:cubicBezTo>
                <a:cubicBezTo>
                  <a:pt x="1221" y="15600"/>
                  <a:pt x="1294" y="15674"/>
                  <a:pt x="1405" y="15674"/>
                </a:cubicBezTo>
                <a:cubicBezTo>
                  <a:pt x="8319" y="15748"/>
                  <a:pt x="15195" y="15785"/>
                  <a:pt x="22109" y="15785"/>
                </a:cubicBezTo>
                <a:cubicBezTo>
                  <a:pt x="25510" y="15785"/>
                  <a:pt x="28875" y="15748"/>
                  <a:pt x="32239" y="15748"/>
                </a:cubicBezTo>
                <a:cubicBezTo>
                  <a:pt x="34013" y="15748"/>
                  <a:pt x="35844" y="15838"/>
                  <a:pt x="37663" y="15838"/>
                </a:cubicBezTo>
                <a:cubicBezTo>
                  <a:pt x="39141" y="15838"/>
                  <a:pt x="40611" y="15779"/>
                  <a:pt x="42036" y="15563"/>
                </a:cubicBezTo>
                <a:cubicBezTo>
                  <a:pt x="42221" y="15526"/>
                  <a:pt x="42295" y="15342"/>
                  <a:pt x="42295" y="15157"/>
                </a:cubicBezTo>
                <a:cubicBezTo>
                  <a:pt x="42295" y="15120"/>
                  <a:pt x="42295" y="15083"/>
                  <a:pt x="42295" y="15083"/>
                </a:cubicBezTo>
                <a:cubicBezTo>
                  <a:pt x="42443" y="10387"/>
                  <a:pt x="42960" y="5470"/>
                  <a:pt x="42480" y="775"/>
                </a:cubicBezTo>
                <a:cubicBezTo>
                  <a:pt x="42480" y="775"/>
                  <a:pt x="42480" y="738"/>
                  <a:pt x="42480" y="738"/>
                </a:cubicBezTo>
                <a:cubicBezTo>
                  <a:pt x="42702" y="479"/>
                  <a:pt x="42517" y="73"/>
                  <a:pt x="42147" y="73"/>
                </a:cubicBezTo>
                <a:cubicBezTo>
                  <a:pt x="40754" y="22"/>
                  <a:pt x="39359" y="1"/>
                  <a:pt x="3796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 name="Google Shape;926;p28">
            <a:extLst>
              <a:ext uri="{FF2B5EF4-FFF2-40B4-BE49-F238E27FC236}">
                <a16:creationId xmlns:a16="http://schemas.microsoft.com/office/drawing/2014/main" id="{D7AB5181-6E5C-4BA8-BD74-173BAF416222}"/>
              </a:ext>
            </a:extLst>
          </p:cNvPr>
          <p:cNvSpPr/>
          <p:nvPr/>
        </p:nvSpPr>
        <p:spPr>
          <a:xfrm>
            <a:off x="602134" y="3397657"/>
            <a:ext cx="1790894" cy="670967"/>
          </a:xfrm>
          <a:custGeom>
            <a:avLst/>
            <a:gdLst/>
            <a:ahLst/>
            <a:cxnLst/>
            <a:rect l="l" t="t" r="r" b="b"/>
            <a:pathLst>
              <a:path w="42961" h="15839" extrusionOk="0">
                <a:moveTo>
                  <a:pt x="41925" y="923"/>
                </a:moveTo>
                <a:lnTo>
                  <a:pt x="41925" y="923"/>
                </a:lnTo>
                <a:cubicBezTo>
                  <a:pt x="41260" y="5470"/>
                  <a:pt x="41481" y="10240"/>
                  <a:pt x="41408" y="14824"/>
                </a:cubicBezTo>
                <a:cubicBezTo>
                  <a:pt x="40365" y="14707"/>
                  <a:pt x="39291" y="14668"/>
                  <a:pt x="38206" y="14668"/>
                </a:cubicBezTo>
                <a:cubicBezTo>
                  <a:pt x="36211" y="14668"/>
                  <a:pt x="34178" y="14800"/>
                  <a:pt x="32239" y="14824"/>
                </a:cubicBezTo>
                <a:cubicBezTo>
                  <a:pt x="28838" y="14861"/>
                  <a:pt x="25473" y="14861"/>
                  <a:pt x="22109" y="14898"/>
                </a:cubicBezTo>
                <a:cubicBezTo>
                  <a:pt x="15232" y="14972"/>
                  <a:pt x="8393" y="15046"/>
                  <a:pt x="1516" y="15194"/>
                </a:cubicBezTo>
                <a:lnTo>
                  <a:pt x="1516" y="15157"/>
                </a:lnTo>
                <a:cubicBezTo>
                  <a:pt x="1405" y="10572"/>
                  <a:pt x="1221" y="5914"/>
                  <a:pt x="925" y="1293"/>
                </a:cubicBezTo>
                <a:lnTo>
                  <a:pt x="925" y="1293"/>
                </a:lnTo>
                <a:cubicBezTo>
                  <a:pt x="2255" y="1455"/>
                  <a:pt x="3615" y="1503"/>
                  <a:pt x="4980" y="1503"/>
                </a:cubicBezTo>
                <a:cubicBezTo>
                  <a:pt x="6726" y="1503"/>
                  <a:pt x="8483" y="1424"/>
                  <a:pt x="10204" y="1404"/>
                </a:cubicBezTo>
                <a:cubicBezTo>
                  <a:pt x="13754" y="1404"/>
                  <a:pt x="17303" y="1367"/>
                  <a:pt x="20815" y="1330"/>
                </a:cubicBezTo>
                <a:cubicBezTo>
                  <a:pt x="22152" y="1316"/>
                  <a:pt x="23495" y="1312"/>
                  <a:pt x="24841" y="1312"/>
                </a:cubicBezTo>
                <a:cubicBezTo>
                  <a:pt x="26029" y="1312"/>
                  <a:pt x="27220" y="1315"/>
                  <a:pt x="28412" y="1315"/>
                </a:cubicBezTo>
                <a:cubicBezTo>
                  <a:pt x="32925" y="1315"/>
                  <a:pt x="37455" y="1278"/>
                  <a:pt x="41925" y="923"/>
                </a:cubicBezTo>
                <a:close/>
                <a:moveTo>
                  <a:pt x="37961" y="1"/>
                </a:moveTo>
                <a:cubicBezTo>
                  <a:pt x="32272" y="1"/>
                  <a:pt x="26550" y="346"/>
                  <a:pt x="20852" y="405"/>
                </a:cubicBezTo>
                <a:cubicBezTo>
                  <a:pt x="17303" y="479"/>
                  <a:pt x="13754" y="479"/>
                  <a:pt x="10204" y="516"/>
                </a:cubicBezTo>
                <a:cubicBezTo>
                  <a:pt x="9988" y="519"/>
                  <a:pt x="9770" y="520"/>
                  <a:pt x="9552" y="520"/>
                </a:cubicBezTo>
                <a:cubicBezTo>
                  <a:pt x="8085" y="520"/>
                  <a:pt x="6583" y="469"/>
                  <a:pt x="5084" y="469"/>
                </a:cubicBezTo>
                <a:cubicBezTo>
                  <a:pt x="3646" y="469"/>
                  <a:pt x="2211" y="516"/>
                  <a:pt x="814" y="701"/>
                </a:cubicBezTo>
                <a:cubicBezTo>
                  <a:pt x="799" y="686"/>
                  <a:pt x="771" y="677"/>
                  <a:pt x="740" y="677"/>
                </a:cubicBezTo>
                <a:cubicBezTo>
                  <a:pt x="698" y="677"/>
                  <a:pt x="651" y="695"/>
                  <a:pt x="629" y="738"/>
                </a:cubicBezTo>
                <a:lnTo>
                  <a:pt x="370" y="738"/>
                </a:lnTo>
                <a:cubicBezTo>
                  <a:pt x="185" y="849"/>
                  <a:pt x="185" y="1145"/>
                  <a:pt x="370" y="1219"/>
                </a:cubicBezTo>
                <a:lnTo>
                  <a:pt x="518" y="1219"/>
                </a:lnTo>
                <a:cubicBezTo>
                  <a:pt x="0" y="5877"/>
                  <a:pt x="111" y="10572"/>
                  <a:pt x="777" y="15231"/>
                </a:cubicBezTo>
                <a:cubicBezTo>
                  <a:pt x="809" y="15392"/>
                  <a:pt x="953" y="15497"/>
                  <a:pt x="1112" y="15497"/>
                </a:cubicBezTo>
                <a:cubicBezTo>
                  <a:pt x="1136" y="15497"/>
                  <a:pt x="1160" y="15494"/>
                  <a:pt x="1184" y="15489"/>
                </a:cubicBezTo>
                <a:cubicBezTo>
                  <a:pt x="1221" y="15600"/>
                  <a:pt x="1294" y="15674"/>
                  <a:pt x="1405" y="15674"/>
                </a:cubicBezTo>
                <a:cubicBezTo>
                  <a:pt x="8319" y="15748"/>
                  <a:pt x="15195" y="15785"/>
                  <a:pt x="22109" y="15785"/>
                </a:cubicBezTo>
                <a:cubicBezTo>
                  <a:pt x="25510" y="15785"/>
                  <a:pt x="28875" y="15748"/>
                  <a:pt x="32239" y="15748"/>
                </a:cubicBezTo>
                <a:cubicBezTo>
                  <a:pt x="34013" y="15748"/>
                  <a:pt x="35844" y="15838"/>
                  <a:pt x="37663" y="15838"/>
                </a:cubicBezTo>
                <a:cubicBezTo>
                  <a:pt x="39141" y="15838"/>
                  <a:pt x="40611" y="15779"/>
                  <a:pt x="42036" y="15563"/>
                </a:cubicBezTo>
                <a:cubicBezTo>
                  <a:pt x="42221" y="15526"/>
                  <a:pt x="42295" y="15342"/>
                  <a:pt x="42295" y="15157"/>
                </a:cubicBezTo>
                <a:cubicBezTo>
                  <a:pt x="42295" y="15120"/>
                  <a:pt x="42295" y="15083"/>
                  <a:pt x="42295" y="15083"/>
                </a:cubicBezTo>
                <a:cubicBezTo>
                  <a:pt x="42443" y="10387"/>
                  <a:pt x="42960" y="5470"/>
                  <a:pt x="42480" y="775"/>
                </a:cubicBezTo>
                <a:cubicBezTo>
                  <a:pt x="42480" y="775"/>
                  <a:pt x="42480" y="738"/>
                  <a:pt x="42480" y="738"/>
                </a:cubicBezTo>
                <a:cubicBezTo>
                  <a:pt x="42702" y="479"/>
                  <a:pt x="42517" y="73"/>
                  <a:pt x="42147" y="73"/>
                </a:cubicBezTo>
                <a:cubicBezTo>
                  <a:pt x="40754" y="22"/>
                  <a:pt x="39359" y="1"/>
                  <a:pt x="3796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 name="Google Shape;926;p28">
            <a:extLst>
              <a:ext uri="{FF2B5EF4-FFF2-40B4-BE49-F238E27FC236}">
                <a16:creationId xmlns:a16="http://schemas.microsoft.com/office/drawing/2014/main" id="{5CDC6D30-0813-4E81-874C-8C24C1233278}"/>
              </a:ext>
            </a:extLst>
          </p:cNvPr>
          <p:cNvSpPr/>
          <p:nvPr/>
        </p:nvSpPr>
        <p:spPr>
          <a:xfrm>
            <a:off x="598623" y="4327415"/>
            <a:ext cx="1790894" cy="670967"/>
          </a:xfrm>
          <a:custGeom>
            <a:avLst/>
            <a:gdLst/>
            <a:ahLst/>
            <a:cxnLst/>
            <a:rect l="l" t="t" r="r" b="b"/>
            <a:pathLst>
              <a:path w="42961" h="15839" extrusionOk="0">
                <a:moveTo>
                  <a:pt x="41925" y="923"/>
                </a:moveTo>
                <a:lnTo>
                  <a:pt x="41925" y="923"/>
                </a:lnTo>
                <a:cubicBezTo>
                  <a:pt x="41260" y="5470"/>
                  <a:pt x="41481" y="10240"/>
                  <a:pt x="41408" y="14824"/>
                </a:cubicBezTo>
                <a:cubicBezTo>
                  <a:pt x="40365" y="14707"/>
                  <a:pt x="39291" y="14668"/>
                  <a:pt x="38206" y="14668"/>
                </a:cubicBezTo>
                <a:cubicBezTo>
                  <a:pt x="36211" y="14668"/>
                  <a:pt x="34178" y="14800"/>
                  <a:pt x="32239" y="14824"/>
                </a:cubicBezTo>
                <a:cubicBezTo>
                  <a:pt x="28838" y="14861"/>
                  <a:pt x="25473" y="14861"/>
                  <a:pt x="22109" y="14898"/>
                </a:cubicBezTo>
                <a:cubicBezTo>
                  <a:pt x="15232" y="14972"/>
                  <a:pt x="8393" y="15046"/>
                  <a:pt x="1516" y="15194"/>
                </a:cubicBezTo>
                <a:lnTo>
                  <a:pt x="1516" y="15157"/>
                </a:lnTo>
                <a:cubicBezTo>
                  <a:pt x="1405" y="10572"/>
                  <a:pt x="1221" y="5914"/>
                  <a:pt x="925" y="1293"/>
                </a:cubicBezTo>
                <a:lnTo>
                  <a:pt x="925" y="1293"/>
                </a:lnTo>
                <a:cubicBezTo>
                  <a:pt x="2255" y="1455"/>
                  <a:pt x="3615" y="1503"/>
                  <a:pt x="4980" y="1503"/>
                </a:cubicBezTo>
                <a:cubicBezTo>
                  <a:pt x="6726" y="1503"/>
                  <a:pt x="8483" y="1424"/>
                  <a:pt x="10204" y="1404"/>
                </a:cubicBezTo>
                <a:cubicBezTo>
                  <a:pt x="13754" y="1404"/>
                  <a:pt x="17303" y="1367"/>
                  <a:pt x="20815" y="1330"/>
                </a:cubicBezTo>
                <a:cubicBezTo>
                  <a:pt x="22152" y="1316"/>
                  <a:pt x="23495" y="1312"/>
                  <a:pt x="24841" y="1312"/>
                </a:cubicBezTo>
                <a:cubicBezTo>
                  <a:pt x="26029" y="1312"/>
                  <a:pt x="27220" y="1315"/>
                  <a:pt x="28412" y="1315"/>
                </a:cubicBezTo>
                <a:cubicBezTo>
                  <a:pt x="32925" y="1315"/>
                  <a:pt x="37455" y="1278"/>
                  <a:pt x="41925" y="923"/>
                </a:cubicBezTo>
                <a:close/>
                <a:moveTo>
                  <a:pt x="37961" y="1"/>
                </a:moveTo>
                <a:cubicBezTo>
                  <a:pt x="32272" y="1"/>
                  <a:pt x="26550" y="346"/>
                  <a:pt x="20852" y="405"/>
                </a:cubicBezTo>
                <a:cubicBezTo>
                  <a:pt x="17303" y="479"/>
                  <a:pt x="13754" y="479"/>
                  <a:pt x="10204" y="516"/>
                </a:cubicBezTo>
                <a:cubicBezTo>
                  <a:pt x="9988" y="519"/>
                  <a:pt x="9770" y="520"/>
                  <a:pt x="9552" y="520"/>
                </a:cubicBezTo>
                <a:cubicBezTo>
                  <a:pt x="8085" y="520"/>
                  <a:pt x="6583" y="469"/>
                  <a:pt x="5084" y="469"/>
                </a:cubicBezTo>
                <a:cubicBezTo>
                  <a:pt x="3646" y="469"/>
                  <a:pt x="2211" y="516"/>
                  <a:pt x="814" y="701"/>
                </a:cubicBezTo>
                <a:cubicBezTo>
                  <a:pt x="799" y="686"/>
                  <a:pt x="771" y="677"/>
                  <a:pt x="740" y="677"/>
                </a:cubicBezTo>
                <a:cubicBezTo>
                  <a:pt x="698" y="677"/>
                  <a:pt x="651" y="695"/>
                  <a:pt x="629" y="738"/>
                </a:cubicBezTo>
                <a:lnTo>
                  <a:pt x="370" y="738"/>
                </a:lnTo>
                <a:cubicBezTo>
                  <a:pt x="185" y="849"/>
                  <a:pt x="185" y="1145"/>
                  <a:pt x="370" y="1219"/>
                </a:cubicBezTo>
                <a:lnTo>
                  <a:pt x="518" y="1219"/>
                </a:lnTo>
                <a:cubicBezTo>
                  <a:pt x="0" y="5877"/>
                  <a:pt x="111" y="10572"/>
                  <a:pt x="777" y="15231"/>
                </a:cubicBezTo>
                <a:cubicBezTo>
                  <a:pt x="809" y="15392"/>
                  <a:pt x="953" y="15497"/>
                  <a:pt x="1112" y="15497"/>
                </a:cubicBezTo>
                <a:cubicBezTo>
                  <a:pt x="1136" y="15497"/>
                  <a:pt x="1160" y="15494"/>
                  <a:pt x="1184" y="15489"/>
                </a:cubicBezTo>
                <a:cubicBezTo>
                  <a:pt x="1221" y="15600"/>
                  <a:pt x="1294" y="15674"/>
                  <a:pt x="1405" y="15674"/>
                </a:cubicBezTo>
                <a:cubicBezTo>
                  <a:pt x="8319" y="15748"/>
                  <a:pt x="15195" y="15785"/>
                  <a:pt x="22109" y="15785"/>
                </a:cubicBezTo>
                <a:cubicBezTo>
                  <a:pt x="25510" y="15785"/>
                  <a:pt x="28875" y="15748"/>
                  <a:pt x="32239" y="15748"/>
                </a:cubicBezTo>
                <a:cubicBezTo>
                  <a:pt x="34013" y="15748"/>
                  <a:pt x="35844" y="15838"/>
                  <a:pt x="37663" y="15838"/>
                </a:cubicBezTo>
                <a:cubicBezTo>
                  <a:pt x="39141" y="15838"/>
                  <a:pt x="40611" y="15779"/>
                  <a:pt x="42036" y="15563"/>
                </a:cubicBezTo>
                <a:cubicBezTo>
                  <a:pt x="42221" y="15526"/>
                  <a:pt x="42295" y="15342"/>
                  <a:pt x="42295" y="15157"/>
                </a:cubicBezTo>
                <a:cubicBezTo>
                  <a:pt x="42295" y="15120"/>
                  <a:pt x="42295" y="15083"/>
                  <a:pt x="42295" y="15083"/>
                </a:cubicBezTo>
                <a:cubicBezTo>
                  <a:pt x="42443" y="10387"/>
                  <a:pt x="42960" y="5470"/>
                  <a:pt x="42480" y="775"/>
                </a:cubicBezTo>
                <a:cubicBezTo>
                  <a:pt x="42480" y="775"/>
                  <a:pt x="42480" y="738"/>
                  <a:pt x="42480" y="738"/>
                </a:cubicBezTo>
                <a:cubicBezTo>
                  <a:pt x="42702" y="479"/>
                  <a:pt x="42517" y="73"/>
                  <a:pt x="42147" y="73"/>
                </a:cubicBezTo>
                <a:cubicBezTo>
                  <a:pt x="40754" y="22"/>
                  <a:pt x="39359" y="1"/>
                  <a:pt x="3796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 name="Google Shape;926;p28">
            <a:extLst>
              <a:ext uri="{FF2B5EF4-FFF2-40B4-BE49-F238E27FC236}">
                <a16:creationId xmlns:a16="http://schemas.microsoft.com/office/drawing/2014/main" id="{AA524C33-3AC7-4A9F-ABE4-FD8B19221AB6}"/>
              </a:ext>
            </a:extLst>
          </p:cNvPr>
          <p:cNvSpPr/>
          <p:nvPr/>
        </p:nvSpPr>
        <p:spPr>
          <a:xfrm>
            <a:off x="598623" y="5163300"/>
            <a:ext cx="1790894" cy="670967"/>
          </a:xfrm>
          <a:custGeom>
            <a:avLst/>
            <a:gdLst/>
            <a:ahLst/>
            <a:cxnLst/>
            <a:rect l="l" t="t" r="r" b="b"/>
            <a:pathLst>
              <a:path w="42961" h="15839" extrusionOk="0">
                <a:moveTo>
                  <a:pt x="41925" y="923"/>
                </a:moveTo>
                <a:lnTo>
                  <a:pt x="41925" y="923"/>
                </a:lnTo>
                <a:cubicBezTo>
                  <a:pt x="41260" y="5470"/>
                  <a:pt x="41481" y="10240"/>
                  <a:pt x="41408" y="14824"/>
                </a:cubicBezTo>
                <a:cubicBezTo>
                  <a:pt x="40365" y="14707"/>
                  <a:pt x="39291" y="14668"/>
                  <a:pt x="38206" y="14668"/>
                </a:cubicBezTo>
                <a:cubicBezTo>
                  <a:pt x="36211" y="14668"/>
                  <a:pt x="34178" y="14800"/>
                  <a:pt x="32239" y="14824"/>
                </a:cubicBezTo>
                <a:cubicBezTo>
                  <a:pt x="28838" y="14861"/>
                  <a:pt x="25473" y="14861"/>
                  <a:pt x="22109" y="14898"/>
                </a:cubicBezTo>
                <a:cubicBezTo>
                  <a:pt x="15232" y="14972"/>
                  <a:pt x="8393" y="15046"/>
                  <a:pt x="1516" y="15194"/>
                </a:cubicBezTo>
                <a:lnTo>
                  <a:pt x="1516" y="15157"/>
                </a:lnTo>
                <a:cubicBezTo>
                  <a:pt x="1405" y="10572"/>
                  <a:pt x="1221" y="5914"/>
                  <a:pt x="925" y="1293"/>
                </a:cubicBezTo>
                <a:lnTo>
                  <a:pt x="925" y="1293"/>
                </a:lnTo>
                <a:cubicBezTo>
                  <a:pt x="2255" y="1455"/>
                  <a:pt x="3615" y="1503"/>
                  <a:pt x="4980" y="1503"/>
                </a:cubicBezTo>
                <a:cubicBezTo>
                  <a:pt x="6726" y="1503"/>
                  <a:pt x="8483" y="1424"/>
                  <a:pt x="10204" y="1404"/>
                </a:cubicBezTo>
                <a:cubicBezTo>
                  <a:pt x="13754" y="1404"/>
                  <a:pt x="17303" y="1367"/>
                  <a:pt x="20815" y="1330"/>
                </a:cubicBezTo>
                <a:cubicBezTo>
                  <a:pt x="22152" y="1316"/>
                  <a:pt x="23495" y="1312"/>
                  <a:pt x="24841" y="1312"/>
                </a:cubicBezTo>
                <a:cubicBezTo>
                  <a:pt x="26029" y="1312"/>
                  <a:pt x="27220" y="1315"/>
                  <a:pt x="28412" y="1315"/>
                </a:cubicBezTo>
                <a:cubicBezTo>
                  <a:pt x="32925" y="1315"/>
                  <a:pt x="37455" y="1278"/>
                  <a:pt x="41925" y="923"/>
                </a:cubicBezTo>
                <a:close/>
                <a:moveTo>
                  <a:pt x="37961" y="1"/>
                </a:moveTo>
                <a:cubicBezTo>
                  <a:pt x="32272" y="1"/>
                  <a:pt x="26550" y="346"/>
                  <a:pt x="20852" y="405"/>
                </a:cubicBezTo>
                <a:cubicBezTo>
                  <a:pt x="17303" y="479"/>
                  <a:pt x="13754" y="479"/>
                  <a:pt x="10204" y="516"/>
                </a:cubicBezTo>
                <a:cubicBezTo>
                  <a:pt x="9988" y="519"/>
                  <a:pt x="9770" y="520"/>
                  <a:pt x="9552" y="520"/>
                </a:cubicBezTo>
                <a:cubicBezTo>
                  <a:pt x="8085" y="520"/>
                  <a:pt x="6583" y="469"/>
                  <a:pt x="5084" y="469"/>
                </a:cubicBezTo>
                <a:cubicBezTo>
                  <a:pt x="3646" y="469"/>
                  <a:pt x="2211" y="516"/>
                  <a:pt x="814" y="701"/>
                </a:cubicBezTo>
                <a:cubicBezTo>
                  <a:pt x="799" y="686"/>
                  <a:pt x="771" y="677"/>
                  <a:pt x="740" y="677"/>
                </a:cubicBezTo>
                <a:cubicBezTo>
                  <a:pt x="698" y="677"/>
                  <a:pt x="651" y="695"/>
                  <a:pt x="629" y="738"/>
                </a:cubicBezTo>
                <a:lnTo>
                  <a:pt x="370" y="738"/>
                </a:lnTo>
                <a:cubicBezTo>
                  <a:pt x="185" y="849"/>
                  <a:pt x="185" y="1145"/>
                  <a:pt x="370" y="1219"/>
                </a:cubicBezTo>
                <a:lnTo>
                  <a:pt x="518" y="1219"/>
                </a:lnTo>
                <a:cubicBezTo>
                  <a:pt x="0" y="5877"/>
                  <a:pt x="111" y="10572"/>
                  <a:pt x="777" y="15231"/>
                </a:cubicBezTo>
                <a:cubicBezTo>
                  <a:pt x="809" y="15392"/>
                  <a:pt x="953" y="15497"/>
                  <a:pt x="1112" y="15497"/>
                </a:cubicBezTo>
                <a:cubicBezTo>
                  <a:pt x="1136" y="15497"/>
                  <a:pt x="1160" y="15494"/>
                  <a:pt x="1184" y="15489"/>
                </a:cubicBezTo>
                <a:cubicBezTo>
                  <a:pt x="1221" y="15600"/>
                  <a:pt x="1294" y="15674"/>
                  <a:pt x="1405" y="15674"/>
                </a:cubicBezTo>
                <a:cubicBezTo>
                  <a:pt x="8319" y="15748"/>
                  <a:pt x="15195" y="15785"/>
                  <a:pt x="22109" y="15785"/>
                </a:cubicBezTo>
                <a:cubicBezTo>
                  <a:pt x="25510" y="15785"/>
                  <a:pt x="28875" y="15748"/>
                  <a:pt x="32239" y="15748"/>
                </a:cubicBezTo>
                <a:cubicBezTo>
                  <a:pt x="34013" y="15748"/>
                  <a:pt x="35844" y="15838"/>
                  <a:pt x="37663" y="15838"/>
                </a:cubicBezTo>
                <a:cubicBezTo>
                  <a:pt x="39141" y="15838"/>
                  <a:pt x="40611" y="15779"/>
                  <a:pt x="42036" y="15563"/>
                </a:cubicBezTo>
                <a:cubicBezTo>
                  <a:pt x="42221" y="15526"/>
                  <a:pt x="42295" y="15342"/>
                  <a:pt x="42295" y="15157"/>
                </a:cubicBezTo>
                <a:cubicBezTo>
                  <a:pt x="42295" y="15120"/>
                  <a:pt x="42295" y="15083"/>
                  <a:pt x="42295" y="15083"/>
                </a:cubicBezTo>
                <a:cubicBezTo>
                  <a:pt x="42443" y="10387"/>
                  <a:pt x="42960" y="5470"/>
                  <a:pt x="42480" y="775"/>
                </a:cubicBezTo>
                <a:cubicBezTo>
                  <a:pt x="42480" y="775"/>
                  <a:pt x="42480" y="738"/>
                  <a:pt x="42480" y="738"/>
                </a:cubicBezTo>
                <a:cubicBezTo>
                  <a:pt x="42702" y="479"/>
                  <a:pt x="42517" y="73"/>
                  <a:pt x="42147" y="73"/>
                </a:cubicBezTo>
                <a:cubicBezTo>
                  <a:pt x="40754" y="22"/>
                  <a:pt x="39359" y="1"/>
                  <a:pt x="3796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 name="Rectangle 22">
            <a:extLst>
              <a:ext uri="{FF2B5EF4-FFF2-40B4-BE49-F238E27FC236}">
                <a16:creationId xmlns:a16="http://schemas.microsoft.com/office/drawing/2014/main" id="{F3C795BC-3835-4269-A4D9-CB2106C099F0}"/>
              </a:ext>
            </a:extLst>
          </p:cNvPr>
          <p:cNvSpPr/>
          <p:nvPr/>
        </p:nvSpPr>
        <p:spPr>
          <a:xfrm>
            <a:off x="695400" y="1700808"/>
            <a:ext cx="1584176" cy="500027"/>
          </a:xfrm>
          <a:prstGeom prst="rect">
            <a:avLst/>
          </a:prstGeom>
          <a:solidFill>
            <a:schemeClr val="accent1">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solidFill>
              </a:rPr>
              <a:t>AIM</a:t>
            </a:r>
          </a:p>
        </p:txBody>
      </p:sp>
      <p:sp>
        <p:nvSpPr>
          <p:cNvPr id="25" name="Rectangle 24">
            <a:extLst>
              <a:ext uri="{FF2B5EF4-FFF2-40B4-BE49-F238E27FC236}">
                <a16:creationId xmlns:a16="http://schemas.microsoft.com/office/drawing/2014/main" id="{544DA303-B9FE-4870-9811-6021C1A542D4}"/>
              </a:ext>
            </a:extLst>
          </p:cNvPr>
          <p:cNvSpPr/>
          <p:nvPr/>
        </p:nvSpPr>
        <p:spPr>
          <a:xfrm>
            <a:off x="695400" y="2601323"/>
            <a:ext cx="1584176" cy="500027"/>
          </a:xfrm>
          <a:prstGeom prst="rect">
            <a:avLst/>
          </a:prstGeom>
          <a:solidFill>
            <a:schemeClr val="accent4">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Objective 1</a:t>
            </a:r>
          </a:p>
        </p:txBody>
      </p:sp>
      <p:sp>
        <p:nvSpPr>
          <p:cNvPr id="29" name="Rectangle 28">
            <a:extLst>
              <a:ext uri="{FF2B5EF4-FFF2-40B4-BE49-F238E27FC236}">
                <a16:creationId xmlns:a16="http://schemas.microsoft.com/office/drawing/2014/main" id="{71067875-DEE0-45DB-B1FA-153BEAB9E484}"/>
              </a:ext>
            </a:extLst>
          </p:cNvPr>
          <p:cNvSpPr/>
          <p:nvPr/>
        </p:nvSpPr>
        <p:spPr>
          <a:xfrm>
            <a:off x="695400" y="3492948"/>
            <a:ext cx="1584176" cy="500027"/>
          </a:xfrm>
          <a:prstGeom prst="rect">
            <a:avLst/>
          </a:prstGeom>
          <a:solidFill>
            <a:schemeClr val="accent6">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Objective 2</a:t>
            </a:r>
          </a:p>
        </p:txBody>
      </p:sp>
      <p:sp>
        <p:nvSpPr>
          <p:cNvPr id="38" name="Rectangle 37">
            <a:extLst>
              <a:ext uri="{FF2B5EF4-FFF2-40B4-BE49-F238E27FC236}">
                <a16:creationId xmlns:a16="http://schemas.microsoft.com/office/drawing/2014/main" id="{D0C9C57A-9DD2-4FF2-B3A7-B28319D692F5}"/>
              </a:ext>
            </a:extLst>
          </p:cNvPr>
          <p:cNvSpPr/>
          <p:nvPr/>
        </p:nvSpPr>
        <p:spPr>
          <a:xfrm>
            <a:off x="701982" y="4411700"/>
            <a:ext cx="1584176" cy="500027"/>
          </a:xfrm>
          <a:prstGeom prst="rect">
            <a:avLst/>
          </a:prstGeom>
          <a:solidFill>
            <a:schemeClr val="accent2">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Objective 3</a:t>
            </a:r>
          </a:p>
        </p:txBody>
      </p:sp>
      <p:sp>
        <p:nvSpPr>
          <p:cNvPr id="40" name="Rectangle 39">
            <a:extLst>
              <a:ext uri="{FF2B5EF4-FFF2-40B4-BE49-F238E27FC236}">
                <a16:creationId xmlns:a16="http://schemas.microsoft.com/office/drawing/2014/main" id="{E82EC677-7753-4451-BABA-BA3C206651DC}"/>
              </a:ext>
            </a:extLst>
          </p:cNvPr>
          <p:cNvSpPr/>
          <p:nvPr/>
        </p:nvSpPr>
        <p:spPr>
          <a:xfrm>
            <a:off x="695400" y="5248769"/>
            <a:ext cx="1584176" cy="500027"/>
          </a:xfrm>
          <a:prstGeom prst="rect">
            <a:avLst/>
          </a:prstGeom>
          <a:solidFill>
            <a:schemeClr val="bg2">
              <a:lumMod val="9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Objective 4</a:t>
            </a:r>
          </a:p>
        </p:txBody>
      </p:sp>
    </p:spTree>
    <p:extLst>
      <p:ext uri="{BB962C8B-B14F-4D97-AF65-F5344CB8AC3E}">
        <p14:creationId xmlns:p14="http://schemas.microsoft.com/office/powerpoint/2010/main" val="35098837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0441593-B658-4352-A8D3-09BABA74C58E}"/>
              </a:ext>
            </a:extLst>
          </p:cNvPr>
          <p:cNvPicPr>
            <a:picLocks noChangeAspect="1"/>
          </p:cNvPicPr>
          <p:nvPr/>
        </p:nvPicPr>
        <p:blipFill>
          <a:blip r:embed="rId3">
            <a:duotone>
              <a:prstClr val="black"/>
              <a:srgbClr val="44546A">
                <a:tint val="45000"/>
                <a:satMod val="400000"/>
              </a:srgbClr>
            </a:duotone>
            <a:alphaModFix amt="35000"/>
          </a:blip>
          <a:stretch>
            <a:fillRect/>
          </a:stretch>
        </p:blipFill>
        <p:spPr>
          <a:xfrm>
            <a:off x="4615311" y="0"/>
            <a:ext cx="7576689" cy="6858000"/>
          </a:xfrm>
          <a:prstGeom prst="rect">
            <a:avLst/>
          </a:prstGeom>
        </p:spPr>
      </p:pic>
      <p:sp>
        <p:nvSpPr>
          <p:cNvPr id="3" name="Text Placeholder 2">
            <a:extLst>
              <a:ext uri="{FF2B5EF4-FFF2-40B4-BE49-F238E27FC236}">
                <a16:creationId xmlns:a16="http://schemas.microsoft.com/office/drawing/2014/main" id="{B47DC9A6-3F61-467C-B386-863476CBA8A4}"/>
              </a:ext>
            </a:extLst>
          </p:cNvPr>
          <p:cNvSpPr>
            <a:spLocks noGrp="1"/>
          </p:cNvSpPr>
          <p:nvPr>
            <p:ph type="body" sz="quarter" idx="10"/>
          </p:nvPr>
        </p:nvSpPr>
        <p:spPr>
          <a:xfrm>
            <a:off x="1487488" y="404663"/>
            <a:ext cx="10225136" cy="864096"/>
          </a:xfrm>
        </p:spPr>
        <p:txBody>
          <a:bodyPr/>
          <a:lstStyle/>
          <a:p>
            <a:r>
              <a:rPr lang="en-GB" dirty="0"/>
              <a:t>Conclusions</a:t>
            </a:r>
          </a:p>
        </p:txBody>
      </p:sp>
      <p:sp>
        <p:nvSpPr>
          <p:cNvPr id="4" name="Text Placeholder 3">
            <a:extLst>
              <a:ext uri="{FF2B5EF4-FFF2-40B4-BE49-F238E27FC236}">
                <a16:creationId xmlns:a16="http://schemas.microsoft.com/office/drawing/2014/main" id="{5A32F74F-21F4-4575-80FF-1FFF1D7ECC6E}"/>
              </a:ext>
            </a:extLst>
          </p:cNvPr>
          <p:cNvSpPr>
            <a:spLocks noGrp="1"/>
          </p:cNvSpPr>
          <p:nvPr>
            <p:ph type="body" sz="quarter" idx="14"/>
          </p:nvPr>
        </p:nvSpPr>
        <p:spPr>
          <a:xfrm>
            <a:off x="407368" y="2348881"/>
            <a:ext cx="6048672" cy="3960439"/>
          </a:xfrm>
        </p:spPr>
        <p:txBody>
          <a:bodyPr/>
          <a:lstStyle/>
          <a:p>
            <a:r>
              <a:rPr lang="en-GB" dirty="0"/>
              <a:t>IHE deposition is higher compared to traditional explosives </a:t>
            </a:r>
          </a:p>
          <a:p>
            <a:r>
              <a:rPr lang="en-GB" dirty="0"/>
              <a:t>The explosive behaviour is influenced by weather conditions and soil characteristics </a:t>
            </a:r>
          </a:p>
          <a:p>
            <a:r>
              <a:rPr lang="en-GB" dirty="0"/>
              <a:t>For a 155 mm, 100 detonations is a safe threshold for non-degraded soils.</a:t>
            </a:r>
          </a:p>
        </p:txBody>
      </p:sp>
    </p:spTree>
    <p:extLst>
      <p:ext uri="{BB962C8B-B14F-4D97-AF65-F5344CB8AC3E}">
        <p14:creationId xmlns:p14="http://schemas.microsoft.com/office/powerpoint/2010/main" val="10651285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7874ED19-6A52-4854-ACB3-013089DA88F2}"/>
              </a:ext>
            </a:extLst>
          </p:cNvPr>
          <p:cNvGrpSpPr/>
          <p:nvPr/>
        </p:nvGrpSpPr>
        <p:grpSpPr>
          <a:xfrm>
            <a:off x="2135560" y="1144871"/>
            <a:ext cx="6120680" cy="5287927"/>
            <a:chOff x="2135560" y="1486923"/>
            <a:chExt cx="4630787" cy="3812090"/>
          </a:xfrm>
        </p:grpSpPr>
        <p:sp>
          <p:nvSpPr>
            <p:cNvPr id="8" name="TextBox 7">
              <a:extLst>
                <a:ext uri="{FF2B5EF4-FFF2-40B4-BE49-F238E27FC236}">
                  <a16:creationId xmlns:a16="http://schemas.microsoft.com/office/drawing/2014/main" id="{7D77E586-CCD2-4607-9D70-B1B5915B113D}"/>
                </a:ext>
              </a:extLst>
            </p:cNvPr>
            <p:cNvSpPr txBox="1"/>
            <p:nvPr/>
          </p:nvSpPr>
          <p:spPr>
            <a:xfrm>
              <a:off x="3125832" y="2317497"/>
              <a:ext cx="3456384" cy="332816"/>
            </a:xfrm>
            <a:prstGeom prst="rect">
              <a:avLst/>
            </a:prstGeom>
            <a:noFill/>
          </p:spPr>
          <p:txBody>
            <a:bodyPr wrap="square" rtlCol="0">
              <a:spAutoFit/>
            </a:bodyPr>
            <a:lstStyle/>
            <a:p>
              <a:r>
                <a:rPr lang="en-GB" sz="2400" b="1" dirty="0">
                  <a:solidFill>
                    <a:srgbClr val="0099C4"/>
                  </a:solidFill>
                </a:rPr>
                <a:t>Limitations and Future work </a:t>
              </a:r>
            </a:p>
          </p:txBody>
        </p:sp>
        <p:sp>
          <p:nvSpPr>
            <p:cNvPr id="12" name="TextBox 11">
              <a:extLst>
                <a:ext uri="{FF2B5EF4-FFF2-40B4-BE49-F238E27FC236}">
                  <a16:creationId xmlns:a16="http://schemas.microsoft.com/office/drawing/2014/main" id="{6D282180-9111-4AE7-BE46-359236E944E5}"/>
                </a:ext>
              </a:extLst>
            </p:cNvPr>
            <p:cNvSpPr txBox="1"/>
            <p:nvPr/>
          </p:nvSpPr>
          <p:spPr>
            <a:xfrm>
              <a:off x="3007238" y="2689779"/>
              <a:ext cx="3148777" cy="1854064"/>
            </a:xfrm>
            <a:prstGeom prst="rect">
              <a:avLst/>
            </a:prstGeom>
            <a:noFill/>
          </p:spPr>
          <p:txBody>
            <a:bodyPr wrap="square">
              <a:spAutoFit/>
            </a:bodyPr>
            <a:lstStyle/>
            <a:p>
              <a:pPr marL="285750" indent="-285750" algn="just">
                <a:lnSpc>
                  <a:spcPct val="150000"/>
                </a:lnSpc>
                <a:spcAft>
                  <a:spcPts val="800"/>
                </a:spcAft>
                <a:buFont typeface="Arial" panose="020B0604020202020204" pitchFamily="34" charset="0"/>
                <a:buChar char="•"/>
              </a:pPr>
              <a:r>
                <a:rPr lang="en-GB" sz="1600" dirty="0">
                  <a:effectLst/>
                  <a:latin typeface="Times New Roman" panose="02020603050405020304" pitchFamily="18" charset="0"/>
                  <a:ea typeface="Calibri" panose="020F0502020204030204" pitchFamily="34" charset="0"/>
                  <a:cs typeface="Times New Roman" panose="02020603050405020304" pitchFamily="18" charset="0"/>
                </a:rPr>
                <a:t>Analyses mostly qualitative than quantitative </a:t>
              </a:r>
            </a:p>
            <a:p>
              <a:pPr marL="285750" indent="-285750" algn="just">
                <a:lnSpc>
                  <a:spcPct val="150000"/>
                </a:lnSpc>
                <a:spcAft>
                  <a:spcPts val="800"/>
                </a:spcAft>
                <a:buFont typeface="Arial" panose="020B0604020202020204" pitchFamily="34" charset="0"/>
                <a:buChar char="•"/>
              </a:pPr>
              <a:r>
                <a:rPr lang="en-GB" sz="1600" dirty="0">
                  <a:effectLst/>
                  <a:latin typeface="Times New Roman" panose="02020603050405020304" pitchFamily="18" charset="0"/>
                  <a:ea typeface="Calibri" panose="020F0502020204030204" pitchFamily="34" charset="0"/>
                  <a:cs typeface="Times New Roman" panose="02020603050405020304" pitchFamily="18" charset="0"/>
                </a:rPr>
                <a:t>Tests are expected with higher concentration – Limited although by the ability of the explosive to dissolve in water </a:t>
              </a:r>
            </a:p>
            <a:p>
              <a:pPr marL="285750" indent="-285750" algn="just">
                <a:lnSpc>
                  <a:spcPct val="150000"/>
                </a:lnSpc>
                <a:spcAft>
                  <a:spcPts val="800"/>
                </a:spcAft>
                <a:buFont typeface="Arial" panose="020B0604020202020204" pitchFamily="34" charset="0"/>
                <a:buChar char="•"/>
              </a:pPr>
              <a:r>
                <a:rPr lang="en-GB" sz="1600" dirty="0">
                  <a:effectLst/>
                  <a:latin typeface="Times New Roman" panose="02020603050405020304" pitchFamily="18" charset="0"/>
                  <a:ea typeface="Calibri" panose="020F0502020204030204" pitchFamily="34" charset="0"/>
                  <a:cs typeface="Times New Roman" panose="02020603050405020304" pitchFamily="18" charset="0"/>
                </a:rPr>
                <a:t>Analyses of degradation products</a:t>
              </a:r>
            </a:p>
            <a:p>
              <a:pPr marL="285750" indent="-285750" algn="just">
                <a:lnSpc>
                  <a:spcPct val="150000"/>
                </a:lnSpc>
                <a:spcAft>
                  <a:spcPts val="800"/>
                </a:spcAft>
                <a:buFont typeface="Arial" panose="020B0604020202020204" pitchFamily="34" charset="0"/>
                <a:buChar char="•"/>
              </a:pPr>
              <a:r>
                <a:rPr lang="en-GB" sz="1600" dirty="0">
                  <a:latin typeface="Times New Roman" panose="02020603050405020304" pitchFamily="18" charset="0"/>
                  <a:ea typeface="Calibri" panose="020F0502020204030204" pitchFamily="34" charset="0"/>
                  <a:cs typeface="Times New Roman" panose="02020603050405020304" pitchFamily="18" charset="0"/>
                </a:rPr>
                <a:t>More analyses with EQI integrated</a:t>
              </a:r>
              <a:endParaRPr lang="en-GB" sz="16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20" name="Google Shape;797;p55">
              <a:extLst>
                <a:ext uri="{FF2B5EF4-FFF2-40B4-BE49-F238E27FC236}">
                  <a16:creationId xmlns:a16="http://schemas.microsoft.com/office/drawing/2014/main" id="{35C74E03-71EF-436E-ADD3-E2A4E9F08DEF}"/>
                </a:ext>
              </a:extLst>
            </p:cNvPr>
            <p:cNvSpPr/>
            <p:nvPr/>
          </p:nvSpPr>
          <p:spPr>
            <a:xfrm>
              <a:off x="2135560" y="1558987"/>
              <a:ext cx="4615485" cy="3740026"/>
            </a:xfrm>
            <a:custGeom>
              <a:avLst/>
              <a:gdLst/>
              <a:ahLst/>
              <a:cxnLst/>
              <a:rect l="l" t="t" r="r" b="b"/>
              <a:pathLst>
                <a:path w="32844" h="23880" fill="none" extrusionOk="0">
                  <a:moveTo>
                    <a:pt x="32086" y="21020"/>
                  </a:moveTo>
                  <a:lnTo>
                    <a:pt x="31839" y="20773"/>
                  </a:lnTo>
                  <a:cubicBezTo>
                    <a:pt x="31684" y="20618"/>
                    <a:pt x="31452" y="20386"/>
                    <a:pt x="31159" y="20108"/>
                  </a:cubicBezTo>
                  <a:cubicBezTo>
                    <a:pt x="30865" y="19845"/>
                    <a:pt x="30541" y="19536"/>
                    <a:pt x="30185" y="19196"/>
                  </a:cubicBezTo>
                  <a:cubicBezTo>
                    <a:pt x="29845" y="18872"/>
                    <a:pt x="29459" y="18532"/>
                    <a:pt x="29072" y="18192"/>
                  </a:cubicBezTo>
                  <a:cubicBezTo>
                    <a:pt x="28949" y="18099"/>
                    <a:pt x="28856" y="18006"/>
                    <a:pt x="28748" y="17929"/>
                  </a:cubicBezTo>
                  <a:cubicBezTo>
                    <a:pt x="32225" y="15085"/>
                    <a:pt x="32844" y="9614"/>
                    <a:pt x="29644" y="5703"/>
                  </a:cubicBezTo>
                  <a:cubicBezTo>
                    <a:pt x="25038" y="0"/>
                    <a:pt x="14760" y="1097"/>
                    <a:pt x="9196" y="3895"/>
                  </a:cubicBezTo>
                  <a:cubicBezTo>
                    <a:pt x="3524" y="6739"/>
                    <a:pt x="0" y="12427"/>
                    <a:pt x="4420" y="18145"/>
                  </a:cubicBezTo>
                  <a:cubicBezTo>
                    <a:pt x="8841" y="23879"/>
                    <a:pt x="20494" y="22705"/>
                    <a:pt x="26630" y="19165"/>
                  </a:cubicBezTo>
                  <a:cubicBezTo>
                    <a:pt x="26661" y="19150"/>
                    <a:pt x="26692" y="19150"/>
                    <a:pt x="26708" y="19119"/>
                  </a:cubicBezTo>
                  <a:cubicBezTo>
                    <a:pt x="26738" y="19119"/>
                    <a:pt x="26754" y="19150"/>
                    <a:pt x="26769" y="19150"/>
                  </a:cubicBezTo>
                  <a:cubicBezTo>
                    <a:pt x="26986" y="19243"/>
                    <a:pt x="27218" y="19335"/>
                    <a:pt x="27449" y="19428"/>
                  </a:cubicBezTo>
                  <a:cubicBezTo>
                    <a:pt x="27681" y="19536"/>
                    <a:pt x="27913" y="19629"/>
                    <a:pt x="28160" y="19722"/>
                  </a:cubicBezTo>
                  <a:cubicBezTo>
                    <a:pt x="28640" y="19923"/>
                    <a:pt x="29134" y="20093"/>
                    <a:pt x="29567" y="20247"/>
                  </a:cubicBezTo>
                  <a:cubicBezTo>
                    <a:pt x="30015" y="20402"/>
                    <a:pt x="30463" y="20556"/>
                    <a:pt x="30834" y="20665"/>
                  </a:cubicBezTo>
                  <a:cubicBezTo>
                    <a:pt x="31190" y="20804"/>
                    <a:pt x="31499" y="20881"/>
                    <a:pt x="31715" y="20958"/>
                  </a:cubicBezTo>
                  <a:cubicBezTo>
                    <a:pt x="31932" y="21020"/>
                    <a:pt x="32071" y="21051"/>
                    <a:pt x="32071" y="21051"/>
                  </a:cubicBezTo>
                  <a:cubicBezTo>
                    <a:pt x="32086" y="21051"/>
                    <a:pt x="32102" y="21051"/>
                    <a:pt x="32102" y="21035"/>
                  </a:cubicBezTo>
                  <a:cubicBezTo>
                    <a:pt x="32102" y="21051"/>
                    <a:pt x="32102" y="21020"/>
                    <a:pt x="32086" y="21020"/>
                  </a:cubicBezTo>
                  <a:close/>
                </a:path>
              </a:pathLst>
            </a:custGeom>
            <a:no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798;p55">
              <a:extLst>
                <a:ext uri="{FF2B5EF4-FFF2-40B4-BE49-F238E27FC236}">
                  <a16:creationId xmlns:a16="http://schemas.microsoft.com/office/drawing/2014/main" id="{C9B31269-70FB-4C96-AB50-2C2036B5B93B}"/>
                </a:ext>
              </a:extLst>
            </p:cNvPr>
            <p:cNvSpPr/>
            <p:nvPr/>
          </p:nvSpPr>
          <p:spPr>
            <a:xfrm>
              <a:off x="2142149" y="1486923"/>
              <a:ext cx="4624198" cy="3645742"/>
            </a:xfrm>
            <a:custGeom>
              <a:avLst/>
              <a:gdLst/>
              <a:ahLst/>
              <a:cxnLst/>
              <a:rect l="l" t="t" r="r" b="b"/>
              <a:pathLst>
                <a:path w="32906" h="23278" fill="none" extrusionOk="0">
                  <a:moveTo>
                    <a:pt x="31762" y="21253"/>
                  </a:moveTo>
                  <a:cubicBezTo>
                    <a:pt x="31762" y="21253"/>
                    <a:pt x="31669" y="21160"/>
                    <a:pt x="31514" y="20990"/>
                  </a:cubicBezTo>
                  <a:cubicBezTo>
                    <a:pt x="31360" y="20835"/>
                    <a:pt x="31128" y="20573"/>
                    <a:pt x="30865" y="20310"/>
                  </a:cubicBezTo>
                  <a:cubicBezTo>
                    <a:pt x="30587" y="20032"/>
                    <a:pt x="30278" y="19707"/>
                    <a:pt x="29938" y="19382"/>
                  </a:cubicBezTo>
                  <a:cubicBezTo>
                    <a:pt x="29582" y="19058"/>
                    <a:pt x="29211" y="18687"/>
                    <a:pt x="28856" y="18331"/>
                  </a:cubicBezTo>
                  <a:cubicBezTo>
                    <a:pt x="28748" y="18239"/>
                    <a:pt x="28640" y="18146"/>
                    <a:pt x="28547" y="18053"/>
                  </a:cubicBezTo>
                  <a:cubicBezTo>
                    <a:pt x="32117" y="15348"/>
                    <a:pt x="32905" y="9893"/>
                    <a:pt x="29876" y="5859"/>
                  </a:cubicBezTo>
                  <a:cubicBezTo>
                    <a:pt x="25456" y="1"/>
                    <a:pt x="15147" y="743"/>
                    <a:pt x="9490" y="3339"/>
                  </a:cubicBezTo>
                  <a:cubicBezTo>
                    <a:pt x="3740" y="5998"/>
                    <a:pt x="0" y="11531"/>
                    <a:pt x="4220" y="17404"/>
                  </a:cubicBezTo>
                  <a:cubicBezTo>
                    <a:pt x="8423" y="23277"/>
                    <a:pt x="20124" y="22535"/>
                    <a:pt x="26383" y="19228"/>
                  </a:cubicBezTo>
                  <a:cubicBezTo>
                    <a:pt x="26399" y="19212"/>
                    <a:pt x="26429" y="19212"/>
                    <a:pt x="26460" y="19182"/>
                  </a:cubicBezTo>
                  <a:cubicBezTo>
                    <a:pt x="26476" y="19212"/>
                    <a:pt x="26491" y="19212"/>
                    <a:pt x="26507" y="19228"/>
                  </a:cubicBezTo>
                  <a:cubicBezTo>
                    <a:pt x="26723" y="19321"/>
                    <a:pt x="26955" y="19444"/>
                    <a:pt x="27171" y="19537"/>
                  </a:cubicBezTo>
                  <a:cubicBezTo>
                    <a:pt x="27403" y="19630"/>
                    <a:pt x="27635" y="19753"/>
                    <a:pt x="27867" y="19846"/>
                  </a:cubicBezTo>
                  <a:cubicBezTo>
                    <a:pt x="28331" y="20032"/>
                    <a:pt x="28810" y="20233"/>
                    <a:pt x="29258" y="20418"/>
                  </a:cubicBezTo>
                  <a:cubicBezTo>
                    <a:pt x="29706" y="20603"/>
                    <a:pt x="30123" y="20758"/>
                    <a:pt x="30494" y="20882"/>
                  </a:cubicBezTo>
                  <a:cubicBezTo>
                    <a:pt x="30865" y="21021"/>
                    <a:pt x="31174" y="21144"/>
                    <a:pt x="31375" y="21222"/>
                  </a:cubicBezTo>
                  <a:cubicBezTo>
                    <a:pt x="31592" y="21299"/>
                    <a:pt x="31731" y="21330"/>
                    <a:pt x="31731" y="21330"/>
                  </a:cubicBezTo>
                  <a:lnTo>
                    <a:pt x="31762" y="21330"/>
                  </a:lnTo>
                  <a:close/>
                </a:path>
              </a:pathLst>
            </a:custGeom>
            <a:no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34093921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19048A87-8317-44C2-BA38-637281F0C952}"/>
              </a:ext>
            </a:extLst>
          </p:cNvPr>
          <p:cNvGrpSpPr/>
          <p:nvPr/>
        </p:nvGrpSpPr>
        <p:grpSpPr>
          <a:xfrm>
            <a:off x="1775520" y="1340768"/>
            <a:ext cx="4442997" cy="4032448"/>
            <a:chOff x="1487488" y="2060848"/>
            <a:chExt cx="2426380" cy="2080952"/>
          </a:xfrm>
        </p:grpSpPr>
        <p:sp>
          <p:nvSpPr>
            <p:cNvPr id="6" name="Google Shape;588;p47">
              <a:extLst>
                <a:ext uri="{FF2B5EF4-FFF2-40B4-BE49-F238E27FC236}">
                  <a16:creationId xmlns:a16="http://schemas.microsoft.com/office/drawing/2014/main" id="{A5CCEACF-30A6-4D1A-A67D-D64EB2089563}"/>
                </a:ext>
              </a:extLst>
            </p:cNvPr>
            <p:cNvSpPr/>
            <p:nvPr/>
          </p:nvSpPr>
          <p:spPr>
            <a:xfrm>
              <a:off x="1746643" y="2186456"/>
              <a:ext cx="2167225" cy="1529850"/>
            </a:xfrm>
            <a:custGeom>
              <a:avLst/>
              <a:gdLst/>
              <a:ahLst/>
              <a:cxnLst/>
              <a:rect l="l" t="t" r="r" b="b"/>
              <a:pathLst>
                <a:path w="86689" h="61194" extrusionOk="0">
                  <a:moveTo>
                    <a:pt x="0" y="12131"/>
                  </a:moveTo>
                  <a:cubicBezTo>
                    <a:pt x="1546" y="10942"/>
                    <a:pt x="4847" y="6897"/>
                    <a:pt x="9277" y="4994"/>
                  </a:cubicBezTo>
                  <a:cubicBezTo>
                    <a:pt x="13708" y="3091"/>
                    <a:pt x="18644" y="1485"/>
                    <a:pt x="26583" y="712"/>
                  </a:cubicBezTo>
                  <a:cubicBezTo>
                    <a:pt x="34522" y="-61"/>
                    <a:pt x="49360" y="-210"/>
                    <a:pt x="56913" y="355"/>
                  </a:cubicBezTo>
                  <a:cubicBezTo>
                    <a:pt x="64466" y="920"/>
                    <a:pt x="67767" y="2229"/>
                    <a:pt x="71900" y="4102"/>
                  </a:cubicBezTo>
                  <a:cubicBezTo>
                    <a:pt x="76033" y="5975"/>
                    <a:pt x="79274" y="7967"/>
                    <a:pt x="81712" y="11595"/>
                  </a:cubicBezTo>
                  <a:cubicBezTo>
                    <a:pt x="84150" y="15223"/>
                    <a:pt x="86053" y="20991"/>
                    <a:pt x="86529" y="25868"/>
                  </a:cubicBezTo>
                  <a:cubicBezTo>
                    <a:pt x="87005" y="30745"/>
                    <a:pt x="86232" y="36365"/>
                    <a:pt x="84567" y="40855"/>
                  </a:cubicBezTo>
                  <a:cubicBezTo>
                    <a:pt x="82902" y="45345"/>
                    <a:pt x="79512" y="49745"/>
                    <a:pt x="76538" y="52808"/>
                  </a:cubicBezTo>
                  <a:cubicBezTo>
                    <a:pt x="73565" y="55871"/>
                    <a:pt x="70116" y="57833"/>
                    <a:pt x="66726" y="59231"/>
                  </a:cubicBezTo>
                  <a:cubicBezTo>
                    <a:pt x="63336" y="60629"/>
                    <a:pt x="57954" y="60867"/>
                    <a:pt x="56199" y="61194"/>
                  </a:cubicBezTo>
                </a:path>
              </a:pathLst>
            </a:custGeom>
            <a:solidFill>
              <a:srgbClr val="4AEAE6"/>
            </a:solidFill>
            <a:ln>
              <a:noFill/>
            </a:ln>
          </p:spPr>
        </p:sp>
        <p:sp>
          <p:nvSpPr>
            <p:cNvPr id="8" name="Google Shape;589;p47">
              <a:extLst>
                <a:ext uri="{FF2B5EF4-FFF2-40B4-BE49-F238E27FC236}">
                  <a16:creationId xmlns:a16="http://schemas.microsoft.com/office/drawing/2014/main" id="{4CC61D25-E27F-4EA7-BEB2-D6DD8DB32E22}"/>
                </a:ext>
              </a:extLst>
            </p:cNvPr>
            <p:cNvSpPr/>
            <p:nvPr/>
          </p:nvSpPr>
          <p:spPr>
            <a:xfrm>
              <a:off x="1666764" y="2460275"/>
              <a:ext cx="1496625" cy="1681525"/>
            </a:xfrm>
            <a:custGeom>
              <a:avLst/>
              <a:gdLst/>
              <a:ahLst/>
              <a:cxnLst/>
              <a:rect l="l" t="t" r="r" b="b"/>
              <a:pathLst>
                <a:path w="59865" h="67261" extrusionOk="0">
                  <a:moveTo>
                    <a:pt x="59865" y="49034"/>
                  </a:moveTo>
                  <a:cubicBezTo>
                    <a:pt x="57575" y="51829"/>
                    <a:pt x="48625" y="63248"/>
                    <a:pt x="46127" y="65805"/>
                  </a:cubicBezTo>
                  <a:cubicBezTo>
                    <a:pt x="43629" y="68362"/>
                    <a:pt x="46573" y="66518"/>
                    <a:pt x="44878" y="64377"/>
                  </a:cubicBezTo>
                  <a:cubicBezTo>
                    <a:pt x="43183" y="62236"/>
                    <a:pt x="38188" y="55397"/>
                    <a:pt x="35958" y="52959"/>
                  </a:cubicBezTo>
                  <a:cubicBezTo>
                    <a:pt x="33728" y="50521"/>
                    <a:pt x="34768" y="51116"/>
                    <a:pt x="31497" y="49748"/>
                  </a:cubicBezTo>
                  <a:cubicBezTo>
                    <a:pt x="28226" y="48380"/>
                    <a:pt x="20703" y="47369"/>
                    <a:pt x="16332" y="44752"/>
                  </a:cubicBezTo>
                  <a:cubicBezTo>
                    <a:pt x="11961" y="42135"/>
                    <a:pt x="7977" y="38834"/>
                    <a:pt x="5271" y="34047"/>
                  </a:cubicBezTo>
                  <a:cubicBezTo>
                    <a:pt x="2565" y="29260"/>
                    <a:pt x="484" y="21261"/>
                    <a:pt x="97" y="16028"/>
                  </a:cubicBezTo>
                  <a:cubicBezTo>
                    <a:pt x="-289" y="10795"/>
                    <a:pt x="2357" y="5294"/>
                    <a:pt x="2952" y="2647"/>
                  </a:cubicBezTo>
                  <a:cubicBezTo>
                    <a:pt x="3547" y="1"/>
                    <a:pt x="3546" y="565"/>
                    <a:pt x="3665" y="149"/>
                  </a:cubicBezTo>
                </a:path>
              </a:pathLst>
            </a:custGeom>
            <a:solidFill>
              <a:srgbClr val="4AEAE6"/>
            </a:solidFill>
            <a:ln w="9525" cap="flat" cmpd="sng">
              <a:solidFill>
                <a:schemeClr val="bg1"/>
              </a:solidFill>
              <a:prstDash val="solid"/>
              <a:round/>
              <a:headEnd type="none" w="med" len="med"/>
              <a:tailEnd type="none" w="med" len="med"/>
            </a:ln>
          </p:spPr>
        </p:sp>
        <p:sp>
          <p:nvSpPr>
            <p:cNvPr id="10" name="Google Shape;593;p47">
              <a:extLst>
                <a:ext uri="{FF2B5EF4-FFF2-40B4-BE49-F238E27FC236}">
                  <a16:creationId xmlns:a16="http://schemas.microsoft.com/office/drawing/2014/main" id="{74D42EBC-06E2-4855-94DE-8FE279C7C125}"/>
                </a:ext>
              </a:extLst>
            </p:cNvPr>
            <p:cNvSpPr/>
            <p:nvPr/>
          </p:nvSpPr>
          <p:spPr>
            <a:xfrm rot="10800000">
              <a:off x="1487488" y="2060848"/>
              <a:ext cx="2316834" cy="2000287"/>
            </a:xfrm>
            <a:custGeom>
              <a:avLst/>
              <a:gdLst/>
              <a:ahLst/>
              <a:cxnLst/>
              <a:rect l="l" t="t" r="r" b="b"/>
              <a:pathLst>
                <a:path w="16049" h="13856" extrusionOk="0">
                  <a:moveTo>
                    <a:pt x="7986" y="614"/>
                  </a:moveTo>
                  <a:cubicBezTo>
                    <a:pt x="8030" y="614"/>
                    <a:pt x="8077" y="633"/>
                    <a:pt x="8131" y="666"/>
                  </a:cubicBezTo>
                  <a:cubicBezTo>
                    <a:pt x="8161" y="696"/>
                    <a:pt x="8207" y="712"/>
                    <a:pt x="8222" y="742"/>
                  </a:cubicBezTo>
                  <a:cubicBezTo>
                    <a:pt x="8479" y="1090"/>
                    <a:pt x="8767" y="1408"/>
                    <a:pt x="9039" y="1756"/>
                  </a:cubicBezTo>
                  <a:cubicBezTo>
                    <a:pt x="9145" y="1908"/>
                    <a:pt x="9281" y="2029"/>
                    <a:pt x="9372" y="2210"/>
                  </a:cubicBezTo>
                  <a:cubicBezTo>
                    <a:pt x="9448" y="2347"/>
                    <a:pt x="9645" y="2422"/>
                    <a:pt x="9751" y="2559"/>
                  </a:cubicBezTo>
                  <a:cubicBezTo>
                    <a:pt x="9842" y="2680"/>
                    <a:pt x="9917" y="2786"/>
                    <a:pt x="10023" y="2892"/>
                  </a:cubicBezTo>
                  <a:cubicBezTo>
                    <a:pt x="10099" y="2983"/>
                    <a:pt x="10099" y="3073"/>
                    <a:pt x="10069" y="3164"/>
                  </a:cubicBezTo>
                  <a:cubicBezTo>
                    <a:pt x="10205" y="3301"/>
                    <a:pt x="10356" y="3301"/>
                    <a:pt x="10372" y="3346"/>
                  </a:cubicBezTo>
                  <a:cubicBezTo>
                    <a:pt x="10493" y="3376"/>
                    <a:pt x="10599" y="3391"/>
                    <a:pt x="10735" y="3391"/>
                  </a:cubicBezTo>
                  <a:cubicBezTo>
                    <a:pt x="11023" y="3391"/>
                    <a:pt x="11280" y="3437"/>
                    <a:pt x="11552" y="3512"/>
                  </a:cubicBezTo>
                  <a:cubicBezTo>
                    <a:pt x="11643" y="3528"/>
                    <a:pt x="11795" y="3512"/>
                    <a:pt x="11870" y="3588"/>
                  </a:cubicBezTo>
                  <a:cubicBezTo>
                    <a:pt x="11961" y="3664"/>
                    <a:pt x="12067" y="3649"/>
                    <a:pt x="12158" y="3664"/>
                  </a:cubicBezTo>
                  <a:cubicBezTo>
                    <a:pt x="12188" y="3679"/>
                    <a:pt x="12249" y="3694"/>
                    <a:pt x="12294" y="3724"/>
                  </a:cubicBezTo>
                  <a:cubicBezTo>
                    <a:pt x="12385" y="3770"/>
                    <a:pt x="12476" y="3815"/>
                    <a:pt x="12567" y="3861"/>
                  </a:cubicBezTo>
                  <a:cubicBezTo>
                    <a:pt x="12703" y="3936"/>
                    <a:pt x="12854" y="3936"/>
                    <a:pt x="12976" y="4058"/>
                  </a:cubicBezTo>
                  <a:cubicBezTo>
                    <a:pt x="13082" y="4148"/>
                    <a:pt x="13233" y="4209"/>
                    <a:pt x="13354" y="4300"/>
                  </a:cubicBezTo>
                  <a:cubicBezTo>
                    <a:pt x="13445" y="4375"/>
                    <a:pt x="13521" y="4451"/>
                    <a:pt x="13596" y="4542"/>
                  </a:cubicBezTo>
                  <a:cubicBezTo>
                    <a:pt x="13672" y="4618"/>
                    <a:pt x="13808" y="4603"/>
                    <a:pt x="13823" y="4739"/>
                  </a:cubicBezTo>
                  <a:cubicBezTo>
                    <a:pt x="13839" y="4830"/>
                    <a:pt x="14035" y="4769"/>
                    <a:pt x="14035" y="4905"/>
                  </a:cubicBezTo>
                  <a:cubicBezTo>
                    <a:pt x="14217" y="5026"/>
                    <a:pt x="14308" y="5208"/>
                    <a:pt x="14444" y="5360"/>
                  </a:cubicBezTo>
                  <a:cubicBezTo>
                    <a:pt x="14596" y="5511"/>
                    <a:pt x="14686" y="5708"/>
                    <a:pt x="14807" y="5874"/>
                  </a:cubicBezTo>
                  <a:cubicBezTo>
                    <a:pt x="14838" y="5905"/>
                    <a:pt x="14868" y="5965"/>
                    <a:pt x="14883" y="6026"/>
                  </a:cubicBezTo>
                  <a:cubicBezTo>
                    <a:pt x="14959" y="6177"/>
                    <a:pt x="15050" y="6283"/>
                    <a:pt x="15095" y="6434"/>
                  </a:cubicBezTo>
                  <a:cubicBezTo>
                    <a:pt x="15125" y="6571"/>
                    <a:pt x="15201" y="6662"/>
                    <a:pt x="15247" y="6798"/>
                  </a:cubicBezTo>
                  <a:cubicBezTo>
                    <a:pt x="15262" y="6889"/>
                    <a:pt x="15292" y="7010"/>
                    <a:pt x="15353" y="7085"/>
                  </a:cubicBezTo>
                  <a:cubicBezTo>
                    <a:pt x="15443" y="7191"/>
                    <a:pt x="15398" y="7297"/>
                    <a:pt x="15398" y="7403"/>
                  </a:cubicBezTo>
                  <a:lnTo>
                    <a:pt x="15398" y="7449"/>
                  </a:lnTo>
                  <a:cubicBezTo>
                    <a:pt x="15519" y="7600"/>
                    <a:pt x="15489" y="7797"/>
                    <a:pt x="15549" y="7979"/>
                  </a:cubicBezTo>
                  <a:cubicBezTo>
                    <a:pt x="15564" y="8054"/>
                    <a:pt x="15625" y="8085"/>
                    <a:pt x="15564" y="8160"/>
                  </a:cubicBezTo>
                  <a:cubicBezTo>
                    <a:pt x="15549" y="8176"/>
                    <a:pt x="15549" y="8221"/>
                    <a:pt x="15564" y="8236"/>
                  </a:cubicBezTo>
                  <a:cubicBezTo>
                    <a:pt x="15670" y="8403"/>
                    <a:pt x="15625" y="8584"/>
                    <a:pt x="15625" y="8751"/>
                  </a:cubicBezTo>
                  <a:cubicBezTo>
                    <a:pt x="15625" y="9160"/>
                    <a:pt x="15580" y="9584"/>
                    <a:pt x="15504" y="9977"/>
                  </a:cubicBezTo>
                  <a:cubicBezTo>
                    <a:pt x="15489" y="10068"/>
                    <a:pt x="15504" y="10174"/>
                    <a:pt x="15474" y="10265"/>
                  </a:cubicBezTo>
                  <a:cubicBezTo>
                    <a:pt x="15428" y="10341"/>
                    <a:pt x="15368" y="10416"/>
                    <a:pt x="15322" y="10507"/>
                  </a:cubicBezTo>
                  <a:cubicBezTo>
                    <a:pt x="15413" y="10583"/>
                    <a:pt x="15428" y="10704"/>
                    <a:pt x="15337" y="10734"/>
                  </a:cubicBezTo>
                  <a:cubicBezTo>
                    <a:pt x="15201" y="10795"/>
                    <a:pt x="15216" y="10946"/>
                    <a:pt x="15125" y="11037"/>
                  </a:cubicBezTo>
                  <a:cubicBezTo>
                    <a:pt x="15050" y="11113"/>
                    <a:pt x="14959" y="11249"/>
                    <a:pt x="14959" y="11370"/>
                  </a:cubicBezTo>
                  <a:cubicBezTo>
                    <a:pt x="14959" y="11521"/>
                    <a:pt x="14747" y="11521"/>
                    <a:pt x="14792" y="11673"/>
                  </a:cubicBezTo>
                  <a:cubicBezTo>
                    <a:pt x="14779" y="11670"/>
                    <a:pt x="14767" y="11668"/>
                    <a:pt x="14757" y="11668"/>
                  </a:cubicBezTo>
                  <a:cubicBezTo>
                    <a:pt x="14661" y="11668"/>
                    <a:pt x="14683" y="11785"/>
                    <a:pt x="14656" y="11839"/>
                  </a:cubicBezTo>
                  <a:cubicBezTo>
                    <a:pt x="14565" y="11945"/>
                    <a:pt x="14459" y="12082"/>
                    <a:pt x="14338" y="12172"/>
                  </a:cubicBezTo>
                  <a:cubicBezTo>
                    <a:pt x="14217" y="12248"/>
                    <a:pt x="14111" y="12384"/>
                    <a:pt x="13975" y="12475"/>
                  </a:cubicBezTo>
                  <a:cubicBezTo>
                    <a:pt x="13884" y="12536"/>
                    <a:pt x="13808" y="12627"/>
                    <a:pt x="13672" y="12687"/>
                  </a:cubicBezTo>
                  <a:cubicBezTo>
                    <a:pt x="13505" y="12763"/>
                    <a:pt x="13324" y="12884"/>
                    <a:pt x="13127" y="12914"/>
                  </a:cubicBezTo>
                  <a:cubicBezTo>
                    <a:pt x="12900" y="12960"/>
                    <a:pt x="12673" y="13081"/>
                    <a:pt x="12415" y="13126"/>
                  </a:cubicBezTo>
                  <a:cubicBezTo>
                    <a:pt x="11963" y="13208"/>
                    <a:pt x="11523" y="13390"/>
                    <a:pt x="11051" y="13390"/>
                  </a:cubicBezTo>
                  <a:cubicBezTo>
                    <a:pt x="11002" y="13390"/>
                    <a:pt x="10952" y="13388"/>
                    <a:pt x="10901" y="13384"/>
                  </a:cubicBezTo>
                  <a:cubicBezTo>
                    <a:pt x="10856" y="13384"/>
                    <a:pt x="10795" y="13384"/>
                    <a:pt x="10750" y="13414"/>
                  </a:cubicBezTo>
                  <a:cubicBezTo>
                    <a:pt x="10568" y="13520"/>
                    <a:pt x="10356" y="13490"/>
                    <a:pt x="10175" y="13505"/>
                  </a:cubicBezTo>
                  <a:cubicBezTo>
                    <a:pt x="9866" y="13545"/>
                    <a:pt x="9562" y="13560"/>
                    <a:pt x="9257" y="13560"/>
                  </a:cubicBezTo>
                  <a:cubicBezTo>
                    <a:pt x="8994" y="13560"/>
                    <a:pt x="8730" y="13549"/>
                    <a:pt x="8464" y="13535"/>
                  </a:cubicBezTo>
                  <a:cubicBezTo>
                    <a:pt x="8440" y="13533"/>
                    <a:pt x="8417" y="13532"/>
                    <a:pt x="8393" y="13532"/>
                  </a:cubicBezTo>
                  <a:cubicBezTo>
                    <a:pt x="8254" y="13532"/>
                    <a:pt x="8122" y="13565"/>
                    <a:pt x="7979" y="13565"/>
                  </a:cubicBezTo>
                  <a:cubicBezTo>
                    <a:pt x="7953" y="13567"/>
                    <a:pt x="7926" y="13567"/>
                    <a:pt x="7900" y="13567"/>
                  </a:cubicBezTo>
                  <a:cubicBezTo>
                    <a:pt x="7711" y="13567"/>
                    <a:pt x="7530" y="13539"/>
                    <a:pt x="7350" y="13539"/>
                  </a:cubicBezTo>
                  <a:cubicBezTo>
                    <a:pt x="7242" y="13539"/>
                    <a:pt x="7135" y="13549"/>
                    <a:pt x="7026" y="13580"/>
                  </a:cubicBezTo>
                  <a:cubicBezTo>
                    <a:pt x="6989" y="13544"/>
                    <a:pt x="6950" y="13532"/>
                    <a:pt x="6910" y="13532"/>
                  </a:cubicBezTo>
                  <a:cubicBezTo>
                    <a:pt x="6845" y="13532"/>
                    <a:pt x="6777" y="13562"/>
                    <a:pt x="6712" y="13562"/>
                  </a:cubicBezTo>
                  <a:cubicBezTo>
                    <a:pt x="6669" y="13562"/>
                    <a:pt x="6626" y="13549"/>
                    <a:pt x="6587" y="13505"/>
                  </a:cubicBezTo>
                  <a:cubicBezTo>
                    <a:pt x="6513" y="13529"/>
                    <a:pt x="6438" y="13538"/>
                    <a:pt x="6363" y="13538"/>
                  </a:cubicBezTo>
                  <a:cubicBezTo>
                    <a:pt x="6205" y="13538"/>
                    <a:pt x="6044" y="13500"/>
                    <a:pt x="5890" y="13490"/>
                  </a:cubicBezTo>
                  <a:cubicBezTo>
                    <a:pt x="5678" y="13459"/>
                    <a:pt x="5481" y="13459"/>
                    <a:pt x="5269" y="13384"/>
                  </a:cubicBezTo>
                  <a:cubicBezTo>
                    <a:pt x="5188" y="13356"/>
                    <a:pt x="5090" y="13351"/>
                    <a:pt x="4991" y="13351"/>
                  </a:cubicBezTo>
                  <a:cubicBezTo>
                    <a:pt x="4926" y="13351"/>
                    <a:pt x="4861" y="13353"/>
                    <a:pt x="4800" y="13353"/>
                  </a:cubicBezTo>
                  <a:cubicBezTo>
                    <a:pt x="4497" y="13338"/>
                    <a:pt x="4194" y="13263"/>
                    <a:pt x="3892" y="13187"/>
                  </a:cubicBezTo>
                  <a:cubicBezTo>
                    <a:pt x="3786" y="13157"/>
                    <a:pt x="3695" y="13141"/>
                    <a:pt x="3604" y="13111"/>
                  </a:cubicBezTo>
                  <a:cubicBezTo>
                    <a:pt x="3513" y="13066"/>
                    <a:pt x="3377" y="13051"/>
                    <a:pt x="3256" y="13035"/>
                  </a:cubicBezTo>
                  <a:cubicBezTo>
                    <a:pt x="3150" y="13005"/>
                    <a:pt x="3029" y="12975"/>
                    <a:pt x="2923" y="12960"/>
                  </a:cubicBezTo>
                  <a:cubicBezTo>
                    <a:pt x="2726" y="12914"/>
                    <a:pt x="2559" y="12808"/>
                    <a:pt x="2393" y="12702"/>
                  </a:cubicBezTo>
                  <a:cubicBezTo>
                    <a:pt x="2196" y="12596"/>
                    <a:pt x="2030" y="12400"/>
                    <a:pt x="1818" y="12294"/>
                  </a:cubicBezTo>
                  <a:cubicBezTo>
                    <a:pt x="1696" y="12218"/>
                    <a:pt x="1621" y="12082"/>
                    <a:pt x="1515" y="11991"/>
                  </a:cubicBezTo>
                  <a:cubicBezTo>
                    <a:pt x="1409" y="11870"/>
                    <a:pt x="1288" y="11718"/>
                    <a:pt x="1212" y="11567"/>
                  </a:cubicBezTo>
                  <a:cubicBezTo>
                    <a:pt x="1121" y="11400"/>
                    <a:pt x="970" y="11264"/>
                    <a:pt x="864" y="11113"/>
                  </a:cubicBezTo>
                  <a:cubicBezTo>
                    <a:pt x="788" y="11022"/>
                    <a:pt x="727" y="10916"/>
                    <a:pt x="727" y="10780"/>
                  </a:cubicBezTo>
                  <a:cubicBezTo>
                    <a:pt x="727" y="10658"/>
                    <a:pt x="637" y="10552"/>
                    <a:pt x="591" y="10416"/>
                  </a:cubicBezTo>
                  <a:cubicBezTo>
                    <a:pt x="516" y="10159"/>
                    <a:pt x="364" y="9901"/>
                    <a:pt x="410" y="9599"/>
                  </a:cubicBezTo>
                  <a:cubicBezTo>
                    <a:pt x="228" y="9372"/>
                    <a:pt x="410" y="9099"/>
                    <a:pt x="273" y="8872"/>
                  </a:cubicBezTo>
                  <a:cubicBezTo>
                    <a:pt x="349" y="8660"/>
                    <a:pt x="349" y="8433"/>
                    <a:pt x="334" y="8206"/>
                  </a:cubicBezTo>
                  <a:cubicBezTo>
                    <a:pt x="440" y="8145"/>
                    <a:pt x="349" y="8039"/>
                    <a:pt x="379" y="7964"/>
                  </a:cubicBezTo>
                  <a:cubicBezTo>
                    <a:pt x="425" y="7888"/>
                    <a:pt x="440" y="7812"/>
                    <a:pt x="455" y="7706"/>
                  </a:cubicBezTo>
                  <a:cubicBezTo>
                    <a:pt x="485" y="7630"/>
                    <a:pt x="485" y="7540"/>
                    <a:pt x="500" y="7464"/>
                  </a:cubicBezTo>
                  <a:lnTo>
                    <a:pt x="500" y="7449"/>
                  </a:lnTo>
                  <a:cubicBezTo>
                    <a:pt x="637" y="7388"/>
                    <a:pt x="576" y="7252"/>
                    <a:pt x="606" y="7161"/>
                  </a:cubicBezTo>
                  <a:cubicBezTo>
                    <a:pt x="652" y="7070"/>
                    <a:pt x="652" y="6934"/>
                    <a:pt x="682" y="6843"/>
                  </a:cubicBezTo>
                  <a:cubicBezTo>
                    <a:pt x="727" y="6752"/>
                    <a:pt x="879" y="6692"/>
                    <a:pt x="864" y="6540"/>
                  </a:cubicBezTo>
                  <a:cubicBezTo>
                    <a:pt x="1015" y="6465"/>
                    <a:pt x="939" y="6328"/>
                    <a:pt x="970" y="6238"/>
                  </a:cubicBezTo>
                  <a:cubicBezTo>
                    <a:pt x="1030" y="6117"/>
                    <a:pt x="1121" y="6041"/>
                    <a:pt x="1182" y="5950"/>
                  </a:cubicBezTo>
                  <a:cubicBezTo>
                    <a:pt x="1242" y="5844"/>
                    <a:pt x="1273" y="5738"/>
                    <a:pt x="1333" y="5632"/>
                  </a:cubicBezTo>
                  <a:cubicBezTo>
                    <a:pt x="1439" y="5390"/>
                    <a:pt x="1636" y="5178"/>
                    <a:pt x="1787" y="4966"/>
                  </a:cubicBezTo>
                  <a:cubicBezTo>
                    <a:pt x="1939" y="4739"/>
                    <a:pt x="2166" y="4572"/>
                    <a:pt x="2408" y="4436"/>
                  </a:cubicBezTo>
                  <a:cubicBezTo>
                    <a:pt x="2484" y="4406"/>
                    <a:pt x="2544" y="4360"/>
                    <a:pt x="2605" y="4300"/>
                  </a:cubicBezTo>
                  <a:cubicBezTo>
                    <a:pt x="2832" y="4073"/>
                    <a:pt x="3104" y="3921"/>
                    <a:pt x="3407" y="3815"/>
                  </a:cubicBezTo>
                  <a:cubicBezTo>
                    <a:pt x="3665" y="3740"/>
                    <a:pt x="3892" y="3649"/>
                    <a:pt x="4119" y="3573"/>
                  </a:cubicBezTo>
                  <a:cubicBezTo>
                    <a:pt x="4346" y="3512"/>
                    <a:pt x="4588" y="3422"/>
                    <a:pt x="4830" y="3422"/>
                  </a:cubicBezTo>
                  <a:cubicBezTo>
                    <a:pt x="5133" y="3422"/>
                    <a:pt x="5436" y="3316"/>
                    <a:pt x="5739" y="3285"/>
                  </a:cubicBezTo>
                  <a:cubicBezTo>
                    <a:pt x="5784" y="3285"/>
                    <a:pt x="5860" y="3225"/>
                    <a:pt x="5860" y="3210"/>
                  </a:cubicBezTo>
                  <a:cubicBezTo>
                    <a:pt x="5799" y="3073"/>
                    <a:pt x="5936" y="3058"/>
                    <a:pt x="5981" y="2983"/>
                  </a:cubicBezTo>
                  <a:cubicBezTo>
                    <a:pt x="6026" y="2922"/>
                    <a:pt x="6057" y="2846"/>
                    <a:pt x="6102" y="2786"/>
                  </a:cubicBezTo>
                  <a:cubicBezTo>
                    <a:pt x="6178" y="2634"/>
                    <a:pt x="6284" y="2483"/>
                    <a:pt x="6435" y="2392"/>
                  </a:cubicBezTo>
                  <a:cubicBezTo>
                    <a:pt x="6632" y="2256"/>
                    <a:pt x="6708" y="2059"/>
                    <a:pt x="6859" y="1908"/>
                  </a:cubicBezTo>
                  <a:cubicBezTo>
                    <a:pt x="6965" y="1787"/>
                    <a:pt x="7071" y="1650"/>
                    <a:pt x="7162" y="1529"/>
                  </a:cubicBezTo>
                  <a:cubicBezTo>
                    <a:pt x="7177" y="1484"/>
                    <a:pt x="7222" y="1453"/>
                    <a:pt x="7238" y="1408"/>
                  </a:cubicBezTo>
                  <a:cubicBezTo>
                    <a:pt x="7344" y="1226"/>
                    <a:pt x="7465" y="1030"/>
                    <a:pt x="7646" y="924"/>
                  </a:cubicBezTo>
                  <a:cubicBezTo>
                    <a:pt x="7722" y="863"/>
                    <a:pt x="7767" y="787"/>
                    <a:pt x="7828" y="712"/>
                  </a:cubicBezTo>
                  <a:cubicBezTo>
                    <a:pt x="7879" y="644"/>
                    <a:pt x="7930" y="614"/>
                    <a:pt x="7986" y="614"/>
                  </a:cubicBezTo>
                  <a:close/>
                  <a:moveTo>
                    <a:pt x="7934" y="0"/>
                  </a:moveTo>
                  <a:cubicBezTo>
                    <a:pt x="7813" y="121"/>
                    <a:pt x="7722" y="227"/>
                    <a:pt x="7631" y="333"/>
                  </a:cubicBezTo>
                  <a:cubicBezTo>
                    <a:pt x="7586" y="363"/>
                    <a:pt x="7540" y="409"/>
                    <a:pt x="7495" y="439"/>
                  </a:cubicBezTo>
                  <a:cubicBezTo>
                    <a:pt x="7313" y="651"/>
                    <a:pt x="7132" y="878"/>
                    <a:pt x="6965" y="1105"/>
                  </a:cubicBezTo>
                  <a:cubicBezTo>
                    <a:pt x="6799" y="1332"/>
                    <a:pt x="6662" y="1620"/>
                    <a:pt x="6435" y="1802"/>
                  </a:cubicBezTo>
                  <a:cubicBezTo>
                    <a:pt x="6405" y="1847"/>
                    <a:pt x="6375" y="1908"/>
                    <a:pt x="6359" y="1938"/>
                  </a:cubicBezTo>
                  <a:cubicBezTo>
                    <a:pt x="6269" y="2180"/>
                    <a:pt x="6117" y="2392"/>
                    <a:pt x="5920" y="2559"/>
                  </a:cubicBezTo>
                  <a:cubicBezTo>
                    <a:pt x="5754" y="2725"/>
                    <a:pt x="5648" y="2907"/>
                    <a:pt x="5587" y="3134"/>
                  </a:cubicBezTo>
                  <a:cubicBezTo>
                    <a:pt x="5436" y="3089"/>
                    <a:pt x="5269" y="3149"/>
                    <a:pt x="5133" y="3043"/>
                  </a:cubicBezTo>
                  <a:cubicBezTo>
                    <a:pt x="5126" y="3020"/>
                    <a:pt x="5092" y="3009"/>
                    <a:pt x="5057" y="3009"/>
                  </a:cubicBezTo>
                  <a:cubicBezTo>
                    <a:pt x="5023" y="3009"/>
                    <a:pt x="4989" y="3020"/>
                    <a:pt x="4982" y="3043"/>
                  </a:cubicBezTo>
                  <a:cubicBezTo>
                    <a:pt x="4929" y="3107"/>
                    <a:pt x="4881" y="3130"/>
                    <a:pt x="4836" y="3130"/>
                  </a:cubicBezTo>
                  <a:cubicBezTo>
                    <a:pt x="4752" y="3130"/>
                    <a:pt x="4677" y="3052"/>
                    <a:pt x="4588" y="3013"/>
                  </a:cubicBezTo>
                  <a:cubicBezTo>
                    <a:pt x="4497" y="3089"/>
                    <a:pt x="4422" y="3164"/>
                    <a:pt x="4437" y="3179"/>
                  </a:cubicBezTo>
                  <a:cubicBezTo>
                    <a:pt x="4361" y="3210"/>
                    <a:pt x="4240" y="3179"/>
                    <a:pt x="4164" y="3225"/>
                  </a:cubicBezTo>
                  <a:cubicBezTo>
                    <a:pt x="4143" y="3237"/>
                    <a:pt x="4123" y="3242"/>
                    <a:pt x="4104" y="3242"/>
                  </a:cubicBezTo>
                  <a:cubicBezTo>
                    <a:pt x="4027" y="3242"/>
                    <a:pt x="3961" y="3164"/>
                    <a:pt x="3877" y="3164"/>
                  </a:cubicBezTo>
                  <a:lnTo>
                    <a:pt x="3831" y="3331"/>
                  </a:lnTo>
                  <a:cubicBezTo>
                    <a:pt x="3755" y="3270"/>
                    <a:pt x="3688" y="3248"/>
                    <a:pt x="3626" y="3248"/>
                  </a:cubicBezTo>
                  <a:cubicBezTo>
                    <a:pt x="3503" y="3248"/>
                    <a:pt x="3402" y="3336"/>
                    <a:pt x="3301" y="3376"/>
                  </a:cubicBezTo>
                  <a:cubicBezTo>
                    <a:pt x="3256" y="3452"/>
                    <a:pt x="3256" y="3482"/>
                    <a:pt x="3241" y="3528"/>
                  </a:cubicBezTo>
                  <a:cubicBezTo>
                    <a:pt x="3215" y="3507"/>
                    <a:pt x="3190" y="3498"/>
                    <a:pt x="3168" y="3498"/>
                  </a:cubicBezTo>
                  <a:cubicBezTo>
                    <a:pt x="3127" y="3498"/>
                    <a:pt x="3094" y="3528"/>
                    <a:pt x="3074" y="3558"/>
                  </a:cubicBezTo>
                  <a:cubicBezTo>
                    <a:pt x="3044" y="3603"/>
                    <a:pt x="2998" y="3618"/>
                    <a:pt x="2953" y="3618"/>
                  </a:cubicBezTo>
                  <a:cubicBezTo>
                    <a:pt x="2929" y="3615"/>
                    <a:pt x="2905" y="3613"/>
                    <a:pt x="2884" y="3613"/>
                  </a:cubicBezTo>
                  <a:cubicBezTo>
                    <a:pt x="2717" y="3613"/>
                    <a:pt x="2626" y="3712"/>
                    <a:pt x="2559" y="3846"/>
                  </a:cubicBezTo>
                  <a:cubicBezTo>
                    <a:pt x="2522" y="3896"/>
                    <a:pt x="2505" y="3925"/>
                    <a:pt x="2457" y="3925"/>
                  </a:cubicBezTo>
                  <a:cubicBezTo>
                    <a:pt x="2447" y="3925"/>
                    <a:pt x="2436" y="3924"/>
                    <a:pt x="2423" y="3921"/>
                  </a:cubicBezTo>
                  <a:cubicBezTo>
                    <a:pt x="2418" y="3919"/>
                    <a:pt x="2412" y="3917"/>
                    <a:pt x="2406" y="3917"/>
                  </a:cubicBezTo>
                  <a:cubicBezTo>
                    <a:pt x="2377" y="3917"/>
                    <a:pt x="2342" y="3944"/>
                    <a:pt x="2317" y="3982"/>
                  </a:cubicBezTo>
                  <a:cubicBezTo>
                    <a:pt x="2241" y="4058"/>
                    <a:pt x="2181" y="4148"/>
                    <a:pt x="2105" y="4209"/>
                  </a:cubicBezTo>
                  <a:cubicBezTo>
                    <a:pt x="1802" y="4451"/>
                    <a:pt x="1515" y="4724"/>
                    <a:pt x="1288" y="5042"/>
                  </a:cubicBezTo>
                  <a:cubicBezTo>
                    <a:pt x="1212" y="5132"/>
                    <a:pt x="1182" y="5254"/>
                    <a:pt x="1076" y="5329"/>
                  </a:cubicBezTo>
                  <a:cubicBezTo>
                    <a:pt x="833" y="5526"/>
                    <a:pt x="758" y="5814"/>
                    <a:pt x="606" y="6086"/>
                  </a:cubicBezTo>
                  <a:cubicBezTo>
                    <a:pt x="546" y="6207"/>
                    <a:pt x="500" y="6344"/>
                    <a:pt x="455" y="6480"/>
                  </a:cubicBezTo>
                  <a:cubicBezTo>
                    <a:pt x="425" y="6616"/>
                    <a:pt x="364" y="6737"/>
                    <a:pt x="319" y="6889"/>
                  </a:cubicBezTo>
                  <a:cubicBezTo>
                    <a:pt x="288" y="7085"/>
                    <a:pt x="167" y="7252"/>
                    <a:pt x="198" y="7449"/>
                  </a:cubicBezTo>
                  <a:cubicBezTo>
                    <a:pt x="213" y="7630"/>
                    <a:pt x="1" y="7782"/>
                    <a:pt x="122" y="7994"/>
                  </a:cubicBezTo>
                  <a:cubicBezTo>
                    <a:pt x="61" y="8327"/>
                    <a:pt x="46" y="8660"/>
                    <a:pt x="61" y="8993"/>
                  </a:cubicBezTo>
                  <a:cubicBezTo>
                    <a:pt x="76" y="9084"/>
                    <a:pt x="137" y="9220"/>
                    <a:pt x="76" y="9296"/>
                  </a:cubicBezTo>
                  <a:cubicBezTo>
                    <a:pt x="1" y="9432"/>
                    <a:pt x="167" y="9508"/>
                    <a:pt x="92" y="9614"/>
                  </a:cubicBezTo>
                  <a:cubicBezTo>
                    <a:pt x="1" y="9735"/>
                    <a:pt x="198" y="9795"/>
                    <a:pt x="152" y="9901"/>
                  </a:cubicBezTo>
                  <a:cubicBezTo>
                    <a:pt x="137" y="9947"/>
                    <a:pt x="228" y="10023"/>
                    <a:pt x="213" y="10038"/>
                  </a:cubicBezTo>
                  <a:cubicBezTo>
                    <a:pt x="122" y="10219"/>
                    <a:pt x="379" y="10356"/>
                    <a:pt x="273" y="10522"/>
                  </a:cubicBezTo>
                  <a:cubicBezTo>
                    <a:pt x="394" y="10583"/>
                    <a:pt x="349" y="10734"/>
                    <a:pt x="425" y="10810"/>
                  </a:cubicBezTo>
                  <a:cubicBezTo>
                    <a:pt x="516" y="10931"/>
                    <a:pt x="470" y="11082"/>
                    <a:pt x="546" y="11158"/>
                  </a:cubicBezTo>
                  <a:cubicBezTo>
                    <a:pt x="758" y="11355"/>
                    <a:pt x="803" y="11703"/>
                    <a:pt x="1045" y="11870"/>
                  </a:cubicBezTo>
                  <a:cubicBezTo>
                    <a:pt x="1076" y="11885"/>
                    <a:pt x="1076" y="11960"/>
                    <a:pt x="1106" y="12006"/>
                  </a:cubicBezTo>
                  <a:cubicBezTo>
                    <a:pt x="1136" y="12066"/>
                    <a:pt x="1197" y="12097"/>
                    <a:pt x="1227" y="12142"/>
                  </a:cubicBezTo>
                  <a:cubicBezTo>
                    <a:pt x="1333" y="12248"/>
                    <a:pt x="1409" y="12400"/>
                    <a:pt x="1560" y="12490"/>
                  </a:cubicBezTo>
                  <a:cubicBezTo>
                    <a:pt x="1666" y="12566"/>
                    <a:pt x="1757" y="12687"/>
                    <a:pt x="1878" y="12763"/>
                  </a:cubicBezTo>
                  <a:cubicBezTo>
                    <a:pt x="2135" y="12929"/>
                    <a:pt x="2363" y="13172"/>
                    <a:pt x="2696" y="13217"/>
                  </a:cubicBezTo>
                  <a:cubicBezTo>
                    <a:pt x="2771" y="13323"/>
                    <a:pt x="2923" y="13232"/>
                    <a:pt x="2998" y="13323"/>
                  </a:cubicBezTo>
                  <a:cubicBezTo>
                    <a:pt x="3150" y="13505"/>
                    <a:pt x="3392" y="13444"/>
                    <a:pt x="3574" y="13520"/>
                  </a:cubicBezTo>
                  <a:cubicBezTo>
                    <a:pt x="3649" y="13550"/>
                    <a:pt x="3737" y="13550"/>
                    <a:pt x="3824" y="13550"/>
                  </a:cubicBezTo>
                  <a:cubicBezTo>
                    <a:pt x="3911" y="13550"/>
                    <a:pt x="3998" y="13550"/>
                    <a:pt x="4073" y="13580"/>
                  </a:cubicBezTo>
                  <a:cubicBezTo>
                    <a:pt x="4210" y="13626"/>
                    <a:pt x="4376" y="13580"/>
                    <a:pt x="4512" y="13686"/>
                  </a:cubicBezTo>
                  <a:cubicBezTo>
                    <a:pt x="4528" y="13708"/>
                    <a:pt x="4555" y="13714"/>
                    <a:pt x="4587" y="13714"/>
                  </a:cubicBezTo>
                  <a:cubicBezTo>
                    <a:pt x="4637" y="13714"/>
                    <a:pt x="4698" y="13699"/>
                    <a:pt x="4751" y="13699"/>
                  </a:cubicBezTo>
                  <a:cubicBezTo>
                    <a:pt x="4763" y="13699"/>
                    <a:pt x="4774" y="13700"/>
                    <a:pt x="4785" y="13702"/>
                  </a:cubicBezTo>
                  <a:cubicBezTo>
                    <a:pt x="5133" y="13823"/>
                    <a:pt x="5497" y="13762"/>
                    <a:pt x="5845" y="13823"/>
                  </a:cubicBezTo>
                  <a:cubicBezTo>
                    <a:pt x="5900" y="13823"/>
                    <a:pt x="5979" y="13791"/>
                    <a:pt x="6030" y="13791"/>
                  </a:cubicBezTo>
                  <a:cubicBezTo>
                    <a:pt x="6049" y="13791"/>
                    <a:pt x="6064" y="13795"/>
                    <a:pt x="6072" y="13808"/>
                  </a:cubicBezTo>
                  <a:cubicBezTo>
                    <a:pt x="6106" y="13833"/>
                    <a:pt x="6138" y="13842"/>
                    <a:pt x="6168" y="13842"/>
                  </a:cubicBezTo>
                  <a:cubicBezTo>
                    <a:pt x="6232" y="13842"/>
                    <a:pt x="6288" y="13803"/>
                    <a:pt x="6343" y="13803"/>
                  </a:cubicBezTo>
                  <a:cubicBezTo>
                    <a:pt x="6354" y="13803"/>
                    <a:pt x="6364" y="13804"/>
                    <a:pt x="6375" y="13808"/>
                  </a:cubicBezTo>
                  <a:cubicBezTo>
                    <a:pt x="6481" y="13823"/>
                    <a:pt x="6587" y="13838"/>
                    <a:pt x="6677" y="13838"/>
                  </a:cubicBezTo>
                  <a:cubicBezTo>
                    <a:pt x="6691" y="13839"/>
                    <a:pt x="6705" y="13839"/>
                    <a:pt x="6719" y="13839"/>
                  </a:cubicBezTo>
                  <a:cubicBezTo>
                    <a:pt x="6857" y="13839"/>
                    <a:pt x="7005" y="13799"/>
                    <a:pt x="7149" y="13799"/>
                  </a:cubicBezTo>
                  <a:cubicBezTo>
                    <a:pt x="7231" y="13799"/>
                    <a:pt x="7312" y="13812"/>
                    <a:pt x="7389" y="13853"/>
                  </a:cubicBezTo>
                  <a:lnTo>
                    <a:pt x="7419" y="13853"/>
                  </a:lnTo>
                  <a:cubicBezTo>
                    <a:pt x="7525" y="13845"/>
                    <a:pt x="7635" y="13845"/>
                    <a:pt x="7745" y="13845"/>
                  </a:cubicBezTo>
                  <a:cubicBezTo>
                    <a:pt x="7855" y="13845"/>
                    <a:pt x="7964" y="13845"/>
                    <a:pt x="8070" y="13838"/>
                  </a:cubicBezTo>
                  <a:cubicBezTo>
                    <a:pt x="8088" y="13836"/>
                    <a:pt x="8105" y="13835"/>
                    <a:pt x="8123" y="13835"/>
                  </a:cubicBezTo>
                  <a:cubicBezTo>
                    <a:pt x="8214" y="13835"/>
                    <a:pt x="8303" y="13855"/>
                    <a:pt x="8385" y="13855"/>
                  </a:cubicBezTo>
                  <a:cubicBezTo>
                    <a:pt x="8423" y="13855"/>
                    <a:pt x="8460" y="13851"/>
                    <a:pt x="8494" y="13838"/>
                  </a:cubicBezTo>
                  <a:cubicBezTo>
                    <a:pt x="8706" y="13777"/>
                    <a:pt x="8903" y="13808"/>
                    <a:pt x="9100" y="13777"/>
                  </a:cubicBezTo>
                  <a:lnTo>
                    <a:pt x="9463" y="13777"/>
                  </a:lnTo>
                  <a:cubicBezTo>
                    <a:pt x="9569" y="13772"/>
                    <a:pt x="9677" y="13771"/>
                    <a:pt x="9785" y="13771"/>
                  </a:cubicBezTo>
                  <a:cubicBezTo>
                    <a:pt x="10001" y="13771"/>
                    <a:pt x="10220" y="13777"/>
                    <a:pt x="10432" y="13777"/>
                  </a:cubicBezTo>
                  <a:cubicBezTo>
                    <a:pt x="10735" y="13777"/>
                    <a:pt x="11038" y="13747"/>
                    <a:pt x="11325" y="13702"/>
                  </a:cubicBezTo>
                  <a:cubicBezTo>
                    <a:pt x="11552" y="13686"/>
                    <a:pt x="11749" y="13611"/>
                    <a:pt x="11976" y="13580"/>
                  </a:cubicBezTo>
                  <a:cubicBezTo>
                    <a:pt x="12188" y="13535"/>
                    <a:pt x="12355" y="13474"/>
                    <a:pt x="12567" y="13459"/>
                  </a:cubicBezTo>
                  <a:cubicBezTo>
                    <a:pt x="12779" y="13444"/>
                    <a:pt x="12991" y="13263"/>
                    <a:pt x="13188" y="13217"/>
                  </a:cubicBezTo>
                  <a:cubicBezTo>
                    <a:pt x="13445" y="13157"/>
                    <a:pt x="13627" y="13051"/>
                    <a:pt x="13839" y="12945"/>
                  </a:cubicBezTo>
                  <a:cubicBezTo>
                    <a:pt x="14141" y="12808"/>
                    <a:pt x="14384" y="12611"/>
                    <a:pt x="14611" y="12384"/>
                  </a:cubicBezTo>
                  <a:cubicBezTo>
                    <a:pt x="14626" y="12369"/>
                    <a:pt x="14671" y="12324"/>
                    <a:pt x="14686" y="12294"/>
                  </a:cubicBezTo>
                  <a:cubicBezTo>
                    <a:pt x="14823" y="12082"/>
                    <a:pt x="15065" y="11945"/>
                    <a:pt x="15156" y="11703"/>
                  </a:cubicBezTo>
                  <a:cubicBezTo>
                    <a:pt x="15201" y="11627"/>
                    <a:pt x="15216" y="11552"/>
                    <a:pt x="15262" y="11491"/>
                  </a:cubicBezTo>
                  <a:cubicBezTo>
                    <a:pt x="15307" y="11431"/>
                    <a:pt x="15413" y="11400"/>
                    <a:pt x="15428" y="11340"/>
                  </a:cubicBezTo>
                  <a:cubicBezTo>
                    <a:pt x="15519" y="11037"/>
                    <a:pt x="15731" y="10795"/>
                    <a:pt x="15792" y="10477"/>
                  </a:cubicBezTo>
                  <a:cubicBezTo>
                    <a:pt x="15837" y="10189"/>
                    <a:pt x="15913" y="9886"/>
                    <a:pt x="15973" y="9599"/>
                  </a:cubicBezTo>
                  <a:cubicBezTo>
                    <a:pt x="16019" y="9356"/>
                    <a:pt x="15958" y="9084"/>
                    <a:pt x="16019" y="8842"/>
                  </a:cubicBezTo>
                  <a:cubicBezTo>
                    <a:pt x="16049" y="8705"/>
                    <a:pt x="16049" y="8554"/>
                    <a:pt x="15988" y="8433"/>
                  </a:cubicBezTo>
                  <a:cubicBezTo>
                    <a:pt x="15973" y="8387"/>
                    <a:pt x="16019" y="8297"/>
                    <a:pt x="16034" y="8236"/>
                  </a:cubicBezTo>
                  <a:lnTo>
                    <a:pt x="15943" y="8145"/>
                  </a:lnTo>
                  <a:cubicBezTo>
                    <a:pt x="15958" y="8009"/>
                    <a:pt x="16019" y="7873"/>
                    <a:pt x="15973" y="7827"/>
                  </a:cubicBezTo>
                  <a:cubicBezTo>
                    <a:pt x="15837" y="7600"/>
                    <a:pt x="15898" y="7313"/>
                    <a:pt x="15731" y="7101"/>
                  </a:cubicBezTo>
                  <a:cubicBezTo>
                    <a:pt x="15655" y="7010"/>
                    <a:pt x="15822" y="7040"/>
                    <a:pt x="15807" y="6949"/>
                  </a:cubicBezTo>
                  <a:cubicBezTo>
                    <a:pt x="15655" y="6889"/>
                    <a:pt x="15595" y="6768"/>
                    <a:pt x="15580" y="6586"/>
                  </a:cubicBezTo>
                  <a:cubicBezTo>
                    <a:pt x="15564" y="6404"/>
                    <a:pt x="15504" y="6238"/>
                    <a:pt x="15353" y="6086"/>
                  </a:cubicBezTo>
                  <a:cubicBezTo>
                    <a:pt x="15262" y="5980"/>
                    <a:pt x="15231" y="5829"/>
                    <a:pt x="15186" y="5723"/>
                  </a:cubicBezTo>
                  <a:cubicBezTo>
                    <a:pt x="15141" y="5662"/>
                    <a:pt x="15141" y="5571"/>
                    <a:pt x="15110" y="5511"/>
                  </a:cubicBezTo>
                  <a:cubicBezTo>
                    <a:pt x="14974" y="5344"/>
                    <a:pt x="14823" y="5193"/>
                    <a:pt x="14686" y="5042"/>
                  </a:cubicBezTo>
                  <a:cubicBezTo>
                    <a:pt x="14550" y="4905"/>
                    <a:pt x="14444" y="4754"/>
                    <a:pt x="14323" y="4603"/>
                  </a:cubicBezTo>
                  <a:cubicBezTo>
                    <a:pt x="14247" y="4512"/>
                    <a:pt x="14202" y="4451"/>
                    <a:pt x="14081" y="4421"/>
                  </a:cubicBezTo>
                  <a:cubicBezTo>
                    <a:pt x="13945" y="4360"/>
                    <a:pt x="13823" y="4285"/>
                    <a:pt x="13763" y="4118"/>
                  </a:cubicBezTo>
                  <a:cubicBezTo>
                    <a:pt x="13748" y="4073"/>
                    <a:pt x="13702" y="4042"/>
                    <a:pt x="13672" y="4012"/>
                  </a:cubicBezTo>
                  <a:cubicBezTo>
                    <a:pt x="13536" y="3921"/>
                    <a:pt x="13309" y="3936"/>
                    <a:pt x="13248" y="3709"/>
                  </a:cubicBezTo>
                  <a:cubicBezTo>
                    <a:pt x="13248" y="3694"/>
                    <a:pt x="13188" y="3694"/>
                    <a:pt x="13172" y="3694"/>
                  </a:cubicBezTo>
                  <a:cubicBezTo>
                    <a:pt x="13021" y="3634"/>
                    <a:pt x="12854" y="3603"/>
                    <a:pt x="12703" y="3528"/>
                  </a:cubicBezTo>
                  <a:cubicBezTo>
                    <a:pt x="12415" y="3376"/>
                    <a:pt x="12158" y="3285"/>
                    <a:pt x="11825" y="3225"/>
                  </a:cubicBezTo>
                  <a:cubicBezTo>
                    <a:pt x="11431" y="3149"/>
                    <a:pt x="11038" y="3089"/>
                    <a:pt x="10614" y="3028"/>
                  </a:cubicBezTo>
                  <a:cubicBezTo>
                    <a:pt x="10523" y="3013"/>
                    <a:pt x="10432" y="2983"/>
                    <a:pt x="10341" y="2922"/>
                  </a:cubicBezTo>
                  <a:cubicBezTo>
                    <a:pt x="10220" y="2861"/>
                    <a:pt x="10220" y="2710"/>
                    <a:pt x="10144" y="2619"/>
                  </a:cubicBezTo>
                  <a:cubicBezTo>
                    <a:pt x="10069" y="2498"/>
                    <a:pt x="9917" y="2498"/>
                    <a:pt x="9857" y="2347"/>
                  </a:cubicBezTo>
                  <a:cubicBezTo>
                    <a:pt x="9781" y="2165"/>
                    <a:pt x="9660" y="1968"/>
                    <a:pt x="9524" y="1802"/>
                  </a:cubicBezTo>
                  <a:cubicBezTo>
                    <a:pt x="9433" y="1665"/>
                    <a:pt x="9297" y="1514"/>
                    <a:pt x="9175" y="1393"/>
                  </a:cubicBezTo>
                  <a:cubicBezTo>
                    <a:pt x="9054" y="1257"/>
                    <a:pt x="9009" y="1045"/>
                    <a:pt x="8842" y="954"/>
                  </a:cubicBezTo>
                  <a:cubicBezTo>
                    <a:pt x="8797" y="939"/>
                    <a:pt x="8782" y="863"/>
                    <a:pt x="8767" y="802"/>
                  </a:cubicBezTo>
                  <a:cubicBezTo>
                    <a:pt x="8752" y="757"/>
                    <a:pt x="8721" y="681"/>
                    <a:pt x="8691" y="681"/>
                  </a:cubicBezTo>
                  <a:cubicBezTo>
                    <a:pt x="8570" y="666"/>
                    <a:pt x="8570" y="560"/>
                    <a:pt x="8524" y="500"/>
                  </a:cubicBezTo>
                  <a:cubicBezTo>
                    <a:pt x="8464" y="439"/>
                    <a:pt x="8328" y="409"/>
                    <a:pt x="8328" y="363"/>
                  </a:cubicBezTo>
                  <a:cubicBezTo>
                    <a:pt x="8343" y="212"/>
                    <a:pt x="8191" y="288"/>
                    <a:pt x="8176" y="212"/>
                  </a:cubicBezTo>
                  <a:cubicBezTo>
                    <a:pt x="8161" y="45"/>
                    <a:pt x="8025" y="30"/>
                    <a:pt x="793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 name="TextBox 11">
            <a:extLst>
              <a:ext uri="{FF2B5EF4-FFF2-40B4-BE49-F238E27FC236}">
                <a16:creationId xmlns:a16="http://schemas.microsoft.com/office/drawing/2014/main" id="{3CA72F58-A549-4564-B5A8-BE17CF73879E}"/>
              </a:ext>
            </a:extLst>
          </p:cNvPr>
          <p:cNvSpPr txBox="1"/>
          <p:nvPr/>
        </p:nvSpPr>
        <p:spPr>
          <a:xfrm>
            <a:off x="2423592" y="2640514"/>
            <a:ext cx="3168352" cy="769441"/>
          </a:xfrm>
          <a:prstGeom prst="rect">
            <a:avLst/>
          </a:prstGeom>
          <a:noFill/>
        </p:spPr>
        <p:txBody>
          <a:bodyPr wrap="square" rtlCol="0">
            <a:spAutoFit/>
          </a:bodyPr>
          <a:lstStyle/>
          <a:p>
            <a:r>
              <a:rPr lang="en-GB" sz="4400" b="1" dirty="0">
                <a:latin typeface="Roboto" panose="02000000000000000000" pitchFamily="2" charset="0"/>
                <a:ea typeface="Roboto" panose="02000000000000000000" pitchFamily="2" charset="0"/>
              </a:rPr>
              <a:t>Questions? </a:t>
            </a:r>
          </a:p>
        </p:txBody>
      </p:sp>
      <p:sp>
        <p:nvSpPr>
          <p:cNvPr id="14" name="TextBox 13">
            <a:extLst>
              <a:ext uri="{FF2B5EF4-FFF2-40B4-BE49-F238E27FC236}">
                <a16:creationId xmlns:a16="http://schemas.microsoft.com/office/drawing/2014/main" id="{3C449960-7172-4988-A28A-002B3B49D759}"/>
              </a:ext>
            </a:extLst>
          </p:cNvPr>
          <p:cNvSpPr txBox="1"/>
          <p:nvPr/>
        </p:nvSpPr>
        <p:spPr>
          <a:xfrm>
            <a:off x="7392144" y="2780928"/>
            <a:ext cx="3168352" cy="769441"/>
          </a:xfrm>
          <a:prstGeom prst="rect">
            <a:avLst/>
          </a:prstGeom>
          <a:noFill/>
        </p:spPr>
        <p:txBody>
          <a:bodyPr wrap="square" rtlCol="0">
            <a:spAutoFit/>
          </a:bodyPr>
          <a:lstStyle/>
          <a:p>
            <a:r>
              <a:rPr lang="en-GB" sz="4400" b="1" dirty="0">
                <a:latin typeface="Roboto" panose="02000000000000000000" pitchFamily="2" charset="0"/>
                <a:ea typeface="Roboto" panose="02000000000000000000" pitchFamily="2" charset="0"/>
              </a:rPr>
              <a:t>Thank you!</a:t>
            </a:r>
          </a:p>
        </p:txBody>
      </p:sp>
      <p:pic>
        <p:nvPicPr>
          <p:cNvPr id="1026" name="Picture 2" descr="Twitter - Free social icons">
            <a:extLst>
              <a:ext uri="{FF2B5EF4-FFF2-40B4-BE49-F238E27FC236}">
                <a16:creationId xmlns:a16="http://schemas.microsoft.com/office/drawing/2014/main" id="{F6B78097-DC79-4FE8-9CB9-5D80265D30B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29621" y="4233832"/>
            <a:ext cx="296437" cy="296437"/>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Linkedin - Free social media icons">
            <a:extLst>
              <a:ext uri="{FF2B5EF4-FFF2-40B4-BE49-F238E27FC236}">
                <a16:creationId xmlns:a16="http://schemas.microsoft.com/office/drawing/2014/main" id="{A784904E-AA95-4887-A147-560C696F4B8D}"/>
              </a:ext>
            </a:extLst>
          </p:cNvPr>
          <p:cNvPicPr>
            <a:picLocks noChangeAspect="1" noChangeArrowheads="1"/>
          </p:cNvPicPr>
          <p:nvPr/>
        </p:nvPicPr>
        <p:blipFill>
          <a:blip r:embed="rId3" cstate="print">
            <a:biLevel thresh="50000"/>
            <a:extLst>
              <a:ext uri="{28A0092B-C50C-407E-A947-70E740481C1C}">
                <a14:useLocalDpi xmlns:a14="http://schemas.microsoft.com/office/drawing/2010/main" val="0"/>
              </a:ext>
            </a:extLst>
          </a:blip>
          <a:srcRect/>
          <a:stretch>
            <a:fillRect/>
          </a:stretch>
        </p:blipFill>
        <p:spPr bwMode="auto">
          <a:xfrm>
            <a:off x="7229621" y="4542203"/>
            <a:ext cx="255638" cy="255638"/>
          </a:xfrm>
          <a:prstGeom prst="rect">
            <a:avLst/>
          </a:prstGeom>
          <a:noFill/>
          <a:extLst>
            <a:ext uri="{909E8E84-426E-40DD-AFC4-6F175D3DCCD1}">
              <a14:hiddenFill xmlns:a14="http://schemas.microsoft.com/office/drawing/2010/main">
                <a:solidFill>
                  <a:srgbClr val="FFFFFF"/>
                </a:solidFill>
              </a14:hiddenFill>
            </a:ext>
          </a:extLst>
        </p:spPr>
      </p:pic>
      <p:pic>
        <p:nvPicPr>
          <p:cNvPr id="3" name="Graphic 2" descr="Email with solid fill">
            <a:extLst>
              <a:ext uri="{FF2B5EF4-FFF2-40B4-BE49-F238E27FC236}">
                <a16:creationId xmlns:a16="http://schemas.microsoft.com/office/drawing/2014/main" id="{1B8CED06-A264-47F4-B4F0-E8DB45F0D5E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197920" y="3886446"/>
            <a:ext cx="296437" cy="296437"/>
          </a:xfrm>
          <a:prstGeom prst="rect">
            <a:avLst/>
          </a:prstGeom>
        </p:spPr>
      </p:pic>
      <p:sp>
        <p:nvSpPr>
          <p:cNvPr id="4" name="TextBox 3">
            <a:extLst>
              <a:ext uri="{FF2B5EF4-FFF2-40B4-BE49-F238E27FC236}">
                <a16:creationId xmlns:a16="http://schemas.microsoft.com/office/drawing/2014/main" id="{255A036F-DF16-4548-8715-38B1E658B5D7}"/>
              </a:ext>
            </a:extLst>
          </p:cNvPr>
          <p:cNvSpPr txBox="1"/>
          <p:nvPr/>
        </p:nvSpPr>
        <p:spPr>
          <a:xfrm>
            <a:off x="7436396" y="3886446"/>
            <a:ext cx="4752528" cy="923330"/>
          </a:xfrm>
          <a:prstGeom prst="rect">
            <a:avLst/>
          </a:prstGeom>
          <a:noFill/>
        </p:spPr>
        <p:txBody>
          <a:bodyPr wrap="square" rtlCol="0">
            <a:spAutoFit/>
          </a:bodyPr>
          <a:lstStyle/>
          <a:p>
            <a:r>
              <a:rPr lang="en-GB" dirty="0">
                <a:hlinkClick r:id="rId6"/>
              </a:rPr>
              <a:t>federica.persico@cranfield.ac.uk</a:t>
            </a:r>
            <a:br>
              <a:rPr lang="en-GB" dirty="0"/>
            </a:br>
            <a:r>
              <a:rPr lang="en-GB" dirty="0"/>
              <a:t>@fede_persico</a:t>
            </a:r>
          </a:p>
          <a:p>
            <a:r>
              <a:rPr lang="en-GB" dirty="0">
                <a:hlinkClick r:id="rId7"/>
              </a:rPr>
              <a:t>https://www.linkedin.com/in/federica-persico/</a:t>
            </a:r>
            <a:r>
              <a:rPr lang="en-GB" dirty="0"/>
              <a:t> </a:t>
            </a:r>
          </a:p>
        </p:txBody>
      </p:sp>
    </p:spTree>
    <p:extLst>
      <p:ext uri="{BB962C8B-B14F-4D97-AF65-F5344CB8AC3E}">
        <p14:creationId xmlns:p14="http://schemas.microsoft.com/office/powerpoint/2010/main" val="10557966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BD5DB8B-10C3-47A8-B3E6-C0AE4D51DB7F}"/>
              </a:ext>
            </a:extLst>
          </p:cNvPr>
          <p:cNvSpPr>
            <a:spLocks noGrp="1"/>
          </p:cNvSpPr>
          <p:nvPr>
            <p:ph type="body" sz="quarter" idx="10"/>
          </p:nvPr>
        </p:nvSpPr>
        <p:spPr/>
        <p:txBody>
          <a:bodyPr/>
          <a:lstStyle/>
          <a:p>
            <a:r>
              <a:rPr lang="en-GB" dirty="0"/>
              <a:t>Insensitive High Explosives </a:t>
            </a:r>
          </a:p>
        </p:txBody>
      </p:sp>
      <p:pic>
        <p:nvPicPr>
          <p:cNvPr id="5" name="Picture 2">
            <a:extLst>
              <a:ext uri="{FF2B5EF4-FFF2-40B4-BE49-F238E27FC236}">
                <a16:creationId xmlns:a16="http://schemas.microsoft.com/office/drawing/2014/main" id="{506A2095-22C7-452B-BEE6-C03BC6990AC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58798" y="4078071"/>
            <a:ext cx="1224136" cy="145702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3">
            <a:extLst>
              <a:ext uri="{FF2B5EF4-FFF2-40B4-BE49-F238E27FC236}">
                <a16:creationId xmlns:a16="http://schemas.microsoft.com/office/drawing/2014/main" id="{376EFAB1-ADCF-439B-A754-3E38C21FE00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35373" y="4139759"/>
            <a:ext cx="1486450" cy="122413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a:extLst>
              <a:ext uri="{FF2B5EF4-FFF2-40B4-BE49-F238E27FC236}">
                <a16:creationId xmlns:a16="http://schemas.microsoft.com/office/drawing/2014/main" id="{7B74CBE0-AE1E-4E5E-8774-D907600891D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58412" y="1964165"/>
            <a:ext cx="1573573" cy="936104"/>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FFA3F4CB-3AD6-415E-A5CB-C953BBD3ADE0}"/>
              </a:ext>
            </a:extLst>
          </p:cNvPr>
          <p:cNvSpPr txBox="1"/>
          <p:nvPr/>
        </p:nvSpPr>
        <p:spPr>
          <a:xfrm>
            <a:off x="3636872" y="5420548"/>
            <a:ext cx="3883453" cy="461665"/>
          </a:xfrm>
          <a:prstGeom prst="rect">
            <a:avLst/>
          </a:prstGeom>
          <a:noFill/>
        </p:spPr>
        <p:txBody>
          <a:bodyPr wrap="square">
            <a:spAutoFit/>
          </a:bodyPr>
          <a:lstStyle/>
          <a:p>
            <a:pPr algn="ctr"/>
            <a:r>
              <a:rPr lang="en-GB" sz="1200" b="1" dirty="0">
                <a:solidFill>
                  <a:srgbClr val="0D3D68"/>
                </a:solidFill>
              </a:rPr>
              <a:t>RDX</a:t>
            </a:r>
            <a:r>
              <a:rPr lang="en-GB" sz="1200" dirty="0">
                <a:solidFill>
                  <a:srgbClr val="0D3D68"/>
                </a:solidFill>
              </a:rPr>
              <a:t>​</a:t>
            </a:r>
          </a:p>
          <a:p>
            <a:pPr algn="ctr"/>
            <a:r>
              <a:rPr lang="en-GB" sz="1200" dirty="0">
                <a:solidFill>
                  <a:srgbClr val="0D3D68"/>
                </a:solidFill>
              </a:rPr>
              <a:t>hexahydro-1,3,5-trinitro-1,3,5-triazine</a:t>
            </a:r>
          </a:p>
        </p:txBody>
      </p:sp>
      <p:sp>
        <p:nvSpPr>
          <p:cNvPr id="9" name="TextBox 8">
            <a:extLst>
              <a:ext uri="{FF2B5EF4-FFF2-40B4-BE49-F238E27FC236}">
                <a16:creationId xmlns:a16="http://schemas.microsoft.com/office/drawing/2014/main" id="{EEE24E88-3BC0-4213-AF51-D55C6CB8C496}"/>
              </a:ext>
            </a:extLst>
          </p:cNvPr>
          <p:cNvSpPr txBox="1"/>
          <p:nvPr/>
        </p:nvSpPr>
        <p:spPr>
          <a:xfrm>
            <a:off x="2782442" y="3159709"/>
            <a:ext cx="1925512" cy="461665"/>
          </a:xfrm>
          <a:prstGeom prst="rect">
            <a:avLst/>
          </a:prstGeom>
          <a:noFill/>
        </p:spPr>
        <p:txBody>
          <a:bodyPr wrap="square">
            <a:spAutoFit/>
          </a:bodyPr>
          <a:lstStyle/>
          <a:p>
            <a:pPr algn="ctr"/>
            <a:r>
              <a:rPr lang="en-GB" sz="1200" b="1" dirty="0">
                <a:solidFill>
                  <a:srgbClr val="0D3D68"/>
                </a:solidFill>
              </a:rPr>
              <a:t>NTO​</a:t>
            </a:r>
          </a:p>
          <a:p>
            <a:pPr algn="ctr"/>
            <a:r>
              <a:rPr lang="en-GB" sz="1200" dirty="0">
                <a:solidFill>
                  <a:srgbClr val="0D3D68"/>
                </a:solidFill>
              </a:rPr>
              <a:t>3-Nitro-1,2,4-triazol-5-one</a:t>
            </a:r>
          </a:p>
        </p:txBody>
      </p:sp>
      <p:sp>
        <p:nvSpPr>
          <p:cNvPr id="10" name="TextBox 9">
            <a:extLst>
              <a:ext uri="{FF2B5EF4-FFF2-40B4-BE49-F238E27FC236}">
                <a16:creationId xmlns:a16="http://schemas.microsoft.com/office/drawing/2014/main" id="{B0C59631-D0A8-49AE-A262-3689BE786592}"/>
              </a:ext>
            </a:extLst>
          </p:cNvPr>
          <p:cNvSpPr txBox="1"/>
          <p:nvPr/>
        </p:nvSpPr>
        <p:spPr>
          <a:xfrm>
            <a:off x="856335" y="5587271"/>
            <a:ext cx="2265760" cy="461665"/>
          </a:xfrm>
          <a:prstGeom prst="rect">
            <a:avLst/>
          </a:prstGeom>
          <a:noFill/>
        </p:spPr>
        <p:txBody>
          <a:bodyPr wrap="square">
            <a:spAutoFit/>
          </a:bodyPr>
          <a:lstStyle/>
          <a:p>
            <a:pPr algn="ctr"/>
            <a:r>
              <a:rPr lang="en-GB" sz="1200" b="1" dirty="0">
                <a:solidFill>
                  <a:srgbClr val="0D3D68"/>
                </a:solidFill>
              </a:rPr>
              <a:t>DNAN</a:t>
            </a:r>
            <a:r>
              <a:rPr lang="en-GB" sz="1200" dirty="0">
                <a:solidFill>
                  <a:srgbClr val="0D3D68"/>
                </a:solidFill>
              </a:rPr>
              <a:t>​</a:t>
            </a:r>
          </a:p>
          <a:p>
            <a:pPr algn="ctr"/>
            <a:r>
              <a:rPr lang="en-GB" sz="1200" dirty="0">
                <a:solidFill>
                  <a:srgbClr val="0D3D68"/>
                </a:solidFill>
              </a:rPr>
              <a:t>2,4-Dinitroanisole</a:t>
            </a:r>
          </a:p>
        </p:txBody>
      </p:sp>
      <p:sp>
        <p:nvSpPr>
          <p:cNvPr id="11" name="Rectangle 10">
            <a:extLst>
              <a:ext uri="{FF2B5EF4-FFF2-40B4-BE49-F238E27FC236}">
                <a16:creationId xmlns:a16="http://schemas.microsoft.com/office/drawing/2014/main" id="{3DE94287-9370-43C8-A4AD-2782EB725C3B}"/>
              </a:ext>
            </a:extLst>
          </p:cNvPr>
          <p:cNvSpPr/>
          <p:nvPr/>
        </p:nvSpPr>
        <p:spPr>
          <a:xfrm>
            <a:off x="7248128" y="0"/>
            <a:ext cx="1080120" cy="6858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9EEC7913-21B7-4BA1-82B5-E06B42167552}"/>
              </a:ext>
            </a:extLst>
          </p:cNvPr>
          <p:cNvSpPr txBox="1"/>
          <p:nvPr/>
        </p:nvSpPr>
        <p:spPr>
          <a:xfrm>
            <a:off x="8003109" y="1201058"/>
            <a:ext cx="3538558" cy="3170099"/>
          </a:xfrm>
          <a:prstGeom prst="rect">
            <a:avLst/>
          </a:prstGeom>
          <a:noFill/>
        </p:spPr>
        <p:txBody>
          <a:bodyPr wrap="square" rtlCol="0">
            <a:spAutoFit/>
          </a:bodyPr>
          <a:lstStyle/>
          <a:p>
            <a:pPr marL="285750" indent="-285750">
              <a:buFont typeface="Arial" panose="020B0604020202020204" pitchFamily="34" charset="0"/>
              <a:buChar char="•"/>
            </a:pPr>
            <a:r>
              <a:rPr lang="en-GB" sz="2000" dirty="0"/>
              <a:t>Melt-Castable</a:t>
            </a:r>
          </a:p>
          <a:p>
            <a:pPr marL="285750" indent="-285750">
              <a:buFont typeface="Arial" panose="020B0604020202020204" pitchFamily="34" charset="0"/>
              <a:buChar char="•"/>
            </a:pPr>
            <a:r>
              <a:rPr lang="en-GB" sz="2000" dirty="0"/>
              <a:t>Stable compounds </a:t>
            </a:r>
          </a:p>
          <a:p>
            <a:pPr marL="285750" indent="-285750">
              <a:buFont typeface="Arial" panose="020B0604020202020204" pitchFamily="34" charset="0"/>
              <a:buChar char="•"/>
            </a:pPr>
            <a:r>
              <a:rPr lang="en-GB" sz="2000" dirty="0"/>
              <a:t>Increased safety</a:t>
            </a:r>
          </a:p>
          <a:p>
            <a:pPr marL="285750" indent="-285750">
              <a:buFont typeface="Arial" panose="020B0604020202020204" pitchFamily="34" charset="0"/>
              <a:buChar char="•"/>
            </a:pPr>
            <a:r>
              <a:rPr lang="en-GB" sz="2000" dirty="0"/>
              <a:t>Substitute traditional explosives </a:t>
            </a:r>
          </a:p>
          <a:p>
            <a:pPr marL="285750" indent="-285750">
              <a:buFont typeface="Arial" panose="020B0604020202020204" pitchFamily="34" charset="0"/>
              <a:buChar char="•"/>
            </a:pPr>
            <a:r>
              <a:rPr lang="en-GB" sz="2000" dirty="0"/>
              <a:t>Missing studies on environmental impacts </a:t>
            </a:r>
          </a:p>
          <a:p>
            <a:pPr marL="285750" indent="-285750">
              <a:buFont typeface="Arial" panose="020B0604020202020204" pitchFamily="34" charset="0"/>
              <a:buChar char="•"/>
            </a:pPr>
            <a:r>
              <a:rPr lang="en-GB" sz="2000" dirty="0"/>
              <a:t>Ecotoxicological studies present </a:t>
            </a:r>
          </a:p>
          <a:p>
            <a:pPr marL="285750" indent="-285750">
              <a:buFont typeface="Arial" panose="020B0604020202020204" pitchFamily="34" charset="0"/>
              <a:buChar char="•"/>
            </a:pPr>
            <a:r>
              <a:rPr lang="en-GB" sz="2000" dirty="0"/>
              <a:t>Wider usage </a:t>
            </a:r>
          </a:p>
        </p:txBody>
      </p:sp>
      <p:cxnSp>
        <p:nvCxnSpPr>
          <p:cNvPr id="14" name="Straight Connector 13">
            <a:extLst>
              <a:ext uri="{FF2B5EF4-FFF2-40B4-BE49-F238E27FC236}">
                <a16:creationId xmlns:a16="http://schemas.microsoft.com/office/drawing/2014/main" id="{82A6BA82-AD63-4818-A486-BAC35C621D13}"/>
              </a:ext>
            </a:extLst>
          </p:cNvPr>
          <p:cNvCxnSpPr>
            <a:cxnSpLocks/>
          </p:cNvCxnSpPr>
          <p:nvPr/>
        </p:nvCxnSpPr>
        <p:spPr>
          <a:xfrm>
            <a:off x="8003109" y="1119210"/>
            <a:ext cx="1" cy="3251947"/>
          </a:xfrm>
          <a:prstGeom prst="line">
            <a:avLst/>
          </a:prstGeom>
          <a:ln w="38100"/>
        </p:spPr>
        <p:style>
          <a:lnRef idx="1">
            <a:schemeClr val="accent5"/>
          </a:lnRef>
          <a:fillRef idx="0">
            <a:schemeClr val="accent5"/>
          </a:fillRef>
          <a:effectRef idx="0">
            <a:schemeClr val="accent5"/>
          </a:effectRef>
          <a:fontRef idx="minor">
            <a:schemeClr val="tx1"/>
          </a:fontRef>
        </p:style>
      </p:cxnSp>
      <p:pic>
        <p:nvPicPr>
          <p:cNvPr id="1028" name="Picture 4" descr="Process Improvement and Optimization of Insensitive Explosive IMX-101 2012  Insensitive Munitions &amp; Energetic Material Techno">
            <a:extLst>
              <a:ext uri="{FF2B5EF4-FFF2-40B4-BE49-F238E27FC236}">
                <a16:creationId xmlns:a16="http://schemas.microsoft.com/office/drawing/2014/main" id="{3A279F59-D0A0-474B-AFA5-EE92837F093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12100" y="4806581"/>
            <a:ext cx="2466975" cy="1857375"/>
          </a:xfrm>
          <a:prstGeom prst="rect">
            <a:avLst/>
          </a:prstGeom>
          <a:noFill/>
          <a:ln w="38100">
            <a:solidFill>
              <a:schemeClr val="tx2"/>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51557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48ED31D-8B9D-4B05-9C2E-59F8791B1371}"/>
              </a:ext>
            </a:extLst>
          </p:cNvPr>
          <p:cNvPicPr>
            <a:picLocks noChangeAspect="1"/>
          </p:cNvPicPr>
          <p:nvPr/>
        </p:nvPicPr>
        <p:blipFill rotWithShape="1">
          <a:blip r:embed="rId4">
            <a:duotone>
              <a:schemeClr val="bg2">
                <a:shade val="45000"/>
                <a:satMod val="135000"/>
              </a:schemeClr>
              <a:prstClr val="white"/>
            </a:duotone>
            <a:alphaModFix amt="70000"/>
          </a:blip>
          <a:srcRect l="14084" t="19949" r="4825"/>
          <a:stretch/>
        </p:blipFill>
        <p:spPr>
          <a:xfrm>
            <a:off x="-115019" y="0"/>
            <a:ext cx="10287000" cy="6858000"/>
          </a:xfrm>
          <a:prstGeom prst="diagStripe">
            <a:avLst/>
          </a:prstGeom>
        </p:spPr>
      </p:pic>
      <p:sp>
        <p:nvSpPr>
          <p:cNvPr id="5" name="Title 2">
            <a:extLst>
              <a:ext uri="{FF2B5EF4-FFF2-40B4-BE49-F238E27FC236}">
                <a16:creationId xmlns:a16="http://schemas.microsoft.com/office/drawing/2014/main" id="{AEC02E91-A119-4AEA-968C-BD2C13789108}"/>
              </a:ext>
            </a:extLst>
          </p:cNvPr>
          <p:cNvSpPr txBox="1">
            <a:spLocks/>
          </p:cNvSpPr>
          <p:nvPr/>
        </p:nvSpPr>
        <p:spPr>
          <a:xfrm>
            <a:off x="1559496" y="404664"/>
            <a:ext cx="10225136" cy="86409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800" b="1" kern="1200" baseline="0">
                <a:solidFill>
                  <a:srgbClr val="0C406D"/>
                </a:solidFill>
                <a:latin typeface="Arial" panose="020B0604020202020204" pitchFamily="34" charset="0"/>
                <a:ea typeface="+mj-ea"/>
                <a:cs typeface="Arial" panose="020B0604020202020204" pitchFamily="34" charset="0"/>
              </a:defRPr>
            </a:lvl1pPr>
          </a:lstStyle>
          <a:p>
            <a:pPr>
              <a:spcBef>
                <a:spcPts val="1000"/>
              </a:spcBef>
            </a:pPr>
            <a:r>
              <a:rPr lang="en-GB" b="1" kern="1200">
                <a:latin typeface="Arial" charset="0"/>
                <a:ea typeface="Arial" charset="0"/>
                <a:cs typeface="Arial" charset="0"/>
              </a:rPr>
              <a:t>The Arena - development process</a:t>
            </a:r>
          </a:p>
        </p:txBody>
      </p:sp>
      <p:pic>
        <p:nvPicPr>
          <p:cNvPr id="6" name="EoE">
            <a:hlinkClick r:id="" action="ppaction://media"/>
            <a:extLst>
              <a:ext uri="{FF2B5EF4-FFF2-40B4-BE49-F238E27FC236}">
                <a16:creationId xmlns:a16="http://schemas.microsoft.com/office/drawing/2014/main" id="{54FBC8FF-4D49-4E08-9A58-AF16FB6005AF}"/>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1743735" y="1412776"/>
            <a:ext cx="8703910" cy="4895949"/>
          </a:xfrm>
          <a:prstGeom prst="rect">
            <a:avLst/>
          </a:prstGeom>
          <a:noFill/>
        </p:spPr>
      </p:pic>
    </p:spTree>
    <p:extLst>
      <p:ext uri="{BB962C8B-B14F-4D97-AF65-F5344CB8AC3E}">
        <p14:creationId xmlns:p14="http://schemas.microsoft.com/office/powerpoint/2010/main" val="3010599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706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6"/>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6"/>
                                        </p:tgtEl>
                                      </p:cBhvr>
                                    </p:cmd>
                                  </p:childTnLst>
                                </p:cTn>
                              </p:par>
                            </p:childTnLst>
                          </p:cTn>
                        </p:par>
                      </p:childTnLst>
                    </p:cTn>
                  </p:par>
                </p:childTnLst>
              </p:cTn>
              <p:nextCondLst>
                <p:cond evt="onClick" delay="0">
                  <p:tgtEl>
                    <p:spTgt spid="6"/>
                  </p:tgtEl>
                </p:cond>
              </p:nextCondLst>
            </p:seq>
            <p:video>
              <p:cMediaNode vol="0">
                <p:cTn id="12" fill="hold" display="0">
                  <p:stCondLst>
                    <p:cond delay="indefinite"/>
                  </p:stCondLst>
                </p:cTn>
                <p:tgtEl>
                  <p:spTgt spid="6"/>
                </p:tgtEl>
              </p:cMediaNode>
            </p:vide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285C7DC-E9E4-4D5C-A69B-9DA35CD8D8D8}"/>
              </a:ext>
            </a:extLst>
          </p:cNvPr>
          <p:cNvSpPr>
            <a:spLocks noGrp="1"/>
          </p:cNvSpPr>
          <p:nvPr>
            <p:ph type="title"/>
          </p:nvPr>
        </p:nvSpPr>
        <p:spPr>
          <a:xfrm>
            <a:off x="1415480" y="403200"/>
            <a:ext cx="10368520" cy="864000"/>
          </a:xfrm>
        </p:spPr>
        <p:txBody>
          <a:bodyPr/>
          <a:lstStyle/>
          <a:p>
            <a:r>
              <a:rPr lang="en-GB" dirty="0"/>
              <a:t>Multi-Increment Sampling</a:t>
            </a:r>
          </a:p>
        </p:txBody>
      </p:sp>
      <p:sp>
        <p:nvSpPr>
          <p:cNvPr id="4" name="Text Placeholder 3">
            <a:extLst>
              <a:ext uri="{FF2B5EF4-FFF2-40B4-BE49-F238E27FC236}">
                <a16:creationId xmlns:a16="http://schemas.microsoft.com/office/drawing/2014/main" id="{765ECD6B-A586-4065-BD19-BAF662BD318F}"/>
              </a:ext>
            </a:extLst>
          </p:cNvPr>
          <p:cNvSpPr>
            <a:spLocks noGrp="1"/>
          </p:cNvSpPr>
          <p:nvPr>
            <p:ph type="body" sz="quarter" idx="17"/>
          </p:nvPr>
        </p:nvSpPr>
        <p:spPr>
          <a:xfrm>
            <a:off x="1419322" y="514702"/>
            <a:ext cx="4107197" cy="1097755"/>
          </a:xfrm>
        </p:spPr>
        <p:txBody>
          <a:bodyPr/>
          <a:lstStyle/>
          <a:p>
            <a:r>
              <a:rPr lang="en-GB" sz="1800" dirty="0"/>
              <a:t>Detonation of a 155mm</a:t>
            </a:r>
          </a:p>
        </p:txBody>
      </p:sp>
      <p:pic>
        <p:nvPicPr>
          <p:cNvPr id="5" name="Picture 4">
            <a:extLst>
              <a:ext uri="{FF2B5EF4-FFF2-40B4-BE49-F238E27FC236}">
                <a16:creationId xmlns:a16="http://schemas.microsoft.com/office/drawing/2014/main" id="{9721B75D-B611-4C4D-93AA-33D8C0CA5981}"/>
              </a:ext>
            </a:extLst>
          </p:cNvPr>
          <p:cNvPicPr>
            <a:picLocks noChangeAspect="1"/>
          </p:cNvPicPr>
          <p:nvPr/>
        </p:nvPicPr>
        <p:blipFill>
          <a:blip r:embed="rId3"/>
          <a:stretch>
            <a:fillRect/>
          </a:stretch>
        </p:blipFill>
        <p:spPr>
          <a:xfrm>
            <a:off x="1145835" y="1428673"/>
            <a:ext cx="4968552" cy="4761881"/>
          </a:xfrm>
          <a:prstGeom prst="rect">
            <a:avLst/>
          </a:prstGeom>
        </p:spPr>
      </p:pic>
      <p:pic>
        <p:nvPicPr>
          <p:cNvPr id="6" name="Picture 5">
            <a:extLst>
              <a:ext uri="{FF2B5EF4-FFF2-40B4-BE49-F238E27FC236}">
                <a16:creationId xmlns:a16="http://schemas.microsoft.com/office/drawing/2014/main" id="{97FB6E6E-8400-4B2F-8041-7746A9517A32}"/>
              </a:ext>
            </a:extLst>
          </p:cNvPr>
          <p:cNvPicPr>
            <a:picLocks noChangeAspect="1"/>
          </p:cNvPicPr>
          <p:nvPr/>
        </p:nvPicPr>
        <p:blipFill>
          <a:blip r:embed="rId4"/>
          <a:stretch>
            <a:fillRect/>
          </a:stretch>
        </p:blipFill>
        <p:spPr>
          <a:xfrm>
            <a:off x="6665484" y="363658"/>
            <a:ext cx="4171533" cy="1845849"/>
          </a:xfrm>
          <a:prstGeom prst="rect">
            <a:avLst/>
          </a:prstGeom>
        </p:spPr>
      </p:pic>
      <p:pic>
        <p:nvPicPr>
          <p:cNvPr id="7" name="Picture 6">
            <a:extLst>
              <a:ext uri="{FF2B5EF4-FFF2-40B4-BE49-F238E27FC236}">
                <a16:creationId xmlns:a16="http://schemas.microsoft.com/office/drawing/2014/main" id="{9994D859-3CB6-42D2-AEF6-361617BE12FA}"/>
              </a:ext>
            </a:extLst>
          </p:cNvPr>
          <p:cNvPicPr>
            <a:picLocks noChangeAspect="1"/>
          </p:cNvPicPr>
          <p:nvPr/>
        </p:nvPicPr>
        <p:blipFill>
          <a:blip r:embed="rId5"/>
          <a:stretch>
            <a:fillRect/>
          </a:stretch>
        </p:blipFill>
        <p:spPr>
          <a:xfrm>
            <a:off x="6665483" y="2564904"/>
            <a:ext cx="4171533" cy="1883632"/>
          </a:xfrm>
          <a:prstGeom prst="rect">
            <a:avLst/>
          </a:prstGeom>
        </p:spPr>
      </p:pic>
      <p:pic>
        <p:nvPicPr>
          <p:cNvPr id="14" name="Picture 13" descr="Diagram&#10;&#10;Description automatically generated">
            <a:extLst>
              <a:ext uri="{FF2B5EF4-FFF2-40B4-BE49-F238E27FC236}">
                <a16:creationId xmlns:a16="http://schemas.microsoft.com/office/drawing/2014/main" id="{6CA0BACA-7469-4CEC-B499-30F550CDC53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665483" y="4593081"/>
            <a:ext cx="4171533" cy="2077021"/>
          </a:xfrm>
          <a:prstGeom prst="rect">
            <a:avLst/>
          </a:prstGeom>
        </p:spPr>
      </p:pic>
      <p:sp>
        <p:nvSpPr>
          <p:cNvPr id="10" name="TextBox 9">
            <a:extLst>
              <a:ext uri="{FF2B5EF4-FFF2-40B4-BE49-F238E27FC236}">
                <a16:creationId xmlns:a16="http://schemas.microsoft.com/office/drawing/2014/main" id="{22B7EFCB-FA24-488E-AD2C-07419D632D22}"/>
              </a:ext>
            </a:extLst>
          </p:cNvPr>
          <p:cNvSpPr txBox="1"/>
          <p:nvPr/>
        </p:nvSpPr>
        <p:spPr>
          <a:xfrm>
            <a:off x="6603336" y="97191"/>
            <a:ext cx="2016224" cy="338554"/>
          </a:xfrm>
          <a:prstGeom prst="rect">
            <a:avLst/>
          </a:prstGeom>
          <a:noFill/>
        </p:spPr>
        <p:txBody>
          <a:bodyPr wrap="square" rtlCol="0">
            <a:spAutoFit/>
          </a:bodyPr>
          <a:lstStyle/>
          <a:p>
            <a:r>
              <a:rPr lang="en-GB" sz="1600" b="1" dirty="0">
                <a:latin typeface="Abadi" panose="020B0604020104020204" pitchFamily="34" charset="0"/>
              </a:rPr>
              <a:t>Detonation 1</a:t>
            </a:r>
          </a:p>
        </p:txBody>
      </p:sp>
      <p:sp>
        <p:nvSpPr>
          <p:cNvPr id="11" name="TextBox 10">
            <a:extLst>
              <a:ext uri="{FF2B5EF4-FFF2-40B4-BE49-F238E27FC236}">
                <a16:creationId xmlns:a16="http://schemas.microsoft.com/office/drawing/2014/main" id="{5F0580FB-3DCE-4DBF-ADB8-6EDE555B3561}"/>
              </a:ext>
            </a:extLst>
          </p:cNvPr>
          <p:cNvSpPr txBox="1"/>
          <p:nvPr/>
        </p:nvSpPr>
        <p:spPr>
          <a:xfrm>
            <a:off x="6603336" y="2300287"/>
            <a:ext cx="2016224" cy="338554"/>
          </a:xfrm>
          <a:prstGeom prst="rect">
            <a:avLst/>
          </a:prstGeom>
          <a:noFill/>
        </p:spPr>
        <p:txBody>
          <a:bodyPr wrap="square" rtlCol="0">
            <a:spAutoFit/>
          </a:bodyPr>
          <a:lstStyle/>
          <a:p>
            <a:r>
              <a:rPr lang="en-GB" sz="1600" b="1" dirty="0">
                <a:latin typeface="Abadi" panose="020B0604020104020204" pitchFamily="34" charset="0"/>
              </a:rPr>
              <a:t>Detonation 2</a:t>
            </a:r>
          </a:p>
        </p:txBody>
      </p:sp>
      <p:sp>
        <p:nvSpPr>
          <p:cNvPr id="12" name="TextBox 11">
            <a:extLst>
              <a:ext uri="{FF2B5EF4-FFF2-40B4-BE49-F238E27FC236}">
                <a16:creationId xmlns:a16="http://schemas.microsoft.com/office/drawing/2014/main" id="{851835A5-754A-4B9D-89F7-DE37345BE88A}"/>
              </a:ext>
            </a:extLst>
          </p:cNvPr>
          <p:cNvSpPr txBox="1"/>
          <p:nvPr/>
        </p:nvSpPr>
        <p:spPr>
          <a:xfrm>
            <a:off x="6603336" y="4543876"/>
            <a:ext cx="2016224" cy="338554"/>
          </a:xfrm>
          <a:prstGeom prst="rect">
            <a:avLst/>
          </a:prstGeom>
          <a:noFill/>
        </p:spPr>
        <p:txBody>
          <a:bodyPr wrap="square" rtlCol="0">
            <a:spAutoFit/>
          </a:bodyPr>
          <a:lstStyle/>
          <a:p>
            <a:r>
              <a:rPr lang="en-GB" sz="1600" b="1" dirty="0">
                <a:latin typeface="Abadi" panose="020B0604020104020204" pitchFamily="34" charset="0"/>
              </a:rPr>
              <a:t>Detonation 3</a:t>
            </a:r>
          </a:p>
        </p:txBody>
      </p:sp>
      <p:sp>
        <p:nvSpPr>
          <p:cNvPr id="13" name="TextBox 12">
            <a:extLst>
              <a:ext uri="{FF2B5EF4-FFF2-40B4-BE49-F238E27FC236}">
                <a16:creationId xmlns:a16="http://schemas.microsoft.com/office/drawing/2014/main" id="{A6F4CF4A-02AF-4687-9B1A-0AC0F2F9D32D}"/>
              </a:ext>
            </a:extLst>
          </p:cNvPr>
          <p:cNvSpPr txBox="1"/>
          <p:nvPr/>
        </p:nvSpPr>
        <p:spPr>
          <a:xfrm>
            <a:off x="1055440" y="5631631"/>
            <a:ext cx="3240360" cy="923330"/>
          </a:xfrm>
          <a:prstGeom prst="rect">
            <a:avLst/>
          </a:prstGeom>
          <a:noFill/>
        </p:spPr>
        <p:txBody>
          <a:bodyPr wrap="square" rtlCol="0">
            <a:spAutoFit/>
          </a:bodyPr>
          <a:lstStyle/>
          <a:p>
            <a:r>
              <a:rPr lang="en-GB" sz="5400" b="1" dirty="0"/>
              <a:t>A</a:t>
            </a:r>
            <a:r>
              <a:rPr lang="en-GB" sz="3200" b="1" dirty="0"/>
              <a:t>RENA TRIAL</a:t>
            </a:r>
          </a:p>
        </p:txBody>
      </p:sp>
    </p:spTree>
    <p:extLst>
      <p:ext uri="{BB962C8B-B14F-4D97-AF65-F5344CB8AC3E}">
        <p14:creationId xmlns:p14="http://schemas.microsoft.com/office/powerpoint/2010/main" val="32612405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296067E-E6C7-4956-A0FF-BF3A48CC620B}"/>
              </a:ext>
            </a:extLst>
          </p:cNvPr>
          <p:cNvSpPr>
            <a:spLocks noGrp="1"/>
          </p:cNvSpPr>
          <p:nvPr>
            <p:ph type="title"/>
          </p:nvPr>
        </p:nvSpPr>
        <p:spPr>
          <a:xfrm>
            <a:off x="1343472" y="425508"/>
            <a:ext cx="9911269" cy="864000"/>
          </a:xfrm>
        </p:spPr>
        <p:txBody>
          <a:bodyPr anchor="ctr">
            <a:normAutofit/>
          </a:bodyPr>
          <a:lstStyle/>
          <a:p>
            <a:r>
              <a:rPr lang="en-GB" dirty="0"/>
              <a:t>Post-detonation</a:t>
            </a:r>
          </a:p>
        </p:txBody>
      </p:sp>
      <p:pic>
        <p:nvPicPr>
          <p:cNvPr id="10" name="Picture 9" descr="A picture containing text, arch&#10;&#10;Description automatically generated">
            <a:extLst>
              <a:ext uri="{FF2B5EF4-FFF2-40B4-BE49-F238E27FC236}">
                <a16:creationId xmlns:a16="http://schemas.microsoft.com/office/drawing/2014/main" id="{6BE55E45-B74F-4094-B7CC-1A52D2F1351D}"/>
              </a:ext>
            </a:extLst>
          </p:cNvPr>
          <p:cNvPicPr>
            <a:picLocks noChangeAspect="1"/>
          </p:cNvPicPr>
          <p:nvPr/>
        </p:nvPicPr>
        <p:blipFill rotWithShape="1">
          <a:blip r:embed="rId2" cstate="print">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rcRect l="16757" r="17598" b="-2"/>
          <a:stretch/>
        </p:blipFill>
        <p:spPr>
          <a:xfrm>
            <a:off x="6056021" y="1455611"/>
            <a:ext cx="5798260" cy="4968552"/>
          </a:xfrm>
          <a:prstGeom prst="rect">
            <a:avLst/>
          </a:prstGeom>
          <a:noFill/>
          <a:ln>
            <a:noFill/>
          </a:ln>
        </p:spPr>
      </p:pic>
      <p:pic>
        <p:nvPicPr>
          <p:cNvPr id="12" name="Picture 11" descr="A picture containing grass, building material, stone&#10;&#10;Description automatically generated">
            <a:extLst>
              <a:ext uri="{FF2B5EF4-FFF2-40B4-BE49-F238E27FC236}">
                <a16:creationId xmlns:a16="http://schemas.microsoft.com/office/drawing/2014/main" id="{5C1E82B5-FE69-4153-B1CD-833ED773E0E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8388" t="-2" r="19455"/>
          <a:stretch/>
        </p:blipFill>
        <p:spPr>
          <a:xfrm rot="10800000">
            <a:off x="409200" y="1455611"/>
            <a:ext cx="5490217" cy="4968551"/>
          </a:xfrm>
          <a:prstGeom prst="rect">
            <a:avLst/>
          </a:prstGeom>
          <a:noFill/>
        </p:spPr>
      </p:pic>
      <p:sp>
        <p:nvSpPr>
          <p:cNvPr id="13" name="TextBox 12">
            <a:extLst>
              <a:ext uri="{FF2B5EF4-FFF2-40B4-BE49-F238E27FC236}">
                <a16:creationId xmlns:a16="http://schemas.microsoft.com/office/drawing/2014/main" id="{443E1587-C968-4999-BE8B-ED3BC21707CD}"/>
              </a:ext>
            </a:extLst>
          </p:cNvPr>
          <p:cNvSpPr txBox="1"/>
          <p:nvPr/>
        </p:nvSpPr>
        <p:spPr>
          <a:xfrm>
            <a:off x="4048228" y="1123404"/>
            <a:ext cx="2595680" cy="369332"/>
          </a:xfrm>
          <a:prstGeom prst="rect">
            <a:avLst/>
          </a:prstGeom>
          <a:noFill/>
        </p:spPr>
        <p:txBody>
          <a:bodyPr wrap="square" rtlCol="0">
            <a:spAutoFit/>
          </a:bodyPr>
          <a:lstStyle/>
          <a:p>
            <a:r>
              <a:rPr lang="en-GB" b="1" dirty="0">
                <a:solidFill>
                  <a:schemeClr val="accent5">
                    <a:lumMod val="75000"/>
                  </a:schemeClr>
                </a:solidFill>
              </a:rPr>
              <a:t>First Detonation</a:t>
            </a:r>
          </a:p>
        </p:txBody>
      </p:sp>
      <p:sp>
        <p:nvSpPr>
          <p:cNvPr id="14" name="TextBox 13">
            <a:extLst>
              <a:ext uri="{FF2B5EF4-FFF2-40B4-BE49-F238E27FC236}">
                <a16:creationId xmlns:a16="http://schemas.microsoft.com/office/drawing/2014/main" id="{30090EAB-456D-4944-9E3F-C355979ADC85}"/>
              </a:ext>
            </a:extLst>
          </p:cNvPr>
          <p:cNvSpPr txBox="1"/>
          <p:nvPr/>
        </p:nvSpPr>
        <p:spPr>
          <a:xfrm>
            <a:off x="5974549" y="1136737"/>
            <a:ext cx="2595680" cy="369332"/>
          </a:xfrm>
          <a:prstGeom prst="rect">
            <a:avLst/>
          </a:prstGeom>
          <a:noFill/>
        </p:spPr>
        <p:txBody>
          <a:bodyPr wrap="square" rtlCol="0">
            <a:spAutoFit/>
          </a:bodyPr>
          <a:lstStyle/>
          <a:p>
            <a:r>
              <a:rPr lang="en-GB" b="1" dirty="0">
                <a:solidFill>
                  <a:schemeClr val="accent5">
                    <a:lumMod val="75000"/>
                  </a:schemeClr>
                </a:solidFill>
              </a:rPr>
              <a:t>Second Detonation</a:t>
            </a:r>
          </a:p>
        </p:txBody>
      </p:sp>
    </p:spTree>
    <p:extLst>
      <p:ext uri="{BB962C8B-B14F-4D97-AF65-F5344CB8AC3E}">
        <p14:creationId xmlns:p14="http://schemas.microsoft.com/office/powerpoint/2010/main" val="7025194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F6B886E5-DE33-4768-B22A-932F3CCB5FEF}"/>
              </a:ext>
            </a:extLst>
          </p:cNvPr>
          <p:cNvSpPr>
            <a:spLocks noGrp="1"/>
          </p:cNvSpPr>
          <p:nvPr>
            <p:ph type="title"/>
          </p:nvPr>
        </p:nvSpPr>
        <p:spPr>
          <a:xfrm>
            <a:off x="1415480" y="364110"/>
            <a:ext cx="9911269" cy="864000"/>
          </a:xfrm>
        </p:spPr>
        <p:txBody>
          <a:bodyPr anchor="ctr">
            <a:normAutofit/>
          </a:bodyPr>
          <a:lstStyle/>
          <a:p>
            <a:r>
              <a:rPr lang="en-GB" dirty="0"/>
              <a:t>Post-detonation</a:t>
            </a:r>
          </a:p>
        </p:txBody>
      </p:sp>
      <p:pic>
        <p:nvPicPr>
          <p:cNvPr id="5" name="Picture 4" descr="A picture containing outdoor, grass, ground&#10;&#10;Description automatically generated">
            <a:extLst>
              <a:ext uri="{FF2B5EF4-FFF2-40B4-BE49-F238E27FC236}">
                <a16:creationId xmlns:a16="http://schemas.microsoft.com/office/drawing/2014/main" id="{2BE7FEC8-51CF-41DB-9860-A91A27DD0150}"/>
              </a:ext>
            </a:extLst>
          </p:cNvPr>
          <p:cNvPicPr>
            <a:picLocks noChangeAspect="1"/>
          </p:cNvPicPr>
          <p:nvPr/>
        </p:nvPicPr>
        <p:blipFill rotWithShape="1">
          <a:blip r:embed="rId2">
            <a:extLst>
              <a:ext uri="{28A0092B-C50C-407E-A947-70E740481C1C}">
                <a14:useLocalDpi xmlns:a14="http://schemas.microsoft.com/office/drawing/2010/main" val="0"/>
              </a:ext>
            </a:extLst>
          </a:blip>
          <a:srcRect t="20882" b="20883"/>
          <a:stretch/>
        </p:blipFill>
        <p:spPr>
          <a:xfrm>
            <a:off x="408000" y="1412776"/>
            <a:ext cx="11376000" cy="4968552"/>
          </a:xfrm>
          <a:prstGeom prst="rect">
            <a:avLst/>
          </a:prstGeom>
          <a:noFill/>
          <a:ln>
            <a:noFill/>
          </a:ln>
        </p:spPr>
      </p:pic>
      <p:sp>
        <p:nvSpPr>
          <p:cNvPr id="7" name="TextBox 6">
            <a:extLst>
              <a:ext uri="{FF2B5EF4-FFF2-40B4-BE49-F238E27FC236}">
                <a16:creationId xmlns:a16="http://schemas.microsoft.com/office/drawing/2014/main" id="{209D4BFE-A23F-4445-82F7-F7AD52287E3C}"/>
              </a:ext>
            </a:extLst>
          </p:cNvPr>
          <p:cNvSpPr txBox="1"/>
          <p:nvPr/>
        </p:nvSpPr>
        <p:spPr>
          <a:xfrm>
            <a:off x="9807002" y="1043444"/>
            <a:ext cx="2051015" cy="369332"/>
          </a:xfrm>
          <a:prstGeom prst="rect">
            <a:avLst/>
          </a:prstGeom>
          <a:noFill/>
        </p:spPr>
        <p:txBody>
          <a:bodyPr wrap="square" rtlCol="0">
            <a:spAutoFit/>
          </a:bodyPr>
          <a:lstStyle/>
          <a:p>
            <a:r>
              <a:rPr lang="en-GB" b="1" dirty="0">
                <a:solidFill>
                  <a:schemeClr val="accent5">
                    <a:lumMod val="75000"/>
                  </a:schemeClr>
                </a:solidFill>
              </a:rPr>
              <a:t>Third Detonation</a:t>
            </a:r>
          </a:p>
        </p:txBody>
      </p:sp>
    </p:spTree>
    <p:extLst>
      <p:ext uri="{BB962C8B-B14F-4D97-AF65-F5344CB8AC3E}">
        <p14:creationId xmlns:p14="http://schemas.microsoft.com/office/powerpoint/2010/main" val="3705195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58EEB5A-B611-4740-9DC5-7E49783C87F0}"/>
              </a:ext>
            </a:extLst>
          </p:cNvPr>
          <p:cNvSpPr>
            <a:spLocks noGrp="1"/>
          </p:cNvSpPr>
          <p:nvPr>
            <p:ph type="body" sz="quarter" idx="17"/>
          </p:nvPr>
        </p:nvSpPr>
        <p:spPr/>
        <p:txBody>
          <a:bodyPr/>
          <a:lstStyle/>
          <a:p>
            <a:r>
              <a:rPr lang="en-GB" dirty="0"/>
              <a:t>Results</a:t>
            </a:r>
          </a:p>
        </p:txBody>
      </p:sp>
      <p:pic>
        <p:nvPicPr>
          <p:cNvPr id="6" name="Picture 5">
            <a:extLst>
              <a:ext uri="{FF2B5EF4-FFF2-40B4-BE49-F238E27FC236}">
                <a16:creationId xmlns:a16="http://schemas.microsoft.com/office/drawing/2014/main" id="{BCA68D8A-12B6-4C55-9CB2-A37DF011F9A7}"/>
              </a:ext>
            </a:extLst>
          </p:cNvPr>
          <p:cNvPicPr>
            <a:picLocks noChangeAspect="1"/>
          </p:cNvPicPr>
          <p:nvPr/>
        </p:nvPicPr>
        <p:blipFill rotWithShape="1">
          <a:blip r:embed="rId3">
            <a:duotone>
              <a:schemeClr val="bg2">
                <a:shade val="45000"/>
                <a:satMod val="135000"/>
              </a:schemeClr>
              <a:prstClr val="white"/>
            </a:duotone>
            <a:alphaModFix amt="70000"/>
          </a:blip>
          <a:srcRect l="14084" t="19949" r="4825"/>
          <a:stretch/>
        </p:blipFill>
        <p:spPr>
          <a:xfrm>
            <a:off x="-115019" y="0"/>
            <a:ext cx="10287000" cy="6858000"/>
          </a:xfrm>
          <a:prstGeom prst="diagStripe">
            <a:avLst/>
          </a:prstGeom>
        </p:spPr>
      </p:pic>
      <p:graphicFrame>
        <p:nvGraphicFramePr>
          <p:cNvPr id="4" name="Content Placeholder 3">
            <a:extLst>
              <a:ext uri="{FF2B5EF4-FFF2-40B4-BE49-F238E27FC236}">
                <a16:creationId xmlns:a16="http://schemas.microsoft.com/office/drawing/2014/main" id="{6EDB431B-FCCE-445F-B886-6366A3430A5F}"/>
              </a:ext>
            </a:extLst>
          </p:cNvPr>
          <p:cNvGraphicFramePr>
            <a:graphicFrameLocks noGrp="1"/>
          </p:cNvGraphicFramePr>
          <p:nvPr>
            <p:ph sz="quarter" idx="19"/>
          </p:nvPr>
        </p:nvGraphicFramePr>
        <p:xfrm>
          <a:off x="731646" y="1316421"/>
          <a:ext cx="10741237" cy="4448638"/>
        </p:xfrm>
        <a:graphic>
          <a:graphicData uri="http://schemas.openxmlformats.org/drawingml/2006/table">
            <a:tbl>
              <a:tblPr>
                <a:tableStyleId>{74C1A8A3-306A-4EB7-A6B1-4F7E0EB9C5D6}</a:tableStyleId>
              </a:tblPr>
              <a:tblGrid>
                <a:gridCol w="1034652">
                  <a:extLst>
                    <a:ext uri="{9D8B030D-6E8A-4147-A177-3AD203B41FA5}">
                      <a16:colId xmlns:a16="http://schemas.microsoft.com/office/drawing/2014/main" val="3264468692"/>
                    </a:ext>
                  </a:extLst>
                </a:gridCol>
                <a:gridCol w="1002318">
                  <a:extLst>
                    <a:ext uri="{9D8B030D-6E8A-4147-A177-3AD203B41FA5}">
                      <a16:colId xmlns:a16="http://schemas.microsoft.com/office/drawing/2014/main" val="2146384042"/>
                    </a:ext>
                  </a:extLst>
                </a:gridCol>
                <a:gridCol w="1390315">
                  <a:extLst>
                    <a:ext uri="{9D8B030D-6E8A-4147-A177-3AD203B41FA5}">
                      <a16:colId xmlns:a16="http://schemas.microsoft.com/office/drawing/2014/main" val="3412399925"/>
                    </a:ext>
                  </a:extLst>
                </a:gridCol>
                <a:gridCol w="872987">
                  <a:extLst>
                    <a:ext uri="{9D8B030D-6E8A-4147-A177-3AD203B41FA5}">
                      <a16:colId xmlns:a16="http://schemas.microsoft.com/office/drawing/2014/main" val="600244268"/>
                    </a:ext>
                  </a:extLst>
                </a:gridCol>
                <a:gridCol w="969987">
                  <a:extLst>
                    <a:ext uri="{9D8B030D-6E8A-4147-A177-3AD203B41FA5}">
                      <a16:colId xmlns:a16="http://schemas.microsoft.com/office/drawing/2014/main" val="1804337811"/>
                    </a:ext>
                  </a:extLst>
                </a:gridCol>
                <a:gridCol w="1244816">
                  <a:extLst>
                    <a:ext uri="{9D8B030D-6E8A-4147-A177-3AD203B41FA5}">
                      <a16:colId xmlns:a16="http://schemas.microsoft.com/office/drawing/2014/main" val="830121552"/>
                    </a:ext>
                  </a:extLst>
                </a:gridCol>
                <a:gridCol w="1066987">
                  <a:extLst>
                    <a:ext uri="{9D8B030D-6E8A-4147-A177-3AD203B41FA5}">
                      <a16:colId xmlns:a16="http://schemas.microsoft.com/office/drawing/2014/main" val="2665599073"/>
                    </a:ext>
                  </a:extLst>
                </a:gridCol>
                <a:gridCol w="685710">
                  <a:extLst>
                    <a:ext uri="{9D8B030D-6E8A-4147-A177-3AD203B41FA5}">
                      <a16:colId xmlns:a16="http://schemas.microsoft.com/office/drawing/2014/main" val="3284082815"/>
                    </a:ext>
                  </a:extLst>
                </a:gridCol>
                <a:gridCol w="1454979">
                  <a:extLst>
                    <a:ext uri="{9D8B030D-6E8A-4147-A177-3AD203B41FA5}">
                      <a16:colId xmlns:a16="http://schemas.microsoft.com/office/drawing/2014/main" val="1374609942"/>
                    </a:ext>
                  </a:extLst>
                </a:gridCol>
                <a:gridCol w="1018486">
                  <a:extLst>
                    <a:ext uri="{9D8B030D-6E8A-4147-A177-3AD203B41FA5}">
                      <a16:colId xmlns:a16="http://schemas.microsoft.com/office/drawing/2014/main" val="279149364"/>
                    </a:ext>
                  </a:extLst>
                </a:gridCol>
              </a:tblGrid>
              <a:tr h="398216">
                <a:tc rowSpan="2">
                  <a:txBody>
                    <a:bodyPr/>
                    <a:lstStyle/>
                    <a:p>
                      <a:pPr algn="ctr" rtl="0" fontAlgn="base"/>
                      <a:r>
                        <a:rPr lang="en-GB" sz="1200" b="1" dirty="0">
                          <a:solidFill>
                            <a:srgbClr val="000080"/>
                          </a:solidFill>
                          <a:effectLst/>
                        </a:rPr>
                        <a:t>Decision Unit </a:t>
                      </a:r>
                    </a:p>
                  </a:txBody>
                  <a:tcPr marL="87949" marR="87949" marT="43975" marB="43975"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gridSpan="3">
                  <a:txBody>
                    <a:bodyPr/>
                    <a:lstStyle/>
                    <a:p>
                      <a:pPr algn="ctr" rtl="0" fontAlgn="base"/>
                      <a:r>
                        <a:rPr lang="en-GB" sz="1200" b="1" dirty="0">
                          <a:solidFill>
                            <a:srgbClr val="000080"/>
                          </a:solidFill>
                          <a:effectLst/>
                        </a:rPr>
                        <a:t>Horizontal orientation- DU Arcs </a:t>
                      </a:r>
                      <a:endParaRPr lang="en-GB" sz="3200" b="1" i="0" dirty="0">
                        <a:effectLst/>
                      </a:endParaRPr>
                    </a:p>
                  </a:txBody>
                  <a:tcPr marL="87949" marR="87949" marT="43975" marB="439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hMerge="1">
                  <a:txBody>
                    <a:bodyPr/>
                    <a:lstStyle/>
                    <a:p>
                      <a:endParaRPr lang="en-GB"/>
                    </a:p>
                  </a:txBody>
                  <a:tcPr/>
                </a:tc>
                <a:tc hMerge="1">
                  <a:txBody>
                    <a:bodyPr/>
                    <a:lstStyle/>
                    <a:p>
                      <a:endParaRPr lang="en-GB"/>
                    </a:p>
                  </a:txBody>
                  <a:tcPr/>
                </a:tc>
                <a:tc gridSpan="3">
                  <a:txBody>
                    <a:bodyPr/>
                    <a:lstStyle/>
                    <a:p>
                      <a:pPr algn="ctr" rtl="0" fontAlgn="base"/>
                      <a:r>
                        <a:rPr lang="en-GB" sz="1200" b="1" dirty="0">
                          <a:solidFill>
                            <a:srgbClr val="000080"/>
                          </a:solidFill>
                          <a:effectLst/>
                        </a:rPr>
                        <a:t>Horizontal orientation- DU Radial </a:t>
                      </a:r>
                      <a:endParaRPr lang="en-GB" sz="3200" b="1" i="0" dirty="0">
                        <a:effectLst/>
                      </a:endParaRPr>
                    </a:p>
                  </a:txBody>
                  <a:tcPr marL="87949" marR="87949" marT="43975" marB="439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hMerge="1">
                  <a:txBody>
                    <a:bodyPr/>
                    <a:lstStyle/>
                    <a:p>
                      <a:endParaRPr lang="en-GB"/>
                    </a:p>
                  </a:txBody>
                  <a:tcPr/>
                </a:tc>
                <a:tc hMerge="1">
                  <a:txBody>
                    <a:bodyPr/>
                    <a:lstStyle/>
                    <a:p>
                      <a:endParaRPr lang="en-GB"/>
                    </a:p>
                  </a:txBody>
                  <a:tcPr/>
                </a:tc>
                <a:tc gridSpan="3">
                  <a:txBody>
                    <a:bodyPr/>
                    <a:lstStyle/>
                    <a:p>
                      <a:pPr algn="ctr"/>
                      <a:r>
                        <a:rPr lang="en-GB" sz="1200" b="1" dirty="0">
                          <a:solidFill>
                            <a:srgbClr val="000080"/>
                          </a:solidFill>
                          <a:effectLst/>
                        </a:rPr>
                        <a:t>Vertical orientation- DU Arcs </a:t>
                      </a:r>
                      <a:endParaRPr lang="en-GB" sz="3600" b="1" dirty="0"/>
                    </a:p>
                  </a:txBody>
                  <a:tcPr marL="87949" marR="87949" marT="43975" marB="43975" anchor="ctr">
                    <a:lnL w="12700" cap="flat" cmpd="sng" algn="ctr">
                      <a:solidFill>
                        <a:schemeClr val="tx1"/>
                      </a:solidFill>
                      <a:prstDash val="solid"/>
                      <a:round/>
                      <a:headEnd type="none" w="med" len="med"/>
                      <a:tailEnd type="none" w="med" len="med"/>
                    </a:lnL>
                  </a:tcPr>
                </a:tc>
                <a:tc hMerge="1">
                  <a:txBody>
                    <a:bodyPr/>
                    <a:lstStyle/>
                    <a:p>
                      <a:endParaRPr lang="en-GB"/>
                    </a:p>
                  </a:txBody>
                  <a:tcPr>
                    <a:lnL w="12700" cmpd="sng">
                      <a:noFill/>
                      <a:prstDash val="solid"/>
                    </a:lnL>
                  </a:tcPr>
                </a:tc>
                <a:tc hMerge="1">
                  <a:txBody>
                    <a:bodyPr/>
                    <a:lstStyle/>
                    <a:p>
                      <a:endParaRPr lang="en-GB"/>
                    </a:p>
                  </a:txBody>
                  <a:tcPr/>
                </a:tc>
                <a:extLst>
                  <a:ext uri="{0D108BD9-81ED-4DB2-BD59-A6C34878D82A}">
                    <a16:rowId xmlns:a16="http://schemas.microsoft.com/office/drawing/2014/main" val="3553861435"/>
                  </a:ext>
                </a:extLst>
              </a:tr>
              <a:tr h="500615">
                <a:tc vMerge="1">
                  <a:txBody>
                    <a:bodyPr/>
                    <a:lstStyle/>
                    <a:p>
                      <a:pPr algn="ctr" rtl="0" fontAlgn="base"/>
                      <a:r>
                        <a:rPr lang="en-GB" sz="1200" b="1" dirty="0">
                          <a:solidFill>
                            <a:srgbClr val="000080"/>
                          </a:solidFill>
                          <a:effectLst/>
                        </a:rPr>
                        <a:t> </a:t>
                      </a:r>
                      <a:endParaRPr lang="en-GB" sz="1200" b="1" i="0" dirty="0">
                        <a:solidFill>
                          <a:srgbClr val="000080"/>
                        </a:solidFill>
                        <a:effectLst/>
                        <a:latin typeface="Arial" panose="020B0604020202020204" pitchFamily="34" charset="0"/>
                      </a:endParaRPr>
                    </a:p>
                  </a:txBody>
                  <a:tcPr marL="87949" marR="87949" marT="43975" marB="43975"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rtl="0" fontAlgn="base"/>
                      <a:r>
                        <a:rPr lang="en-GB" sz="1200" b="1" dirty="0">
                          <a:solidFill>
                            <a:srgbClr val="000080"/>
                          </a:solidFill>
                          <a:effectLst/>
                        </a:rPr>
                        <a:t>NTO </a:t>
                      </a:r>
                      <a:endParaRPr lang="en-GB" sz="3200" b="1" dirty="0">
                        <a:effectLst/>
                      </a:endParaRPr>
                    </a:p>
                    <a:p>
                      <a:pPr algn="ctr" rtl="0" fontAlgn="base"/>
                      <a:r>
                        <a:rPr lang="en-GB" sz="1200" b="1" dirty="0">
                          <a:solidFill>
                            <a:srgbClr val="000080"/>
                          </a:solidFill>
                          <a:effectLst/>
                        </a:rPr>
                        <a:t>mg kg</a:t>
                      </a:r>
                      <a:r>
                        <a:rPr lang="en-GB" sz="1050" b="1" baseline="30000" dirty="0">
                          <a:solidFill>
                            <a:srgbClr val="000080"/>
                          </a:solidFill>
                          <a:effectLst/>
                        </a:rPr>
                        <a:t>-1</a:t>
                      </a:r>
                      <a:r>
                        <a:rPr lang="en-GB" sz="1050" b="1" dirty="0">
                          <a:solidFill>
                            <a:srgbClr val="000080"/>
                          </a:solidFill>
                          <a:effectLst/>
                        </a:rPr>
                        <a:t> </a:t>
                      </a:r>
                      <a:endParaRPr lang="en-GB" sz="3200" b="1" i="0" dirty="0">
                        <a:effectLst/>
                      </a:endParaRPr>
                    </a:p>
                  </a:txBody>
                  <a:tcPr marL="87949" marR="87949" marT="43975" marB="43975"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rtl="0" fontAlgn="base"/>
                      <a:r>
                        <a:rPr lang="en-GB" sz="1200" b="1" dirty="0">
                          <a:solidFill>
                            <a:srgbClr val="000080"/>
                          </a:solidFill>
                          <a:effectLst/>
                        </a:rPr>
                        <a:t>DNAN </a:t>
                      </a:r>
                      <a:endParaRPr lang="en-GB" sz="3200" b="1" dirty="0">
                        <a:effectLst/>
                      </a:endParaRPr>
                    </a:p>
                    <a:p>
                      <a:pPr algn="ctr" rtl="0" fontAlgn="base"/>
                      <a:r>
                        <a:rPr lang="en-GB" sz="1200" b="1" dirty="0">
                          <a:solidFill>
                            <a:srgbClr val="000080"/>
                          </a:solidFill>
                          <a:effectLst/>
                        </a:rPr>
                        <a:t>mg kg</a:t>
                      </a:r>
                      <a:r>
                        <a:rPr lang="en-GB" sz="1050" b="1" baseline="30000" dirty="0">
                          <a:solidFill>
                            <a:srgbClr val="000080"/>
                          </a:solidFill>
                          <a:effectLst/>
                        </a:rPr>
                        <a:t>-1</a:t>
                      </a:r>
                      <a:r>
                        <a:rPr lang="en-GB" sz="1050" b="1" dirty="0">
                          <a:solidFill>
                            <a:srgbClr val="000080"/>
                          </a:solidFill>
                          <a:effectLst/>
                        </a:rPr>
                        <a:t> </a:t>
                      </a:r>
                      <a:endParaRPr lang="en-GB" sz="3200" b="1" i="0" dirty="0">
                        <a:effectLst/>
                      </a:endParaRPr>
                    </a:p>
                  </a:txBody>
                  <a:tcPr marL="87949" marR="87949" marT="43975" marB="43975" anchor="ctr">
                    <a:lnB w="12700" cap="flat" cmpd="sng" algn="ctr">
                      <a:solidFill>
                        <a:schemeClr val="tx1"/>
                      </a:solidFill>
                      <a:prstDash val="solid"/>
                      <a:round/>
                      <a:headEnd type="none" w="med" len="med"/>
                      <a:tailEnd type="none" w="med" len="med"/>
                    </a:lnB>
                  </a:tcPr>
                </a:tc>
                <a:tc>
                  <a:txBody>
                    <a:bodyPr/>
                    <a:lstStyle/>
                    <a:p>
                      <a:pPr algn="ctr" rtl="0" fontAlgn="base"/>
                      <a:r>
                        <a:rPr lang="en-GB" sz="1200" b="1" dirty="0">
                          <a:solidFill>
                            <a:srgbClr val="000080"/>
                          </a:solidFill>
                          <a:effectLst/>
                        </a:rPr>
                        <a:t>RDX </a:t>
                      </a:r>
                      <a:endParaRPr lang="en-GB" sz="3200" b="1" dirty="0">
                        <a:effectLst/>
                      </a:endParaRPr>
                    </a:p>
                    <a:p>
                      <a:pPr algn="ctr" rtl="0" fontAlgn="base"/>
                      <a:r>
                        <a:rPr lang="en-GB" sz="1200" b="1" dirty="0">
                          <a:solidFill>
                            <a:srgbClr val="000080"/>
                          </a:solidFill>
                          <a:effectLst/>
                        </a:rPr>
                        <a:t>mg kg</a:t>
                      </a:r>
                      <a:r>
                        <a:rPr lang="en-GB" sz="1050" b="1" baseline="30000" dirty="0">
                          <a:solidFill>
                            <a:srgbClr val="000080"/>
                          </a:solidFill>
                          <a:effectLst/>
                        </a:rPr>
                        <a:t>-1</a:t>
                      </a:r>
                      <a:r>
                        <a:rPr lang="en-GB" sz="1050" b="1" dirty="0">
                          <a:solidFill>
                            <a:srgbClr val="000080"/>
                          </a:solidFill>
                          <a:effectLst/>
                        </a:rPr>
                        <a:t> </a:t>
                      </a:r>
                      <a:endParaRPr lang="en-GB" sz="3200" b="1" i="0" dirty="0">
                        <a:effectLst/>
                      </a:endParaRPr>
                    </a:p>
                  </a:txBody>
                  <a:tcPr marL="87949" marR="87949" marT="43975" marB="43975"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rtl="0" fontAlgn="base"/>
                      <a:r>
                        <a:rPr lang="en-GB" sz="1200" b="1">
                          <a:solidFill>
                            <a:srgbClr val="000080"/>
                          </a:solidFill>
                          <a:effectLst/>
                        </a:rPr>
                        <a:t>NTO </a:t>
                      </a:r>
                      <a:endParaRPr lang="en-GB" sz="3200" b="1">
                        <a:effectLst/>
                      </a:endParaRPr>
                    </a:p>
                    <a:p>
                      <a:pPr algn="ctr" rtl="0" fontAlgn="base"/>
                      <a:r>
                        <a:rPr lang="en-GB" sz="1200" b="1">
                          <a:solidFill>
                            <a:srgbClr val="000080"/>
                          </a:solidFill>
                          <a:effectLst/>
                        </a:rPr>
                        <a:t>mg kg</a:t>
                      </a:r>
                      <a:r>
                        <a:rPr lang="en-GB" sz="1050" b="1" baseline="30000">
                          <a:solidFill>
                            <a:srgbClr val="000080"/>
                          </a:solidFill>
                          <a:effectLst/>
                        </a:rPr>
                        <a:t>-1</a:t>
                      </a:r>
                      <a:r>
                        <a:rPr lang="en-GB" sz="1050" b="1">
                          <a:solidFill>
                            <a:srgbClr val="000080"/>
                          </a:solidFill>
                          <a:effectLst/>
                        </a:rPr>
                        <a:t> </a:t>
                      </a:r>
                      <a:endParaRPr lang="en-GB" sz="3200" b="1" i="0">
                        <a:effectLst/>
                      </a:endParaRPr>
                    </a:p>
                  </a:txBody>
                  <a:tcPr marL="87949" marR="87949" marT="43975" marB="43975"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rtl="0" fontAlgn="base"/>
                      <a:r>
                        <a:rPr lang="en-GB" sz="1200" b="1" dirty="0">
                          <a:solidFill>
                            <a:srgbClr val="000080"/>
                          </a:solidFill>
                          <a:effectLst/>
                        </a:rPr>
                        <a:t>DNAN </a:t>
                      </a:r>
                      <a:endParaRPr lang="en-GB" sz="3200" b="1" dirty="0">
                        <a:effectLst/>
                      </a:endParaRPr>
                    </a:p>
                    <a:p>
                      <a:pPr algn="ctr" rtl="0" fontAlgn="base"/>
                      <a:r>
                        <a:rPr lang="en-GB" sz="1200" b="1" dirty="0">
                          <a:solidFill>
                            <a:srgbClr val="000080"/>
                          </a:solidFill>
                          <a:effectLst/>
                        </a:rPr>
                        <a:t>mg kg</a:t>
                      </a:r>
                      <a:r>
                        <a:rPr lang="en-GB" sz="1050" b="1" baseline="30000" dirty="0">
                          <a:solidFill>
                            <a:srgbClr val="000080"/>
                          </a:solidFill>
                          <a:effectLst/>
                        </a:rPr>
                        <a:t>-1</a:t>
                      </a:r>
                      <a:r>
                        <a:rPr lang="en-GB" sz="1050" b="1" dirty="0">
                          <a:solidFill>
                            <a:srgbClr val="000080"/>
                          </a:solidFill>
                          <a:effectLst/>
                        </a:rPr>
                        <a:t> </a:t>
                      </a:r>
                      <a:endParaRPr lang="en-GB" sz="3200" b="1" i="0" dirty="0">
                        <a:effectLst/>
                      </a:endParaRPr>
                    </a:p>
                  </a:txBody>
                  <a:tcPr marL="87949" marR="87949" marT="43975" marB="43975" anchor="ctr">
                    <a:lnB w="12700" cap="flat" cmpd="sng" algn="ctr">
                      <a:solidFill>
                        <a:schemeClr val="tx1"/>
                      </a:solidFill>
                      <a:prstDash val="solid"/>
                      <a:round/>
                      <a:headEnd type="none" w="med" len="med"/>
                      <a:tailEnd type="none" w="med" len="med"/>
                    </a:lnB>
                  </a:tcPr>
                </a:tc>
                <a:tc>
                  <a:txBody>
                    <a:bodyPr/>
                    <a:lstStyle/>
                    <a:p>
                      <a:pPr algn="ctr" rtl="0" fontAlgn="base"/>
                      <a:r>
                        <a:rPr lang="en-GB" sz="1200" b="1" dirty="0">
                          <a:solidFill>
                            <a:srgbClr val="000080"/>
                          </a:solidFill>
                          <a:effectLst/>
                        </a:rPr>
                        <a:t>RDX </a:t>
                      </a:r>
                      <a:endParaRPr lang="en-GB" sz="3200" b="1" dirty="0">
                        <a:effectLst/>
                      </a:endParaRPr>
                    </a:p>
                    <a:p>
                      <a:pPr algn="ctr" rtl="0" fontAlgn="base"/>
                      <a:r>
                        <a:rPr lang="en-GB" sz="1200" b="1" dirty="0">
                          <a:solidFill>
                            <a:srgbClr val="000080"/>
                          </a:solidFill>
                          <a:effectLst/>
                        </a:rPr>
                        <a:t>mg kg</a:t>
                      </a:r>
                      <a:r>
                        <a:rPr lang="en-GB" sz="1050" b="1" baseline="30000" dirty="0">
                          <a:solidFill>
                            <a:srgbClr val="000080"/>
                          </a:solidFill>
                          <a:effectLst/>
                        </a:rPr>
                        <a:t>-1</a:t>
                      </a:r>
                      <a:r>
                        <a:rPr lang="en-GB" sz="1050" b="1" dirty="0">
                          <a:solidFill>
                            <a:srgbClr val="000080"/>
                          </a:solidFill>
                          <a:effectLst/>
                        </a:rPr>
                        <a:t> </a:t>
                      </a:r>
                      <a:endParaRPr lang="en-GB" sz="3200" b="1" i="0" dirty="0">
                        <a:effectLst/>
                      </a:endParaRPr>
                    </a:p>
                  </a:txBody>
                  <a:tcPr marL="87949" marR="87949" marT="43975" marB="43975"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rtl="0" fontAlgn="base"/>
                      <a:r>
                        <a:rPr lang="en-GB" sz="1200" b="1" dirty="0">
                          <a:solidFill>
                            <a:srgbClr val="000080"/>
                          </a:solidFill>
                          <a:effectLst/>
                        </a:rPr>
                        <a:t>NTO </a:t>
                      </a:r>
                      <a:endParaRPr lang="en-GB" sz="3200" b="1" dirty="0">
                        <a:effectLst/>
                      </a:endParaRPr>
                    </a:p>
                    <a:p>
                      <a:pPr algn="ctr" rtl="0" fontAlgn="base"/>
                      <a:r>
                        <a:rPr lang="en-GB" sz="1200" b="1" dirty="0">
                          <a:solidFill>
                            <a:srgbClr val="000080"/>
                          </a:solidFill>
                          <a:effectLst/>
                        </a:rPr>
                        <a:t>mg kg</a:t>
                      </a:r>
                      <a:r>
                        <a:rPr lang="en-GB" sz="1050" b="1" baseline="30000" dirty="0">
                          <a:solidFill>
                            <a:srgbClr val="000080"/>
                          </a:solidFill>
                          <a:effectLst/>
                        </a:rPr>
                        <a:t>-1</a:t>
                      </a:r>
                      <a:r>
                        <a:rPr lang="en-GB" sz="1050" b="1" dirty="0">
                          <a:solidFill>
                            <a:srgbClr val="000080"/>
                          </a:solidFill>
                          <a:effectLst/>
                        </a:rPr>
                        <a:t> </a:t>
                      </a:r>
                      <a:endParaRPr lang="en-GB" sz="3200" b="1" i="0" dirty="0">
                        <a:effectLst/>
                      </a:endParaRPr>
                    </a:p>
                  </a:txBody>
                  <a:tcPr marL="87949" marR="87949" marT="43975" marB="43975"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rtl="0" fontAlgn="base"/>
                      <a:r>
                        <a:rPr lang="en-GB" sz="1200" b="1" dirty="0">
                          <a:solidFill>
                            <a:srgbClr val="000080"/>
                          </a:solidFill>
                          <a:effectLst/>
                        </a:rPr>
                        <a:t>DNAN </a:t>
                      </a:r>
                      <a:endParaRPr lang="en-GB" sz="3200" b="1" dirty="0">
                        <a:effectLst/>
                      </a:endParaRPr>
                    </a:p>
                    <a:p>
                      <a:pPr algn="ctr" rtl="0" fontAlgn="base"/>
                      <a:r>
                        <a:rPr lang="en-GB" sz="1200" b="1" dirty="0">
                          <a:solidFill>
                            <a:srgbClr val="000080"/>
                          </a:solidFill>
                          <a:effectLst/>
                        </a:rPr>
                        <a:t>mg kg</a:t>
                      </a:r>
                      <a:r>
                        <a:rPr lang="en-GB" sz="1050" b="1" baseline="30000" dirty="0">
                          <a:solidFill>
                            <a:srgbClr val="000080"/>
                          </a:solidFill>
                          <a:effectLst/>
                        </a:rPr>
                        <a:t>-1</a:t>
                      </a:r>
                      <a:r>
                        <a:rPr lang="en-GB" sz="1050" b="1" dirty="0">
                          <a:solidFill>
                            <a:srgbClr val="000080"/>
                          </a:solidFill>
                          <a:effectLst/>
                        </a:rPr>
                        <a:t> </a:t>
                      </a:r>
                      <a:endParaRPr lang="en-GB" sz="3200" b="1" i="0" dirty="0">
                        <a:effectLst/>
                      </a:endParaRPr>
                    </a:p>
                  </a:txBody>
                  <a:tcPr marL="87949" marR="87949" marT="43975" marB="43975" anchor="ctr">
                    <a:lnB w="12700" cap="flat" cmpd="sng" algn="ctr">
                      <a:solidFill>
                        <a:schemeClr val="tx1"/>
                      </a:solidFill>
                      <a:prstDash val="solid"/>
                      <a:round/>
                      <a:headEnd type="none" w="med" len="med"/>
                      <a:tailEnd type="none" w="med" len="med"/>
                    </a:lnB>
                  </a:tcPr>
                </a:tc>
                <a:tc>
                  <a:txBody>
                    <a:bodyPr/>
                    <a:lstStyle/>
                    <a:p>
                      <a:pPr algn="ctr" rtl="0" fontAlgn="base"/>
                      <a:r>
                        <a:rPr lang="en-GB" sz="1200" b="1" dirty="0">
                          <a:solidFill>
                            <a:srgbClr val="000080"/>
                          </a:solidFill>
                          <a:effectLst/>
                        </a:rPr>
                        <a:t>RDX </a:t>
                      </a:r>
                      <a:endParaRPr lang="en-GB" sz="3200" b="1" dirty="0">
                        <a:effectLst/>
                      </a:endParaRPr>
                    </a:p>
                    <a:p>
                      <a:pPr algn="ctr" rtl="0" fontAlgn="base"/>
                      <a:r>
                        <a:rPr lang="en-GB" sz="1200" b="1" dirty="0">
                          <a:solidFill>
                            <a:srgbClr val="000080"/>
                          </a:solidFill>
                          <a:effectLst/>
                        </a:rPr>
                        <a:t>mg kg</a:t>
                      </a:r>
                      <a:r>
                        <a:rPr lang="en-GB" sz="1050" b="1" baseline="30000" dirty="0">
                          <a:solidFill>
                            <a:srgbClr val="000080"/>
                          </a:solidFill>
                          <a:effectLst/>
                        </a:rPr>
                        <a:t>-1</a:t>
                      </a:r>
                      <a:r>
                        <a:rPr lang="en-GB" sz="1050" b="1" dirty="0">
                          <a:solidFill>
                            <a:srgbClr val="000080"/>
                          </a:solidFill>
                          <a:effectLst/>
                        </a:rPr>
                        <a:t> </a:t>
                      </a:r>
                      <a:endParaRPr lang="en-GB" sz="3200" b="1" i="0" dirty="0">
                        <a:effectLst/>
                      </a:endParaRPr>
                    </a:p>
                  </a:txBody>
                  <a:tcPr marL="87949" marR="87949" marT="43975" marB="43975"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30244187"/>
                  </a:ext>
                </a:extLst>
              </a:tr>
              <a:tr h="386839">
                <a:tc>
                  <a:txBody>
                    <a:bodyPr/>
                    <a:lstStyle/>
                    <a:p>
                      <a:pPr algn="ctr" rtl="0" fontAlgn="base"/>
                      <a:r>
                        <a:rPr lang="en-GB" sz="1200" b="1" dirty="0">
                          <a:solidFill>
                            <a:srgbClr val="000000"/>
                          </a:solidFill>
                          <a:effectLst/>
                        </a:rPr>
                        <a:t>Blank (sand) </a:t>
                      </a:r>
                      <a:endParaRPr lang="en-GB" sz="3200" b="1" i="0" dirty="0">
                        <a:effectLst/>
                      </a:endParaRPr>
                    </a:p>
                  </a:txBody>
                  <a:tcPr marL="87949" marR="87949" marT="43975" marB="43975">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T w="12700" cap="flat" cmpd="sng" algn="ctr">
                      <a:solidFill>
                        <a:schemeClr val="tx1"/>
                      </a:solidFill>
                      <a:prstDash val="solid"/>
                      <a:round/>
                      <a:headEnd type="none" w="med" len="med"/>
                      <a:tailEnd type="none" w="med" len="med"/>
                    </a:lnT>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T w="12700" cap="flat" cmpd="sng" algn="ctr">
                      <a:solidFill>
                        <a:schemeClr val="tx1"/>
                      </a:solidFill>
                      <a:prstDash val="solid"/>
                      <a:round/>
                      <a:headEnd type="none" w="med" len="med"/>
                      <a:tailEnd type="none" w="med" len="med"/>
                    </a:lnT>
                  </a:tcPr>
                </a:tc>
                <a:tc>
                  <a:txBody>
                    <a:bodyPr/>
                    <a:lstStyle/>
                    <a:p>
                      <a:pPr algn="ctr" rtl="0" fontAlgn="base"/>
                      <a:r>
                        <a:rPr lang="en-GB" sz="1100" b="0" dirty="0">
                          <a:solidFill>
                            <a:srgbClr val="000000"/>
                          </a:solidFill>
                          <a:effectLst/>
                        </a:rPr>
                        <a:t>0  </a:t>
                      </a:r>
                      <a:endParaRPr lang="en-GB" sz="2800" b="0" i="0" dirty="0">
                        <a:effectLst/>
                      </a:endParaRPr>
                    </a:p>
                  </a:txBody>
                  <a:tcPr marL="87949" marR="87949" marT="43975" marB="43975">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rtl="0" fontAlgn="base"/>
                      <a:r>
                        <a:rPr lang="en-US" sz="1100" b="0">
                          <a:solidFill>
                            <a:srgbClr val="000000"/>
                          </a:solidFill>
                          <a:effectLst/>
                        </a:rPr>
                        <a:t>0  </a:t>
                      </a:r>
                      <a:endParaRPr lang="en-US" sz="2800" b="0" i="0">
                        <a:effectLst/>
                      </a:endParaRPr>
                    </a:p>
                  </a:txBody>
                  <a:tcPr marL="87949" marR="87949" marT="43975" marB="43975">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rtl="0" fontAlgn="base"/>
                      <a:r>
                        <a:rPr lang="en-US" sz="1100" b="0">
                          <a:solidFill>
                            <a:srgbClr val="000000"/>
                          </a:solidFill>
                          <a:effectLst/>
                        </a:rPr>
                        <a:t>0  </a:t>
                      </a:r>
                      <a:endParaRPr lang="en-US" sz="2800" b="0" i="0">
                        <a:effectLst/>
                      </a:endParaRPr>
                    </a:p>
                  </a:txBody>
                  <a:tcPr marL="87949" marR="87949" marT="43975" marB="43975">
                    <a:lnT w="12700" cap="flat" cmpd="sng" algn="ctr">
                      <a:solidFill>
                        <a:schemeClr val="tx1"/>
                      </a:solidFill>
                      <a:prstDash val="solid"/>
                      <a:round/>
                      <a:headEnd type="none" w="med" len="med"/>
                      <a:tailEnd type="none" w="med" len="med"/>
                    </a:lnT>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012696979"/>
                  </a:ext>
                </a:extLst>
              </a:tr>
              <a:tr h="398216">
                <a:tc>
                  <a:txBody>
                    <a:bodyPr/>
                    <a:lstStyle/>
                    <a:p>
                      <a:pPr algn="ctr" rtl="0" fontAlgn="base"/>
                      <a:r>
                        <a:rPr lang="en-GB" sz="1200" b="1" dirty="0">
                          <a:solidFill>
                            <a:srgbClr val="000000"/>
                          </a:solidFill>
                          <a:effectLst/>
                        </a:rPr>
                        <a:t>Area control  </a:t>
                      </a:r>
                      <a:endParaRPr lang="en-GB" sz="3200" b="1" i="0" dirty="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tc>
                  <a:txBody>
                    <a:bodyPr/>
                    <a:lstStyle/>
                    <a:p>
                      <a:pPr algn="ctr" rtl="0" fontAlgn="base"/>
                      <a:r>
                        <a:rPr lang="en-GB" sz="1100" b="0">
                          <a:solidFill>
                            <a:srgbClr val="000000"/>
                          </a:solidFill>
                          <a:effectLst/>
                        </a:rPr>
                        <a:t>Detect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tc>
                  <a:txBody>
                    <a:bodyPr/>
                    <a:lstStyle/>
                    <a:p>
                      <a:pPr algn="ctr" rtl="0" fontAlgn="base"/>
                      <a:r>
                        <a:rPr lang="en-GB" sz="1100" b="0" dirty="0">
                          <a:solidFill>
                            <a:srgbClr val="000000"/>
                          </a:solidFill>
                          <a:effectLst/>
                        </a:rPr>
                        <a:t>Detect  </a:t>
                      </a:r>
                      <a:endParaRPr lang="en-GB" sz="2800" b="0" i="0" dirty="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US" sz="1100" b="0">
                          <a:solidFill>
                            <a:srgbClr val="000000"/>
                          </a:solidFill>
                          <a:effectLst/>
                        </a:rPr>
                        <a:t>0  </a:t>
                      </a:r>
                      <a:endParaRPr lang="en-US"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US" sz="1100" b="0">
                          <a:solidFill>
                            <a:srgbClr val="000000"/>
                          </a:solidFill>
                          <a:effectLst/>
                        </a:rPr>
                        <a:t>0  </a:t>
                      </a:r>
                      <a:endParaRPr lang="en-US" sz="2800" b="0" i="0">
                        <a:effectLst/>
                      </a:endParaRPr>
                    </a:p>
                  </a:txBody>
                  <a:tcPr marL="87949" marR="87949" marT="43975" marB="43975"/>
                </a:tc>
                <a:tc>
                  <a:txBody>
                    <a:bodyPr/>
                    <a:lstStyle/>
                    <a:p>
                      <a:pPr algn="ctr" rtl="0" fontAlgn="base"/>
                      <a:r>
                        <a:rPr lang="en-GB" sz="1100" b="0">
                          <a:solidFill>
                            <a:srgbClr val="000000"/>
                          </a:solidFill>
                          <a:effectLst/>
                        </a:rPr>
                        <a:t>Detect  </a:t>
                      </a:r>
                      <a:endParaRPr lang="en-GB" sz="2800" b="0" i="0">
                        <a:effectLst/>
                      </a:endParaRPr>
                    </a:p>
                  </a:txBody>
                  <a:tcPr marL="87949" marR="87949" marT="43975" marB="43975"/>
                </a:tc>
                <a:extLst>
                  <a:ext uri="{0D108BD9-81ED-4DB2-BD59-A6C34878D82A}">
                    <a16:rowId xmlns:a16="http://schemas.microsoft.com/office/drawing/2014/main" val="1924424525"/>
                  </a:ext>
                </a:extLst>
              </a:tr>
              <a:tr h="295817">
                <a:tc>
                  <a:txBody>
                    <a:bodyPr/>
                    <a:lstStyle/>
                    <a:p>
                      <a:pPr algn="ctr" rtl="0" fontAlgn="base"/>
                      <a:r>
                        <a:rPr lang="en-GB" sz="1200" b="1" dirty="0">
                          <a:solidFill>
                            <a:srgbClr val="000000"/>
                          </a:solidFill>
                          <a:effectLst/>
                        </a:rPr>
                        <a:t>DU1  </a:t>
                      </a:r>
                      <a:endParaRPr lang="en-GB" sz="3200" b="1" i="0" dirty="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Trace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0.24 ± 0.20  </a:t>
                      </a:r>
                      <a:endParaRPr lang="en-GB"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Trace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tc>
                  <a:txBody>
                    <a:bodyPr/>
                    <a:lstStyle/>
                    <a:p>
                      <a:pPr algn="ctr" rtl="0" fontAlgn="base"/>
                      <a:r>
                        <a:rPr lang="en-GB" sz="1100" b="0" dirty="0">
                          <a:solidFill>
                            <a:srgbClr val="000000"/>
                          </a:solidFill>
                          <a:effectLst/>
                        </a:rPr>
                        <a:t>0  </a:t>
                      </a:r>
                      <a:endParaRPr lang="en-GB" sz="2800" b="0" i="0" dirty="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Trace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US" sz="1100" b="0">
                          <a:solidFill>
                            <a:srgbClr val="000000"/>
                          </a:solidFill>
                          <a:effectLst/>
                        </a:rPr>
                        <a:t>0  </a:t>
                      </a:r>
                      <a:endParaRPr lang="en-US"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extLst>
                  <a:ext uri="{0D108BD9-81ED-4DB2-BD59-A6C34878D82A}">
                    <a16:rowId xmlns:a16="http://schemas.microsoft.com/office/drawing/2014/main" val="4221163632"/>
                  </a:ext>
                </a:extLst>
              </a:tr>
              <a:tr h="295817">
                <a:tc>
                  <a:txBody>
                    <a:bodyPr/>
                    <a:lstStyle/>
                    <a:p>
                      <a:pPr algn="ctr" rtl="0" fontAlgn="base"/>
                      <a:r>
                        <a:rPr lang="en-GB" sz="1200" b="1" dirty="0">
                          <a:solidFill>
                            <a:srgbClr val="000000"/>
                          </a:solidFill>
                          <a:effectLst/>
                        </a:rPr>
                        <a:t>DU2  </a:t>
                      </a:r>
                      <a:endParaRPr lang="en-GB" sz="3200" b="1" i="0" dirty="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Trace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0.0009 ± 0.0009  </a:t>
                      </a:r>
                      <a:endParaRPr lang="en-GB"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Trace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0.055± 0.055  </a:t>
                      </a:r>
                      <a:endParaRPr lang="en-GB"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US" sz="1100" b="0">
                          <a:solidFill>
                            <a:srgbClr val="000000"/>
                          </a:solidFill>
                          <a:effectLst/>
                        </a:rPr>
                        <a:t>Trace  </a:t>
                      </a:r>
                      <a:endParaRPr lang="en-US"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US" sz="1100" b="0">
                          <a:solidFill>
                            <a:srgbClr val="000000"/>
                          </a:solidFill>
                          <a:effectLst/>
                        </a:rPr>
                        <a:t>0.0008 ±0.003  </a:t>
                      </a:r>
                      <a:endParaRPr lang="en-US"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extLst>
                  <a:ext uri="{0D108BD9-81ED-4DB2-BD59-A6C34878D82A}">
                    <a16:rowId xmlns:a16="http://schemas.microsoft.com/office/drawing/2014/main" val="3764414935"/>
                  </a:ext>
                </a:extLst>
              </a:tr>
              <a:tr h="295817">
                <a:tc>
                  <a:txBody>
                    <a:bodyPr/>
                    <a:lstStyle/>
                    <a:p>
                      <a:pPr algn="ctr" rtl="0" fontAlgn="base"/>
                      <a:r>
                        <a:rPr lang="en-GB" sz="1200" b="1" dirty="0">
                          <a:solidFill>
                            <a:srgbClr val="000000"/>
                          </a:solidFill>
                          <a:effectLst/>
                        </a:rPr>
                        <a:t>DU3  </a:t>
                      </a:r>
                      <a:endParaRPr lang="en-GB" sz="3200" b="1" i="0" dirty="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Trace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0.11 ± 0.11  </a:t>
                      </a:r>
                      <a:endParaRPr lang="en-GB"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Trace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US" sz="1100" b="0" dirty="0">
                          <a:solidFill>
                            <a:srgbClr val="000000"/>
                          </a:solidFill>
                          <a:effectLst/>
                        </a:rPr>
                        <a:t>Trace  </a:t>
                      </a:r>
                      <a:endParaRPr lang="en-US" sz="2800" b="0" i="0" dirty="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US" sz="1100" b="0">
                          <a:solidFill>
                            <a:srgbClr val="000000"/>
                          </a:solidFill>
                          <a:effectLst/>
                        </a:rPr>
                        <a:t>0  </a:t>
                      </a:r>
                      <a:endParaRPr lang="en-US"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extLst>
                  <a:ext uri="{0D108BD9-81ED-4DB2-BD59-A6C34878D82A}">
                    <a16:rowId xmlns:a16="http://schemas.microsoft.com/office/drawing/2014/main" val="3162314950"/>
                  </a:ext>
                </a:extLst>
              </a:tr>
              <a:tr h="295817">
                <a:tc>
                  <a:txBody>
                    <a:bodyPr/>
                    <a:lstStyle/>
                    <a:p>
                      <a:pPr algn="ctr" rtl="0" fontAlgn="base"/>
                      <a:r>
                        <a:rPr lang="en-GB" sz="1200" b="1" dirty="0">
                          <a:solidFill>
                            <a:srgbClr val="000000"/>
                          </a:solidFill>
                          <a:effectLst/>
                        </a:rPr>
                        <a:t>DU4  </a:t>
                      </a:r>
                      <a:endParaRPr lang="en-GB" sz="3200" b="1" i="0" dirty="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Trace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Trace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US" sz="1100" b="0">
                          <a:solidFill>
                            <a:srgbClr val="000000"/>
                          </a:solidFill>
                          <a:effectLst/>
                        </a:rPr>
                        <a:t>0  </a:t>
                      </a:r>
                      <a:endParaRPr lang="en-US"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US" sz="1100" b="0">
                          <a:solidFill>
                            <a:srgbClr val="000000"/>
                          </a:solidFill>
                          <a:effectLst/>
                        </a:rPr>
                        <a:t>0  </a:t>
                      </a:r>
                      <a:endParaRPr lang="en-US"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extLst>
                  <a:ext uri="{0D108BD9-81ED-4DB2-BD59-A6C34878D82A}">
                    <a16:rowId xmlns:a16="http://schemas.microsoft.com/office/drawing/2014/main" val="322962833"/>
                  </a:ext>
                </a:extLst>
              </a:tr>
              <a:tr h="398216">
                <a:tc>
                  <a:txBody>
                    <a:bodyPr/>
                    <a:lstStyle/>
                    <a:p>
                      <a:pPr algn="ctr" rtl="0" fontAlgn="base"/>
                      <a:r>
                        <a:rPr lang="en-GB" sz="1200" b="1" dirty="0">
                          <a:solidFill>
                            <a:srgbClr val="000000"/>
                          </a:solidFill>
                          <a:effectLst/>
                        </a:rPr>
                        <a:t>DU5  </a:t>
                      </a:r>
                      <a:endParaRPr lang="en-GB" sz="3200" b="1" i="0" dirty="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Trace</a:t>
                      </a:r>
                      <a:r>
                        <a:rPr lang="en-GB" sz="1000" b="0" baseline="30000">
                          <a:solidFill>
                            <a:srgbClr val="000000"/>
                          </a:solidFill>
                          <a:effectLst/>
                        </a:rPr>
                        <a:t> </a:t>
                      </a:r>
                      <a:r>
                        <a:rPr lang="en-GB" sz="1100" b="0">
                          <a:solidFill>
                            <a:srgbClr val="000000"/>
                          </a:solidFill>
                          <a:effectLst/>
                        </a:rPr>
                        <a:t>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0.24 ± 0.24  </a:t>
                      </a:r>
                      <a:endParaRPr lang="en-GB"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0.16 ± 0.48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US" sz="1100" b="0">
                          <a:solidFill>
                            <a:srgbClr val="000000"/>
                          </a:solidFill>
                          <a:effectLst/>
                        </a:rPr>
                        <a:t>0  </a:t>
                      </a:r>
                      <a:endParaRPr lang="en-US"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US" sz="1100" b="0">
                          <a:solidFill>
                            <a:srgbClr val="000000"/>
                          </a:solidFill>
                          <a:effectLst/>
                        </a:rPr>
                        <a:t>0.16 ±0.16  </a:t>
                      </a:r>
                      <a:endParaRPr lang="en-US"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extLst>
                  <a:ext uri="{0D108BD9-81ED-4DB2-BD59-A6C34878D82A}">
                    <a16:rowId xmlns:a16="http://schemas.microsoft.com/office/drawing/2014/main" val="795652662"/>
                  </a:ext>
                </a:extLst>
              </a:tr>
              <a:tr h="295817">
                <a:tc>
                  <a:txBody>
                    <a:bodyPr/>
                    <a:lstStyle/>
                    <a:p>
                      <a:pPr algn="ctr" rtl="0" fontAlgn="base"/>
                      <a:r>
                        <a:rPr lang="en-GB" sz="1200" b="1" dirty="0">
                          <a:solidFill>
                            <a:srgbClr val="000000"/>
                          </a:solidFill>
                          <a:effectLst/>
                        </a:rPr>
                        <a:t>PC1  </a:t>
                      </a:r>
                      <a:endParaRPr lang="en-GB" sz="3200" b="1" i="0" dirty="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Trace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0.002 ± 0.001  </a:t>
                      </a:r>
                      <a:endParaRPr lang="en-GB"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Trace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0.17 ± 0.17  </a:t>
                      </a:r>
                      <a:endParaRPr lang="en-GB"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US" sz="1100" b="0">
                          <a:solidFill>
                            <a:srgbClr val="000000"/>
                          </a:solidFill>
                          <a:effectLst/>
                        </a:rPr>
                        <a:t>Trace  </a:t>
                      </a:r>
                      <a:endParaRPr lang="en-US"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US" sz="1100" b="0">
                          <a:solidFill>
                            <a:srgbClr val="000000"/>
                          </a:solidFill>
                          <a:effectLst/>
                        </a:rPr>
                        <a:t>0  </a:t>
                      </a:r>
                      <a:endParaRPr lang="en-US"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extLst>
                  <a:ext uri="{0D108BD9-81ED-4DB2-BD59-A6C34878D82A}">
                    <a16:rowId xmlns:a16="http://schemas.microsoft.com/office/drawing/2014/main" val="3716232441"/>
                  </a:ext>
                </a:extLst>
              </a:tr>
              <a:tr h="295817">
                <a:tc>
                  <a:txBody>
                    <a:bodyPr/>
                    <a:lstStyle/>
                    <a:p>
                      <a:pPr algn="ctr" rtl="0" fontAlgn="base"/>
                      <a:r>
                        <a:rPr lang="en-GB" sz="1200" b="1" dirty="0">
                          <a:solidFill>
                            <a:srgbClr val="000000"/>
                          </a:solidFill>
                          <a:effectLst/>
                        </a:rPr>
                        <a:t>PC2  </a:t>
                      </a:r>
                      <a:endParaRPr lang="en-GB" sz="3200" b="1" i="0" dirty="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Trace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Trace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US" sz="1100" b="0">
                          <a:solidFill>
                            <a:srgbClr val="000000"/>
                          </a:solidFill>
                          <a:effectLst/>
                        </a:rPr>
                        <a:t>0  </a:t>
                      </a:r>
                      <a:endParaRPr lang="en-US"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US" sz="1100" b="0">
                          <a:solidFill>
                            <a:srgbClr val="000000"/>
                          </a:solidFill>
                          <a:effectLst/>
                        </a:rPr>
                        <a:t>0  </a:t>
                      </a:r>
                      <a:endParaRPr lang="en-US"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extLst>
                  <a:ext uri="{0D108BD9-81ED-4DB2-BD59-A6C34878D82A}">
                    <a16:rowId xmlns:a16="http://schemas.microsoft.com/office/drawing/2014/main" val="3699034199"/>
                  </a:ext>
                </a:extLst>
              </a:tr>
              <a:tr h="295817">
                <a:tc>
                  <a:txBody>
                    <a:bodyPr/>
                    <a:lstStyle/>
                    <a:p>
                      <a:pPr algn="ctr" rtl="0" fontAlgn="base"/>
                      <a:r>
                        <a:rPr lang="en-GB" sz="1200" b="1" dirty="0">
                          <a:solidFill>
                            <a:srgbClr val="000000"/>
                          </a:solidFill>
                          <a:effectLst/>
                        </a:rPr>
                        <a:t>PC3  </a:t>
                      </a:r>
                      <a:endParaRPr lang="en-GB" sz="3200" b="1" i="0" dirty="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Trace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0.0008 ± 0.0008  </a:t>
                      </a:r>
                      <a:endParaRPr lang="en-GB"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Trace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US" sz="1100" b="0">
                          <a:solidFill>
                            <a:srgbClr val="000000"/>
                          </a:solidFill>
                          <a:effectLst/>
                        </a:rPr>
                        <a:t>Trace  </a:t>
                      </a:r>
                      <a:endParaRPr lang="en-US"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US" sz="1100" b="0">
                          <a:solidFill>
                            <a:srgbClr val="000000"/>
                          </a:solidFill>
                          <a:effectLst/>
                        </a:rPr>
                        <a:t>0  </a:t>
                      </a:r>
                      <a:endParaRPr lang="en-US"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extLst>
                  <a:ext uri="{0D108BD9-81ED-4DB2-BD59-A6C34878D82A}">
                    <a16:rowId xmlns:a16="http://schemas.microsoft.com/office/drawing/2014/main" val="817316221"/>
                  </a:ext>
                </a:extLst>
              </a:tr>
              <a:tr h="295817">
                <a:tc>
                  <a:txBody>
                    <a:bodyPr/>
                    <a:lstStyle/>
                    <a:p>
                      <a:pPr algn="ctr" rtl="0" fontAlgn="base"/>
                      <a:r>
                        <a:rPr lang="en-GB" sz="1200" b="1" dirty="0">
                          <a:solidFill>
                            <a:srgbClr val="000000"/>
                          </a:solidFill>
                          <a:effectLst/>
                        </a:rPr>
                        <a:t>Whole area  </a:t>
                      </a:r>
                      <a:endParaRPr lang="en-GB" sz="3200" b="1" i="0" dirty="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dirty="0">
                          <a:solidFill>
                            <a:srgbClr val="000000"/>
                          </a:solidFill>
                          <a:effectLst/>
                        </a:rPr>
                        <a:t>0  </a:t>
                      </a:r>
                      <a:endParaRPr lang="en-GB" sz="2800" b="0" i="0" dirty="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US" sz="1100" b="0">
                          <a:solidFill>
                            <a:srgbClr val="000000"/>
                          </a:solidFill>
                          <a:effectLst/>
                        </a:rPr>
                        <a:t>0  </a:t>
                      </a:r>
                      <a:endParaRPr lang="en-US"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buFont typeface="+mj-lt"/>
                        <a:buNone/>
                      </a:pPr>
                      <a:r>
                        <a:rPr lang="en-GB" sz="1100" b="0" i="0" dirty="0">
                          <a:solidFill>
                            <a:srgbClr val="000000"/>
                          </a:solidFill>
                          <a:effectLst/>
                          <a:latin typeface="+mn-lt"/>
                        </a:rPr>
                        <a:t>0</a:t>
                      </a:r>
                    </a:p>
                  </a:txBody>
                  <a:tcPr marL="87949" marR="87949" marT="43975" marB="43975"/>
                </a:tc>
                <a:tc>
                  <a:txBody>
                    <a:bodyPr/>
                    <a:lstStyle/>
                    <a:p>
                      <a:pPr algn="ctr" rtl="0" fontAlgn="base"/>
                      <a:r>
                        <a:rPr lang="en-GB" sz="1100" b="0" dirty="0">
                          <a:solidFill>
                            <a:srgbClr val="000000"/>
                          </a:solidFill>
                          <a:effectLst/>
                        </a:rPr>
                        <a:t>0  </a:t>
                      </a:r>
                      <a:endParaRPr lang="en-GB" sz="2800" b="0" i="0" dirty="0">
                        <a:effectLst/>
                      </a:endParaRPr>
                    </a:p>
                  </a:txBody>
                  <a:tcPr marL="87949" marR="87949" marT="43975" marB="43975"/>
                </a:tc>
                <a:extLst>
                  <a:ext uri="{0D108BD9-81ED-4DB2-BD59-A6C34878D82A}">
                    <a16:rowId xmlns:a16="http://schemas.microsoft.com/office/drawing/2014/main" val="2958296992"/>
                  </a:ext>
                </a:extLst>
              </a:tr>
            </a:tbl>
          </a:graphicData>
        </a:graphic>
      </p:graphicFrame>
      <p:sp>
        <p:nvSpPr>
          <p:cNvPr id="3" name="TextBox 2">
            <a:extLst>
              <a:ext uri="{FF2B5EF4-FFF2-40B4-BE49-F238E27FC236}">
                <a16:creationId xmlns:a16="http://schemas.microsoft.com/office/drawing/2014/main" id="{104CF016-8B5D-44E2-B7FF-F8681C458B92}"/>
              </a:ext>
            </a:extLst>
          </p:cNvPr>
          <p:cNvSpPr txBox="1"/>
          <p:nvPr/>
        </p:nvSpPr>
        <p:spPr>
          <a:xfrm>
            <a:off x="854765" y="6052930"/>
            <a:ext cx="10436087" cy="369332"/>
          </a:xfrm>
          <a:prstGeom prst="rect">
            <a:avLst/>
          </a:prstGeom>
          <a:noFill/>
        </p:spPr>
        <p:txBody>
          <a:bodyPr wrap="square" rtlCol="0">
            <a:spAutoFit/>
          </a:bodyPr>
          <a:lstStyle/>
          <a:p>
            <a:pPr marL="285750" indent="-285750">
              <a:buFont typeface="Arial" panose="020B0604020202020204" pitchFamily="34" charset="0"/>
              <a:buChar char="•"/>
            </a:pPr>
            <a:r>
              <a:rPr lang="en-GB" dirty="0"/>
              <a:t>High standard deviations due to the matrix used. Sand is an heterogeneous matrix. </a:t>
            </a:r>
          </a:p>
        </p:txBody>
      </p:sp>
    </p:spTree>
    <p:extLst>
      <p:ext uri="{BB962C8B-B14F-4D97-AF65-F5344CB8AC3E}">
        <p14:creationId xmlns:p14="http://schemas.microsoft.com/office/powerpoint/2010/main" val="39262886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58EEB5A-B611-4740-9DC5-7E49783C87F0}"/>
              </a:ext>
            </a:extLst>
          </p:cNvPr>
          <p:cNvSpPr>
            <a:spLocks noGrp="1"/>
          </p:cNvSpPr>
          <p:nvPr>
            <p:ph type="body" sz="quarter" idx="17"/>
          </p:nvPr>
        </p:nvSpPr>
        <p:spPr/>
        <p:txBody>
          <a:bodyPr/>
          <a:lstStyle/>
          <a:p>
            <a:r>
              <a:rPr lang="en-GB" dirty="0"/>
              <a:t>Results</a:t>
            </a:r>
          </a:p>
        </p:txBody>
      </p:sp>
      <p:pic>
        <p:nvPicPr>
          <p:cNvPr id="6" name="Picture 5">
            <a:extLst>
              <a:ext uri="{FF2B5EF4-FFF2-40B4-BE49-F238E27FC236}">
                <a16:creationId xmlns:a16="http://schemas.microsoft.com/office/drawing/2014/main" id="{BCA68D8A-12B6-4C55-9CB2-A37DF011F9A7}"/>
              </a:ext>
            </a:extLst>
          </p:cNvPr>
          <p:cNvPicPr>
            <a:picLocks noChangeAspect="1"/>
          </p:cNvPicPr>
          <p:nvPr/>
        </p:nvPicPr>
        <p:blipFill rotWithShape="1">
          <a:blip r:embed="rId3">
            <a:duotone>
              <a:schemeClr val="bg2">
                <a:shade val="45000"/>
                <a:satMod val="135000"/>
              </a:schemeClr>
              <a:prstClr val="white"/>
            </a:duotone>
            <a:alphaModFix amt="70000"/>
          </a:blip>
          <a:srcRect l="14084" t="19949" r="4825"/>
          <a:stretch/>
        </p:blipFill>
        <p:spPr>
          <a:xfrm>
            <a:off x="-115019" y="0"/>
            <a:ext cx="10287000" cy="6858000"/>
          </a:xfrm>
          <a:prstGeom prst="diagStripe">
            <a:avLst/>
          </a:prstGeom>
        </p:spPr>
      </p:pic>
      <p:graphicFrame>
        <p:nvGraphicFramePr>
          <p:cNvPr id="4" name="Content Placeholder 3">
            <a:extLst>
              <a:ext uri="{FF2B5EF4-FFF2-40B4-BE49-F238E27FC236}">
                <a16:creationId xmlns:a16="http://schemas.microsoft.com/office/drawing/2014/main" id="{6EDB431B-FCCE-445F-B886-6366A3430A5F}"/>
              </a:ext>
            </a:extLst>
          </p:cNvPr>
          <p:cNvGraphicFramePr>
            <a:graphicFrameLocks noGrp="1"/>
          </p:cNvGraphicFramePr>
          <p:nvPr>
            <p:ph sz="quarter" idx="19"/>
          </p:nvPr>
        </p:nvGraphicFramePr>
        <p:xfrm>
          <a:off x="731646" y="1316421"/>
          <a:ext cx="10741237" cy="4448638"/>
        </p:xfrm>
        <a:graphic>
          <a:graphicData uri="http://schemas.openxmlformats.org/drawingml/2006/table">
            <a:tbl>
              <a:tblPr>
                <a:tableStyleId>{74C1A8A3-306A-4EB7-A6B1-4F7E0EB9C5D6}</a:tableStyleId>
              </a:tblPr>
              <a:tblGrid>
                <a:gridCol w="1034652">
                  <a:extLst>
                    <a:ext uri="{9D8B030D-6E8A-4147-A177-3AD203B41FA5}">
                      <a16:colId xmlns:a16="http://schemas.microsoft.com/office/drawing/2014/main" val="3264468692"/>
                    </a:ext>
                  </a:extLst>
                </a:gridCol>
                <a:gridCol w="1002318">
                  <a:extLst>
                    <a:ext uri="{9D8B030D-6E8A-4147-A177-3AD203B41FA5}">
                      <a16:colId xmlns:a16="http://schemas.microsoft.com/office/drawing/2014/main" val="2146384042"/>
                    </a:ext>
                  </a:extLst>
                </a:gridCol>
                <a:gridCol w="1390315">
                  <a:extLst>
                    <a:ext uri="{9D8B030D-6E8A-4147-A177-3AD203B41FA5}">
                      <a16:colId xmlns:a16="http://schemas.microsoft.com/office/drawing/2014/main" val="3412399925"/>
                    </a:ext>
                  </a:extLst>
                </a:gridCol>
                <a:gridCol w="872987">
                  <a:extLst>
                    <a:ext uri="{9D8B030D-6E8A-4147-A177-3AD203B41FA5}">
                      <a16:colId xmlns:a16="http://schemas.microsoft.com/office/drawing/2014/main" val="600244268"/>
                    </a:ext>
                  </a:extLst>
                </a:gridCol>
                <a:gridCol w="969987">
                  <a:extLst>
                    <a:ext uri="{9D8B030D-6E8A-4147-A177-3AD203B41FA5}">
                      <a16:colId xmlns:a16="http://schemas.microsoft.com/office/drawing/2014/main" val="1804337811"/>
                    </a:ext>
                  </a:extLst>
                </a:gridCol>
                <a:gridCol w="1244816">
                  <a:extLst>
                    <a:ext uri="{9D8B030D-6E8A-4147-A177-3AD203B41FA5}">
                      <a16:colId xmlns:a16="http://schemas.microsoft.com/office/drawing/2014/main" val="830121552"/>
                    </a:ext>
                  </a:extLst>
                </a:gridCol>
                <a:gridCol w="1066987">
                  <a:extLst>
                    <a:ext uri="{9D8B030D-6E8A-4147-A177-3AD203B41FA5}">
                      <a16:colId xmlns:a16="http://schemas.microsoft.com/office/drawing/2014/main" val="2665599073"/>
                    </a:ext>
                  </a:extLst>
                </a:gridCol>
                <a:gridCol w="685710">
                  <a:extLst>
                    <a:ext uri="{9D8B030D-6E8A-4147-A177-3AD203B41FA5}">
                      <a16:colId xmlns:a16="http://schemas.microsoft.com/office/drawing/2014/main" val="3284082815"/>
                    </a:ext>
                  </a:extLst>
                </a:gridCol>
                <a:gridCol w="1454979">
                  <a:extLst>
                    <a:ext uri="{9D8B030D-6E8A-4147-A177-3AD203B41FA5}">
                      <a16:colId xmlns:a16="http://schemas.microsoft.com/office/drawing/2014/main" val="1374609942"/>
                    </a:ext>
                  </a:extLst>
                </a:gridCol>
                <a:gridCol w="1018486">
                  <a:extLst>
                    <a:ext uri="{9D8B030D-6E8A-4147-A177-3AD203B41FA5}">
                      <a16:colId xmlns:a16="http://schemas.microsoft.com/office/drawing/2014/main" val="279149364"/>
                    </a:ext>
                  </a:extLst>
                </a:gridCol>
              </a:tblGrid>
              <a:tr h="398216">
                <a:tc rowSpan="2">
                  <a:txBody>
                    <a:bodyPr/>
                    <a:lstStyle/>
                    <a:p>
                      <a:pPr algn="ctr" rtl="0" fontAlgn="base"/>
                      <a:r>
                        <a:rPr lang="en-GB" sz="1200" b="1" dirty="0">
                          <a:solidFill>
                            <a:srgbClr val="000080"/>
                          </a:solidFill>
                          <a:effectLst/>
                        </a:rPr>
                        <a:t>Decision Unit </a:t>
                      </a:r>
                    </a:p>
                  </a:txBody>
                  <a:tcPr marL="87949" marR="87949" marT="43975" marB="43975"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gridSpan="3">
                  <a:txBody>
                    <a:bodyPr/>
                    <a:lstStyle/>
                    <a:p>
                      <a:pPr algn="ctr" rtl="0" fontAlgn="base"/>
                      <a:r>
                        <a:rPr lang="en-GB" sz="1200" b="1" dirty="0">
                          <a:solidFill>
                            <a:srgbClr val="000080"/>
                          </a:solidFill>
                          <a:effectLst/>
                        </a:rPr>
                        <a:t>Horizontal orientation- DU Arcs </a:t>
                      </a:r>
                      <a:endParaRPr lang="en-GB" sz="3200" b="1" i="0" dirty="0">
                        <a:effectLst/>
                      </a:endParaRPr>
                    </a:p>
                  </a:txBody>
                  <a:tcPr marL="87949" marR="87949" marT="43975" marB="439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hMerge="1">
                  <a:txBody>
                    <a:bodyPr/>
                    <a:lstStyle/>
                    <a:p>
                      <a:endParaRPr lang="en-GB"/>
                    </a:p>
                  </a:txBody>
                  <a:tcPr/>
                </a:tc>
                <a:tc hMerge="1">
                  <a:txBody>
                    <a:bodyPr/>
                    <a:lstStyle/>
                    <a:p>
                      <a:endParaRPr lang="en-GB"/>
                    </a:p>
                  </a:txBody>
                  <a:tcPr/>
                </a:tc>
                <a:tc gridSpan="3">
                  <a:txBody>
                    <a:bodyPr/>
                    <a:lstStyle/>
                    <a:p>
                      <a:pPr algn="ctr" rtl="0" fontAlgn="base"/>
                      <a:r>
                        <a:rPr lang="en-GB" sz="1200" b="1" dirty="0">
                          <a:solidFill>
                            <a:srgbClr val="000080"/>
                          </a:solidFill>
                          <a:effectLst/>
                        </a:rPr>
                        <a:t>Horizontal orientation- DU Radial </a:t>
                      </a:r>
                      <a:endParaRPr lang="en-GB" sz="3200" b="1" i="0" dirty="0">
                        <a:effectLst/>
                      </a:endParaRPr>
                    </a:p>
                  </a:txBody>
                  <a:tcPr marL="87949" marR="87949" marT="43975" marB="439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hMerge="1">
                  <a:txBody>
                    <a:bodyPr/>
                    <a:lstStyle/>
                    <a:p>
                      <a:endParaRPr lang="en-GB"/>
                    </a:p>
                  </a:txBody>
                  <a:tcPr/>
                </a:tc>
                <a:tc hMerge="1">
                  <a:txBody>
                    <a:bodyPr/>
                    <a:lstStyle/>
                    <a:p>
                      <a:endParaRPr lang="en-GB"/>
                    </a:p>
                  </a:txBody>
                  <a:tcPr/>
                </a:tc>
                <a:tc gridSpan="3">
                  <a:txBody>
                    <a:bodyPr/>
                    <a:lstStyle/>
                    <a:p>
                      <a:pPr algn="ctr"/>
                      <a:r>
                        <a:rPr lang="en-GB" sz="1200" b="1" dirty="0">
                          <a:solidFill>
                            <a:srgbClr val="000080"/>
                          </a:solidFill>
                          <a:effectLst/>
                        </a:rPr>
                        <a:t>Vertical orientation- DU Arcs </a:t>
                      </a:r>
                      <a:endParaRPr lang="en-GB" sz="3600" b="1" dirty="0"/>
                    </a:p>
                  </a:txBody>
                  <a:tcPr marL="87949" marR="87949" marT="43975" marB="43975" anchor="ctr">
                    <a:lnL w="12700" cap="flat" cmpd="sng" algn="ctr">
                      <a:solidFill>
                        <a:schemeClr val="tx1"/>
                      </a:solidFill>
                      <a:prstDash val="solid"/>
                      <a:round/>
                      <a:headEnd type="none" w="med" len="med"/>
                      <a:tailEnd type="none" w="med" len="med"/>
                    </a:lnL>
                  </a:tcPr>
                </a:tc>
                <a:tc hMerge="1">
                  <a:txBody>
                    <a:bodyPr/>
                    <a:lstStyle/>
                    <a:p>
                      <a:endParaRPr lang="en-GB"/>
                    </a:p>
                  </a:txBody>
                  <a:tcPr>
                    <a:lnL w="12700" cmpd="sng">
                      <a:noFill/>
                      <a:prstDash val="solid"/>
                    </a:lnL>
                  </a:tcPr>
                </a:tc>
                <a:tc hMerge="1">
                  <a:txBody>
                    <a:bodyPr/>
                    <a:lstStyle/>
                    <a:p>
                      <a:endParaRPr lang="en-GB"/>
                    </a:p>
                  </a:txBody>
                  <a:tcPr/>
                </a:tc>
                <a:extLst>
                  <a:ext uri="{0D108BD9-81ED-4DB2-BD59-A6C34878D82A}">
                    <a16:rowId xmlns:a16="http://schemas.microsoft.com/office/drawing/2014/main" val="3553861435"/>
                  </a:ext>
                </a:extLst>
              </a:tr>
              <a:tr h="500615">
                <a:tc vMerge="1">
                  <a:txBody>
                    <a:bodyPr/>
                    <a:lstStyle/>
                    <a:p>
                      <a:pPr algn="ctr" rtl="0" fontAlgn="base"/>
                      <a:r>
                        <a:rPr lang="en-GB" sz="1200" b="1" dirty="0">
                          <a:solidFill>
                            <a:srgbClr val="000080"/>
                          </a:solidFill>
                          <a:effectLst/>
                        </a:rPr>
                        <a:t> </a:t>
                      </a:r>
                      <a:endParaRPr lang="en-GB" sz="1200" b="1" i="0" dirty="0">
                        <a:solidFill>
                          <a:srgbClr val="000080"/>
                        </a:solidFill>
                        <a:effectLst/>
                        <a:latin typeface="Arial" panose="020B0604020202020204" pitchFamily="34" charset="0"/>
                      </a:endParaRPr>
                    </a:p>
                  </a:txBody>
                  <a:tcPr marL="87949" marR="87949" marT="43975" marB="43975"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rtl="0" fontAlgn="base"/>
                      <a:r>
                        <a:rPr lang="en-GB" sz="1200" b="1" dirty="0">
                          <a:solidFill>
                            <a:srgbClr val="000080"/>
                          </a:solidFill>
                          <a:effectLst/>
                        </a:rPr>
                        <a:t>NTO </a:t>
                      </a:r>
                      <a:endParaRPr lang="en-GB" sz="3200" b="1" dirty="0">
                        <a:effectLst/>
                      </a:endParaRPr>
                    </a:p>
                    <a:p>
                      <a:pPr algn="ctr" rtl="0" fontAlgn="base"/>
                      <a:r>
                        <a:rPr lang="en-GB" sz="1200" b="1" dirty="0">
                          <a:solidFill>
                            <a:srgbClr val="000080"/>
                          </a:solidFill>
                          <a:effectLst/>
                        </a:rPr>
                        <a:t>mg kg</a:t>
                      </a:r>
                      <a:r>
                        <a:rPr lang="en-GB" sz="1050" b="1" baseline="30000" dirty="0">
                          <a:solidFill>
                            <a:srgbClr val="000080"/>
                          </a:solidFill>
                          <a:effectLst/>
                        </a:rPr>
                        <a:t>-1</a:t>
                      </a:r>
                      <a:r>
                        <a:rPr lang="en-GB" sz="1050" b="1" dirty="0">
                          <a:solidFill>
                            <a:srgbClr val="000080"/>
                          </a:solidFill>
                          <a:effectLst/>
                        </a:rPr>
                        <a:t> </a:t>
                      </a:r>
                      <a:endParaRPr lang="en-GB" sz="3200" b="1" i="0" dirty="0">
                        <a:effectLst/>
                      </a:endParaRPr>
                    </a:p>
                  </a:txBody>
                  <a:tcPr marL="87949" marR="87949" marT="43975" marB="43975"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rtl="0" fontAlgn="base"/>
                      <a:r>
                        <a:rPr lang="en-GB" sz="1200" b="1" dirty="0">
                          <a:solidFill>
                            <a:srgbClr val="000080"/>
                          </a:solidFill>
                          <a:effectLst/>
                        </a:rPr>
                        <a:t>DNAN </a:t>
                      </a:r>
                      <a:endParaRPr lang="en-GB" sz="3200" b="1" dirty="0">
                        <a:effectLst/>
                      </a:endParaRPr>
                    </a:p>
                    <a:p>
                      <a:pPr algn="ctr" rtl="0" fontAlgn="base"/>
                      <a:r>
                        <a:rPr lang="en-GB" sz="1200" b="1" dirty="0">
                          <a:solidFill>
                            <a:srgbClr val="000080"/>
                          </a:solidFill>
                          <a:effectLst/>
                        </a:rPr>
                        <a:t>mg kg</a:t>
                      </a:r>
                      <a:r>
                        <a:rPr lang="en-GB" sz="1050" b="1" baseline="30000" dirty="0">
                          <a:solidFill>
                            <a:srgbClr val="000080"/>
                          </a:solidFill>
                          <a:effectLst/>
                        </a:rPr>
                        <a:t>-1</a:t>
                      </a:r>
                      <a:r>
                        <a:rPr lang="en-GB" sz="1050" b="1" dirty="0">
                          <a:solidFill>
                            <a:srgbClr val="000080"/>
                          </a:solidFill>
                          <a:effectLst/>
                        </a:rPr>
                        <a:t> </a:t>
                      </a:r>
                      <a:endParaRPr lang="en-GB" sz="3200" b="1" i="0" dirty="0">
                        <a:effectLst/>
                      </a:endParaRPr>
                    </a:p>
                  </a:txBody>
                  <a:tcPr marL="87949" marR="87949" marT="43975" marB="43975" anchor="ctr">
                    <a:lnB w="12700" cap="flat" cmpd="sng" algn="ctr">
                      <a:solidFill>
                        <a:schemeClr val="tx1"/>
                      </a:solidFill>
                      <a:prstDash val="solid"/>
                      <a:round/>
                      <a:headEnd type="none" w="med" len="med"/>
                      <a:tailEnd type="none" w="med" len="med"/>
                    </a:lnB>
                  </a:tcPr>
                </a:tc>
                <a:tc>
                  <a:txBody>
                    <a:bodyPr/>
                    <a:lstStyle/>
                    <a:p>
                      <a:pPr algn="ctr" rtl="0" fontAlgn="base"/>
                      <a:r>
                        <a:rPr lang="en-GB" sz="1200" b="1" dirty="0">
                          <a:solidFill>
                            <a:srgbClr val="000080"/>
                          </a:solidFill>
                          <a:effectLst/>
                        </a:rPr>
                        <a:t>RDX </a:t>
                      </a:r>
                      <a:endParaRPr lang="en-GB" sz="3200" b="1" dirty="0">
                        <a:effectLst/>
                      </a:endParaRPr>
                    </a:p>
                    <a:p>
                      <a:pPr algn="ctr" rtl="0" fontAlgn="base"/>
                      <a:r>
                        <a:rPr lang="en-GB" sz="1200" b="1" dirty="0">
                          <a:solidFill>
                            <a:srgbClr val="000080"/>
                          </a:solidFill>
                          <a:effectLst/>
                        </a:rPr>
                        <a:t>mg kg</a:t>
                      </a:r>
                      <a:r>
                        <a:rPr lang="en-GB" sz="1050" b="1" baseline="30000" dirty="0">
                          <a:solidFill>
                            <a:srgbClr val="000080"/>
                          </a:solidFill>
                          <a:effectLst/>
                        </a:rPr>
                        <a:t>-1</a:t>
                      </a:r>
                      <a:r>
                        <a:rPr lang="en-GB" sz="1050" b="1" dirty="0">
                          <a:solidFill>
                            <a:srgbClr val="000080"/>
                          </a:solidFill>
                          <a:effectLst/>
                        </a:rPr>
                        <a:t> </a:t>
                      </a:r>
                      <a:endParaRPr lang="en-GB" sz="3200" b="1" i="0" dirty="0">
                        <a:effectLst/>
                      </a:endParaRPr>
                    </a:p>
                  </a:txBody>
                  <a:tcPr marL="87949" marR="87949" marT="43975" marB="43975"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rtl="0" fontAlgn="base"/>
                      <a:r>
                        <a:rPr lang="en-GB" sz="1200" b="1">
                          <a:solidFill>
                            <a:srgbClr val="000080"/>
                          </a:solidFill>
                          <a:effectLst/>
                        </a:rPr>
                        <a:t>NTO </a:t>
                      </a:r>
                      <a:endParaRPr lang="en-GB" sz="3200" b="1">
                        <a:effectLst/>
                      </a:endParaRPr>
                    </a:p>
                    <a:p>
                      <a:pPr algn="ctr" rtl="0" fontAlgn="base"/>
                      <a:r>
                        <a:rPr lang="en-GB" sz="1200" b="1">
                          <a:solidFill>
                            <a:srgbClr val="000080"/>
                          </a:solidFill>
                          <a:effectLst/>
                        </a:rPr>
                        <a:t>mg kg</a:t>
                      </a:r>
                      <a:r>
                        <a:rPr lang="en-GB" sz="1050" b="1" baseline="30000">
                          <a:solidFill>
                            <a:srgbClr val="000080"/>
                          </a:solidFill>
                          <a:effectLst/>
                        </a:rPr>
                        <a:t>-1</a:t>
                      </a:r>
                      <a:r>
                        <a:rPr lang="en-GB" sz="1050" b="1">
                          <a:solidFill>
                            <a:srgbClr val="000080"/>
                          </a:solidFill>
                          <a:effectLst/>
                        </a:rPr>
                        <a:t> </a:t>
                      </a:r>
                      <a:endParaRPr lang="en-GB" sz="3200" b="1" i="0">
                        <a:effectLst/>
                      </a:endParaRPr>
                    </a:p>
                  </a:txBody>
                  <a:tcPr marL="87949" marR="87949" marT="43975" marB="43975"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rtl="0" fontAlgn="base"/>
                      <a:r>
                        <a:rPr lang="en-GB" sz="1200" b="1" dirty="0">
                          <a:solidFill>
                            <a:srgbClr val="000080"/>
                          </a:solidFill>
                          <a:effectLst/>
                        </a:rPr>
                        <a:t>DNAN </a:t>
                      </a:r>
                      <a:endParaRPr lang="en-GB" sz="3200" b="1" dirty="0">
                        <a:effectLst/>
                      </a:endParaRPr>
                    </a:p>
                    <a:p>
                      <a:pPr algn="ctr" rtl="0" fontAlgn="base"/>
                      <a:r>
                        <a:rPr lang="en-GB" sz="1200" b="1" dirty="0">
                          <a:solidFill>
                            <a:srgbClr val="000080"/>
                          </a:solidFill>
                          <a:effectLst/>
                        </a:rPr>
                        <a:t>mg kg</a:t>
                      </a:r>
                      <a:r>
                        <a:rPr lang="en-GB" sz="1050" b="1" baseline="30000" dirty="0">
                          <a:solidFill>
                            <a:srgbClr val="000080"/>
                          </a:solidFill>
                          <a:effectLst/>
                        </a:rPr>
                        <a:t>-1</a:t>
                      </a:r>
                      <a:r>
                        <a:rPr lang="en-GB" sz="1050" b="1" dirty="0">
                          <a:solidFill>
                            <a:srgbClr val="000080"/>
                          </a:solidFill>
                          <a:effectLst/>
                        </a:rPr>
                        <a:t> </a:t>
                      </a:r>
                      <a:endParaRPr lang="en-GB" sz="3200" b="1" i="0" dirty="0">
                        <a:effectLst/>
                      </a:endParaRPr>
                    </a:p>
                  </a:txBody>
                  <a:tcPr marL="87949" marR="87949" marT="43975" marB="43975" anchor="ctr">
                    <a:lnB w="12700" cap="flat" cmpd="sng" algn="ctr">
                      <a:solidFill>
                        <a:schemeClr val="tx1"/>
                      </a:solidFill>
                      <a:prstDash val="solid"/>
                      <a:round/>
                      <a:headEnd type="none" w="med" len="med"/>
                      <a:tailEnd type="none" w="med" len="med"/>
                    </a:lnB>
                  </a:tcPr>
                </a:tc>
                <a:tc>
                  <a:txBody>
                    <a:bodyPr/>
                    <a:lstStyle/>
                    <a:p>
                      <a:pPr algn="ctr" rtl="0" fontAlgn="base"/>
                      <a:r>
                        <a:rPr lang="en-GB" sz="1200" b="1" dirty="0">
                          <a:solidFill>
                            <a:srgbClr val="000080"/>
                          </a:solidFill>
                          <a:effectLst/>
                        </a:rPr>
                        <a:t>RDX </a:t>
                      </a:r>
                      <a:endParaRPr lang="en-GB" sz="3200" b="1" dirty="0">
                        <a:effectLst/>
                      </a:endParaRPr>
                    </a:p>
                    <a:p>
                      <a:pPr algn="ctr" rtl="0" fontAlgn="base"/>
                      <a:r>
                        <a:rPr lang="en-GB" sz="1200" b="1" dirty="0">
                          <a:solidFill>
                            <a:srgbClr val="000080"/>
                          </a:solidFill>
                          <a:effectLst/>
                        </a:rPr>
                        <a:t>mg kg</a:t>
                      </a:r>
                      <a:r>
                        <a:rPr lang="en-GB" sz="1050" b="1" baseline="30000" dirty="0">
                          <a:solidFill>
                            <a:srgbClr val="000080"/>
                          </a:solidFill>
                          <a:effectLst/>
                        </a:rPr>
                        <a:t>-1</a:t>
                      </a:r>
                      <a:r>
                        <a:rPr lang="en-GB" sz="1050" b="1" dirty="0">
                          <a:solidFill>
                            <a:srgbClr val="000080"/>
                          </a:solidFill>
                          <a:effectLst/>
                        </a:rPr>
                        <a:t> </a:t>
                      </a:r>
                      <a:endParaRPr lang="en-GB" sz="3200" b="1" i="0" dirty="0">
                        <a:effectLst/>
                      </a:endParaRPr>
                    </a:p>
                  </a:txBody>
                  <a:tcPr marL="87949" marR="87949" marT="43975" marB="43975"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rtl="0" fontAlgn="base"/>
                      <a:r>
                        <a:rPr lang="en-GB" sz="1200" b="1" dirty="0">
                          <a:solidFill>
                            <a:srgbClr val="000080"/>
                          </a:solidFill>
                          <a:effectLst/>
                        </a:rPr>
                        <a:t>NTO </a:t>
                      </a:r>
                      <a:endParaRPr lang="en-GB" sz="3200" b="1" dirty="0">
                        <a:effectLst/>
                      </a:endParaRPr>
                    </a:p>
                    <a:p>
                      <a:pPr algn="ctr" rtl="0" fontAlgn="base"/>
                      <a:r>
                        <a:rPr lang="en-GB" sz="1200" b="1" dirty="0">
                          <a:solidFill>
                            <a:srgbClr val="000080"/>
                          </a:solidFill>
                          <a:effectLst/>
                        </a:rPr>
                        <a:t>mg kg</a:t>
                      </a:r>
                      <a:r>
                        <a:rPr lang="en-GB" sz="1050" b="1" baseline="30000" dirty="0">
                          <a:solidFill>
                            <a:srgbClr val="000080"/>
                          </a:solidFill>
                          <a:effectLst/>
                        </a:rPr>
                        <a:t>-1</a:t>
                      </a:r>
                      <a:r>
                        <a:rPr lang="en-GB" sz="1050" b="1" dirty="0">
                          <a:solidFill>
                            <a:srgbClr val="000080"/>
                          </a:solidFill>
                          <a:effectLst/>
                        </a:rPr>
                        <a:t> </a:t>
                      </a:r>
                      <a:endParaRPr lang="en-GB" sz="3200" b="1" i="0" dirty="0">
                        <a:effectLst/>
                      </a:endParaRPr>
                    </a:p>
                  </a:txBody>
                  <a:tcPr marL="87949" marR="87949" marT="43975" marB="43975"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rtl="0" fontAlgn="base"/>
                      <a:r>
                        <a:rPr lang="en-GB" sz="1200" b="1" dirty="0">
                          <a:solidFill>
                            <a:srgbClr val="000080"/>
                          </a:solidFill>
                          <a:effectLst/>
                        </a:rPr>
                        <a:t>DNAN </a:t>
                      </a:r>
                      <a:endParaRPr lang="en-GB" sz="3200" b="1" dirty="0">
                        <a:effectLst/>
                      </a:endParaRPr>
                    </a:p>
                    <a:p>
                      <a:pPr algn="ctr" rtl="0" fontAlgn="base"/>
                      <a:r>
                        <a:rPr lang="en-GB" sz="1200" b="1" dirty="0">
                          <a:solidFill>
                            <a:srgbClr val="000080"/>
                          </a:solidFill>
                          <a:effectLst/>
                        </a:rPr>
                        <a:t>mg kg</a:t>
                      </a:r>
                      <a:r>
                        <a:rPr lang="en-GB" sz="1050" b="1" baseline="30000" dirty="0">
                          <a:solidFill>
                            <a:srgbClr val="000080"/>
                          </a:solidFill>
                          <a:effectLst/>
                        </a:rPr>
                        <a:t>-1</a:t>
                      </a:r>
                      <a:r>
                        <a:rPr lang="en-GB" sz="1050" b="1" dirty="0">
                          <a:solidFill>
                            <a:srgbClr val="000080"/>
                          </a:solidFill>
                          <a:effectLst/>
                        </a:rPr>
                        <a:t> </a:t>
                      </a:r>
                      <a:endParaRPr lang="en-GB" sz="3200" b="1" i="0" dirty="0">
                        <a:effectLst/>
                      </a:endParaRPr>
                    </a:p>
                  </a:txBody>
                  <a:tcPr marL="87949" marR="87949" marT="43975" marB="43975" anchor="ctr">
                    <a:lnB w="12700" cap="flat" cmpd="sng" algn="ctr">
                      <a:solidFill>
                        <a:schemeClr val="tx1"/>
                      </a:solidFill>
                      <a:prstDash val="solid"/>
                      <a:round/>
                      <a:headEnd type="none" w="med" len="med"/>
                      <a:tailEnd type="none" w="med" len="med"/>
                    </a:lnB>
                  </a:tcPr>
                </a:tc>
                <a:tc>
                  <a:txBody>
                    <a:bodyPr/>
                    <a:lstStyle/>
                    <a:p>
                      <a:pPr algn="ctr" rtl="0" fontAlgn="base"/>
                      <a:r>
                        <a:rPr lang="en-GB" sz="1200" b="1" dirty="0">
                          <a:solidFill>
                            <a:srgbClr val="000080"/>
                          </a:solidFill>
                          <a:effectLst/>
                        </a:rPr>
                        <a:t>RDX </a:t>
                      </a:r>
                      <a:endParaRPr lang="en-GB" sz="3200" b="1" dirty="0">
                        <a:effectLst/>
                      </a:endParaRPr>
                    </a:p>
                    <a:p>
                      <a:pPr algn="ctr" rtl="0" fontAlgn="base"/>
                      <a:r>
                        <a:rPr lang="en-GB" sz="1200" b="1" dirty="0">
                          <a:solidFill>
                            <a:srgbClr val="000080"/>
                          </a:solidFill>
                          <a:effectLst/>
                        </a:rPr>
                        <a:t>mg kg</a:t>
                      </a:r>
                      <a:r>
                        <a:rPr lang="en-GB" sz="1050" b="1" baseline="30000" dirty="0">
                          <a:solidFill>
                            <a:srgbClr val="000080"/>
                          </a:solidFill>
                          <a:effectLst/>
                        </a:rPr>
                        <a:t>-1</a:t>
                      </a:r>
                      <a:r>
                        <a:rPr lang="en-GB" sz="1050" b="1" dirty="0">
                          <a:solidFill>
                            <a:srgbClr val="000080"/>
                          </a:solidFill>
                          <a:effectLst/>
                        </a:rPr>
                        <a:t> </a:t>
                      </a:r>
                      <a:endParaRPr lang="en-GB" sz="3200" b="1" i="0" dirty="0">
                        <a:effectLst/>
                      </a:endParaRPr>
                    </a:p>
                  </a:txBody>
                  <a:tcPr marL="87949" marR="87949" marT="43975" marB="43975"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30244187"/>
                  </a:ext>
                </a:extLst>
              </a:tr>
              <a:tr h="386839">
                <a:tc>
                  <a:txBody>
                    <a:bodyPr/>
                    <a:lstStyle/>
                    <a:p>
                      <a:pPr algn="ctr" rtl="0" fontAlgn="base"/>
                      <a:r>
                        <a:rPr lang="en-GB" sz="1200" b="1" dirty="0">
                          <a:solidFill>
                            <a:srgbClr val="000000"/>
                          </a:solidFill>
                          <a:effectLst/>
                        </a:rPr>
                        <a:t>Blank (sand) </a:t>
                      </a:r>
                      <a:endParaRPr lang="en-GB" sz="3200" b="1" i="0" dirty="0">
                        <a:effectLst/>
                      </a:endParaRPr>
                    </a:p>
                  </a:txBody>
                  <a:tcPr marL="87949" marR="87949" marT="43975" marB="43975">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T w="12700" cap="flat" cmpd="sng" algn="ctr">
                      <a:solidFill>
                        <a:schemeClr val="tx1"/>
                      </a:solidFill>
                      <a:prstDash val="solid"/>
                      <a:round/>
                      <a:headEnd type="none" w="med" len="med"/>
                      <a:tailEnd type="none" w="med" len="med"/>
                    </a:lnT>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T w="12700" cap="flat" cmpd="sng" algn="ctr">
                      <a:solidFill>
                        <a:schemeClr val="tx1"/>
                      </a:solidFill>
                      <a:prstDash val="solid"/>
                      <a:round/>
                      <a:headEnd type="none" w="med" len="med"/>
                      <a:tailEnd type="none" w="med" len="med"/>
                    </a:lnT>
                  </a:tcPr>
                </a:tc>
                <a:tc>
                  <a:txBody>
                    <a:bodyPr/>
                    <a:lstStyle/>
                    <a:p>
                      <a:pPr algn="ctr" rtl="0" fontAlgn="base"/>
                      <a:r>
                        <a:rPr lang="en-GB" sz="1100" b="0" dirty="0">
                          <a:solidFill>
                            <a:srgbClr val="000000"/>
                          </a:solidFill>
                          <a:effectLst/>
                        </a:rPr>
                        <a:t>0  </a:t>
                      </a:r>
                      <a:endParaRPr lang="en-GB" sz="2800" b="0" i="0" dirty="0">
                        <a:effectLst/>
                      </a:endParaRPr>
                    </a:p>
                  </a:txBody>
                  <a:tcPr marL="87949" marR="87949" marT="43975" marB="43975">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rtl="0" fontAlgn="base"/>
                      <a:r>
                        <a:rPr lang="en-US" sz="1100" b="0">
                          <a:solidFill>
                            <a:srgbClr val="000000"/>
                          </a:solidFill>
                          <a:effectLst/>
                        </a:rPr>
                        <a:t>0  </a:t>
                      </a:r>
                      <a:endParaRPr lang="en-US" sz="2800" b="0" i="0">
                        <a:effectLst/>
                      </a:endParaRPr>
                    </a:p>
                  </a:txBody>
                  <a:tcPr marL="87949" marR="87949" marT="43975" marB="43975">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rtl="0" fontAlgn="base"/>
                      <a:r>
                        <a:rPr lang="en-US" sz="1100" b="0">
                          <a:solidFill>
                            <a:srgbClr val="000000"/>
                          </a:solidFill>
                          <a:effectLst/>
                        </a:rPr>
                        <a:t>0  </a:t>
                      </a:r>
                      <a:endParaRPr lang="en-US" sz="2800" b="0" i="0">
                        <a:effectLst/>
                      </a:endParaRPr>
                    </a:p>
                  </a:txBody>
                  <a:tcPr marL="87949" marR="87949" marT="43975" marB="43975">
                    <a:lnT w="12700" cap="flat" cmpd="sng" algn="ctr">
                      <a:solidFill>
                        <a:schemeClr val="tx1"/>
                      </a:solidFill>
                      <a:prstDash val="solid"/>
                      <a:round/>
                      <a:headEnd type="none" w="med" len="med"/>
                      <a:tailEnd type="none" w="med" len="med"/>
                    </a:lnT>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012696979"/>
                  </a:ext>
                </a:extLst>
              </a:tr>
              <a:tr h="398216">
                <a:tc>
                  <a:txBody>
                    <a:bodyPr/>
                    <a:lstStyle/>
                    <a:p>
                      <a:pPr algn="ctr" rtl="0" fontAlgn="base"/>
                      <a:r>
                        <a:rPr lang="en-GB" sz="1200" b="1" dirty="0">
                          <a:solidFill>
                            <a:srgbClr val="000000"/>
                          </a:solidFill>
                          <a:effectLst/>
                        </a:rPr>
                        <a:t>Area control  </a:t>
                      </a:r>
                      <a:endParaRPr lang="en-GB" sz="3200" b="1" i="0" dirty="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tc>
                  <a:txBody>
                    <a:bodyPr/>
                    <a:lstStyle/>
                    <a:p>
                      <a:pPr algn="ctr" rtl="0" fontAlgn="base"/>
                      <a:r>
                        <a:rPr lang="en-GB" sz="1100" b="0">
                          <a:solidFill>
                            <a:srgbClr val="000000"/>
                          </a:solidFill>
                          <a:effectLst/>
                        </a:rPr>
                        <a:t>Detect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tc>
                  <a:txBody>
                    <a:bodyPr/>
                    <a:lstStyle/>
                    <a:p>
                      <a:pPr algn="ctr" rtl="0" fontAlgn="base"/>
                      <a:r>
                        <a:rPr lang="en-GB" sz="1100" b="0" dirty="0">
                          <a:solidFill>
                            <a:srgbClr val="000000"/>
                          </a:solidFill>
                          <a:effectLst/>
                        </a:rPr>
                        <a:t>Detect  </a:t>
                      </a:r>
                      <a:endParaRPr lang="en-GB" sz="2800" b="0" i="0" dirty="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US" sz="1100" b="0">
                          <a:solidFill>
                            <a:srgbClr val="000000"/>
                          </a:solidFill>
                          <a:effectLst/>
                        </a:rPr>
                        <a:t>0  </a:t>
                      </a:r>
                      <a:endParaRPr lang="en-US"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US" sz="1100" b="0">
                          <a:solidFill>
                            <a:srgbClr val="000000"/>
                          </a:solidFill>
                          <a:effectLst/>
                        </a:rPr>
                        <a:t>0  </a:t>
                      </a:r>
                      <a:endParaRPr lang="en-US" sz="2800" b="0" i="0">
                        <a:effectLst/>
                      </a:endParaRPr>
                    </a:p>
                  </a:txBody>
                  <a:tcPr marL="87949" marR="87949" marT="43975" marB="43975"/>
                </a:tc>
                <a:tc>
                  <a:txBody>
                    <a:bodyPr/>
                    <a:lstStyle/>
                    <a:p>
                      <a:pPr algn="ctr" rtl="0" fontAlgn="base"/>
                      <a:r>
                        <a:rPr lang="en-GB" sz="1100" b="0">
                          <a:solidFill>
                            <a:srgbClr val="000000"/>
                          </a:solidFill>
                          <a:effectLst/>
                        </a:rPr>
                        <a:t>Detect  </a:t>
                      </a:r>
                      <a:endParaRPr lang="en-GB" sz="2800" b="0" i="0">
                        <a:effectLst/>
                      </a:endParaRPr>
                    </a:p>
                  </a:txBody>
                  <a:tcPr marL="87949" marR="87949" marT="43975" marB="43975"/>
                </a:tc>
                <a:extLst>
                  <a:ext uri="{0D108BD9-81ED-4DB2-BD59-A6C34878D82A}">
                    <a16:rowId xmlns:a16="http://schemas.microsoft.com/office/drawing/2014/main" val="1924424525"/>
                  </a:ext>
                </a:extLst>
              </a:tr>
              <a:tr h="295817">
                <a:tc>
                  <a:txBody>
                    <a:bodyPr/>
                    <a:lstStyle/>
                    <a:p>
                      <a:pPr algn="ctr" rtl="0" fontAlgn="base"/>
                      <a:r>
                        <a:rPr lang="en-GB" sz="1200" b="1" dirty="0">
                          <a:solidFill>
                            <a:srgbClr val="000000"/>
                          </a:solidFill>
                          <a:effectLst/>
                        </a:rPr>
                        <a:t>DU1  </a:t>
                      </a:r>
                      <a:endParaRPr lang="en-GB" sz="3200" b="1" i="0" dirty="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Trace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0.24 ± 0.20  </a:t>
                      </a:r>
                      <a:endParaRPr lang="en-GB"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Trace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tc>
                  <a:txBody>
                    <a:bodyPr/>
                    <a:lstStyle/>
                    <a:p>
                      <a:pPr algn="ctr" rtl="0" fontAlgn="base"/>
                      <a:r>
                        <a:rPr lang="en-GB" sz="1100" b="0" dirty="0">
                          <a:solidFill>
                            <a:srgbClr val="000000"/>
                          </a:solidFill>
                          <a:effectLst/>
                        </a:rPr>
                        <a:t>0  </a:t>
                      </a:r>
                      <a:endParaRPr lang="en-GB" sz="2800" b="0" i="0" dirty="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Trace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US" sz="1100" b="0">
                          <a:solidFill>
                            <a:srgbClr val="000000"/>
                          </a:solidFill>
                          <a:effectLst/>
                        </a:rPr>
                        <a:t>0  </a:t>
                      </a:r>
                      <a:endParaRPr lang="en-US"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extLst>
                  <a:ext uri="{0D108BD9-81ED-4DB2-BD59-A6C34878D82A}">
                    <a16:rowId xmlns:a16="http://schemas.microsoft.com/office/drawing/2014/main" val="4221163632"/>
                  </a:ext>
                </a:extLst>
              </a:tr>
              <a:tr h="295817">
                <a:tc>
                  <a:txBody>
                    <a:bodyPr/>
                    <a:lstStyle/>
                    <a:p>
                      <a:pPr algn="ctr" rtl="0" fontAlgn="base"/>
                      <a:r>
                        <a:rPr lang="en-GB" sz="1200" b="1" dirty="0">
                          <a:solidFill>
                            <a:srgbClr val="000000"/>
                          </a:solidFill>
                          <a:effectLst/>
                        </a:rPr>
                        <a:t>DU2  </a:t>
                      </a:r>
                      <a:endParaRPr lang="en-GB" sz="3200" b="1" i="0" dirty="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Trace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0.0009 ± 0.0009  </a:t>
                      </a:r>
                      <a:endParaRPr lang="en-GB"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Trace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0.055± 0.055  </a:t>
                      </a:r>
                      <a:endParaRPr lang="en-GB"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US" sz="1100" b="0">
                          <a:solidFill>
                            <a:srgbClr val="000000"/>
                          </a:solidFill>
                          <a:effectLst/>
                        </a:rPr>
                        <a:t>Trace  </a:t>
                      </a:r>
                      <a:endParaRPr lang="en-US"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US" sz="1100" b="0">
                          <a:solidFill>
                            <a:srgbClr val="000000"/>
                          </a:solidFill>
                          <a:effectLst/>
                        </a:rPr>
                        <a:t>0.0008 ±0.003  </a:t>
                      </a:r>
                      <a:endParaRPr lang="en-US"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extLst>
                  <a:ext uri="{0D108BD9-81ED-4DB2-BD59-A6C34878D82A}">
                    <a16:rowId xmlns:a16="http://schemas.microsoft.com/office/drawing/2014/main" val="3764414935"/>
                  </a:ext>
                </a:extLst>
              </a:tr>
              <a:tr h="295817">
                <a:tc>
                  <a:txBody>
                    <a:bodyPr/>
                    <a:lstStyle/>
                    <a:p>
                      <a:pPr algn="ctr" rtl="0" fontAlgn="base"/>
                      <a:r>
                        <a:rPr lang="en-GB" sz="1200" b="1" dirty="0">
                          <a:solidFill>
                            <a:srgbClr val="000000"/>
                          </a:solidFill>
                          <a:effectLst/>
                        </a:rPr>
                        <a:t>DU3  </a:t>
                      </a:r>
                      <a:endParaRPr lang="en-GB" sz="3200" b="1" i="0" dirty="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Trace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0.11 ± 0.11  </a:t>
                      </a:r>
                      <a:endParaRPr lang="en-GB"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Trace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US" sz="1100" b="0" dirty="0">
                          <a:solidFill>
                            <a:srgbClr val="000000"/>
                          </a:solidFill>
                          <a:effectLst/>
                        </a:rPr>
                        <a:t>Trace  </a:t>
                      </a:r>
                      <a:endParaRPr lang="en-US" sz="2800" b="0" i="0" dirty="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US" sz="1100" b="0">
                          <a:solidFill>
                            <a:srgbClr val="000000"/>
                          </a:solidFill>
                          <a:effectLst/>
                        </a:rPr>
                        <a:t>0  </a:t>
                      </a:r>
                      <a:endParaRPr lang="en-US"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extLst>
                  <a:ext uri="{0D108BD9-81ED-4DB2-BD59-A6C34878D82A}">
                    <a16:rowId xmlns:a16="http://schemas.microsoft.com/office/drawing/2014/main" val="3162314950"/>
                  </a:ext>
                </a:extLst>
              </a:tr>
              <a:tr h="295817">
                <a:tc>
                  <a:txBody>
                    <a:bodyPr/>
                    <a:lstStyle/>
                    <a:p>
                      <a:pPr algn="ctr" rtl="0" fontAlgn="base"/>
                      <a:r>
                        <a:rPr lang="en-GB" sz="1200" b="1" dirty="0">
                          <a:solidFill>
                            <a:srgbClr val="000000"/>
                          </a:solidFill>
                          <a:effectLst/>
                        </a:rPr>
                        <a:t>DU4  </a:t>
                      </a:r>
                      <a:endParaRPr lang="en-GB" sz="3200" b="1" i="0" dirty="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Trace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Trace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US" sz="1100" b="0">
                          <a:solidFill>
                            <a:srgbClr val="000000"/>
                          </a:solidFill>
                          <a:effectLst/>
                        </a:rPr>
                        <a:t>0  </a:t>
                      </a:r>
                      <a:endParaRPr lang="en-US"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US" sz="1100" b="0">
                          <a:solidFill>
                            <a:srgbClr val="000000"/>
                          </a:solidFill>
                          <a:effectLst/>
                        </a:rPr>
                        <a:t>0  </a:t>
                      </a:r>
                      <a:endParaRPr lang="en-US"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extLst>
                  <a:ext uri="{0D108BD9-81ED-4DB2-BD59-A6C34878D82A}">
                    <a16:rowId xmlns:a16="http://schemas.microsoft.com/office/drawing/2014/main" val="322962833"/>
                  </a:ext>
                </a:extLst>
              </a:tr>
              <a:tr h="398216">
                <a:tc>
                  <a:txBody>
                    <a:bodyPr/>
                    <a:lstStyle/>
                    <a:p>
                      <a:pPr algn="ctr" rtl="0" fontAlgn="base"/>
                      <a:r>
                        <a:rPr lang="en-GB" sz="1200" b="1" dirty="0">
                          <a:solidFill>
                            <a:srgbClr val="000000"/>
                          </a:solidFill>
                          <a:effectLst/>
                        </a:rPr>
                        <a:t>DU5  </a:t>
                      </a:r>
                      <a:endParaRPr lang="en-GB" sz="3200" b="1" i="0" dirty="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Trace</a:t>
                      </a:r>
                      <a:r>
                        <a:rPr lang="en-GB" sz="1000" b="0" baseline="30000">
                          <a:solidFill>
                            <a:srgbClr val="000000"/>
                          </a:solidFill>
                          <a:effectLst/>
                        </a:rPr>
                        <a:t> </a:t>
                      </a:r>
                      <a:r>
                        <a:rPr lang="en-GB" sz="1100" b="0">
                          <a:solidFill>
                            <a:srgbClr val="000000"/>
                          </a:solidFill>
                          <a:effectLst/>
                        </a:rPr>
                        <a:t>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0.24 ± 0.24  </a:t>
                      </a:r>
                      <a:endParaRPr lang="en-GB"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0.16 ± 0.48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US" sz="1100" b="0">
                          <a:solidFill>
                            <a:srgbClr val="000000"/>
                          </a:solidFill>
                          <a:effectLst/>
                        </a:rPr>
                        <a:t>0  </a:t>
                      </a:r>
                      <a:endParaRPr lang="en-US"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US" sz="1100" b="0">
                          <a:solidFill>
                            <a:srgbClr val="000000"/>
                          </a:solidFill>
                          <a:effectLst/>
                        </a:rPr>
                        <a:t>0.16 ±0.16  </a:t>
                      </a:r>
                      <a:endParaRPr lang="en-US"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extLst>
                  <a:ext uri="{0D108BD9-81ED-4DB2-BD59-A6C34878D82A}">
                    <a16:rowId xmlns:a16="http://schemas.microsoft.com/office/drawing/2014/main" val="795652662"/>
                  </a:ext>
                </a:extLst>
              </a:tr>
              <a:tr h="295817">
                <a:tc>
                  <a:txBody>
                    <a:bodyPr/>
                    <a:lstStyle/>
                    <a:p>
                      <a:pPr algn="ctr" rtl="0" fontAlgn="base"/>
                      <a:r>
                        <a:rPr lang="en-GB" sz="1200" b="1" dirty="0">
                          <a:solidFill>
                            <a:srgbClr val="000000"/>
                          </a:solidFill>
                          <a:effectLst/>
                        </a:rPr>
                        <a:t>PC1  </a:t>
                      </a:r>
                      <a:endParaRPr lang="en-GB" sz="3200" b="1" i="0" dirty="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Trace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0.002 ± 0.001  </a:t>
                      </a:r>
                      <a:endParaRPr lang="en-GB"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Trace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0.17 ± 0.17  </a:t>
                      </a:r>
                      <a:endParaRPr lang="en-GB"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US" sz="1100" b="0">
                          <a:solidFill>
                            <a:srgbClr val="000000"/>
                          </a:solidFill>
                          <a:effectLst/>
                        </a:rPr>
                        <a:t>Trace  </a:t>
                      </a:r>
                      <a:endParaRPr lang="en-US"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US" sz="1100" b="0">
                          <a:solidFill>
                            <a:srgbClr val="000000"/>
                          </a:solidFill>
                          <a:effectLst/>
                        </a:rPr>
                        <a:t>0  </a:t>
                      </a:r>
                      <a:endParaRPr lang="en-US"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extLst>
                  <a:ext uri="{0D108BD9-81ED-4DB2-BD59-A6C34878D82A}">
                    <a16:rowId xmlns:a16="http://schemas.microsoft.com/office/drawing/2014/main" val="3716232441"/>
                  </a:ext>
                </a:extLst>
              </a:tr>
              <a:tr h="295817">
                <a:tc>
                  <a:txBody>
                    <a:bodyPr/>
                    <a:lstStyle/>
                    <a:p>
                      <a:pPr algn="ctr" rtl="0" fontAlgn="base"/>
                      <a:r>
                        <a:rPr lang="en-GB" sz="1200" b="1" dirty="0">
                          <a:solidFill>
                            <a:srgbClr val="000000"/>
                          </a:solidFill>
                          <a:effectLst/>
                        </a:rPr>
                        <a:t>PC2  </a:t>
                      </a:r>
                      <a:endParaRPr lang="en-GB" sz="3200" b="1" i="0" dirty="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Trace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Trace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US" sz="1100" b="0">
                          <a:solidFill>
                            <a:srgbClr val="000000"/>
                          </a:solidFill>
                          <a:effectLst/>
                        </a:rPr>
                        <a:t>0  </a:t>
                      </a:r>
                      <a:endParaRPr lang="en-US"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US" sz="1100" b="0">
                          <a:solidFill>
                            <a:srgbClr val="000000"/>
                          </a:solidFill>
                          <a:effectLst/>
                        </a:rPr>
                        <a:t>0  </a:t>
                      </a:r>
                      <a:endParaRPr lang="en-US"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extLst>
                  <a:ext uri="{0D108BD9-81ED-4DB2-BD59-A6C34878D82A}">
                    <a16:rowId xmlns:a16="http://schemas.microsoft.com/office/drawing/2014/main" val="3699034199"/>
                  </a:ext>
                </a:extLst>
              </a:tr>
              <a:tr h="295817">
                <a:tc>
                  <a:txBody>
                    <a:bodyPr/>
                    <a:lstStyle/>
                    <a:p>
                      <a:pPr algn="ctr" rtl="0" fontAlgn="base"/>
                      <a:r>
                        <a:rPr lang="en-GB" sz="1200" b="1" dirty="0">
                          <a:solidFill>
                            <a:srgbClr val="000000"/>
                          </a:solidFill>
                          <a:effectLst/>
                        </a:rPr>
                        <a:t>PC3  </a:t>
                      </a:r>
                      <a:endParaRPr lang="en-GB" sz="3200" b="1" i="0" dirty="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Trace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0.0008 ± 0.0008  </a:t>
                      </a:r>
                      <a:endParaRPr lang="en-GB"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Trace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US" sz="1100" b="0">
                          <a:solidFill>
                            <a:srgbClr val="000000"/>
                          </a:solidFill>
                          <a:effectLst/>
                        </a:rPr>
                        <a:t>Trace  </a:t>
                      </a:r>
                      <a:endParaRPr lang="en-US"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US" sz="1100" b="0">
                          <a:solidFill>
                            <a:srgbClr val="000000"/>
                          </a:solidFill>
                          <a:effectLst/>
                        </a:rPr>
                        <a:t>0  </a:t>
                      </a:r>
                      <a:endParaRPr lang="en-US"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extLst>
                  <a:ext uri="{0D108BD9-81ED-4DB2-BD59-A6C34878D82A}">
                    <a16:rowId xmlns:a16="http://schemas.microsoft.com/office/drawing/2014/main" val="817316221"/>
                  </a:ext>
                </a:extLst>
              </a:tr>
              <a:tr h="295817">
                <a:tc>
                  <a:txBody>
                    <a:bodyPr/>
                    <a:lstStyle/>
                    <a:p>
                      <a:pPr algn="ctr" rtl="0" fontAlgn="base"/>
                      <a:r>
                        <a:rPr lang="en-GB" sz="1200" b="1" dirty="0">
                          <a:solidFill>
                            <a:srgbClr val="000000"/>
                          </a:solidFill>
                          <a:effectLst/>
                        </a:rPr>
                        <a:t>Whole area  </a:t>
                      </a:r>
                      <a:endParaRPr lang="en-GB" sz="3200" b="1" i="0" dirty="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dirty="0">
                          <a:solidFill>
                            <a:srgbClr val="000000"/>
                          </a:solidFill>
                          <a:effectLst/>
                        </a:rPr>
                        <a:t>0  </a:t>
                      </a:r>
                      <a:endParaRPr lang="en-GB" sz="2800" b="0" i="0" dirty="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r>
                        <a:rPr lang="en-GB" sz="1100" b="0">
                          <a:solidFill>
                            <a:srgbClr val="000000"/>
                          </a:solidFill>
                          <a:effectLst/>
                        </a:rPr>
                        <a:t>0  </a:t>
                      </a:r>
                      <a:endParaRPr lang="en-GB" sz="2800" b="0" i="0">
                        <a:effectLst/>
                      </a:endParaRPr>
                    </a:p>
                  </a:txBody>
                  <a:tcPr marL="87949" marR="87949" marT="43975" marB="43975"/>
                </a:tc>
                <a:tc>
                  <a:txBody>
                    <a:bodyPr/>
                    <a:lstStyle/>
                    <a:p>
                      <a:pPr algn="ctr" rtl="0" fontAlgn="base"/>
                      <a:r>
                        <a:rPr lang="en-GB" sz="1100" b="0">
                          <a:solidFill>
                            <a:srgbClr val="000000"/>
                          </a:solidFill>
                          <a:effectLst/>
                        </a:rPr>
                        <a:t>0  </a:t>
                      </a:r>
                      <a:endParaRPr lang="en-GB" sz="2800" b="0" i="0">
                        <a:effectLst/>
                      </a:endParaRPr>
                    </a:p>
                  </a:txBody>
                  <a:tcPr marL="87949" marR="87949" marT="43975" marB="43975">
                    <a:lnR w="12700" cap="flat" cmpd="sng" algn="ctr">
                      <a:solidFill>
                        <a:schemeClr val="tx1"/>
                      </a:solidFill>
                      <a:prstDash val="solid"/>
                      <a:round/>
                      <a:headEnd type="none" w="med" len="med"/>
                      <a:tailEnd type="none" w="med" len="med"/>
                    </a:lnR>
                  </a:tcPr>
                </a:tc>
                <a:tc>
                  <a:txBody>
                    <a:bodyPr/>
                    <a:lstStyle/>
                    <a:p>
                      <a:pPr algn="ctr" rtl="0" fontAlgn="base"/>
                      <a:r>
                        <a:rPr lang="en-US" sz="1100" b="0">
                          <a:solidFill>
                            <a:srgbClr val="000000"/>
                          </a:solidFill>
                          <a:effectLst/>
                        </a:rPr>
                        <a:t>0  </a:t>
                      </a:r>
                      <a:endParaRPr lang="en-US" sz="2800" b="0" i="0">
                        <a:effectLst/>
                      </a:endParaRPr>
                    </a:p>
                  </a:txBody>
                  <a:tcPr marL="87949" marR="87949" marT="43975" marB="43975">
                    <a:lnL w="12700" cap="flat" cmpd="sng" algn="ctr">
                      <a:solidFill>
                        <a:schemeClr val="tx1"/>
                      </a:solidFill>
                      <a:prstDash val="solid"/>
                      <a:round/>
                      <a:headEnd type="none" w="med" len="med"/>
                      <a:tailEnd type="none" w="med" len="med"/>
                    </a:lnL>
                  </a:tcPr>
                </a:tc>
                <a:tc>
                  <a:txBody>
                    <a:bodyPr/>
                    <a:lstStyle/>
                    <a:p>
                      <a:pPr algn="ctr" rtl="0" fontAlgn="base">
                        <a:buFont typeface="+mj-lt"/>
                        <a:buNone/>
                      </a:pPr>
                      <a:r>
                        <a:rPr lang="en-GB" sz="1100" b="0" i="0" dirty="0">
                          <a:solidFill>
                            <a:srgbClr val="000000"/>
                          </a:solidFill>
                          <a:effectLst/>
                          <a:latin typeface="+mn-lt"/>
                        </a:rPr>
                        <a:t>0</a:t>
                      </a:r>
                    </a:p>
                  </a:txBody>
                  <a:tcPr marL="87949" marR="87949" marT="43975" marB="43975"/>
                </a:tc>
                <a:tc>
                  <a:txBody>
                    <a:bodyPr/>
                    <a:lstStyle/>
                    <a:p>
                      <a:pPr algn="ctr" rtl="0" fontAlgn="base"/>
                      <a:r>
                        <a:rPr lang="en-GB" sz="1100" b="0" dirty="0">
                          <a:solidFill>
                            <a:srgbClr val="000000"/>
                          </a:solidFill>
                          <a:effectLst/>
                        </a:rPr>
                        <a:t>0  </a:t>
                      </a:r>
                      <a:endParaRPr lang="en-GB" sz="2800" b="0" i="0" dirty="0">
                        <a:effectLst/>
                      </a:endParaRPr>
                    </a:p>
                  </a:txBody>
                  <a:tcPr marL="87949" marR="87949" marT="43975" marB="43975"/>
                </a:tc>
                <a:extLst>
                  <a:ext uri="{0D108BD9-81ED-4DB2-BD59-A6C34878D82A}">
                    <a16:rowId xmlns:a16="http://schemas.microsoft.com/office/drawing/2014/main" val="2958296992"/>
                  </a:ext>
                </a:extLst>
              </a:tr>
            </a:tbl>
          </a:graphicData>
        </a:graphic>
      </p:graphicFrame>
      <p:sp>
        <p:nvSpPr>
          <p:cNvPr id="3" name="TextBox 2">
            <a:extLst>
              <a:ext uri="{FF2B5EF4-FFF2-40B4-BE49-F238E27FC236}">
                <a16:creationId xmlns:a16="http://schemas.microsoft.com/office/drawing/2014/main" id="{104CF016-8B5D-44E2-B7FF-F8681C458B92}"/>
              </a:ext>
            </a:extLst>
          </p:cNvPr>
          <p:cNvSpPr txBox="1"/>
          <p:nvPr/>
        </p:nvSpPr>
        <p:spPr>
          <a:xfrm>
            <a:off x="854765" y="6052930"/>
            <a:ext cx="10436087" cy="369332"/>
          </a:xfrm>
          <a:prstGeom prst="rect">
            <a:avLst/>
          </a:prstGeom>
          <a:noFill/>
        </p:spPr>
        <p:txBody>
          <a:bodyPr wrap="square" rtlCol="0">
            <a:spAutoFit/>
          </a:bodyPr>
          <a:lstStyle/>
          <a:p>
            <a:pPr marL="285750" indent="-285750">
              <a:buFont typeface="Arial" panose="020B0604020202020204" pitchFamily="34" charset="0"/>
              <a:buChar char="•"/>
            </a:pPr>
            <a:r>
              <a:rPr lang="en-GB" dirty="0"/>
              <a:t>RDX was found </a:t>
            </a:r>
            <a:r>
              <a:rPr lang="en-GB" dirty="0" err="1"/>
              <a:t>underneat</a:t>
            </a:r>
            <a:r>
              <a:rPr lang="en-GB" dirty="0"/>
              <a:t> the Arena before the setting up</a:t>
            </a:r>
          </a:p>
        </p:txBody>
      </p:sp>
      <p:sp>
        <p:nvSpPr>
          <p:cNvPr id="5" name="Rectangle 4">
            <a:extLst>
              <a:ext uri="{FF2B5EF4-FFF2-40B4-BE49-F238E27FC236}">
                <a16:creationId xmlns:a16="http://schemas.microsoft.com/office/drawing/2014/main" id="{BD12BF1B-B7B2-473F-ADC6-1B1162216C59}"/>
              </a:ext>
            </a:extLst>
          </p:cNvPr>
          <p:cNvSpPr/>
          <p:nvPr/>
        </p:nvSpPr>
        <p:spPr>
          <a:xfrm>
            <a:off x="731646" y="2554664"/>
            <a:ext cx="10559206" cy="377072"/>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42592721"/>
      </p:ext>
    </p:extLst>
  </p:cSld>
  <p:clrMapOvr>
    <a:masterClrMapping/>
  </p:clrMapOvr>
</p:sld>
</file>

<file path=ppt/theme/theme1.xml><?xml version="1.0" encoding="utf-8"?>
<a:theme xmlns:a="http://schemas.openxmlformats.org/drawingml/2006/main" name="Cranfield Master">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4" id="{6994DBA3-535F-430A-8494-7929C305275A}" vid="{C70E6210-09B4-4712-930C-2CD65C264CE4}"/>
    </a:ext>
  </a:extLst>
</a:theme>
</file>

<file path=ppt/theme/theme2.xml><?xml version="1.0" encoding="utf-8"?>
<a:theme xmlns:a="http://schemas.openxmlformats.org/drawingml/2006/main" name="No Logo Master">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4" id="{6994DBA3-535F-430A-8494-7929C305275A}" vid="{0021BF3C-F0BF-4D89-88B3-FC923E05F1E8}"/>
    </a:ext>
  </a:extLst>
</a:theme>
</file>

<file path=ppt/theme/theme3.xml><?xml version="1.0" encoding="utf-8"?>
<a:theme xmlns:a="http://schemas.openxmlformats.org/drawingml/2006/main" name="Coloured slides">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4" id="{6994DBA3-535F-430A-8494-7929C305275A}" vid="{70839D01-9CDE-4CD9-919B-D29A93E0D8FC}"/>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8FD6B55E92C21B4CB6E510D8EA572678" ma:contentTypeVersion="26940" ma:contentTypeDescription="Create a new document." ma:contentTypeScope="" ma:versionID="edd31c693fe2c7b4da0e47ee2daa985d">
  <xsd:schema xmlns:xsd="http://www.w3.org/2001/XMLSchema" xmlns:xs="http://www.w3.org/2001/XMLSchema" xmlns:p="http://schemas.microsoft.com/office/2006/metadata/properties" xmlns:ns1="http://schemas.microsoft.com/sharepoint/v3" xmlns:ns2="8befa8e6-0c44-4bfe-9779-8d7a84fb3175" xmlns:ns3="b23f4bd6-92e6-49eb-a7e9-323548f63770" targetNamespace="http://schemas.microsoft.com/office/2006/metadata/properties" ma:root="true" ma:fieldsID="a3b4ea3285c5e21e1037aa5aee8eff6b" ns1:_="" ns2:_="" ns3:_="">
    <xsd:import namespace="http://schemas.microsoft.com/sharepoint/v3"/>
    <xsd:import namespace="8befa8e6-0c44-4bfe-9779-8d7a84fb3175"/>
    <xsd:import namespace="b23f4bd6-92e6-49eb-a7e9-323548f63770"/>
    <xsd:element name="properties">
      <xsd:complexType>
        <xsd:sequence>
          <xsd:element name="documentManagement">
            <xsd:complexType>
              <xsd:all>
                <xsd:element ref="ns2:_dlc_DocId" minOccurs="0"/>
                <xsd:element ref="ns2:_dlc_DocIdUrl" minOccurs="0"/>
                <xsd:element ref="ns2:_dlc_DocIdPersistId" minOccurs="0"/>
                <xsd:element ref="ns3:MediaServiceMetadata" minOccurs="0"/>
                <xsd:element ref="ns3:MediaServiceFastMetadata" minOccurs="0"/>
                <xsd:element ref="ns3:MediaServiceDateTaken" minOccurs="0"/>
                <xsd:element ref="ns3:MediaServiceAutoTags" minOccurs="0"/>
                <xsd:element ref="ns3:MediaServiceGenerationTime" minOccurs="0"/>
                <xsd:element ref="ns3:MediaServiceEventHashCode" minOccurs="0"/>
                <xsd:element ref="ns3:MediaServiceAutoKeyPoints" minOccurs="0"/>
                <xsd:element ref="ns3:MediaServiceKeyPoints" minOccurs="0"/>
                <xsd:element ref="ns3:MediaServiceOCR" minOccurs="0"/>
                <xsd:element ref="ns3:MediaServiceLocation" minOccurs="0"/>
                <xsd:element ref="ns2:SharedWithUsers" minOccurs="0"/>
                <xsd:element ref="ns2:SharedWithDetails" minOccurs="0"/>
                <xsd:element ref="ns1:_ip_UnifiedCompliancePolicyProperties" minOccurs="0"/>
                <xsd:element ref="ns1:_ip_UnifiedCompliancePolicyUIAction" minOccurs="0"/>
                <xsd:element ref="ns3:MediaLengthInSeconds" minOccurs="0"/>
                <xsd:element ref="ns3:lcf76f155ced4ddcb4097134ff3c332f" minOccurs="0"/>
                <xsd:element ref="ns2: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3" nillable="true" ma:displayName="Unified Compliance Policy Properties" ma:hidden="true" ma:internalName="_ip_UnifiedCompliancePolicyProperties">
      <xsd:simpleType>
        <xsd:restriction base="dms:Note"/>
      </xsd:simpleType>
    </xsd:element>
    <xsd:element name="_ip_UnifiedCompliancePolicyUIAction" ma:index="24"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befa8e6-0c44-4bfe-9779-8d7a84fb3175"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dexed="true"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element name="TaxCatchAll" ma:index="28" nillable="true" ma:displayName="Taxonomy Catch All Column" ma:hidden="true" ma:list="{4e490a84-a50f-48a3-bfd6-26970d6e8beb}" ma:internalName="TaxCatchAll" ma:showField="CatchAllData" ma:web="8befa8e6-0c44-4bfe-9779-8d7a84fb3175">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b23f4bd6-92e6-49eb-a7e9-323548f63770"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element name="MediaLengthInSeconds" ma:index="25" nillable="true" ma:displayName="Length (seconds)" ma:internalName="MediaLengthInSeconds" ma:readOnly="true">
      <xsd:simpleType>
        <xsd:restriction base="dms:Unknown"/>
      </xsd:simpleType>
    </xsd:element>
    <xsd:element name="lcf76f155ced4ddcb4097134ff3c332f" ma:index="27" nillable="true" ma:taxonomy="true" ma:internalName="lcf76f155ced4ddcb4097134ff3c332f" ma:taxonomyFieldName="MediaServiceImageTags" ma:displayName="Image Tags" ma:readOnly="false" ma:fieldId="{5cf76f15-5ced-4ddc-b409-7134ff3c332f}" ma:taxonomyMulti="true" ma:sspId="4ed3f799-2585-429a-ae92-38aec2d16af3" ma:termSetId="09814cd3-568e-fe90-9814-8d621ff8fb84" ma:anchorId="fba54fb3-c3e1-fe81-a776-ca4b69148c4d" ma:open="tru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lcf76f155ced4ddcb4097134ff3c332f xmlns="b23f4bd6-92e6-49eb-a7e9-323548f63770">
      <Terms xmlns="http://schemas.microsoft.com/office/infopath/2007/PartnerControls"/>
    </lcf76f155ced4ddcb4097134ff3c332f>
    <_ip_UnifiedCompliancePolicyProperties xmlns="http://schemas.microsoft.com/sharepoint/v3" xsi:nil="true"/>
    <TaxCatchAll xmlns="8befa8e6-0c44-4bfe-9779-8d7a84fb3175" xsi:nil="true"/>
    <_dlc_DocId xmlns="8befa8e6-0c44-4bfe-9779-8d7a84fb3175">ZNTPA22U26M5-508161713-236823</_dlc_DocId>
    <_dlc_DocIdUrl xmlns="8befa8e6-0c44-4bfe-9779-8d7a84fb3175">
      <Url>https://cranfield.sharepoint.com/sites/CDSShare/_layouts/15/DocIdRedir.aspx?ID=ZNTPA22U26M5-508161713-236823</Url>
      <Description>ZNTPA22U26M5-508161713-236823</Description>
    </_dlc_DocIdUrl>
  </documentManagement>
</p:properties>
</file>

<file path=customXml/item4.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8F2FDF69-5A1A-4E32-A5EE-49837B61342A}">
  <ds:schemaRefs>
    <ds:schemaRef ds:uri="http://schemas.microsoft.com/sharepoint/v3/contenttype/forms"/>
  </ds:schemaRefs>
</ds:datastoreItem>
</file>

<file path=customXml/itemProps2.xml><?xml version="1.0" encoding="utf-8"?>
<ds:datastoreItem xmlns:ds="http://schemas.openxmlformats.org/officeDocument/2006/customXml" ds:itemID="{9E19623B-6A7D-4D2B-9D06-882F7CD37273}"/>
</file>

<file path=customXml/itemProps3.xml><?xml version="1.0" encoding="utf-8"?>
<ds:datastoreItem xmlns:ds="http://schemas.openxmlformats.org/officeDocument/2006/customXml" ds:itemID="{6429D86A-3AF6-48A4-855F-0A95E6AF055E}">
  <ds:schemaRefs>
    <ds:schemaRef ds:uri="http://www.w3.org/XML/1998/namespace"/>
    <ds:schemaRef ds:uri="http://purl.org/dc/dcmitype/"/>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purl.org/dc/terms/"/>
    <ds:schemaRef ds:uri="http://purl.org/dc/elements/1.1/"/>
  </ds:schemaRefs>
</ds:datastoreItem>
</file>

<file path=customXml/itemProps4.xml><?xml version="1.0" encoding="utf-8"?>
<ds:datastoreItem xmlns:ds="http://schemas.openxmlformats.org/officeDocument/2006/customXml" ds:itemID="{9C6EC812-C691-46AB-8BB5-C2816F13E77E}"/>
</file>

<file path=docProps/app.xml><?xml version="1.0" encoding="utf-8"?>
<Properties xmlns="http://schemas.openxmlformats.org/officeDocument/2006/extended-properties" xmlns:vt="http://schemas.openxmlformats.org/officeDocument/2006/docPropsVTypes">
  <TotalTime>1789</TotalTime>
  <Words>1504</Words>
  <Application>Microsoft Office PowerPoint</Application>
  <PresentationFormat>Widescreen</PresentationFormat>
  <Paragraphs>665</Paragraphs>
  <Slides>22</Slides>
  <Notes>10</Notes>
  <HiddenSlides>0</HiddenSlides>
  <MMClips>1</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22</vt:i4>
      </vt:variant>
    </vt:vector>
  </HeadingPairs>
  <TitlesOfParts>
    <vt:vector size="32" baseType="lpstr">
      <vt:lpstr>Abadi</vt:lpstr>
      <vt:lpstr>Amasis MT Pro Black</vt:lpstr>
      <vt:lpstr>Arial</vt:lpstr>
      <vt:lpstr>Calibri</vt:lpstr>
      <vt:lpstr>Cambria</vt:lpstr>
      <vt:lpstr>Roboto</vt:lpstr>
      <vt:lpstr>Times New Roman</vt:lpstr>
      <vt:lpstr>Cranfield Master</vt:lpstr>
      <vt:lpstr>No Logo Master</vt:lpstr>
      <vt:lpstr>Coloured slides</vt:lpstr>
      <vt:lpstr>PowerPoint Presentation</vt:lpstr>
      <vt:lpstr>PowerPoint Presentation</vt:lpstr>
      <vt:lpstr>PowerPoint Presentation</vt:lpstr>
      <vt:lpstr>PowerPoint Presentation</vt:lpstr>
      <vt:lpstr>Multi-Increment Sampling</vt:lpstr>
      <vt:lpstr>Post-detonation</vt:lpstr>
      <vt:lpstr>Post-detonation</vt:lpstr>
      <vt:lpstr>PowerPoint Presentation</vt:lpstr>
      <vt:lpstr>PowerPoint Presentation</vt:lpstr>
      <vt:lpstr>PowerPoint Presentation</vt:lpstr>
      <vt:lpstr>PowerPoint Presentation</vt:lpstr>
      <vt:lpstr>Results - DNAN collected</vt:lpstr>
      <vt:lpstr>PowerPoint Presentation</vt:lpstr>
      <vt:lpstr>Soil Evaluation - Methodology</vt:lpstr>
      <vt:lpstr>Explosive Recovery </vt:lpstr>
      <vt:lpstr>Chemical Changes</vt:lpstr>
      <vt:lpstr>Biological Changes</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Persico, Federica</dc:creator>
  <cp:lastModifiedBy>Federica Persico</cp:lastModifiedBy>
  <cp:revision>57</cp:revision>
  <dcterms:created xsi:type="dcterms:W3CDTF">2020-06-16T16:01:06Z</dcterms:created>
  <dcterms:modified xsi:type="dcterms:W3CDTF">2022-11-08T16:06:57Z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0x0101008FD6B55E92C21B4CB6E510D8EA572678</vt:lpwstr>
  </property>
  <property fmtid="{D5CDD505-2E9C-101B-9397-08002B2CF9AE}" pid="4" name="_dlc_DocIdItemGuid">
    <vt:lpwstr>1306eab0-f16c-4b69-b332-b54aa835567f</vt:lpwstr>
  </property>
</Properties>
</file>