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18" r:id="rId5"/>
    <p:sldId id="300" r:id="rId6"/>
    <p:sldId id="319" r:id="rId7"/>
    <p:sldId id="326" r:id="rId8"/>
    <p:sldId id="263" r:id="rId9"/>
    <p:sldId id="284" r:id="rId10"/>
    <p:sldId id="311" r:id="rId11"/>
    <p:sldId id="305" r:id="rId12"/>
    <p:sldId id="290" r:id="rId13"/>
    <p:sldId id="291" r:id="rId14"/>
    <p:sldId id="295" r:id="rId15"/>
    <p:sldId id="292" r:id="rId16"/>
    <p:sldId id="322" r:id="rId17"/>
    <p:sldId id="314" r:id="rId18"/>
    <p:sldId id="321" r:id="rId19"/>
    <p:sldId id="293" r:id="rId20"/>
    <p:sldId id="310" r:id="rId21"/>
    <p:sldId id="325" r:id="rId22"/>
    <p:sldId id="330" r:id="rId23"/>
    <p:sldId id="323" r:id="rId24"/>
    <p:sldId id="307" r:id="rId25"/>
    <p:sldId id="308" r:id="rId26"/>
    <p:sldId id="32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5D0DA1-F6D2-453E-B216-A8D21B6DA2FE}" v="18" dt="2021-12-09T09:27:34.6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6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75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Grenyer" userId="7866d4f3-613d-4e0c-9f70-a5dcced092ea" providerId="ADAL" clId="{01112A81-9DBC-4F3B-9CB6-4AE3BD79E270}"/>
    <pc:docChg chg="undo custSel modSld">
      <pc:chgData name="Alex Grenyer" userId="7866d4f3-613d-4e0c-9f70-a5dcced092ea" providerId="ADAL" clId="{01112A81-9DBC-4F3B-9CB6-4AE3BD79E270}" dt="2021-11-23T19:08:38.530" v="43" actId="1076"/>
      <pc:docMkLst>
        <pc:docMk/>
      </pc:docMkLst>
      <pc:sldChg chg="addSp modSp mod">
        <pc:chgData name="Alex Grenyer" userId="7866d4f3-613d-4e0c-9f70-a5dcced092ea" providerId="ADAL" clId="{01112A81-9DBC-4F3B-9CB6-4AE3BD79E270}" dt="2021-11-23T19:08:38.530" v="43" actId="1076"/>
        <pc:sldMkLst>
          <pc:docMk/>
          <pc:sldMk cId="4031026116" sldId="328"/>
        </pc:sldMkLst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7" creationId="{1D28A325-B7C1-4DD0-89DF-8E14A1DBDCF0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8" creationId="{6F5A98E6-B7DE-4734-931C-291C9F492597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9" creationId="{256B2601-3079-414F-8DB0-62390C6B84D4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0" creationId="{6057B379-5AB9-4029-8459-BAB02B3A143F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1" creationId="{7A703DB0-B322-4D73-B3BB-F6CD7429564D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2" creationId="{393F0D87-A608-4CEE-8565-F2FE2499396F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3" creationId="{42D603BA-850C-47EC-8FC3-D94DB2A0DE6D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4" creationId="{5289B05E-340D-4F34-AAB0-51BC981D6754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5" creationId="{E90E92EB-80EF-4002-BF87-3B2BA57A3965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6" creationId="{6D3ECC37-0373-4A97-8E59-A011C6794720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7" creationId="{28A58BDE-8D3E-4C77-A84D-34EC8FA60FEA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8" creationId="{888F53E2-7F9C-4EF0-BA08-7141C32EFDB4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19" creationId="{07212F54-B76E-4A4B-86C9-26D7D0FE8039}"/>
          </ac:spMkLst>
        </pc:spChg>
        <pc:spChg chg="mod">
          <ac:chgData name="Alex Grenyer" userId="7866d4f3-613d-4e0c-9f70-a5dcced092ea" providerId="ADAL" clId="{01112A81-9DBC-4F3B-9CB6-4AE3BD79E270}" dt="2021-11-23T19:08:36.754" v="42" actId="1076"/>
          <ac:spMkLst>
            <pc:docMk/>
            <pc:sldMk cId="4031026116" sldId="328"/>
            <ac:spMk id="20" creationId="{246A4300-224C-4D80-A89D-C5B3A0DCDB8F}"/>
          </ac:spMkLst>
        </pc:spChg>
        <pc:picChg chg="add mod">
          <ac:chgData name="Alex Grenyer" userId="7866d4f3-613d-4e0c-9f70-a5dcced092ea" providerId="ADAL" clId="{01112A81-9DBC-4F3B-9CB6-4AE3BD79E270}" dt="2021-11-23T19:08:38.530" v="43" actId="1076"/>
          <ac:picMkLst>
            <pc:docMk/>
            <pc:sldMk cId="4031026116" sldId="328"/>
            <ac:picMk id="2" creationId="{27212744-5AAF-4244-AB6E-9573B231D0F9}"/>
          </ac:picMkLst>
        </pc:picChg>
        <pc:picChg chg="mod">
          <ac:chgData name="Alex Grenyer" userId="7866d4f3-613d-4e0c-9f70-a5dcced092ea" providerId="ADAL" clId="{01112A81-9DBC-4F3B-9CB6-4AE3BD79E270}" dt="2021-11-23T19:08:36.754" v="42" actId="1076"/>
          <ac:picMkLst>
            <pc:docMk/>
            <pc:sldMk cId="4031026116" sldId="328"/>
            <ac:picMk id="6" creationId="{BEDBF5C9-D2AB-4372-AD2B-8A4DC67D0A40}"/>
          </ac:picMkLst>
        </pc:picChg>
      </pc:sldChg>
    </pc:docChg>
  </pc:docChgLst>
  <pc:docChgLst>
    <pc:chgData name="Alex Grenyer" userId="7866d4f3-613d-4e0c-9f70-a5dcced092ea" providerId="ADAL" clId="{B494BD67-DAF6-45D7-AC88-7577AE0D793B}"/>
    <pc:docChg chg="custSel addSld modSld">
      <pc:chgData name="Alex Grenyer" userId="7866d4f3-613d-4e0c-9f70-a5dcced092ea" providerId="ADAL" clId="{B494BD67-DAF6-45D7-AC88-7577AE0D793B}" dt="2021-11-21T19:19:15.372" v="413" actId="20577"/>
      <pc:docMkLst>
        <pc:docMk/>
      </pc:docMkLst>
      <pc:sldChg chg="addSp delSp modSp mod">
        <pc:chgData name="Alex Grenyer" userId="7866d4f3-613d-4e0c-9f70-a5dcced092ea" providerId="ADAL" clId="{B494BD67-DAF6-45D7-AC88-7577AE0D793B}" dt="2021-11-21T18:56:33.047" v="5" actId="478"/>
        <pc:sldMkLst>
          <pc:docMk/>
          <pc:sldMk cId="1838624987" sldId="292"/>
        </pc:sldMkLst>
        <pc:picChg chg="add del mod">
          <ac:chgData name="Alex Grenyer" userId="7866d4f3-613d-4e0c-9f70-a5dcced092ea" providerId="ADAL" clId="{B494BD67-DAF6-45D7-AC88-7577AE0D793B}" dt="2021-11-21T18:56:33.047" v="5" actId="478"/>
          <ac:picMkLst>
            <pc:docMk/>
            <pc:sldMk cId="1838624987" sldId="292"/>
            <ac:picMk id="6" creationId="{97D40B18-DDB7-45D6-A42F-3603CA811E31}"/>
          </ac:picMkLst>
        </pc:picChg>
      </pc:sldChg>
      <pc:sldChg chg="addSp delSp modSp new mod">
        <pc:chgData name="Alex Grenyer" userId="7866d4f3-613d-4e0c-9f70-a5dcced092ea" providerId="ADAL" clId="{B494BD67-DAF6-45D7-AC88-7577AE0D793B}" dt="2021-11-21T19:19:15.372" v="413" actId="20577"/>
        <pc:sldMkLst>
          <pc:docMk/>
          <pc:sldMk cId="4031026116" sldId="328"/>
        </pc:sldMkLst>
        <pc:spChg chg="add mod">
          <ac:chgData name="Alex Grenyer" userId="7866d4f3-613d-4e0c-9f70-a5dcced092ea" providerId="ADAL" clId="{B494BD67-DAF6-45D7-AC88-7577AE0D793B}" dt="2021-11-21T19:16:36.619" v="39" actId="1035"/>
          <ac:spMkLst>
            <pc:docMk/>
            <pc:sldMk cId="4031026116" sldId="328"/>
            <ac:spMk id="7" creationId="{1D28A325-B7C1-4DD0-89DF-8E14A1DBDCF0}"/>
          </ac:spMkLst>
        </pc:spChg>
        <pc:spChg chg="add mod">
          <ac:chgData name="Alex Grenyer" userId="7866d4f3-613d-4e0c-9f70-a5dcced092ea" providerId="ADAL" clId="{B494BD67-DAF6-45D7-AC88-7577AE0D793B}" dt="2021-11-21T19:16:55.412" v="51" actId="20577"/>
          <ac:spMkLst>
            <pc:docMk/>
            <pc:sldMk cId="4031026116" sldId="328"/>
            <ac:spMk id="8" creationId="{6F5A98E6-B7DE-4734-931C-291C9F492597}"/>
          </ac:spMkLst>
        </pc:spChg>
        <pc:spChg chg="add mod">
          <ac:chgData name="Alex Grenyer" userId="7866d4f3-613d-4e0c-9f70-a5dcced092ea" providerId="ADAL" clId="{B494BD67-DAF6-45D7-AC88-7577AE0D793B}" dt="2021-11-21T19:17:13.588" v="91" actId="20577"/>
          <ac:spMkLst>
            <pc:docMk/>
            <pc:sldMk cId="4031026116" sldId="328"/>
            <ac:spMk id="9" creationId="{256B2601-3079-414F-8DB0-62390C6B84D4}"/>
          </ac:spMkLst>
        </pc:spChg>
        <pc:spChg chg="add mod">
          <ac:chgData name="Alex Grenyer" userId="7866d4f3-613d-4e0c-9f70-a5dcced092ea" providerId="ADAL" clId="{B494BD67-DAF6-45D7-AC88-7577AE0D793B}" dt="2021-11-21T19:17:27.420" v="127" actId="20577"/>
          <ac:spMkLst>
            <pc:docMk/>
            <pc:sldMk cId="4031026116" sldId="328"/>
            <ac:spMk id="10" creationId="{6057B379-5AB9-4029-8459-BAB02B3A143F}"/>
          </ac:spMkLst>
        </pc:spChg>
        <pc:spChg chg="add mod">
          <ac:chgData name="Alex Grenyer" userId="7866d4f3-613d-4e0c-9f70-a5dcced092ea" providerId="ADAL" clId="{B494BD67-DAF6-45D7-AC88-7577AE0D793B}" dt="2021-11-21T19:17:39.460" v="174" actId="20577"/>
          <ac:spMkLst>
            <pc:docMk/>
            <pc:sldMk cId="4031026116" sldId="328"/>
            <ac:spMk id="11" creationId="{7A703DB0-B322-4D73-B3BB-F6CD7429564D}"/>
          </ac:spMkLst>
        </pc:spChg>
        <pc:spChg chg="add mod">
          <ac:chgData name="Alex Grenyer" userId="7866d4f3-613d-4e0c-9f70-a5dcced092ea" providerId="ADAL" clId="{B494BD67-DAF6-45D7-AC88-7577AE0D793B}" dt="2021-11-21T19:17:50.188" v="222" actId="20577"/>
          <ac:spMkLst>
            <pc:docMk/>
            <pc:sldMk cId="4031026116" sldId="328"/>
            <ac:spMk id="12" creationId="{393F0D87-A608-4CEE-8565-F2FE2499396F}"/>
          </ac:spMkLst>
        </pc:spChg>
        <pc:spChg chg="add mod">
          <ac:chgData name="Alex Grenyer" userId="7866d4f3-613d-4e0c-9f70-a5dcced092ea" providerId="ADAL" clId="{B494BD67-DAF6-45D7-AC88-7577AE0D793B}" dt="2021-11-21T19:18:02.396" v="297" actId="20577"/>
          <ac:spMkLst>
            <pc:docMk/>
            <pc:sldMk cId="4031026116" sldId="328"/>
            <ac:spMk id="13" creationId="{42D603BA-850C-47EC-8FC3-D94DB2A0DE6D}"/>
          </ac:spMkLst>
        </pc:spChg>
        <pc:spChg chg="add mod">
          <ac:chgData name="Alex Grenyer" userId="7866d4f3-613d-4e0c-9f70-a5dcced092ea" providerId="ADAL" clId="{B494BD67-DAF6-45D7-AC88-7577AE0D793B}" dt="2021-11-21T19:18:11.460" v="305" actId="20577"/>
          <ac:spMkLst>
            <pc:docMk/>
            <pc:sldMk cId="4031026116" sldId="328"/>
            <ac:spMk id="14" creationId="{5289B05E-340D-4F34-AAB0-51BC981D6754}"/>
          </ac:spMkLst>
        </pc:spChg>
        <pc:spChg chg="add mod">
          <ac:chgData name="Alex Grenyer" userId="7866d4f3-613d-4e0c-9f70-a5dcced092ea" providerId="ADAL" clId="{B494BD67-DAF6-45D7-AC88-7577AE0D793B}" dt="2021-11-21T19:18:26.828" v="310" actId="20577"/>
          <ac:spMkLst>
            <pc:docMk/>
            <pc:sldMk cId="4031026116" sldId="328"/>
            <ac:spMk id="15" creationId="{E90E92EB-80EF-4002-BF87-3B2BA57A3965}"/>
          </ac:spMkLst>
        </pc:spChg>
        <pc:spChg chg="add mod">
          <ac:chgData name="Alex Grenyer" userId="7866d4f3-613d-4e0c-9f70-a5dcced092ea" providerId="ADAL" clId="{B494BD67-DAF6-45D7-AC88-7577AE0D793B}" dt="2021-11-21T19:18:39.779" v="373" actId="20577"/>
          <ac:spMkLst>
            <pc:docMk/>
            <pc:sldMk cId="4031026116" sldId="328"/>
            <ac:spMk id="16" creationId="{6D3ECC37-0373-4A97-8E59-A011C6794720}"/>
          </ac:spMkLst>
        </pc:spChg>
        <pc:spChg chg="add mod">
          <ac:chgData name="Alex Grenyer" userId="7866d4f3-613d-4e0c-9f70-a5dcced092ea" providerId="ADAL" clId="{B494BD67-DAF6-45D7-AC88-7577AE0D793B}" dt="2021-11-21T19:18:51.503" v="384" actId="20577"/>
          <ac:spMkLst>
            <pc:docMk/>
            <pc:sldMk cId="4031026116" sldId="328"/>
            <ac:spMk id="17" creationId="{28A58BDE-8D3E-4C77-A84D-34EC8FA60FEA}"/>
          </ac:spMkLst>
        </pc:spChg>
        <pc:spChg chg="add mod">
          <ac:chgData name="Alex Grenyer" userId="7866d4f3-613d-4e0c-9f70-a5dcced092ea" providerId="ADAL" clId="{B494BD67-DAF6-45D7-AC88-7577AE0D793B}" dt="2021-11-21T19:19:00.268" v="397" actId="20577"/>
          <ac:spMkLst>
            <pc:docMk/>
            <pc:sldMk cId="4031026116" sldId="328"/>
            <ac:spMk id="18" creationId="{888F53E2-7F9C-4EF0-BA08-7141C32EFDB4}"/>
          </ac:spMkLst>
        </pc:spChg>
        <pc:spChg chg="add mod">
          <ac:chgData name="Alex Grenyer" userId="7866d4f3-613d-4e0c-9f70-a5dcced092ea" providerId="ADAL" clId="{B494BD67-DAF6-45D7-AC88-7577AE0D793B}" dt="2021-11-21T19:19:08.877" v="407" actId="20577"/>
          <ac:spMkLst>
            <pc:docMk/>
            <pc:sldMk cId="4031026116" sldId="328"/>
            <ac:spMk id="19" creationId="{07212F54-B76E-4A4B-86C9-26D7D0FE8039}"/>
          </ac:spMkLst>
        </pc:spChg>
        <pc:spChg chg="add mod">
          <ac:chgData name="Alex Grenyer" userId="7866d4f3-613d-4e0c-9f70-a5dcced092ea" providerId="ADAL" clId="{B494BD67-DAF6-45D7-AC88-7577AE0D793B}" dt="2021-11-21T19:19:15.372" v="413" actId="20577"/>
          <ac:spMkLst>
            <pc:docMk/>
            <pc:sldMk cId="4031026116" sldId="328"/>
            <ac:spMk id="20" creationId="{246A4300-224C-4D80-A89D-C5B3A0DCDB8F}"/>
          </ac:spMkLst>
        </pc:spChg>
        <pc:picChg chg="add del mod">
          <ac:chgData name="Alex Grenyer" userId="7866d4f3-613d-4e0c-9f70-a5dcced092ea" providerId="ADAL" clId="{B494BD67-DAF6-45D7-AC88-7577AE0D793B}" dt="2021-11-21T19:14:51.235" v="9" actId="478"/>
          <ac:picMkLst>
            <pc:docMk/>
            <pc:sldMk cId="4031026116" sldId="328"/>
            <ac:picMk id="2" creationId="{5E02248B-50C2-458A-BFA2-C83991061464}"/>
          </ac:picMkLst>
        </pc:picChg>
        <pc:picChg chg="add del mod">
          <ac:chgData name="Alex Grenyer" userId="7866d4f3-613d-4e0c-9f70-a5dcced092ea" providerId="ADAL" clId="{B494BD67-DAF6-45D7-AC88-7577AE0D793B}" dt="2021-11-21T19:15:22.561" v="14" actId="478"/>
          <ac:picMkLst>
            <pc:docMk/>
            <pc:sldMk cId="4031026116" sldId="328"/>
            <ac:picMk id="4" creationId="{FA633BCD-9E96-45E0-83A6-298B19A4632C}"/>
          </ac:picMkLst>
        </pc:picChg>
        <pc:picChg chg="add mod">
          <ac:chgData name="Alex Grenyer" userId="7866d4f3-613d-4e0c-9f70-a5dcced092ea" providerId="ADAL" clId="{B494BD67-DAF6-45D7-AC88-7577AE0D793B}" dt="2021-11-21T19:15:27.454" v="16" actId="1076"/>
          <ac:picMkLst>
            <pc:docMk/>
            <pc:sldMk cId="4031026116" sldId="328"/>
            <ac:picMk id="6" creationId="{BEDBF5C9-D2AB-4372-AD2B-8A4DC67D0A40}"/>
          </ac:picMkLst>
        </pc:picChg>
      </pc:sldChg>
    </pc:docChg>
  </pc:docChgLst>
  <pc:docChgLst>
    <pc:chgData name="Alex Grenyer" userId="7866d4f3-613d-4e0c-9f70-a5dcced092ea" providerId="ADAL" clId="{BD296E1A-561D-4C42-9441-B74EDEFD1441}"/>
    <pc:docChg chg="undo custSel addSld modSld">
      <pc:chgData name="Alex Grenyer" userId="7866d4f3-613d-4e0c-9f70-a5dcced092ea" providerId="ADAL" clId="{BD296E1A-561D-4C42-9441-B74EDEFD1441}" dt="2021-09-05T12:20:35.563" v="36"/>
      <pc:docMkLst>
        <pc:docMk/>
      </pc:docMkLst>
      <pc:sldChg chg="modSp add mod">
        <pc:chgData name="Alex Grenyer" userId="7866d4f3-613d-4e0c-9f70-a5dcced092ea" providerId="ADAL" clId="{BD296E1A-561D-4C42-9441-B74EDEFD1441}" dt="2021-09-05T12:20:09.600" v="33" actId="692"/>
        <pc:sldMkLst>
          <pc:docMk/>
          <pc:sldMk cId="219436634" sldId="326"/>
        </pc:sldMkLst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77" creationId="{AE045F21-B571-46B5-804C-F39BB5994E3D}"/>
          </ac:spMkLst>
        </pc:spChg>
        <pc:spChg chg="mod">
          <ac:chgData name="Alex Grenyer" userId="7866d4f3-613d-4e0c-9f70-a5dcced092ea" providerId="ADAL" clId="{BD296E1A-561D-4C42-9441-B74EDEFD1441}" dt="2021-09-05T12:18:54.859" v="10" actId="207"/>
          <ac:spMkLst>
            <pc:docMk/>
            <pc:sldMk cId="219436634" sldId="326"/>
            <ac:spMk id="78" creationId="{636BE922-E82E-42D3-BF55-2FEC5734DF1A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82" creationId="{AE045F21-B571-46B5-804C-F39BB5994E3D}"/>
          </ac:spMkLst>
        </pc:spChg>
        <pc:spChg chg="mod">
          <ac:chgData name="Alex Grenyer" userId="7866d4f3-613d-4e0c-9f70-a5dcced092ea" providerId="ADAL" clId="{BD296E1A-561D-4C42-9441-B74EDEFD1441}" dt="2021-09-05T12:18:59.577" v="11" actId="207"/>
          <ac:spMkLst>
            <pc:docMk/>
            <pc:sldMk cId="219436634" sldId="326"/>
            <ac:spMk id="83" creationId="{636BE922-E82E-42D3-BF55-2FEC5734DF1A}"/>
          </ac:spMkLst>
        </pc:spChg>
        <pc:spChg chg="mod">
          <ac:chgData name="Alex Grenyer" userId="7866d4f3-613d-4e0c-9f70-a5dcced092ea" providerId="ADAL" clId="{BD296E1A-561D-4C42-9441-B74EDEFD1441}" dt="2021-09-05T12:17:58.809" v="6" actId="207"/>
          <ac:spMkLst>
            <pc:docMk/>
            <pc:sldMk cId="219436634" sldId="326"/>
            <ac:spMk id="179" creationId="{B5EC5F82-5E1F-4503-98B9-489BA3B4A6C2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193" creationId="{E4691FAB-1236-4AB5-9A42-894E9AC4E661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196" creationId="{DD58F7BC-FE75-4FAD-9F69-B3BBFD717570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198" creationId="{2B62763E-C9FB-4BCD-BAA2-201A399FCFA5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199" creationId="{517E6CC5-F7D4-4946-90E0-3CA0762CB36B}"/>
          </ac:spMkLst>
        </pc:spChg>
        <pc:spChg chg="mod">
          <ac:chgData name="Alex Grenyer" userId="7866d4f3-613d-4e0c-9f70-a5dcced092ea" providerId="ADAL" clId="{BD296E1A-561D-4C42-9441-B74EDEFD1441}" dt="2021-09-05T12:18:20.491" v="7" actId="207"/>
          <ac:spMkLst>
            <pc:docMk/>
            <pc:sldMk cId="219436634" sldId="326"/>
            <ac:spMk id="211" creationId="{00EF7220-C122-47D6-9373-3768B952760D}"/>
          </ac:spMkLst>
        </pc:spChg>
        <pc:picChg chg="mod">
          <ac:chgData name="Alex Grenyer" userId="7866d4f3-613d-4e0c-9f70-a5dcced092ea" providerId="ADAL" clId="{BD296E1A-561D-4C42-9441-B74EDEFD1441}" dt="2021-09-05T12:19:41.901" v="32" actId="1036"/>
          <ac:picMkLst>
            <pc:docMk/>
            <pc:sldMk cId="219436634" sldId="326"/>
            <ac:picMk id="7" creationId="{00000000-0000-0000-0000-000000000000}"/>
          </ac:picMkLst>
        </pc:picChg>
        <pc:picChg chg="mod">
          <ac:chgData name="Alex Grenyer" userId="7866d4f3-613d-4e0c-9f70-a5dcced092ea" providerId="ADAL" clId="{BD296E1A-561D-4C42-9441-B74EDEFD1441}" dt="2021-09-05T12:19:35.897" v="24" actId="1037"/>
          <ac:picMkLst>
            <pc:docMk/>
            <pc:sldMk cId="219436634" sldId="326"/>
            <ac:picMk id="8" creationId="{00000000-0000-0000-0000-000000000000}"/>
          </ac:picMkLst>
        </pc:picChg>
        <pc:cxnChg chg="mod">
          <ac:chgData name="Alex Grenyer" userId="7866d4f3-613d-4e0c-9f70-a5dcced092ea" providerId="ADAL" clId="{BD296E1A-561D-4C42-9441-B74EDEFD1441}" dt="2021-09-05T12:20:09.600" v="33" actId="692"/>
          <ac:cxnSpMkLst>
            <pc:docMk/>
            <pc:sldMk cId="219436634" sldId="326"/>
            <ac:cxnSpMk id="214" creationId="{D815A108-7BD0-4EF1-8CAE-1C5AF3892DF5}"/>
          </ac:cxnSpMkLst>
        </pc:cxnChg>
      </pc:sldChg>
      <pc:sldChg chg="addSp delSp new mod">
        <pc:chgData name="Alex Grenyer" userId="7866d4f3-613d-4e0c-9f70-a5dcced092ea" providerId="ADAL" clId="{BD296E1A-561D-4C42-9441-B74EDEFD1441}" dt="2021-09-05T12:20:35.563" v="36"/>
        <pc:sldMkLst>
          <pc:docMk/>
          <pc:sldMk cId="3725203462" sldId="327"/>
        </pc:sldMkLst>
        <pc:spChg chg="del">
          <ac:chgData name="Alex Grenyer" userId="7866d4f3-613d-4e0c-9f70-a5dcced092ea" providerId="ADAL" clId="{BD296E1A-561D-4C42-9441-B74EDEFD1441}" dt="2021-09-05T12:20:33.841" v="35" actId="478"/>
          <ac:spMkLst>
            <pc:docMk/>
            <pc:sldMk cId="3725203462" sldId="327"/>
            <ac:spMk id="3" creationId="{493CEA0E-8271-4BEF-8A9F-97935270E9EA}"/>
          </ac:spMkLst>
        </pc:spChg>
        <pc:picChg chg="add">
          <ac:chgData name="Alex Grenyer" userId="7866d4f3-613d-4e0c-9f70-a5dcced092ea" providerId="ADAL" clId="{BD296E1A-561D-4C42-9441-B74EDEFD1441}" dt="2021-09-05T12:20:35.563" v="36"/>
          <ac:picMkLst>
            <pc:docMk/>
            <pc:sldMk cId="3725203462" sldId="327"/>
            <ac:picMk id="4" creationId="{3EFB5822-A06F-4817-87B7-1909EE5B84AC}"/>
          </ac:picMkLst>
        </pc:picChg>
      </pc:sldChg>
    </pc:docChg>
  </pc:docChgLst>
  <pc:docChgLst>
    <pc:chgData name="Alex Grenyer" userId="7866d4f3-613d-4e0c-9f70-a5dcced092ea" providerId="ADAL" clId="{245D0DA1-F6D2-453E-B216-A8D21B6DA2FE}"/>
    <pc:docChg chg="undo custSel addSld delSld modSld">
      <pc:chgData name="Alex Grenyer" userId="7866d4f3-613d-4e0c-9f70-a5dcced092ea" providerId="ADAL" clId="{245D0DA1-F6D2-453E-B216-A8D21B6DA2FE}" dt="2021-12-09T09:27:36.109" v="535" actId="1076"/>
      <pc:docMkLst>
        <pc:docMk/>
      </pc:docMkLst>
      <pc:sldChg chg="new del">
        <pc:chgData name="Alex Grenyer" userId="7866d4f3-613d-4e0c-9f70-a5dcced092ea" providerId="ADAL" clId="{245D0DA1-F6D2-453E-B216-A8D21B6DA2FE}" dt="2021-12-09T09:06:08.012" v="3" actId="47"/>
        <pc:sldMkLst>
          <pc:docMk/>
          <pc:sldMk cId="61391394" sldId="328"/>
        </pc:sldMkLst>
      </pc:sldChg>
      <pc:sldChg chg="del">
        <pc:chgData name="Alex Grenyer" userId="7866d4f3-613d-4e0c-9f70-a5dcced092ea" providerId="ADAL" clId="{245D0DA1-F6D2-453E-B216-A8D21B6DA2FE}" dt="2021-12-09T09:05:58.530" v="0" actId="2696"/>
        <pc:sldMkLst>
          <pc:docMk/>
          <pc:sldMk cId="4031026116" sldId="328"/>
        </pc:sldMkLst>
      </pc:sldChg>
      <pc:sldChg chg="addSp delSp modSp add mod">
        <pc:chgData name="Alex Grenyer" userId="7866d4f3-613d-4e0c-9f70-a5dcced092ea" providerId="ADAL" clId="{245D0DA1-F6D2-453E-B216-A8D21B6DA2FE}" dt="2021-12-09T09:27:36.109" v="535" actId="1076"/>
        <pc:sldMkLst>
          <pc:docMk/>
          <pc:sldMk cId="560069831" sldId="329"/>
        </pc:sldMkLst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7" creationId="{1D28A325-B7C1-4DD0-89DF-8E14A1DBDCF0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8" creationId="{6F5A98E6-B7DE-4734-931C-291C9F492597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9" creationId="{256B2601-3079-414F-8DB0-62390C6B84D4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0" creationId="{6057B379-5AB9-4029-8459-BAB02B3A143F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1" creationId="{7A703DB0-B322-4D73-B3BB-F6CD7429564D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2" creationId="{393F0D87-A608-4CEE-8565-F2FE2499396F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3" creationId="{42D603BA-850C-47EC-8FC3-D94DB2A0DE6D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4" creationId="{5289B05E-340D-4F34-AAB0-51BC981D6754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5" creationId="{E90E92EB-80EF-4002-BF87-3B2BA57A3965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6" creationId="{6D3ECC37-0373-4A97-8E59-A011C6794720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7" creationId="{28A58BDE-8D3E-4C77-A84D-34EC8FA60FEA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8" creationId="{888F53E2-7F9C-4EF0-BA08-7141C32EFDB4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19" creationId="{07212F54-B76E-4A4B-86C9-26D7D0FE8039}"/>
          </ac:spMkLst>
        </pc:spChg>
        <pc:spChg chg="mod">
          <ac:chgData name="Alex Grenyer" userId="7866d4f3-613d-4e0c-9f70-a5dcced092ea" providerId="ADAL" clId="{245D0DA1-F6D2-453E-B216-A8D21B6DA2FE}" dt="2021-12-09T09:16:40.473" v="306" actId="242"/>
          <ac:spMkLst>
            <pc:docMk/>
            <pc:sldMk cId="560069831" sldId="329"/>
            <ac:spMk id="20" creationId="{246A4300-224C-4D80-A89D-C5B3A0DCDB8F}"/>
          </ac:spMkLst>
        </pc:spChg>
        <pc:spChg chg="add mod">
          <ac:chgData name="Alex Grenyer" userId="7866d4f3-613d-4e0c-9f70-a5dcced092ea" providerId="ADAL" clId="{245D0DA1-F6D2-453E-B216-A8D21B6DA2FE}" dt="2021-12-09T09:27:23.016" v="532" actId="1037"/>
          <ac:spMkLst>
            <pc:docMk/>
            <pc:sldMk cId="560069831" sldId="329"/>
            <ac:spMk id="21" creationId="{C19A01F4-1A2B-4F3D-9C60-6F15F857AEE6}"/>
          </ac:spMkLst>
        </pc:spChg>
        <pc:spChg chg="add mod">
          <ac:chgData name="Alex Grenyer" userId="7866d4f3-613d-4e0c-9f70-a5dcced092ea" providerId="ADAL" clId="{245D0DA1-F6D2-453E-B216-A8D21B6DA2FE}" dt="2021-12-09T09:27:08.574" v="522" actId="255"/>
          <ac:spMkLst>
            <pc:docMk/>
            <pc:sldMk cId="560069831" sldId="329"/>
            <ac:spMk id="22" creationId="{3284481B-3DEE-4EF4-AF45-0EF34065BD44}"/>
          </ac:spMkLst>
        </pc:spChg>
        <pc:spChg chg="add mod">
          <ac:chgData name="Alex Grenyer" userId="7866d4f3-613d-4e0c-9f70-a5dcced092ea" providerId="ADAL" clId="{245D0DA1-F6D2-453E-B216-A8D21B6DA2FE}" dt="2021-12-09T09:17:13.431" v="317" actId="1038"/>
          <ac:spMkLst>
            <pc:docMk/>
            <pc:sldMk cId="560069831" sldId="329"/>
            <ac:spMk id="23" creationId="{B6BA9D5E-D358-48E0-B05B-C8D542C365E9}"/>
          </ac:spMkLst>
        </pc:spChg>
        <pc:spChg chg="add mod">
          <ac:chgData name="Alex Grenyer" userId="7866d4f3-613d-4e0c-9f70-a5dcced092ea" providerId="ADAL" clId="{245D0DA1-F6D2-453E-B216-A8D21B6DA2FE}" dt="2021-12-09T09:17:13.431" v="317" actId="1038"/>
          <ac:spMkLst>
            <pc:docMk/>
            <pc:sldMk cId="560069831" sldId="329"/>
            <ac:spMk id="24" creationId="{123050DD-10DD-4BEC-8659-494B255D3FAB}"/>
          </ac:spMkLst>
        </pc:spChg>
        <pc:spChg chg="add mod">
          <ac:chgData name="Alex Grenyer" userId="7866d4f3-613d-4e0c-9f70-a5dcced092ea" providerId="ADAL" clId="{245D0DA1-F6D2-453E-B216-A8D21B6DA2FE}" dt="2021-12-09T09:17:13.431" v="317" actId="1038"/>
          <ac:spMkLst>
            <pc:docMk/>
            <pc:sldMk cId="560069831" sldId="329"/>
            <ac:spMk id="25" creationId="{E20399A7-FA4D-44A6-806E-AE1D8EA2782F}"/>
          </ac:spMkLst>
        </pc:spChg>
        <pc:spChg chg="add mod">
          <ac:chgData name="Alex Grenyer" userId="7866d4f3-613d-4e0c-9f70-a5dcced092ea" providerId="ADAL" clId="{245D0DA1-F6D2-453E-B216-A8D21B6DA2FE}" dt="2021-12-09T09:17:13.431" v="317" actId="1038"/>
          <ac:spMkLst>
            <pc:docMk/>
            <pc:sldMk cId="560069831" sldId="329"/>
            <ac:spMk id="26" creationId="{35FD3B64-186B-4B11-972F-1D34C4C68266}"/>
          </ac:spMkLst>
        </pc:spChg>
        <pc:spChg chg="add mod">
          <ac:chgData name="Alex Grenyer" userId="7866d4f3-613d-4e0c-9f70-a5dcced092ea" providerId="ADAL" clId="{245D0DA1-F6D2-453E-B216-A8D21B6DA2FE}" dt="2021-12-09T09:25:56.304" v="514" actId="14100"/>
          <ac:spMkLst>
            <pc:docMk/>
            <pc:sldMk cId="560069831" sldId="329"/>
            <ac:spMk id="27" creationId="{0A20EF58-6560-4C6B-8B22-004A503B6430}"/>
          </ac:spMkLst>
        </pc:spChg>
        <pc:spChg chg="add mod">
          <ac:chgData name="Alex Grenyer" userId="7866d4f3-613d-4e0c-9f70-a5dcced092ea" providerId="ADAL" clId="{245D0DA1-F6D2-453E-B216-A8D21B6DA2FE}" dt="2021-12-09T09:25:50.999" v="513" actId="14100"/>
          <ac:spMkLst>
            <pc:docMk/>
            <pc:sldMk cId="560069831" sldId="329"/>
            <ac:spMk id="28" creationId="{BB21F37B-AE06-4B79-BFFB-6EAE8321633A}"/>
          </ac:spMkLst>
        </pc:spChg>
        <pc:spChg chg="add mod">
          <ac:chgData name="Alex Grenyer" userId="7866d4f3-613d-4e0c-9f70-a5dcced092ea" providerId="ADAL" clId="{245D0DA1-F6D2-453E-B216-A8D21B6DA2FE}" dt="2021-12-09T09:26:07.398" v="517" actId="14100"/>
          <ac:spMkLst>
            <pc:docMk/>
            <pc:sldMk cId="560069831" sldId="329"/>
            <ac:spMk id="29" creationId="{44200C0A-78AD-45D2-A1CD-112C8589151A}"/>
          </ac:spMkLst>
        </pc:spChg>
        <pc:spChg chg="add mod">
          <ac:chgData name="Alex Grenyer" userId="7866d4f3-613d-4e0c-9f70-a5dcced092ea" providerId="ADAL" clId="{245D0DA1-F6D2-453E-B216-A8D21B6DA2FE}" dt="2021-12-09T09:26:10.454" v="518" actId="14100"/>
          <ac:spMkLst>
            <pc:docMk/>
            <pc:sldMk cId="560069831" sldId="329"/>
            <ac:spMk id="30" creationId="{6CAFBB24-6F51-40FB-B1DC-0D34D258E049}"/>
          </ac:spMkLst>
        </pc:spChg>
        <pc:spChg chg="add mod">
          <ac:chgData name="Alex Grenyer" userId="7866d4f3-613d-4e0c-9f70-a5dcced092ea" providerId="ADAL" clId="{245D0DA1-F6D2-453E-B216-A8D21B6DA2FE}" dt="2021-12-09T09:14:15.294" v="304" actId="1036"/>
          <ac:spMkLst>
            <pc:docMk/>
            <pc:sldMk cId="560069831" sldId="329"/>
            <ac:spMk id="31" creationId="{20520C9D-5FCD-4410-A814-B8974FFA424A}"/>
          </ac:spMkLst>
        </pc:spChg>
        <pc:spChg chg="add del mod">
          <ac:chgData name="Alex Grenyer" userId="7866d4f3-613d-4e0c-9f70-a5dcced092ea" providerId="ADAL" clId="{245D0DA1-F6D2-453E-B216-A8D21B6DA2FE}" dt="2021-12-09T09:25:41.395" v="512" actId="1076"/>
          <ac:spMkLst>
            <pc:docMk/>
            <pc:sldMk cId="560069831" sldId="329"/>
            <ac:spMk id="32" creationId="{A33D552F-670A-4F7D-BC6E-6E0A97F0F443}"/>
          </ac:spMkLst>
        </pc:spChg>
        <pc:spChg chg="add del mod">
          <ac:chgData name="Alex Grenyer" userId="7866d4f3-613d-4e0c-9f70-a5dcced092ea" providerId="ADAL" clId="{245D0DA1-F6D2-453E-B216-A8D21B6DA2FE}" dt="2021-12-09T09:25:36.479" v="511" actId="478"/>
          <ac:spMkLst>
            <pc:docMk/>
            <pc:sldMk cId="560069831" sldId="329"/>
            <ac:spMk id="33" creationId="{F450E6B9-99F3-4C05-BD04-309B90A6A052}"/>
          </ac:spMkLst>
        </pc:spChg>
        <pc:spChg chg="add del mod">
          <ac:chgData name="Alex Grenyer" userId="7866d4f3-613d-4e0c-9f70-a5dcced092ea" providerId="ADAL" clId="{245D0DA1-F6D2-453E-B216-A8D21B6DA2FE}" dt="2021-12-09T09:25:19.311" v="510" actId="478"/>
          <ac:spMkLst>
            <pc:docMk/>
            <pc:sldMk cId="560069831" sldId="329"/>
            <ac:spMk id="34" creationId="{90D29FAB-CE26-450C-B699-745295DD8ECC}"/>
          </ac:spMkLst>
        </pc:spChg>
        <pc:spChg chg="add del mod">
          <ac:chgData name="Alex Grenyer" userId="7866d4f3-613d-4e0c-9f70-a5dcced092ea" providerId="ADAL" clId="{245D0DA1-F6D2-453E-B216-A8D21B6DA2FE}" dt="2021-12-09T09:25:19.311" v="510" actId="478"/>
          <ac:spMkLst>
            <pc:docMk/>
            <pc:sldMk cId="560069831" sldId="329"/>
            <ac:spMk id="35" creationId="{76FA97E6-F37A-4192-B877-F0D5EA3FC8AA}"/>
          </ac:spMkLst>
        </pc:spChg>
        <pc:picChg chg="del">
          <ac:chgData name="Alex Grenyer" userId="7866d4f3-613d-4e0c-9f70-a5dcced092ea" providerId="ADAL" clId="{245D0DA1-F6D2-453E-B216-A8D21B6DA2FE}" dt="2021-12-09T09:26:19.662" v="519" actId="478"/>
          <ac:picMkLst>
            <pc:docMk/>
            <pc:sldMk cId="560069831" sldId="329"/>
            <ac:picMk id="2" creationId="{27212744-5AAF-4244-AB6E-9573B231D0F9}"/>
          </ac:picMkLst>
        </pc:picChg>
        <pc:picChg chg="add del mod">
          <ac:chgData name="Alex Grenyer" userId="7866d4f3-613d-4e0c-9f70-a5dcced092ea" providerId="ADAL" clId="{245D0DA1-F6D2-453E-B216-A8D21B6DA2FE}" dt="2021-12-09T09:27:33.535" v="533" actId="478"/>
          <ac:picMkLst>
            <pc:docMk/>
            <pc:sldMk cId="560069831" sldId="329"/>
            <ac:picMk id="5" creationId="{E45CA421-6B19-45A9-BA84-84CB2A0CB122}"/>
          </ac:picMkLst>
        </pc:picChg>
        <pc:picChg chg="mod">
          <ac:chgData name="Alex Grenyer" userId="7866d4f3-613d-4e0c-9f70-a5dcced092ea" providerId="ADAL" clId="{245D0DA1-F6D2-453E-B216-A8D21B6DA2FE}" dt="2021-12-09T09:24:47.273" v="503" actId="1076"/>
          <ac:picMkLst>
            <pc:docMk/>
            <pc:sldMk cId="560069831" sldId="329"/>
            <ac:picMk id="6" creationId="{BEDBF5C9-D2AB-4372-AD2B-8A4DC67D0A40}"/>
          </ac:picMkLst>
        </pc:picChg>
        <pc:picChg chg="add mod">
          <ac:chgData name="Alex Grenyer" userId="7866d4f3-613d-4e0c-9f70-a5dcced092ea" providerId="ADAL" clId="{245D0DA1-F6D2-453E-B216-A8D21B6DA2FE}" dt="2021-12-09T09:27:36.109" v="535" actId="1076"/>
          <ac:picMkLst>
            <pc:docMk/>
            <pc:sldMk cId="560069831" sldId="329"/>
            <ac:picMk id="36" creationId="{B985FBB8-87A9-438A-B6BD-7EDAC0E16CA1}"/>
          </ac:picMkLst>
        </pc:picChg>
      </pc:sldChg>
    </pc:docChg>
  </pc:docChgLst>
  <pc:docChgLst>
    <pc:chgData name="Alex Grenyer" userId="7866d4f3-613d-4e0c-9f70-a5dcced092ea" providerId="ADAL" clId="{F00C9314-0991-4659-AC5A-26C6908AA1E7}"/>
    <pc:docChg chg="custSel addSld modSld">
      <pc:chgData name="Alex Grenyer" userId="7866d4f3-613d-4e0c-9f70-a5dcced092ea" providerId="ADAL" clId="{F00C9314-0991-4659-AC5A-26C6908AA1E7}" dt="2021-07-21T10:47:34.482" v="88" actId="1076"/>
      <pc:docMkLst>
        <pc:docMk/>
      </pc:docMkLst>
      <pc:sldChg chg="addSp delSp modSp mod">
        <pc:chgData name="Alex Grenyer" userId="7866d4f3-613d-4e0c-9f70-a5dcced092ea" providerId="ADAL" clId="{F00C9314-0991-4659-AC5A-26C6908AA1E7}" dt="2021-07-21T10:38:26.166" v="39" actId="1076"/>
        <pc:sldMkLst>
          <pc:docMk/>
          <pc:sldMk cId="116240524" sldId="313"/>
        </pc:sldMkLst>
        <pc:spChg chg="add mod">
          <ac:chgData name="Alex Grenyer" userId="7866d4f3-613d-4e0c-9f70-a5dcced092ea" providerId="ADAL" clId="{F00C9314-0991-4659-AC5A-26C6908AA1E7}" dt="2021-07-21T10:38:26.166" v="39" actId="1076"/>
          <ac:spMkLst>
            <pc:docMk/>
            <pc:sldMk cId="116240524" sldId="313"/>
            <ac:spMk id="13" creationId="{6CC8C074-567C-427B-8FD2-19C8570F77EF}"/>
          </ac:spMkLst>
        </pc:spChg>
        <pc:spChg chg="add mod">
          <ac:chgData name="Alex Grenyer" userId="7866d4f3-613d-4e0c-9f70-a5dcced092ea" providerId="ADAL" clId="{F00C9314-0991-4659-AC5A-26C6908AA1E7}" dt="2021-07-21T10:38:26.166" v="39" actId="1076"/>
          <ac:spMkLst>
            <pc:docMk/>
            <pc:sldMk cId="116240524" sldId="313"/>
            <ac:spMk id="14" creationId="{463E61E7-F21D-4FD4-A58B-68D2A81FB3B9}"/>
          </ac:spMkLst>
        </pc:spChg>
        <pc:picChg chg="add del mod">
          <ac:chgData name="Alex Grenyer" userId="7866d4f3-613d-4e0c-9f70-a5dcced092ea" providerId="ADAL" clId="{F00C9314-0991-4659-AC5A-26C6908AA1E7}" dt="2021-07-21T10:37:49.027" v="34"/>
          <ac:picMkLst>
            <pc:docMk/>
            <pc:sldMk cId="116240524" sldId="313"/>
            <ac:picMk id="12" creationId="{127FD63C-1806-49BB-A88B-D93FD614351D}"/>
          </ac:picMkLst>
        </pc:picChg>
      </pc:sldChg>
      <pc:sldChg chg="addSp modSp mod">
        <pc:chgData name="Alex Grenyer" userId="7866d4f3-613d-4e0c-9f70-a5dcced092ea" providerId="ADAL" clId="{F00C9314-0991-4659-AC5A-26C6908AA1E7}" dt="2021-07-21T10:42:38.227" v="77" actId="1076"/>
        <pc:sldMkLst>
          <pc:docMk/>
          <pc:sldMk cId="724610605" sldId="314"/>
        </pc:sldMkLst>
        <pc:spChg chg="add mod">
          <ac:chgData name="Alex Grenyer" userId="7866d4f3-613d-4e0c-9f70-a5dcced092ea" providerId="ADAL" clId="{F00C9314-0991-4659-AC5A-26C6908AA1E7}" dt="2021-07-21T10:42:17.930" v="64" actId="1037"/>
          <ac:spMkLst>
            <pc:docMk/>
            <pc:sldMk cId="724610605" sldId="314"/>
            <ac:spMk id="7" creationId="{470F517A-F257-4A85-82E3-6B0FA9D4AF13}"/>
          </ac:spMkLst>
        </pc:spChg>
        <pc:spChg chg="add mod">
          <ac:chgData name="Alex Grenyer" userId="7866d4f3-613d-4e0c-9f70-a5dcced092ea" providerId="ADAL" clId="{F00C9314-0991-4659-AC5A-26C6908AA1E7}" dt="2021-07-21T10:41:49.318" v="52" actId="1076"/>
          <ac:spMkLst>
            <pc:docMk/>
            <pc:sldMk cId="724610605" sldId="314"/>
            <ac:spMk id="8" creationId="{DA31580D-29D2-4C73-881F-FBE40F95CA74}"/>
          </ac:spMkLst>
        </pc:spChg>
        <pc:spChg chg="add mod">
          <ac:chgData name="Alex Grenyer" userId="7866d4f3-613d-4e0c-9f70-a5dcced092ea" providerId="ADAL" clId="{F00C9314-0991-4659-AC5A-26C6908AA1E7}" dt="2021-07-21T10:42:38.227" v="77" actId="1076"/>
          <ac:spMkLst>
            <pc:docMk/>
            <pc:sldMk cId="724610605" sldId="314"/>
            <ac:spMk id="10" creationId="{7C9EEF3C-4671-4B54-A434-343FF65446B7}"/>
          </ac:spMkLst>
        </pc:spChg>
        <pc:picChg chg="add mod">
          <ac:chgData name="Alex Grenyer" userId="7866d4f3-613d-4e0c-9f70-a5dcced092ea" providerId="ADAL" clId="{F00C9314-0991-4659-AC5A-26C6908AA1E7}" dt="2021-07-21T10:42:28.515" v="67" actId="1076"/>
          <ac:picMkLst>
            <pc:docMk/>
            <pc:sldMk cId="724610605" sldId="314"/>
            <ac:picMk id="9" creationId="{39A13DB9-4FD6-4328-BFA8-B5214E54087A}"/>
          </ac:picMkLst>
        </pc:picChg>
      </pc:sldChg>
      <pc:sldChg chg="addSp modSp mod">
        <pc:chgData name="Alex Grenyer" userId="7866d4f3-613d-4e0c-9f70-a5dcced092ea" providerId="ADAL" clId="{F00C9314-0991-4659-AC5A-26C6908AA1E7}" dt="2021-07-21T10:36:15.753" v="30" actId="1076"/>
        <pc:sldMkLst>
          <pc:docMk/>
          <pc:sldMk cId="2987699532" sldId="315"/>
        </pc:sldMkLst>
        <pc:spChg chg="add mod">
          <ac:chgData name="Alex Grenyer" userId="7866d4f3-613d-4e0c-9f70-a5dcced092ea" providerId="ADAL" clId="{F00C9314-0991-4659-AC5A-26C6908AA1E7}" dt="2021-07-21T10:36:15.753" v="30" actId="1076"/>
          <ac:spMkLst>
            <pc:docMk/>
            <pc:sldMk cId="2987699532" sldId="315"/>
            <ac:spMk id="10" creationId="{C43C5004-6B27-4076-9CAB-0DEF6322EBD0}"/>
          </ac:spMkLst>
        </pc:spChg>
        <pc:spChg chg="add mod">
          <ac:chgData name="Alex Grenyer" userId="7866d4f3-613d-4e0c-9f70-a5dcced092ea" providerId="ADAL" clId="{F00C9314-0991-4659-AC5A-26C6908AA1E7}" dt="2021-07-21T10:36:10.964" v="29" actId="1076"/>
          <ac:spMkLst>
            <pc:docMk/>
            <pc:sldMk cId="2987699532" sldId="315"/>
            <ac:spMk id="11" creationId="{BE3334FD-7B5C-4379-B8C4-C2F6501F4D47}"/>
          </ac:spMkLst>
        </pc:spChg>
      </pc:sldChg>
      <pc:sldChg chg="addSp modSp mod">
        <pc:chgData name="Alex Grenyer" userId="7866d4f3-613d-4e0c-9f70-a5dcced092ea" providerId="ADAL" clId="{F00C9314-0991-4659-AC5A-26C6908AA1E7}" dt="2021-07-21T10:34:20.922" v="25" actId="403"/>
        <pc:sldMkLst>
          <pc:docMk/>
          <pc:sldMk cId="3066489243" sldId="317"/>
        </pc:sldMkLst>
        <pc:spChg chg="add mod">
          <ac:chgData name="Alex Grenyer" userId="7866d4f3-613d-4e0c-9f70-a5dcced092ea" providerId="ADAL" clId="{F00C9314-0991-4659-AC5A-26C6908AA1E7}" dt="2021-07-21T10:34:20.922" v="25" actId="403"/>
          <ac:spMkLst>
            <pc:docMk/>
            <pc:sldMk cId="3066489243" sldId="317"/>
            <ac:spMk id="2" creationId="{3E0C442D-AC0F-466A-82CC-796B448B64EB}"/>
          </ac:spMkLst>
        </pc:spChg>
        <pc:spChg chg="add mod">
          <ac:chgData name="Alex Grenyer" userId="7866d4f3-613d-4e0c-9f70-a5dcced092ea" providerId="ADAL" clId="{F00C9314-0991-4659-AC5A-26C6908AA1E7}" dt="2021-07-21T10:34:20.922" v="25" actId="403"/>
          <ac:spMkLst>
            <pc:docMk/>
            <pc:sldMk cId="3066489243" sldId="317"/>
            <ac:spMk id="12" creationId="{FEDAAF97-CE18-46FD-A382-EEB1D5FB24A9}"/>
          </ac:spMkLst>
        </pc:spChg>
      </pc:sldChg>
      <pc:sldChg chg="addSp delSp new mod">
        <pc:chgData name="Alex Grenyer" userId="7866d4f3-613d-4e0c-9f70-a5dcced092ea" providerId="ADAL" clId="{F00C9314-0991-4659-AC5A-26C6908AA1E7}" dt="2021-07-21T10:34:39.581" v="27"/>
        <pc:sldMkLst>
          <pc:docMk/>
          <pc:sldMk cId="883377585" sldId="322"/>
        </pc:sldMkLst>
        <pc:picChg chg="add del">
          <ac:chgData name="Alex Grenyer" userId="7866d4f3-613d-4e0c-9f70-a5dcced092ea" providerId="ADAL" clId="{F00C9314-0991-4659-AC5A-26C6908AA1E7}" dt="2021-07-21T10:34:38.399" v="26" actId="478"/>
          <ac:picMkLst>
            <pc:docMk/>
            <pc:sldMk cId="883377585" sldId="322"/>
            <ac:picMk id="2" creationId="{7FC41B21-B504-4079-93C4-E41AF017F40D}"/>
          </ac:picMkLst>
        </pc:picChg>
        <pc:picChg chg="add">
          <ac:chgData name="Alex Grenyer" userId="7866d4f3-613d-4e0c-9f70-a5dcced092ea" providerId="ADAL" clId="{F00C9314-0991-4659-AC5A-26C6908AA1E7}" dt="2021-07-21T10:34:39.581" v="27"/>
          <ac:picMkLst>
            <pc:docMk/>
            <pc:sldMk cId="883377585" sldId="322"/>
            <ac:picMk id="3" creationId="{7125D821-498A-41FF-BF07-DB31CC550966}"/>
          </ac:picMkLst>
        </pc:picChg>
      </pc:sldChg>
      <pc:sldChg chg="addSp new">
        <pc:chgData name="Alex Grenyer" userId="7866d4f3-613d-4e0c-9f70-a5dcced092ea" providerId="ADAL" clId="{F00C9314-0991-4659-AC5A-26C6908AA1E7}" dt="2021-07-21T10:36:27.501" v="32"/>
        <pc:sldMkLst>
          <pc:docMk/>
          <pc:sldMk cId="631376950" sldId="323"/>
        </pc:sldMkLst>
        <pc:picChg chg="add">
          <ac:chgData name="Alex Grenyer" userId="7866d4f3-613d-4e0c-9f70-a5dcced092ea" providerId="ADAL" clId="{F00C9314-0991-4659-AC5A-26C6908AA1E7}" dt="2021-07-21T10:36:27.501" v="32"/>
          <ac:picMkLst>
            <pc:docMk/>
            <pc:sldMk cId="631376950" sldId="323"/>
            <ac:picMk id="2" creationId="{C7E713B3-498A-40B5-8BC7-823670230D46}"/>
          </ac:picMkLst>
        </pc:picChg>
      </pc:sldChg>
      <pc:sldChg chg="addSp modSp new mod">
        <pc:chgData name="Alex Grenyer" userId="7866d4f3-613d-4e0c-9f70-a5dcced092ea" providerId="ADAL" clId="{F00C9314-0991-4659-AC5A-26C6908AA1E7}" dt="2021-07-21T10:38:54.409" v="50" actId="20577"/>
        <pc:sldMkLst>
          <pc:docMk/>
          <pc:sldMk cId="1731819943" sldId="324"/>
        </pc:sldMkLst>
        <pc:spChg chg="add mod">
          <ac:chgData name="Alex Grenyer" userId="7866d4f3-613d-4e0c-9f70-a5dcced092ea" providerId="ADAL" clId="{F00C9314-0991-4659-AC5A-26C6908AA1E7}" dt="2021-07-21T10:38:54.409" v="50" actId="20577"/>
          <ac:spMkLst>
            <pc:docMk/>
            <pc:sldMk cId="1731819943" sldId="324"/>
            <ac:spMk id="3" creationId="{500BC583-C95C-44A4-8461-A3CD87AFB426}"/>
          </ac:spMkLst>
        </pc:spChg>
        <pc:picChg chg="add">
          <ac:chgData name="Alex Grenyer" userId="7866d4f3-613d-4e0c-9f70-a5dcced092ea" providerId="ADAL" clId="{F00C9314-0991-4659-AC5A-26C6908AA1E7}" dt="2021-07-21T10:38:43.546" v="41"/>
          <ac:picMkLst>
            <pc:docMk/>
            <pc:sldMk cId="1731819943" sldId="324"/>
            <ac:picMk id="2" creationId="{4357C0E6-DA3D-45B8-A30B-4A29F81AE0EE}"/>
          </ac:picMkLst>
        </pc:picChg>
      </pc:sldChg>
      <pc:sldChg chg="addSp modSp new mod">
        <pc:chgData name="Alex Grenyer" userId="7866d4f3-613d-4e0c-9f70-a5dcced092ea" providerId="ADAL" clId="{F00C9314-0991-4659-AC5A-26C6908AA1E7}" dt="2021-07-21T10:47:34.482" v="88" actId="1076"/>
        <pc:sldMkLst>
          <pc:docMk/>
          <pc:sldMk cId="116235942" sldId="325"/>
        </pc:sldMkLst>
        <pc:spChg chg="add mod">
          <ac:chgData name="Alex Grenyer" userId="7866d4f3-613d-4e0c-9f70-a5dcced092ea" providerId="ADAL" clId="{F00C9314-0991-4659-AC5A-26C6908AA1E7}" dt="2021-07-21T10:47:29.651" v="86" actId="1076"/>
          <ac:spMkLst>
            <pc:docMk/>
            <pc:sldMk cId="116235942" sldId="325"/>
            <ac:spMk id="2" creationId="{78189EC5-B1EB-4CA4-9B43-0443EDD5EA10}"/>
          </ac:spMkLst>
        </pc:spChg>
        <pc:spChg chg="add mod">
          <ac:chgData name="Alex Grenyer" userId="7866d4f3-613d-4e0c-9f70-a5dcced092ea" providerId="ADAL" clId="{F00C9314-0991-4659-AC5A-26C6908AA1E7}" dt="2021-07-21T10:47:29.651" v="86" actId="1076"/>
          <ac:spMkLst>
            <pc:docMk/>
            <pc:sldMk cId="116235942" sldId="325"/>
            <ac:spMk id="3" creationId="{8A9D771D-05D3-476A-B69A-6E9D2483011C}"/>
          </ac:spMkLst>
        </pc:spChg>
        <pc:picChg chg="add mod modCrop">
          <ac:chgData name="Alex Grenyer" userId="7866d4f3-613d-4e0c-9f70-a5dcced092ea" providerId="ADAL" clId="{F00C9314-0991-4659-AC5A-26C6908AA1E7}" dt="2021-07-21T10:47:29.651" v="86" actId="1076"/>
          <ac:picMkLst>
            <pc:docMk/>
            <pc:sldMk cId="116235942" sldId="325"/>
            <ac:picMk id="4" creationId="{B6878F9B-948C-49A3-9530-2A4B8A6961F4}"/>
          </ac:picMkLst>
        </pc:picChg>
        <pc:picChg chg="add mod modCrop">
          <ac:chgData name="Alex Grenyer" userId="7866d4f3-613d-4e0c-9f70-a5dcced092ea" providerId="ADAL" clId="{F00C9314-0991-4659-AC5A-26C6908AA1E7}" dt="2021-07-21T10:47:29.651" v="86" actId="1076"/>
          <ac:picMkLst>
            <pc:docMk/>
            <pc:sldMk cId="116235942" sldId="325"/>
            <ac:picMk id="5" creationId="{5448323F-55E7-41F0-A799-1655EA0C8498}"/>
          </ac:picMkLst>
        </pc:picChg>
        <pc:picChg chg="add mod">
          <ac:chgData name="Alex Grenyer" userId="7866d4f3-613d-4e0c-9f70-a5dcced092ea" providerId="ADAL" clId="{F00C9314-0991-4659-AC5A-26C6908AA1E7}" dt="2021-07-21T10:47:34.482" v="88" actId="1076"/>
          <ac:picMkLst>
            <pc:docMk/>
            <pc:sldMk cId="116235942" sldId="325"/>
            <ac:picMk id="6" creationId="{EED9DB95-579E-4B9E-8C9D-E11B40AE410A}"/>
          </ac:picMkLst>
        </pc:picChg>
      </pc:sldChg>
    </pc:docChg>
  </pc:docChgLst>
  <pc:docChgLst>
    <pc:chgData name="Alex Grenyer" userId="7866d4f3-613d-4e0c-9f70-a5dcced092ea" providerId="ADAL" clId="{E02368CD-1BED-41FF-9D90-C63D55969A72}"/>
    <pc:docChg chg="undo custSel modSld">
      <pc:chgData name="Alex Grenyer" userId="7866d4f3-613d-4e0c-9f70-a5dcced092ea" providerId="ADAL" clId="{E02368CD-1BED-41FF-9D90-C63D55969A72}" dt="2021-06-03T10:57:52.059" v="50" actId="20577"/>
      <pc:docMkLst>
        <pc:docMk/>
      </pc:docMkLst>
      <pc:sldChg chg="addSp delSp modSp mod">
        <pc:chgData name="Alex Grenyer" userId="7866d4f3-613d-4e0c-9f70-a5dcced092ea" providerId="ADAL" clId="{E02368CD-1BED-41FF-9D90-C63D55969A72}" dt="2021-06-03T10:51:58.120" v="26" actId="1076"/>
        <pc:sldMkLst>
          <pc:docMk/>
          <pc:sldMk cId="2170484478" sldId="294"/>
        </pc:sldMkLst>
        <pc:graphicFrameChg chg="mod">
          <ac:chgData name="Alex Grenyer" userId="7866d4f3-613d-4e0c-9f70-a5dcced092ea" providerId="ADAL" clId="{E02368CD-1BED-41FF-9D90-C63D55969A72}" dt="2021-06-03T10:51:55.164" v="25" actId="1076"/>
          <ac:graphicFrameMkLst>
            <pc:docMk/>
            <pc:sldMk cId="2170484478" sldId="294"/>
            <ac:graphicFrameMk id="2" creationId="{00000000-0000-0000-0000-000000000000}"/>
          </ac:graphicFrameMkLst>
        </pc:graphicFrameChg>
        <pc:picChg chg="mod">
          <ac:chgData name="Alex Grenyer" userId="7866d4f3-613d-4e0c-9f70-a5dcced092ea" providerId="ADAL" clId="{E02368CD-1BED-41FF-9D90-C63D55969A72}" dt="2021-06-03T10:51:58.120" v="26" actId="1076"/>
          <ac:picMkLst>
            <pc:docMk/>
            <pc:sldMk cId="2170484478" sldId="294"/>
            <ac:picMk id="3" creationId="{00000000-0000-0000-0000-000000000000}"/>
          </ac:picMkLst>
        </pc:picChg>
        <pc:picChg chg="add del mod">
          <ac:chgData name="Alex Grenyer" userId="7866d4f3-613d-4e0c-9f70-a5dcced092ea" providerId="ADAL" clId="{E02368CD-1BED-41FF-9D90-C63D55969A72}" dt="2021-06-03T10:51:31.719" v="19" actId="478"/>
          <ac:picMkLst>
            <pc:docMk/>
            <pc:sldMk cId="2170484478" sldId="294"/>
            <ac:picMk id="4" creationId="{666280B8-2D81-47D7-A082-0ADC51C66663}"/>
          </ac:picMkLst>
        </pc:picChg>
        <pc:picChg chg="add mod">
          <ac:chgData name="Alex Grenyer" userId="7866d4f3-613d-4e0c-9f70-a5dcced092ea" providerId="ADAL" clId="{E02368CD-1BED-41FF-9D90-C63D55969A72}" dt="2021-06-03T10:51:58.120" v="26" actId="1076"/>
          <ac:picMkLst>
            <pc:docMk/>
            <pc:sldMk cId="2170484478" sldId="294"/>
            <ac:picMk id="6" creationId="{29AC54F7-5FBE-497F-A6A0-A636DD8B83D0}"/>
          </ac:picMkLst>
        </pc:picChg>
      </pc:sldChg>
      <pc:sldChg chg="addSp modSp mod">
        <pc:chgData name="Alex Grenyer" userId="7866d4f3-613d-4e0c-9f70-a5dcced092ea" providerId="ADAL" clId="{E02368CD-1BED-41FF-9D90-C63D55969A72}" dt="2021-06-03T10:57:52.059" v="50" actId="20577"/>
        <pc:sldMkLst>
          <pc:docMk/>
          <pc:sldMk cId="724610605" sldId="314"/>
        </pc:sldMkLst>
        <pc:spChg chg="add mod">
          <ac:chgData name="Alex Grenyer" userId="7866d4f3-613d-4e0c-9f70-a5dcced092ea" providerId="ADAL" clId="{E02368CD-1BED-41FF-9D90-C63D55969A72}" dt="2021-06-03T10:57:46.444" v="42" actId="20577"/>
          <ac:spMkLst>
            <pc:docMk/>
            <pc:sldMk cId="724610605" sldId="314"/>
            <ac:spMk id="5" creationId="{B117F431-38BF-49E7-B67A-36AD31B5CEAC}"/>
          </ac:spMkLst>
        </pc:spChg>
        <pc:spChg chg="add mod">
          <ac:chgData name="Alex Grenyer" userId="7866d4f3-613d-4e0c-9f70-a5dcced092ea" providerId="ADAL" clId="{E02368CD-1BED-41FF-9D90-C63D55969A72}" dt="2021-06-03T10:57:52.059" v="50" actId="20577"/>
          <ac:spMkLst>
            <pc:docMk/>
            <pc:sldMk cId="724610605" sldId="314"/>
            <ac:spMk id="6" creationId="{BC8E679C-AEF4-4D34-A807-93BB15665734}"/>
          </ac:spMkLst>
        </pc:spChg>
        <pc:picChg chg="mod">
          <ac:chgData name="Alex Grenyer" userId="7866d4f3-613d-4e0c-9f70-a5dcced092ea" providerId="ADAL" clId="{E02368CD-1BED-41FF-9D90-C63D55969A72}" dt="2021-06-03T10:57:15.923" v="31" actId="1076"/>
          <ac:picMkLst>
            <pc:docMk/>
            <pc:sldMk cId="724610605" sldId="314"/>
            <ac:picMk id="2" creationId="{00000000-0000-0000-0000-000000000000}"/>
          </ac:picMkLst>
        </pc:picChg>
        <pc:picChg chg="mod">
          <ac:chgData name="Alex Grenyer" userId="7866d4f3-613d-4e0c-9f70-a5dcced092ea" providerId="ADAL" clId="{E02368CD-1BED-41FF-9D90-C63D55969A72}" dt="2021-06-03T10:57:21.452" v="32" actId="1076"/>
          <ac:picMkLst>
            <pc:docMk/>
            <pc:sldMk cId="724610605" sldId="314"/>
            <ac:picMk id="4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-%20CUQA%20framework/Sub%20array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-%20CUQA%20framework/Sub%20array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-%20CUQA%20framework/Sub%20array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ranfield-my.sharepoint.com/personal/a_h_grenyer_cranfield_ac_uk/Documents/Documents/_PhD%20Cranfield/Journal%20-%20CUQA%20framework/Sub%20array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'HEx_IO-Link'!$E$7</c:f>
              <c:strCache>
                <c:ptCount val="1"/>
                <c:pt idx="0">
                  <c:v>T1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'HEx_IO-Link'!$E$44:$E$59</c:f>
              <c:numCache>
                <c:formatCode>0.0000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1.0001</c:v>
                </c:pt>
                <c:pt idx="4">
                  <c:v>1.0001</c:v>
                </c:pt>
                <c:pt idx="5">
                  <c:v>1.0001</c:v>
                </c:pt>
                <c:pt idx="6">
                  <c:v>1.0001</c:v>
                </c:pt>
                <c:pt idx="7">
                  <c:v>1.0001</c:v>
                </c:pt>
                <c:pt idx="8">
                  <c:v>1.0001</c:v>
                </c:pt>
                <c:pt idx="9">
                  <c:v>1.0001</c:v>
                </c:pt>
                <c:pt idx="10">
                  <c:v>1.0001</c:v>
                </c:pt>
                <c:pt idx="11">
                  <c:v>1.0001</c:v>
                </c:pt>
                <c:pt idx="12">
                  <c:v>1.0002</c:v>
                </c:pt>
                <c:pt idx="13">
                  <c:v>1.0002</c:v>
                </c:pt>
                <c:pt idx="14">
                  <c:v>1.0002</c:v>
                </c:pt>
                <c:pt idx="15">
                  <c:v>1.0002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7D-420D-AC3C-A36F943AEE5F}"/>
            </c:ext>
          </c:extLst>
        </c:ser>
        <c:ser>
          <c:idx val="2"/>
          <c:order val="2"/>
          <c:tx>
            <c:strRef>
              <c:f>'HEx_IO-Link'!$G$7</c:f>
              <c:strCache>
                <c:ptCount val="1"/>
                <c:pt idx="0">
                  <c:v>P1</c:v>
                </c:pt>
              </c:strCache>
            </c:strRef>
          </c:tx>
          <c:spPr>
            <a:ln w="1905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'HEx_IO-Link'!$G$44:$G$59</c:f>
              <c:numCache>
                <c:formatCode>0.0000</c:formatCode>
                <c:ptCount val="16"/>
                <c:pt idx="0">
                  <c:v>1</c:v>
                </c:pt>
                <c:pt idx="1">
                  <c:v>1.0045999999999999</c:v>
                </c:pt>
                <c:pt idx="2">
                  <c:v>1.006</c:v>
                </c:pt>
                <c:pt idx="3">
                  <c:v>1.0065999999999999</c:v>
                </c:pt>
                <c:pt idx="4">
                  <c:v>1.0071000000000001</c:v>
                </c:pt>
                <c:pt idx="5">
                  <c:v>1.0073000000000001</c:v>
                </c:pt>
                <c:pt idx="6">
                  <c:v>1.0074000000000001</c:v>
                </c:pt>
                <c:pt idx="7">
                  <c:v>1.0075000000000001</c:v>
                </c:pt>
                <c:pt idx="8">
                  <c:v>1.0076000000000001</c:v>
                </c:pt>
                <c:pt idx="9">
                  <c:v>1.0076000000000001</c:v>
                </c:pt>
                <c:pt idx="10">
                  <c:v>1.0076000000000001</c:v>
                </c:pt>
                <c:pt idx="11">
                  <c:v>1.0076000000000001</c:v>
                </c:pt>
                <c:pt idx="12">
                  <c:v>1.0076000000000001</c:v>
                </c:pt>
                <c:pt idx="13">
                  <c:v>1.0076000000000001</c:v>
                </c:pt>
                <c:pt idx="14">
                  <c:v>1.0076000000000001</c:v>
                </c:pt>
                <c:pt idx="15">
                  <c:v>1.0076000000000001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7D-420D-AC3C-A36F943AE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0466752"/>
        <c:axId val="730470032"/>
      </c:scatterChart>
      <c:scatterChart>
        <c:scatterStyle val="lineMarker"/>
        <c:varyColors val="0"/>
        <c:ser>
          <c:idx val="1"/>
          <c:order val="1"/>
          <c:tx>
            <c:strRef>
              <c:f>'HEx_IO-Link'!$F$7</c:f>
              <c:strCache>
                <c:ptCount val="1"/>
                <c:pt idx="0">
                  <c:v>T2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'HEx_IO-Link'!$F$44:$F$59</c:f>
              <c:numCache>
                <c:formatCode>0.0000</c:formatCode>
                <c:ptCount val="16"/>
                <c:pt idx="0">
                  <c:v>0</c:v>
                </c:pt>
                <c:pt idx="1">
                  <c:v>1.1552999999999999E-3</c:v>
                </c:pt>
                <c:pt idx="2">
                  <c:v>1.7549E-3</c:v>
                </c:pt>
                <c:pt idx="3">
                  <c:v>2.1451999999999999E-3</c:v>
                </c:pt>
                <c:pt idx="4">
                  <c:v>2.4531000000000002E-3</c:v>
                </c:pt>
                <c:pt idx="5">
                  <c:v>2.7077E-3</c:v>
                </c:pt>
                <c:pt idx="6">
                  <c:v>2.9174000000000001E-3</c:v>
                </c:pt>
                <c:pt idx="7">
                  <c:v>3.0944000000000002E-3</c:v>
                </c:pt>
                <c:pt idx="8">
                  <c:v>3.2525000000000002E-3</c:v>
                </c:pt>
                <c:pt idx="9">
                  <c:v>3.3895000000000002E-3</c:v>
                </c:pt>
                <c:pt idx="10">
                  <c:v>3.4986000000000001E-3</c:v>
                </c:pt>
                <c:pt idx="11">
                  <c:v>3.5825000000000002E-3</c:v>
                </c:pt>
                <c:pt idx="12">
                  <c:v>3.6698E-3</c:v>
                </c:pt>
                <c:pt idx="13">
                  <c:v>3.7388E-3</c:v>
                </c:pt>
                <c:pt idx="14">
                  <c:v>3.7801000000000002E-3</c:v>
                </c:pt>
                <c:pt idx="15">
                  <c:v>3.8099000000000002E-3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7D-420D-AC3C-A36F943AE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096816"/>
        <c:axId val="440095832"/>
      </c:scatterChart>
      <c:valAx>
        <c:axId val="73047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effectLst/>
                  </a:rPr>
                  <a:t>Mean deviation of sub-arrays</a:t>
                </a:r>
                <a:endParaRPr lang="en-GB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466752"/>
        <c:crosses val="autoZero"/>
        <c:crossBetween val="midCat"/>
      </c:valAx>
      <c:valAx>
        <c:axId val="730466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Sub-aray size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470032"/>
        <c:crosses val="autoZero"/>
        <c:crossBetween val="midCat"/>
      </c:valAx>
      <c:valAx>
        <c:axId val="4400958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accent3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solidFill>
                      <a:schemeClr val="accent3"/>
                    </a:solidFill>
                    <a:effectLst/>
                  </a:rPr>
                  <a:t>Mean deviation of sub-arrays for T2</a:t>
                </a:r>
                <a:endParaRPr lang="en-GB" sz="1000">
                  <a:solidFill>
                    <a:schemeClr val="accent3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accent3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40096816"/>
        <c:crosses val="max"/>
        <c:crossBetween val="midCat"/>
      </c:valAx>
      <c:valAx>
        <c:axId val="440096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00958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'HEx_IO-Link'!$E$7</c:f>
              <c:strCache>
                <c:ptCount val="1"/>
                <c:pt idx="0">
                  <c:v>T1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'HEx_IO-Link'!$E$44:$E$59</c:f>
              <c:numCache>
                <c:formatCode>0.0000</c:formatCode>
                <c:ptCount val="1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1.0001</c:v>
                </c:pt>
                <c:pt idx="4">
                  <c:v>1.0001</c:v>
                </c:pt>
                <c:pt idx="5">
                  <c:v>1.0001</c:v>
                </c:pt>
                <c:pt idx="6">
                  <c:v>1.0001</c:v>
                </c:pt>
                <c:pt idx="7">
                  <c:v>1.0001</c:v>
                </c:pt>
                <c:pt idx="8">
                  <c:v>1.0001</c:v>
                </c:pt>
                <c:pt idx="9">
                  <c:v>1.0001</c:v>
                </c:pt>
                <c:pt idx="10">
                  <c:v>1.0001</c:v>
                </c:pt>
                <c:pt idx="11">
                  <c:v>1.0001</c:v>
                </c:pt>
                <c:pt idx="12">
                  <c:v>1.0002</c:v>
                </c:pt>
                <c:pt idx="13">
                  <c:v>1.0002</c:v>
                </c:pt>
                <c:pt idx="14">
                  <c:v>1.0002</c:v>
                </c:pt>
                <c:pt idx="15">
                  <c:v>1.0002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D50-434B-8112-2824FE54A6F2}"/>
            </c:ext>
          </c:extLst>
        </c:ser>
        <c:ser>
          <c:idx val="2"/>
          <c:order val="2"/>
          <c:tx>
            <c:strRef>
              <c:f>'HEx_IO-Link'!$G$7</c:f>
              <c:strCache>
                <c:ptCount val="1"/>
                <c:pt idx="0">
                  <c:v>P1</c:v>
                </c:pt>
              </c:strCache>
            </c:strRef>
          </c:tx>
          <c:spPr>
            <a:ln w="1905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'HEx_IO-Link'!$G$44:$G$59</c:f>
              <c:numCache>
                <c:formatCode>0.0000</c:formatCode>
                <c:ptCount val="16"/>
                <c:pt idx="0">
                  <c:v>1</c:v>
                </c:pt>
                <c:pt idx="1">
                  <c:v>1.0045999999999999</c:v>
                </c:pt>
                <c:pt idx="2">
                  <c:v>1.006</c:v>
                </c:pt>
                <c:pt idx="3">
                  <c:v>1.0065999999999999</c:v>
                </c:pt>
                <c:pt idx="4">
                  <c:v>1.0071000000000001</c:v>
                </c:pt>
                <c:pt idx="5">
                  <c:v>1.0073000000000001</c:v>
                </c:pt>
                <c:pt idx="6">
                  <c:v>1.0074000000000001</c:v>
                </c:pt>
                <c:pt idx="7">
                  <c:v>1.0075000000000001</c:v>
                </c:pt>
                <c:pt idx="8">
                  <c:v>1.0076000000000001</c:v>
                </c:pt>
                <c:pt idx="9">
                  <c:v>1.0076000000000001</c:v>
                </c:pt>
                <c:pt idx="10">
                  <c:v>1.0076000000000001</c:v>
                </c:pt>
                <c:pt idx="11">
                  <c:v>1.0076000000000001</c:v>
                </c:pt>
                <c:pt idx="12">
                  <c:v>1.0076000000000001</c:v>
                </c:pt>
                <c:pt idx="13">
                  <c:v>1.0076000000000001</c:v>
                </c:pt>
                <c:pt idx="14">
                  <c:v>1.0076000000000001</c:v>
                </c:pt>
                <c:pt idx="15">
                  <c:v>1.0076000000000001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D50-434B-8112-2824FE54A6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0466752"/>
        <c:axId val="730470032"/>
      </c:scatterChart>
      <c:scatterChart>
        <c:scatterStyle val="lineMarker"/>
        <c:varyColors val="0"/>
        <c:ser>
          <c:idx val="1"/>
          <c:order val="1"/>
          <c:tx>
            <c:strRef>
              <c:f>'HEx_IO-Link'!$F$7</c:f>
              <c:strCache>
                <c:ptCount val="1"/>
                <c:pt idx="0">
                  <c:v>T2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'HEx_IO-Link'!$A$44:$A$59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13</c:v>
                </c:pt>
                <c:pt idx="5">
                  <c:v>26</c:v>
                </c:pt>
                <c:pt idx="6">
                  <c:v>43</c:v>
                </c:pt>
                <c:pt idx="7">
                  <c:v>65</c:v>
                </c:pt>
                <c:pt idx="8">
                  <c:v>86</c:v>
                </c:pt>
                <c:pt idx="9">
                  <c:v>130</c:v>
                </c:pt>
                <c:pt idx="10">
                  <c:v>215</c:v>
                </c:pt>
                <c:pt idx="11">
                  <c:v>430</c:v>
                </c:pt>
                <c:pt idx="12">
                  <c:v>559</c:v>
                </c:pt>
                <c:pt idx="13">
                  <c:v>1118</c:v>
                </c:pt>
                <c:pt idx="14">
                  <c:v>2795</c:v>
                </c:pt>
                <c:pt idx="15">
                  <c:v>5590</c:v>
                </c:pt>
              </c:numCache>
            </c:numRef>
          </c:xVal>
          <c:yVal>
            <c:numRef>
              <c:f>'HEx_IO-Link'!$F$44:$F$59</c:f>
              <c:numCache>
                <c:formatCode>0.0000</c:formatCode>
                <c:ptCount val="16"/>
                <c:pt idx="0">
                  <c:v>0</c:v>
                </c:pt>
                <c:pt idx="1">
                  <c:v>1.1552999999999999E-3</c:v>
                </c:pt>
                <c:pt idx="2">
                  <c:v>1.7549E-3</c:v>
                </c:pt>
                <c:pt idx="3">
                  <c:v>2.1451999999999999E-3</c:v>
                </c:pt>
                <c:pt idx="4">
                  <c:v>2.4531000000000002E-3</c:v>
                </c:pt>
                <c:pt idx="5">
                  <c:v>2.7077E-3</c:v>
                </c:pt>
                <c:pt idx="6">
                  <c:v>2.9174000000000001E-3</c:v>
                </c:pt>
                <c:pt idx="7">
                  <c:v>3.0944000000000002E-3</c:v>
                </c:pt>
                <c:pt idx="8">
                  <c:v>3.2525000000000002E-3</c:v>
                </c:pt>
                <c:pt idx="9">
                  <c:v>3.3895000000000002E-3</c:v>
                </c:pt>
                <c:pt idx="10">
                  <c:v>3.4986000000000001E-3</c:v>
                </c:pt>
                <c:pt idx="11">
                  <c:v>3.5825000000000002E-3</c:v>
                </c:pt>
                <c:pt idx="12">
                  <c:v>3.6698E-3</c:v>
                </c:pt>
                <c:pt idx="13">
                  <c:v>3.7388E-3</c:v>
                </c:pt>
                <c:pt idx="14">
                  <c:v>3.7801000000000002E-3</c:v>
                </c:pt>
                <c:pt idx="15">
                  <c:v>3.8099000000000002E-3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D50-434B-8112-2824FE54A6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096816"/>
        <c:axId val="440095832"/>
      </c:scatterChart>
      <c:valAx>
        <c:axId val="73047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effectLst/>
                  </a:rPr>
                  <a:t>Mean deviation of sub-arrays</a:t>
                </a:r>
                <a:endParaRPr lang="en-GB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466752"/>
        <c:crosses val="autoZero"/>
        <c:crossBetween val="midCat"/>
      </c:valAx>
      <c:valAx>
        <c:axId val="730466752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Sub-aray size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0470032"/>
        <c:crosses val="autoZero"/>
        <c:crossBetween val="midCat"/>
      </c:valAx>
      <c:valAx>
        <c:axId val="4400958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accent3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solidFill>
                      <a:schemeClr val="accent3"/>
                    </a:solidFill>
                    <a:effectLst/>
                  </a:rPr>
                  <a:t>Mean deviation of sub-arrays for T2</a:t>
                </a:r>
                <a:endParaRPr lang="en-GB" sz="1000">
                  <a:solidFill>
                    <a:schemeClr val="accent3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accent3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40096816"/>
        <c:crosses val="max"/>
        <c:crossBetween val="midCat"/>
      </c:valAx>
      <c:valAx>
        <c:axId val="440096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0095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'NASA CMAPSS'!$B$23</c:f>
              <c:strCache>
                <c:ptCount val="1"/>
                <c:pt idx="0">
                  <c:v>S2 (T24)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CMAPSS'!$B$24:$B$37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1.0002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1.0003</c:v>
                </c:pt>
                <c:pt idx="8">
                  <c:v>1.0003</c:v>
                </c:pt>
                <c:pt idx="9">
                  <c:v>1.0003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16-4FA3-83E2-C4A9EECF29F6}"/>
            </c:ext>
          </c:extLst>
        </c:ser>
        <c:ser>
          <c:idx val="1"/>
          <c:order val="1"/>
          <c:tx>
            <c:strRef>
              <c:f>'NASA CMAPSS'!$C$23</c:f>
              <c:strCache>
                <c:ptCount val="1"/>
                <c:pt idx="0">
                  <c:v>S3 (T30)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CMAPSS'!$C$24:$C$37</c:f>
              <c:numCache>
                <c:formatCode>General</c:formatCode>
                <c:ptCount val="14"/>
                <c:pt idx="0">
                  <c:v>1</c:v>
                </c:pt>
                <c:pt idx="1">
                  <c:v>1.0007999999999999</c:v>
                </c:pt>
                <c:pt idx="2">
                  <c:v>1.0011000000000001</c:v>
                </c:pt>
                <c:pt idx="3">
                  <c:v>1.0013000000000001</c:v>
                </c:pt>
                <c:pt idx="4">
                  <c:v>1.0014000000000001</c:v>
                </c:pt>
                <c:pt idx="5">
                  <c:v>1.0014000000000001</c:v>
                </c:pt>
                <c:pt idx="6">
                  <c:v>1.0015000000000001</c:v>
                </c:pt>
                <c:pt idx="7">
                  <c:v>1.0015000000000001</c:v>
                </c:pt>
                <c:pt idx="8">
                  <c:v>1.0015000000000001</c:v>
                </c:pt>
                <c:pt idx="9">
                  <c:v>1.0015000000000001</c:v>
                </c:pt>
                <c:pt idx="10">
                  <c:v>1.0015000000000001</c:v>
                </c:pt>
                <c:pt idx="11">
                  <c:v>1.0015000000000001</c:v>
                </c:pt>
                <c:pt idx="12">
                  <c:v>1.0016</c:v>
                </c:pt>
                <c:pt idx="13">
                  <c:v>1.0016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916-4FA3-83E2-C4A9EECF29F6}"/>
            </c:ext>
          </c:extLst>
        </c:ser>
        <c:ser>
          <c:idx val="2"/>
          <c:order val="2"/>
          <c:tx>
            <c:strRef>
              <c:f>'NASA CMAPSS'!$D$23</c:f>
              <c:strCache>
                <c:ptCount val="1"/>
                <c:pt idx="0">
                  <c:v>S4 (T50)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CMAPSS'!$D$24:$D$37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1.0009999999999999</c:v>
                </c:pt>
                <c:pt idx="3">
                  <c:v>1.0012000000000001</c:v>
                </c:pt>
                <c:pt idx="4">
                  <c:v>1.0013000000000001</c:v>
                </c:pt>
                <c:pt idx="5">
                  <c:v>1.0013000000000001</c:v>
                </c:pt>
                <c:pt idx="6">
                  <c:v>1.0014000000000001</c:v>
                </c:pt>
                <c:pt idx="7">
                  <c:v>1.0014000000000001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1.0015000000000001</c:v>
                </c:pt>
                <c:pt idx="12">
                  <c:v>1.0015000000000001</c:v>
                </c:pt>
                <c:pt idx="13">
                  <c:v>1.0015000000000001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916-4FA3-83E2-C4A9EECF29F6}"/>
            </c:ext>
          </c:extLst>
        </c:ser>
        <c:ser>
          <c:idx val="3"/>
          <c:order val="3"/>
          <c:tx>
            <c:strRef>
              <c:f>'NASA CMAPSS'!$E$23</c:f>
              <c:strCache>
                <c:ptCount val="1"/>
                <c:pt idx="0">
                  <c:v>S7 (P30)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CMAPSS'!$E$24:$E$37</c:f>
              <c:numCache>
                <c:formatCode>General</c:formatCode>
                <c:ptCount val="14"/>
                <c:pt idx="0">
                  <c:v>1</c:v>
                </c:pt>
                <c:pt idx="1">
                  <c:v>1.0002</c:v>
                </c:pt>
                <c:pt idx="2">
                  <c:v>1.0003</c:v>
                </c:pt>
                <c:pt idx="3">
                  <c:v>1.0003</c:v>
                </c:pt>
                <c:pt idx="4">
                  <c:v>1.0004</c:v>
                </c:pt>
                <c:pt idx="5">
                  <c:v>1.0004</c:v>
                </c:pt>
                <c:pt idx="6">
                  <c:v>1.0004</c:v>
                </c:pt>
                <c:pt idx="7">
                  <c:v>1.0004</c:v>
                </c:pt>
                <c:pt idx="8">
                  <c:v>1.0004</c:v>
                </c:pt>
                <c:pt idx="9">
                  <c:v>1.0004</c:v>
                </c:pt>
                <c:pt idx="10">
                  <c:v>1.0004</c:v>
                </c:pt>
                <c:pt idx="11">
                  <c:v>1.0004</c:v>
                </c:pt>
                <c:pt idx="12">
                  <c:v>1.0004</c:v>
                </c:pt>
                <c:pt idx="13">
                  <c:v>1.0004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916-4FA3-83E2-C4A9EECF29F6}"/>
            </c:ext>
          </c:extLst>
        </c:ser>
        <c:ser>
          <c:idx val="4"/>
          <c:order val="4"/>
          <c:tx>
            <c:strRef>
              <c:f>'NASA CMAPSS'!$F$23</c:f>
              <c:strCache>
                <c:ptCount val="1"/>
                <c:pt idx="0">
                  <c:v>S8 (Nf)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CMAPSS'!$F$24:$F$37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916-4FA3-83E2-C4A9EECF29F6}"/>
            </c:ext>
          </c:extLst>
        </c:ser>
        <c:ser>
          <c:idx val="5"/>
          <c:order val="5"/>
          <c:tx>
            <c:strRef>
              <c:f>'NASA CMAPSS'!$G$23</c:f>
              <c:strCache>
                <c:ptCount val="1"/>
                <c:pt idx="0">
                  <c:v>S9 (Nc)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CMAPSS'!$G$24:$G$37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1.0002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1.0002</c:v>
                </c:pt>
                <c:pt idx="8">
                  <c:v>1.0002</c:v>
                </c:pt>
                <c:pt idx="9">
                  <c:v>1.0002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916-4FA3-83E2-C4A9EECF29F6}"/>
            </c:ext>
          </c:extLst>
        </c:ser>
        <c:ser>
          <c:idx val="6"/>
          <c:order val="6"/>
          <c:tx>
            <c:strRef>
              <c:f>'NASA CMAPSS'!$H$23</c:f>
              <c:strCache>
                <c:ptCount val="1"/>
                <c:pt idx="0">
                  <c:v>S11 (Ps30)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CMAPSS'!$H$24:$H$37</c:f>
              <c:numCache>
                <c:formatCode>General</c:formatCode>
                <c:ptCount val="14"/>
                <c:pt idx="0">
                  <c:v>1</c:v>
                </c:pt>
                <c:pt idx="1">
                  <c:v>1.0005999999999999</c:v>
                </c:pt>
                <c:pt idx="2">
                  <c:v>1.0008999999999999</c:v>
                </c:pt>
                <c:pt idx="3">
                  <c:v>1.0009999999999999</c:v>
                </c:pt>
                <c:pt idx="4">
                  <c:v>1.0011000000000001</c:v>
                </c:pt>
                <c:pt idx="5">
                  <c:v>1.0012000000000001</c:v>
                </c:pt>
                <c:pt idx="6">
                  <c:v>1.0012000000000001</c:v>
                </c:pt>
                <c:pt idx="7">
                  <c:v>1.0012000000000001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1.0013000000000001</c:v>
                </c:pt>
                <c:pt idx="11">
                  <c:v>1.0013000000000001</c:v>
                </c:pt>
                <c:pt idx="12">
                  <c:v>1.0013000000000001</c:v>
                </c:pt>
                <c:pt idx="13">
                  <c:v>1.0013000000000001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916-4FA3-83E2-C4A9EECF29F6}"/>
            </c:ext>
          </c:extLst>
        </c:ser>
        <c:ser>
          <c:idx val="7"/>
          <c:order val="7"/>
          <c:tx>
            <c:strRef>
              <c:f>'NASA CMAPSS'!$I$23</c:f>
              <c:strCache>
                <c:ptCount val="1"/>
                <c:pt idx="0">
                  <c:v>S12 (Phi)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CMAPSS'!$I$24:$I$37</c:f>
              <c:numCache>
                <c:formatCode>General</c:formatCode>
                <c:ptCount val="14"/>
                <c:pt idx="0">
                  <c:v>1</c:v>
                </c:pt>
                <c:pt idx="1">
                  <c:v>1.0002</c:v>
                </c:pt>
                <c:pt idx="2">
                  <c:v>1.0002</c:v>
                </c:pt>
                <c:pt idx="3">
                  <c:v>1.0003</c:v>
                </c:pt>
                <c:pt idx="4">
                  <c:v>1.0003</c:v>
                </c:pt>
                <c:pt idx="5">
                  <c:v>1.0003</c:v>
                </c:pt>
                <c:pt idx="6">
                  <c:v>1.0003</c:v>
                </c:pt>
                <c:pt idx="7">
                  <c:v>1.0003</c:v>
                </c:pt>
                <c:pt idx="8">
                  <c:v>1.0003</c:v>
                </c:pt>
                <c:pt idx="9">
                  <c:v>1.0003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916-4FA3-83E2-C4A9EECF29F6}"/>
            </c:ext>
          </c:extLst>
        </c:ser>
        <c:ser>
          <c:idx val="8"/>
          <c:order val="8"/>
          <c:tx>
            <c:strRef>
              <c:f>'NASA CMAPSS'!$J$23</c:f>
              <c:strCache>
                <c:ptCount val="1"/>
                <c:pt idx="0">
                  <c:v>S13 (NRf)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CMAPSS'!$J$24:$J$37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916-4FA3-83E2-C4A9EECF29F6}"/>
            </c:ext>
          </c:extLst>
        </c:ser>
        <c:ser>
          <c:idx val="9"/>
          <c:order val="9"/>
          <c:tx>
            <c:strRef>
              <c:f>'NASA CMAPSS'!$K$23</c:f>
              <c:strCache>
                <c:ptCount val="1"/>
                <c:pt idx="0">
                  <c:v>S14 (NRc)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CMAPSS'!$K$24:$K$37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1.0001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1.0002</c:v>
                </c:pt>
                <c:pt idx="8">
                  <c:v>1.0002</c:v>
                </c:pt>
                <c:pt idx="9">
                  <c:v>1.0002</c:v>
                </c:pt>
                <c:pt idx="10">
                  <c:v>1.0002</c:v>
                </c:pt>
                <c:pt idx="11">
                  <c:v>1.0002</c:v>
                </c:pt>
                <c:pt idx="12">
                  <c:v>1.0002</c:v>
                </c:pt>
                <c:pt idx="13">
                  <c:v>1.0002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6916-4FA3-83E2-C4A9EECF29F6}"/>
            </c:ext>
          </c:extLst>
        </c:ser>
        <c:ser>
          <c:idx val="10"/>
          <c:order val="10"/>
          <c:tx>
            <c:strRef>
              <c:f>'NASA CMAPSS'!$L$23</c:f>
              <c:strCache>
                <c:ptCount val="1"/>
                <c:pt idx="0">
                  <c:v>S15 (BPR)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CMAPSS'!$L$24:$L$37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1.0012000000000001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6916-4FA3-83E2-C4A9EECF29F6}"/>
            </c:ext>
          </c:extLst>
        </c:ser>
        <c:ser>
          <c:idx val="11"/>
          <c:order val="11"/>
          <c:tx>
            <c:strRef>
              <c:f>'NASA CMAPSS'!$M$23</c:f>
              <c:strCache>
                <c:ptCount val="1"/>
                <c:pt idx="0">
                  <c:v>S17 (htBleed)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CMAPSS'!$M$24:$M$37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1.0012000000000001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6916-4FA3-83E2-C4A9EECF29F6}"/>
            </c:ext>
          </c:extLst>
        </c:ser>
        <c:ser>
          <c:idx val="12"/>
          <c:order val="12"/>
          <c:tx>
            <c:strRef>
              <c:f>'NASA CMAPSS'!$N$23</c:f>
              <c:strCache>
                <c:ptCount val="1"/>
                <c:pt idx="0">
                  <c:v>S20 (W31)</c:v>
                </c:pt>
              </c:strCache>
            </c:strRef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CMAPSS'!$N$24:$N$37</c:f>
              <c:numCache>
                <c:formatCode>General</c:formatCode>
                <c:ptCount val="14"/>
                <c:pt idx="0">
                  <c:v>1</c:v>
                </c:pt>
                <c:pt idx="1">
                  <c:v>1.0005999999999999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1.0013000000000001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916-4FA3-83E2-C4A9EECF29F6}"/>
            </c:ext>
          </c:extLst>
        </c:ser>
        <c:ser>
          <c:idx val="13"/>
          <c:order val="13"/>
          <c:tx>
            <c:strRef>
              <c:f>'NASA CMAPSS'!$O$23</c:f>
              <c:strCache>
                <c:ptCount val="1"/>
                <c:pt idx="0">
                  <c:v>S21 (W32)</c:v>
                </c:pt>
              </c:strCache>
            </c:strRef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CMAPSS'!$O$24:$O$37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1.0009999999999999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1.0013000000000001</c:v>
                </c:pt>
                <c:pt idx="6">
                  <c:v>1.0014000000000001</c:v>
                </c:pt>
                <c:pt idx="7">
                  <c:v>1.0014000000000001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916-4FA3-83E2-C4A9EECF29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51968"/>
        <c:axId val="45451640"/>
      </c:scatterChart>
      <c:valAx>
        <c:axId val="45451968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effectLst/>
                  </a:rPr>
                  <a:t>Sub-array size</a:t>
                </a:r>
                <a:endParaRPr lang="en-GB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451640"/>
        <c:crosses val="autoZero"/>
        <c:crossBetween val="midCat"/>
      </c:valAx>
      <c:valAx>
        <c:axId val="4545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Mean deviation of sub-arrays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451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'NASA CMAPSS'!$B$23</c:f>
              <c:strCache>
                <c:ptCount val="1"/>
                <c:pt idx="0">
                  <c:v>S2 (T24)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CMAPSS'!$B$24:$B$37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1.0002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1.0003</c:v>
                </c:pt>
                <c:pt idx="8">
                  <c:v>1.0003</c:v>
                </c:pt>
                <c:pt idx="9">
                  <c:v>1.0003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9A-4C73-A88A-59B8E31F7B7F}"/>
            </c:ext>
          </c:extLst>
        </c:ser>
        <c:ser>
          <c:idx val="1"/>
          <c:order val="1"/>
          <c:tx>
            <c:strRef>
              <c:f>'NASA CMAPSS'!$C$23</c:f>
              <c:strCache>
                <c:ptCount val="1"/>
                <c:pt idx="0">
                  <c:v>S3 (T30)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CMAPSS'!$C$24:$C$37</c:f>
              <c:numCache>
                <c:formatCode>General</c:formatCode>
                <c:ptCount val="14"/>
                <c:pt idx="0">
                  <c:v>1</c:v>
                </c:pt>
                <c:pt idx="1">
                  <c:v>1.0007999999999999</c:v>
                </c:pt>
                <c:pt idx="2">
                  <c:v>1.0011000000000001</c:v>
                </c:pt>
                <c:pt idx="3">
                  <c:v>1.0013000000000001</c:v>
                </c:pt>
                <c:pt idx="4">
                  <c:v>1.0014000000000001</c:v>
                </c:pt>
                <c:pt idx="5">
                  <c:v>1.0014000000000001</c:v>
                </c:pt>
                <c:pt idx="6">
                  <c:v>1.0015000000000001</c:v>
                </c:pt>
                <c:pt idx="7">
                  <c:v>1.0015000000000001</c:v>
                </c:pt>
                <c:pt idx="8">
                  <c:v>1.0015000000000001</c:v>
                </c:pt>
                <c:pt idx="9">
                  <c:v>1.0015000000000001</c:v>
                </c:pt>
                <c:pt idx="10">
                  <c:v>1.0015000000000001</c:v>
                </c:pt>
                <c:pt idx="11">
                  <c:v>1.0015000000000001</c:v>
                </c:pt>
                <c:pt idx="12">
                  <c:v>1.0016</c:v>
                </c:pt>
                <c:pt idx="13">
                  <c:v>1.0016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49A-4C73-A88A-59B8E31F7B7F}"/>
            </c:ext>
          </c:extLst>
        </c:ser>
        <c:ser>
          <c:idx val="2"/>
          <c:order val="2"/>
          <c:tx>
            <c:strRef>
              <c:f>'NASA CMAPSS'!$D$23</c:f>
              <c:strCache>
                <c:ptCount val="1"/>
                <c:pt idx="0">
                  <c:v>S4 (T50)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CMAPSS'!$D$24:$D$37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1.0009999999999999</c:v>
                </c:pt>
                <c:pt idx="3">
                  <c:v>1.0012000000000001</c:v>
                </c:pt>
                <c:pt idx="4">
                  <c:v>1.0013000000000001</c:v>
                </c:pt>
                <c:pt idx="5">
                  <c:v>1.0013000000000001</c:v>
                </c:pt>
                <c:pt idx="6">
                  <c:v>1.0014000000000001</c:v>
                </c:pt>
                <c:pt idx="7">
                  <c:v>1.0014000000000001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1.0015000000000001</c:v>
                </c:pt>
                <c:pt idx="12">
                  <c:v>1.0015000000000001</c:v>
                </c:pt>
                <c:pt idx="13">
                  <c:v>1.0015000000000001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49A-4C73-A88A-59B8E31F7B7F}"/>
            </c:ext>
          </c:extLst>
        </c:ser>
        <c:ser>
          <c:idx val="3"/>
          <c:order val="3"/>
          <c:tx>
            <c:strRef>
              <c:f>'NASA CMAPSS'!$E$23</c:f>
              <c:strCache>
                <c:ptCount val="1"/>
                <c:pt idx="0">
                  <c:v>S7 (P30)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CMAPSS'!$E$24:$E$37</c:f>
              <c:numCache>
                <c:formatCode>General</c:formatCode>
                <c:ptCount val="14"/>
                <c:pt idx="0">
                  <c:v>1</c:v>
                </c:pt>
                <c:pt idx="1">
                  <c:v>1.0002</c:v>
                </c:pt>
                <c:pt idx="2">
                  <c:v>1.0003</c:v>
                </c:pt>
                <c:pt idx="3">
                  <c:v>1.0003</c:v>
                </c:pt>
                <c:pt idx="4">
                  <c:v>1.0004</c:v>
                </c:pt>
                <c:pt idx="5">
                  <c:v>1.0004</c:v>
                </c:pt>
                <c:pt idx="6">
                  <c:v>1.0004</c:v>
                </c:pt>
                <c:pt idx="7">
                  <c:v>1.0004</c:v>
                </c:pt>
                <c:pt idx="8">
                  <c:v>1.0004</c:v>
                </c:pt>
                <c:pt idx="9">
                  <c:v>1.0004</c:v>
                </c:pt>
                <c:pt idx="10">
                  <c:v>1.0004</c:v>
                </c:pt>
                <c:pt idx="11">
                  <c:v>1.0004</c:v>
                </c:pt>
                <c:pt idx="12">
                  <c:v>1.0004</c:v>
                </c:pt>
                <c:pt idx="13">
                  <c:v>1.0004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49A-4C73-A88A-59B8E31F7B7F}"/>
            </c:ext>
          </c:extLst>
        </c:ser>
        <c:ser>
          <c:idx val="4"/>
          <c:order val="4"/>
          <c:tx>
            <c:strRef>
              <c:f>'NASA CMAPSS'!$F$23</c:f>
              <c:strCache>
                <c:ptCount val="1"/>
                <c:pt idx="0">
                  <c:v>S8 (Nf)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CMAPSS'!$F$24:$F$37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49A-4C73-A88A-59B8E31F7B7F}"/>
            </c:ext>
          </c:extLst>
        </c:ser>
        <c:ser>
          <c:idx val="5"/>
          <c:order val="5"/>
          <c:tx>
            <c:strRef>
              <c:f>'NASA CMAPSS'!$G$23</c:f>
              <c:strCache>
                <c:ptCount val="1"/>
                <c:pt idx="0">
                  <c:v>S9 (Nc)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CMAPSS'!$G$24:$G$37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1.0002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1.0002</c:v>
                </c:pt>
                <c:pt idx="8">
                  <c:v>1.0002</c:v>
                </c:pt>
                <c:pt idx="9">
                  <c:v>1.0002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49A-4C73-A88A-59B8E31F7B7F}"/>
            </c:ext>
          </c:extLst>
        </c:ser>
        <c:ser>
          <c:idx val="6"/>
          <c:order val="6"/>
          <c:tx>
            <c:strRef>
              <c:f>'NASA CMAPSS'!$H$23</c:f>
              <c:strCache>
                <c:ptCount val="1"/>
                <c:pt idx="0">
                  <c:v>S11 (Ps30)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CMAPSS'!$H$24:$H$37</c:f>
              <c:numCache>
                <c:formatCode>General</c:formatCode>
                <c:ptCount val="14"/>
                <c:pt idx="0">
                  <c:v>1</c:v>
                </c:pt>
                <c:pt idx="1">
                  <c:v>1.0005999999999999</c:v>
                </c:pt>
                <c:pt idx="2">
                  <c:v>1.0008999999999999</c:v>
                </c:pt>
                <c:pt idx="3">
                  <c:v>1.0009999999999999</c:v>
                </c:pt>
                <c:pt idx="4">
                  <c:v>1.0011000000000001</c:v>
                </c:pt>
                <c:pt idx="5">
                  <c:v>1.0012000000000001</c:v>
                </c:pt>
                <c:pt idx="6">
                  <c:v>1.0012000000000001</c:v>
                </c:pt>
                <c:pt idx="7">
                  <c:v>1.0012000000000001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1.0013000000000001</c:v>
                </c:pt>
                <c:pt idx="11">
                  <c:v>1.0013000000000001</c:v>
                </c:pt>
                <c:pt idx="12">
                  <c:v>1.0013000000000001</c:v>
                </c:pt>
                <c:pt idx="13">
                  <c:v>1.0013000000000001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49A-4C73-A88A-59B8E31F7B7F}"/>
            </c:ext>
          </c:extLst>
        </c:ser>
        <c:ser>
          <c:idx val="7"/>
          <c:order val="7"/>
          <c:tx>
            <c:strRef>
              <c:f>'NASA CMAPSS'!$I$23</c:f>
              <c:strCache>
                <c:ptCount val="1"/>
                <c:pt idx="0">
                  <c:v>S12 (Phi)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CMAPSS'!$I$24:$I$37</c:f>
              <c:numCache>
                <c:formatCode>General</c:formatCode>
                <c:ptCount val="14"/>
                <c:pt idx="0">
                  <c:v>1</c:v>
                </c:pt>
                <c:pt idx="1">
                  <c:v>1.0002</c:v>
                </c:pt>
                <c:pt idx="2">
                  <c:v>1.0002</c:v>
                </c:pt>
                <c:pt idx="3">
                  <c:v>1.0003</c:v>
                </c:pt>
                <c:pt idx="4">
                  <c:v>1.0003</c:v>
                </c:pt>
                <c:pt idx="5">
                  <c:v>1.0003</c:v>
                </c:pt>
                <c:pt idx="6">
                  <c:v>1.0003</c:v>
                </c:pt>
                <c:pt idx="7">
                  <c:v>1.0003</c:v>
                </c:pt>
                <c:pt idx="8">
                  <c:v>1.0003</c:v>
                </c:pt>
                <c:pt idx="9">
                  <c:v>1.0003</c:v>
                </c:pt>
                <c:pt idx="10">
                  <c:v>1.0003</c:v>
                </c:pt>
                <c:pt idx="11">
                  <c:v>1.0003</c:v>
                </c:pt>
                <c:pt idx="12">
                  <c:v>1.0003</c:v>
                </c:pt>
                <c:pt idx="13">
                  <c:v>1.0003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249A-4C73-A88A-59B8E31F7B7F}"/>
            </c:ext>
          </c:extLst>
        </c:ser>
        <c:ser>
          <c:idx val="8"/>
          <c:order val="8"/>
          <c:tx>
            <c:strRef>
              <c:f>'NASA CMAPSS'!$J$23</c:f>
              <c:strCache>
                <c:ptCount val="1"/>
                <c:pt idx="0">
                  <c:v>S13 (NRf)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CMAPSS'!$J$24:$J$37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249A-4C73-A88A-59B8E31F7B7F}"/>
            </c:ext>
          </c:extLst>
        </c:ser>
        <c:ser>
          <c:idx val="9"/>
          <c:order val="9"/>
          <c:tx>
            <c:strRef>
              <c:f>'NASA CMAPSS'!$K$23</c:f>
              <c:strCache>
                <c:ptCount val="1"/>
                <c:pt idx="0">
                  <c:v>S14 (NRc)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CMAPSS'!$K$24:$K$37</c:f>
              <c:numCache>
                <c:formatCode>General</c:formatCode>
                <c:ptCount val="14"/>
                <c:pt idx="0">
                  <c:v>1</c:v>
                </c:pt>
                <c:pt idx="1">
                  <c:v>1.0001</c:v>
                </c:pt>
                <c:pt idx="2">
                  <c:v>1.0001</c:v>
                </c:pt>
                <c:pt idx="3">
                  <c:v>1.0002</c:v>
                </c:pt>
                <c:pt idx="4">
                  <c:v>1.0002</c:v>
                </c:pt>
                <c:pt idx="5">
                  <c:v>1.0002</c:v>
                </c:pt>
                <c:pt idx="6">
                  <c:v>1.0002</c:v>
                </c:pt>
                <c:pt idx="7">
                  <c:v>1.0002</c:v>
                </c:pt>
                <c:pt idx="8">
                  <c:v>1.0002</c:v>
                </c:pt>
                <c:pt idx="9">
                  <c:v>1.0002</c:v>
                </c:pt>
                <c:pt idx="10">
                  <c:v>1.0002</c:v>
                </c:pt>
                <c:pt idx="11">
                  <c:v>1.0002</c:v>
                </c:pt>
                <c:pt idx="12">
                  <c:v>1.0002</c:v>
                </c:pt>
                <c:pt idx="13">
                  <c:v>1.0002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249A-4C73-A88A-59B8E31F7B7F}"/>
            </c:ext>
          </c:extLst>
        </c:ser>
        <c:ser>
          <c:idx val="10"/>
          <c:order val="10"/>
          <c:tx>
            <c:strRef>
              <c:f>'NASA CMAPSS'!$L$23</c:f>
              <c:strCache>
                <c:ptCount val="1"/>
                <c:pt idx="0">
                  <c:v>S15 (BPR)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CMAPSS'!$L$24:$L$37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1.0012000000000001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249A-4C73-A88A-59B8E31F7B7F}"/>
            </c:ext>
          </c:extLst>
        </c:ser>
        <c:ser>
          <c:idx val="11"/>
          <c:order val="11"/>
          <c:tx>
            <c:strRef>
              <c:f>'NASA CMAPSS'!$M$23</c:f>
              <c:strCache>
                <c:ptCount val="1"/>
                <c:pt idx="0">
                  <c:v>S17 (htBleed)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CMAPSS'!$M$24:$M$37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1.0012000000000001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1.0013000000000001</c:v>
                </c:pt>
                <c:pt idx="9">
                  <c:v>1.0013000000000001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249A-4C73-A88A-59B8E31F7B7F}"/>
            </c:ext>
          </c:extLst>
        </c:ser>
        <c:ser>
          <c:idx val="12"/>
          <c:order val="12"/>
          <c:tx>
            <c:strRef>
              <c:f>'NASA CMAPSS'!$N$23</c:f>
              <c:strCache>
                <c:ptCount val="1"/>
                <c:pt idx="0">
                  <c:v>S20 (W31)</c:v>
                </c:pt>
              </c:strCache>
            </c:strRef>
          </c:tx>
          <c:spPr>
            <a:ln w="1905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CMAPSS'!$N$24:$N$37</c:f>
              <c:numCache>
                <c:formatCode>General</c:formatCode>
                <c:ptCount val="14"/>
                <c:pt idx="0">
                  <c:v>1</c:v>
                </c:pt>
                <c:pt idx="1">
                  <c:v>1.0005999999999999</c:v>
                </c:pt>
                <c:pt idx="2">
                  <c:v>1.0008999999999999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1.0013000000000001</c:v>
                </c:pt>
                <c:pt idx="6">
                  <c:v>1.0013000000000001</c:v>
                </c:pt>
                <c:pt idx="7">
                  <c:v>1.0013000000000001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249A-4C73-A88A-59B8E31F7B7F}"/>
            </c:ext>
          </c:extLst>
        </c:ser>
        <c:ser>
          <c:idx val="13"/>
          <c:order val="13"/>
          <c:tx>
            <c:strRef>
              <c:f>'NASA CMAPSS'!$O$23</c:f>
              <c:strCache>
                <c:ptCount val="1"/>
                <c:pt idx="0">
                  <c:v>S21 (W32)</c:v>
                </c:pt>
              </c:strCache>
            </c:strRef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'NASA CMAPSS'!$A$24:$A$37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12</c:v>
                </c:pt>
                <c:pt idx="7">
                  <c:v>16</c:v>
                </c:pt>
                <c:pt idx="8">
                  <c:v>24</c:v>
                </c:pt>
                <c:pt idx="9">
                  <c:v>32</c:v>
                </c:pt>
                <c:pt idx="10">
                  <c:v>48</c:v>
                </c:pt>
                <c:pt idx="11">
                  <c:v>64</c:v>
                </c:pt>
                <c:pt idx="12">
                  <c:v>96</c:v>
                </c:pt>
                <c:pt idx="13">
                  <c:v>192</c:v>
                </c:pt>
              </c:numCache>
            </c:numRef>
          </c:xVal>
          <c:yVal>
            <c:numRef>
              <c:f>'NASA CMAPSS'!$O$24:$O$37</c:f>
              <c:numCache>
                <c:formatCode>General</c:formatCode>
                <c:ptCount val="14"/>
                <c:pt idx="0">
                  <c:v>1</c:v>
                </c:pt>
                <c:pt idx="1">
                  <c:v>1.0006999999999999</c:v>
                </c:pt>
                <c:pt idx="2">
                  <c:v>1.0009999999999999</c:v>
                </c:pt>
                <c:pt idx="3">
                  <c:v>1.0011000000000001</c:v>
                </c:pt>
                <c:pt idx="4">
                  <c:v>1.0012000000000001</c:v>
                </c:pt>
                <c:pt idx="5">
                  <c:v>1.0013000000000001</c:v>
                </c:pt>
                <c:pt idx="6">
                  <c:v>1.0014000000000001</c:v>
                </c:pt>
                <c:pt idx="7">
                  <c:v>1.0014000000000001</c:v>
                </c:pt>
                <c:pt idx="8">
                  <c:v>1.0014000000000001</c:v>
                </c:pt>
                <c:pt idx="9">
                  <c:v>1.0014000000000001</c:v>
                </c:pt>
                <c:pt idx="10">
                  <c:v>1.0014000000000001</c:v>
                </c:pt>
                <c:pt idx="11">
                  <c:v>1.0014000000000001</c:v>
                </c:pt>
                <c:pt idx="12">
                  <c:v>1.0014000000000001</c:v>
                </c:pt>
                <c:pt idx="13">
                  <c:v>1.0015000000000001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249A-4C73-A88A-59B8E31F7B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51968"/>
        <c:axId val="45451640"/>
      </c:scatterChart>
      <c:valAx>
        <c:axId val="45451968"/>
        <c:scaling>
          <c:orientation val="minMax"/>
          <c:max val="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200" b="0" i="0" baseline="0">
                    <a:effectLst/>
                  </a:rPr>
                  <a:t>Sub-array size</a:t>
                </a:r>
                <a:endParaRPr lang="en-GB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451640"/>
        <c:crosses val="autoZero"/>
        <c:crossBetween val="midCat"/>
      </c:valAx>
      <c:valAx>
        <c:axId val="4545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Mean deviation of sub-arrays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451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038EE-CF61-470C-8088-571C6F7E9557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9235C-4A49-4CCE-84D6-9E08287CA2B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hcHandoutMasterHeader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7" name="fcHandoutMasterFooter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38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B1F2-305B-444B-9936-683C9C0CEF7F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08402-31EB-483A-886C-B418DB67537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hcNotesMasterHeader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9" name="fcNotesMasterFooter"/>
          <p:cNvSpPr txBox="1"/>
          <p:nvPr/>
        </p:nvSpPr>
        <p:spPr>
          <a:xfrm>
            <a:off x="0" y="8806180"/>
            <a:ext cx="6858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63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08402-31EB-483A-886C-B418DB67537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31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hcSlideMaster.Title Slide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8" name="fcSlideMaster.Title Slide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45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hcSlideMaster.Title and Vertical Text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8" name="fcSlideMaster.Title and Vertical Text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357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hcSlideMaster.Vertical Title and Text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8" name="fcSlideMaster.Vertical Title and Text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304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08001" y="403200"/>
            <a:ext cx="1036851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408000" y="1412776"/>
            <a:ext cx="11376000" cy="4824536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351573" y="6420743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Cranfield University 2020</a:t>
            </a:r>
          </a:p>
        </p:txBody>
      </p:sp>
      <p:sp>
        <p:nvSpPr>
          <p:cNvPr id="2" name="hcSlideMaster.Title, Large image area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3" name="fcSlideMaster.Title, Large image area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6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hcSlideMaster.Title and Content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8" name="fcSlideMaster.Title and Content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02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hcSlideMaster.Section Header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8" name="fcSlideMaster.Section Header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8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hcSlideMaster.Two Content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9" name="fcSlideMaster.Two Content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159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hcSlideMaster.Comparison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11" name="fcSlideMaster.Comparison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29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hcSlideMaster.Title Only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7" name="fcSlideMaster.Title Only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69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hcSlideMaster.Blank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6" name="fcSlideMaster.Blank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48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hcSlideMaster.Content with Caption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9" name="fcSlideMaster.Content with Caption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4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hcSlideMaster.Picture with CaptionHeader"/>
          <p:cNvSpPr txBox="1"/>
          <p:nvPr userDrawn="1"/>
        </p:nvSpPr>
        <p:spPr>
          <a:xfrm>
            <a:off x="0" y="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  <p:sp>
        <p:nvSpPr>
          <p:cNvPr id="9" name="fcSlideMaster.Picture with CaptionFooter"/>
          <p:cNvSpPr txBox="1"/>
          <p:nvPr userDrawn="1"/>
        </p:nvSpPr>
        <p:spPr>
          <a:xfrm>
            <a:off x="0" y="6520180"/>
            <a:ext cx="1219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5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C273F-88E2-4FEE-870E-5F83C6029680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A6977-086F-4686-AE39-273E6A521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85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251929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86" r="7791"/>
          <a:stretch/>
        </p:blipFill>
        <p:spPr>
          <a:xfrm>
            <a:off x="847899" y="831099"/>
            <a:ext cx="10282843" cy="42481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16426" y="1191070"/>
            <a:ext cx="107749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 = 0.10 CV = 14.13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105449" y="1354976"/>
            <a:ext cx="2359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1060" y="321004"/>
            <a:ext cx="10228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Log, T in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90566" y="3560874"/>
            <a:ext cx="97911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 = 0.50 CV = 0.78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30025" y="3822484"/>
            <a:ext cx="93718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 = 1.00 CV = 0.00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7884190" y="4084094"/>
            <a:ext cx="129279" cy="22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923589" y="4300318"/>
            <a:ext cx="95720" cy="149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56309" y="3670893"/>
            <a:ext cx="93798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 = 1.50 CV = 0.42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956309" y="4194113"/>
            <a:ext cx="136699" cy="180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514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" y="152019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6211" y="640081"/>
            <a:ext cx="1579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IO-Link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738" y="331470"/>
            <a:ext cx="5334000" cy="4000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750" y="2412682"/>
            <a:ext cx="48006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87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1572742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4054" y="2244726"/>
            <a:ext cx="6580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action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4054" y="3222657"/>
            <a:ext cx="8104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 required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40780" y="1572742"/>
            <a:ext cx="5486400" cy="4000500"/>
            <a:chOff x="6240780" y="1572742"/>
            <a:chExt cx="5486400" cy="40005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0780" y="1572742"/>
              <a:ext cx="5334000" cy="40005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6944995" y="4145312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0.0207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7191851" y="4210399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0.0123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7670046" y="4282974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0.0000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7909282" y="4253264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0.0048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8150116" y="4282973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0.0000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8377556" y="4282973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0.0000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9091250" y="4282973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0.0000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9817679" y="4282973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0.0001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0043358" y="4282973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0.0011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6689" y="2244726"/>
              <a:ext cx="65809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Take action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916689" y="3222657"/>
              <a:ext cx="81049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Attention required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7426801" y="3438898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0.1171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8621266" y="3923661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0.0477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9333036" y="3936361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0.0477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8858626" y="3618937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0.0914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9574336" y="3053711"/>
              <a:ext cx="41910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0.1694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8624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2AD130-0B88-4DCA-BDD3-7C857CED8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15" y="1414097"/>
            <a:ext cx="11821169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77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565" y="1113324"/>
            <a:ext cx="3600000" cy="27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1149" y="482138"/>
            <a:ext cx="184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Size65, num86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962" y="1113324"/>
            <a:ext cx="3600000" cy="270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17F431-38BF-49E7-B67A-36AD31B5CEAC}"/>
              </a:ext>
            </a:extLst>
          </p:cNvPr>
          <p:cNvSpPr/>
          <p:nvPr/>
        </p:nvSpPr>
        <p:spPr>
          <a:xfrm>
            <a:off x="3144565" y="1500238"/>
            <a:ext cx="1162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65,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arrays = 86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(All factors)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8E679C-AEF4-4D34-A807-93BB15665734}"/>
              </a:ext>
            </a:extLst>
          </p:cNvPr>
          <p:cNvSpPr/>
          <p:nvPr/>
        </p:nvSpPr>
        <p:spPr>
          <a:xfrm>
            <a:off x="7013463" y="1407904"/>
            <a:ext cx="1252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65,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arrays = 86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(Most influential parameters)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0F517A-F257-4A85-82E3-6B0FA9D4AF13}"/>
              </a:ext>
            </a:extLst>
          </p:cNvPr>
          <p:cNvSpPr txBox="1"/>
          <p:nvPr/>
        </p:nvSpPr>
        <p:spPr>
          <a:xfrm>
            <a:off x="1485361" y="1192461"/>
            <a:ext cx="444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31580D-29D2-4C73-881F-FBE40F95CA74}"/>
              </a:ext>
            </a:extLst>
          </p:cNvPr>
          <p:cNvSpPr txBox="1"/>
          <p:nvPr/>
        </p:nvSpPr>
        <p:spPr>
          <a:xfrm>
            <a:off x="4790854" y="1192461"/>
            <a:ext cx="444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9EEF3C-4671-4B54-A434-343FF65446B7}"/>
              </a:ext>
            </a:extLst>
          </p:cNvPr>
          <p:cNvSpPr txBox="1"/>
          <p:nvPr/>
        </p:nvSpPr>
        <p:spPr>
          <a:xfrm>
            <a:off x="3099139" y="365891"/>
            <a:ext cx="184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PAPER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64E72B-7F22-4E49-8A2F-F47C209670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6962" y="3843930"/>
            <a:ext cx="6925656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10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NASA CMAPSS data</a:t>
            </a:r>
          </a:p>
        </p:txBody>
      </p:sp>
    </p:spTree>
    <p:extLst>
      <p:ext uri="{BB962C8B-B14F-4D97-AF65-F5344CB8AC3E}">
        <p14:creationId xmlns:p14="http://schemas.microsoft.com/office/powerpoint/2010/main" val="330094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: Rounded Corners 133">
            <a:extLst>
              <a:ext uri="{FF2B5EF4-FFF2-40B4-BE49-F238E27FC236}">
                <a16:creationId xmlns:a16="http://schemas.microsoft.com/office/drawing/2014/main" id="{B5EC5F82-5E1F-4503-98B9-489BA3B4A6C2}"/>
              </a:ext>
            </a:extLst>
          </p:cNvPr>
          <p:cNvSpPr/>
          <p:nvPr/>
        </p:nvSpPr>
        <p:spPr>
          <a:xfrm>
            <a:off x="4247803" y="3732416"/>
            <a:ext cx="4339244" cy="1737359"/>
          </a:xfrm>
          <a:prstGeom prst="roundRect">
            <a:avLst>
              <a:gd name="adj" fmla="val 8150"/>
            </a:avLst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110" y="675149"/>
            <a:ext cx="4772025" cy="1800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072" y="3732416"/>
            <a:ext cx="2652983" cy="17373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16200000">
            <a:off x="4084838" y="4328006"/>
            <a:ext cx="80798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</a:t>
            </a:r>
          </a:p>
        </p:txBody>
      </p:sp>
      <p:sp>
        <p:nvSpPr>
          <p:cNvPr id="5" name="Rectangle 4"/>
          <p:cNvSpPr/>
          <p:nvPr/>
        </p:nvSpPr>
        <p:spPr>
          <a:xfrm rot="16200000">
            <a:off x="4462383" y="4328006"/>
            <a:ext cx="80798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Inlet</a:t>
            </a:r>
          </a:p>
        </p:txBody>
      </p:sp>
      <p:sp>
        <p:nvSpPr>
          <p:cNvPr id="6" name="Rectangle 5"/>
          <p:cNvSpPr/>
          <p:nvPr/>
        </p:nvSpPr>
        <p:spPr>
          <a:xfrm rot="16200000">
            <a:off x="4839224" y="4328006"/>
            <a:ext cx="80798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</a:t>
            </a:r>
          </a:p>
        </p:txBody>
      </p:sp>
      <p:sp>
        <p:nvSpPr>
          <p:cNvPr id="7" name="Rectangle 6"/>
          <p:cNvSpPr/>
          <p:nvPr/>
        </p:nvSpPr>
        <p:spPr>
          <a:xfrm rot="16200000">
            <a:off x="5216064" y="4328006"/>
            <a:ext cx="80798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Splitter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5733251" y="4653699"/>
            <a:ext cx="576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LPC</a:t>
            </a:r>
          </a:p>
        </p:txBody>
      </p:sp>
      <p:sp>
        <p:nvSpPr>
          <p:cNvPr id="9" name="Rectangle 8"/>
          <p:cNvSpPr/>
          <p:nvPr/>
        </p:nvSpPr>
        <p:spPr>
          <a:xfrm rot="16200000">
            <a:off x="6113200" y="4653699"/>
            <a:ext cx="576000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HPC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21251" y="5183059"/>
            <a:ext cx="486358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Fuel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6455458" y="4653698"/>
            <a:ext cx="651382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Burner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6835407" y="4653698"/>
            <a:ext cx="651382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HPT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7211204" y="4653698"/>
            <a:ext cx="651382" cy="2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LPT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04692" y="4553628"/>
            <a:ext cx="635912" cy="416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 nozzle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14999" y="3895055"/>
            <a:ext cx="719293" cy="39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valve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92303" y="3895055"/>
            <a:ext cx="719293" cy="39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nozzle</a:t>
            </a:r>
          </a:p>
        </p:txBody>
      </p:sp>
      <p:cxnSp>
        <p:nvCxnSpPr>
          <p:cNvPr id="18" name="Straight Arrow Connector 17"/>
          <p:cNvCxnSpPr>
            <a:stCxn id="4" idx="2"/>
            <a:endCxn id="5" idx="0"/>
          </p:cNvCxnSpPr>
          <p:nvPr/>
        </p:nvCxnSpPr>
        <p:spPr>
          <a:xfrm>
            <a:off x="4596828" y="4436006"/>
            <a:ext cx="1615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2"/>
            <a:endCxn id="6" idx="0"/>
          </p:cNvCxnSpPr>
          <p:nvPr/>
        </p:nvCxnSpPr>
        <p:spPr>
          <a:xfrm>
            <a:off x="4974373" y="4436006"/>
            <a:ext cx="16084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2"/>
            <a:endCxn id="7" idx="0"/>
          </p:cNvCxnSpPr>
          <p:nvPr/>
        </p:nvCxnSpPr>
        <p:spPr>
          <a:xfrm>
            <a:off x="5351214" y="4436006"/>
            <a:ext cx="160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8" idx="0"/>
          </p:cNvCxnSpPr>
          <p:nvPr/>
        </p:nvCxnSpPr>
        <p:spPr>
          <a:xfrm>
            <a:off x="5728054" y="4436006"/>
            <a:ext cx="185197" cy="325693"/>
          </a:xfrm>
          <a:prstGeom prst="bentConnector5">
            <a:avLst>
              <a:gd name="adj1" fmla="val 1286"/>
              <a:gd name="adj2" fmla="val 50000"/>
              <a:gd name="adj3" fmla="val 292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2"/>
            <a:endCxn id="15" idx="1"/>
          </p:cNvCxnSpPr>
          <p:nvPr/>
        </p:nvCxnSpPr>
        <p:spPr>
          <a:xfrm flipV="1">
            <a:off x="5728054" y="4092212"/>
            <a:ext cx="186945" cy="343794"/>
          </a:xfrm>
          <a:prstGeom prst="bentConnector5">
            <a:avLst>
              <a:gd name="adj1" fmla="val 1274"/>
              <a:gd name="adj2" fmla="val 37033"/>
              <a:gd name="adj3" fmla="val 2994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9" idx="0"/>
          </p:cNvCxnSpPr>
          <p:nvPr/>
        </p:nvCxnSpPr>
        <p:spPr>
          <a:xfrm>
            <a:off x="6129251" y="4761699"/>
            <a:ext cx="1639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3"/>
            <a:endCxn id="16" idx="1"/>
          </p:cNvCxnSpPr>
          <p:nvPr/>
        </p:nvCxnSpPr>
        <p:spPr>
          <a:xfrm>
            <a:off x="6634292" y="4092212"/>
            <a:ext cx="25801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2"/>
            <a:endCxn id="11" idx="0"/>
          </p:cNvCxnSpPr>
          <p:nvPr/>
        </p:nvCxnSpPr>
        <p:spPr>
          <a:xfrm flipV="1">
            <a:off x="6509200" y="4761698"/>
            <a:ext cx="16394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1" idx="2"/>
            <a:endCxn id="12" idx="0"/>
          </p:cNvCxnSpPr>
          <p:nvPr/>
        </p:nvCxnSpPr>
        <p:spPr>
          <a:xfrm>
            <a:off x="6889149" y="4761698"/>
            <a:ext cx="1639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2" idx="2"/>
            <a:endCxn id="13" idx="0"/>
          </p:cNvCxnSpPr>
          <p:nvPr/>
        </p:nvCxnSpPr>
        <p:spPr>
          <a:xfrm>
            <a:off x="7269098" y="4761698"/>
            <a:ext cx="15979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3" idx="2"/>
            <a:endCxn id="14" idx="1"/>
          </p:cNvCxnSpPr>
          <p:nvPr/>
        </p:nvCxnSpPr>
        <p:spPr>
          <a:xfrm flipV="1">
            <a:off x="7644895" y="4761697"/>
            <a:ext cx="15979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0" idx="3"/>
            <a:endCxn id="11" idx="1"/>
          </p:cNvCxnSpPr>
          <p:nvPr/>
        </p:nvCxnSpPr>
        <p:spPr>
          <a:xfrm flipV="1">
            <a:off x="6507609" y="5087389"/>
            <a:ext cx="273540" cy="20367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119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23" y="1187681"/>
            <a:ext cx="5334000" cy="4000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805" y="1187681"/>
            <a:ext cx="5334000" cy="40005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23642" y="2577997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190657" y="2404480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153774" y="4190665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35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189EC5-B1EB-4CA4-9B43-0443EDD5EA10}"/>
              </a:ext>
            </a:extLst>
          </p:cNvPr>
          <p:cNvSpPr txBox="1"/>
          <p:nvPr/>
        </p:nvSpPr>
        <p:spPr>
          <a:xfrm>
            <a:off x="1106996" y="410679"/>
            <a:ext cx="444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D771D-05D3-476A-B69A-6E9D2483011C}"/>
              </a:ext>
            </a:extLst>
          </p:cNvPr>
          <p:cNvSpPr txBox="1"/>
          <p:nvPr/>
        </p:nvSpPr>
        <p:spPr>
          <a:xfrm>
            <a:off x="5818965" y="410680"/>
            <a:ext cx="444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878F9B-948C-49A3-9530-2A4B8A6961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88"/>
          <a:stretch/>
        </p:blipFill>
        <p:spPr>
          <a:xfrm>
            <a:off x="5616755" y="718457"/>
            <a:ext cx="5334000" cy="3724958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5448323F-55E7-41F0-A799-1655EA0C84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0"/>
          <a:stretch/>
        </p:blipFill>
        <p:spPr>
          <a:xfrm>
            <a:off x="1106996" y="718457"/>
            <a:ext cx="4626481" cy="36112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D9DB95-579E-4B9E-8C9D-E11B40AE4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435" y="2476215"/>
            <a:ext cx="9864183" cy="40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5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133" y="2049760"/>
            <a:ext cx="3619500" cy="2124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28A325-B7C1-4DD0-89DF-8E14A1DBDCF0}"/>
              </a:ext>
            </a:extLst>
          </p:cNvPr>
          <p:cNvSpPr txBox="1"/>
          <p:nvPr/>
        </p:nvSpPr>
        <p:spPr>
          <a:xfrm rot="16200000">
            <a:off x="4125659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5A98E6-B7DE-4734-931C-291C9F492597}"/>
              </a:ext>
            </a:extLst>
          </p:cNvPr>
          <p:cNvSpPr txBox="1"/>
          <p:nvPr/>
        </p:nvSpPr>
        <p:spPr>
          <a:xfrm rot="16200000">
            <a:off x="4310819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B2601-3079-414F-8DB0-62390C6B84D4}"/>
              </a:ext>
            </a:extLst>
          </p:cNvPr>
          <p:cNvSpPr txBox="1"/>
          <p:nvPr/>
        </p:nvSpPr>
        <p:spPr>
          <a:xfrm rot="16200000">
            <a:off x="4466145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57B379-5AB9-4029-8459-BAB02B3A143F}"/>
              </a:ext>
            </a:extLst>
          </p:cNvPr>
          <p:cNvSpPr txBox="1"/>
          <p:nvPr/>
        </p:nvSpPr>
        <p:spPr>
          <a:xfrm rot="16200000">
            <a:off x="4632253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03DB0-B322-4D73-B3BB-F6CD7429564D}"/>
              </a:ext>
            </a:extLst>
          </p:cNvPr>
          <p:cNvSpPr txBox="1"/>
          <p:nvPr/>
        </p:nvSpPr>
        <p:spPr>
          <a:xfrm rot="16200000">
            <a:off x="4798361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3F0D87-A608-4CEE-8565-F2FE2499396F}"/>
              </a:ext>
            </a:extLst>
          </p:cNvPr>
          <p:cNvSpPr txBox="1"/>
          <p:nvPr/>
        </p:nvSpPr>
        <p:spPr>
          <a:xfrm rot="16200000">
            <a:off x="4964470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D603BA-850C-47EC-8FC3-D94DB2A0DE6D}"/>
              </a:ext>
            </a:extLst>
          </p:cNvPr>
          <p:cNvSpPr txBox="1"/>
          <p:nvPr/>
        </p:nvSpPr>
        <p:spPr>
          <a:xfrm rot="16200000">
            <a:off x="5130578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89B05E-340D-4F34-AAB0-51BC981D6754}"/>
              </a:ext>
            </a:extLst>
          </p:cNvPr>
          <p:cNvSpPr txBox="1"/>
          <p:nvPr/>
        </p:nvSpPr>
        <p:spPr>
          <a:xfrm rot="16200000">
            <a:off x="5282310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0E92EB-80EF-4002-BF87-3B2BA57A3965}"/>
              </a:ext>
            </a:extLst>
          </p:cNvPr>
          <p:cNvSpPr txBox="1"/>
          <p:nvPr/>
        </p:nvSpPr>
        <p:spPr>
          <a:xfrm rot="16200000">
            <a:off x="5448420" y="3862383"/>
            <a:ext cx="289517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3ECC37-0373-4A97-8E59-A011C6794720}"/>
              </a:ext>
            </a:extLst>
          </p:cNvPr>
          <p:cNvSpPr txBox="1"/>
          <p:nvPr/>
        </p:nvSpPr>
        <p:spPr>
          <a:xfrm rot="16200000">
            <a:off x="5614527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0.0005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A58BDE-8D3E-4C77-A84D-34EC8FA60FEA}"/>
              </a:ext>
            </a:extLst>
          </p:cNvPr>
          <p:cNvSpPr txBox="1"/>
          <p:nvPr/>
        </p:nvSpPr>
        <p:spPr>
          <a:xfrm rot="16200000">
            <a:off x="5780635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8F53E2-7F9C-4EF0-BA08-7141C32EFDB4}"/>
              </a:ext>
            </a:extLst>
          </p:cNvPr>
          <p:cNvSpPr txBox="1"/>
          <p:nvPr/>
        </p:nvSpPr>
        <p:spPr>
          <a:xfrm rot="16200000">
            <a:off x="5946743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212F54-B76E-4A4B-86C9-26D7D0FE8039}"/>
              </a:ext>
            </a:extLst>
          </p:cNvPr>
          <p:cNvSpPr txBox="1"/>
          <p:nvPr/>
        </p:nvSpPr>
        <p:spPr>
          <a:xfrm rot="16200000">
            <a:off x="6105663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6A4300-224C-4D80-A89D-C5B3A0DCDB8F}"/>
              </a:ext>
            </a:extLst>
          </p:cNvPr>
          <p:cNvSpPr txBox="1"/>
          <p:nvPr/>
        </p:nvSpPr>
        <p:spPr>
          <a:xfrm rot="16200000">
            <a:off x="6250203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9A01F4-1A2B-4F3D-9C60-6F15F857AEE6}"/>
              </a:ext>
            </a:extLst>
          </p:cNvPr>
          <p:cNvSpPr txBox="1"/>
          <p:nvPr/>
        </p:nvSpPr>
        <p:spPr>
          <a:xfrm rot="16200000">
            <a:off x="6875549" y="3260767"/>
            <a:ext cx="1612964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Acceptability to application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84481B-3DEE-4EF4-AF45-0EF34065BD44}"/>
              </a:ext>
            </a:extLst>
          </p:cNvPr>
          <p:cNvSpPr txBox="1"/>
          <p:nvPr/>
        </p:nvSpPr>
        <p:spPr>
          <a:xfrm rot="16200000">
            <a:off x="2766655" y="3269312"/>
            <a:ext cx="1879631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 of variation (CV)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BA9D5E-D358-48E0-B05B-C8D542C365E9}"/>
              </a:ext>
            </a:extLst>
          </p:cNvPr>
          <p:cNvSpPr txBox="1"/>
          <p:nvPr/>
        </p:nvSpPr>
        <p:spPr>
          <a:xfrm>
            <a:off x="3814724" y="2480687"/>
            <a:ext cx="19952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3050DD-10DD-4BEC-8659-494B255D3FAB}"/>
              </a:ext>
            </a:extLst>
          </p:cNvPr>
          <p:cNvSpPr txBox="1"/>
          <p:nvPr/>
        </p:nvSpPr>
        <p:spPr>
          <a:xfrm>
            <a:off x="3814724" y="3003806"/>
            <a:ext cx="19952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0399A7-FA4D-44A6-806E-AE1D8EA2782F}"/>
              </a:ext>
            </a:extLst>
          </p:cNvPr>
          <p:cNvSpPr txBox="1"/>
          <p:nvPr/>
        </p:nvSpPr>
        <p:spPr>
          <a:xfrm>
            <a:off x="3814724" y="3509728"/>
            <a:ext cx="19952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FD3B64-186B-4B11-972F-1D34C4C68266}"/>
              </a:ext>
            </a:extLst>
          </p:cNvPr>
          <p:cNvSpPr txBox="1"/>
          <p:nvPr/>
        </p:nvSpPr>
        <p:spPr>
          <a:xfrm>
            <a:off x="3884343" y="4027115"/>
            <a:ext cx="13936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0EF58-6560-4C6B-8B22-004A503B6430}"/>
              </a:ext>
            </a:extLst>
          </p:cNvPr>
          <p:cNvSpPr txBox="1"/>
          <p:nvPr/>
        </p:nvSpPr>
        <p:spPr>
          <a:xfrm>
            <a:off x="5040257" y="2095480"/>
            <a:ext cx="595656" cy="1077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total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21F37B-AE06-4B79-BFFB-6EAE8321633A}"/>
              </a:ext>
            </a:extLst>
          </p:cNvPr>
          <p:cNvSpPr txBox="1"/>
          <p:nvPr/>
        </p:nvSpPr>
        <p:spPr>
          <a:xfrm>
            <a:off x="5040257" y="2240431"/>
            <a:ext cx="595656" cy="1077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rec.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200C0A-78AD-45D2-A1CD-112C8589151A}"/>
              </a:ext>
            </a:extLst>
          </p:cNvPr>
          <p:cNvSpPr txBox="1"/>
          <p:nvPr/>
        </p:nvSpPr>
        <p:spPr>
          <a:xfrm>
            <a:off x="6015808" y="2099543"/>
            <a:ext cx="657596" cy="1258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18000" rtlCol="0" anchor="ctr">
            <a:spAutoFit/>
          </a:bodyPr>
          <a:lstStyle/>
          <a:p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quali.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AFBB24-6F51-40FB-B1DC-0D34D258E049}"/>
              </a:ext>
            </a:extLst>
          </p:cNvPr>
          <p:cNvSpPr txBox="1"/>
          <p:nvPr/>
        </p:nvSpPr>
        <p:spPr>
          <a:xfrm>
            <a:off x="6015808" y="2240431"/>
            <a:ext cx="657596" cy="1077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520C9D-5FCD-4410-A814-B8974FFA424A}"/>
              </a:ext>
            </a:extLst>
          </p:cNvPr>
          <p:cNvSpPr txBox="1"/>
          <p:nvPr/>
        </p:nvSpPr>
        <p:spPr>
          <a:xfrm>
            <a:off x="5167958" y="2445945"/>
            <a:ext cx="1026539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CV: 0.2905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6A4300-224C-4D80-A89D-C5B3A0DCDB8F}"/>
              </a:ext>
            </a:extLst>
          </p:cNvPr>
          <p:cNvSpPr txBox="1"/>
          <p:nvPr/>
        </p:nvSpPr>
        <p:spPr>
          <a:xfrm rot="16200000">
            <a:off x="6429406" y="3631707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0.0477</a:t>
            </a:r>
            <a:endParaRPr lang="en-GB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6A4300-224C-4D80-A89D-C5B3A0DCDB8F}"/>
              </a:ext>
            </a:extLst>
          </p:cNvPr>
          <p:cNvSpPr txBox="1"/>
          <p:nvPr/>
        </p:nvSpPr>
        <p:spPr>
          <a:xfrm rot="16200000">
            <a:off x="6596095" y="3407864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0.0914</a:t>
            </a:r>
            <a:endParaRPr lang="en-GB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6A4300-224C-4D80-A89D-C5B3A0DCDB8F}"/>
              </a:ext>
            </a:extLst>
          </p:cNvPr>
          <p:cNvSpPr txBox="1"/>
          <p:nvPr/>
        </p:nvSpPr>
        <p:spPr>
          <a:xfrm>
            <a:off x="6761124" y="2589369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0.2701</a:t>
            </a:r>
            <a:endParaRPr lang="en-GB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6A4300-224C-4D80-A89D-C5B3A0DCDB8F}"/>
              </a:ext>
            </a:extLst>
          </p:cNvPr>
          <p:cNvSpPr txBox="1"/>
          <p:nvPr/>
        </p:nvSpPr>
        <p:spPr>
          <a:xfrm rot="16200000">
            <a:off x="6924671" y="3862381"/>
            <a:ext cx="289521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0.0000</a:t>
            </a:r>
            <a:endParaRPr lang="en-GB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964188" y="3276641"/>
            <a:ext cx="1394046" cy="3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2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90487"/>
            <a:ext cx="5943600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11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B06BF2-C3A4-4B7F-A102-3F3CE82E5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47" y="1392759"/>
            <a:ext cx="11930906" cy="407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76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8" y="371147"/>
            <a:ext cx="2880000" cy="23295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49" y="354700"/>
            <a:ext cx="2880000" cy="23624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581" y="372970"/>
            <a:ext cx="2880000" cy="2325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8" y="2740602"/>
            <a:ext cx="2880000" cy="23295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49" y="2740602"/>
            <a:ext cx="2880000" cy="23295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581" y="2736162"/>
            <a:ext cx="2880000" cy="23383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25601" y="2736161"/>
            <a:ext cx="7073900" cy="123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25601" y="367339"/>
            <a:ext cx="7073900" cy="123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893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98302"/>
              </p:ext>
            </p:extLst>
          </p:nvPr>
        </p:nvGraphicFramePr>
        <p:xfrm>
          <a:off x="369129" y="1450680"/>
          <a:ext cx="576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916711"/>
              </p:ext>
            </p:extLst>
          </p:nvPr>
        </p:nvGraphicFramePr>
        <p:xfrm>
          <a:off x="5971014" y="1450680"/>
          <a:ext cx="576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223069" y="1912621"/>
            <a:ext cx="1279061" cy="2692629"/>
          </a:xfrm>
          <a:prstGeom prst="roundRect">
            <a:avLst>
              <a:gd name="adj" fmla="val 16910"/>
            </a:avLst>
          </a:prstGeom>
          <a:solidFill>
            <a:schemeClr val="accent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0"/>
          </p:cNvCxnSpPr>
          <p:nvPr/>
        </p:nvCxnSpPr>
        <p:spPr>
          <a:xfrm flipV="1">
            <a:off x="1862600" y="1354975"/>
            <a:ext cx="5585604" cy="557646"/>
          </a:xfrm>
          <a:prstGeom prst="line">
            <a:avLst/>
          </a:prstGeom>
          <a:ln w="19050">
            <a:solidFill>
              <a:schemeClr val="accent5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5" idx="2"/>
          </p:cNvCxnSpPr>
          <p:nvPr/>
        </p:nvCxnSpPr>
        <p:spPr>
          <a:xfrm>
            <a:off x="1862600" y="4605250"/>
            <a:ext cx="5585604" cy="548641"/>
          </a:xfrm>
          <a:prstGeom prst="line">
            <a:avLst/>
          </a:prstGeom>
          <a:ln w="19050" cmpd="sng">
            <a:solidFill>
              <a:schemeClr val="accent5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791530" y="1912621"/>
            <a:ext cx="307258" cy="269262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40207" y="3014130"/>
            <a:ext cx="1288455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selection for S</a:t>
            </a:r>
            <a:r>
              <a:rPr lang="en-GB" sz="105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(16)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>
            <a:off x="7971903" y="3221879"/>
            <a:ext cx="268304" cy="20085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986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0BC583-C95C-44A4-8461-A3CD87AFB426}"/>
              </a:ext>
            </a:extLst>
          </p:cNvPr>
          <p:cNvSpPr txBox="1"/>
          <p:nvPr/>
        </p:nvSpPr>
        <p:spPr>
          <a:xfrm>
            <a:off x="307569" y="185196"/>
            <a:ext cx="1729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PAPER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6A3533-90AA-4862-B021-CF9545760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445" y="1835046"/>
            <a:ext cx="6633023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1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HEx data</a:t>
            </a:r>
          </a:p>
        </p:txBody>
      </p:sp>
    </p:spTree>
    <p:extLst>
      <p:ext uri="{BB962C8B-B14F-4D97-AF65-F5344CB8AC3E}">
        <p14:creationId xmlns:p14="http://schemas.microsoft.com/office/powerpoint/2010/main" val="1104474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: Rounded Corners 133">
            <a:extLst>
              <a:ext uri="{FF2B5EF4-FFF2-40B4-BE49-F238E27FC236}">
                <a16:creationId xmlns:a16="http://schemas.microsoft.com/office/drawing/2014/main" id="{B5EC5F82-5E1F-4503-98B9-489BA3B4A6C2}"/>
              </a:ext>
            </a:extLst>
          </p:cNvPr>
          <p:cNvSpPr/>
          <p:nvPr/>
        </p:nvSpPr>
        <p:spPr>
          <a:xfrm>
            <a:off x="1266256" y="1440179"/>
            <a:ext cx="9516771" cy="4060849"/>
          </a:xfrm>
          <a:prstGeom prst="roundRect">
            <a:avLst>
              <a:gd name="adj" fmla="val 5385"/>
            </a:avLst>
          </a:prstGeom>
          <a:solidFill>
            <a:schemeClr val="accent3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8C1B1C4B-A19A-46E3-8B00-AE68D7AF4828}"/>
              </a:ext>
            </a:extLst>
          </p:cNvPr>
          <p:cNvSpPr/>
          <p:nvPr/>
        </p:nvSpPr>
        <p:spPr>
          <a:xfrm>
            <a:off x="8261795" y="3463312"/>
            <a:ext cx="1987123" cy="117713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0000" tIns="91542" rIns="91542" bIns="91542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6" name="Picture 185">
            <a:extLst>
              <a:ext uri="{FF2B5EF4-FFF2-40B4-BE49-F238E27FC236}">
                <a16:creationId xmlns:a16="http://schemas.microsoft.com/office/drawing/2014/main" id="{67384E11-AE64-41EC-8FEE-95A246BE12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5" t="35497" r="32350" b="28258"/>
          <a:stretch/>
        </p:blipFill>
        <p:spPr>
          <a:xfrm rot="5400000">
            <a:off x="7169317" y="3270820"/>
            <a:ext cx="757881" cy="75380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EE404397-9195-4C0D-A4B5-A8FA85D29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1" t="9853" r="18845" b="11840"/>
          <a:stretch/>
        </p:blipFill>
        <p:spPr>
          <a:xfrm rot="5400000">
            <a:off x="5024477" y="3443548"/>
            <a:ext cx="717479" cy="53915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1E39A739-DE0A-4372-8172-2DCD5AFDC6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3" t="15238" r="18005" b="20887"/>
          <a:stretch/>
        </p:blipFill>
        <p:spPr>
          <a:xfrm rot="16200000">
            <a:off x="7210995" y="4144111"/>
            <a:ext cx="786603" cy="7641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09E6AE4F-9484-4E48-87F2-D7A9CED81E1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5" t="11319" r="13102" b="13667"/>
          <a:stretch/>
        </p:blipFill>
        <p:spPr>
          <a:xfrm rot="5400000">
            <a:off x="5634602" y="2080863"/>
            <a:ext cx="991290" cy="96128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0" name="Picture 189">
            <a:extLst>
              <a:ext uri="{FF2B5EF4-FFF2-40B4-BE49-F238E27FC236}">
                <a16:creationId xmlns:a16="http://schemas.microsoft.com/office/drawing/2014/main" id="{10BB083C-94F4-4120-9987-868DD61397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3" t="3499" r="25579" b="13634"/>
          <a:stretch/>
        </p:blipFill>
        <p:spPr>
          <a:xfrm>
            <a:off x="7078312" y="2276453"/>
            <a:ext cx="750427" cy="7403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1" name="Picture 190">
            <a:extLst>
              <a:ext uri="{FF2B5EF4-FFF2-40B4-BE49-F238E27FC236}">
                <a16:creationId xmlns:a16="http://schemas.microsoft.com/office/drawing/2014/main" id="{4A56FD00-EA6C-4F57-8500-B9C2EA1429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73" t="2495" r="17576" b="87228"/>
          <a:stretch/>
        </p:blipFill>
        <p:spPr>
          <a:xfrm>
            <a:off x="2515409" y="4207621"/>
            <a:ext cx="735595" cy="72213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93" name="Rounded Rectangle 192">
            <a:extLst>
              <a:ext uri="{FF2B5EF4-FFF2-40B4-BE49-F238E27FC236}">
                <a16:creationId xmlns:a16="http://schemas.microsoft.com/office/drawing/2014/main" id="{E4691FAB-1236-4AB5-9A42-894E9AC4E661}"/>
              </a:ext>
            </a:extLst>
          </p:cNvPr>
          <p:cNvSpPr/>
          <p:nvPr/>
        </p:nvSpPr>
        <p:spPr>
          <a:xfrm>
            <a:off x="1471829" y="2961973"/>
            <a:ext cx="104358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Oil tank</a:t>
            </a:r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DD58F7BC-FE75-4FAD-9F69-B3BBFD717570}"/>
              </a:ext>
            </a:extLst>
          </p:cNvPr>
          <p:cNvSpPr/>
          <p:nvPr/>
        </p:nvSpPr>
        <p:spPr>
          <a:xfrm>
            <a:off x="5824198" y="2967904"/>
            <a:ext cx="891170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</a:t>
            </a:r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636BE922-E82E-42D3-BF55-2FEC5734DF1A}"/>
              </a:ext>
            </a:extLst>
          </p:cNvPr>
          <p:cNvSpPr/>
          <p:nvPr/>
        </p:nvSpPr>
        <p:spPr>
          <a:xfrm>
            <a:off x="6830134" y="2604629"/>
            <a:ext cx="39998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99" name="Rounded Rectangle 198">
            <a:extLst>
              <a:ext uri="{FF2B5EF4-FFF2-40B4-BE49-F238E27FC236}">
                <a16:creationId xmlns:a16="http://schemas.microsoft.com/office/drawing/2014/main" id="{517E6CC5-F7D4-4946-90E0-3CA0762CB36B}"/>
              </a:ext>
            </a:extLst>
          </p:cNvPr>
          <p:cNvSpPr/>
          <p:nvPr/>
        </p:nvSpPr>
        <p:spPr>
          <a:xfrm>
            <a:off x="4795306" y="4783757"/>
            <a:ext cx="839942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Cooler</a:t>
            </a: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B9DD7B0A-6B8F-419C-B093-E5D62CDBF977}"/>
              </a:ext>
            </a:extLst>
          </p:cNvPr>
          <p:cNvCxnSpPr>
            <a:cxnSpLocks/>
            <a:stCxn id="193" idx="3"/>
            <a:endCxn id="60" idx="1"/>
          </p:cNvCxnSpPr>
          <p:nvPr/>
        </p:nvCxnSpPr>
        <p:spPr>
          <a:xfrm flipV="1">
            <a:off x="2515409" y="3138387"/>
            <a:ext cx="33179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4A8E0AE0-C720-4124-B3CD-E73977E9837E}"/>
              </a:ext>
            </a:extLst>
          </p:cNvPr>
          <p:cNvCxnSpPr>
            <a:cxnSpLocks/>
            <a:stCxn id="82" idx="3"/>
            <a:endCxn id="196" idx="1"/>
          </p:cNvCxnSpPr>
          <p:nvPr/>
        </p:nvCxnSpPr>
        <p:spPr>
          <a:xfrm>
            <a:off x="4715717" y="3140726"/>
            <a:ext cx="1108481" cy="71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Arrow Connector 45">
            <a:extLst>
              <a:ext uri="{FF2B5EF4-FFF2-40B4-BE49-F238E27FC236}">
                <a16:creationId xmlns:a16="http://schemas.microsoft.com/office/drawing/2014/main" id="{4C1BF78B-CB75-4EC9-864F-1BE23EEE049B}"/>
              </a:ext>
            </a:extLst>
          </p:cNvPr>
          <p:cNvCxnSpPr>
            <a:cxnSpLocks/>
            <a:stCxn id="196" idx="3"/>
            <a:endCxn id="198" idx="0"/>
          </p:cNvCxnSpPr>
          <p:nvPr/>
        </p:nvCxnSpPr>
        <p:spPr>
          <a:xfrm>
            <a:off x="6715368" y="3147904"/>
            <a:ext cx="2535887" cy="728137"/>
          </a:xfrm>
          <a:prstGeom prst="bentConnector2">
            <a:avLst/>
          </a:prstGeom>
          <a:ln w="38100">
            <a:gradFill flip="none" rotWithShape="1">
              <a:gsLst>
                <a:gs pos="0">
                  <a:schemeClr val="tx1"/>
                </a:gs>
                <a:gs pos="47000">
                  <a:srgbClr val="C00000"/>
                </a:gs>
              </a:gsLst>
              <a:lin ang="2700000" scaled="1"/>
              <a:tileRect/>
            </a:gra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55291A55-1CCA-445E-807B-842C89FB4497}"/>
              </a:ext>
            </a:extLst>
          </p:cNvPr>
          <p:cNvCxnSpPr>
            <a:cxnSpLocks/>
            <a:stCxn id="195" idx="0"/>
          </p:cNvCxnSpPr>
          <p:nvPr/>
        </p:nvCxnSpPr>
        <p:spPr>
          <a:xfrm flipV="1">
            <a:off x="4928708" y="3138388"/>
            <a:ext cx="0" cy="293704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F0DEA25B-997C-45D9-BF00-7E264C9FBD65}"/>
              </a:ext>
            </a:extLst>
          </p:cNvPr>
          <p:cNvCxnSpPr>
            <a:cxnSpLocks/>
            <a:stCxn id="197" idx="2"/>
          </p:cNvCxnSpPr>
          <p:nvPr/>
        </p:nvCxnSpPr>
        <p:spPr>
          <a:xfrm flipH="1">
            <a:off x="7029289" y="2856629"/>
            <a:ext cx="835" cy="240343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F8B6EF31-DFF8-4A3E-9FC2-767818E1BC0B}"/>
              </a:ext>
            </a:extLst>
          </p:cNvPr>
          <p:cNvCxnSpPr>
            <a:cxnSpLocks/>
            <a:stCxn id="217" idx="1"/>
          </p:cNvCxnSpPr>
          <p:nvPr/>
        </p:nvCxnSpPr>
        <p:spPr>
          <a:xfrm flipH="1">
            <a:off x="9286343" y="3697686"/>
            <a:ext cx="206305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6D5C681C-4578-483C-9223-4435B7BC0E3E}"/>
              </a:ext>
            </a:extLst>
          </p:cNvPr>
          <p:cNvCxnSpPr>
            <a:cxnSpLocks/>
            <a:stCxn id="216" idx="1"/>
          </p:cNvCxnSpPr>
          <p:nvPr/>
        </p:nvCxnSpPr>
        <p:spPr>
          <a:xfrm flipH="1" flipV="1">
            <a:off x="9286343" y="4406603"/>
            <a:ext cx="211968" cy="149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ABEC6AC5-1B7D-4B68-983B-6446A81BF39E}"/>
              </a:ext>
            </a:extLst>
          </p:cNvPr>
          <p:cNvCxnSpPr>
            <a:cxnSpLocks/>
            <a:stCxn id="219" idx="2"/>
          </p:cNvCxnSpPr>
          <p:nvPr/>
        </p:nvCxnSpPr>
        <p:spPr>
          <a:xfrm flipH="1">
            <a:off x="3473008" y="4677087"/>
            <a:ext cx="3221" cy="258293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Arrow Connector 65">
            <a:extLst>
              <a:ext uri="{FF2B5EF4-FFF2-40B4-BE49-F238E27FC236}">
                <a16:creationId xmlns:a16="http://schemas.microsoft.com/office/drawing/2014/main" id="{7F8C4F5B-6EE2-4625-AA85-4F72524BDA61}"/>
              </a:ext>
            </a:extLst>
          </p:cNvPr>
          <p:cNvCxnSpPr>
            <a:cxnSpLocks/>
            <a:stCxn id="199" idx="1"/>
            <a:endCxn id="193" idx="2"/>
          </p:cNvCxnSpPr>
          <p:nvPr/>
        </p:nvCxnSpPr>
        <p:spPr>
          <a:xfrm rot="10800000">
            <a:off x="1993620" y="3321973"/>
            <a:ext cx="2801687" cy="164178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Arrow Connector 65">
            <a:extLst>
              <a:ext uri="{FF2B5EF4-FFF2-40B4-BE49-F238E27FC236}">
                <a16:creationId xmlns:a16="http://schemas.microsoft.com/office/drawing/2014/main" id="{5C3EDCBC-2131-42B7-B80B-B6A0D15EDF1A}"/>
              </a:ext>
            </a:extLst>
          </p:cNvPr>
          <p:cNvCxnSpPr>
            <a:cxnSpLocks/>
            <a:stCxn id="198" idx="2"/>
            <a:endCxn id="74" idx="3"/>
          </p:cNvCxnSpPr>
          <p:nvPr/>
        </p:nvCxnSpPr>
        <p:spPr>
          <a:xfrm rot="5400000">
            <a:off x="7350789" y="3060451"/>
            <a:ext cx="724876" cy="3076056"/>
          </a:xfrm>
          <a:prstGeom prst="bentConnector2">
            <a:avLst/>
          </a:prstGeom>
          <a:ln w="38100">
            <a:gradFill>
              <a:gsLst>
                <a:gs pos="0">
                  <a:srgbClr val="0070C0"/>
                </a:gs>
                <a:gs pos="61000">
                  <a:schemeClr val="tx1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C62CF305-04B7-4CBA-A37F-877E8710B77B}"/>
              </a:ext>
            </a:extLst>
          </p:cNvPr>
          <p:cNvCxnSpPr>
            <a:cxnSpLocks/>
            <a:stCxn id="218" idx="2"/>
          </p:cNvCxnSpPr>
          <p:nvPr/>
        </p:nvCxnSpPr>
        <p:spPr>
          <a:xfrm flipH="1">
            <a:off x="8224593" y="4744917"/>
            <a:ext cx="955" cy="20001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1" name="Rounded Rectangle 210">
            <a:extLst>
              <a:ext uri="{FF2B5EF4-FFF2-40B4-BE49-F238E27FC236}">
                <a16:creationId xmlns:a16="http://schemas.microsoft.com/office/drawing/2014/main" id="{00EF7220-C122-47D6-9373-3768B952760D}"/>
              </a:ext>
            </a:extLst>
          </p:cNvPr>
          <p:cNvSpPr/>
          <p:nvPr/>
        </p:nvSpPr>
        <p:spPr>
          <a:xfrm>
            <a:off x="6060423" y="3876041"/>
            <a:ext cx="1041807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blower</a:t>
            </a:r>
          </a:p>
        </p:txBody>
      </p:sp>
      <p:cxnSp>
        <p:nvCxnSpPr>
          <p:cNvPr id="212" name="Straight Arrow Connector 65">
            <a:extLst>
              <a:ext uri="{FF2B5EF4-FFF2-40B4-BE49-F238E27FC236}">
                <a16:creationId xmlns:a16="http://schemas.microsoft.com/office/drawing/2014/main" id="{350667EB-C363-4340-BB0D-44B9FD68BACF}"/>
              </a:ext>
            </a:extLst>
          </p:cNvPr>
          <p:cNvCxnSpPr>
            <a:cxnSpLocks/>
            <a:stCxn id="211" idx="3"/>
            <a:endCxn id="198" idx="1"/>
          </p:cNvCxnSpPr>
          <p:nvPr/>
        </p:nvCxnSpPr>
        <p:spPr>
          <a:xfrm>
            <a:off x="7102230" y="4056041"/>
            <a:ext cx="1437994" cy="0"/>
          </a:xfrm>
          <a:prstGeom prst="straightConnector1">
            <a:avLst/>
          </a:prstGeom>
          <a:ln w="28575">
            <a:solidFill>
              <a:srgbClr val="0C406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4D5CB331-15F4-467F-A718-9587A17C4E59}"/>
              </a:ext>
            </a:extLst>
          </p:cNvPr>
          <p:cNvCxnSpPr>
            <a:cxnSpLocks/>
            <a:stCxn id="220" idx="2"/>
          </p:cNvCxnSpPr>
          <p:nvPr/>
        </p:nvCxnSpPr>
        <p:spPr>
          <a:xfrm flipH="1">
            <a:off x="8091588" y="3764126"/>
            <a:ext cx="2130" cy="25585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93EA9D3B-6592-4740-AC12-35C7FEEFC38C}"/>
              </a:ext>
            </a:extLst>
          </p:cNvPr>
          <p:cNvSpPr/>
          <p:nvPr/>
        </p:nvSpPr>
        <p:spPr>
          <a:xfrm>
            <a:off x="8025558" y="4492917"/>
            <a:ext cx="39998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9" name="Rounded Rectangle 218">
            <a:extLst>
              <a:ext uri="{FF2B5EF4-FFF2-40B4-BE49-F238E27FC236}">
                <a16:creationId xmlns:a16="http://schemas.microsoft.com/office/drawing/2014/main" id="{CC07F023-C72C-4985-B913-CE07F2626265}"/>
              </a:ext>
            </a:extLst>
          </p:cNvPr>
          <p:cNvSpPr/>
          <p:nvPr/>
        </p:nvSpPr>
        <p:spPr>
          <a:xfrm>
            <a:off x="3273281" y="4425087"/>
            <a:ext cx="405895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53E6BBC9-7F99-47B7-A6F4-A6A8DE359F46}"/>
              </a:ext>
            </a:extLst>
          </p:cNvPr>
          <p:cNvSpPr/>
          <p:nvPr/>
        </p:nvSpPr>
        <p:spPr>
          <a:xfrm>
            <a:off x="7910943" y="3512126"/>
            <a:ext cx="365549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221" name="Picture 220">
            <a:extLst>
              <a:ext uri="{FF2B5EF4-FFF2-40B4-BE49-F238E27FC236}">
                <a16:creationId xmlns:a16="http://schemas.microsoft.com/office/drawing/2014/main" id="{D809B4BF-E288-44B9-86D2-B48DFDD339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58308" y="2060121"/>
            <a:ext cx="886823" cy="498839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222" name="Straight Arrow Connector 221">
            <a:extLst>
              <a:ext uri="{FF2B5EF4-FFF2-40B4-BE49-F238E27FC236}">
                <a16:creationId xmlns:a16="http://schemas.microsoft.com/office/drawing/2014/main" id="{1C570064-48C2-4136-B23F-02837A7A0724}"/>
              </a:ext>
            </a:extLst>
          </p:cNvPr>
          <p:cNvCxnSpPr>
            <a:cxnSpLocks/>
          </p:cNvCxnSpPr>
          <p:nvPr/>
        </p:nvCxnSpPr>
        <p:spPr>
          <a:xfrm flipH="1">
            <a:off x="5076825" y="2853406"/>
            <a:ext cx="0" cy="28031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3" name="Rounded Rectangle 222"/>
          <p:cNvSpPr/>
          <p:nvPr/>
        </p:nvSpPr>
        <p:spPr>
          <a:xfrm>
            <a:off x="4501476" y="5180213"/>
            <a:ext cx="1438315" cy="13638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(Water tank, if required)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1AD3996-19EE-415C-967B-92AA7745082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800" r="-847" b="6786"/>
          <a:stretch/>
        </p:blipFill>
        <p:spPr>
          <a:xfrm>
            <a:off x="1541453" y="1599138"/>
            <a:ext cx="958122" cy="1263641"/>
          </a:xfrm>
          <a:prstGeom prst="roundRect">
            <a:avLst/>
          </a:prstGeom>
          <a:effectLst>
            <a:softEdge rad="63500"/>
          </a:effectLst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9DD7B0A-6B8F-419C-B093-E5D62CDBF977}"/>
              </a:ext>
            </a:extLst>
          </p:cNvPr>
          <p:cNvCxnSpPr>
            <a:cxnSpLocks/>
            <a:stCxn id="60" idx="3"/>
            <a:endCxn id="77" idx="1"/>
          </p:cNvCxnSpPr>
          <p:nvPr/>
        </p:nvCxnSpPr>
        <p:spPr>
          <a:xfrm>
            <a:off x="2919210" y="3138387"/>
            <a:ext cx="234417" cy="35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847202" y="2922387"/>
            <a:ext cx="72008" cy="4320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ctangle: Rounded Corners 46">
            <a:extLst>
              <a:ext uri="{FF2B5EF4-FFF2-40B4-BE49-F238E27FC236}">
                <a16:creationId xmlns:a16="http://schemas.microsoft.com/office/drawing/2014/main" id="{4519282E-FA4A-41A9-BE8D-81DA84889DEA}"/>
              </a:ext>
            </a:extLst>
          </p:cNvPr>
          <p:cNvSpPr/>
          <p:nvPr/>
        </p:nvSpPr>
        <p:spPr>
          <a:xfrm>
            <a:off x="2598342" y="3387271"/>
            <a:ext cx="576000" cy="216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endParaRPr lang="en-GB" sz="1200" baseline="-25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9DD7B0A-6B8F-419C-B093-E5D62CDBF977}"/>
              </a:ext>
            </a:extLst>
          </p:cNvPr>
          <p:cNvCxnSpPr>
            <a:cxnSpLocks/>
            <a:stCxn id="74" idx="1"/>
            <a:endCxn id="199" idx="3"/>
          </p:cNvCxnSpPr>
          <p:nvPr/>
        </p:nvCxnSpPr>
        <p:spPr>
          <a:xfrm flipH="1">
            <a:off x="5635248" y="4960917"/>
            <a:ext cx="467943" cy="28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6103191" y="4744917"/>
            <a:ext cx="72008" cy="4320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Rectangle: Rounded Corners 46">
            <a:extLst>
              <a:ext uri="{FF2B5EF4-FFF2-40B4-BE49-F238E27FC236}">
                <a16:creationId xmlns:a16="http://schemas.microsoft.com/office/drawing/2014/main" id="{4519282E-FA4A-41A9-BE8D-81DA84889DEA}"/>
              </a:ext>
            </a:extLst>
          </p:cNvPr>
          <p:cNvSpPr/>
          <p:nvPr/>
        </p:nvSpPr>
        <p:spPr>
          <a:xfrm>
            <a:off x="5817947" y="4488041"/>
            <a:ext cx="576000" cy="216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endParaRPr lang="en-GB" sz="1200" baseline="-25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ctangle: Rounded Corners 25">
            <a:extLst>
              <a:ext uri="{FF2B5EF4-FFF2-40B4-BE49-F238E27FC236}">
                <a16:creationId xmlns:a16="http://schemas.microsoft.com/office/drawing/2014/main" id="{AE045F21-B571-46B5-804C-F39BB5994E3D}"/>
              </a:ext>
            </a:extLst>
          </p:cNvPr>
          <p:cNvSpPr/>
          <p:nvPr/>
        </p:nvSpPr>
        <p:spPr>
          <a:xfrm>
            <a:off x="3153627" y="2961973"/>
            <a:ext cx="609041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A8E0AE0-C720-4124-B3CD-E73977E9837E}"/>
              </a:ext>
            </a:extLst>
          </p:cNvPr>
          <p:cNvCxnSpPr>
            <a:cxnSpLocks/>
            <a:stCxn id="77" idx="3"/>
            <a:endCxn id="82" idx="1"/>
          </p:cNvCxnSpPr>
          <p:nvPr/>
        </p:nvCxnSpPr>
        <p:spPr>
          <a:xfrm flipV="1">
            <a:off x="3762668" y="3140726"/>
            <a:ext cx="214084" cy="12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54">
            <a:extLst>
              <a:ext uri="{FF2B5EF4-FFF2-40B4-BE49-F238E27FC236}">
                <a16:creationId xmlns:a16="http://schemas.microsoft.com/office/drawing/2014/main" id="{4A8E0AE0-C720-4124-B3CD-E73977E9837E}"/>
              </a:ext>
            </a:extLst>
          </p:cNvPr>
          <p:cNvCxnSpPr>
            <a:cxnSpLocks/>
            <a:stCxn id="82" idx="2"/>
          </p:cNvCxnSpPr>
          <p:nvPr/>
        </p:nvCxnSpPr>
        <p:spPr>
          <a:xfrm rot="5400000">
            <a:off x="2962227" y="2413321"/>
            <a:ext cx="478472" cy="2289544"/>
          </a:xfrm>
          <a:prstGeom prst="bentConnector2">
            <a:avLst/>
          </a:prstGeom>
          <a:ln w="1905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Rectangle: Rounded Corners 25">
            <a:extLst>
              <a:ext uri="{FF2B5EF4-FFF2-40B4-BE49-F238E27FC236}">
                <a16:creationId xmlns:a16="http://schemas.microsoft.com/office/drawing/2014/main" id="{AE045F21-B571-46B5-804C-F39BB5994E3D}"/>
              </a:ext>
            </a:extLst>
          </p:cNvPr>
          <p:cNvSpPr/>
          <p:nvPr/>
        </p:nvSpPr>
        <p:spPr>
          <a:xfrm>
            <a:off x="3976752" y="2962595"/>
            <a:ext cx="738965" cy="35626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9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relief valve</a:t>
            </a:r>
          </a:p>
        </p:txBody>
      </p:sp>
      <p:sp>
        <p:nvSpPr>
          <p:cNvPr id="85" name="Rectangle: Rounded Corners 46">
            <a:extLst>
              <a:ext uri="{FF2B5EF4-FFF2-40B4-BE49-F238E27FC236}">
                <a16:creationId xmlns:a16="http://schemas.microsoft.com/office/drawing/2014/main" id="{4519282E-FA4A-41A9-BE8D-81DA84889DEA}"/>
              </a:ext>
            </a:extLst>
          </p:cNvPr>
          <p:cNvSpPr/>
          <p:nvPr/>
        </p:nvSpPr>
        <p:spPr>
          <a:xfrm>
            <a:off x="2861443" y="3809662"/>
            <a:ext cx="784776" cy="172888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line</a:t>
            </a:r>
            <a:endParaRPr lang="en-GB" sz="900" baseline="-25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/>
          <a:srcRect l="30886"/>
          <a:stretch/>
        </p:blipFill>
        <p:spPr>
          <a:xfrm>
            <a:off x="2809702" y="1603510"/>
            <a:ext cx="1462933" cy="126061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48184" y="4101632"/>
            <a:ext cx="662636" cy="119371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70760" y="2979114"/>
            <a:ext cx="589982" cy="124187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16" name="Rounded Rectangle 215">
            <a:extLst>
              <a:ext uri="{FF2B5EF4-FFF2-40B4-BE49-F238E27FC236}">
                <a16:creationId xmlns:a16="http://schemas.microsoft.com/office/drawing/2014/main" id="{EF6985B9-030C-41B3-8128-F112B0D52A2F}"/>
              </a:ext>
            </a:extLst>
          </p:cNvPr>
          <p:cNvSpPr/>
          <p:nvPr/>
        </p:nvSpPr>
        <p:spPr>
          <a:xfrm>
            <a:off x="9498311" y="4282101"/>
            <a:ext cx="365549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3CA9A4AD-0CF5-4CE1-B9DA-606814AAF0D6}"/>
              </a:ext>
            </a:extLst>
          </p:cNvPr>
          <p:cNvSpPr/>
          <p:nvPr/>
        </p:nvSpPr>
        <p:spPr>
          <a:xfrm>
            <a:off x="9492648" y="3571686"/>
            <a:ext cx="365549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41998" y="3418391"/>
            <a:ext cx="530003" cy="8637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21833253-0A27-4A7C-8D99-0BCBD64478E2}"/>
              </a:ext>
            </a:extLst>
          </p:cNvPr>
          <p:cNvSpPr/>
          <p:nvPr/>
        </p:nvSpPr>
        <p:spPr>
          <a:xfrm>
            <a:off x="4748708" y="3432092"/>
            <a:ext cx="360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2B62763E-C9FB-4BCD-BAA2-201A399FCFA5}"/>
              </a:ext>
            </a:extLst>
          </p:cNvPr>
          <p:cNvSpPr/>
          <p:nvPr/>
        </p:nvSpPr>
        <p:spPr>
          <a:xfrm>
            <a:off x="8540224" y="3876041"/>
            <a:ext cx="1422062" cy="36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exchanger</a:t>
            </a:r>
          </a:p>
        </p:txBody>
      </p: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D815A108-7BD0-4EF1-8CAE-1C5AF3892DF5}"/>
              </a:ext>
            </a:extLst>
          </p:cNvPr>
          <p:cNvCxnSpPr>
            <a:cxnSpLocks/>
            <a:stCxn id="198" idx="3"/>
          </p:cNvCxnSpPr>
          <p:nvPr/>
        </p:nvCxnSpPr>
        <p:spPr>
          <a:xfrm>
            <a:off x="9962286" y="4056041"/>
            <a:ext cx="621654" cy="0"/>
          </a:xfrm>
          <a:prstGeom prst="straightConnector1">
            <a:avLst/>
          </a:prstGeom>
          <a:ln w="28575">
            <a:solidFill>
              <a:srgbClr val="0C406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8808142" y="1648656"/>
            <a:ext cx="1635767" cy="698998"/>
            <a:chOff x="8767101" y="1611337"/>
            <a:chExt cx="1635767" cy="698998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767101" y="1611337"/>
              <a:ext cx="1635767" cy="698998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636BE922-E82E-42D3-BF55-2FEC5734DF1A}"/>
                </a:ext>
              </a:extLst>
            </p:cNvPr>
            <p:cNvSpPr/>
            <p:nvPr/>
          </p:nvSpPr>
          <p:spPr>
            <a:xfrm>
              <a:off x="9921245" y="2039852"/>
              <a:ext cx="463935" cy="25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302419" y="2256435"/>
            <a:ext cx="1208313" cy="650065"/>
            <a:chOff x="8322862" y="2238658"/>
            <a:chExt cx="1208313" cy="650065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0" t="23737" r="7762" b="23242"/>
            <a:stretch/>
          </p:blipFill>
          <p:spPr>
            <a:xfrm>
              <a:off x="8322862" y="2387339"/>
              <a:ext cx="1208313" cy="422042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026" name="Picture 2" descr="io-link-logo - Pepperl+Fuchs Comtrol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2043" y="2795839"/>
              <a:ext cx="478780" cy="92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636BE922-E82E-42D3-BF55-2FEC5734DF1A}"/>
                </a:ext>
              </a:extLst>
            </p:cNvPr>
            <p:cNvSpPr/>
            <p:nvPr/>
          </p:nvSpPr>
          <p:spPr>
            <a:xfrm>
              <a:off x="8334143" y="2238658"/>
              <a:ext cx="850538" cy="1978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controller</a:t>
              </a:r>
            </a:p>
          </p:txBody>
        </p:sp>
      </p:grpSp>
      <p:sp>
        <p:nvSpPr>
          <p:cNvPr id="215" name="Rounded Rectangle 214">
            <a:extLst>
              <a:ext uri="{FF2B5EF4-FFF2-40B4-BE49-F238E27FC236}">
                <a16:creationId xmlns:a16="http://schemas.microsoft.com/office/drawing/2014/main" id="{4519282E-FA4A-41A9-BE8D-81DA84889DEA}"/>
              </a:ext>
            </a:extLst>
          </p:cNvPr>
          <p:cNvSpPr/>
          <p:nvPr/>
        </p:nvSpPr>
        <p:spPr>
          <a:xfrm>
            <a:off x="4809154" y="2637406"/>
            <a:ext cx="540000" cy="216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endParaRPr lang="en-GB" sz="1200" baseline="-25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684" t="6077"/>
          <a:stretch/>
        </p:blipFill>
        <p:spPr>
          <a:xfrm>
            <a:off x="3499658" y="1903613"/>
            <a:ext cx="4870821" cy="375738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71039" y="2069778"/>
            <a:ext cx="1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71039" y="3280577"/>
            <a:ext cx="1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quartile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71039" y="2705277"/>
            <a:ext cx="1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quartile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971039" y="2992927"/>
            <a:ext cx="1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71039" y="3817326"/>
            <a:ext cx="1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71039" y="4566923"/>
            <a:ext cx="69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Outliers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7518297" y="4700536"/>
            <a:ext cx="481270" cy="933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7601423" y="3960274"/>
            <a:ext cx="398144" cy="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7684550" y="3320825"/>
            <a:ext cx="315018" cy="9439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7684550" y="3128062"/>
            <a:ext cx="315017" cy="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684550" y="2848226"/>
            <a:ext cx="315017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7601422" y="2212726"/>
            <a:ext cx="398145" cy="1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34071" y="1329096"/>
            <a:ext cx="2475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run (used in paper)</a:t>
            </a:r>
          </a:p>
        </p:txBody>
      </p:sp>
    </p:spTree>
    <p:extLst>
      <p:ext uri="{BB962C8B-B14F-4D97-AF65-F5344CB8AC3E}">
        <p14:creationId xmlns:p14="http://schemas.microsoft.com/office/powerpoint/2010/main" val="618180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27810" y="174567"/>
            <a:ext cx="6705289" cy="6417425"/>
            <a:chOff x="1520828" y="-540264"/>
            <a:chExt cx="9099756" cy="800159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l="8881" t="5512" r="8474" b="45889"/>
            <a:stretch/>
          </p:blipFill>
          <p:spPr>
            <a:xfrm>
              <a:off x="1554080" y="2252893"/>
              <a:ext cx="9000000" cy="265443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9794" t="5730" r="8303" b="44340"/>
            <a:stretch/>
          </p:blipFill>
          <p:spPr>
            <a:xfrm>
              <a:off x="1620584" y="-540264"/>
              <a:ext cx="9000000" cy="275184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8839" t="5933" r="8681" b="47348"/>
            <a:stretch/>
          </p:blipFill>
          <p:spPr>
            <a:xfrm>
              <a:off x="1520828" y="4904511"/>
              <a:ext cx="9000000" cy="25568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667172" y="1220510"/>
              <a:ext cx="427363" cy="3261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GB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667172" y="3907038"/>
              <a:ext cx="427363" cy="3261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GB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766924" y="6618408"/>
              <a:ext cx="427363" cy="3261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GB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2486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498" y="1137804"/>
            <a:ext cx="5334000" cy="40005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691629" y="3533961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3691629" y="2569684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660851" y="4171356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691629" y="3215386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660851" y="4340295"/>
            <a:ext cx="288000" cy="288000"/>
          </a:xfrm>
          <a:prstGeom prst="ellipse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89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69883"/>
              </p:ext>
            </p:extLst>
          </p:nvPr>
        </p:nvGraphicFramePr>
        <p:xfrm>
          <a:off x="240243" y="1791228"/>
          <a:ext cx="576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455744"/>
              </p:ext>
            </p:extLst>
          </p:nvPr>
        </p:nvGraphicFramePr>
        <p:xfrm>
          <a:off x="6167438" y="1791228"/>
          <a:ext cx="576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073634" y="1942319"/>
            <a:ext cx="555661" cy="2353931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4" idx="0"/>
          </p:cNvCxnSpPr>
          <p:nvPr/>
        </p:nvCxnSpPr>
        <p:spPr>
          <a:xfrm flipV="1">
            <a:off x="1351465" y="1648513"/>
            <a:ext cx="5859545" cy="293806"/>
          </a:xfrm>
          <a:prstGeom prst="line">
            <a:avLst/>
          </a:prstGeom>
          <a:ln w="19050">
            <a:solidFill>
              <a:schemeClr val="accent5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4" idx="2"/>
          </p:cNvCxnSpPr>
          <p:nvPr/>
        </p:nvCxnSpPr>
        <p:spPr>
          <a:xfrm>
            <a:off x="1351465" y="4296250"/>
            <a:ext cx="5859545" cy="408754"/>
          </a:xfrm>
          <a:prstGeom prst="line">
            <a:avLst/>
          </a:prstGeom>
          <a:ln w="19050" cmpd="sng">
            <a:solidFill>
              <a:schemeClr val="accent5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9121250" y="1862051"/>
            <a:ext cx="307910" cy="226200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665600" y="3113479"/>
            <a:ext cx="1288455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 selection for S</a:t>
            </a:r>
            <a:r>
              <a:rPr lang="en-GB" sz="105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(86)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919980" y="3180386"/>
            <a:ext cx="340403" cy="69892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308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565" t="1720" r="8324"/>
          <a:stretch/>
        </p:blipFill>
        <p:spPr>
          <a:xfrm>
            <a:off x="648394" y="922713"/>
            <a:ext cx="10548851" cy="4527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8823" y="3504435"/>
            <a:ext cx="8645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= 3.5</a:t>
            </a:r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7219950" y="3812212"/>
            <a:ext cx="301135" cy="22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36522" y="4114035"/>
            <a:ext cx="9434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= 1.15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8153401" y="4421812"/>
            <a:ext cx="54854" cy="181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708072" y="4267923"/>
            <a:ext cx="9434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= 0.55</a:t>
            </a: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9112251" y="4575700"/>
            <a:ext cx="67554" cy="1804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651538" y="4295973"/>
            <a:ext cx="10228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= 0.23</a:t>
            </a: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 flipH="1">
            <a:off x="10083800" y="4603750"/>
            <a:ext cx="79144" cy="215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977539" y="1257572"/>
            <a:ext cx="10228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 = 14.13</a:t>
            </a:r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 flipV="1">
            <a:off x="6741622" y="1404851"/>
            <a:ext cx="235917" cy="6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399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07997AD3A3974DB64C4CAB9438FE59" ma:contentTypeVersion="13" ma:contentTypeDescription="Create a new document." ma:contentTypeScope="" ma:versionID="dffa6c51da3d86c22e81a3c7668b2cc4">
  <xsd:schema xmlns:xsd="http://www.w3.org/2001/XMLSchema" xmlns:xs="http://www.w3.org/2001/XMLSchema" xmlns:p="http://schemas.microsoft.com/office/2006/metadata/properties" xmlns:ns3="b02a2e6d-94b9-4d43-8427-e98c51604dce" xmlns:ns4="e9780cab-beab-46ae-8c45-14380e9421e3" targetNamespace="http://schemas.microsoft.com/office/2006/metadata/properties" ma:root="true" ma:fieldsID="b8afab6b970c8adb1489b6c02fe3aa9d" ns3:_="" ns4:_="">
    <xsd:import namespace="b02a2e6d-94b9-4d43-8427-e98c51604dce"/>
    <xsd:import namespace="e9780cab-beab-46ae-8c45-14380e9421e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2a2e6d-94b9-4d43-8427-e98c51604d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780cab-beab-46ae-8c45-14380e9421e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43852C-E784-48B7-9F72-BF87A9FF6AD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e9780cab-beab-46ae-8c45-14380e9421e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b02a2e6d-94b9-4d43-8427-e98c51604dc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CE6EA5-DB72-4FF7-B35C-369434F04E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2a2e6d-94b9-4d43-8427-e98c51604dce"/>
    <ds:schemaRef ds:uri="e9780cab-beab-46ae-8c45-14380e9421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822C19-3FD1-42CB-B271-5293ED24BC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11855</TotalTime>
  <Words>282</Words>
  <Application>Microsoft Office PowerPoint</Application>
  <PresentationFormat>Widescreen</PresentationFormat>
  <Paragraphs>131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Framework</vt:lpstr>
      <vt:lpstr>PowerPoint Presentation</vt:lpstr>
      <vt:lpstr>HEx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NASA CMAPSS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Grenyer, Alex</dc:creator>
  <cp:lastModifiedBy>Grenyer, Alexander (UK)</cp:lastModifiedBy>
  <cp:revision>133</cp:revision>
  <dcterms:created xsi:type="dcterms:W3CDTF">2020-06-20T22:40:27Z</dcterms:created>
  <dcterms:modified xsi:type="dcterms:W3CDTF">2023-05-22T09:05:16Z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0x0101001F07997AD3A3974DB64C4CAB9438FE59</vt:lpwstr>
  </property>
  <property fmtid="{D5CDD505-2E9C-101B-9397-08002B2CF9AE}" pid="3" name="TitusGUID">
    <vt:lpwstr>b46b33f9-d2d2-4a2a-8bc5-ec7b6c37913a</vt:lpwstr>
  </property>
  <property fmtid="{D5CDD505-2E9C-101B-9397-08002B2CF9AE}" pid="4" name="Originator">
    <vt:lpwstr>BAE Systems</vt:lpwstr>
  </property>
  <property fmtid="{D5CDD505-2E9C-101B-9397-08002B2CF9AE}" pid="5" name="urnbailsCompMarkingP1">
    <vt:lpwstr>NO COMPANY MARKING</vt:lpwstr>
  </property>
  <property fmtid="{D5CDD505-2E9C-101B-9397-08002B2CF9AE}" pid="6" name="urnbailsNATSECMarkingP1">
    <vt:lpwstr>NOT APPLICABLE</vt:lpwstr>
  </property>
  <property fmtid="{D5CDD505-2E9C-101B-9397-08002B2CF9AE}" pid="7" name="urnbailsExportControlMarkingP1">
    <vt:lpwstr>NO</vt:lpwstr>
  </property>
  <property fmtid="{D5CDD505-2E9C-101B-9397-08002B2CF9AE}" pid="8" name="urnbailsExportControlMarkingP2">
    <vt:lpwstr>NOT EXPORT CONTROLLED - UK / US / OTHER LOCAL</vt:lpwstr>
  </property>
  <property fmtid="{D5CDD505-2E9C-101B-9397-08002B2CF9AE}" pid="9" name="BaesClassificationComments">
    <vt:lpwstr/>
  </property>
</Properties>
</file>