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customXml/itemProps1.xml" ContentType="application/vnd.openxmlformats-officedocument.customXmlPropertie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4" r:id="rId4"/>
    <p:sldMasterId id="2147483745" r:id="rId5"/>
    <p:sldMasterId id="2147483752" r:id="rId6"/>
  </p:sldMasterIdLst>
  <p:notesMasterIdLst>
    <p:notesMasterId r:id="rId8"/>
  </p:notesMasterIdLst>
  <p:handoutMasterIdLst>
    <p:handoutMasterId r:id="rId9"/>
  </p:handoutMasterIdLst>
  <p:sldIdLst>
    <p:sldId id="258" r:id="rId7"/>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17" userDrawn="1">
          <p15:clr>
            <a:srgbClr val="A4A3A4"/>
          </p15:clr>
        </p15:guide>
        <p15:guide id="2" pos="7529" userDrawn="1">
          <p15:clr>
            <a:srgbClr val="A4A3A4"/>
          </p15:clr>
        </p15:guide>
        <p15:guide id="3" orient="horz" pos="391" userDrawn="1">
          <p15:clr>
            <a:srgbClr val="A4A3A4"/>
          </p15:clr>
        </p15:guide>
        <p15:guide id="4" orient="horz" pos="73" userDrawn="1">
          <p15:clr>
            <a:srgbClr val="A4A3A4"/>
          </p15:clr>
        </p15:guide>
        <p15:guide id="5" pos="577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406D"/>
    <a:srgbClr val="812043"/>
    <a:srgbClr val="633E88"/>
    <a:srgbClr val="091932"/>
    <a:srgbClr val="0099C4"/>
    <a:srgbClr val="812143"/>
    <a:srgbClr val="442B58"/>
    <a:srgbClr val="820E21"/>
    <a:srgbClr val="3B4950"/>
    <a:srgbClr val="DD7A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76" autoAdjust="0"/>
    <p:restoredTop sz="82838" autoAdjust="0"/>
  </p:normalViewPr>
  <p:slideViewPr>
    <p:cSldViewPr>
      <p:cViewPr varScale="1">
        <p:scale>
          <a:sx n="132" d="100"/>
          <a:sy n="132" d="100"/>
        </p:scale>
        <p:origin x="1288" y="160"/>
      </p:cViewPr>
      <p:guideLst>
        <p:guide orient="horz" pos="1117"/>
        <p:guide pos="7529"/>
        <p:guide orient="horz" pos="391"/>
        <p:guide orient="horz" pos="73"/>
        <p:guide pos="5776"/>
      </p:guideLst>
    </p:cSldViewPr>
  </p:slideViewPr>
  <p:outlineViewPr>
    <p:cViewPr>
      <p:scale>
        <a:sx n="33" d="100"/>
        <a:sy n="33" d="100"/>
      </p:scale>
      <p:origin x="0" y="-634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47" d="100"/>
          <a:sy n="47" d="100"/>
        </p:scale>
        <p:origin x="2792"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customXml" Target="../customXml/item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latin typeface="Arial" charset="0"/>
              <a:ea typeface="Arial" charset="0"/>
              <a:cs typeface="Arial" charset="0"/>
            </a:endParaRPr>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96F8EA1D-728A-4E5F-9A4B-D1A7FD31BCED}" type="datetimeFigureOut">
              <a:rPr lang="en-GB" smtClean="0">
                <a:latin typeface="Arial" charset="0"/>
                <a:ea typeface="Arial" charset="0"/>
                <a:cs typeface="Arial" charset="0"/>
              </a:rPr>
              <a:t>17/10/2022</a:t>
            </a:fld>
            <a:endParaRPr lang="en-GB" dirty="0">
              <a:latin typeface="Arial" charset="0"/>
              <a:ea typeface="Arial" charset="0"/>
              <a:cs typeface="Arial" charset="0"/>
            </a:endParaRPr>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latin typeface="Arial" charset="0"/>
              <a:ea typeface="Arial" charset="0"/>
              <a:cs typeface="Arial" charset="0"/>
            </a:endParaRPr>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39A8912-DC56-4920-85F1-EA9817C1761F}" type="slidenum">
              <a:rPr lang="en-GB" smtClean="0">
                <a:latin typeface="Arial" charset="0"/>
                <a:ea typeface="Arial" charset="0"/>
                <a:cs typeface="Arial" charset="0"/>
              </a:rPr>
              <a:t>‹#›</a:t>
            </a:fld>
            <a:endParaRPr lang="en-GB" dirty="0">
              <a:latin typeface="Arial" charset="0"/>
              <a:ea typeface="Arial" charset="0"/>
              <a:cs typeface="Arial" charset="0"/>
            </a:endParaRPr>
          </a:p>
        </p:txBody>
      </p:sp>
    </p:spTree>
    <p:extLst>
      <p:ext uri="{BB962C8B-B14F-4D97-AF65-F5344CB8AC3E}">
        <p14:creationId xmlns:p14="http://schemas.microsoft.com/office/powerpoint/2010/main" val="660024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463CE1C2-7DC9-FC47-9848-69281FD2BD18}" type="datetimeFigureOut">
              <a:rPr lang="en-US" smtClean="0"/>
              <a:t>10/17/22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3B11FC8D-FEAC-3A4D-B17B-284E661AD230}" type="slidenum">
              <a:rPr lang="en-US" smtClean="0"/>
              <a:t>‹#›</a:t>
            </a:fld>
            <a:endParaRPr lang="en-US"/>
          </a:p>
        </p:txBody>
      </p:sp>
    </p:spTree>
    <p:extLst>
      <p:ext uri="{BB962C8B-B14F-4D97-AF65-F5344CB8AC3E}">
        <p14:creationId xmlns:p14="http://schemas.microsoft.com/office/powerpoint/2010/main" val="818081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1</a:t>
            </a:fld>
            <a:endParaRPr lang="en-US"/>
          </a:p>
        </p:txBody>
      </p:sp>
    </p:spTree>
    <p:extLst>
      <p:ext uri="{BB962C8B-B14F-4D97-AF65-F5344CB8AC3E}">
        <p14:creationId xmlns:p14="http://schemas.microsoft.com/office/powerpoint/2010/main" val="7556248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sp>
        <p:nvSpPr>
          <p:cNvPr id="11" name="Text Placeholder 8"/>
          <p:cNvSpPr>
            <a:spLocks noGrp="1"/>
          </p:cNvSpPr>
          <p:nvPr>
            <p:ph type="body" sz="quarter" idx="11" hasCustomPrompt="1"/>
          </p:nvPr>
        </p:nvSpPr>
        <p:spPr>
          <a:xfrm>
            <a:off x="4871864" y="4149080"/>
            <a:ext cx="6264696" cy="792088"/>
          </a:xfrm>
          <a:prstGeom prst="rect">
            <a:avLst/>
          </a:prstGeom>
        </p:spPr>
        <p:txBody>
          <a:bodyPr anchor="ctr">
            <a:normAutofit/>
          </a:bodyPr>
          <a:lstStyle>
            <a:lvl1pPr marL="0" indent="0">
              <a:buNone/>
              <a:defRPr sz="2400" b="1" i="0">
                <a:solidFill>
                  <a:srgbClr val="633E88"/>
                </a:solidFill>
                <a:latin typeface="Arial" charset="0"/>
                <a:ea typeface="Arial" charset="0"/>
                <a:cs typeface="Arial" charset="0"/>
              </a:defRPr>
            </a:lvl1pPr>
          </a:lstStyle>
          <a:p>
            <a:pPr lvl="0"/>
            <a:r>
              <a:rPr lang="en-GB" dirty="0"/>
              <a:t>Presenter’s Name and Title, </a:t>
            </a:r>
            <a:br>
              <a:rPr lang="en-GB" dirty="0"/>
            </a:br>
            <a:r>
              <a:rPr lang="en-GB" dirty="0"/>
              <a:t>Arial Bold 22pt</a:t>
            </a:r>
            <a:endParaRPr lang="en-US" dirty="0"/>
          </a:p>
        </p:txBody>
      </p:sp>
      <p:sp>
        <p:nvSpPr>
          <p:cNvPr id="13" name="Text Placeholder 8"/>
          <p:cNvSpPr>
            <a:spLocks noGrp="1"/>
          </p:cNvSpPr>
          <p:nvPr>
            <p:ph type="body" sz="quarter" idx="12" hasCustomPrompt="1"/>
          </p:nvPr>
        </p:nvSpPr>
        <p:spPr>
          <a:xfrm>
            <a:off x="4873469" y="5229200"/>
            <a:ext cx="6264696" cy="504056"/>
          </a:xfrm>
          <a:prstGeom prst="rect">
            <a:avLst/>
          </a:prstGeom>
        </p:spPr>
        <p:txBody>
          <a:bodyPr anchor="ctr">
            <a:normAutofit/>
          </a:bodyPr>
          <a:lstStyle>
            <a:lvl1pPr marL="0" indent="0">
              <a:buNone/>
              <a:defRPr sz="2400" b="0" i="0">
                <a:solidFill>
                  <a:schemeClr val="tx1"/>
                </a:solidFill>
                <a:latin typeface="Arial" charset="0"/>
                <a:ea typeface="Arial" charset="0"/>
                <a:cs typeface="Arial" charset="0"/>
              </a:defRPr>
            </a:lvl1pPr>
          </a:lstStyle>
          <a:p>
            <a:pPr lvl="0"/>
            <a:r>
              <a:rPr lang="en-GB" dirty="0"/>
              <a:t>Date, Arial 22pt</a:t>
            </a:r>
            <a:endParaRPr lang="en-US" dirty="0"/>
          </a:p>
        </p:txBody>
      </p:sp>
      <p:sp>
        <p:nvSpPr>
          <p:cNvPr id="5" name="Text Placeholder 17"/>
          <p:cNvSpPr txBox="1">
            <a:spLocks/>
          </p:cNvSpPr>
          <p:nvPr userDrawn="1"/>
        </p:nvSpPr>
        <p:spPr>
          <a:xfrm>
            <a:off x="4871864" y="6021288"/>
            <a:ext cx="6264696"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0" dirty="0" err="1">
                <a:solidFill>
                  <a:srgbClr val="633E88"/>
                </a:solidFill>
              </a:rPr>
              <a:t>www.cranfield.ac.uk</a:t>
            </a:r>
            <a:endParaRPr lang="en-GB" sz="2400" b="0" dirty="0">
              <a:solidFill>
                <a:srgbClr val="633E88"/>
              </a:solidFill>
            </a:endParaRPr>
          </a:p>
        </p:txBody>
      </p:sp>
      <p:sp>
        <p:nvSpPr>
          <p:cNvPr id="2" name="Rectangle 1"/>
          <p:cNvSpPr/>
          <p:nvPr userDrawn="1"/>
        </p:nvSpPr>
        <p:spPr>
          <a:xfrm>
            <a:off x="263352" y="188640"/>
            <a:ext cx="129614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000" y="1028112"/>
            <a:ext cx="3409000" cy="3409000"/>
          </a:xfrm>
          <a:prstGeom prst="rect">
            <a:avLst/>
          </a:prstGeom>
        </p:spPr>
      </p:pic>
      <p:sp>
        <p:nvSpPr>
          <p:cNvPr id="10" name="Title 3">
            <a:extLst>
              <a:ext uri="{FF2B5EF4-FFF2-40B4-BE49-F238E27FC236}">
                <a16:creationId xmlns:a16="http://schemas.microsoft.com/office/drawing/2014/main" id="{20D488C4-4CA0-FD40-9E6D-2C0E30F1F377}"/>
              </a:ext>
            </a:extLst>
          </p:cNvPr>
          <p:cNvSpPr>
            <a:spLocks noGrp="1"/>
          </p:cNvSpPr>
          <p:nvPr>
            <p:ph type="title" hasCustomPrompt="1"/>
          </p:nvPr>
        </p:nvSpPr>
        <p:spPr>
          <a:xfrm>
            <a:off x="4871864" y="1700460"/>
            <a:ext cx="6264696" cy="2160588"/>
          </a:xfrm>
        </p:spPr>
        <p:txBody>
          <a:bodyPr>
            <a:normAutofit/>
          </a:bodyPr>
          <a:lstStyle>
            <a:lvl1pPr>
              <a:defRPr sz="3200"/>
            </a:lvl1pPr>
          </a:lstStyle>
          <a:p>
            <a:pPr lvl="0"/>
            <a:r>
              <a:rPr lang="en-GB" dirty="0"/>
              <a:t>Presentation or Chapter Title, Arial 32pt Bold</a:t>
            </a:r>
            <a:endParaRPr lang="en-US" dirty="0"/>
          </a:p>
        </p:txBody>
      </p:sp>
    </p:spTree>
    <p:extLst>
      <p:ext uri="{BB962C8B-B14F-4D97-AF65-F5344CB8AC3E}">
        <p14:creationId xmlns:p14="http://schemas.microsoft.com/office/powerpoint/2010/main" val="414603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ue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273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a:extLst>
              <a:ext uri="{FF2B5EF4-FFF2-40B4-BE49-F238E27FC236}">
                <a16:creationId xmlns:a16="http://schemas.microsoft.com/office/drawing/2014/main" id="{D8AFE373-A09D-C844-B6EA-A20453D18C07}"/>
              </a:ext>
            </a:extLst>
          </p:cNvPr>
          <p:cNvSpPr>
            <a:spLocks noGrp="1"/>
          </p:cNvSpPr>
          <p:nvPr>
            <p:ph type="title" hasCustomPrompt="1"/>
          </p:nvPr>
        </p:nvSpPr>
        <p:spPr>
          <a:xfrm>
            <a:off x="407368" y="404665"/>
            <a:ext cx="4440493" cy="575966"/>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636248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5B7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n>
                <a:noFill/>
              </a:ln>
              <a:solidFill>
                <a:srgbClr val="5B7813"/>
              </a:solidFill>
            </a:endParaRPr>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4464D7D1-6086-BF42-A627-65935218E2E9}"/>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2">
            <a:extLst>
              <a:ext uri="{FF2B5EF4-FFF2-40B4-BE49-F238E27FC236}">
                <a16:creationId xmlns:a16="http://schemas.microsoft.com/office/drawing/2014/main" id="{EBC2D719-AF96-0A48-B299-C4B19D54F744}"/>
              </a:ext>
            </a:extLst>
          </p:cNvPr>
          <p:cNvSpPr>
            <a:spLocks noGrp="1"/>
          </p:cNvSpPr>
          <p:nvPr>
            <p:ph type="title" hasCustomPrompt="1"/>
          </p:nvPr>
        </p:nvSpPr>
        <p:spPr>
          <a:xfrm>
            <a:off x="407368" y="404665"/>
            <a:ext cx="4440493" cy="575966"/>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1957392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nk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812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A7664347-5115-5342-9F78-C60E2195F3F3}"/>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2">
            <a:extLst>
              <a:ext uri="{FF2B5EF4-FFF2-40B4-BE49-F238E27FC236}">
                <a16:creationId xmlns:a16="http://schemas.microsoft.com/office/drawing/2014/main" id="{797CFBEE-5A52-5048-A348-81599E30B9A6}"/>
              </a:ext>
            </a:extLst>
          </p:cNvPr>
          <p:cNvSpPr>
            <a:spLocks noGrp="1"/>
          </p:cNvSpPr>
          <p:nvPr>
            <p:ph type="title" hasCustomPrompt="1"/>
          </p:nvPr>
        </p:nvSpPr>
        <p:spPr>
          <a:xfrm>
            <a:off x="407368" y="404665"/>
            <a:ext cx="4440493" cy="575966"/>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330803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urple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44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50AFAE58-DB3E-714E-B69B-EF5E5859095E}"/>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2">
            <a:extLst>
              <a:ext uri="{FF2B5EF4-FFF2-40B4-BE49-F238E27FC236}">
                <a16:creationId xmlns:a16="http://schemas.microsoft.com/office/drawing/2014/main" id="{83AABD9F-B0D6-2742-96EB-88F53C9A5AB3}"/>
              </a:ext>
            </a:extLst>
          </p:cNvPr>
          <p:cNvSpPr>
            <a:spLocks noGrp="1"/>
          </p:cNvSpPr>
          <p:nvPr>
            <p:ph type="title" hasCustomPrompt="1"/>
          </p:nvPr>
        </p:nvSpPr>
        <p:spPr>
          <a:xfrm>
            <a:off x="407368" y="404665"/>
            <a:ext cx="4440493" cy="575966"/>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1336478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820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0B243509-644F-0841-B172-73C9CD99CD47}"/>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2">
            <a:extLst>
              <a:ext uri="{FF2B5EF4-FFF2-40B4-BE49-F238E27FC236}">
                <a16:creationId xmlns:a16="http://schemas.microsoft.com/office/drawing/2014/main" id="{6DD60F1F-6141-5A48-B0D1-7EE4D9E05DAA}"/>
              </a:ext>
            </a:extLst>
          </p:cNvPr>
          <p:cNvSpPr>
            <a:spLocks noGrp="1"/>
          </p:cNvSpPr>
          <p:nvPr>
            <p:ph type="title" hasCustomPrompt="1"/>
          </p:nvPr>
        </p:nvSpPr>
        <p:spPr>
          <a:xfrm>
            <a:off x="407368" y="404665"/>
            <a:ext cx="4440493" cy="575966"/>
          </a:xfrm>
        </p:spPr>
        <p:txBody>
          <a:bodyPr>
            <a:normAutofit/>
          </a:bodyPr>
          <a:lstStyle>
            <a:lvl1pPr>
              <a:defRPr sz="2000">
                <a:solidFill>
                  <a:schemeClr val="bg1"/>
                </a:solidFill>
              </a:defRPr>
            </a:lvl1pPr>
          </a:lstStyle>
          <a:p>
            <a:r>
              <a:rPr lang="en-US" dirty="0"/>
              <a:t>Slide Title, Arial Bold 20pt</a:t>
            </a:r>
            <a:endParaRPr lang="en-GB" dirty="0"/>
          </a:p>
        </p:txBody>
      </p:sp>
    </p:spTree>
    <p:extLst>
      <p:ext uri="{BB962C8B-B14F-4D97-AF65-F5344CB8AC3E}">
        <p14:creationId xmlns:p14="http://schemas.microsoft.com/office/powerpoint/2010/main" val="1498051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Yellow impact slide">
    <p:spTree>
      <p:nvGrpSpPr>
        <p:cNvPr id="1" name=""/>
        <p:cNvGrpSpPr/>
        <p:nvPr/>
      </p:nvGrpSpPr>
      <p:grpSpPr>
        <a:xfrm>
          <a:off x="0" y="0"/>
          <a:ext cx="0" cy="0"/>
          <a:chOff x="0" y="0"/>
          <a:chExt cx="0" cy="0"/>
        </a:xfrm>
      </p:grpSpPr>
      <p:sp>
        <p:nvSpPr>
          <p:cNvPr id="2" name="Rectangle 1"/>
          <p:cNvSpPr/>
          <p:nvPr userDrawn="1"/>
        </p:nvSpPr>
        <p:spPr>
          <a:xfrm>
            <a:off x="0" y="1"/>
            <a:ext cx="5231904" cy="6857999"/>
          </a:xfrm>
          <a:prstGeom prst="rect">
            <a:avLst/>
          </a:prstGeom>
          <a:solidFill>
            <a:srgbClr val="DD7A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2"/>
          <p:cNvSpPr>
            <a:spLocks noGrp="1"/>
          </p:cNvSpPr>
          <p:nvPr>
            <p:ph sz="quarter" idx="18" hasCustomPrompt="1"/>
          </p:nvPr>
        </p:nvSpPr>
        <p:spPr>
          <a:xfrm>
            <a:off x="5231904" y="1"/>
            <a:ext cx="6960096"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ext Placeholder 8">
            <a:extLst>
              <a:ext uri="{FF2B5EF4-FFF2-40B4-BE49-F238E27FC236}">
                <a16:creationId xmlns:a16="http://schemas.microsoft.com/office/drawing/2014/main" id="{1B897FEE-C789-DC46-BD0C-DBEC9793AE70}"/>
              </a:ext>
            </a:extLst>
          </p:cNvPr>
          <p:cNvSpPr>
            <a:spLocks noGrp="1"/>
          </p:cNvSpPr>
          <p:nvPr>
            <p:ph type="body" sz="quarter" idx="14" hasCustomPrompt="1"/>
          </p:nvPr>
        </p:nvSpPr>
        <p:spPr>
          <a:xfrm>
            <a:off x="407368" y="1268760"/>
            <a:ext cx="4440493" cy="511256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rgbClr val="091932"/>
                </a:solidFill>
                <a:latin typeface="Arial" charset="0"/>
                <a:ea typeface="Arial" charset="0"/>
                <a:cs typeface="Arial" charset="0"/>
              </a:defRPr>
            </a:lvl1pPr>
            <a:lvl2pPr>
              <a:lnSpc>
                <a:spcPct val="100000"/>
              </a:lnSpc>
              <a:defRPr sz="2000" b="0" i="0">
                <a:solidFill>
                  <a:srgbClr val="091932"/>
                </a:solidFill>
                <a:latin typeface="Arial" charset="0"/>
                <a:ea typeface="Arial" charset="0"/>
                <a:cs typeface="Arial" charset="0"/>
              </a:defRPr>
            </a:lvl2pPr>
            <a:lvl3pPr>
              <a:lnSpc>
                <a:spcPct val="100000"/>
              </a:lnSpc>
              <a:defRPr sz="2000" b="0" i="0">
                <a:solidFill>
                  <a:srgbClr val="091932"/>
                </a:solidFill>
                <a:latin typeface="Arial" charset="0"/>
                <a:ea typeface="Arial" charset="0"/>
                <a:cs typeface="Arial" charset="0"/>
              </a:defRPr>
            </a:lvl3pPr>
            <a:lvl4pPr>
              <a:lnSpc>
                <a:spcPct val="100000"/>
              </a:lnSpc>
              <a:defRPr sz="2000" b="0" i="0">
                <a:solidFill>
                  <a:srgbClr val="091932"/>
                </a:solidFill>
                <a:latin typeface="Arial" charset="0"/>
                <a:ea typeface="Arial" charset="0"/>
                <a:cs typeface="Arial" charset="0"/>
              </a:defRPr>
            </a:lvl4pPr>
            <a:lvl5pPr>
              <a:lnSpc>
                <a:spcPct val="100000"/>
              </a:lnSpc>
              <a:defRPr sz="2000" b="0" i="0">
                <a:solidFill>
                  <a:srgbClr val="091932"/>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2">
            <a:extLst>
              <a:ext uri="{FF2B5EF4-FFF2-40B4-BE49-F238E27FC236}">
                <a16:creationId xmlns:a16="http://schemas.microsoft.com/office/drawing/2014/main" id="{B00BD2AC-376D-C449-9214-D9161F74BA8E}"/>
              </a:ext>
            </a:extLst>
          </p:cNvPr>
          <p:cNvSpPr>
            <a:spLocks noGrp="1"/>
          </p:cNvSpPr>
          <p:nvPr>
            <p:ph type="title" hasCustomPrompt="1"/>
          </p:nvPr>
        </p:nvSpPr>
        <p:spPr>
          <a:xfrm>
            <a:off x="407368" y="404665"/>
            <a:ext cx="4440493" cy="575966"/>
          </a:xfrm>
        </p:spPr>
        <p:txBody>
          <a:bodyPr>
            <a:normAutofit/>
          </a:bodyPr>
          <a:lstStyle>
            <a:lvl1pPr>
              <a:defRPr sz="2000">
                <a:solidFill>
                  <a:srgbClr val="091932"/>
                </a:solidFill>
              </a:defRPr>
            </a:lvl1pPr>
          </a:lstStyle>
          <a:p>
            <a:r>
              <a:rPr lang="en-US" dirty="0"/>
              <a:t>Slide Title, Arial Bold 20pt</a:t>
            </a:r>
            <a:endParaRPr lang="en-GB" dirty="0"/>
          </a:p>
        </p:txBody>
      </p:sp>
    </p:spTree>
    <p:extLst>
      <p:ext uri="{BB962C8B-B14F-4D97-AF65-F5344CB8AC3E}">
        <p14:creationId xmlns:p14="http://schemas.microsoft.com/office/powerpoint/2010/main" val="8734882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000" y="1028112"/>
            <a:ext cx="3409000" cy="3409000"/>
          </a:xfrm>
          <a:prstGeom prst="rect">
            <a:avLst/>
          </a:prstGeom>
        </p:spPr>
      </p:pic>
      <p:sp>
        <p:nvSpPr>
          <p:cNvPr id="12" name="TextBox 11"/>
          <p:cNvSpPr txBox="1"/>
          <p:nvPr userDrawn="1"/>
        </p:nvSpPr>
        <p:spPr>
          <a:xfrm>
            <a:off x="4871864" y="2924944"/>
            <a:ext cx="633670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633E88"/>
                </a:solidFill>
                <a:latin typeface="Arial" charset="0"/>
                <a:ea typeface="Arial" charset="0"/>
                <a:cs typeface="Arial" charset="0"/>
              </a:rPr>
              <a:t>T: +44 (0)1234 750111</a:t>
            </a:r>
            <a:endParaRPr lang="en-US" sz="2800" b="1" dirty="0">
              <a:solidFill>
                <a:srgbClr val="633E88"/>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25CDC779-18E2-D042-9784-0A3C1B766EDD}"/>
              </a:ext>
            </a:extLst>
          </p:cNvPr>
          <p:cNvGrpSpPr/>
          <p:nvPr userDrawn="1"/>
        </p:nvGrpSpPr>
        <p:grpSpPr>
          <a:xfrm>
            <a:off x="4727848" y="4221088"/>
            <a:ext cx="3309496" cy="1836446"/>
            <a:chOff x="4727848" y="4487818"/>
            <a:chExt cx="3309496" cy="1836446"/>
          </a:xfrm>
        </p:grpSpPr>
        <p:pic>
          <p:nvPicPr>
            <p:cNvPr id="11" name="Picture 10">
              <a:extLst>
                <a:ext uri="{FF2B5EF4-FFF2-40B4-BE49-F238E27FC236}">
                  <a16:creationId xmlns:a16="http://schemas.microsoft.com/office/drawing/2014/main" id="{8B363BCB-7192-754D-B548-5268FAC338C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27848" y="4487818"/>
              <a:ext cx="3309496" cy="1836446"/>
            </a:xfrm>
            <a:prstGeom prst="rect">
              <a:avLst/>
            </a:prstGeom>
          </p:spPr>
        </p:pic>
        <p:sp>
          <p:nvSpPr>
            <p:cNvPr id="13" name="Rectangle 12">
              <a:extLst>
                <a:ext uri="{FF2B5EF4-FFF2-40B4-BE49-F238E27FC236}">
                  <a16:creationId xmlns:a16="http://schemas.microsoft.com/office/drawing/2014/main" id="{B2624121-48CC-B144-968F-952A6BB69AE8}"/>
                </a:ext>
              </a:extLst>
            </p:cNvPr>
            <p:cNvSpPr/>
            <p:nvPr userDrawn="1"/>
          </p:nvSpPr>
          <p:spPr>
            <a:xfrm>
              <a:off x="4871864" y="5229200"/>
              <a:ext cx="50405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Icon&#10;&#10;Description automatically generated">
              <a:extLst>
                <a:ext uri="{FF2B5EF4-FFF2-40B4-BE49-F238E27FC236}">
                  <a16:creationId xmlns:a16="http://schemas.microsoft.com/office/drawing/2014/main" id="{DB75F4FA-FF01-9F49-8665-67211925D9A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943872" y="5218549"/>
              <a:ext cx="360040" cy="360040"/>
            </a:xfrm>
            <a:prstGeom prst="rect">
              <a:avLst/>
            </a:prstGeom>
          </p:spPr>
        </p:pic>
      </p:grpSp>
      <p:sp>
        <p:nvSpPr>
          <p:cNvPr id="2" name="Title 1">
            <a:extLst>
              <a:ext uri="{FF2B5EF4-FFF2-40B4-BE49-F238E27FC236}">
                <a16:creationId xmlns:a16="http://schemas.microsoft.com/office/drawing/2014/main" id="{87AFF30E-E2D0-3F45-873B-62173F062FBF}"/>
              </a:ext>
            </a:extLst>
          </p:cNvPr>
          <p:cNvSpPr>
            <a:spLocks noGrp="1"/>
          </p:cNvSpPr>
          <p:nvPr>
            <p:ph type="title" hasCustomPrompt="1"/>
          </p:nvPr>
        </p:nvSpPr>
        <p:spPr>
          <a:xfrm>
            <a:off x="4871864" y="1988840"/>
            <a:ext cx="7056523" cy="864000"/>
          </a:xfrm>
        </p:spPr>
        <p:txBody>
          <a:bodyPr/>
          <a:lstStyle/>
          <a:p>
            <a:r>
              <a:rPr lang="en-GB" sz="2800" b="1" dirty="0" err="1">
                <a:solidFill>
                  <a:srgbClr val="0C406D"/>
                </a:solidFill>
                <a:latin typeface="Arial" charset="0"/>
                <a:ea typeface="Arial" charset="0"/>
                <a:cs typeface="Arial" charset="0"/>
              </a:rPr>
              <a:t>www.cranfield.ac.uk</a:t>
            </a:r>
            <a:r>
              <a:rPr lang="en-GB" sz="2800" b="1" dirty="0">
                <a:solidFill>
                  <a:srgbClr val="0C406D"/>
                </a:solidFill>
                <a:latin typeface="Arial" charset="0"/>
                <a:ea typeface="Arial" charset="0"/>
                <a:cs typeface="Arial" charset="0"/>
              </a:rPr>
              <a:t>/your-specific-</a:t>
            </a:r>
            <a:r>
              <a:rPr lang="en-GB" sz="2800" b="1" dirty="0" err="1">
                <a:solidFill>
                  <a:srgbClr val="0C406D"/>
                </a:solidFill>
                <a:latin typeface="Arial" charset="0"/>
                <a:ea typeface="Arial" charset="0"/>
                <a:cs typeface="Arial" charset="0"/>
              </a:rPr>
              <a:t>url</a:t>
            </a:r>
            <a:endParaRPr lang="en-GB" dirty="0"/>
          </a:p>
        </p:txBody>
      </p:sp>
    </p:spTree>
    <p:extLst>
      <p:ext uri="{BB962C8B-B14F-4D97-AF65-F5344CB8AC3E}">
        <p14:creationId xmlns:p14="http://schemas.microsoft.com/office/powerpoint/2010/main" val="4237640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 slide, with copyright">
    <p:spTree>
      <p:nvGrpSpPr>
        <p:cNvPr id="1" name=""/>
        <p:cNvGrpSpPr/>
        <p:nvPr/>
      </p:nvGrpSpPr>
      <p:grpSpPr>
        <a:xfrm>
          <a:off x="0" y="0"/>
          <a:ext cx="0" cy="0"/>
          <a:chOff x="0" y="0"/>
          <a:chExt cx="0" cy="0"/>
        </a:xfrm>
      </p:grpSpPr>
      <p:sp>
        <p:nvSpPr>
          <p:cNvPr id="11" name="Text Placeholder 8"/>
          <p:cNvSpPr>
            <a:spLocks noGrp="1"/>
          </p:cNvSpPr>
          <p:nvPr>
            <p:ph type="body" sz="quarter" idx="11" hasCustomPrompt="1"/>
          </p:nvPr>
        </p:nvSpPr>
        <p:spPr>
          <a:xfrm>
            <a:off x="4871864" y="4005064"/>
            <a:ext cx="6264696" cy="792088"/>
          </a:xfrm>
          <a:prstGeom prst="rect">
            <a:avLst/>
          </a:prstGeom>
        </p:spPr>
        <p:txBody>
          <a:bodyPr anchor="ctr"/>
          <a:lstStyle>
            <a:lvl1pPr marL="0" indent="0">
              <a:buNone/>
              <a:defRPr sz="2200" b="1" i="0">
                <a:solidFill>
                  <a:srgbClr val="633E88"/>
                </a:solidFill>
                <a:latin typeface="Arial" charset="0"/>
                <a:ea typeface="Arial" charset="0"/>
                <a:cs typeface="Arial" charset="0"/>
              </a:defRPr>
            </a:lvl1pPr>
          </a:lstStyle>
          <a:p>
            <a:pPr lvl="0"/>
            <a:r>
              <a:rPr lang="en-GB" dirty="0"/>
              <a:t>Presenter’s Name and Title, Arial Bold 22pt</a:t>
            </a:r>
            <a:endParaRPr lang="en-US" dirty="0"/>
          </a:p>
        </p:txBody>
      </p:sp>
      <p:sp>
        <p:nvSpPr>
          <p:cNvPr id="13" name="Text Placeholder 8"/>
          <p:cNvSpPr>
            <a:spLocks noGrp="1"/>
          </p:cNvSpPr>
          <p:nvPr>
            <p:ph type="body" sz="quarter" idx="12" hasCustomPrompt="1"/>
          </p:nvPr>
        </p:nvSpPr>
        <p:spPr>
          <a:xfrm>
            <a:off x="4873469" y="4941168"/>
            <a:ext cx="6264696" cy="504056"/>
          </a:xfrm>
          <a:prstGeom prst="rect">
            <a:avLst/>
          </a:prstGeom>
        </p:spPr>
        <p:txBody>
          <a:bodyPr anchor="ctr"/>
          <a:lstStyle>
            <a:lvl1pPr marL="0" indent="0">
              <a:buNone/>
              <a:defRPr sz="2000" b="1" i="0">
                <a:solidFill>
                  <a:schemeClr val="tx1"/>
                </a:solidFill>
                <a:latin typeface="Arial" charset="0"/>
                <a:ea typeface="Arial" charset="0"/>
                <a:cs typeface="Arial" charset="0"/>
              </a:defRPr>
            </a:lvl1pPr>
          </a:lstStyle>
          <a:p>
            <a:pPr lvl="0"/>
            <a:r>
              <a:rPr lang="en-GB" dirty="0"/>
              <a:t>Date, Arial 20pt</a:t>
            </a:r>
            <a:endParaRPr lang="en-US" dirty="0"/>
          </a:p>
        </p:txBody>
      </p:sp>
      <p:sp>
        <p:nvSpPr>
          <p:cNvPr id="5" name="Text Placeholder 17"/>
          <p:cNvSpPr txBox="1">
            <a:spLocks/>
          </p:cNvSpPr>
          <p:nvPr userDrawn="1"/>
        </p:nvSpPr>
        <p:spPr>
          <a:xfrm>
            <a:off x="4871864" y="5661248"/>
            <a:ext cx="6264696"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0" dirty="0" err="1"/>
              <a:t>www.cranfield.ac.uk</a:t>
            </a:r>
            <a:endParaRPr lang="en-GB" sz="2400" b="0" dirty="0"/>
          </a:p>
        </p:txBody>
      </p:sp>
      <p:sp>
        <p:nvSpPr>
          <p:cNvPr id="2" name="Rectangle 1"/>
          <p:cNvSpPr/>
          <p:nvPr userDrawn="1"/>
        </p:nvSpPr>
        <p:spPr>
          <a:xfrm>
            <a:off x="263352" y="188640"/>
            <a:ext cx="129614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000" y="1028112"/>
            <a:ext cx="3409000" cy="3409000"/>
          </a:xfrm>
          <a:prstGeom prst="rect">
            <a:avLst/>
          </a:prstGeom>
        </p:spPr>
      </p:pic>
      <p:sp>
        <p:nvSpPr>
          <p:cNvPr id="3" name="Title 2">
            <a:extLst>
              <a:ext uri="{FF2B5EF4-FFF2-40B4-BE49-F238E27FC236}">
                <a16:creationId xmlns:a16="http://schemas.microsoft.com/office/drawing/2014/main" id="{A9C27177-E4BE-2048-AF1F-2EA987317040}"/>
              </a:ext>
            </a:extLst>
          </p:cNvPr>
          <p:cNvSpPr>
            <a:spLocks noGrp="1"/>
          </p:cNvSpPr>
          <p:nvPr>
            <p:ph type="title" hasCustomPrompt="1"/>
          </p:nvPr>
        </p:nvSpPr>
        <p:spPr>
          <a:xfrm>
            <a:off x="4871864" y="1700460"/>
            <a:ext cx="6264696" cy="2160588"/>
          </a:xfrm>
        </p:spPr>
        <p:txBody>
          <a:bodyPr>
            <a:normAutofit/>
          </a:bodyPr>
          <a:lstStyle>
            <a:lvl1pPr>
              <a:defRPr sz="3200"/>
            </a:lvl1pPr>
          </a:lstStyle>
          <a:p>
            <a:pPr lvl="0"/>
            <a:r>
              <a:rPr lang="en-GB" dirty="0"/>
              <a:t>Presentation or Chapter Title, Arial Bold 32pt</a:t>
            </a:r>
            <a:endParaRPr lang="en-US" dirty="0"/>
          </a:p>
        </p:txBody>
      </p:sp>
    </p:spTree>
    <p:extLst>
      <p:ext uri="{BB962C8B-B14F-4D97-AF65-F5344CB8AC3E}">
        <p14:creationId xmlns:p14="http://schemas.microsoft.com/office/powerpoint/2010/main" val="754893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ubtitle, Body copy, with copyright">
    <p:spTree>
      <p:nvGrpSpPr>
        <p:cNvPr id="1" name=""/>
        <p:cNvGrpSpPr/>
        <p:nvPr/>
      </p:nvGrpSpPr>
      <p:grpSpPr>
        <a:xfrm>
          <a:off x="0" y="0"/>
          <a:ext cx="0" cy="0"/>
          <a:chOff x="0" y="0"/>
          <a:chExt cx="0" cy="0"/>
        </a:xfrm>
      </p:grpSpPr>
      <p:sp>
        <p:nvSpPr>
          <p:cNvPr id="19" name="TextBox 18"/>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9" name="Text Placeholder 8"/>
          <p:cNvSpPr>
            <a:spLocks noGrp="1"/>
          </p:cNvSpPr>
          <p:nvPr>
            <p:ph type="body" sz="quarter" idx="11" hasCustomPrompt="1"/>
          </p:nvPr>
        </p:nvSpPr>
        <p:spPr>
          <a:xfrm>
            <a:off x="407368" y="1412776"/>
            <a:ext cx="1137726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407368" y="2348881"/>
            <a:ext cx="11377264" cy="381600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FAEFB735-DD2D-6C43-8C92-723CF417ADDC}"/>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979094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Body copy, Image, with copyright">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407368" y="1412776"/>
            <a:ext cx="669674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407368" y="2348881"/>
            <a:ext cx="6696744" cy="381600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ectangle 10"/>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10" name="Content Placeholder 2"/>
          <p:cNvSpPr>
            <a:spLocks noGrp="1"/>
          </p:cNvSpPr>
          <p:nvPr>
            <p:ph sz="quarter" idx="17" hasCustomPrompt="1"/>
          </p:nvPr>
        </p:nvSpPr>
        <p:spPr>
          <a:xfrm>
            <a:off x="7248525" y="1412776"/>
            <a:ext cx="4535488"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C235A020-0B8F-B142-977A-14DAC4F96DA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816667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Body copy">
    <p:spTree>
      <p:nvGrpSpPr>
        <p:cNvPr id="1" name=""/>
        <p:cNvGrpSpPr/>
        <p:nvPr/>
      </p:nvGrpSpPr>
      <p:grpSpPr>
        <a:xfrm>
          <a:off x="0" y="0"/>
          <a:ext cx="0" cy="0"/>
          <a:chOff x="0" y="0"/>
          <a:chExt cx="0" cy="0"/>
        </a:xfrm>
      </p:grpSpPr>
      <p:sp>
        <p:nvSpPr>
          <p:cNvPr id="5" name="Text Placeholder 8"/>
          <p:cNvSpPr>
            <a:spLocks noGrp="1"/>
          </p:cNvSpPr>
          <p:nvPr>
            <p:ph type="body" sz="quarter" idx="11" hasCustomPrompt="1"/>
          </p:nvPr>
        </p:nvSpPr>
        <p:spPr>
          <a:xfrm>
            <a:off x="407368" y="1412776"/>
            <a:ext cx="1137726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407368" y="2348881"/>
            <a:ext cx="11377264" cy="3960439"/>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3C5955C-285E-1E49-94FA-A19723F5BB4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3829525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Body copy, Image, with copyright">
    <p:spTree>
      <p:nvGrpSpPr>
        <p:cNvPr id="1" name=""/>
        <p:cNvGrpSpPr/>
        <p:nvPr/>
      </p:nvGrpSpPr>
      <p:grpSpPr>
        <a:xfrm>
          <a:off x="0" y="0"/>
          <a:ext cx="0" cy="0"/>
          <a:chOff x="0" y="0"/>
          <a:chExt cx="0" cy="0"/>
        </a:xfrm>
      </p:grpSpPr>
      <p:sp>
        <p:nvSpPr>
          <p:cNvPr id="12" name="Text Placeholder 8"/>
          <p:cNvSpPr>
            <a:spLocks noGrp="1"/>
          </p:cNvSpPr>
          <p:nvPr>
            <p:ph type="body" sz="quarter" idx="14" hasCustomPrompt="1"/>
          </p:nvPr>
        </p:nvSpPr>
        <p:spPr>
          <a:xfrm>
            <a:off x="407368" y="1412776"/>
            <a:ext cx="6696744" cy="4752105"/>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9"/>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8" name="Content Placeholder 2"/>
          <p:cNvSpPr>
            <a:spLocks noGrp="1"/>
          </p:cNvSpPr>
          <p:nvPr>
            <p:ph sz="quarter" idx="17" hasCustomPrompt="1"/>
          </p:nvPr>
        </p:nvSpPr>
        <p:spPr>
          <a:xfrm>
            <a:off x="7248525" y="1412776"/>
            <a:ext cx="4535488"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B15AF555-DCE6-3548-BA28-58780E13970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8042298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Two column body copy, with copyright">
    <p:spTree>
      <p:nvGrpSpPr>
        <p:cNvPr id="1" name=""/>
        <p:cNvGrpSpPr/>
        <p:nvPr/>
      </p:nvGrpSpPr>
      <p:grpSpPr>
        <a:xfrm>
          <a:off x="0" y="0"/>
          <a:ext cx="0" cy="0"/>
          <a:chOff x="0" y="0"/>
          <a:chExt cx="0" cy="0"/>
        </a:xfrm>
      </p:grpSpPr>
      <p:sp>
        <p:nvSpPr>
          <p:cNvPr id="9" name="Text Placeholder 8"/>
          <p:cNvSpPr>
            <a:spLocks noGrp="1"/>
          </p:cNvSpPr>
          <p:nvPr>
            <p:ph type="body" sz="quarter" idx="16" hasCustomPrompt="1"/>
          </p:nvPr>
        </p:nvSpPr>
        <p:spPr>
          <a:xfrm>
            <a:off x="407367" y="1412776"/>
            <a:ext cx="5688634" cy="4752105"/>
          </a:xfrm>
          <a:prstGeom prst="rect">
            <a:avLst/>
          </a:prstGeom>
        </p:spPr>
        <p:txBody>
          <a:bodyPr numCol="1" spcCol="144000" anchor="t" anchorCtr="0">
            <a:normAutofit/>
          </a:bodyPr>
          <a:lstStyle>
            <a:lvl1pPr marL="0" indent="0">
              <a:lnSpc>
                <a:spcPct val="100000"/>
              </a:lnSpc>
              <a:buFont typeface="Arial" panose="020B0604020202020204" pitchFamily="34" charset="0"/>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marL="2171700" indent="-342900">
              <a:lnSpc>
                <a:spcPct val="100000"/>
              </a:lnSpc>
              <a:buFont typeface="Arial" panose="020B0604020202020204" pitchFamily="34" charset="0"/>
              <a:buChar char="•"/>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4"/>
            <a:endParaRPr lang="en-GB" dirty="0"/>
          </a:p>
          <a:p>
            <a:pPr lvl="4"/>
            <a:endParaRPr lang="en-GB" dirty="0"/>
          </a:p>
        </p:txBody>
      </p:sp>
      <p:sp>
        <p:nvSpPr>
          <p:cNvPr id="10" name="Text Placeholder 8">
            <a:extLst>
              <a:ext uri="{FF2B5EF4-FFF2-40B4-BE49-F238E27FC236}">
                <a16:creationId xmlns:a16="http://schemas.microsoft.com/office/drawing/2014/main" id="{D58F97CA-806E-46D9-BD91-2EE3E4DA8075}"/>
              </a:ext>
            </a:extLst>
          </p:cNvPr>
          <p:cNvSpPr>
            <a:spLocks noGrp="1"/>
          </p:cNvSpPr>
          <p:nvPr>
            <p:ph type="body" sz="quarter" idx="17" hasCustomPrompt="1"/>
          </p:nvPr>
        </p:nvSpPr>
        <p:spPr>
          <a:xfrm>
            <a:off x="6240016" y="1421452"/>
            <a:ext cx="5688634" cy="4752105"/>
          </a:xfrm>
          <a:prstGeom prst="rect">
            <a:avLst/>
          </a:prstGeom>
        </p:spPr>
        <p:txBody>
          <a:bodyPr numCol="1" spcCol="144000" anchor="t" anchorCtr="0">
            <a:normAutofit/>
          </a:bodyPr>
          <a:lstStyle>
            <a:lvl1pPr marL="0" indent="0">
              <a:lnSpc>
                <a:spcPct val="100000"/>
              </a:lnSpc>
              <a:buFont typeface="Arial" panose="020B0604020202020204" pitchFamily="34" charset="0"/>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marL="2171700" indent="-342900">
              <a:lnSpc>
                <a:spcPct val="100000"/>
              </a:lnSpc>
              <a:buFont typeface="Arial" panose="020B0604020202020204" pitchFamily="34" charset="0"/>
              <a:buChar char="•"/>
              <a:defRPr sz="2000" b="0" i="0">
                <a:latin typeface="Arial" charset="0"/>
                <a:ea typeface="Arial" charset="0"/>
                <a:cs typeface="Arial" charset="0"/>
              </a:defRPr>
            </a:lvl5pPr>
          </a:lstStyle>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4"/>
            <a:endParaRPr lang="en-GB" dirty="0"/>
          </a:p>
          <a:p>
            <a:pPr lvl="4"/>
            <a:endParaRPr lang="en-GB" dirty="0"/>
          </a:p>
        </p:txBody>
      </p:sp>
      <p:sp>
        <p:nvSpPr>
          <p:cNvPr id="11" name="Rectangle 10"/>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8" name="Title 1">
            <a:extLst>
              <a:ext uri="{FF2B5EF4-FFF2-40B4-BE49-F238E27FC236}">
                <a16:creationId xmlns:a16="http://schemas.microsoft.com/office/drawing/2014/main" id="{C631D12A-1668-3643-AEE6-D4594EF141BD}"/>
              </a:ext>
            </a:extLst>
          </p:cNvPr>
          <p:cNvSpPr>
            <a:spLocks noGrp="1"/>
          </p:cNvSpPr>
          <p:nvPr>
            <p:ph type="title" hasCustomPrompt="1"/>
          </p:nvPr>
        </p:nvSpPr>
        <p:spPr>
          <a:xfrm>
            <a:off x="406800" y="365126"/>
            <a:ext cx="11376000" cy="909550"/>
          </a:xfrm>
        </p:spPr>
        <p:txBody>
          <a:bodyPr/>
          <a:lstStyle/>
          <a:p>
            <a:pPr lvl="0"/>
            <a:r>
              <a:rPr lang="en-US" dirty="0"/>
              <a:t>Slide Title, Arial Bold 28pt</a:t>
            </a:r>
            <a:endParaRPr lang="en-GB" dirty="0"/>
          </a:p>
        </p:txBody>
      </p:sp>
    </p:spTree>
    <p:extLst>
      <p:ext uri="{BB962C8B-B14F-4D97-AF65-F5344CB8AC3E}">
        <p14:creationId xmlns:p14="http://schemas.microsoft.com/office/powerpoint/2010/main" val="1852301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Large image area, with copyright">
    <p:spTree>
      <p:nvGrpSpPr>
        <p:cNvPr id="1" name=""/>
        <p:cNvGrpSpPr/>
        <p:nvPr/>
      </p:nvGrpSpPr>
      <p:grpSpPr>
        <a:xfrm>
          <a:off x="0" y="0"/>
          <a:ext cx="0" cy="0"/>
          <a:chOff x="0" y="0"/>
          <a:chExt cx="0" cy="0"/>
        </a:xfrm>
      </p:grpSpPr>
      <p:sp>
        <p:nvSpPr>
          <p:cNvPr id="9" name="Rectangle 8"/>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7" name="Content Placeholder 2"/>
          <p:cNvSpPr>
            <a:spLocks noGrp="1"/>
          </p:cNvSpPr>
          <p:nvPr>
            <p:ph sz="quarter" idx="17" hasCustomPrompt="1"/>
          </p:nvPr>
        </p:nvSpPr>
        <p:spPr>
          <a:xfrm>
            <a:off x="407368" y="1412776"/>
            <a:ext cx="11376645"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7058AE33-59A8-B44E-BE90-E25CB8F0C25E}"/>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8145800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ody copy, Image, with copyright">
    <p:spTree>
      <p:nvGrpSpPr>
        <p:cNvPr id="1" name=""/>
        <p:cNvGrpSpPr/>
        <p:nvPr/>
      </p:nvGrpSpPr>
      <p:grpSpPr>
        <a:xfrm>
          <a:off x="0" y="0"/>
          <a:ext cx="0" cy="0"/>
          <a:chOff x="0" y="0"/>
          <a:chExt cx="0" cy="0"/>
        </a:xfrm>
      </p:grpSpPr>
      <p:sp>
        <p:nvSpPr>
          <p:cNvPr id="8" name="Text Placeholder 8"/>
          <p:cNvSpPr>
            <a:spLocks noGrp="1"/>
          </p:cNvSpPr>
          <p:nvPr>
            <p:ph type="body" sz="quarter" idx="14" hasCustomPrompt="1"/>
          </p:nvPr>
        </p:nvSpPr>
        <p:spPr>
          <a:xfrm>
            <a:off x="407368" y="404664"/>
            <a:ext cx="6552728" cy="5760217"/>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i="0">
                <a:solidFill>
                  <a:schemeClr val="tx1"/>
                </a:solidFill>
                <a:latin typeface="Arial" charset="0"/>
                <a:ea typeface="Arial" charset="0"/>
                <a:cs typeface="Arial" charset="0"/>
              </a:defRPr>
            </a:lvl1pPr>
            <a:lvl2pPr>
              <a:lnSpc>
                <a:spcPct val="100000"/>
              </a:lnSpc>
              <a:defRPr sz="2000" b="0" i="0"/>
            </a:lvl2pPr>
            <a:lvl3pPr>
              <a:lnSpc>
                <a:spcPct val="100000"/>
              </a:lnSpc>
              <a:defRPr sz="2000" b="0" i="0"/>
            </a:lvl3pPr>
            <a:lvl4pPr>
              <a:lnSpc>
                <a:spcPct val="100000"/>
              </a:lnSpc>
              <a:defRPr sz="2000" b="0" i="0"/>
            </a:lvl4pPr>
            <a:lvl5pPr marL="2171700" indent="-342900">
              <a:lnSpc>
                <a:spcPct val="100000"/>
              </a:lnSpc>
              <a:buFont typeface="Arial" panose="020B0604020202020204" pitchFamily="34" charset="0"/>
              <a:buChar char="•"/>
              <a:defRPr sz="2000" b="0" i="0"/>
            </a:lvl5pPr>
          </a:lstStyle>
          <a:p>
            <a:pPr lvl="0"/>
            <a:r>
              <a:rPr lang="en-GB" dirty="0"/>
              <a:t>Body copy, Arial 20pt minimum</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sp>
        <p:nvSpPr>
          <p:cNvPr id="9" name="Rectangle 8"/>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12" name="Content Placeholder 2"/>
          <p:cNvSpPr>
            <a:spLocks noGrp="1"/>
          </p:cNvSpPr>
          <p:nvPr>
            <p:ph sz="quarter" idx="17" hasCustomPrompt="1"/>
          </p:nvPr>
        </p:nvSpPr>
        <p:spPr>
          <a:xfrm>
            <a:off x="7248525" y="404664"/>
            <a:ext cx="4535488"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653221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wo column body copy, with copyright">
    <p:spTree>
      <p:nvGrpSpPr>
        <p:cNvPr id="1" name=""/>
        <p:cNvGrpSpPr/>
        <p:nvPr/>
      </p:nvGrpSpPr>
      <p:grpSpPr>
        <a:xfrm>
          <a:off x="0" y="0"/>
          <a:ext cx="0" cy="0"/>
          <a:chOff x="0" y="0"/>
          <a:chExt cx="0" cy="0"/>
        </a:xfrm>
      </p:grpSpPr>
      <p:sp>
        <p:nvSpPr>
          <p:cNvPr id="10" name="Text Placeholder 8"/>
          <p:cNvSpPr>
            <a:spLocks noGrp="1"/>
          </p:cNvSpPr>
          <p:nvPr>
            <p:ph type="body" sz="quarter" idx="16" hasCustomPrompt="1"/>
          </p:nvPr>
        </p:nvSpPr>
        <p:spPr>
          <a:xfrm>
            <a:off x="407366" y="404664"/>
            <a:ext cx="11377265" cy="5760217"/>
          </a:xfrm>
          <a:prstGeom prst="rect">
            <a:avLst/>
          </a:prstGeom>
        </p:spPr>
        <p:txBody>
          <a:bodyPr numCol="2" spcCol="144000" anchor="t" anchorCtr="0">
            <a:normAutofit/>
          </a:bodyPr>
          <a:lstStyle>
            <a:lvl1pPr marL="0" indent="0">
              <a:lnSpc>
                <a:spcPct val="100000"/>
              </a:lnSpc>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a:p>
            <a:pPr lvl="4"/>
            <a:endParaRPr lang="en-GB" dirty="0"/>
          </a:p>
        </p:txBody>
      </p:sp>
      <p:sp>
        <p:nvSpPr>
          <p:cNvPr id="12" name="Rectangle 11"/>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Tree>
    <p:extLst>
      <p:ext uri="{BB962C8B-B14F-4D97-AF65-F5344CB8AC3E}">
        <p14:creationId xmlns:p14="http://schemas.microsoft.com/office/powerpoint/2010/main" val="2198744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Large image area, with copyright">
    <p:spTree>
      <p:nvGrpSpPr>
        <p:cNvPr id="1" name=""/>
        <p:cNvGrpSpPr/>
        <p:nvPr/>
      </p:nvGrpSpPr>
      <p:grpSpPr>
        <a:xfrm>
          <a:off x="0" y="0"/>
          <a:ext cx="0" cy="0"/>
          <a:chOff x="0" y="0"/>
          <a:chExt cx="0" cy="0"/>
        </a:xfrm>
      </p:grpSpPr>
      <p:sp>
        <p:nvSpPr>
          <p:cNvPr id="8" name="Rectangle 7"/>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7" name="Content Placeholder 2"/>
          <p:cNvSpPr>
            <a:spLocks noGrp="1"/>
          </p:cNvSpPr>
          <p:nvPr>
            <p:ph sz="quarter" idx="17" hasCustomPrompt="1"/>
          </p:nvPr>
        </p:nvSpPr>
        <p:spPr>
          <a:xfrm>
            <a:off x="407368" y="404664"/>
            <a:ext cx="11376645"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7382991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wo image areas, with copyright">
    <p:spTree>
      <p:nvGrpSpPr>
        <p:cNvPr id="1" name=""/>
        <p:cNvGrpSpPr/>
        <p:nvPr/>
      </p:nvGrpSpPr>
      <p:grpSpPr>
        <a:xfrm>
          <a:off x="0" y="0"/>
          <a:ext cx="0" cy="0"/>
          <a:chOff x="0" y="0"/>
          <a:chExt cx="0" cy="0"/>
        </a:xfrm>
      </p:grpSpPr>
      <p:sp>
        <p:nvSpPr>
          <p:cNvPr id="11" name="Rectangle 10"/>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8" name="Content Placeholder 2"/>
          <p:cNvSpPr>
            <a:spLocks noGrp="1"/>
          </p:cNvSpPr>
          <p:nvPr>
            <p:ph sz="quarter" idx="19" hasCustomPrompt="1"/>
          </p:nvPr>
        </p:nvSpPr>
        <p:spPr>
          <a:xfrm>
            <a:off x="6168632" y="404662"/>
            <a:ext cx="5615381"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4" name="Content Placeholder 2"/>
          <p:cNvSpPr>
            <a:spLocks noGrp="1"/>
          </p:cNvSpPr>
          <p:nvPr>
            <p:ph sz="quarter" idx="20" hasCustomPrompt="1"/>
          </p:nvPr>
        </p:nvSpPr>
        <p:spPr>
          <a:xfrm>
            <a:off x="407368" y="404661"/>
            <a:ext cx="5615381"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8060342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with copyright">
    <p:spTree>
      <p:nvGrpSpPr>
        <p:cNvPr id="1" name=""/>
        <p:cNvGrpSpPr/>
        <p:nvPr/>
      </p:nvGrpSpPr>
      <p:grpSpPr>
        <a:xfrm>
          <a:off x="0" y="0"/>
          <a:ext cx="0" cy="0"/>
          <a:chOff x="0" y="0"/>
          <a:chExt cx="0" cy="0"/>
        </a:xfrm>
      </p:grpSpPr>
      <p:sp>
        <p:nvSpPr>
          <p:cNvPr id="7" name="Rectangle 6"/>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sp>
        <p:nvSpPr>
          <p:cNvPr id="2" name="Title 1">
            <a:extLst>
              <a:ext uri="{FF2B5EF4-FFF2-40B4-BE49-F238E27FC236}">
                <a16:creationId xmlns:a16="http://schemas.microsoft.com/office/drawing/2014/main" id="{4A660D99-66D7-114C-A29F-E06482059E7F}"/>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6640587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otally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37411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7" name="Rectangle 6"/>
          <p:cNvSpPr/>
          <p:nvPr userDrawn="1"/>
        </p:nvSpPr>
        <p:spPr>
          <a:xfrm>
            <a:off x="0" y="6309320"/>
            <a:ext cx="12192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userDrawn="1"/>
        </p:nvSpPr>
        <p:spPr>
          <a:xfrm>
            <a:off x="8904312" y="6414383"/>
            <a:ext cx="2880320" cy="338554"/>
          </a:xfrm>
          <a:prstGeom prst="rect">
            <a:avLst/>
          </a:prstGeom>
          <a:noFill/>
        </p:spPr>
        <p:txBody>
          <a:bodyPr wrap="square" rtlCol="0">
            <a:spAutoFit/>
          </a:bodyPr>
          <a:lstStyle/>
          <a:p>
            <a:pPr algn="r"/>
            <a:r>
              <a:rPr lang="en-US" sz="1600" dirty="0">
                <a:solidFill>
                  <a:schemeClr val="bg1"/>
                </a:solidFill>
                <a:latin typeface="Arial" charset="0"/>
                <a:ea typeface="Arial" charset="0"/>
                <a:cs typeface="Arial" charset="0"/>
              </a:rPr>
              <a:t>© </a:t>
            </a:r>
            <a:r>
              <a:rPr lang="en-US" sz="1600" dirty="0" err="1">
                <a:solidFill>
                  <a:schemeClr val="bg1"/>
                </a:solidFill>
                <a:latin typeface="Arial" charset="0"/>
                <a:ea typeface="Arial" charset="0"/>
                <a:cs typeface="Arial" charset="0"/>
              </a:rPr>
              <a:t>Cranfield</a:t>
            </a:r>
            <a:r>
              <a:rPr lang="en-US" sz="1600" dirty="0">
                <a:solidFill>
                  <a:schemeClr val="bg1"/>
                </a:solidFill>
                <a:latin typeface="Arial" charset="0"/>
                <a:ea typeface="Arial" charset="0"/>
                <a:cs typeface="Arial" charset="0"/>
              </a:rPr>
              <a:t> University</a:t>
            </a:r>
          </a:p>
        </p:txBody>
      </p:sp>
      <p:pic>
        <p:nvPicPr>
          <p:cNvPr id="16" name="Picture 15">
            <a:extLst>
              <a:ext uri="{FF2B5EF4-FFF2-40B4-BE49-F238E27FC236}">
                <a16:creationId xmlns:a16="http://schemas.microsoft.com/office/drawing/2014/main" id="{653B61F4-A235-AB45-A92A-8F6BC4ABC8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000" y="1028112"/>
            <a:ext cx="3409000" cy="3409000"/>
          </a:xfrm>
          <a:prstGeom prst="rect">
            <a:avLst/>
          </a:prstGeom>
        </p:spPr>
      </p:pic>
      <p:sp>
        <p:nvSpPr>
          <p:cNvPr id="17" name="TextBox 16">
            <a:extLst>
              <a:ext uri="{FF2B5EF4-FFF2-40B4-BE49-F238E27FC236}">
                <a16:creationId xmlns:a16="http://schemas.microsoft.com/office/drawing/2014/main" id="{FA598270-3914-A941-88C7-77FE22ADFA91}"/>
              </a:ext>
            </a:extLst>
          </p:cNvPr>
          <p:cNvSpPr txBox="1"/>
          <p:nvPr userDrawn="1"/>
        </p:nvSpPr>
        <p:spPr>
          <a:xfrm>
            <a:off x="4871864" y="2924944"/>
            <a:ext cx="633670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633E88"/>
                </a:solidFill>
                <a:latin typeface="Arial" charset="0"/>
                <a:ea typeface="Arial" charset="0"/>
                <a:cs typeface="Arial" charset="0"/>
              </a:rPr>
              <a:t>T: +44 (0)1234 750111</a:t>
            </a:r>
            <a:endParaRPr lang="en-US" sz="2800" b="1" dirty="0">
              <a:solidFill>
                <a:srgbClr val="633E88"/>
              </a:solidFill>
              <a:latin typeface="Arial" charset="0"/>
              <a:ea typeface="Arial" charset="0"/>
              <a:cs typeface="Arial" charset="0"/>
            </a:endParaRPr>
          </a:p>
        </p:txBody>
      </p:sp>
      <p:grpSp>
        <p:nvGrpSpPr>
          <p:cNvPr id="18" name="Group 17">
            <a:extLst>
              <a:ext uri="{FF2B5EF4-FFF2-40B4-BE49-F238E27FC236}">
                <a16:creationId xmlns:a16="http://schemas.microsoft.com/office/drawing/2014/main" id="{8AA75AB7-E9E0-D143-BA94-0ACBC489891C}"/>
              </a:ext>
            </a:extLst>
          </p:cNvPr>
          <p:cNvGrpSpPr/>
          <p:nvPr userDrawn="1"/>
        </p:nvGrpSpPr>
        <p:grpSpPr>
          <a:xfrm>
            <a:off x="4727848" y="4221088"/>
            <a:ext cx="3309496" cy="1836446"/>
            <a:chOff x="4727848" y="4487818"/>
            <a:chExt cx="3309496" cy="1836446"/>
          </a:xfrm>
        </p:grpSpPr>
        <p:pic>
          <p:nvPicPr>
            <p:cNvPr id="19" name="Picture 18">
              <a:extLst>
                <a:ext uri="{FF2B5EF4-FFF2-40B4-BE49-F238E27FC236}">
                  <a16:creationId xmlns:a16="http://schemas.microsoft.com/office/drawing/2014/main" id="{B717823D-2822-B64F-AB4B-0924282620C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27848" y="4487818"/>
              <a:ext cx="3309496" cy="1836446"/>
            </a:xfrm>
            <a:prstGeom prst="rect">
              <a:avLst/>
            </a:prstGeom>
          </p:spPr>
        </p:pic>
        <p:sp>
          <p:nvSpPr>
            <p:cNvPr id="20" name="Rectangle 19">
              <a:extLst>
                <a:ext uri="{FF2B5EF4-FFF2-40B4-BE49-F238E27FC236}">
                  <a16:creationId xmlns:a16="http://schemas.microsoft.com/office/drawing/2014/main" id="{33909CE4-023F-A547-9DA4-B956C0AF6B77}"/>
                </a:ext>
              </a:extLst>
            </p:cNvPr>
            <p:cNvSpPr/>
            <p:nvPr userDrawn="1"/>
          </p:nvSpPr>
          <p:spPr>
            <a:xfrm>
              <a:off x="4871864" y="5229200"/>
              <a:ext cx="50405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descr="Icon&#10;&#10;Description automatically generated">
              <a:extLst>
                <a:ext uri="{FF2B5EF4-FFF2-40B4-BE49-F238E27FC236}">
                  <a16:creationId xmlns:a16="http://schemas.microsoft.com/office/drawing/2014/main" id="{0816E0B6-BAA0-6946-A580-B7A03EDFB11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943872" y="5218549"/>
              <a:ext cx="360040" cy="360040"/>
            </a:xfrm>
            <a:prstGeom prst="rect">
              <a:avLst/>
            </a:prstGeom>
          </p:spPr>
        </p:pic>
      </p:grpSp>
      <p:sp>
        <p:nvSpPr>
          <p:cNvPr id="2" name="Title 1">
            <a:extLst>
              <a:ext uri="{FF2B5EF4-FFF2-40B4-BE49-F238E27FC236}">
                <a16:creationId xmlns:a16="http://schemas.microsoft.com/office/drawing/2014/main" id="{34725B02-4237-AD4C-84E5-6226325C23EC}"/>
              </a:ext>
            </a:extLst>
          </p:cNvPr>
          <p:cNvSpPr>
            <a:spLocks noGrp="1"/>
          </p:cNvSpPr>
          <p:nvPr>
            <p:ph type="title" hasCustomPrompt="1"/>
          </p:nvPr>
        </p:nvSpPr>
        <p:spPr>
          <a:xfrm>
            <a:off x="4871864" y="1943386"/>
            <a:ext cx="6600056" cy="909550"/>
          </a:xfrm>
        </p:spPr>
        <p:txBody>
          <a:bodyPr/>
          <a:lstStyle>
            <a:lvl1pPr>
              <a:defRPr>
                <a:solidFill>
                  <a:srgbClr val="0C406D"/>
                </a:solidFill>
              </a:defRPr>
            </a:lvl1pPr>
          </a:lstStyle>
          <a:p>
            <a:r>
              <a:rPr lang="en-GB" sz="2800" b="1" dirty="0" err="1">
                <a:solidFill>
                  <a:srgbClr val="0C406D"/>
                </a:solidFill>
                <a:latin typeface="Arial" charset="0"/>
                <a:ea typeface="Arial" charset="0"/>
                <a:cs typeface="Arial" charset="0"/>
              </a:rPr>
              <a:t>www.cranfield.ac.uk</a:t>
            </a:r>
            <a:r>
              <a:rPr lang="en-GB" sz="2800" b="1" dirty="0">
                <a:solidFill>
                  <a:srgbClr val="0C406D"/>
                </a:solidFill>
                <a:latin typeface="Arial" charset="0"/>
                <a:ea typeface="Arial" charset="0"/>
                <a:cs typeface="Arial" charset="0"/>
              </a:rPr>
              <a:t>/your-specific-</a:t>
            </a:r>
            <a:r>
              <a:rPr lang="en-GB" sz="2800" b="1" dirty="0" err="1">
                <a:solidFill>
                  <a:srgbClr val="0C406D"/>
                </a:solidFill>
                <a:latin typeface="Arial" charset="0"/>
                <a:ea typeface="Arial" charset="0"/>
                <a:cs typeface="Arial" charset="0"/>
              </a:rPr>
              <a:t>url</a:t>
            </a:r>
            <a:endParaRPr lang="en-GB" dirty="0"/>
          </a:p>
        </p:txBody>
      </p:sp>
    </p:spTree>
    <p:extLst>
      <p:ext uri="{BB962C8B-B14F-4D97-AF65-F5344CB8AC3E}">
        <p14:creationId xmlns:p14="http://schemas.microsoft.com/office/powerpoint/2010/main" val="1497031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title, Body copy, Image">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407368" y="1412776"/>
            <a:ext cx="6696744" cy="792088"/>
          </a:xfrm>
          <a:prstGeom prst="rect">
            <a:avLst/>
          </a:prstGeom>
        </p:spPr>
        <p:txBody>
          <a:bodyPr anchor="ctr" anchorCtr="0">
            <a:normAutofit/>
          </a:bodyPr>
          <a:lstStyle>
            <a:lvl1pPr marL="0" indent="0">
              <a:buNone/>
              <a:defRPr sz="2200" b="1">
                <a:solidFill>
                  <a:srgbClr val="633E88"/>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407368" y="2348881"/>
            <a:ext cx="6696744" cy="3960440"/>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Content Placeholder 2"/>
          <p:cNvSpPr>
            <a:spLocks noGrp="1"/>
          </p:cNvSpPr>
          <p:nvPr>
            <p:ph sz="quarter" idx="17" hasCustomPrompt="1"/>
          </p:nvPr>
        </p:nvSpPr>
        <p:spPr>
          <a:xfrm>
            <a:off x="7248525" y="1412776"/>
            <a:ext cx="4535488"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3" name="Title 2">
            <a:extLst>
              <a:ext uri="{FF2B5EF4-FFF2-40B4-BE49-F238E27FC236}">
                <a16:creationId xmlns:a16="http://schemas.microsoft.com/office/drawing/2014/main" id="{B3C4390B-5CB0-B847-B954-826FF2D688B5}"/>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38912262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 chapter slide">
    <p:bg>
      <p:bgPr>
        <a:solidFill>
          <a:srgbClr val="27376F"/>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7"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0" name="Text Placeholder 8"/>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5" name="Text Placeholder 8"/>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8" name="Title 1">
            <a:extLst>
              <a:ext uri="{FF2B5EF4-FFF2-40B4-BE49-F238E27FC236}">
                <a16:creationId xmlns:a16="http://schemas.microsoft.com/office/drawing/2014/main" id="{9D241F5D-EDA6-D445-84C8-6F53710C7E57}"/>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9167216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Green chapter slide">
    <p:bg>
      <p:bgPr>
        <a:solidFill>
          <a:srgbClr val="5B7813"/>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4"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a:extLst>
              <a:ext uri="{FF2B5EF4-FFF2-40B4-BE49-F238E27FC236}">
                <a16:creationId xmlns:a16="http://schemas.microsoft.com/office/drawing/2014/main" id="{9A8C46A4-397D-DA42-83BC-57B894AA849E}"/>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0" name="Text Placeholder 8">
            <a:extLst>
              <a:ext uri="{FF2B5EF4-FFF2-40B4-BE49-F238E27FC236}">
                <a16:creationId xmlns:a16="http://schemas.microsoft.com/office/drawing/2014/main" id="{D9F58F5E-61DB-F047-BF9B-E07DDA5CA94B}"/>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11" name="Title 1">
            <a:extLst>
              <a:ext uri="{FF2B5EF4-FFF2-40B4-BE49-F238E27FC236}">
                <a16:creationId xmlns:a16="http://schemas.microsoft.com/office/drawing/2014/main" id="{4C6393F1-D841-D649-BD88-071B8361A6A3}"/>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15794185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nk chapter slide">
    <p:bg>
      <p:bgPr>
        <a:solidFill>
          <a:srgbClr val="812143"/>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4"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a:extLst>
              <a:ext uri="{FF2B5EF4-FFF2-40B4-BE49-F238E27FC236}">
                <a16:creationId xmlns:a16="http://schemas.microsoft.com/office/drawing/2014/main" id="{844B1F6C-2619-C541-8A38-82E71C23828B}"/>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a:extLst>
              <a:ext uri="{FF2B5EF4-FFF2-40B4-BE49-F238E27FC236}">
                <a16:creationId xmlns:a16="http://schemas.microsoft.com/office/drawing/2014/main" id="{BAF9BFC3-B94B-AD4E-A4BE-482E2129F12F}"/>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10" name="Title 1">
            <a:extLst>
              <a:ext uri="{FF2B5EF4-FFF2-40B4-BE49-F238E27FC236}">
                <a16:creationId xmlns:a16="http://schemas.microsoft.com/office/drawing/2014/main" id="{D4482C4F-5F00-8E4F-9F74-0EB9D299BD5B}"/>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2000073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urple chapter slide">
    <p:bg>
      <p:bgPr>
        <a:solidFill>
          <a:srgbClr val="442B58"/>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3"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2" name="Text Placeholder 8">
            <a:extLst>
              <a:ext uri="{FF2B5EF4-FFF2-40B4-BE49-F238E27FC236}">
                <a16:creationId xmlns:a16="http://schemas.microsoft.com/office/drawing/2014/main" id="{0DA74E17-1FFE-0D4F-8047-E1F45A64953D}"/>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a:extLst>
              <a:ext uri="{FF2B5EF4-FFF2-40B4-BE49-F238E27FC236}">
                <a16:creationId xmlns:a16="http://schemas.microsoft.com/office/drawing/2014/main" id="{6FC34CF0-3A79-0C45-9375-3601C8DB695C}"/>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8" name="Title 1">
            <a:extLst>
              <a:ext uri="{FF2B5EF4-FFF2-40B4-BE49-F238E27FC236}">
                <a16:creationId xmlns:a16="http://schemas.microsoft.com/office/drawing/2014/main" id="{61D3E497-56B0-094E-944B-4A44974EF85B}"/>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10420502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 chapter slide">
    <p:bg>
      <p:bgPr>
        <a:solidFill>
          <a:srgbClr val="820E21"/>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3"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2" name="Text Placeholder 8">
            <a:extLst>
              <a:ext uri="{FF2B5EF4-FFF2-40B4-BE49-F238E27FC236}">
                <a16:creationId xmlns:a16="http://schemas.microsoft.com/office/drawing/2014/main" id="{B4B92C5E-5B3E-3C41-A6BA-62479190B080}"/>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a:extLst>
              <a:ext uri="{FF2B5EF4-FFF2-40B4-BE49-F238E27FC236}">
                <a16:creationId xmlns:a16="http://schemas.microsoft.com/office/drawing/2014/main" id="{348047CF-D894-FB46-B58A-30285204BAA0}"/>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9" name="Title 1">
            <a:extLst>
              <a:ext uri="{FF2B5EF4-FFF2-40B4-BE49-F238E27FC236}">
                <a16:creationId xmlns:a16="http://schemas.microsoft.com/office/drawing/2014/main" id="{D4BFF925-759E-A64F-BDE1-C1EC95490BC4}"/>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chemeClr val="bg1"/>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15110887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Yellow chapter slide">
    <p:bg>
      <p:bgPr>
        <a:solidFill>
          <a:srgbClr val="DD7A0F"/>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95" y="-27384"/>
            <a:ext cx="12223573" cy="6875887"/>
          </a:xfrm>
          <a:prstGeom prst="rect">
            <a:avLst/>
          </a:prstGeom>
        </p:spPr>
      </p:pic>
      <p:sp>
        <p:nvSpPr>
          <p:cNvPr id="3" name="Text Placeholder 17"/>
          <p:cNvSpPr txBox="1">
            <a:spLocks/>
          </p:cNvSpPr>
          <p:nvPr userDrawn="1"/>
        </p:nvSpPr>
        <p:spPr>
          <a:xfrm>
            <a:off x="800101" y="6057886"/>
            <a:ext cx="3557588"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srgbClr val="091932"/>
                </a:solidFill>
                <a:latin typeface="Arial" charset="0"/>
                <a:ea typeface="Arial" charset="0"/>
                <a:cs typeface="Arial" charset="0"/>
              </a:rPr>
              <a:t>www.cranfield.ac.uk</a:t>
            </a:r>
            <a:endParaRPr lang="en-GB" sz="1800" b="0" dirty="0">
              <a:solidFill>
                <a:srgbClr val="091932"/>
              </a:solidFill>
              <a:latin typeface="Arial" charset="0"/>
              <a:ea typeface="Arial" charset="0"/>
              <a:cs typeface="Arial" charset="0"/>
            </a:endParaRPr>
          </a:p>
        </p:txBody>
      </p:sp>
      <p:sp>
        <p:nvSpPr>
          <p:cNvPr id="12" name="Text Placeholder 8">
            <a:extLst>
              <a:ext uri="{FF2B5EF4-FFF2-40B4-BE49-F238E27FC236}">
                <a16:creationId xmlns:a16="http://schemas.microsoft.com/office/drawing/2014/main" id="{842088B4-2BB2-DE4E-9AF9-8199CE7F43DE}"/>
              </a:ext>
            </a:extLst>
          </p:cNvPr>
          <p:cNvSpPr>
            <a:spLocks noGrp="1"/>
          </p:cNvSpPr>
          <p:nvPr>
            <p:ph type="body" sz="quarter" idx="11" hasCustomPrompt="1"/>
          </p:nvPr>
        </p:nvSpPr>
        <p:spPr>
          <a:xfrm>
            <a:off x="5087889" y="4437112"/>
            <a:ext cx="6480000" cy="648072"/>
          </a:xfrm>
          <a:prstGeom prst="rect">
            <a:avLst/>
          </a:prstGeom>
        </p:spPr>
        <p:txBody>
          <a:bodyPr anchor="ctr"/>
          <a:lstStyle>
            <a:lvl1pPr marL="0" indent="0">
              <a:buNone/>
              <a:defRPr sz="2200" b="1">
                <a:solidFill>
                  <a:srgbClr val="091932"/>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a:extLst>
              <a:ext uri="{FF2B5EF4-FFF2-40B4-BE49-F238E27FC236}">
                <a16:creationId xmlns:a16="http://schemas.microsoft.com/office/drawing/2014/main" id="{54B5B684-7BC3-EE4F-BC79-2C0A2F00DAF7}"/>
              </a:ext>
            </a:extLst>
          </p:cNvPr>
          <p:cNvSpPr>
            <a:spLocks noGrp="1"/>
          </p:cNvSpPr>
          <p:nvPr>
            <p:ph type="body" sz="quarter" idx="12" hasCustomPrompt="1"/>
          </p:nvPr>
        </p:nvSpPr>
        <p:spPr>
          <a:xfrm>
            <a:off x="5087889" y="5239462"/>
            <a:ext cx="6480000" cy="493795"/>
          </a:xfrm>
          <a:prstGeom prst="rect">
            <a:avLst/>
          </a:prstGeom>
        </p:spPr>
        <p:txBody>
          <a:bodyPr anchor="ctr"/>
          <a:lstStyle>
            <a:lvl1pPr marL="0" indent="0">
              <a:buNone/>
              <a:defRPr sz="2000" b="0">
                <a:solidFill>
                  <a:srgbClr val="091932"/>
                </a:solidFill>
                <a:latin typeface="Arial" charset="0"/>
                <a:ea typeface="Arial" charset="0"/>
                <a:cs typeface="Arial" charset="0"/>
              </a:defRPr>
            </a:lvl1pPr>
          </a:lstStyle>
          <a:p>
            <a:pPr lvl="0"/>
            <a:r>
              <a:rPr lang="en-GB" dirty="0"/>
              <a:t>Date, Arial 20pt</a:t>
            </a:r>
            <a:endParaRPr lang="en-US" dirty="0"/>
          </a:p>
        </p:txBody>
      </p:sp>
      <p:sp>
        <p:nvSpPr>
          <p:cNvPr id="9" name="Title 1">
            <a:extLst>
              <a:ext uri="{FF2B5EF4-FFF2-40B4-BE49-F238E27FC236}">
                <a16:creationId xmlns:a16="http://schemas.microsoft.com/office/drawing/2014/main" id="{A572AF32-9D12-D043-BDE4-C9B5B45439B5}"/>
              </a:ext>
            </a:extLst>
          </p:cNvPr>
          <p:cNvSpPr>
            <a:spLocks noGrp="1"/>
          </p:cNvSpPr>
          <p:nvPr>
            <p:ph type="title" hasCustomPrompt="1"/>
          </p:nvPr>
        </p:nvSpPr>
        <p:spPr>
          <a:xfrm>
            <a:off x="5087888" y="2492896"/>
            <a:ext cx="6480000" cy="1789938"/>
          </a:xfrm>
          <a:prstGeom prst="rect">
            <a:avLst/>
          </a:prstGeom>
        </p:spPr>
        <p:txBody>
          <a:bodyPr/>
          <a:lstStyle>
            <a:lvl1pPr>
              <a:defRPr sz="3600" b="1" i="0">
                <a:solidFill>
                  <a:srgbClr val="091932"/>
                </a:solidFill>
                <a:latin typeface="Arial" panose="020B0604020202020204" pitchFamily="34" charset="0"/>
                <a:cs typeface="Arial" panose="020B0604020202020204" pitchFamily="34" charset="0"/>
              </a:defRPr>
            </a:lvl1pPr>
          </a:lstStyle>
          <a:p>
            <a:pPr lvl="0"/>
            <a:r>
              <a:rPr lang="en-GB" dirty="0"/>
              <a:t>Presentation or Chapter Title, Arial Bold 36pt</a:t>
            </a:r>
            <a:endParaRPr lang="en-US" dirty="0"/>
          </a:p>
        </p:txBody>
      </p:sp>
    </p:spTree>
    <p:extLst>
      <p:ext uri="{BB962C8B-B14F-4D97-AF65-F5344CB8AC3E}">
        <p14:creationId xmlns:p14="http://schemas.microsoft.com/office/powerpoint/2010/main" val="47416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Body copy, Image area">
    <p:spTree>
      <p:nvGrpSpPr>
        <p:cNvPr id="1" name=""/>
        <p:cNvGrpSpPr/>
        <p:nvPr/>
      </p:nvGrpSpPr>
      <p:grpSpPr>
        <a:xfrm>
          <a:off x="0" y="0"/>
          <a:ext cx="0" cy="0"/>
          <a:chOff x="0" y="0"/>
          <a:chExt cx="0" cy="0"/>
        </a:xfrm>
      </p:grpSpPr>
      <p:sp>
        <p:nvSpPr>
          <p:cNvPr id="8" name="Text Placeholder 8"/>
          <p:cNvSpPr>
            <a:spLocks noGrp="1"/>
          </p:cNvSpPr>
          <p:nvPr>
            <p:ph type="body" sz="quarter" idx="14" hasCustomPrompt="1"/>
          </p:nvPr>
        </p:nvSpPr>
        <p:spPr>
          <a:xfrm>
            <a:off x="407368" y="1412776"/>
            <a:ext cx="6696744" cy="4896544"/>
          </a:xfrm>
          <a:prstGeom prst="rect">
            <a:avLst/>
          </a:prstGeom>
        </p:spPr>
        <p:txBody>
          <a:bodyPr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p:cNvSpPr>
            <a:spLocks noGrp="1"/>
          </p:cNvSpPr>
          <p:nvPr>
            <p:ph sz="quarter" idx="18" hasCustomPrompt="1"/>
          </p:nvPr>
        </p:nvSpPr>
        <p:spPr>
          <a:xfrm>
            <a:off x="7248525" y="1412776"/>
            <a:ext cx="4535488"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88D67532-9A68-C945-B397-3859811F7329}"/>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3976939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7" name="Text Placeholder 8"/>
          <p:cNvSpPr>
            <a:spLocks noGrp="1"/>
          </p:cNvSpPr>
          <p:nvPr>
            <p:ph type="body" sz="quarter" idx="15" hasCustomPrompt="1"/>
          </p:nvPr>
        </p:nvSpPr>
        <p:spPr>
          <a:xfrm>
            <a:off x="407366" y="1412776"/>
            <a:ext cx="11377265" cy="4896544"/>
          </a:xfrm>
          <a:prstGeom prst="rect">
            <a:avLst/>
          </a:prstGeom>
        </p:spPr>
        <p:txBody>
          <a:bodyPr numCol="2" spcCol="144000" anchor="t" anchorCtr="0">
            <a:normAutofit/>
          </a:bodyPr>
          <a:lstStyle>
            <a:lvl1pPr marL="342900" indent="-342900">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2" name="Title 1">
            <a:extLst>
              <a:ext uri="{FF2B5EF4-FFF2-40B4-BE49-F238E27FC236}">
                <a16:creationId xmlns:a16="http://schemas.microsoft.com/office/drawing/2014/main" id="{1678EC47-AA3D-934C-A5C0-76716AC22BD5}"/>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3871331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8" name="Content Placeholder 2"/>
          <p:cNvSpPr>
            <a:spLocks noGrp="1"/>
          </p:cNvSpPr>
          <p:nvPr>
            <p:ph sz="quarter" idx="19" hasCustomPrompt="1"/>
          </p:nvPr>
        </p:nvSpPr>
        <p:spPr>
          <a:xfrm>
            <a:off x="407368" y="1412776"/>
            <a:ext cx="11376645"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4" name="Title 3">
            <a:extLst>
              <a:ext uri="{FF2B5EF4-FFF2-40B4-BE49-F238E27FC236}">
                <a16:creationId xmlns:a16="http://schemas.microsoft.com/office/drawing/2014/main" id="{6A48AAB8-0870-DC49-B97A-7A725EA98FBB}"/>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297904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Two image areas">
    <p:spTree>
      <p:nvGrpSpPr>
        <p:cNvPr id="1" name=""/>
        <p:cNvGrpSpPr/>
        <p:nvPr/>
      </p:nvGrpSpPr>
      <p:grpSpPr>
        <a:xfrm>
          <a:off x="0" y="0"/>
          <a:ext cx="0" cy="0"/>
          <a:chOff x="0" y="0"/>
          <a:chExt cx="0" cy="0"/>
        </a:xfrm>
      </p:grpSpPr>
      <p:sp>
        <p:nvSpPr>
          <p:cNvPr id="11" name="Content Placeholder 2"/>
          <p:cNvSpPr>
            <a:spLocks noGrp="1"/>
          </p:cNvSpPr>
          <p:nvPr>
            <p:ph sz="quarter" idx="21" hasCustomPrompt="1"/>
          </p:nvPr>
        </p:nvSpPr>
        <p:spPr>
          <a:xfrm>
            <a:off x="6168632" y="1412776"/>
            <a:ext cx="5615381"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2" name="Content Placeholder 2"/>
          <p:cNvSpPr>
            <a:spLocks noGrp="1"/>
          </p:cNvSpPr>
          <p:nvPr>
            <p:ph sz="quarter" idx="22" hasCustomPrompt="1"/>
          </p:nvPr>
        </p:nvSpPr>
        <p:spPr>
          <a:xfrm>
            <a:off x="407987" y="1412776"/>
            <a:ext cx="5615381" cy="48959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2" name="Title 1">
            <a:extLst>
              <a:ext uri="{FF2B5EF4-FFF2-40B4-BE49-F238E27FC236}">
                <a16:creationId xmlns:a16="http://schemas.microsoft.com/office/drawing/2014/main" id="{07582B4E-070C-7048-AE53-860E723D9E3A}"/>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68590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og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1FEEE-5621-544D-B4F7-2372D5398594}"/>
              </a:ext>
            </a:extLst>
          </p:cNvPr>
          <p:cNvSpPr>
            <a:spLocks noGrp="1"/>
          </p:cNvSpPr>
          <p:nvPr>
            <p:ph type="title" hasCustomPrompt="1"/>
          </p:nvPr>
        </p:nvSpPr>
        <p:spPr/>
        <p:txBody>
          <a:bodyPr/>
          <a:lstStyle/>
          <a:p>
            <a:pPr lvl="0"/>
            <a:r>
              <a:rPr lang="en-US" dirty="0"/>
              <a:t>Slide Title, Arial Bold 28pt</a:t>
            </a:r>
            <a:endParaRPr lang="en-GB" dirty="0"/>
          </a:p>
        </p:txBody>
      </p:sp>
    </p:spTree>
    <p:extLst>
      <p:ext uri="{BB962C8B-B14F-4D97-AF65-F5344CB8AC3E}">
        <p14:creationId xmlns:p14="http://schemas.microsoft.com/office/powerpoint/2010/main" val="1316909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otally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4249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Cranfield University logo"/>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60000" y="324000"/>
            <a:ext cx="972000" cy="972000"/>
          </a:xfrm>
          <a:prstGeom prst="rect">
            <a:avLst/>
          </a:prstGeom>
        </p:spPr>
      </p:pic>
      <p:sp>
        <p:nvSpPr>
          <p:cNvPr id="2" name="Title Placeholder 1"/>
          <p:cNvSpPr>
            <a:spLocks noGrp="1"/>
          </p:cNvSpPr>
          <p:nvPr>
            <p:ph type="title"/>
          </p:nvPr>
        </p:nvSpPr>
        <p:spPr>
          <a:xfrm>
            <a:off x="1558800" y="403200"/>
            <a:ext cx="10224000" cy="864000"/>
          </a:xfrm>
          <a:prstGeom prst="rect">
            <a:avLst/>
          </a:prstGeom>
        </p:spPr>
        <p:txBody>
          <a:bodyPr vert="horz" lIns="91440" tIns="45720" rIns="91440" bIns="45720" rtlCol="0" anchor="ctr">
            <a:normAutofit/>
          </a:bodyPr>
          <a:lstStyle/>
          <a:p>
            <a:r>
              <a:rPr lang="en-US" dirty="0"/>
              <a:t>Slide Title, Arial Bold 28pt</a:t>
            </a:r>
            <a:endParaRPr lang="en-GB" dirty="0"/>
          </a:p>
        </p:txBody>
      </p:sp>
      <p:sp>
        <p:nvSpPr>
          <p:cNvPr id="3" name="Text Placeholder 2"/>
          <p:cNvSpPr>
            <a:spLocks noGrp="1"/>
          </p:cNvSpPr>
          <p:nvPr>
            <p:ph type="body" idx="1"/>
          </p:nvPr>
        </p:nvSpPr>
        <p:spPr>
          <a:xfrm>
            <a:off x="406800" y="1411200"/>
            <a:ext cx="11376000" cy="4769867"/>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52120112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60" r:id="rId9"/>
    <p:sldLayoutId id="2147483746" r:id="rId10"/>
    <p:sldLayoutId id="2147483747" r:id="rId11"/>
    <p:sldLayoutId id="2147483748" r:id="rId12"/>
    <p:sldLayoutId id="2147483749" r:id="rId13"/>
    <p:sldLayoutId id="2147483750" r:id="rId14"/>
    <p:sldLayoutId id="2147483751" r:id="rId15"/>
    <p:sldLayoutId id="2147483744" r:id="rId16"/>
  </p:sldLayoutIdLst>
  <p:hf sldNum="0" hdr="0" ftr="0" dt="0"/>
  <p:txStyles>
    <p:title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6800" y="1411200"/>
            <a:ext cx="11376000" cy="4769867"/>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p:cNvSpPr/>
          <p:nvPr userDrawn="1"/>
        </p:nvSpPr>
        <p:spPr>
          <a:xfrm>
            <a:off x="0" y="6309320"/>
            <a:ext cx="12192000" cy="548680"/>
          </a:xfrm>
          <a:prstGeom prst="rect">
            <a:avLst/>
          </a:prstGeom>
          <a:solidFill>
            <a:srgbClr val="0C406D"/>
          </a:solidFill>
          <a:ln w="12700" cap="flat" cmpd="sng" algn="ctr">
            <a:noFill/>
            <a:prstDash val="solid"/>
            <a:miter lim="800000"/>
          </a:ln>
          <a:effectLst/>
        </p:spPr>
        <p:txBody>
          <a:bodyPr rtlCol="0" anchor="ctr"/>
          <a:lstStyle/>
          <a:p>
            <a:pPr algn="ctr"/>
            <a:endParaRPr lang="en-US" kern="0">
              <a:solidFill>
                <a:prstClr val="white"/>
              </a:solidFill>
            </a:endParaRPr>
          </a:p>
        </p:txBody>
      </p:sp>
      <p:sp>
        <p:nvSpPr>
          <p:cNvPr id="14" name="TextBox 13"/>
          <p:cNvSpPr txBox="1"/>
          <p:nvPr userDrawn="1"/>
        </p:nvSpPr>
        <p:spPr>
          <a:xfrm>
            <a:off x="8904312" y="6414383"/>
            <a:ext cx="2880320" cy="338554"/>
          </a:xfrm>
          <a:prstGeom prst="rect">
            <a:avLst/>
          </a:prstGeom>
          <a:noFill/>
        </p:spPr>
        <p:txBody>
          <a:bodyPr wrap="square" rtlCol="0">
            <a:spAutoFit/>
          </a:bodyPr>
          <a:lstStyle/>
          <a:p>
            <a:pPr algn="r"/>
            <a:r>
              <a:rPr lang="en-US" sz="1600" dirty="0">
                <a:solidFill>
                  <a:prstClr val="white"/>
                </a:solidFill>
                <a:latin typeface="Arial" charset="0"/>
                <a:ea typeface="Arial" charset="0"/>
                <a:cs typeface="Arial" charset="0"/>
              </a:rPr>
              <a:t>© </a:t>
            </a:r>
            <a:r>
              <a:rPr lang="en-US" sz="1600" dirty="0" err="1">
                <a:solidFill>
                  <a:prstClr val="white"/>
                </a:solidFill>
                <a:latin typeface="Arial" charset="0"/>
                <a:ea typeface="Arial" charset="0"/>
                <a:cs typeface="Arial" charset="0"/>
              </a:rPr>
              <a:t>Cranfield</a:t>
            </a:r>
            <a:r>
              <a:rPr lang="en-US" sz="1600" dirty="0">
                <a:solidFill>
                  <a:prstClr val="white"/>
                </a:solidFill>
                <a:latin typeface="Arial" charset="0"/>
                <a:ea typeface="Arial" charset="0"/>
                <a:cs typeface="Arial" charset="0"/>
              </a:rPr>
              <a:t> University</a:t>
            </a:r>
          </a:p>
        </p:txBody>
      </p:sp>
      <p:sp>
        <p:nvSpPr>
          <p:cNvPr id="4" name="Title Placeholder 3">
            <a:extLst>
              <a:ext uri="{FF2B5EF4-FFF2-40B4-BE49-F238E27FC236}">
                <a16:creationId xmlns:a16="http://schemas.microsoft.com/office/drawing/2014/main" id="{3DE41B24-B4E8-CD48-9D80-9A1E51667E05}"/>
              </a:ext>
            </a:extLst>
          </p:cNvPr>
          <p:cNvSpPr>
            <a:spLocks noGrp="1"/>
          </p:cNvSpPr>
          <p:nvPr>
            <p:ph type="title"/>
          </p:nvPr>
        </p:nvSpPr>
        <p:spPr>
          <a:xfrm>
            <a:off x="406800" y="365126"/>
            <a:ext cx="11376000" cy="909550"/>
          </a:xfrm>
          <a:prstGeom prst="rect">
            <a:avLst/>
          </a:prstGeom>
        </p:spPr>
        <p:txBody>
          <a:bodyPr vert="horz" lIns="91440" tIns="45720" rIns="91440" bIns="45720" rtlCol="0" anchor="ctr">
            <a:normAutofit/>
          </a:bodyPr>
          <a:lstStyle/>
          <a:p>
            <a:r>
              <a:rPr lang="en-US" dirty="0"/>
              <a:t>Slide Title, Arial Bold 28pt</a:t>
            </a:r>
            <a:endParaRPr lang="en-GB" dirty="0"/>
          </a:p>
        </p:txBody>
      </p:sp>
    </p:spTree>
    <p:extLst>
      <p:ext uri="{BB962C8B-B14F-4D97-AF65-F5344CB8AC3E}">
        <p14:creationId xmlns:p14="http://schemas.microsoft.com/office/powerpoint/2010/main" val="1940673710"/>
      </p:ext>
    </p:extLst>
  </p:cSld>
  <p:clrMap bg1="lt1" tx1="dk1" bg2="lt2" tx2="dk2" accent1="accent1" accent2="accent2" accent3="accent3" accent4="accent4" accent5="accent5" accent6="accent6" hlink="hlink" folHlink="folHlink"/>
  <p:sldLayoutIdLst>
    <p:sldLayoutId id="2147483730" r:id="rId1"/>
    <p:sldLayoutId id="2147483708" r:id="rId2"/>
    <p:sldLayoutId id="2147483729" r:id="rId3"/>
    <p:sldLayoutId id="2147483709" r:id="rId4"/>
    <p:sldLayoutId id="2147483710" r:id="rId5"/>
    <p:sldLayoutId id="2147483712" r:id="rId6"/>
    <p:sldLayoutId id="2147483717" r:id="rId7"/>
    <p:sldLayoutId id="2147483718" r:id="rId8"/>
    <p:sldLayoutId id="2147483714" r:id="rId9"/>
    <p:sldLayoutId id="2147483727" r:id="rId10"/>
    <p:sldLayoutId id="2147483711" r:id="rId11"/>
    <p:sldLayoutId id="2147483759" r:id="rId12"/>
    <p:sldLayoutId id="2147483733" r:id="rId13"/>
  </p:sldLayoutIdLst>
  <p:hf sldNum="0" hdr="0" ftr="0" dt="0"/>
  <p:txStyles>
    <p:title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0937241"/>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sv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4.png"/><Relationship Id="rId11" Type="http://schemas.openxmlformats.org/officeDocument/2006/relationships/image" Target="../media/image19.svg"/><Relationship Id="rId5" Type="http://schemas.openxmlformats.org/officeDocument/2006/relationships/image" Target="../media/image13.sv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BDACFF7-2362-854E-8605-919A1E59DEAD}"/>
              </a:ext>
            </a:extLst>
          </p:cNvPr>
          <p:cNvSpPr>
            <a:spLocks noGrp="1"/>
          </p:cNvSpPr>
          <p:nvPr>
            <p:ph type="title"/>
          </p:nvPr>
        </p:nvSpPr>
        <p:spPr>
          <a:xfrm>
            <a:off x="1555540" y="434548"/>
            <a:ext cx="10224000" cy="864000"/>
          </a:xfrm>
        </p:spPr>
        <p:txBody>
          <a:bodyPr/>
          <a:lstStyle/>
          <a:p>
            <a:r>
              <a:rPr lang="en-GB" dirty="0"/>
              <a:t>Development of Sustainable PPE for Higher Threat Clearance Operations by Humanitarian Organisations</a:t>
            </a:r>
            <a:endParaRPr lang="en-US" dirty="0"/>
          </a:p>
        </p:txBody>
      </p:sp>
      <p:sp>
        <p:nvSpPr>
          <p:cNvPr id="2" name="Text Placeholder 3">
            <a:extLst>
              <a:ext uri="{FF2B5EF4-FFF2-40B4-BE49-F238E27FC236}">
                <a16:creationId xmlns:a16="http://schemas.microsoft.com/office/drawing/2014/main" id="{9A8AD78A-C745-3CD4-BE24-0305DA02D131}"/>
              </a:ext>
            </a:extLst>
          </p:cNvPr>
          <p:cNvSpPr txBox="1">
            <a:spLocks/>
          </p:cNvSpPr>
          <p:nvPr/>
        </p:nvSpPr>
        <p:spPr>
          <a:xfrm>
            <a:off x="0" y="6174698"/>
            <a:ext cx="5976664" cy="5602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solidFill>
                  <a:srgbClr val="812043"/>
                </a:solidFill>
              </a:rPr>
              <a:t>Miss Laura Brown </a:t>
            </a:r>
          </a:p>
          <a:p>
            <a:pPr marL="0" indent="0">
              <a:buNone/>
            </a:pPr>
            <a:r>
              <a:rPr lang="en-US" sz="1400" dirty="0" err="1">
                <a:solidFill>
                  <a:srgbClr val="812043"/>
                </a:solidFill>
              </a:rPr>
              <a:t>l.brown@cranfield.ac.uk</a:t>
            </a:r>
            <a:endParaRPr lang="en-US" sz="1400" dirty="0">
              <a:solidFill>
                <a:srgbClr val="812043"/>
              </a:solidFill>
            </a:endParaRPr>
          </a:p>
          <a:p>
            <a:endParaRPr lang="en-US" dirty="0"/>
          </a:p>
        </p:txBody>
      </p:sp>
      <p:sp>
        <p:nvSpPr>
          <p:cNvPr id="3" name="Text Placeholder 4">
            <a:extLst>
              <a:ext uri="{FF2B5EF4-FFF2-40B4-BE49-F238E27FC236}">
                <a16:creationId xmlns:a16="http://schemas.microsoft.com/office/drawing/2014/main" id="{A907DAD7-0B39-C3D1-6471-AFB5A843C616}"/>
              </a:ext>
            </a:extLst>
          </p:cNvPr>
          <p:cNvSpPr>
            <a:spLocks noGrp="1"/>
          </p:cNvSpPr>
          <p:nvPr>
            <p:ph type="body" sz="quarter" idx="11"/>
          </p:nvPr>
        </p:nvSpPr>
        <p:spPr>
          <a:xfrm>
            <a:off x="7360648" y="6655564"/>
            <a:ext cx="5328592" cy="404871"/>
          </a:xfrm>
        </p:spPr>
        <p:txBody>
          <a:bodyPr>
            <a:normAutofit/>
          </a:bodyPr>
          <a:lstStyle/>
          <a:p>
            <a:r>
              <a:rPr lang="en-US" sz="1400" b="0" dirty="0">
                <a:solidFill>
                  <a:srgbClr val="812043"/>
                </a:solidFill>
              </a:rPr>
              <a:t>Supervisors – Dr Rachael </a:t>
            </a:r>
            <a:r>
              <a:rPr lang="en-US" sz="1400" b="0" dirty="0" err="1">
                <a:solidFill>
                  <a:srgbClr val="812043"/>
                </a:solidFill>
              </a:rPr>
              <a:t>Hazael</a:t>
            </a:r>
            <a:r>
              <a:rPr lang="en-US" sz="1400" b="0" dirty="0">
                <a:solidFill>
                  <a:srgbClr val="812043"/>
                </a:solidFill>
              </a:rPr>
              <a:t> and Dr Richard Critchley</a:t>
            </a:r>
          </a:p>
          <a:p>
            <a:endParaRPr lang="en-US" dirty="0"/>
          </a:p>
        </p:txBody>
      </p:sp>
      <p:pic>
        <p:nvPicPr>
          <p:cNvPr id="1028" name="Picture 4" descr="Angola pledges $60m to fund landmine clearance in national parks">
            <a:extLst>
              <a:ext uri="{FF2B5EF4-FFF2-40B4-BE49-F238E27FC236}">
                <a16:creationId xmlns:a16="http://schemas.microsoft.com/office/drawing/2014/main" id="{6D7C0D3B-6C3F-E7BC-08C6-ED61F9D14F4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709"/>
          <a:stretch/>
        </p:blipFill>
        <p:spPr bwMode="auto">
          <a:xfrm>
            <a:off x="4257878" y="2472488"/>
            <a:ext cx="3688846" cy="2696765"/>
          </a:xfrm>
          <a:prstGeom prst="roundRect">
            <a:avLst/>
          </a:prstGeom>
          <a:noFill/>
          <a:extLst>
            <a:ext uri="{909E8E84-426E-40DD-AFC4-6F175D3DCCD1}">
              <a14:hiddenFill xmlns:a14="http://schemas.microsoft.com/office/drawing/2010/main">
                <a:solidFill>
                  <a:srgbClr val="FFFFFF"/>
                </a:solidFill>
              </a14:hiddenFill>
            </a:ext>
          </a:extLst>
        </p:spPr>
      </p:pic>
      <p:sp>
        <p:nvSpPr>
          <p:cNvPr id="10" name="Title 5">
            <a:extLst>
              <a:ext uri="{FF2B5EF4-FFF2-40B4-BE49-F238E27FC236}">
                <a16:creationId xmlns:a16="http://schemas.microsoft.com/office/drawing/2014/main" id="{5397E89E-3073-C7F3-A37C-876A4D34FD79}"/>
              </a:ext>
            </a:extLst>
          </p:cNvPr>
          <p:cNvSpPr txBox="1">
            <a:spLocks/>
          </p:cNvSpPr>
          <p:nvPr/>
        </p:nvSpPr>
        <p:spPr>
          <a:xfrm>
            <a:off x="3631788" y="1459924"/>
            <a:ext cx="4689751" cy="369333"/>
          </a:xfrm>
          <a:custGeom>
            <a:avLst/>
            <a:gdLst>
              <a:gd name="connsiteX0" fmla="*/ 0 w 4689751"/>
              <a:gd name="connsiteY0" fmla="*/ 0 h 369333"/>
              <a:gd name="connsiteX1" fmla="*/ 492424 w 4689751"/>
              <a:gd name="connsiteY1" fmla="*/ 0 h 369333"/>
              <a:gd name="connsiteX2" fmla="*/ 1125540 w 4689751"/>
              <a:gd name="connsiteY2" fmla="*/ 0 h 369333"/>
              <a:gd name="connsiteX3" fmla="*/ 1664862 w 4689751"/>
              <a:gd name="connsiteY3" fmla="*/ 0 h 369333"/>
              <a:gd name="connsiteX4" fmla="*/ 2157285 w 4689751"/>
              <a:gd name="connsiteY4" fmla="*/ 0 h 369333"/>
              <a:gd name="connsiteX5" fmla="*/ 2790402 w 4689751"/>
              <a:gd name="connsiteY5" fmla="*/ 0 h 369333"/>
              <a:gd name="connsiteX6" fmla="*/ 3376621 w 4689751"/>
              <a:gd name="connsiteY6" fmla="*/ 0 h 369333"/>
              <a:gd name="connsiteX7" fmla="*/ 3962840 w 4689751"/>
              <a:gd name="connsiteY7" fmla="*/ 0 h 369333"/>
              <a:gd name="connsiteX8" fmla="*/ 4689751 w 4689751"/>
              <a:gd name="connsiteY8" fmla="*/ 0 h 369333"/>
              <a:gd name="connsiteX9" fmla="*/ 4689751 w 4689751"/>
              <a:gd name="connsiteY9" fmla="*/ 369333 h 369333"/>
              <a:gd name="connsiteX10" fmla="*/ 4197327 w 4689751"/>
              <a:gd name="connsiteY10" fmla="*/ 369333 h 369333"/>
              <a:gd name="connsiteX11" fmla="*/ 3751801 w 4689751"/>
              <a:gd name="connsiteY11" fmla="*/ 369333 h 369333"/>
              <a:gd name="connsiteX12" fmla="*/ 3118684 w 4689751"/>
              <a:gd name="connsiteY12" fmla="*/ 369333 h 369333"/>
              <a:gd name="connsiteX13" fmla="*/ 2626261 w 4689751"/>
              <a:gd name="connsiteY13" fmla="*/ 369333 h 369333"/>
              <a:gd name="connsiteX14" fmla="*/ 1993144 w 4689751"/>
              <a:gd name="connsiteY14" fmla="*/ 369333 h 369333"/>
              <a:gd name="connsiteX15" fmla="*/ 1313130 w 4689751"/>
              <a:gd name="connsiteY15" fmla="*/ 369333 h 369333"/>
              <a:gd name="connsiteX16" fmla="*/ 773809 w 4689751"/>
              <a:gd name="connsiteY16" fmla="*/ 369333 h 369333"/>
              <a:gd name="connsiteX17" fmla="*/ 0 w 4689751"/>
              <a:gd name="connsiteY17" fmla="*/ 369333 h 369333"/>
              <a:gd name="connsiteX18" fmla="*/ 0 w 4689751"/>
              <a:gd name="connsiteY18" fmla="*/ 0 h 36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689751" h="369333" fill="none" extrusionOk="0">
                <a:moveTo>
                  <a:pt x="0" y="0"/>
                </a:moveTo>
                <a:cubicBezTo>
                  <a:pt x="133671" y="-3982"/>
                  <a:pt x="266197" y="44700"/>
                  <a:pt x="492424" y="0"/>
                </a:cubicBezTo>
                <a:cubicBezTo>
                  <a:pt x="718651" y="-44700"/>
                  <a:pt x="854147" y="57711"/>
                  <a:pt x="1125540" y="0"/>
                </a:cubicBezTo>
                <a:cubicBezTo>
                  <a:pt x="1396933" y="-57711"/>
                  <a:pt x="1448017" y="30626"/>
                  <a:pt x="1664862" y="0"/>
                </a:cubicBezTo>
                <a:cubicBezTo>
                  <a:pt x="1881707" y="-30626"/>
                  <a:pt x="2050865" y="49453"/>
                  <a:pt x="2157285" y="0"/>
                </a:cubicBezTo>
                <a:cubicBezTo>
                  <a:pt x="2263705" y="-49453"/>
                  <a:pt x="2522028" y="159"/>
                  <a:pt x="2790402" y="0"/>
                </a:cubicBezTo>
                <a:cubicBezTo>
                  <a:pt x="3058776" y="-159"/>
                  <a:pt x="3093564" y="17090"/>
                  <a:pt x="3376621" y="0"/>
                </a:cubicBezTo>
                <a:cubicBezTo>
                  <a:pt x="3659678" y="-17090"/>
                  <a:pt x="3711895" y="35734"/>
                  <a:pt x="3962840" y="0"/>
                </a:cubicBezTo>
                <a:cubicBezTo>
                  <a:pt x="4213785" y="-35734"/>
                  <a:pt x="4427572" y="29605"/>
                  <a:pt x="4689751" y="0"/>
                </a:cubicBezTo>
                <a:cubicBezTo>
                  <a:pt x="4730210" y="134191"/>
                  <a:pt x="4648202" y="222951"/>
                  <a:pt x="4689751" y="369333"/>
                </a:cubicBezTo>
                <a:cubicBezTo>
                  <a:pt x="4528898" y="409238"/>
                  <a:pt x="4420740" y="361822"/>
                  <a:pt x="4197327" y="369333"/>
                </a:cubicBezTo>
                <a:cubicBezTo>
                  <a:pt x="3973914" y="376844"/>
                  <a:pt x="3912713" y="355326"/>
                  <a:pt x="3751801" y="369333"/>
                </a:cubicBezTo>
                <a:cubicBezTo>
                  <a:pt x="3590889" y="383340"/>
                  <a:pt x="3368443" y="353959"/>
                  <a:pt x="3118684" y="369333"/>
                </a:cubicBezTo>
                <a:cubicBezTo>
                  <a:pt x="2868925" y="384707"/>
                  <a:pt x="2860499" y="327695"/>
                  <a:pt x="2626261" y="369333"/>
                </a:cubicBezTo>
                <a:cubicBezTo>
                  <a:pt x="2392023" y="410971"/>
                  <a:pt x="2228013" y="340707"/>
                  <a:pt x="1993144" y="369333"/>
                </a:cubicBezTo>
                <a:cubicBezTo>
                  <a:pt x="1758275" y="397959"/>
                  <a:pt x="1557048" y="300539"/>
                  <a:pt x="1313130" y="369333"/>
                </a:cubicBezTo>
                <a:cubicBezTo>
                  <a:pt x="1069212" y="438127"/>
                  <a:pt x="885326" y="353173"/>
                  <a:pt x="773809" y="369333"/>
                </a:cubicBezTo>
                <a:cubicBezTo>
                  <a:pt x="662292" y="385493"/>
                  <a:pt x="361116" y="322443"/>
                  <a:pt x="0" y="369333"/>
                </a:cubicBezTo>
                <a:cubicBezTo>
                  <a:pt x="-1409" y="252764"/>
                  <a:pt x="43746" y="123370"/>
                  <a:pt x="0" y="0"/>
                </a:cubicBezTo>
                <a:close/>
              </a:path>
              <a:path w="4689751" h="369333" stroke="0" extrusionOk="0">
                <a:moveTo>
                  <a:pt x="0" y="0"/>
                </a:moveTo>
                <a:cubicBezTo>
                  <a:pt x="237529" y="-13714"/>
                  <a:pt x="319078" y="17453"/>
                  <a:pt x="539321" y="0"/>
                </a:cubicBezTo>
                <a:cubicBezTo>
                  <a:pt x="759564" y="-17453"/>
                  <a:pt x="891160" y="17176"/>
                  <a:pt x="984848" y="0"/>
                </a:cubicBezTo>
                <a:cubicBezTo>
                  <a:pt x="1078536" y="-17176"/>
                  <a:pt x="1389239" y="4126"/>
                  <a:pt x="1664862" y="0"/>
                </a:cubicBezTo>
                <a:cubicBezTo>
                  <a:pt x="1940485" y="-4126"/>
                  <a:pt x="1990081" y="11257"/>
                  <a:pt x="2204183" y="0"/>
                </a:cubicBezTo>
                <a:cubicBezTo>
                  <a:pt x="2418285" y="-11257"/>
                  <a:pt x="2586806" y="58318"/>
                  <a:pt x="2743504" y="0"/>
                </a:cubicBezTo>
                <a:cubicBezTo>
                  <a:pt x="2900202" y="-58318"/>
                  <a:pt x="3123208" y="13319"/>
                  <a:pt x="3423518" y="0"/>
                </a:cubicBezTo>
                <a:cubicBezTo>
                  <a:pt x="3723828" y="-13319"/>
                  <a:pt x="3799844" y="23413"/>
                  <a:pt x="3915942" y="0"/>
                </a:cubicBezTo>
                <a:cubicBezTo>
                  <a:pt x="4032040" y="-23413"/>
                  <a:pt x="4435982" y="42542"/>
                  <a:pt x="4689751" y="0"/>
                </a:cubicBezTo>
                <a:cubicBezTo>
                  <a:pt x="4703435" y="80326"/>
                  <a:pt x="4669749" y="237250"/>
                  <a:pt x="4689751" y="369333"/>
                </a:cubicBezTo>
                <a:cubicBezTo>
                  <a:pt x="4479448" y="386629"/>
                  <a:pt x="4417985" y="345493"/>
                  <a:pt x="4197327" y="369333"/>
                </a:cubicBezTo>
                <a:cubicBezTo>
                  <a:pt x="3976669" y="393173"/>
                  <a:pt x="3876037" y="341715"/>
                  <a:pt x="3611108" y="369333"/>
                </a:cubicBezTo>
                <a:cubicBezTo>
                  <a:pt x="3346179" y="396951"/>
                  <a:pt x="3334235" y="314029"/>
                  <a:pt x="3071787" y="369333"/>
                </a:cubicBezTo>
                <a:cubicBezTo>
                  <a:pt x="2809339" y="424637"/>
                  <a:pt x="2538236" y="316253"/>
                  <a:pt x="2391773" y="369333"/>
                </a:cubicBezTo>
                <a:cubicBezTo>
                  <a:pt x="2245310" y="422413"/>
                  <a:pt x="1899337" y="365148"/>
                  <a:pt x="1711759" y="369333"/>
                </a:cubicBezTo>
                <a:cubicBezTo>
                  <a:pt x="1524181" y="373518"/>
                  <a:pt x="1431813" y="354656"/>
                  <a:pt x="1219335" y="369333"/>
                </a:cubicBezTo>
                <a:cubicBezTo>
                  <a:pt x="1006857" y="384010"/>
                  <a:pt x="909834" y="317707"/>
                  <a:pt x="633116" y="369333"/>
                </a:cubicBezTo>
                <a:cubicBezTo>
                  <a:pt x="356398" y="420959"/>
                  <a:pt x="151538" y="365225"/>
                  <a:pt x="0" y="369333"/>
                </a:cubicBezTo>
                <a:cubicBezTo>
                  <a:pt x="-18005" y="235817"/>
                  <a:pt x="7208" y="177210"/>
                  <a:pt x="0" y="0"/>
                </a:cubicBezTo>
                <a:close/>
              </a:path>
            </a:pathLst>
          </a:custGeom>
          <a:ln w="12700">
            <a:solidFill>
              <a:srgbClr val="0C406D"/>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a:lstStyle>
          <a:p>
            <a:pPr algn="ctr">
              <a:lnSpc>
                <a:spcPct val="130000"/>
              </a:lnSpc>
            </a:pPr>
            <a:r>
              <a:rPr lang="en-GB" sz="1600" b="0" i="1" dirty="0">
                <a:solidFill>
                  <a:srgbClr val="0C406D"/>
                </a:solidFill>
              </a:rPr>
              <a:t>Learning from previous incidents</a:t>
            </a:r>
          </a:p>
        </p:txBody>
      </p:sp>
      <p:grpSp>
        <p:nvGrpSpPr>
          <p:cNvPr id="7" name="Group 6">
            <a:extLst>
              <a:ext uri="{FF2B5EF4-FFF2-40B4-BE49-F238E27FC236}">
                <a16:creationId xmlns:a16="http://schemas.microsoft.com/office/drawing/2014/main" id="{C2387883-DFAD-8AD5-771A-7D289B071D2A}"/>
              </a:ext>
            </a:extLst>
          </p:cNvPr>
          <p:cNvGrpSpPr>
            <a:grpSpLocks noChangeAspect="1"/>
          </p:cNvGrpSpPr>
          <p:nvPr/>
        </p:nvGrpSpPr>
        <p:grpSpPr>
          <a:xfrm>
            <a:off x="0" y="2164269"/>
            <a:ext cx="3859575" cy="2344440"/>
            <a:chOff x="36092" y="-270984"/>
            <a:chExt cx="3624061" cy="2201384"/>
          </a:xfrm>
        </p:grpSpPr>
        <p:sp>
          <p:nvSpPr>
            <p:cNvPr id="8" name="Oval 7">
              <a:extLst>
                <a:ext uri="{FF2B5EF4-FFF2-40B4-BE49-F238E27FC236}">
                  <a16:creationId xmlns:a16="http://schemas.microsoft.com/office/drawing/2014/main" id="{B90A3FE8-2128-9019-3C20-7C3CDE44A68C}"/>
                </a:ext>
              </a:extLst>
            </p:cNvPr>
            <p:cNvSpPr/>
            <p:nvPr/>
          </p:nvSpPr>
          <p:spPr>
            <a:xfrm>
              <a:off x="1700823" y="1478085"/>
              <a:ext cx="204433" cy="192872"/>
            </a:xfrm>
            <a:prstGeom prst="ellipse">
              <a:avLst/>
            </a:prstGeom>
            <a:noFill/>
            <a:ln w="28575">
              <a:solidFill>
                <a:srgbClr val="DD7A0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Oval 8">
              <a:extLst>
                <a:ext uri="{FF2B5EF4-FFF2-40B4-BE49-F238E27FC236}">
                  <a16:creationId xmlns:a16="http://schemas.microsoft.com/office/drawing/2014/main" id="{E3AD08C4-3746-C561-9338-3DA67ABEB189}"/>
                </a:ext>
              </a:extLst>
            </p:cNvPr>
            <p:cNvSpPr/>
            <p:nvPr/>
          </p:nvSpPr>
          <p:spPr>
            <a:xfrm>
              <a:off x="1700823" y="1735992"/>
              <a:ext cx="204433" cy="192872"/>
            </a:xfrm>
            <a:prstGeom prst="ellipse">
              <a:avLst/>
            </a:prstGeom>
            <a:noFill/>
            <a:ln w="28575">
              <a:solidFill>
                <a:srgbClr val="DD7A0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1" name="Group 10">
              <a:extLst>
                <a:ext uri="{FF2B5EF4-FFF2-40B4-BE49-F238E27FC236}">
                  <a16:creationId xmlns:a16="http://schemas.microsoft.com/office/drawing/2014/main" id="{F42D72BC-DEFB-9F1D-1A25-FC0683E6E91B}"/>
                </a:ext>
              </a:extLst>
            </p:cNvPr>
            <p:cNvGrpSpPr/>
            <p:nvPr/>
          </p:nvGrpSpPr>
          <p:grpSpPr>
            <a:xfrm>
              <a:off x="36092" y="-270984"/>
              <a:ext cx="3624061" cy="2201384"/>
              <a:chOff x="36092" y="-270984"/>
              <a:chExt cx="3624061" cy="2201384"/>
            </a:xfrm>
          </p:grpSpPr>
          <p:grpSp>
            <p:nvGrpSpPr>
              <p:cNvPr id="12" name="Group 11">
                <a:extLst>
                  <a:ext uri="{FF2B5EF4-FFF2-40B4-BE49-F238E27FC236}">
                    <a16:creationId xmlns:a16="http://schemas.microsoft.com/office/drawing/2014/main" id="{C8C194F5-92E4-064E-8EFA-5FBE3E1CB8DE}"/>
                  </a:ext>
                </a:extLst>
              </p:cNvPr>
              <p:cNvGrpSpPr/>
              <p:nvPr/>
            </p:nvGrpSpPr>
            <p:grpSpPr>
              <a:xfrm>
                <a:off x="36092" y="-270984"/>
                <a:ext cx="3624061" cy="2201384"/>
                <a:chOff x="117520" y="-372610"/>
                <a:chExt cx="3624062" cy="2201590"/>
              </a:xfrm>
            </p:grpSpPr>
            <p:grpSp>
              <p:nvGrpSpPr>
                <p:cNvPr id="15" name="Group 14">
                  <a:extLst>
                    <a:ext uri="{FF2B5EF4-FFF2-40B4-BE49-F238E27FC236}">
                      <a16:creationId xmlns:a16="http://schemas.microsoft.com/office/drawing/2014/main" id="{474CDC58-53D9-3201-F53D-61B53E65403E}"/>
                    </a:ext>
                  </a:extLst>
                </p:cNvPr>
                <p:cNvGrpSpPr/>
                <p:nvPr/>
              </p:nvGrpSpPr>
              <p:grpSpPr>
                <a:xfrm>
                  <a:off x="117520" y="-372610"/>
                  <a:ext cx="3624062" cy="1748021"/>
                  <a:chOff x="117520" y="-372610"/>
                  <a:chExt cx="3624062" cy="1748021"/>
                </a:xfrm>
              </p:grpSpPr>
              <p:grpSp>
                <p:nvGrpSpPr>
                  <p:cNvPr id="21" name="Group 20">
                    <a:extLst>
                      <a:ext uri="{FF2B5EF4-FFF2-40B4-BE49-F238E27FC236}">
                        <a16:creationId xmlns:a16="http://schemas.microsoft.com/office/drawing/2014/main" id="{016049B0-1F50-E291-17AA-432F598ED72F}"/>
                      </a:ext>
                    </a:extLst>
                  </p:cNvPr>
                  <p:cNvGrpSpPr/>
                  <p:nvPr/>
                </p:nvGrpSpPr>
                <p:grpSpPr>
                  <a:xfrm>
                    <a:off x="117520" y="-372610"/>
                    <a:ext cx="3624062" cy="1748021"/>
                    <a:chOff x="117539" y="-372710"/>
                    <a:chExt cx="3624639" cy="1748491"/>
                  </a:xfrm>
                </p:grpSpPr>
                <p:grpSp>
                  <p:nvGrpSpPr>
                    <p:cNvPr id="24" name="Group 23">
                      <a:extLst>
                        <a:ext uri="{FF2B5EF4-FFF2-40B4-BE49-F238E27FC236}">
                          <a16:creationId xmlns:a16="http://schemas.microsoft.com/office/drawing/2014/main" id="{E7FB5170-E7F2-3502-EF7B-3A15617BD4CA}"/>
                        </a:ext>
                      </a:extLst>
                    </p:cNvPr>
                    <p:cNvGrpSpPr/>
                    <p:nvPr/>
                  </p:nvGrpSpPr>
                  <p:grpSpPr>
                    <a:xfrm>
                      <a:off x="584989" y="312373"/>
                      <a:ext cx="2556323" cy="1063408"/>
                      <a:chOff x="0" y="0"/>
                      <a:chExt cx="2556323" cy="1063408"/>
                    </a:xfrm>
                  </p:grpSpPr>
                  <p:grpSp>
                    <p:nvGrpSpPr>
                      <p:cNvPr id="28" name="Group 27">
                        <a:extLst>
                          <a:ext uri="{FF2B5EF4-FFF2-40B4-BE49-F238E27FC236}">
                            <a16:creationId xmlns:a16="http://schemas.microsoft.com/office/drawing/2014/main" id="{190EEE1C-A03C-3DAE-0893-EAF520650239}"/>
                          </a:ext>
                        </a:extLst>
                      </p:cNvPr>
                      <p:cNvGrpSpPr/>
                      <p:nvPr/>
                    </p:nvGrpSpPr>
                    <p:grpSpPr>
                      <a:xfrm>
                        <a:off x="0" y="181744"/>
                        <a:ext cx="2556323" cy="881664"/>
                        <a:chOff x="0" y="0"/>
                        <a:chExt cx="2556323" cy="881664"/>
                      </a:xfrm>
                    </p:grpSpPr>
                    <p:cxnSp>
                      <p:nvCxnSpPr>
                        <p:cNvPr id="30" name="Straight Connector 29">
                          <a:extLst>
                            <a:ext uri="{FF2B5EF4-FFF2-40B4-BE49-F238E27FC236}">
                              <a16:creationId xmlns:a16="http://schemas.microsoft.com/office/drawing/2014/main" id="{5693A828-B49F-D6A8-A7F6-32066685D078}"/>
                            </a:ext>
                          </a:extLst>
                        </p:cNvPr>
                        <p:cNvCxnSpPr>
                          <a:cxnSpLocks/>
                        </p:cNvCxnSpPr>
                        <p:nvPr/>
                      </p:nvCxnSpPr>
                      <p:spPr>
                        <a:xfrm flipV="1">
                          <a:off x="0" y="880691"/>
                          <a:ext cx="2556323" cy="973"/>
                        </a:xfrm>
                        <a:prstGeom prst="line">
                          <a:avLst/>
                        </a:prstGeom>
                        <a:ln w="57150"/>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6A73CD40-21EE-3AB4-E3AB-9D0AB4038AF8}"/>
                            </a:ext>
                          </a:extLst>
                        </p:cNvPr>
                        <p:cNvCxnSpPr/>
                        <p:nvPr/>
                      </p:nvCxnSpPr>
                      <p:spPr>
                        <a:xfrm>
                          <a:off x="2329937" y="0"/>
                          <a:ext cx="0" cy="255577"/>
                        </a:xfrm>
                        <a:prstGeom prst="line">
                          <a:avLst/>
                        </a:prstGeom>
                        <a:ln w="38100"/>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FAB327FE-E933-18EF-63EE-540DFFD2AF73}"/>
                            </a:ext>
                          </a:extLst>
                        </p:cNvPr>
                        <p:cNvCxnSpPr/>
                        <p:nvPr/>
                      </p:nvCxnSpPr>
                      <p:spPr>
                        <a:xfrm>
                          <a:off x="273957" y="0"/>
                          <a:ext cx="0" cy="255577"/>
                        </a:xfrm>
                        <a:prstGeom prst="line">
                          <a:avLst/>
                        </a:prstGeom>
                        <a:ln w="38100"/>
                      </p:spPr>
                      <p:style>
                        <a:lnRef idx="1">
                          <a:schemeClr val="dk1"/>
                        </a:lnRef>
                        <a:fillRef idx="0">
                          <a:schemeClr val="dk1"/>
                        </a:fillRef>
                        <a:effectRef idx="0">
                          <a:schemeClr val="dk1"/>
                        </a:effectRef>
                        <a:fontRef idx="minor">
                          <a:schemeClr val="tx1"/>
                        </a:fontRef>
                      </p:style>
                    </p:cxnSp>
                  </p:grpSp>
                  <p:cxnSp>
                    <p:nvCxnSpPr>
                      <p:cNvPr id="29" name="Straight Connector 28">
                        <a:extLst>
                          <a:ext uri="{FF2B5EF4-FFF2-40B4-BE49-F238E27FC236}">
                            <a16:creationId xmlns:a16="http://schemas.microsoft.com/office/drawing/2014/main" id="{B96C788F-85CA-BC0C-1621-039ACD5A23BB}"/>
                          </a:ext>
                        </a:extLst>
                      </p:cNvPr>
                      <p:cNvCxnSpPr/>
                      <p:nvPr/>
                    </p:nvCxnSpPr>
                    <p:spPr>
                      <a:xfrm>
                        <a:off x="2244745" y="0"/>
                        <a:ext cx="0" cy="630425"/>
                      </a:xfrm>
                      <a:prstGeom prst="line">
                        <a:avLst/>
                      </a:prstGeom>
                      <a:ln w="76200">
                        <a:solidFill>
                          <a:schemeClr val="accent1"/>
                        </a:solidFill>
                      </a:ln>
                    </p:spPr>
                    <p:style>
                      <a:lnRef idx="1">
                        <a:schemeClr val="dk1"/>
                      </a:lnRef>
                      <a:fillRef idx="0">
                        <a:schemeClr val="dk1"/>
                      </a:fillRef>
                      <a:effectRef idx="0">
                        <a:schemeClr val="dk1"/>
                      </a:effectRef>
                      <a:fontRef idx="minor">
                        <a:schemeClr val="tx1"/>
                      </a:fontRef>
                    </p:style>
                  </p:cxnSp>
                </p:grpSp>
                <p:sp>
                  <p:nvSpPr>
                    <p:cNvPr id="25" name="Text Box 32">
                      <a:extLst>
                        <a:ext uri="{FF2B5EF4-FFF2-40B4-BE49-F238E27FC236}">
                          <a16:creationId xmlns:a16="http://schemas.microsoft.com/office/drawing/2014/main" id="{03810184-9EDE-38DB-3A07-6FE7B6325264}"/>
                        </a:ext>
                      </a:extLst>
                    </p:cNvPr>
                    <p:cNvSpPr txBox="1"/>
                    <p:nvPr/>
                  </p:nvSpPr>
                  <p:spPr>
                    <a:xfrm>
                      <a:off x="2262877" y="-372710"/>
                      <a:ext cx="1226485" cy="41396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50000"/>
                        </a:lnSpc>
                        <a:spcBef>
                          <a:spcPts val="900"/>
                        </a:spcBef>
                      </a:pPr>
                      <a:r>
                        <a:rPr lang="en-GB" sz="1400" dirty="0">
                          <a:latin typeface="Arial" panose="020B0604020202020204" pitchFamily="34" charset="0"/>
                          <a:ea typeface="Times New Roman" panose="02020603050405020304" pitchFamily="18" charset="0"/>
                          <a:cs typeface="Times New Roman" panose="02020603050405020304" pitchFamily="18" charset="0"/>
                        </a:rPr>
                        <a:t>Demining</a:t>
                      </a:r>
                      <a:r>
                        <a:rPr lang="en-GB" sz="1400" dirty="0">
                          <a:effectLst/>
                          <a:latin typeface="Arial" panose="020B0604020202020204" pitchFamily="34" charset="0"/>
                          <a:ea typeface="Times New Roman" panose="02020603050405020304" pitchFamily="18" charset="0"/>
                          <a:cs typeface="Times New Roman" panose="02020603050405020304" pitchFamily="18" charset="0"/>
                        </a:rPr>
                        <a:t> Vest</a:t>
                      </a:r>
                    </a:p>
                  </p:txBody>
                </p:sp>
                <p:sp>
                  <p:nvSpPr>
                    <p:cNvPr id="26" name="Text Box 33">
                      <a:extLst>
                        <a:ext uri="{FF2B5EF4-FFF2-40B4-BE49-F238E27FC236}">
                          <a16:creationId xmlns:a16="http://schemas.microsoft.com/office/drawing/2014/main" id="{E4EC4A3D-C905-8391-D1F5-5E8C48D6600F}"/>
                        </a:ext>
                      </a:extLst>
                    </p:cNvPr>
                    <p:cNvSpPr txBox="1"/>
                    <p:nvPr/>
                  </p:nvSpPr>
                  <p:spPr>
                    <a:xfrm>
                      <a:off x="2924644" y="421966"/>
                      <a:ext cx="817534" cy="47139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50000"/>
                        </a:lnSpc>
                        <a:spcBef>
                          <a:spcPts val="900"/>
                        </a:spcBef>
                      </a:pPr>
                      <a:r>
                        <a:rPr lang="en-GB" sz="1400" dirty="0">
                          <a:effectLst/>
                          <a:latin typeface="Arial" panose="020B0604020202020204" pitchFamily="34" charset="0"/>
                          <a:ea typeface="Times New Roman" panose="02020603050405020304" pitchFamily="18" charset="0"/>
                          <a:cs typeface="Times New Roman" panose="02020603050405020304" pitchFamily="18" charset="0"/>
                        </a:rPr>
                        <a:t>Sensor</a:t>
                      </a:r>
                    </a:p>
                  </p:txBody>
                </p:sp>
                <p:sp>
                  <p:nvSpPr>
                    <p:cNvPr id="27" name="Text Box 34">
                      <a:extLst>
                        <a:ext uri="{FF2B5EF4-FFF2-40B4-BE49-F238E27FC236}">
                          <a16:creationId xmlns:a16="http://schemas.microsoft.com/office/drawing/2014/main" id="{447DCFF7-99AC-CCC0-A7D5-3F4B1DA03F6C}"/>
                        </a:ext>
                      </a:extLst>
                    </p:cNvPr>
                    <p:cNvSpPr txBox="1"/>
                    <p:nvPr/>
                  </p:nvSpPr>
                  <p:spPr>
                    <a:xfrm>
                      <a:off x="117539" y="-127391"/>
                      <a:ext cx="1449899" cy="47208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900"/>
                        </a:spcBef>
                      </a:pPr>
                      <a:r>
                        <a:rPr lang="en-GB" sz="1400" dirty="0">
                          <a:effectLst/>
                          <a:latin typeface="Arial" panose="020B0604020202020204" pitchFamily="34" charset="0"/>
                          <a:ea typeface="Times New Roman" panose="02020603050405020304" pitchFamily="18" charset="0"/>
                          <a:cs typeface="Times New Roman" panose="02020603050405020304" pitchFamily="18" charset="0"/>
                        </a:rPr>
                        <a:t>Sensor</a:t>
                      </a:r>
                    </a:p>
                    <a:p>
                      <a:pPr algn="ctr">
                        <a:spcBef>
                          <a:spcPts val="900"/>
                        </a:spcBef>
                      </a:pPr>
                      <a:r>
                        <a:rPr lang="en-GB" sz="1400" dirty="0">
                          <a:effectLst/>
                          <a:latin typeface="Arial" panose="020B0604020202020204" pitchFamily="34" charset="0"/>
                          <a:ea typeface="Times New Roman" panose="02020603050405020304" pitchFamily="18" charset="0"/>
                          <a:cs typeface="Times New Roman" panose="02020603050405020304" pitchFamily="18" charset="0"/>
                        </a:rPr>
                        <a:t>(Free field)</a:t>
                      </a:r>
                    </a:p>
                  </p:txBody>
                </p:sp>
              </p:grpSp>
              <p:sp>
                <p:nvSpPr>
                  <p:cNvPr id="22" name="Oval 21">
                    <a:extLst>
                      <a:ext uri="{FF2B5EF4-FFF2-40B4-BE49-F238E27FC236}">
                        <a16:creationId xmlns:a16="http://schemas.microsoft.com/office/drawing/2014/main" id="{F32F7D19-66E1-65B5-C864-85ECD04E1FB9}"/>
                      </a:ext>
                    </a:extLst>
                  </p:cNvPr>
                  <p:cNvSpPr/>
                  <p:nvPr/>
                </p:nvSpPr>
                <p:spPr>
                  <a:xfrm>
                    <a:off x="1777685" y="556591"/>
                    <a:ext cx="204462" cy="192890"/>
                  </a:xfrm>
                  <a:prstGeom prst="ellipse">
                    <a:avLst/>
                  </a:prstGeom>
                  <a:noFill/>
                  <a:ln w="28575">
                    <a:prstDash val="sysDash"/>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23" name="Straight Connector 22">
                    <a:extLst>
                      <a:ext uri="{FF2B5EF4-FFF2-40B4-BE49-F238E27FC236}">
                        <a16:creationId xmlns:a16="http://schemas.microsoft.com/office/drawing/2014/main" id="{3FDA9400-44CC-D285-55F7-6FD4B6A1E0C4}"/>
                      </a:ext>
                    </a:extLst>
                  </p:cNvPr>
                  <p:cNvCxnSpPr/>
                  <p:nvPr/>
                </p:nvCxnSpPr>
                <p:spPr>
                  <a:xfrm>
                    <a:off x="1874236" y="749694"/>
                    <a:ext cx="0" cy="625716"/>
                  </a:xfrm>
                  <a:prstGeom prst="line">
                    <a:avLst/>
                  </a:prstGeom>
                  <a:ln w="28575"/>
                </p:spPr>
                <p:style>
                  <a:lnRef idx="1">
                    <a:schemeClr val="dk1"/>
                  </a:lnRef>
                  <a:fillRef idx="0">
                    <a:schemeClr val="dk1"/>
                  </a:fillRef>
                  <a:effectRef idx="0">
                    <a:schemeClr val="dk1"/>
                  </a:effectRef>
                  <a:fontRef idx="minor">
                    <a:schemeClr val="tx1"/>
                  </a:fontRef>
                </p:style>
              </p:cxnSp>
            </p:grpSp>
            <p:sp>
              <p:nvSpPr>
                <p:cNvPr id="16" name="Text Box 37">
                  <a:extLst>
                    <a:ext uri="{FF2B5EF4-FFF2-40B4-BE49-F238E27FC236}">
                      <a16:creationId xmlns:a16="http://schemas.microsoft.com/office/drawing/2014/main" id="{9FE21710-AA6E-6EE0-BF7D-4C685433166A}"/>
                    </a:ext>
                  </a:extLst>
                </p:cNvPr>
                <p:cNvSpPr txBox="1"/>
                <p:nvPr/>
              </p:nvSpPr>
              <p:spPr>
                <a:xfrm>
                  <a:off x="1512550" y="126867"/>
                  <a:ext cx="817718" cy="435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50000"/>
                    </a:lnSpc>
                    <a:spcBef>
                      <a:spcPts val="900"/>
                    </a:spcBef>
                  </a:pPr>
                  <a:r>
                    <a:rPr lang="en-GB" sz="1400" dirty="0">
                      <a:effectLst/>
                      <a:latin typeface="Arial" panose="020B0604020202020204" pitchFamily="34" charset="0"/>
                      <a:ea typeface="Times New Roman" panose="02020603050405020304" pitchFamily="18" charset="0"/>
                      <a:cs typeface="Times New Roman" panose="02020603050405020304" pitchFamily="18" charset="0"/>
                    </a:rPr>
                    <a:t>Charge</a:t>
                  </a:r>
                </a:p>
              </p:txBody>
            </p:sp>
            <p:cxnSp>
              <p:nvCxnSpPr>
                <p:cNvPr id="17" name="Straight Arrow Connector 16">
                  <a:extLst>
                    <a:ext uri="{FF2B5EF4-FFF2-40B4-BE49-F238E27FC236}">
                      <a16:creationId xmlns:a16="http://schemas.microsoft.com/office/drawing/2014/main" id="{20CFEC6A-56F3-D209-5C59-655D4AC317AF}"/>
                    </a:ext>
                  </a:extLst>
                </p:cNvPr>
                <p:cNvCxnSpPr/>
                <p:nvPr/>
              </p:nvCxnSpPr>
              <p:spPr>
                <a:xfrm>
                  <a:off x="1981882" y="1443619"/>
                  <a:ext cx="893780" cy="0"/>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6BC15846-82F2-BCE4-FD3B-FFE9B5796D21}"/>
                    </a:ext>
                  </a:extLst>
                </p:cNvPr>
                <p:cNvCxnSpPr/>
                <p:nvPr/>
              </p:nvCxnSpPr>
              <p:spPr>
                <a:xfrm>
                  <a:off x="854500" y="1443619"/>
                  <a:ext cx="922948" cy="0"/>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19" name="Text Box 41">
                  <a:extLst>
                    <a:ext uri="{FF2B5EF4-FFF2-40B4-BE49-F238E27FC236}">
                      <a16:creationId xmlns:a16="http://schemas.microsoft.com/office/drawing/2014/main" id="{E1224310-7958-74C2-E141-62C577399C0B}"/>
                    </a:ext>
                  </a:extLst>
                </p:cNvPr>
                <p:cNvSpPr txBox="1"/>
                <p:nvPr/>
              </p:nvSpPr>
              <p:spPr>
                <a:xfrm>
                  <a:off x="1022311" y="1374439"/>
                  <a:ext cx="550912" cy="45454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50000"/>
                    </a:lnSpc>
                    <a:spcBef>
                      <a:spcPts val="900"/>
                    </a:spcBef>
                  </a:pPr>
                  <a:r>
                    <a:rPr lang="en-GB" sz="1400" dirty="0">
                      <a:effectLst/>
                      <a:latin typeface="Arial" panose="020B0604020202020204" pitchFamily="34" charset="0"/>
                      <a:ea typeface="Times New Roman" panose="02020603050405020304" pitchFamily="18" charset="0"/>
                      <a:cs typeface="Times New Roman" panose="02020603050405020304" pitchFamily="18" charset="0"/>
                    </a:rPr>
                    <a:t>0.6m</a:t>
                  </a:r>
                </a:p>
              </p:txBody>
            </p:sp>
            <p:sp>
              <p:nvSpPr>
                <p:cNvPr id="20" name="Text Box 47">
                  <a:extLst>
                    <a:ext uri="{FF2B5EF4-FFF2-40B4-BE49-F238E27FC236}">
                      <a16:creationId xmlns:a16="http://schemas.microsoft.com/office/drawing/2014/main" id="{76537B70-E9B9-E67A-B07F-4BD90F98E440}"/>
                    </a:ext>
                  </a:extLst>
                </p:cNvPr>
                <p:cNvSpPr txBox="1"/>
                <p:nvPr/>
              </p:nvSpPr>
              <p:spPr>
                <a:xfrm>
                  <a:off x="2124134" y="1374439"/>
                  <a:ext cx="550912" cy="45454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50000"/>
                    </a:lnSpc>
                    <a:spcBef>
                      <a:spcPts val="900"/>
                    </a:spcBef>
                  </a:pPr>
                  <a:r>
                    <a:rPr lang="en-GB" sz="1400" dirty="0">
                      <a:effectLst/>
                      <a:latin typeface="Arial" panose="020B0604020202020204" pitchFamily="34" charset="0"/>
                      <a:ea typeface="Times New Roman" panose="02020603050405020304" pitchFamily="18" charset="0"/>
                      <a:cs typeface="Times New Roman" panose="02020603050405020304" pitchFamily="18" charset="0"/>
                    </a:rPr>
                    <a:t>0.6m</a:t>
                  </a:r>
                </a:p>
              </p:txBody>
            </p:sp>
          </p:grpSp>
          <p:cxnSp>
            <p:nvCxnSpPr>
              <p:cNvPr id="13" name="Straight Arrow Connector 12">
                <a:extLst>
                  <a:ext uri="{FF2B5EF4-FFF2-40B4-BE49-F238E27FC236}">
                    <a16:creationId xmlns:a16="http://schemas.microsoft.com/office/drawing/2014/main" id="{317E8B08-8DFA-F538-1379-FD5CF4E3F14B}"/>
                  </a:ext>
                </a:extLst>
              </p:cNvPr>
              <p:cNvCxnSpPr/>
              <p:nvPr/>
            </p:nvCxnSpPr>
            <p:spPr>
              <a:xfrm>
                <a:off x="1587500" y="763954"/>
                <a:ext cx="0" cy="714835"/>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14" name="Text Box 55">
                <a:extLst>
                  <a:ext uri="{FF2B5EF4-FFF2-40B4-BE49-F238E27FC236}">
                    <a16:creationId xmlns:a16="http://schemas.microsoft.com/office/drawing/2014/main" id="{6CCCE129-DFBF-FFC8-DC47-6D82D7A0CA50}"/>
                  </a:ext>
                </a:extLst>
              </p:cNvPr>
              <p:cNvSpPr txBox="1"/>
              <p:nvPr/>
            </p:nvSpPr>
            <p:spPr>
              <a:xfrm>
                <a:off x="1242646" y="844062"/>
                <a:ext cx="550835" cy="45449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50000"/>
                  </a:lnSpc>
                  <a:spcBef>
                    <a:spcPts val="900"/>
                  </a:spcBef>
                </a:pPr>
                <a:r>
                  <a:rPr lang="en-GB" sz="1400" dirty="0">
                    <a:effectLst/>
                    <a:latin typeface="Arial" panose="020B0604020202020204" pitchFamily="34" charset="0"/>
                    <a:ea typeface="Times New Roman" panose="02020603050405020304" pitchFamily="18" charset="0"/>
                    <a:cs typeface="Times New Roman" panose="02020603050405020304" pitchFamily="18" charset="0"/>
                  </a:rPr>
                  <a:t>1m</a:t>
                </a:r>
              </a:p>
            </p:txBody>
          </p:sp>
        </p:grpSp>
      </p:grpSp>
      <p:grpSp>
        <p:nvGrpSpPr>
          <p:cNvPr id="44" name="Group 43">
            <a:extLst>
              <a:ext uri="{FF2B5EF4-FFF2-40B4-BE49-F238E27FC236}">
                <a16:creationId xmlns:a16="http://schemas.microsoft.com/office/drawing/2014/main" id="{1EEFA986-4046-86BB-C7CD-B65BAD37BB8D}"/>
              </a:ext>
            </a:extLst>
          </p:cNvPr>
          <p:cNvGrpSpPr/>
          <p:nvPr/>
        </p:nvGrpSpPr>
        <p:grpSpPr>
          <a:xfrm>
            <a:off x="9255520" y="2113204"/>
            <a:ext cx="2535420" cy="2570734"/>
            <a:chOff x="8920682" y="2903873"/>
            <a:chExt cx="2535420" cy="2570734"/>
          </a:xfrm>
        </p:grpSpPr>
        <p:pic>
          <p:nvPicPr>
            <p:cNvPr id="36" name="Graphic 35" descr="Pineapple outline">
              <a:extLst>
                <a:ext uri="{FF2B5EF4-FFF2-40B4-BE49-F238E27FC236}">
                  <a16:creationId xmlns:a16="http://schemas.microsoft.com/office/drawing/2014/main" id="{1DAC3EA4-7FF6-8F37-67CD-4A6F714BB9E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279867" y="4234762"/>
              <a:ext cx="914400" cy="914400"/>
            </a:xfrm>
            <a:prstGeom prst="rect">
              <a:avLst/>
            </a:prstGeom>
          </p:spPr>
        </p:pic>
        <p:pic>
          <p:nvPicPr>
            <p:cNvPr id="38" name="Graphic 37" descr="Alterations &amp; Tailoring outline">
              <a:extLst>
                <a:ext uri="{FF2B5EF4-FFF2-40B4-BE49-F238E27FC236}">
                  <a16:creationId xmlns:a16="http://schemas.microsoft.com/office/drawing/2014/main" id="{65CD6E41-C015-A181-BE80-892F0A78C8C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232906" y="4246613"/>
              <a:ext cx="914400" cy="914400"/>
            </a:xfrm>
            <a:prstGeom prst="rect">
              <a:avLst/>
            </a:prstGeom>
          </p:spPr>
        </p:pic>
        <p:pic>
          <p:nvPicPr>
            <p:cNvPr id="40" name="Graphic 39" descr="Plant outline">
              <a:extLst>
                <a:ext uri="{FF2B5EF4-FFF2-40B4-BE49-F238E27FC236}">
                  <a16:creationId xmlns:a16="http://schemas.microsoft.com/office/drawing/2014/main" id="{39745EA0-373E-4735-2691-B949236020F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232906" y="3212758"/>
              <a:ext cx="914400" cy="914400"/>
            </a:xfrm>
            <a:prstGeom prst="rect">
              <a:avLst/>
            </a:prstGeom>
          </p:spPr>
        </p:pic>
        <p:pic>
          <p:nvPicPr>
            <p:cNvPr id="42" name="Graphic 41" descr="Sheep outline">
              <a:extLst>
                <a:ext uri="{FF2B5EF4-FFF2-40B4-BE49-F238E27FC236}">
                  <a16:creationId xmlns:a16="http://schemas.microsoft.com/office/drawing/2014/main" id="{F056E391-3D18-CF25-1500-7792BA7526B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279867" y="3277702"/>
              <a:ext cx="914400" cy="914400"/>
            </a:xfrm>
            <a:prstGeom prst="rect">
              <a:avLst/>
            </a:prstGeom>
          </p:spPr>
        </p:pic>
        <p:sp>
          <p:nvSpPr>
            <p:cNvPr id="43" name="Oval 42">
              <a:extLst>
                <a:ext uri="{FF2B5EF4-FFF2-40B4-BE49-F238E27FC236}">
                  <a16:creationId xmlns:a16="http://schemas.microsoft.com/office/drawing/2014/main" id="{C6C077CC-9FA6-DBED-1923-CFCDC6724F7D}"/>
                </a:ext>
              </a:extLst>
            </p:cNvPr>
            <p:cNvSpPr/>
            <p:nvPr/>
          </p:nvSpPr>
          <p:spPr>
            <a:xfrm>
              <a:off x="8920682" y="2903873"/>
              <a:ext cx="2535420" cy="2570734"/>
            </a:xfrm>
            <a:prstGeom prst="ellipse">
              <a:avLst/>
            </a:prstGeom>
            <a:noFill/>
            <a:ln w="285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5" name="Title 5">
            <a:extLst>
              <a:ext uri="{FF2B5EF4-FFF2-40B4-BE49-F238E27FC236}">
                <a16:creationId xmlns:a16="http://schemas.microsoft.com/office/drawing/2014/main" id="{B3431D18-085C-2100-9783-CF36149E60F7}"/>
              </a:ext>
            </a:extLst>
          </p:cNvPr>
          <p:cNvSpPr txBox="1">
            <a:spLocks/>
          </p:cNvSpPr>
          <p:nvPr/>
        </p:nvSpPr>
        <p:spPr>
          <a:xfrm>
            <a:off x="4649642" y="1706870"/>
            <a:ext cx="2892715" cy="6867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a:lstStyle>
          <a:p>
            <a:pPr algn="ctr"/>
            <a:r>
              <a:rPr lang="en-US" sz="2000" b="0" dirty="0"/>
              <a:t>Knowledge Databases</a:t>
            </a:r>
          </a:p>
        </p:txBody>
      </p:sp>
      <p:sp>
        <p:nvSpPr>
          <p:cNvPr id="46" name="Title 5">
            <a:extLst>
              <a:ext uri="{FF2B5EF4-FFF2-40B4-BE49-F238E27FC236}">
                <a16:creationId xmlns:a16="http://schemas.microsoft.com/office/drawing/2014/main" id="{F08CD2FA-1000-B2A9-C4D4-CE40A9BFBFAA}"/>
              </a:ext>
            </a:extLst>
          </p:cNvPr>
          <p:cNvSpPr txBox="1">
            <a:spLocks/>
          </p:cNvSpPr>
          <p:nvPr/>
        </p:nvSpPr>
        <p:spPr>
          <a:xfrm>
            <a:off x="9399843" y="4596279"/>
            <a:ext cx="2209491" cy="6867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a:lstStyle>
          <a:p>
            <a:r>
              <a:rPr lang="en-US" sz="2000" b="0" dirty="0"/>
              <a:t>Natural Materials</a:t>
            </a:r>
          </a:p>
        </p:txBody>
      </p:sp>
      <p:sp>
        <p:nvSpPr>
          <p:cNvPr id="47" name="Title 5">
            <a:extLst>
              <a:ext uri="{FF2B5EF4-FFF2-40B4-BE49-F238E27FC236}">
                <a16:creationId xmlns:a16="http://schemas.microsoft.com/office/drawing/2014/main" id="{BE06E849-1ADB-A4CE-493F-014D358CBD89}"/>
              </a:ext>
            </a:extLst>
          </p:cNvPr>
          <p:cNvSpPr txBox="1">
            <a:spLocks/>
          </p:cNvSpPr>
          <p:nvPr/>
        </p:nvSpPr>
        <p:spPr>
          <a:xfrm>
            <a:off x="1038267" y="4484219"/>
            <a:ext cx="1861068" cy="6867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a:lstStyle>
          <a:p>
            <a:r>
              <a:rPr lang="en-US" sz="2000" b="0" dirty="0"/>
              <a:t>Methodology</a:t>
            </a:r>
          </a:p>
        </p:txBody>
      </p:sp>
      <p:sp>
        <p:nvSpPr>
          <p:cNvPr id="48" name="Title 5">
            <a:extLst>
              <a:ext uri="{FF2B5EF4-FFF2-40B4-BE49-F238E27FC236}">
                <a16:creationId xmlns:a16="http://schemas.microsoft.com/office/drawing/2014/main" id="{52778B21-B87C-1167-4E92-F9180BE534E9}"/>
              </a:ext>
            </a:extLst>
          </p:cNvPr>
          <p:cNvSpPr txBox="1">
            <a:spLocks/>
          </p:cNvSpPr>
          <p:nvPr/>
        </p:nvSpPr>
        <p:spPr>
          <a:xfrm>
            <a:off x="3387550" y="5419947"/>
            <a:ext cx="5625948" cy="864000"/>
          </a:xfrm>
          <a:custGeom>
            <a:avLst/>
            <a:gdLst>
              <a:gd name="connsiteX0" fmla="*/ 0 w 5625948"/>
              <a:gd name="connsiteY0" fmla="*/ 0 h 864000"/>
              <a:gd name="connsiteX1" fmla="*/ 393816 w 5625948"/>
              <a:gd name="connsiteY1" fmla="*/ 0 h 864000"/>
              <a:gd name="connsiteX2" fmla="*/ 1068930 w 5625948"/>
              <a:gd name="connsiteY2" fmla="*/ 0 h 864000"/>
              <a:gd name="connsiteX3" fmla="*/ 1687784 w 5625948"/>
              <a:gd name="connsiteY3" fmla="*/ 0 h 864000"/>
              <a:gd name="connsiteX4" fmla="*/ 2081601 w 5625948"/>
              <a:gd name="connsiteY4" fmla="*/ 0 h 864000"/>
              <a:gd name="connsiteX5" fmla="*/ 2587936 w 5625948"/>
              <a:gd name="connsiteY5" fmla="*/ 0 h 864000"/>
              <a:gd name="connsiteX6" fmla="*/ 3263050 w 5625948"/>
              <a:gd name="connsiteY6" fmla="*/ 0 h 864000"/>
              <a:gd name="connsiteX7" fmla="*/ 3825645 w 5625948"/>
              <a:gd name="connsiteY7" fmla="*/ 0 h 864000"/>
              <a:gd name="connsiteX8" fmla="*/ 4444499 w 5625948"/>
              <a:gd name="connsiteY8" fmla="*/ 0 h 864000"/>
              <a:gd name="connsiteX9" fmla="*/ 4950834 w 5625948"/>
              <a:gd name="connsiteY9" fmla="*/ 0 h 864000"/>
              <a:gd name="connsiteX10" fmla="*/ 5625948 w 5625948"/>
              <a:gd name="connsiteY10" fmla="*/ 0 h 864000"/>
              <a:gd name="connsiteX11" fmla="*/ 5625948 w 5625948"/>
              <a:gd name="connsiteY11" fmla="*/ 449280 h 864000"/>
              <a:gd name="connsiteX12" fmla="*/ 5625948 w 5625948"/>
              <a:gd name="connsiteY12" fmla="*/ 864000 h 864000"/>
              <a:gd name="connsiteX13" fmla="*/ 5232132 w 5625948"/>
              <a:gd name="connsiteY13" fmla="*/ 864000 h 864000"/>
              <a:gd name="connsiteX14" fmla="*/ 4838315 w 5625948"/>
              <a:gd name="connsiteY14" fmla="*/ 864000 h 864000"/>
              <a:gd name="connsiteX15" fmla="*/ 4219461 w 5625948"/>
              <a:gd name="connsiteY15" fmla="*/ 864000 h 864000"/>
              <a:gd name="connsiteX16" fmla="*/ 3825645 w 5625948"/>
              <a:gd name="connsiteY16" fmla="*/ 864000 h 864000"/>
              <a:gd name="connsiteX17" fmla="*/ 3263050 w 5625948"/>
              <a:gd name="connsiteY17" fmla="*/ 864000 h 864000"/>
              <a:gd name="connsiteX18" fmla="*/ 2812974 w 5625948"/>
              <a:gd name="connsiteY18" fmla="*/ 864000 h 864000"/>
              <a:gd name="connsiteX19" fmla="*/ 2250379 w 5625948"/>
              <a:gd name="connsiteY19" fmla="*/ 864000 h 864000"/>
              <a:gd name="connsiteX20" fmla="*/ 1687784 w 5625948"/>
              <a:gd name="connsiteY20" fmla="*/ 864000 h 864000"/>
              <a:gd name="connsiteX21" fmla="*/ 1125190 w 5625948"/>
              <a:gd name="connsiteY21" fmla="*/ 864000 h 864000"/>
              <a:gd name="connsiteX22" fmla="*/ 562595 w 5625948"/>
              <a:gd name="connsiteY22" fmla="*/ 864000 h 864000"/>
              <a:gd name="connsiteX23" fmla="*/ 0 w 5625948"/>
              <a:gd name="connsiteY23" fmla="*/ 864000 h 864000"/>
              <a:gd name="connsiteX24" fmla="*/ 0 w 5625948"/>
              <a:gd name="connsiteY24" fmla="*/ 423360 h 864000"/>
              <a:gd name="connsiteX25" fmla="*/ 0 w 5625948"/>
              <a:gd name="connsiteY25" fmla="*/ 0 h 8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25948" h="864000" fill="none" extrusionOk="0">
                <a:moveTo>
                  <a:pt x="0" y="0"/>
                </a:moveTo>
                <a:cubicBezTo>
                  <a:pt x="98043" y="-23906"/>
                  <a:pt x="291466" y="39810"/>
                  <a:pt x="393816" y="0"/>
                </a:cubicBezTo>
                <a:cubicBezTo>
                  <a:pt x="496166" y="-39810"/>
                  <a:pt x="835722" y="28729"/>
                  <a:pt x="1068930" y="0"/>
                </a:cubicBezTo>
                <a:cubicBezTo>
                  <a:pt x="1302138" y="-28729"/>
                  <a:pt x="1478206" y="11870"/>
                  <a:pt x="1687784" y="0"/>
                </a:cubicBezTo>
                <a:cubicBezTo>
                  <a:pt x="1897362" y="-11870"/>
                  <a:pt x="1894039" y="30659"/>
                  <a:pt x="2081601" y="0"/>
                </a:cubicBezTo>
                <a:cubicBezTo>
                  <a:pt x="2269163" y="-30659"/>
                  <a:pt x="2424379" y="2855"/>
                  <a:pt x="2587936" y="0"/>
                </a:cubicBezTo>
                <a:cubicBezTo>
                  <a:pt x="2751494" y="-2855"/>
                  <a:pt x="3096265" y="62507"/>
                  <a:pt x="3263050" y="0"/>
                </a:cubicBezTo>
                <a:cubicBezTo>
                  <a:pt x="3429835" y="-62507"/>
                  <a:pt x="3659641" y="23366"/>
                  <a:pt x="3825645" y="0"/>
                </a:cubicBezTo>
                <a:cubicBezTo>
                  <a:pt x="3991650" y="-23366"/>
                  <a:pt x="4198380" y="8398"/>
                  <a:pt x="4444499" y="0"/>
                </a:cubicBezTo>
                <a:cubicBezTo>
                  <a:pt x="4690618" y="-8398"/>
                  <a:pt x="4725654" y="31476"/>
                  <a:pt x="4950834" y="0"/>
                </a:cubicBezTo>
                <a:cubicBezTo>
                  <a:pt x="5176014" y="-31476"/>
                  <a:pt x="5390014" y="65035"/>
                  <a:pt x="5625948" y="0"/>
                </a:cubicBezTo>
                <a:cubicBezTo>
                  <a:pt x="5653879" y="148492"/>
                  <a:pt x="5621501" y="335661"/>
                  <a:pt x="5625948" y="449280"/>
                </a:cubicBezTo>
                <a:cubicBezTo>
                  <a:pt x="5630395" y="562899"/>
                  <a:pt x="5607991" y="756169"/>
                  <a:pt x="5625948" y="864000"/>
                </a:cubicBezTo>
                <a:cubicBezTo>
                  <a:pt x="5447153" y="888377"/>
                  <a:pt x="5351092" y="841833"/>
                  <a:pt x="5232132" y="864000"/>
                </a:cubicBezTo>
                <a:cubicBezTo>
                  <a:pt x="5113172" y="886167"/>
                  <a:pt x="4990519" y="846888"/>
                  <a:pt x="4838315" y="864000"/>
                </a:cubicBezTo>
                <a:cubicBezTo>
                  <a:pt x="4686111" y="881112"/>
                  <a:pt x="4361603" y="849585"/>
                  <a:pt x="4219461" y="864000"/>
                </a:cubicBezTo>
                <a:cubicBezTo>
                  <a:pt x="4077319" y="878415"/>
                  <a:pt x="3932588" y="823428"/>
                  <a:pt x="3825645" y="864000"/>
                </a:cubicBezTo>
                <a:cubicBezTo>
                  <a:pt x="3718702" y="904572"/>
                  <a:pt x="3425763" y="816053"/>
                  <a:pt x="3263050" y="864000"/>
                </a:cubicBezTo>
                <a:cubicBezTo>
                  <a:pt x="3100338" y="911947"/>
                  <a:pt x="2934983" y="836009"/>
                  <a:pt x="2812974" y="864000"/>
                </a:cubicBezTo>
                <a:cubicBezTo>
                  <a:pt x="2690965" y="891991"/>
                  <a:pt x="2382146" y="846051"/>
                  <a:pt x="2250379" y="864000"/>
                </a:cubicBezTo>
                <a:cubicBezTo>
                  <a:pt x="2118613" y="881949"/>
                  <a:pt x="1927754" y="818050"/>
                  <a:pt x="1687784" y="864000"/>
                </a:cubicBezTo>
                <a:cubicBezTo>
                  <a:pt x="1447814" y="909950"/>
                  <a:pt x="1257255" y="856076"/>
                  <a:pt x="1125190" y="864000"/>
                </a:cubicBezTo>
                <a:cubicBezTo>
                  <a:pt x="993125" y="871924"/>
                  <a:pt x="703550" y="831582"/>
                  <a:pt x="562595" y="864000"/>
                </a:cubicBezTo>
                <a:cubicBezTo>
                  <a:pt x="421640" y="896418"/>
                  <a:pt x="175353" y="852408"/>
                  <a:pt x="0" y="864000"/>
                </a:cubicBezTo>
                <a:cubicBezTo>
                  <a:pt x="-23875" y="753188"/>
                  <a:pt x="10670" y="545851"/>
                  <a:pt x="0" y="423360"/>
                </a:cubicBezTo>
                <a:cubicBezTo>
                  <a:pt x="-10670" y="300869"/>
                  <a:pt x="10815" y="103682"/>
                  <a:pt x="0" y="0"/>
                </a:cubicBezTo>
                <a:close/>
              </a:path>
              <a:path w="5625948" h="864000" stroke="0" extrusionOk="0">
                <a:moveTo>
                  <a:pt x="0" y="0"/>
                </a:moveTo>
                <a:cubicBezTo>
                  <a:pt x="130991" y="-34081"/>
                  <a:pt x="392500" y="47569"/>
                  <a:pt x="506335" y="0"/>
                </a:cubicBezTo>
                <a:cubicBezTo>
                  <a:pt x="620170" y="-47569"/>
                  <a:pt x="752645" y="26395"/>
                  <a:pt x="900152" y="0"/>
                </a:cubicBezTo>
                <a:cubicBezTo>
                  <a:pt x="1047659" y="-26395"/>
                  <a:pt x="1396869" y="6176"/>
                  <a:pt x="1575265" y="0"/>
                </a:cubicBezTo>
                <a:cubicBezTo>
                  <a:pt x="1753661" y="-6176"/>
                  <a:pt x="1887522" y="56757"/>
                  <a:pt x="2081601" y="0"/>
                </a:cubicBezTo>
                <a:cubicBezTo>
                  <a:pt x="2275680" y="-56757"/>
                  <a:pt x="2478504" y="39350"/>
                  <a:pt x="2587936" y="0"/>
                </a:cubicBezTo>
                <a:cubicBezTo>
                  <a:pt x="2697368" y="-39350"/>
                  <a:pt x="3125202" y="44851"/>
                  <a:pt x="3263050" y="0"/>
                </a:cubicBezTo>
                <a:cubicBezTo>
                  <a:pt x="3400898" y="-44851"/>
                  <a:pt x="3500323" y="25968"/>
                  <a:pt x="3713126" y="0"/>
                </a:cubicBezTo>
                <a:cubicBezTo>
                  <a:pt x="3925929" y="-25968"/>
                  <a:pt x="4152861" y="11993"/>
                  <a:pt x="4388239" y="0"/>
                </a:cubicBezTo>
                <a:cubicBezTo>
                  <a:pt x="4623617" y="-11993"/>
                  <a:pt x="4805217" y="57197"/>
                  <a:pt x="5063353" y="0"/>
                </a:cubicBezTo>
                <a:cubicBezTo>
                  <a:pt x="5321489" y="-57197"/>
                  <a:pt x="5468596" y="57432"/>
                  <a:pt x="5625948" y="0"/>
                </a:cubicBezTo>
                <a:cubicBezTo>
                  <a:pt x="5644417" y="129484"/>
                  <a:pt x="5624548" y="272588"/>
                  <a:pt x="5625948" y="449280"/>
                </a:cubicBezTo>
                <a:cubicBezTo>
                  <a:pt x="5627348" y="625972"/>
                  <a:pt x="5613449" y="735274"/>
                  <a:pt x="5625948" y="864000"/>
                </a:cubicBezTo>
                <a:cubicBezTo>
                  <a:pt x="5477668" y="908504"/>
                  <a:pt x="5317725" y="819929"/>
                  <a:pt x="5232132" y="864000"/>
                </a:cubicBezTo>
                <a:cubicBezTo>
                  <a:pt x="5146539" y="908071"/>
                  <a:pt x="4746500" y="813773"/>
                  <a:pt x="4557018" y="864000"/>
                </a:cubicBezTo>
                <a:cubicBezTo>
                  <a:pt x="4367536" y="914227"/>
                  <a:pt x="4212988" y="815935"/>
                  <a:pt x="4106942" y="864000"/>
                </a:cubicBezTo>
                <a:cubicBezTo>
                  <a:pt x="4000896" y="912065"/>
                  <a:pt x="3704289" y="811909"/>
                  <a:pt x="3544347" y="864000"/>
                </a:cubicBezTo>
                <a:cubicBezTo>
                  <a:pt x="3384405" y="916091"/>
                  <a:pt x="3181998" y="841383"/>
                  <a:pt x="2869233" y="864000"/>
                </a:cubicBezTo>
                <a:cubicBezTo>
                  <a:pt x="2556468" y="886617"/>
                  <a:pt x="2458886" y="805828"/>
                  <a:pt x="2306639" y="864000"/>
                </a:cubicBezTo>
                <a:cubicBezTo>
                  <a:pt x="2154392" y="922172"/>
                  <a:pt x="2080446" y="818308"/>
                  <a:pt x="1912822" y="864000"/>
                </a:cubicBezTo>
                <a:cubicBezTo>
                  <a:pt x="1745198" y="909692"/>
                  <a:pt x="1643416" y="845764"/>
                  <a:pt x="1462746" y="864000"/>
                </a:cubicBezTo>
                <a:cubicBezTo>
                  <a:pt x="1282076" y="882236"/>
                  <a:pt x="1103109" y="783336"/>
                  <a:pt x="787633" y="864000"/>
                </a:cubicBezTo>
                <a:cubicBezTo>
                  <a:pt x="472157" y="944664"/>
                  <a:pt x="160681" y="832734"/>
                  <a:pt x="0" y="864000"/>
                </a:cubicBezTo>
                <a:cubicBezTo>
                  <a:pt x="-37009" y="675717"/>
                  <a:pt x="16842" y="584393"/>
                  <a:pt x="0" y="449280"/>
                </a:cubicBezTo>
                <a:cubicBezTo>
                  <a:pt x="-16842" y="314167"/>
                  <a:pt x="30109" y="109429"/>
                  <a:pt x="0" y="0"/>
                </a:cubicBezTo>
                <a:close/>
              </a:path>
            </a:pathLst>
          </a:custGeom>
          <a:ln w="12700">
            <a:solidFill>
              <a:srgbClr val="0C406D"/>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a:lstStyle>
          <a:p>
            <a:pPr algn="ctr">
              <a:lnSpc>
                <a:spcPct val="130000"/>
              </a:lnSpc>
            </a:pPr>
            <a:r>
              <a:rPr lang="en-GB" sz="1600" b="0" i="1" dirty="0">
                <a:solidFill>
                  <a:srgbClr val="0C406D"/>
                </a:solidFill>
              </a:rPr>
              <a:t>“PPE shall also be capable of protecting the chest, abdomen and groin area against the blast effects of 240gm of TNT at 60 cm from the closest part of the body,”</a:t>
            </a:r>
          </a:p>
        </p:txBody>
      </p:sp>
      <p:sp>
        <p:nvSpPr>
          <p:cNvPr id="49" name="Title 5">
            <a:extLst>
              <a:ext uri="{FF2B5EF4-FFF2-40B4-BE49-F238E27FC236}">
                <a16:creationId xmlns:a16="http://schemas.microsoft.com/office/drawing/2014/main" id="{E72C32C5-674E-9C7B-FF3F-6AF630EA302C}"/>
              </a:ext>
            </a:extLst>
          </p:cNvPr>
          <p:cNvSpPr txBox="1">
            <a:spLocks/>
          </p:cNvSpPr>
          <p:nvPr/>
        </p:nvSpPr>
        <p:spPr>
          <a:xfrm>
            <a:off x="4580732" y="6166041"/>
            <a:ext cx="3030534" cy="6867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baseline="0">
                <a:solidFill>
                  <a:srgbClr val="0C406D"/>
                </a:solidFill>
                <a:latin typeface="Arial" panose="020B0604020202020204" pitchFamily="34" charset="0"/>
                <a:ea typeface="+mj-ea"/>
                <a:cs typeface="Arial" panose="020B0604020202020204" pitchFamily="34" charset="0"/>
              </a:defRPr>
            </a:lvl1pPr>
          </a:lstStyle>
          <a:p>
            <a:pPr algn="ctr"/>
            <a:r>
              <a:rPr lang="en-US" sz="2000" b="0" dirty="0"/>
              <a:t>International Standards</a:t>
            </a:r>
          </a:p>
        </p:txBody>
      </p:sp>
      <p:cxnSp>
        <p:nvCxnSpPr>
          <p:cNvPr id="62" name="Straight Arrow Connector 61">
            <a:extLst>
              <a:ext uri="{FF2B5EF4-FFF2-40B4-BE49-F238E27FC236}">
                <a16:creationId xmlns:a16="http://schemas.microsoft.com/office/drawing/2014/main" id="{3F566D47-9A00-05A8-AD61-F81DC217A45D}"/>
              </a:ext>
            </a:extLst>
          </p:cNvPr>
          <p:cNvCxnSpPr>
            <a:cxnSpLocks/>
          </p:cNvCxnSpPr>
          <p:nvPr/>
        </p:nvCxnSpPr>
        <p:spPr>
          <a:xfrm flipH="1">
            <a:off x="7674918" y="1952055"/>
            <a:ext cx="271806" cy="432569"/>
          </a:xfrm>
          <a:prstGeom prst="straightConnector1">
            <a:avLst/>
          </a:prstGeom>
          <a:ln w="38100">
            <a:solidFill>
              <a:srgbClr val="0C406D"/>
            </a:solidFill>
            <a:tailEnd type="triangle"/>
          </a:ln>
        </p:spPr>
        <p:style>
          <a:lnRef idx="1">
            <a:schemeClr val="accent1"/>
          </a:lnRef>
          <a:fillRef idx="0">
            <a:schemeClr val="accent1"/>
          </a:fillRef>
          <a:effectRef idx="0">
            <a:schemeClr val="accent1"/>
          </a:effectRef>
          <a:fontRef idx="minor">
            <a:schemeClr val="tx1"/>
          </a:fontRef>
        </p:style>
      </p:cxnSp>
      <p:cxnSp>
        <p:nvCxnSpPr>
          <p:cNvPr id="1029" name="Straight Arrow Connector 1028">
            <a:extLst>
              <a:ext uri="{FF2B5EF4-FFF2-40B4-BE49-F238E27FC236}">
                <a16:creationId xmlns:a16="http://schemas.microsoft.com/office/drawing/2014/main" id="{C5E7A27C-7092-2C02-E942-6064D5C1F936}"/>
              </a:ext>
            </a:extLst>
          </p:cNvPr>
          <p:cNvCxnSpPr>
            <a:cxnSpLocks/>
          </p:cNvCxnSpPr>
          <p:nvPr/>
        </p:nvCxnSpPr>
        <p:spPr>
          <a:xfrm flipV="1">
            <a:off x="4079776" y="4997573"/>
            <a:ext cx="178102" cy="318757"/>
          </a:xfrm>
          <a:prstGeom prst="straightConnector1">
            <a:avLst/>
          </a:prstGeom>
          <a:ln w="38100">
            <a:solidFill>
              <a:srgbClr val="0C406D"/>
            </a:solidFill>
            <a:tailEnd type="triangle"/>
          </a:ln>
        </p:spPr>
        <p:style>
          <a:lnRef idx="1">
            <a:schemeClr val="accent1"/>
          </a:lnRef>
          <a:fillRef idx="0">
            <a:schemeClr val="accent1"/>
          </a:fillRef>
          <a:effectRef idx="0">
            <a:schemeClr val="accent1"/>
          </a:effectRef>
          <a:fontRef idx="minor">
            <a:schemeClr val="tx1"/>
          </a:fontRef>
        </p:style>
      </p:cxnSp>
      <p:cxnSp>
        <p:nvCxnSpPr>
          <p:cNvPr id="1033" name="Straight Arrow Connector 1032">
            <a:extLst>
              <a:ext uri="{FF2B5EF4-FFF2-40B4-BE49-F238E27FC236}">
                <a16:creationId xmlns:a16="http://schemas.microsoft.com/office/drawing/2014/main" id="{C21E9BA6-D4C7-785C-FACB-ABF0569E5755}"/>
              </a:ext>
            </a:extLst>
          </p:cNvPr>
          <p:cNvCxnSpPr>
            <a:cxnSpLocks/>
          </p:cNvCxnSpPr>
          <p:nvPr/>
        </p:nvCxnSpPr>
        <p:spPr>
          <a:xfrm flipH="1">
            <a:off x="7988590" y="3398571"/>
            <a:ext cx="1134369" cy="293979"/>
          </a:xfrm>
          <a:prstGeom prst="straightConnector1">
            <a:avLst/>
          </a:prstGeom>
          <a:ln w="38100">
            <a:solidFill>
              <a:srgbClr val="0C406D"/>
            </a:solidFill>
            <a:tailEnd type="triangle"/>
          </a:ln>
        </p:spPr>
        <p:style>
          <a:lnRef idx="1">
            <a:schemeClr val="accent1"/>
          </a:lnRef>
          <a:fillRef idx="0">
            <a:schemeClr val="accent1"/>
          </a:fillRef>
          <a:effectRef idx="0">
            <a:schemeClr val="accent1"/>
          </a:effectRef>
          <a:fontRef idx="minor">
            <a:schemeClr val="tx1"/>
          </a:fontRef>
        </p:style>
      </p:cxnSp>
      <p:cxnSp>
        <p:nvCxnSpPr>
          <p:cNvPr id="1036" name="Straight Arrow Connector 1035">
            <a:extLst>
              <a:ext uri="{FF2B5EF4-FFF2-40B4-BE49-F238E27FC236}">
                <a16:creationId xmlns:a16="http://schemas.microsoft.com/office/drawing/2014/main" id="{13DD66AB-4FCA-77DB-164B-3D8247B617ED}"/>
              </a:ext>
            </a:extLst>
          </p:cNvPr>
          <p:cNvCxnSpPr>
            <a:cxnSpLocks/>
          </p:cNvCxnSpPr>
          <p:nvPr/>
        </p:nvCxnSpPr>
        <p:spPr>
          <a:xfrm flipV="1">
            <a:off x="3305782" y="3455944"/>
            <a:ext cx="848301" cy="286963"/>
          </a:xfrm>
          <a:prstGeom prst="straightConnector1">
            <a:avLst/>
          </a:prstGeom>
          <a:ln w="38100">
            <a:solidFill>
              <a:srgbClr val="0C406D"/>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466521"/>
      </p:ext>
    </p:extLst>
  </p:cSld>
  <p:clrMapOvr>
    <a:masterClrMapping/>
  </p:clrMapOvr>
</p:sld>
</file>

<file path=ppt/theme/theme1.xml><?xml version="1.0" encoding="utf-8"?>
<a:theme xmlns:a="http://schemas.openxmlformats.org/drawingml/2006/main" name="Master layout body">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U-Presentation-Accessibility-APRIL-2021" id="{C99E393E-DB25-4FBD-80CE-E9CBFB9CD6A5}" vid="{C7544C4A-7948-4267-8A99-96613572B240}"/>
    </a:ext>
  </a:extLst>
</a:theme>
</file>

<file path=ppt/theme/theme2.xml><?xml version="1.0" encoding="utf-8"?>
<a:theme xmlns:a="http://schemas.openxmlformats.org/drawingml/2006/main" name="No logo, with copyrigh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U-Presentation-Accessibility-APRIL-2021" id="{C99E393E-DB25-4FBD-80CE-E9CBFB9CD6A5}" vid="{DC53C3D7-5D84-4458-BE05-5B6284ABC5DF}"/>
    </a:ext>
  </a:extLst>
</a:theme>
</file>

<file path=ppt/theme/theme3.xml><?xml version="1.0" encoding="utf-8"?>
<a:theme xmlns:a="http://schemas.openxmlformats.org/drawingml/2006/main" name="Coloured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U-Presentation-Accessibility-APRIL-2021" id="{C99E393E-DB25-4FBD-80CE-E9CBFB9CD6A5}" vid="{CAFF0554-1E3E-4D8C-909B-14ABBF706C9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D6B55E92C21B4CB6E510D8EA572678" ma:contentTypeVersion="26940" ma:contentTypeDescription="Create a new document." ma:contentTypeScope="" ma:versionID="edd31c693fe2c7b4da0e47ee2daa985d">
  <xsd:schema xmlns:xsd="http://www.w3.org/2001/XMLSchema" xmlns:xs="http://www.w3.org/2001/XMLSchema" xmlns:p="http://schemas.microsoft.com/office/2006/metadata/properties" xmlns:ns1="http://schemas.microsoft.com/sharepoint/v3" xmlns:ns2="8befa8e6-0c44-4bfe-9779-8d7a84fb3175" xmlns:ns3="b23f4bd6-92e6-49eb-a7e9-323548f63770" targetNamespace="http://schemas.microsoft.com/office/2006/metadata/properties" ma:root="true" ma:fieldsID="a3b4ea3285c5e21e1037aa5aee8eff6b" ns1:_="" ns2:_="" ns3:_="">
    <xsd:import namespace="http://schemas.microsoft.com/sharepoint/v3"/>
    <xsd:import namespace="8befa8e6-0c44-4bfe-9779-8d7a84fb3175"/>
    <xsd:import namespace="b23f4bd6-92e6-49eb-a7e9-323548f6377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2:SharedWithUsers" minOccurs="0"/>
                <xsd:element ref="ns2:SharedWithDetails" minOccurs="0"/>
                <xsd:element ref="ns1:_ip_UnifiedCompliancePolicyProperties" minOccurs="0"/>
                <xsd:element ref="ns1:_ip_UnifiedCompliancePolicyUIAc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efa8e6-0c44-4bfe-9779-8d7a84fb317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element name="TaxCatchAll" ma:index="28" nillable="true" ma:displayName="Taxonomy Catch All Column" ma:hidden="true" ma:list="{4e490a84-a50f-48a3-bfd6-26970d6e8beb}" ma:internalName="TaxCatchAll" ma:showField="CatchAllData" ma:web="8befa8e6-0c44-4bfe-9779-8d7a84fb317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3f4bd6-92e6-49eb-a7e9-323548f6377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4ed3f799-2585-429a-ae92-38aec2d16af3"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b23f4bd6-92e6-49eb-a7e9-323548f63770">
      <Terms xmlns="http://schemas.microsoft.com/office/infopath/2007/PartnerControls"/>
    </lcf76f155ced4ddcb4097134ff3c332f>
    <_ip_UnifiedCompliancePolicyProperties xmlns="http://schemas.microsoft.com/sharepoint/v3" xsi:nil="true"/>
    <TaxCatchAll xmlns="8befa8e6-0c44-4bfe-9779-8d7a84fb3175" xsi:nil="true"/>
    <_dlc_DocId xmlns="8befa8e6-0c44-4bfe-9779-8d7a84fb3175">ZNTPA22U26M5-508161713-236523</_dlc_DocId>
    <_dlc_DocIdUrl xmlns="8befa8e6-0c44-4bfe-9779-8d7a84fb3175">
      <Url>https://cranfield.sharepoint.com/sites/CDSShare/_layouts/15/DocIdRedir.aspx?ID=ZNTPA22U26M5-508161713-236523</Url>
      <Description>ZNTPA22U26M5-508161713-236523</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82D976B7-0582-4AF1-8093-08313057F4CB}"/>
</file>

<file path=customXml/itemProps2.xml><?xml version="1.0" encoding="utf-8"?>
<ds:datastoreItem xmlns:ds="http://schemas.openxmlformats.org/officeDocument/2006/customXml" ds:itemID="{6429D86A-3AF6-48A4-855F-0A95E6AF055E}">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F2FDF69-5A1A-4E32-A5EE-49837B61342A}">
  <ds:schemaRefs>
    <ds:schemaRef ds:uri="http://schemas.microsoft.com/sharepoint/v3/contenttype/forms"/>
  </ds:schemaRefs>
</ds:datastoreItem>
</file>

<file path=customXml/itemProps4.xml><?xml version="1.0" encoding="utf-8"?>
<ds:datastoreItem xmlns:ds="http://schemas.openxmlformats.org/officeDocument/2006/customXml" ds:itemID="{856B451B-129F-485A-A0B1-29EE4EF859F3}"/>
</file>

<file path=docProps/app.xml><?xml version="1.0" encoding="utf-8"?>
<Properties xmlns="http://schemas.openxmlformats.org/officeDocument/2006/extended-properties" xmlns:vt="http://schemas.openxmlformats.org/officeDocument/2006/docPropsVTypes">
  <Template>Master layout body</Template>
  <TotalTime>19968</TotalTime>
  <Words>91</Words>
  <Application>Microsoft Macintosh PowerPoint</Application>
  <PresentationFormat>Widescreen</PresentationFormat>
  <Paragraphs>19</Paragraphs>
  <Slides>1</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vt:i4>
      </vt:variant>
    </vt:vector>
  </HeadingPairs>
  <TitlesOfParts>
    <vt:vector size="6" baseType="lpstr">
      <vt:lpstr>Arial</vt:lpstr>
      <vt:lpstr>Calibri</vt:lpstr>
      <vt:lpstr>Master layout body</vt:lpstr>
      <vt:lpstr>No logo, with copyright</vt:lpstr>
      <vt:lpstr>Coloured slides</vt:lpstr>
      <vt:lpstr>Development of Sustainable PPE for Higher Threat Clearance Operations by Humanitarian Organisations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tips for making sure your presentation is accessible to all</dc:title>
  <dc:creator>Peter Gibbs</dc:creator>
  <cp:lastModifiedBy>Laura Brown [CDS]</cp:lastModifiedBy>
  <cp:revision>27</cp:revision>
  <cp:lastPrinted>2014-09-02T09:13:37Z</cp:lastPrinted>
  <dcterms:created xsi:type="dcterms:W3CDTF">2021-06-16T09:08:46Z</dcterms:created>
  <dcterms:modified xsi:type="dcterms:W3CDTF">2022-10-17T11:23:29Z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0x01010005F2428EAC03A342B9BB2F331FEB908A</vt:lpwstr>
  </property>
  <property fmtid="{D5CDD505-2E9C-101B-9397-08002B2CF9AE}" pid="3" name="MSIP_Label_76ec77b0-1566-4e6c-8f07-2f97449b5aa9_Enabled">
    <vt:lpwstr>true</vt:lpwstr>
  </property>
  <property fmtid="{D5CDD505-2E9C-101B-9397-08002B2CF9AE}" pid="4" name="MSIP_Label_76ec77b0-1566-4e6c-8f07-2f97449b5aa9_SetDate">
    <vt:lpwstr>2020-08-27T13:50:15Z</vt:lpwstr>
  </property>
  <property fmtid="{D5CDD505-2E9C-101B-9397-08002B2CF9AE}" pid="5" name="MSIP_Label_76ec77b0-1566-4e6c-8f07-2f97449b5aa9_Method">
    <vt:lpwstr>Standard</vt:lpwstr>
  </property>
  <property fmtid="{D5CDD505-2E9C-101B-9397-08002B2CF9AE}" pid="6" name="MSIP_Label_76ec77b0-1566-4e6c-8f07-2f97449b5aa9_Name">
    <vt:lpwstr>Internal Business</vt:lpwstr>
  </property>
  <property fmtid="{D5CDD505-2E9C-101B-9397-08002B2CF9AE}" pid="7" name="MSIP_Label_76ec77b0-1566-4e6c-8f07-2f97449b5aa9_SiteId">
    <vt:lpwstr>31dca259-f714-4c48-ba5c-aa96dcf60aaa</vt:lpwstr>
  </property>
  <property fmtid="{D5CDD505-2E9C-101B-9397-08002B2CF9AE}" pid="8" name="MSIP_Label_76ec77b0-1566-4e6c-8f07-2f97449b5aa9_ActionId">
    <vt:lpwstr>b1116fbc-4a79-40ab-9515-6b1a0a69f6bc</vt:lpwstr>
  </property>
  <property fmtid="{D5CDD505-2E9C-101B-9397-08002B2CF9AE}" pid="9" name="MSIP_Label_76ec77b0-1566-4e6c-8f07-2f97449b5aa9_ContentBits">
    <vt:lpwstr>0</vt:lpwstr>
  </property>
  <property fmtid="{D5CDD505-2E9C-101B-9397-08002B2CF9AE}" pid="10" name="_dlc_DocIdItemGuid">
    <vt:lpwstr>459c272a-df27-407a-aace-7fde3c4e1047</vt:lpwstr>
  </property>
  <property fmtid="{D5CDD505-2E9C-101B-9397-08002B2CF9AE}" pid="11" name="MediaServiceImageTags">
    <vt:lpwstr/>
  </property>
</Properties>
</file>