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diagrams/data2.xml" ContentType="application/vnd.openxmlformats-officedocument.drawingml.diagramData+xml"/>
  <Override PartName="/ppt/diagrams/data1.xml" ContentType="application/vnd.openxmlformats-officedocument.drawingml.diagramData+xml"/>
  <Override PartName="/ppt/slideMasters/slideMaster1.xml" ContentType="application/vnd.openxmlformats-officedocument.presentationml.slideMaster+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layout2.xml" ContentType="application/vnd.openxmlformats-officedocument.drawingml.diagramLayout+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6" r:id="rId1"/>
  </p:sldMasterIdLst>
  <p:notesMasterIdLst>
    <p:notesMasterId r:id="rId13"/>
  </p:notesMasterIdLst>
  <p:sldIdLst>
    <p:sldId id="256" r:id="rId2"/>
    <p:sldId id="257" r:id="rId3"/>
    <p:sldId id="258" r:id="rId4"/>
    <p:sldId id="259" r:id="rId5"/>
    <p:sldId id="260" r:id="rId6"/>
    <p:sldId id="261" r:id="rId7"/>
    <p:sldId id="266" r:id="rId8"/>
    <p:sldId id="262" r:id="rId9"/>
    <p:sldId id="263" r:id="rId10"/>
    <p:sldId id="264" r:id="rId11"/>
    <p:sldId id="265" r:id="rId12"/>
  </p:sldIdLst>
  <p:sldSz cx="12192000" cy="6858000"/>
  <p:notesSz cx="6858000" cy="9144000"/>
  <p:defaultTextStyle>
    <a:defPPr>
      <a:defRPr lang="en-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C1A5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531"/>
  </p:normalViewPr>
  <p:slideViewPr>
    <p:cSldViewPr snapToGrid="0">
      <p:cViewPr varScale="1">
        <p:scale>
          <a:sx n="68" d="100"/>
          <a:sy n="68" d="100"/>
        </p:scale>
        <p:origin x="792"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customXml" Target="../customXml/item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20"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569307B-349D-4796-BB96-9BF5D356D93B}" type="doc">
      <dgm:prSet loTypeId="urn:microsoft.com/office/officeart/2005/8/layout/hList1" loCatId="icon" qsTypeId="urn:microsoft.com/office/officeart/2005/8/quickstyle/simple1" qsCatId="simple" csTypeId="urn:microsoft.com/office/officeart/2018/5/colors/Iconchunking_neutralicon_colorful1" csCatId="colorful" phldr="1"/>
      <dgm:spPr/>
      <dgm:t>
        <a:bodyPr/>
        <a:lstStyle/>
        <a:p>
          <a:endParaRPr lang="en-US"/>
        </a:p>
      </dgm:t>
    </dgm:pt>
    <dgm:pt modelId="{0A958B30-EB36-4C42-AAD2-D774D0B62D44}">
      <dgm:prSet/>
      <dgm:spPr/>
      <dgm:t>
        <a:bodyPr/>
        <a:lstStyle/>
        <a:p>
          <a:pPr>
            <a:defRPr cap="all"/>
          </a:pPr>
          <a:r>
            <a:rPr lang="en-GB" b="0" baseline="0" dirty="0"/>
            <a:t>Why?</a:t>
          </a:r>
          <a:endParaRPr lang="en-US" dirty="0"/>
        </a:p>
      </dgm:t>
    </dgm:pt>
    <dgm:pt modelId="{A0E06552-C0C6-4F4A-A7EF-E872C29016A8}" type="parTrans" cxnId="{DAA717A8-EFED-49C0-BE24-717B0CB97DEC}">
      <dgm:prSet/>
      <dgm:spPr/>
      <dgm:t>
        <a:bodyPr/>
        <a:lstStyle/>
        <a:p>
          <a:endParaRPr lang="en-US"/>
        </a:p>
      </dgm:t>
    </dgm:pt>
    <dgm:pt modelId="{2BE21AAE-8EBC-4E07-B8C0-F72C5C9B1302}" type="sibTrans" cxnId="{DAA717A8-EFED-49C0-BE24-717B0CB97DEC}">
      <dgm:prSet/>
      <dgm:spPr/>
      <dgm:t>
        <a:bodyPr/>
        <a:lstStyle/>
        <a:p>
          <a:endParaRPr lang="en-US"/>
        </a:p>
      </dgm:t>
    </dgm:pt>
    <dgm:pt modelId="{8FB9AA47-2832-4448-8089-CC6C3480A9C4}">
      <dgm:prSet/>
      <dgm:spPr/>
      <dgm:t>
        <a:bodyPr/>
        <a:lstStyle/>
        <a:p>
          <a:pPr>
            <a:defRPr cap="all"/>
          </a:pPr>
          <a:r>
            <a:rPr lang="en-GB" b="0" baseline="0"/>
            <a:t>How?</a:t>
          </a:r>
          <a:endParaRPr lang="en-US"/>
        </a:p>
      </dgm:t>
    </dgm:pt>
    <dgm:pt modelId="{E7B10614-58D4-4EB2-B826-3E18A33F3417}" type="parTrans" cxnId="{5132A02E-A270-4BD4-ACAF-BA933E05BF99}">
      <dgm:prSet/>
      <dgm:spPr/>
      <dgm:t>
        <a:bodyPr/>
        <a:lstStyle/>
        <a:p>
          <a:endParaRPr lang="en-US"/>
        </a:p>
      </dgm:t>
    </dgm:pt>
    <dgm:pt modelId="{FEE036C2-B691-4D55-8B5A-96BE8E8D5866}" type="sibTrans" cxnId="{5132A02E-A270-4BD4-ACAF-BA933E05BF99}">
      <dgm:prSet/>
      <dgm:spPr/>
      <dgm:t>
        <a:bodyPr/>
        <a:lstStyle/>
        <a:p>
          <a:endParaRPr lang="en-US"/>
        </a:p>
      </dgm:t>
    </dgm:pt>
    <dgm:pt modelId="{667A7AF2-B38D-440E-AA8B-FA41304BD751}">
      <dgm:prSet/>
      <dgm:spPr/>
      <dgm:t>
        <a:bodyPr/>
        <a:lstStyle/>
        <a:p>
          <a:pPr>
            <a:defRPr cap="all"/>
          </a:pPr>
          <a:r>
            <a:rPr lang="en-US" dirty="0"/>
            <a:t>What?</a:t>
          </a:r>
        </a:p>
      </dgm:t>
    </dgm:pt>
    <dgm:pt modelId="{02291C38-1B93-4A91-9D58-EA6F0F456917}" type="sibTrans" cxnId="{3E728554-6001-4A52-B937-FB2739B9A43F}">
      <dgm:prSet/>
      <dgm:spPr/>
      <dgm:t>
        <a:bodyPr/>
        <a:lstStyle/>
        <a:p>
          <a:endParaRPr lang="en-US"/>
        </a:p>
      </dgm:t>
    </dgm:pt>
    <dgm:pt modelId="{1E8FF3C6-E62A-432E-A72C-BBFFA8055B3A}" type="parTrans" cxnId="{3E728554-6001-4A52-B937-FB2739B9A43F}">
      <dgm:prSet/>
      <dgm:spPr/>
      <dgm:t>
        <a:bodyPr/>
        <a:lstStyle/>
        <a:p>
          <a:endParaRPr lang="en-US"/>
        </a:p>
      </dgm:t>
    </dgm:pt>
    <dgm:pt modelId="{6C731997-CB21-9B47-8663-C34A5F4D27C1}">
      <dgm:prSet custT="1"/>
      <dgm:spPr/>
      <dgm:t>
        <a:bodyPr/>
        <a:lstStyle/>
        <a:p>
          <a:r>
            <a:rPr lang="en-GB" sz="1900" dirty="0"/>
            <a:t>KM &amp; the adoption of innovative defence policies</a:t>
          </a:r>
        </a:p>
      </dgm:t>
    </dgm:pt>
    <dgm:pt modelId="{6BD2DBB3-F471-B74B-BE4B-20BDC55A12C1}" type="parTrans" cxnId="{F52F9BD9-3C23-2E4A-82DE-F9248625C084}">
      <dgm:prSet/>
      <dgm:spPr/>
      <dgm:t>
        <a:bodyPr/>
        <a:lstStyle/>
        <a:p>
          <a:endParaRPr lang="en-GB"/>
        </a:p>
      </dgm:t>
    </dgm:pt>
    <dgm:pt modelId="{1862C262-7E40-924B-9642-25E8763DAF17}" type="sibTrans" cxnId="{F52F9BD9-3C23-2E4A-82DE-F9248625C084}">
      <dgm:prSet/>
      <dgm:spPr/>
      <dgm:t>
        <a:bodyPr/>
        <a:lstStyle/>
        <a:p>
          <a:endParaRPr lang="en-GB"/>
        </a:p>
      </dgm:t>
    </dgm:pt>
    <dgm:pt modelId="{A3225942-E618-5F4B-85FD-B9CF8450C20F}">
      <dgm:prSet custT="1"/>
      <dgm:spPr/>
      <dgm:t>
        <a:bodyPr/>
        <a:lstStyle/>
        <a:p>
          <a:r>
            <a:rPr lang="en-GB" sz="2000" dirty="0"/>
            <a:t>Contribution to knowledge </a:t>
          </a:r>
        </a:p>
      </dgm:t>
    </dgm:pt>
    <dgm:pt modelId="{7C0A437B-95DC-D644-9370-2CDB780D8880}" type="parTrans" cxnId="{06F8E0D8-72EA-464B-AC5F-0AC013F4F928}">
      <dgm:prSet/>
      <dgm:spPr/>
      <dgm:t>
        <a:bodyPr/>
        <a:lstStyle/>
        <a:p>
          <a:endParaRPr lang="en-GB"/>
        </a:p>
      </dgm:t>
    </dgm:pt>
    <dgm:pt modelId="{FE480939-A89E-3544-95DD-716896DB5760}" type="sibTrans" cxnId="{06F8E0D8-72EA-464B-AC5F-0AC013F4F928}">
      <dgm:prSet/>
      <dgm:spPr/>
      <dgm:t>
        <a:bodyPr/>
        <a:lstStyle/>
        <a:p>
          <a:endParaRPr lang="en-GB"/>
        </a:p>
      </dgm:t>
    </dgm:pt>
    <dgm:pt modelId="{2DCB7C4A-1D47-F740-9B0B-2A4CDC950830}">
      <dgm:prSet custT="1"/>
      <dgm:spPr/>
      <dgm:t>
        <a:bodyPr/>
        <a:lstStyle/>
        <a:p>
          <a:r>
            <a:rPr lang="en-GB" sz="2000" dirty="0"/>
            <a:t>Applying CLDs to analyse </a:t>
          </a:r>
          <a:r>
            <a:rPr lang="en-GB" sz="2000" dirty="0" err="1"/>
            <a:t>PeSCo</a:t>
          </a:r>
          <a:r>
            <a:rPr lang="en-GB" sz="2000" dirty="0"/>
            <a:t> projects</a:t>
          </a:r>
        </a:p>
      </dgm:t>
    </dgm:pt>
    <dgm:pt modelId="{ADD50820-AA10-1C4E-9658-CF5387EBF41B}" type="parTrans" cxnId="{CE0A033D-27C3-7F4D-B0B6-30D3BA5946AE}">
      <dgm:prSet/>
      <dgm:spPr/>
      <dgm:t>
        <a:bodyPr/>
        <a:lstStyle/>
        <a:p>
          <a:endParaRPr lang="en-GB"/>
        </a:p>
      </dgm:t>
    </dgm:pt>
    <dgm:pt modelId="{1D6E7D11-90B9-ED4B-B1A5-7E2298610051}" type="sibTrans" cxnId="{CE0A033D-27C3-7F4D-B0B6-30D3BA5946AE}">
      <dgm:prSet/>
      <dgm:spPr/>
      <dgm:t>
        <a:bodyPr/>
        <a:lstStyle/>
        <a:p>
          <a:endParaRPr lang="en-GB"/>
        </a:p>
      </dgm:t>
    </dgm:pt>
    <dgm:pt modelId="{7ADF649D-4895-8045-9DE5-CA0F981B3AC4}" type="pres">
      <dgm:prSet presAssocID="{C569307B-349D-4796-BB96-9BF5D356D93B}" presName="Name0" presStyleCnt="0">
        <dgm:presLayoutVars>
          <dgm:dir/>
          <dgm:animLvl val="lvl"/>
          <dgm:resizeHandles val="exact"/>
        </dgm:presLayoutVars>
      </dgm:prSet>
      <dgm:spPr/>
    </dgm:pt>
    <dgm:pt modelId="{271A1E51-A6B9-6545-87BB-D0AE97B9EE48}" type="pres">
      <dgm:prSet presAssocID="{667A7AF2-B38D-440E-AA8B-FA41304BD751}" presName="composite" presStyleCnt="0"/>
      <dgm:spPr/>
    </dgm:pt>
    <dgm:pt modelId="{44338CAB-1445-BA4D-9801-8477C9F47E0B}" type="pres">
      <dgm:prSet presAssocID="{667A7AF2-B38D-440E-AA8B-FA41304BD751}" presName="parTx" presStyleLbl="alignNode1" presStyleIdx="0" presStyleCnt="3">
        <dgm:presLayoutVars>
          <dgm:chMax val="0"/>
          <dgm:chPref val="0"/>
          <dgm:bulletEnabled val="1"/>
        </dgm:presLayoutVars>
      </dgm:prSet>
      <dgm:spPr/>
    </dgm:pt>
    <dgm:pt modelId="{05554B89-C757-DD45-BF03-35BE09C3D856}" type="pres">
      <dgm:prSet presAssocID="{667A7AF2-B38D-440E-AA8B-FA41304BD751}" presName="desTx" presStyleLbl="alignAccFollowNode1" presStyleIdx="0" presStyleCnt="3" custScaleX="111656">
        <dgm:presLayoutVars>
          <dgm:bulletEnabled val="1"/>
        </dgm:presLayoutVars>
      </dgm:prSet>
      <dgm:spPr/>
    </dgm:pt>
    <dgm:pt modelId="{B16071C9-0552-EB41-9465-D43FF76B7D40}" type="pres">
      <dgm:prSet presAssocID="{02291C38-1B93-4A91-9D58-EA6F0F456917}" presName="space" presStyleCnt="0"/>
      <dgm:spPr/>
    </dgm:pt>
    <dgm:pt modelId="{D46F9100-13E8-5342-8C46-D7AEDE3256CD}" type="pres">
      <dgm:prSet presAssocID="{0A958B30-EB36-4C42-AAD2-D774D0B62D44}" presName="composite" presStyleCnt="0"/>
      <dgm:spPr/>
    </dgm:pt>
    <dgm:pt modelId="{EF96BDF9-CE44-2A4F-B37D-33988F7D558C}" type="pres">
      <dgm:prSet presAssocID="{0A958B30-EB36-4C42-AAD2-D774D0B62D44}" presName="parTx" presStyleLbl="alignNode1" presStyleIdx="1" presStyleCnt="3">
        <dgm:presLayoutVars>
          <dgm:chMax val="0"/>
          <dgm:chPref val="0"/>
          <dgm:bulletEnabled val="1"/>
        </dgm:presLayoutVars>
      </dgm:prSet>
      <dgm:spPr/>
    </dgm:pt>
    <dgm:pt modelId="{FBB32625-19FE-5E45-B890-9C09D6B4F2D1}" type="pres">
      <dgm:prSet presAssocID="{0A958B30-EB36-4C42-AAD2-D774D0B62D44}" presName="desTx" presStyleLbl="alignAccFollowNode1" presStyleIdx="1" presStyleCnt="3">
        <dgm:presLayoutVars>
          <dgm:bulletEnabled val="1"/>
        </dgm:presLayoutVars>
      </dgm:prSet>
      <dgm:spPr/>
    </dgm:pt>
    <dgm:pt modelId="{92BFBAE2-465A-D14F-A9EC-CF981F27AF1C}" type="pres">
      <dgm:prSet presAssocID="{2BE21AAE-8EBC-4E07-B8C0-F72C5C9B1302}" presName="space" presStyleCnt="0"/>
      <dgm:spPr/>
    </dgm:pt>
    <dgm:pt modelId="{31AC3C2E-2B43-3A43-9542-6D44A59577E7}" type="pres">
      <dgm:prSet presAssocID="{8FB9AA47-2832-4448-8089-CC6C3480A9C4}" presName="composite" presStyleCnt="0"/>
      <dgm:spPr/>
    </dgm:pt>
    <dgm:pt modelId="{D9C6CE71-5F54-F446-9136-05AD709F9751}" type="pres">
      <dgm:prSet presAssocID="{8FB9AA47-2832-4448-8089-CC6C3480A9C4}" presName="parTx" presStyleLbl="alignNode1" presStyleIdx="2" presStyleCnt="3">
        <dgm:presLayoutVars>
          <dgm:chMax val="0"/>
          <dgm:chPref val="0"/>
          <dgm:bulletEnabled val="1"/>
        </dgm:presLayoutVars>
      </dgm:prSet>
      <dgm:spPr/>
    </dgm:pt>
    <dgm:pt modelId="{CBA4F218-F6A0-8349-A670-67259F113E4E}" type="pres">
      <dgm:prSet presAssocID="{8FB9AA47-2832-4448-8089-CC6C3480A9C4}" presName="desTx" presStyleLbl="alignAccFollowNode1" presStyleIdx="2" presStyleCnt="3">
        <dgm:presLayoutVars>
          <dgm:bulletEnabled val="1"/>
        </dgm:presLayoutVars>
      </dgm:prSet>
      <dgm:spPr/>
    </dgm:pt>
  </dgm:ptLst>
  <dgm:cxnLst>
    <dgm:cxn modelId="{FC8BAA06-F7DE-A74E-AA4A-9CE45593EA27}" type="presOf" srcId="{0A958B30-EB36-4C42-AAD2-D774D0B62D44}" destId="{EF96BDF9-CE44-2A4F-B37D-33988F7D558C}" srcOrd="0" destOrd="0" presId="urn:microsoft.com/office/officeart/2005/8/layout/hList1"/>
    <dgm:cxn modelId="{5132A02E-A270-4BD4-ACAF-BA933E05BF99}" srcId="{C569307B-349D-4796-BB96-9BF5D356D93B}" destId="{8FB9AA47-2832-4448-8089-CC6C3480A9C4}" srcOrd="2" destOrd="0" parTransId="{E7B10614-58D4-4EB2-B826-3E18A33F3417}" sibTransId="{FEE036C2-B691-4D55-8B5A-96BE8E8D5866}"/>
    <dgm:cxn modelId="{794B0034-53E5-BD47-B7B6-762A315D1F54}" type="presOf" srcId="{2DCB7C4A-1D47-F740-9B0B-2A4CDC950830}" destId="{CBA4F218-F6A0-8349-A670-67259F113E4E}" srcOrd="0" destOrd="0" presId="urn:microsoft.com/office/officeart/2005/8/layout/hList1"/>
    <dgm:cxn modelId="{CE0A033D-27C3-7F4D-B0B6-30D3BA5946AE}" srcId="{8FB9AA47-2832-4448-8089-CC6C3480A9C4}" destId="{2DCB7C4A-1D47-F740-9B0B-2A4CDC950830}" srcOrd="0" destOrd="0" parTransId="{ADD50820-AA10-1C4E-9658-CF5387EBF41B}" sibTransId="{1D6E7D11-90B9-ED4B-B1A5-7E2298610051}"/>
    <dgm:cxn modelId="{3E728554-6001-4A52-B937-FB2739B9A43F}" srcId="{C569307B-349D-4796-BB96-9BF5D356D93B}" destId="{667A7AF2-B38D-440E-AA8B-FA41304BD751}" srcOrd="0" destOrd="0" parTransId="{1E8FF3C6-E62A-432E-A72C-BBFFA8055B3A}" sibTransId="{02291C38-1B93-4A91-9D58-EA6F0F456917}"/>
    <dgm:cxn modelId="{864E3C76-0381-9242-9308-56A4A506C151}" type="presOf" srcId="{C569307B-349D-4796-BB96-9BF5D356D93B}" destId="{7ADF649D-4895-8045-9DE5-CA0F981B3AC4}" srcOrd="0" destOrd="0" presId="urn:microsoft.com/office/officeart/2005/8/layout/hList1"/>
    <dgm:cxn modelId="{90EF5C85-5DBB-094E-B383-9AFA9CA5F517}" type="presOf" srcId="{667A7AF2-B38D-440E-AA8B-FA41304BD751}" destId="{44338CAB-1445-BA4D-9801-8477C9F47E0B}" srcOrd="0" destOrd="0" presId="urn:microsoft.com/office/officeart/2005/8/layout/hList1"/>
    <dgm:cxn modelId="{05868DA4-61AB-5348-A742-2653173A8575}" type="presOf" srcId="{8FB9AA47-2832-4448-8089-CC6C3480A9C4}" destId="{D9C6CE71-5F54-F446-9136-05AD709F9751}" srcOrd="0" destOrd="0" presId="urn:microsoft.com/office/officeart/2005/8/layout/hList1"/>
    <dgm:cxn modelId="{059C52A5-CA83-6C4B-A29E-8B1ADA6AC197}" type="presOf" srcId="{6C731997-CB21-9B47-8663-C34A5F4D27C1}" destId="{05554B89-C757-DD45-BF03-35BE09C3D856}" srcOrd="0" destOrd="0" presId="urn:microsoft.com/office/officeart/2005/8/layout/hList1"/>
    <dgm:cxn modelId="{DAA717A8-EFED-49C0-BE24-717B0CB97DEC}" srcId="{C569307B-349D-4796-BB96-9BF5D356D93B}" destId="{0A958B30-EB36-4C42-AAD2-D774D0B62D44}" srcOrd="1" destOrd="0" parTransId="{A0E06552-C0C6-4F4A-A7EF-E872C29016A8}" sibTransId="{2BE21AAE-8EBC-4E07-B8C0-F72C5C9B1302}"/>
    <dgm:cxn modelId="{1A9886AF-478A-6843-B786-CDFED50932F7}" type="presOf" srcId="{A3225942-E618-5F4B-85FD-B9CF8450C20F}" destId="{FBB32625-19FE-5E45-B890-9C09D6B4F2D1}" srcOrd="0" destOrd="0" presId="urn:microsoft.com/office/officeart/2005/8/layout/hList1"/>
    <dgm:cxn modelId="{06F8E0D8-72EA-464B-AC5F-0AC013F4F928}" srcId="{0A958B30-EB36-4C42-AAD2-D774D0B62D44}" destId="{A3225942-E618-5F4B-85FD-B9CF8450C20F}" srcOrd="0" destOrd="0" parTransId="{7C0A437B-95DC-D644-9370-2CDB780D8880}" sibTransId="{FE480939-A89E-3544-95DD-716896DB5760}"/>
    <dgm:cxn modelId="{F52F9BD9-3C23-2E4A-82DE-F9248625C084}" srcId="{667A7AF2-B38D-440E-AA8B-FA41304BD751}" destId="{6C731997-CB21-9B47-8663-C34A5F4D27C1}" srcOrd="0" destOrd="0" parTransId="{6BD2DBB3-F471-B74B-BE4B-20BDC55A12C1}" sibTransId="{1862C262-7E40-924B-9642-25E8763DAF17}"/>
    <dgm:cxn modelId="{D971F19A-929A-224B-98DB-78C72E58BBC3}" type="presParOf" srcId="{7ADF649D-4895-8045-9DE5-CA0F981B3AC4}" destId="{271A1E51-A6B9-6545-87BB-D0AE97B9EE48}" srcOrd="0" destOrd="0" presId="urn:microsoft.com/office/officeart/2005/8/layout/hList1"/>
    <dgm:cxn modelId="{E06DC43D-41FD-A24C-A2CB-A67925DD754A}" type="presParOf" srcId="{271A1E51-A6B9-6545-87BB-D0AE97B9EE48}" destId="{44338CAB-1445-BA4D-9801-8477C9F47E0B}" srcOrd="0" destOrd="0" presId="urn:microsoft.com/office/officeart/2005/8/layout/hList1"/>
    <dgm:cxn modelId="{0D11C579-3604-9441-951D-EBD5BAD2B3A6}" type="presParOf" srcId="{271A1E51-A6B9-6545-87BB-D0AE97B9EE48}" destId="{05554B89-C757-DD45-BF03-35BE09C3D856}" srcOrd="1" destOrd="0" presId="urn:microsoft.com/office/officeart/2005/8/layout/hList1"/>
    <dgm:cxn modelId="{8E610CD4-CD00-6942-A27E-1BD18F1E4490}" type="presParOf" srcId="{7ADF649D-4895-8045-9DE5-CA0F981B3AC4}" destId="{B16071C9-0552-EB41-9465-D43FF76B7D40}" srcOrd="1" destOrd="0" presId="urn:microsoft.com/office/officeart/2005/8/layout/hList1"/>
    <dgm:cxn modelId="{1F9971AD-99A7-AB41-9649-F5692CB6DB4B}" type="presParOf" srcId="{7ADF649D-4895-8045-9DE5-CA0F981B3AC4}" destId="{D46F9100-13E8-5342-8C46-D7AEDE3256CD}" srcOrd="2" destOrd="0" presId="urn:microsoft.com/office/officeart/2005/8/layout/hList1"/>
    <dgm:cxn modelId="{D8A08DF6-B8BF-294E-990A-A634CD95DE73}" type="presParOf" srcId="{D46F9100-13E8-5342-8C46-D7AEDE3256CD}" destId="{EF96BDF9-CE44-2A4F-B37D-33988F7D558C}" srcOrd="0" destOrd="0" presId="urn:microsoft.com/office/officeart/2005/8/layout/hList1"/>
    <dgm:cxn modelId="{8F79B71B-71F2-C943-876B-E298C30F4118}" type="presParOf" srcId="{D46F9100-13E8-5342-8C46-D7AEDE3256CD}" destId="{FBB32625-19FE-5E45-B890-9C09D6B4F2D1}" srcOrd="1" destOrd="0" presId="urn:microsoft.com/office/officeart/2005/8/layout/hList1"/>
    <dgm:cxn modelId="{B92F2013-B1C5-9A4D-BA6E-EF8CEC1533B3}" type="presParOf" srcId="{7ADF649D-4895-8045-9DE5-CA0F981B3AC4}" destId="{92BFBAE2-465A-D14F-A9EC-CF981F27AF1C}" srcOrd="3" destOrd="0" presId="urn:microsoft.com/office/officeart/2005/8/layout/hList1"/>
    <dgm:cxn modelId="{C53E09D0-3D1A-3A4D-AE5B-392E07E44EB9}" type="presParOf" srcId="{7ADF649D-4895-8045-9DE5-CA0F981B3AC4}" destId="{31AC3C2E-2B43-3A43-9542-6D44A59577E7}" srcOrd="4" destOrd="0" presId="urn:microsoft.com/office/officeart/2005/8/layout/hList1"/>
    <dgm:cxn modelId="{307DB0FE-4A09-5E43-9FA7-1059BB8DD7A7}" type="presParOf" srcId="{31AC3C2E-2B43-3A43-9542-6D44A59577E7}" destId="{D9C6CE71-5F54-F446-9136-05AD709F9751}" srcOrd="0" destOrd="0" presId="urn:microsoft.com/office/officeart/2005/8/layout/hList1"/>
    <dgm:cxn modelId="{587E9259-8089-104D-A3CC-D07B5D5EA03E}" type="presParOf" srcId="{31AC3C2E-2B43-3A43-9542-6D44A59577E7}" destId="{CBA4F218-F6A0-8349-A670-67259F113E4E}"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B0641B7-DF15-409E-89E6-623E8CF4515D}" type="doc">
      <dgm:prSet loTypeId="urn:microsoft.com/office/officeart/2005/8/layout/vProcess5" loCatId="process" qsTypeId="urn:microsoft.com/office/officeart/2005/8/quickstyle/simple1" qsCatId="simple" csTypeId="urn:microsoft.com/office/officeart/2005/8/colors/colorful1" csCatId="colorful" phldr="1"/>
      <dgm:spPr/>
      <dgm:t>
        <a:bodyPr/>
        <a:lstStyle/>
        <a:p>
          <a:endParaRPr lang="en-US"/>
        </a:p>
      </dgm:t>
    </dgm:pt>
    <dgm:pt modelId="{900BDDD7-3EAB-4818-9D23-41E493D3F223}">
      <dgm:prSet/>
      <dgm:spPr>
        <a:solidFill>
          <a:schemeClr val="tx2">
            <a:lumMod val="50000"/>
            <a:lumOff val="50000"/>
          </a:schemeClr>
        </a:solidFill>
      </dgm:spPr>
      <dgm:t>
        <a:bodyPr/>
        <a:lstStyle/>
        <a:p>
          <a:r>
            <a:rPr lang="en-GB" b="0" baseline="0" dirty="0"/>
            <a:t>Macro level</a:t>
          </a:r>
          <a:endParaRPr lang="en-US" dirty="0"/>
        </a:p>
      </dgm:t>
    </dgm:pt>
    <dgm:pt modelId="{00328BC1-8E5C-4943-BC8D-7E6588D17282}" type="parTrans" cxnId="{8176F78B-1641-40C5-B0FB-9468DB28EBB5}">
      <dgm:prSet/>
      <dgm:spPr/>
      <dgm:t>
        <a:bodyPr/>
        <a:lstStyle/>
        <a:p>
          <a:endParaRPr lang="en-US"/>
        </a:p>
      </dgm:t>
    </dgm:pt>
    <dgm:pt modelId="{19AD5B5A-5DF7-4B1A-879C-B4B01E4E2F81}" type="sibTrans" cxnId="{8176F78B-1641-40C5-B0FB-9468DB28EBB5}">
      <dgm:prSet/>
      <dgm:spPr/>
      <dgm:t>
        <a:bodyPr/>
        <a:lstStyle/>
        <a:p>
          <a:endParaRPr lang="en-US"/>
        </a:p>
      </dgm:t>
    </dgm:pt>
    <dgm:pt modelId="{D466343E-8F07-43E9-92BB-088762DA772A}">
      <dgm:prSet/>
      <dgm:spPr>
        <a:solidFill>
          <a:schemeClr val="tx2">
            <a:lumMod val="75000"/>
            <a:lumOff val="25000"/>
          </a:schemeClr>
        </a:solidFill>
      </dgm:spPr>
      <dgm:t>
        <a:bodyPr/>
        <a:lstStyle/>
        <a:p>
          <a:r>
            <a:rPr lang="en-GB" b="0" baseline="0"/>
            <a:t>Meso level</a:t>
          </a:r>
          <a:endParaRPr lang="en-US"/>
        </a:p>
      </dgm:t>
    </dgm:pt>
    <dgm:pt modelId="{1E50B97B-38DC-4F45-BBD5-D88E7DB8C534}" type="parTrans" cxnId="{685CBF96-CADA-4A3A-BB54-AF5FAC4F0F33}">
      <dgm:prSet/>
      <dgm:spPr/>
      <dgm:t>
        <a:bodyPr/>
        <a:lstStyle/>
        <a:p>
          <a:endParaRPr lang="en-US"/>
        </a:p>
      </dgm:t>
    </dgm:pt>
    <dgm:pt modelId="{E7543C52-DB4F-44DF-A377-289849A3520B}" type="sibTrans" cxnId="{685CBF96-CADA-4A3A-BB54-AF5FAC4F0F33}">
      <dgm:prSet/>
      <dgm:spPr/>
      <dgm:t>
        <a:bodyPr/>
        <a:lstStyle/>
        <a:p>
          <a:endParaRPr lang="en-US"/>
        </a:p>
      </dgm:t>
    </dgm:pt>
    <dgm:pt modelId="{2C019083-90B0-46DE-A1E7-BF2FD39EF167}">
      <dgm:prSet/>
      <dgm:spPr>
        <a:solidFill>
          <a:schemeClr val="tx2">
            <a:lumMod val="90000"/>
            <a:lumOff val="10000"/>
          </a:schemeClr>
        </a:solidFill>
      </dgm:spPr>
      <dgm:t>
        <a:bodyPr/>
        <a:lstStyle/>
        <a:p>
          <a:r>
            <a:rPr lang="en-GB" b="0" baseline="0" dirty="0"/>
            <a:t>Differences and similarities across levels </a:t>
          </a:r>
          <a:endParaRPr lang="en-US" dirty="0"/>
        </a:p>
      </dgm:t>
    </dgm:pt>
    <dgm:pt modelId="{11E86FCB-BE78-4D18-8757-E4BDB87EB4A4}" type="parTrans" cxnId="{6F4A539C-DBE5-4B5A-B2A0-00962B98AE15}">
      <dgm:prSet/>
      <dgm:spPr/>
      <dgm:t>
        <a:bodyPr/>
        <a:lstStyle/>
        <a:p>
          <a:endParaRPr lang="en-US"/>
        </a:p>
      </dgm:t>
    </dgm:pt>
    <dgm:pt modelId="{7A45489B-23A2-4508-A770-B26776D8F4BC}" type="sibTrans" cxnId="{6F4A539C-DBE5-4B5A-B2A0-00962B98AE15}">
      <dgm:prSet/>
      <dgm:spPr/>
      <dgm:t>
        <a:bodyPr/>
        <a:lstStyle/>
        <a:p>
          <a:endParaRPr lang="en-US"/>
        </a:p>
      </dgm:t>
    </dgm:pt>
    <dgm:pt modelId="{6AB9CCC0-6ACE-5F43-9EE5-0A02C44068B7}">
      <dgm:prSet/>
      <dgm:spPr>
        <a:solidFill>
          <a:srgbClr val="3C1A57">
            <a:alpha val="87059"/>
          </a:srgbClr>
        </a:solidFill>
      </dgm:spPr>
      <dgm:t>
        <a:bodyPr/>
        <a:lstStyle/>
        <a:p>
          <a:r>
            <a:rPr lang="en-GB" dirty="0"/>
            <a:t>Our hypothesis</a:t>
          </a:r>
        </a:p>
      </dgm:t>
    </dgm:pt>
    <dgm:pt modelId="{719DD69C-523E-134D-B1AC-81B6BC159DD6}" type="parTrans" cxnId="{B1E6930A-2B60-2A48-8341-0508BAA35B7B}">
      <dgm:prSet/>
      <dgm:spPr/>
      <dgm:t>
        <a:bodyPr/>
        <a:lstStyle/>
        <a:p>
          <a:endParaRPr lang="en-GB"/>
        </a:p>
      </dgm:t>
    </dgm:pt>
    <dgm:pt modelId="{D750D363-EAF8-294C-9248-98E094644A01}" type="sibTrans" cxnId="{B1E6930A-2B60-2A48-8341-0508BAA35B7B}">
      <dgm:prSet/>
      <dgm:spPr/>
      <dgm:t>
        <a:bodyPr/>
        <a:lstStyle/>
        <a:p>
          <a:endParaRPr lang="en-GB"/>
        </a:p>
      </dgm:t>
    </dgm:pt>
    <dgm:pt modelId="{D6D2B975-B85A-3F44-BF95-E246F3347F83}" type="pres">
      <dgm:prSet presAssocID="{1B0641B7-DF15-409E-89E6-623E8CF4515D}" presName="outerComposite" presStyleCnt="0">
        <dgm:presLayoutVars>
          <dgm:chMax val="5"/>
          <dgm:dir/>
          <dgm:resizeHandles val="exact"/>
        </dgm:presLayoutVars>
      </dgm:prSet>
      <dgm:spPr/>
    </dgm:pt>
    <dgm:pt modelId="{498CE2E9-DB95-E94A-8DD4-A951CC9C6D0E}" type="pres">
      <dgm:prSet presAssocID="{1B0641B7-DF15-409E-89E6-623E8CF4515D}" presName="dummyMaxCanvas" presStyleCnt="0">
        <dgm:presLayoutVars/>
      </dgm:prSet>
      <dgm:spPr/>
    </dgm:pt>
    <dgm:pt modelId="{E966A7E7-560A-B04E-99A5-F70FD366B525}" type="pres">
      <dgm:prSet presAssocID="{1B0641B7-DF15-409E-89E6-623E8CF4515D}" presName="FourNodes_1" presStyleLbl="node1" presStyleIdx="0" presStyleCnt="4">
        <dgm:presLayoutVars>
          <dgm:bulletEnabled val="1"/>
        </dgm:presLayoutVars>
      </dgm:prSet>
      <dgm:spPr/>
    </dgm:pt>
    <dgm:pt modelId="{37114FE6-A5CA-0B48-BA78-0FFBCDAEC710}" type="pres">
      <dgm:prSet presAssocID="{1B0641B7-DF15-409E-89E6-623E8CF4515D}" presName="FourNodes_2" presStyleLbl="node1" presStyleIdx="1" presStyleCnt="4">
        <dgm:presLayoutVars>
          <dgm:bulletEnabled val="1"/>
        </dgm:presLayoutVars>
      </dgm:prSet>
      <dgm:spPr/>
    </dgm:pt>
    <dgm:pt modelId="{FD892235-72B4-884F-94B2-CED660BDB965}" type="pres">
      <dgm:prSet presAssocID="{1B0641B7-DF15-409E-89E6-623E8CF4515D}" presName="FourNodes_3" presStyleLbl="node1" presStyleIdx="2" presStyleCnt="4">
        <dgm:presLayoutVars>
          <dgm:bulletEnabled val="1"/>
        </dgm:presLayoutVars>
      </dgm:prSet>
      <dgm:spPr/>
    </dgm:pt>
    <dgm:pt modelId="{4A6609E4-F49D-654C-8216-7E600076450A}" type="pres">
      <dgm:prSet presAssocID="{1B0641B7-DF15-409E-89E6-623E8CF4515D}" presName="FourNodes_4" presStyleLbl="node1" presStyleIdx="3" presStyleCnt="4">
        <dgm:presLayoutVars>
          <dgm:bulletEnabled val="1"/>
        </dgm:presLayoutVars>
      </dgm:prSet>
      <dgm:spPr/>
    </dgm:pt>
    <dgm:pt modelId="{151B67A8-CB60-C54A-A0A5-0BEC00F27998}" type="pres">
      <dgm:prSet presAssocID="{1B0641B7-DF15-409E-89E6-623E8CF4515D}" presName="FourConn_1-2" presStyleLbl="fgAccFollowNode1" presStyleIdx="0" presStyleCnt="3">
        <dgm:presLayoutVars>
          <dgm:bulletEnabled val="1"/>
        </dgm:presLayoutVars>
      </dgm:prSet>
      <dgm:spPr/>
    </dgm:pt>
    <dgm:pt modelId="{80579C4F-8BAD-A54D-977F-D2DC01232744}" type="pres">
      <dgm:prSet presAssocID="{1B0641B7-DF15-409E-89E6-623E8CF4515D}" presName="FourConn_2-3" presStyleLbl="fgAccFollowNode1" presStyleIdx="1" presStyleCnt="3">
        <dgm:presLayoutVars>
          <dgm:bulletEnabled val="1"/>
        </dgm:presLayoutVars>
      </dgm:prSet>
      <dgm:spPr/>
    </dgm:pt>
    <dgm:pt modelId="{FEB48F87-19DF-0D4F-85C9-C0FF910F754B}" type="pres">
      <dgm:prSet presAssocID="{1B0641B7-DF15-409E-89E6-623E8CF4515D}" presName="FourConn_3-4" presStyleLbl="fgAccFollowNode1" presStyleIdx="2" presStyleCnt="3">
        <dgm:presLayoutVars>
          <dgm:bulletEnabled val="1"/>
        </dgm:presLayoutVars>
      </dgm:prSet>
      <dgm:spPr/>
    </dgm:pt>
    <dgm:pt modelId="{6A456D64-8C29-D043-B81E-30A31E7DC4FE}" type="pres">
      <dgm:prSet presAssocID="{1B0641B7-DF15-409E-89E6-623E8CF4515D}" presName="FourNodes_1_text" presStyleLbl="node1" presStyleIdx="3" presStyleCnt="4">
        <dgm:presLayoutVars>
          <dgm:bulletEnabled val="1"/>
        </dgm:presLayoutVars>
      </dgm:prSet>
      <dgm:spPr/>
    </dgm:pt>
    <dgm:pt modelId="{B1DB154B-2B4C-9F4B-9226-6324F1060484}" type="pres">
      <dgm:prSet presAssocID="{1B0641B7-DF15-409E-89E6-623E8CF4515D}" presName="FourNodes_2_text" presStyleLbl="node1" presStyleIdx="3" presStyleCnt="4">
        <dgm:presLayoutVars>
          <dgm:bulletEnabled val="1"/>
        </dgm:presLayoutVars>
      </dgm:prSet>
      <dgm:spPr/>
    </dgm:pt>
    <dgm:pt modelId="{D6FA03B3-2B5A-6E47-8D06-9F6865C6C603}" type="pres">
      <dgm:prSet presAssocID="{1B0641B7-DF15-409E-89E6-623E8CF4515D}" presName="FourNodes_3_text" presStyleLbl="node1" presStyleIdx="3" presStyleCnt="4">
        <dgm:presLayoutVars>
          <dgm:bulletEnabled val="1"/>
        </dgm:presLayoutVars>
      </dgm:prSet>
      <dgm:spPr/>
    </dgm:pt>
    <dgm:pt modelId="{F847B2C8-552E-BD46-B7FC-D8A538E94129}" type="pres">
      <dgm:prSet presAssocID="{1B0641B7-DF15-409E-89E6-623E8CF4515D}" presName="FourNodes_4_text" presStyleLbl="node1" presStyleIdx="3" presStyleCnt="4">
        <dgm:presLayoutVars>
          <dgm:bulletEnabled val="1"/>
        </dgm:presLayoutVars>
      </dgm:prSet>
      <dgm:spPr/>
    </dgm:pt>
  </dgm:ptLst>
  <dgm:cxnLst>
    <dgm:cxn modelId="{DDC27902-4EE5-1449-A86E-778CE1E3CC1F}" type="presOf" srcId="{6AB9CCC0-6ACE-5F43-9EE5-0A02C44068B7}" destId="{F847B2C8-552E-BD46-B7FC-D8A538E94129}" srcOrd="1" destOrd="0" presId="urn:microsoft.com/office/officeart/2005/8/layout/vProcess5"/>
    <dgm:cxn modelId="{B1E6930A-2B60-2A48-8341-0508BAA35B7B}" srcId="{1B0641B7-DF15-409E-89E6-623E8CF4515D}" destId="{6AB9CCC0-6ACE-5F43-9EE5-0A02C44068B7}" srcOrd="3" destOrd="0" parTransId="{719DD69C-523E-134D-B1AC-81B6BC159DD6}" sibTransId="{D750D363-EAF8-294C-9248-98E094644A01}"/>
    <dgm:cxn modelId="{5D896D23-7434-D540-96A0-96428A6C6870}" type="presOf" srcId="{6AB9CCC0-6ACE-5F43-9EE5-0A02C44068B7}" destId="{4A6609E4-F49D-654C-8216-7E600076450A}" srcOrd="0" destOrd="0" presId="urn:microsoft.com/office/officeart/2005/8/layout/vProcess5"/>
    <dgm:cxn modelId="{6392F634-3F7B-C64C-8FF3-F1730F990040}" type="presOf" srcId="{900BDDD7-3EAB-4818-9D23-41E493D3F223}" destId="{E966A7E7-560A-B04E-99A5-F70FD366B525}" srcOrd="0" destOrd="0" presId="urn:microsoft.com/office/officeart/2005/8/layout/vProcess5"/>
    <dgm:cxn modelId="{75265639-1C7C-FD49-BBA2-AB04EA7FAD7A}" type="presOf" srcId="{2C019083-90B0-46DE-A1E7-BF2FD39EF167}" destId="{D6FA03B3-2B5A-6E47-8D06-9F6865C6C603}" srcOrd="1" destOrd="0" presId="urn:microsoft.com/office/officeart/2005/8/layout/vProcess5"/>
    <dgm:cxn modelId="{38803772-DF88-2946-BAE3-D02BDA3592BD}" type="presOf" srcId="{7A45489B-23A2-4508-A770-B26776D8F4BC}" destId="{FEB48F87-19DF-0D4F-85C9-C0FF910F754B}" srcOrd="0" destOrd="0" presId="urn:microsoft.com/office/officeart/2005/8/layout/vProcess5"/>
    <dgm:cxn modelId="{F1401889-DF13-AE41-9742-F9950F9BE69E}" type="presOf" srcId="{E7543C52-DB4F-44DF-A377-289849A3520B}" destId="{80579C4F-8BAD-A54D-977F-D2DC01232744}" srcOrd="0" destOrd="0" presId="urn:microsoft.com/office/officeart/2005/8/layout/vProcess5"/>
    <dgm:cxn modelId="{3CDFEC8B-B250-6A40-B164-B4AA47DE12CF}" type="presOf" srcId="{1B0641B7-DF15-409E-89E6-623E8CF4515D}" destId="{D6D2B975-B85A-3F44-BF95-E246F3347F83}" srcOrd="0" destOrd="0" presId="urn:microsoft.com/office/officeart/2005/8/layout/vProcess5"/>
    <dgm:cxn modelId="{8176F78B-1641-40C5-B0FB-9468DB28EBB5}" srcId="{1B0641B7-DF15-409E-89E6-623E8CF4515D}" destId="{900BDDD7-3EAB-4818-9D23-41E493D3F223}" srcOrd="0" destOrd="0" parTransId="{00328BC1-8E5C-4943-BC8D-7E6588D17282}" sibTransId="{19AD5B5A-5DF7-4B1A-879C-B4B01E4E2F81}"/>
    <dgm:cxn modelId="{58DBC190-C2C3-DE4A-90A2-E446CF5847E7}" type="presOf" srcId="{D466343E-8F07-43E9-92BB-088762DA772A}" destId="{B1DB154B-2B4C-9F4B-9226-6324F1060484}" srcOrd="1" destOrd="0" presId="urn:microsoft.com/office/officeart/2005/8/layout/vProcess5"/>
    <dgm:cxn modelId="{685CBF96-CADA-4A3A-BB54-AF5FAC4F0F33}" srcId="{1B0641B7-DF15-409E-89E6-623E8CF4515D}" destId="{D466343E-8F07-43E9-92BB-088762DA772A}" srcOrd="1" destOrd="0" parTransId="{1E50B97B-38DC-4F45-BBD5-D88E7DB8C534}" sibTransId="{E7543C52-DB4F-44DF-A377-289849A3520B}"/>
    <dgm:cxn modelId="{6F4A539C-DBE5-4B5A-B2A0-00962B98AE15}" srcId="{1B0641B7-DF15-409E-89E6-623E8CF4515D}" destId="{2C019083-90B0-46DE-A1E7-BF2FD39EF167}" srcOrd="2" destOrd="0" parTransId="{11E86FCB-BE78-4D18-8757-E4BDB87EB4A4}" sibTransId="{7A45489B-23A2-4508-A770-B26776D8F4BC}"/>
    <dgm:cxn modelId="{99C402B3-06AF-CF47-BECE-960813358243}" type="presOf" srcId="{900BDDD7-3EAB-4818-9D23-41E493D3F223}" destId="{6A456D64-8C29-D043-B81E-30A31E7DC4FE}" srcOrd="1" destOrd="0" presId="urn:microsoft.com/office/officeart/2005/8/layout/vProcess5"/>
    <dgm:cxn modelId="{0E2D31CB-BE22-3E41-92D7-70DAF2081064}" type="presOf" srcId="{19AD5B5A-5DF7-4B1A-879C-B4B01E4E2F81}" destId="{151B67A8-CB60-C54A-A0A5-0BEC00F27998}" srcOrd="0" destOrd="0" presId="urn:microsoft.com/office/officeart/2005/8/layout/vProcess5"/>
    <dgm:cxn modelId="{0DD627CD-3AFF-0341-AB8E-615D36C25206}" type="presOf" srcId="{D466343E-8F07-43E9-92BB-088762DA772A}" destId="{37114FE6-A5CA-0B48-BA78-0FFBCDAEC710}" srcOrd="0" destOrd="0" presId="urn:microsoft.com/office/officeart/2005/8/layout/vProcess5"/>
    <dgm:cxn modelId="{ABE65AEA-864E-F046-8C04-8FB3A831A0C3}" type="presOf" srcId="{2C019083-90B0-46DE-A1E7-BF2FD39EF167}" destId="{FD892235-72B4-884F-94B2-CED660BDB965}" srcOrd="0" destOrd="0" presId="urn:microsoft.com/office/officeart/2005/8/layout/vProcess5"/>
    <dgm:cxn modelId="{93BFAE33-A9E7-1A40-AE63-A997044E85C9}" type="presParOf" srcId="{D6D2B975-B85A-3F44-BF95-E246F3347F83}" destId="{498CE2E9-DB95-E94A-8DD4-A951CC9C6D0E}" srcOrd="0" destOrd="0" presId="urn:microsoft.com/office/officeart/2005/8/layout/vProcess5"/>
    <dgm:cxn modelId="{B7A52C87-47C4-9543-9E73-DA3B1EFEC24A}" type="presParOf" srcId="{D6D2B975-B85A-3F44-BF95-E246F3347F83}" destId="{E966A7E7-560A-B04E-99A5-F70FD366B525}" srcOrd="1" destOrd="0" presId="urn:microsoft.com/office/officeart/2005/8/layout/vProcess5"/>
    <dgm:cxn modelId="{76740BC8-3A86-F042-81ED-3DBC0CFDFCF7}" type="presParOf" srcId="{D6D2B975-B85A-3F44-BF95-E246F3347F83}" destId="{37114FE6-A5CA-0B48-BA78-0FFBCDAEC710}" srcOrd="2" destOrd="0" presId="urn:microsoft.com/office/officeart/2005/8/layout/vProcess5"/>
    <dgm:cxn modelId="{31659211-9908-BB41-9D3D-4FEF63186BEA}" type="presParOf" srcId="{D6D2B975-B85A-3F44-BF95-E246F3347F83}" destId="{FD892235-72B4-884F-94B2-CED660BDB965}" srcOrd="3" destOrd="0" presId="urn:microsoft.com/office/officeart/2005/8/layout/vProcess5"/>
    <dgm:cxn modelId="{B837F086-A0EC-C24A-A707-6421A7DF9E0B}" type="presParOf" srcId="{D6D2B975-B85A-3F44-BF95-E246F3347F83}" destId="{4A6609E4-F49D-654C-8216-7E600076450A}" srcOrd="4" destOrd="0" presId="urn:microsoft.com/office/officeart/2005/8/layout/vProcess5"/>
    <dgm:cxn modelId="{628EAA9E-FA7A-C74C-829F-8B99576422C5}" type="presParOf" srcId="{D6D2B975-B85A-3F44-BF95-E246F3347F83}" destId="{151B67A8-CB60-C54A-A0A5-0BEC00F27998}" srcOrd="5" destOrd="0" presId="urn:microsoft.com/office/officeart/2005/8/layout/vProcess5"/>
    <dgm:cxn modelId="{C5F86CF6-307A-854B-AC96-9EC24D4CB8B5}" type="presParOf" srcId="{D6D2B975-B85A-3F44-BF95-E246F3347F83}" destId="{80579C4F-8BAD-A54D-977F-D2DC01232744}" srcOrd="6" destOrd="0" presId="urn:microsoft.com/office/officeart/2005/8/layout/vProcess5"/>
    <dgm:cxn modelId="{A27434DF-8ADB-164B-93D4-2322019FE48D}" type="presParOf" srcId="{D6D2B975-B85A-3F44-BF95-E246F3347F83}" destId="{FEB48F87-19DF-0D4F-85C9-C0FF910F754B}" srcOrd="7" destOrd="0" presId="urn:microsoft.com/office/officeart/2005/8/layout/vProcess5"/>
    <dgm:cxn modelId="{E2A48278-902D-C248-8B63-EB6765F6843B}" type="presParOf" srcId="{D6D2B975-B85A-3F44-BF95-E246F3347F83}" destId="{6A456D64-8C29-D043-B81E-30A31E7DC4FE}" srcOrd="8" destOrd="0" presId="urn:microsoft.com/office/officeart/2005/8/layout/vProcess5"/>
    <dgm:cxn modelId="{6B595AB7-4608-634D-B63F-413D756227CF}" type="presParOf" srcId="{D6D2B975-B85A-3F44-BF95-E246F3347F83}" destId="{B1DB154B-2B4C-9F4B-9226-6324F1060484}" srcOrd="9" destOrd="0" presId="urn:microsoft.com/office/officeart/2005/8/layout/vProcess5"/>
    <dgm:cxn modelId="{DBC6DF5C-FBC8-884C-968A-CE10C11A962D}" type="presParOf" srcId="{D6D2B975-B85A-3F44-BF95-E246F3347F83}" destId="{D6FA03B3-2B5A-6E47-8D06-9F6865C6C603}" srcOrd="10" destOrd="0" presId="urn:microsoft.com/office/officeart/2005/8/layout/vProcess5"/>
    <dgm:cxn modelId="{EB232D24-EE8A-DE4A-9409-5E3E7A12FAA1}" type="presParOf" srcId="{D6D2B975-B85A-3F44-BF95-E246F3347F83}" destId="{F847B2C8-552E-BD46-B7FC-D8A538E94129}" srcOrd="11"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338CAB-1445-BA4D-9801-8477C9F47E0B}">
      <dsp:nvSpPr>
        <dsp:cNvPr id="0" name=""/>
        <dsp:cNvSpPr/>
      </dsp:nvSpPr>
      <dsp:spPr>
        <a:xfrm>
          <a:off x="149045" y="223810"/>
          <a:ext cx="2443504" cy="964182"/>
        </a:xfrm>
        <a:prstGeom prst="rect">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0472" tIns="125984" rIns="220472" bIns="125984" numCol="1" spcCol="1270" anchor="ctr" anchorCtr="0">
          <a:noAutofit/>
        </a:bodyPr>
        <a:lstStyle/>
        <a:p>
          <a:pPr marL="0" lvl="0" indent="0" algn="ctr" defTabSz="1377950">
            <a:lnSpc>
              <a:spcPct val="90000"/>
            </a:lnSpc>
            <a:spcBef>
              <a:spcPct val="0"/>
            </a:spcBef>
            <a:spcAft>
              <a:spcPct val="35000"/>
            </a:spcAft>
            <a:buNone/>
            <a:defRPr cap="all"/>
          </a:pPr>
          <a:r>
            <a:rPr lang="en-US" sz="3100" kern="1200" dirty="0"/>
            <a:t>What?</a:t>
          </a:r>
        </a:p>
      </dsp:txBody>
      <dsp:txXfrm>
        <a:off x="149045" y="223810"/>
        <a:ext cx="2443504" cy="964182"/>
      </dsp:txXfrm>
    </dsp:sp>
    <dsp:sp modelId="{05554B89-C757-DD45-BF03-35BE09C3D856}">
      <dsp:nvSpPr>
        <dsp:cNvPr id="0" name=""/>
        <dsp:cNvSpPr/>
      </dsp:nvSpPr>
      <dsp:spPr>
        <a:xfrm>
          <a:off x="6638" y="1187993"/>
          <a:ext cx="2728319" cy="1999732"/>
        </a:xfrm>
        <a:prstGeom prst="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lang="en-GB" sz="1900" kern="1200" dirty="0"/>
            <a:t>KM &amp; the adoption of innovative defence policies</a:t>
          </a:r>
        </a:p>
      </dsp:txBody>
      <dsp:txXfrm>
        <a:off x="6638" y="1187993"/>
        <a:ext cx="2728319" cy="1999732"/>
      </dsp:txXfrm>
    </dsp:sp>
    <dsp:sp modelId="{EF96BDF9-CE44-2A4F-B37D-33988F7D558C}">
      <dsp:nvSpPr>
        <dsp:cNvPr id="0" name=""/>
        <dsp:cNvSpPr/>
      </dsp:nvSpPr>
      <dsp:spPr>
        <a:xfrm>
          <a:off x="3077047" y="223810"/>
          <a:ext cx="2443504" cy="964182"/>
        </a:xfrm>
        <a:prstGeom prst="rect">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0472" tIns="125984" rIns="220472" bIns="125984" numCol="1" spcCol="1270" anchor="ctr" anchorCtr="0">
          <a:noAutofit/>
        </a:bodyPr>
        <a:lstStyle/>
        <a:p>
          <a:pPr marL="0" lvl="0" indent="0" algn="ctr" defTabSz="1377950">
            <a:lnSpc>
              <a:spcPct val="90000"/>
            </a:lnSpc>
            <a:spcBef>
              <a:spcPct val="0"/>
            </a:spcBef>
            <a:spcAft>
              <a:spcPct val="35000"/>
            </a:spcAft>
            <a:buNone/>
            <a:defRPr cap="all"/>
          </a:pPr>
          <a:r>
            <a:rPr lang="en-GB" sz="3100" b="0" kern="1200" baseline="0" dirty="0"/>
            <a:t>Why?</a:t>
          </a:r>
          <a:endParaRPr lang="en-US" sz="3100" kern="1200" dirty="0"/>
        </a:p>
      </dsp:txBody>
      <dsp:txXfrm>
        <a:off x="3077047" y="223810"/>
        <a:ext cx="2443504" cy="964182"/>
      </dsp:txXfrm>
    </dsp:sp>
    <dsp:sp modelId="{FBB32625-19FE-5E45-B890-9C09D6B4F2D1}">
      <dsp:nvSpPr>
        <dsp:cNvPr id="0" name=""/>
        <dsp:cNvSpPr/>
      </dsp:nvSpPr>
      <dsp:spPr>
        <a:xfrm>
          <a:off x="3077047" y="1187993"/>
          <a:ext cx="2443504" cy="1999732"/>
        </a:xfrm>
        <a:prstGeom prst="rect">
          <a:avLst/>
        </a:prstGeom>
        <a:solidFill>
          <a:schemeClr val="accent3">
            <a:tint val="40000"/>
            <a:alpha val="90000"/>
            <a:hueOff val="0"/>
            <a:satOff val="0"/>
            <a:lumOff val="0"/>
            <a:alphaOff val="0"/>
          </a:schemeClr>
        </a:solidFill>
        <a:ln w="127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GB" sz="2000" kern="1200" dirty="0"/>
            <a:t>Contribution to knowledge </a:t>
          </a:r>
        </a:p>
      </dsp:txBody>
      <dsp:txXfrm>
        <a:off x="3077047" y="1187993"/>
        <a:ext cx="2443504" cy="1999732"/>
      </dsp:txXfrm>
    </dsp:sp>
    <dsp:sp modelId="{D9C6CE71-5F54-F446-9136-05AD709F9751}">
      <dsp:nvSpPr>
        <dsp:cNvPr id="0" name=""/>
        <dsp:cNvSpPr/>
      </dsp:nvSpPr>
      <dsp:spPr>
        <a:xfrm>
          <a:off x="5862642" y="223810"/>
          <a:ext cx="2443504" cy="964182"/>
        </a:xfrm>
        <a:prstGeom prst="rect">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0472" tIns="125984" rIns="220472" bIns="125984" numCol="1" spcCol="1270" anchor="ctr" anchorCtr="0">
          <a:noAutofit/>
        </a:bodyPr>
        <a:lstStyle/>
        <a:p>
          <a:pPr marL="0" lvl="0" indent="0" algn="ctr" defTabSz="1377950">
            <a:lnSpc>
              <a:spcPct val="90000"/>
            </a:lnSpc>
            <a:spcBef>
              <a:spcPct val="0"/>
            </a:spcBef>
            <a:spcAft>
              <a:spcPct val="35000"/>
            </a:spcAft>
            <a:buNone/>
            <a:defRPr cap="all"/>
          </a:pPr>
          <a:r>
            <a:rPr lang="en-GB" sz="3100" b="0" kern="1200" baseline="0"/>
            <a:t>How?</a:t>
          </a:r>
          <a:endParaRPr lang="en-US" sz="3100" kern="1200"/>
        </a:p>
      </dsp:txBody>
      <dsp:txXfrm>
        <a:off x="5862642" y="223810"/>
        <a:ext cx="2443504" cy="964182"/>
      </dsp:txXfrm>
    </dsp:sp>
    <dsp:sp modelId="{CBA4F218-F6A0-8349-A670-67259F113E4E}">
      <dsp:nvSpPr>
        <dsp:cNvPr id="0" name=""/>
        <dsp:cNvSpPr/>
      </dsp:nvSpPr>
      <dsp:spPr>
        <a:xfrm>
          <a:off x="5862642" y="1187993"/>
          <a:ext cx="2443504" cy="1999732"/>
        </a:xfrm>
        <a:prstGeom prst="rect">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GB" sz="2000" kern="1200" dirty="0"/>
            <a:t>Applying CLDs to analyse </a:t>
          </a:r>
          <a:r>
            <a:rPr lang="en-GB" sz="2000" kern="1200" dirty="0" err="1"/>
            <a:t>PeSCo</a:t>
          </a:r>
          <a:r>
            <a:rPr lang="en-GB" sz="2000" kern="1200" dirty="0"/>
            <a:t> projects</a:t>
          </a:r>
        </a:p>
      </dsp:txBody>
      <dsp:txXfrm>
        <a:off x="5862642" y="1187993"/>
        <a:ext cx="2443504" cy="199973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66A7E7-560A-B04E-99A5-F70FD366B525}">
      <dsp:nvSpPr>
        <dsp:cNvPr id="0" name=""/>
        <dsp:cNvSpPr/>
      </dsp:nvSpPr>
      <dsp:spPr>
        <a:xfrm>
          <a:off x="0" y="0"/>
          <a:ext cx="7015480" cy="723716"/>
        </a:xfrm>
        <a:prstGeom prst="roundRect">
          <a:avLst>
            <a:gd name="adj" fmla="val 10000"/>
          </a:avLst>
        </a:prstGeom>
        <a:solidFill>
          <a:schemeClr val="tx2">
            <a:lumMod val="50000"/>
            <a:lumOff val="5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GB" sz="2200" b="0" kern="1200" baseline="0" dirty="0"/>
            <a:t>Macro level</a:t>
          </a:r>
          <a:endParaRPr lang="en-US" sz="2200" kern="1200" dirty="0"/>
        </a:p>
      </dsp:txBody>
      <dsp:txXfrm>
        <a:off x="21197" y="21197"/>
        <a:ext cx="6173379" cy="681322"/>
      </dsp:txXfrm>
    </dsp:sp>
    <dsp:sp modelId="{37114FE6-A5CA-0B48-BA78-0FFBCDAEC710}">
      <dsp:nvSpPr>
        <dsp:cNvPr id="0" name=""/>
        <dsp:cNvSpPr/>
      </dsp:nvSpPr>
      <dsp:spPr>
        <a:xfrm>
          <a:off x="587546" y="855301"/>
          <a:ext cx="7015480" cy="723716"/>
        </a:xfrm>
        <a:prstGeom prst="roundRect">
          <a:avLst>
            <a:gd name="adj" fmla="val 10000"/>
          </a:avLst>
        </a:prstGeom>
        <a:solidFill>
          <a:schemeClr val="tx2">
            <a:lumMod val="75000"/>
            <a:lumOff val="25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GB" sz="2200" b="0" kern="1200" baseline="0"/>
            <a:t>Meso level</a:t>
          </a:r>
          <a:endParaRPr lang="en-US" sz="2200" kern="1200"/>
        </a:p>
      </dsp:txBody>
      <dsp:txXfrm>
        <a:off x="608743" y="876498"/>
        <a:ext cx="5915123" cy="681322"/>
      </dsp:txXfrm>
    </dsp:sp>
    <dsp:sp modelId="{FD892235-72B4-884F-94B2-CED660BDB965}">
      <dsp:nvSpPr>
        <dsp:cNvPr id="0" name=""/>
        <dsp:cNvSpPr/>
      </dsp:nvSpPr>
      <dsp:spPr>
        <a:xfrm>
          <a:off x="1166323" y="1710602"/>
          <a:ext cx="7015480" cy="723716"/>
        </a:xfrm>
        <a:prstGeom prst="roundRect">
          <a:avLst>
            <a:gd name="adj" fmla="val 10000"/>
          </a:avLst>
        </a:prstGeom>
        <a:solidFill>
          <a:schemeClr val="tx2">
            <a:lumMod val="90000"/>
            <a:lumOff val="1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GB" sz="2200" b="0" kern="1200" baseline="0" dirty="0"/>
            <a:t>Differences and similarities across levels </a:t>
          </a:r>
          <a:endParaRPr lang="en-US" sz="2200" kern="1200" dirty="0"/>
        </a:p>
      </dsp:txBody>
      <dsp:txXfrm>
        <a:off x="1187520" y="1731799"/>
        <a:ext cx="5923893" cy="681322"/>
      </dsp:txXfrm>
    </dsp:sp>
    <dsp:sp modelId="{4A6609E4-F49D-654C-8216-7E600076450A}">
      <dsp:nvSpPr>
        <dsp:cNvPr id="0" name=""/>
        <dsp:cNvSpPr/>
      </dsp:nvSpPr>
      <dsp:spPr>
        <a:xfrm>
          <a:off x="1753869" y="2565904"/>
          <a:ext cx="7015480" cy="723716"/>
        </a:xfrm>
        <a:prstGeom prst="roundRect">
          <a:avLst>
            <a:gd name="adj" fmla="val 10000"/>
          </a:avLst>
        </a:prstGeom>
        <a:solidFill>
          <a:srgbClr val="3C1A57">
            <a:alpha val="87059"/>
          </a:srgb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GB" sz="2200" kern="1200" dirty="0"/>
            <a:t>Our hypothesis</a:t>
          </a:r>
        </a:p>
      </dsp:txBody>
      <dsp:txXfrm>
        <a:off x="1775066" y="2587101"/>
        <a:ext cx="5915123" cy="681322"/>
      </dsp:txXfrm>
    </dsp:sp>
    <dsp:sp modelId="{151B67A8-CB60-C54A-A0A5-0BEC00F27998}">
      <dsp:nvSpPr>
        <dsp:cNvPr id="0" name=""/>
        <dsp:cNvSpPr/>
      </dsp:nvSpPr>
      <dsp:spPr>
        <a:xfrm>
          <a:off x="6545064" y="554301"/>
          <a:ext cx="470415" cy="470415"/>
        </a:xfrm>
        <a:prstGeom prst="downArrow">
          <a:avLst>
            <a:gd name="adj1" fmla="val 55000"/>
            <a:gd name="adj2" fmla="val 45000"/>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endParaRPr lang="en-US" sz="1300" kern="1200"/>
        </a:p>
      </dsp:txBody>
      <dsp:txXfrm>
        <a:off x="6650907" y="554301"/>
        <a:ext cx="258729" cy="353987"/>
      </dsp:txXfrm>
    </dsp:sp>
    <dsp:sp modelId="{80579C4F-8BAD-A54D-977F-D2DC01232744}">
      <dsp:nvSpPr>
        <dsp:cNvPr id="0" name=""/>
        <dsp:cNvSpPr/>
      </dsp:nvSpPr>
      <dsp:spPr>
        <a:xfrm>
          <a:off x="7132610" y="1409602"/>
          <a:ext cx="470415" cy="470415"/>
        </a:xfrm>
        <a:prstGeom prst="downArrow">
          <a:avLst>
            <a:gd name="adj1" fmla="val 55000"/>
            <a:gd name="adj2" fmla="val 45000"/>
          </a:avLst>
        </a:prstGeom>
        <a:solidFill>
          <a:schemeClr val="accent3">
            <a:tint val="40000"/>
            <a:alpha val="90000"/>
            <a:hueOff val="0"/>
            <a:satOff val="0"/>
            <a:lumOff val="0"/>
            <a:alphaOff val="0"/>
          </a:schemeClr>
        </a:solidFill>
        <a:ln w="127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endParaRPr lang="en-US" sz="1300" kern="1200"/>
        </a:p>
      </dsp:txBody>
      <dsp:txXfrm>
        <a:off x="7238453" y="1409602"/>
        <a:ext cx="258729" cy="353987"/>
      </dsp:txXfrm>
    </dsp:sp>
    <dsp:sp modelId="{FEB48F87-19DF-0D4F-85C9-C0FF910F754B}">
      <dsp:nvSpPr>
        <dsp:cNvPr id="0" name=""/>
        <dsp:cNvSpPr/>
      </dsp:nvSpPr>
      <dsp:spPr>
        <a:xfrm>
          <a:off x="7711387" y="2264904"/>
          <a:ext cx="470415" cy="470415"/>
        </a:xfrm>
        <a:prstGeom prst="downArrow">
          <a:avLst>
            <a:gd name="adj1" fmla="val 55000"/>
            <a:gd name="adj2" fmla="val 45000"/>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endParaRPr lang="en-US" sz="1300" kern="1200"/>
        </a:p>
      </dsp:txBody>
      <dsp:txXfrm>
        <a:off x="7817230" y="2264904"/>
        <a:ext cx="258729" cy="353987"/>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Espaço Reservado par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93C836A-471F-2A4E-82C7-4FE9F25F27F9}" type="datetimeFigureOut">
              <a:rPr lang="en-GB" smtClean="0"/>
              <a:t>06/11/2022</a:t>
            </a:fld>
            <a:endParaRPr lang="en-GB"/>
          </a:p>
        </p:txBody>
      </p:sp>
      <p:sp>
        <p:nvSpPr>
          <p:cNvPr id="4" name="Espaço Reservado para Imagem de Sli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Espaço Reservado para Anotaçõ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GB"/>
          </a:p>
        </p:txBody>
      </p:sp>
      <p:sp>
        <p:nvSpPr>
          <p:cNvPr id="6" name="Espaço Reservado para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Espaço Reservado para Número de Slid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27B92A2-FBDA-8549-B75D-6EC8AB3B6ADF}" type="slidenum">
              <a:rPr lang="en-GB" smtClean="0"/>
              <a:t>‹nº›</a:t>
            </a:fld>
            <a:endParaRPr lang="en-GB"/>
          </a:p>
        </p:txBody>
      </p:sp>
    </p:spTree>
    <p:extLst>
      <p:ext uri="{BB962C8B-B14F-4D97-AF65-F5344CB8AC3E}">
        <p14:creationId xmlns:p14="http://schemas.microsoft.com/office/powerpoint/2010/main" val="13889837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n-GB" dirty="0"/>
              <a:t>Suggestion here: include below the answers, one line only. It helps the audience!</a:t>
            </a:r>
          </a:p>
        </p:txBody>
      </p:sp>
      <p:sp>
        <p:nvSpPr>
          <p:cNvPr id="4" name="Espaço Reservado para Número de Slide 3"/>
          <p:cNvSpPr>
            <a:spLocks noGrp="1"/>
          </p:cNvSpPr>
          <p:nvPr>
            <p:ph type="sldNum" sz="quarter" idx="5"/>
          </p:nvPr>
        </p:nvSpPr>
        <p:spPr/>
        <p:txBody>
          <a:bodyPr/>
          <a:lstStyle/>
          <a:p>
            <a:fld id="{727B92A2-FBDA-8549-B75D-6EC8AB3B6ADF}" type="slidenum">
              <a:rPr lang="en-GB" smtClean="0"/>
              <a:t>4</a:t>
            </a:fld>
            <a:endParaRPr lang="en-GB"/>
          </a:p>
        </p:txBody>
      </p:sp>
    </p:spTree>
    <p:extLst>
      <p:ext uri="{BB962C8B-B14F-4D97-AF65-F5344CB8AC3E}">
        <p14:creationId xmlns:p14="http://schemas.microsoft.com/office/powerpoint/2010/main" val="26250456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n-GB" dirty="0"/>
              <a:t>I’ve duplicated the slide in order to show the images with a better resolution, as I suppose it’s our aim </a:t>
            </a:r>
            <a:r>
              <a:rPr lang="en-GB" dirty="0">
                <a:sym typeface="Wingdings" pitchFamily="2" charset="2"/>
              </a:rPr>
              <a:t></a:t>
            </a:r>
          </a:p>
          <a:p>
            <a:endParaRPr lang="en-GB" dirty="0"/>
          </a:p>
        </p:txBody>
      </p:sp>
      <p:sp>
        <p:nvSpPr>
          <p:cNvPr id="4" name="Espaço Reservado para Número de Slide 3"/>
          <p:cNvSpPr>
            <a:spLocks noGrp="1"/>
          </p:cNvSpPr>
          <p:nvPr>
            <p:ph type="sldNum" sz="quarter" idx="5"/>
          </p:nvPr>
        </p:nvSpPr>
        <p:spPr/>
        <p:txBody>
          <a:bodyPr/>
          <a:lstStyle/>
          <a:p>
            <a:fld id="{727B92A2-FBDA-8549-B75D-6EC8AB3B6ADF}" type="slidenum">
              <a:rPr lang="en-GB" smtClean="0"/>
              <a:t>7</a:t>
            </a:fld>
            <a:endParaRPr lang="en-GB"/>
          </a:p>
        </p:txBody>
      </p:sp>
    </p:spTree>
    <p:extLst>
      <p:ext uri="{BB962C8B-B14F-4D97-AF65-F5344CB8AC3E}">
        <p14:creationId xmlns:p14="http://schemas.microsoft.com/office/powerpoint/2010/main" val="16684571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n-GB" dirty="0"/>
              <a:t>Suggestion: I guess that the first topic should rescue the research question and our aim. Stating it over again might reinforce our points and allow the audience to stick their attention to that </a:t>
            </a:r>
            <a:r>
              <a:rPr lang="en-GB" dirty="0">
                <a:sym typeface="Wingdings" pitchFamily="2" charset="2"/>
              </a:rPr>
              <a:t></a:t>
            </a:r>
            <a:endParaRPr lang="en-GB" dirty="0"/>
          </a:p>
        </p:txBody>
      </p:sp>
      <p:sp>
        <p:nvSpPr>
          <p:cNvPr id="4" name="Espaço Reservado para Número de Slide 3"/>
          <p:cNvSpPr>
            <a:spLocks noGrp="1"/>
          </p:cNvSpPr>
          <p:nvPr>
            <p:ph type="sldNum" sz="quarter" idx="5"/>
          </p:nvPr>
        </p:nvSpPr>
        <p:spPr/>
        <p:txBody>
          <a:bodyPr/>
          <a:lstStyle/>
          <a:p>
            <a:fld id="{727B92A2-FBDA-8549-B75D-6EC8AB3B6ADF}" type="slidenum">
              <a:rPr lang="en-GB" smtClean="0"/>
              <a:t>10</a:t>
            </a:fld>
            <a:endParaRPr lang="en-GB"/>
          </a:p>
        </p:txBody>
      </p:sp>
    </p:spTree>
    <p:extLst>
      <p:ext uri="{BB962C8B-B14F-4D97-AF65-F5344CB8AC3E}">
        <p14:creationId xmlns:p14="http://schemas.microsoft.com/office/powerpoint/2010/main" val="38270536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Freeform: Shape 27">
            <a:extLst>
              <a:ext uri="{FF2B5EF4-FFF2-40B4-BE49-F238E27FC236}">
                <a16:creationId xmlns:a16="http://schemas.microsoft.com/office/drawing/2014/main" id="{9B0F7D69-D93C-4C38-A23D-76E000D691CD}"/>
              </a:ext>
            </a:extLst>
          </p:cNvPr>
          <p:cNvSpPr/>
          <p:nvPr/>
        </p:nvSpPr>
        <p:spPr>
          <a:xfrm>
            <a:off x="0" y="0"/>
            <a:ext cx="3496422" cy="6858000"/>
          </a:xfrm>
          <a:custGeom>
            <a:avLst/>
            <a:gdLst>
              <a:gd name="connsiteX0" fmla="*/ 0 w 3496422"/>
              <a:gd name="connsiteY0" fmla="*/ 0 h 6858000"/>
              <a:gd name="connsiteX1" fmla="*/ 1873399 w 3496422"/>
              <a:gd name="connsiteY1" fmla="*/ 0 h 6858000"/>
              <a:gd name="connsiteX2" fmla="*/ 1895523 w 3496422"/>
              <a:gd name="connsiteY2" fmla="*/ 14997 h 6858000"/>
              <a:gd name="connsiteX3" fmla="*/ 3496422 w 3496422"/>
              <a:gd name="connsiteY3" fmla="*/ 3621656 h 6858000"/>
              <a:gd name="connsiteX4" fmla="*/ 1622072 w 3496422"/>
              <a:gd name="connsiteY4" fmla="*/ 6374814 h 6858000"/>
              <a:gd name="connsiteX5" fmla="*/ 1105424 w 3496422"/>
              <a:gd name="connsiteY5" fmla="*/ 6780599 h 6858000"/>
              <a:gd name="connsiteX6" fmla="*/ 993668 w 3496422"/>
              <a:gd name="connsiteY6" fmla="*/ 6858000 h 6858000"/>
              <a:gd name="connsiteX7" fmla="*/ 0 w 3496422"/>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96422" h="6858000">
                <a:moveTo>
                  <a:pt x="0" y="0"/>
                </a:moveTo>
                <a:lnTo>
                  <a:pt x="1873399" y="0"/>
                </a:lnTo>
                <a:lnTo>
                  <a:pt x="1895523" y="14997"/>
                </a:lnTo>
                <a:cubicBezTo>
                  <a:pt x="2922686" y="754641"/>
                  <a:pt x="3496422" y="2093192"/>
                  <a:pt x="3496422" y="3621656"/>
                </a:cubicBezTo>
                <a:cubicBezTo>
                  <a:pt x="3496422" y="4969131"/>
                  <a:pt x="2567697" y="5602839"/>
                  <a:pt x="1622072" y="6374814"/>
                </a:cubicBezTo>
                <a:cubicBezTo>
                  <a:pt x="1449869" y="6515397"/>
                  <a:pt x="1279242" y="6653108"/>
                  <a:pt x="1105424" y="6780599"/>
                </a:cubicBezTo>
                <a:lnTo>
                  <a:pt x="993668" y="6858000"/>
                </a:lnTo>
                <a:lnTo>
                  <a:pt x="0" y="6858000"/>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p:cNvSpPr>
            <a:spLocks noGrp="1"/>
          </p:cNvSpPr>
          <p:nvPr>
            <p:ph type="ctrTitle"/>
          </p:nvPr>
        </p:nvSpPr>
        <p:spPr>
          <a:xfrm>
            <a:off x="4654295" y="1346268"/>
            <a:ext cx="7060135" cy="3285207"/>
          </a:xfrm>
        </p:spPr>
        <p:txBody>
          <a:bodyPr anchor="b">
            <a:noAutofit/>
          </a:bodyPr>
          <a:lstStyle>
            <a:lvl1pPr algn="l">
              <a:lnSpc>
                <a:spcPct val="120000"/>
              </a:lnSpc>
              <a:defRPr sz="540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4662312" y="4631475"/>
            <a:ext cx="7052117" cy="1150200"/>
          </a:xfrm>
        </p:spPr>
        <p:txBody>
          <a:bodyPr lIns="109728" tIns="109728" rIns="109728" bIns="91440" anchor="t">
            <a:normAutofit/>
          </a:bodyPr>
          <a:lstStyle>
            <a:lvl1pPr marL="0" indent="0" algn="l">
              <a:lnSpc>
                <a:spcPct val="130000"/>
              </a:lnSpc>
              <a:buNone/>
              <a:defRPr sz="2400" baseline="0">
                <a:solidFill>
                  <a:schemeClr val="tx1">
                    <a:lumMod val="85000"/>
                    <a:lumOff val="1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0" name="Date Placeholder 9">
            <a:extLst>
              <a:ext uri="{FF2B5EF4-FFF2-40B4-BE49-F238E27FC236}">
                <a16:creationId xmlns:a16="http://schemas.microsoft.com/office/drawing/2014/main" id="{123E5C65-E22A-4865-9449-10140D62B655}"/>
              </a:ext>
            </a:extLst>
          </p:cNvPr>
          <p:cNvSpPr>
            <a:spLocks noGrp="1"/>
          </p:cNvSpPr>
          <p:nvPr>
            <p:ph type="dt" sz="half" idx="10"/>
          </p:nvPr>
        </p:nvSpPr>
        <p:spPr>
          <a:xfrm>
            <a:off x="4654295" y="617415"/>
            <a:ext cx="7123723" cy="457200"/>
          </a:xfrm>
        </p:spPr>
        <p:txBody>
          <a:bodyPr/>
          <a:lstStyle>
            <a:lvl1pPr algn="l">
              <a:defRPr/>
            </a:lvl1pPr>
          </a:lstStyle>
          <a:p>
            <a:fld id="{12241623-A064-4BED-B073-BA4D61433402}" type="datetime1">
              <a:rPr lang="en-US" smtClean="0"/>
              <a:t>11/6/2022</a:t>
            </a:fld>
            <a:endParaRPr lang="en-US" dirty="0"/>
          </a:p>
        </p:txBody>
      </p:sp>
      <p:sp>
        <p:nvSpPr>
          <p:cNvPr id="24" name="Footer Placeholder 23">
            <a:extLst>
              <a:ext uri="{FF2B5EF4-FFF2-40B4-BE49-F238E27FC236}">
                <a16:creationId xmlns:a16="http://schemas.microsoft.com/office/drawing/2014/main" id="{EF9C3DE0-E7F5-4B4D-B5AF-CDE724CE79A3}"/>
              </a:ext>
            </a:extLst>
          </p:cNvPr>
          <p:cNvSpPr>
            <a:spLocks noGrp="1"/>
          </p:cNvSpPr>
          <p:nvPr>
            <p:ph type="ftr" sz="quarter" idx="11"/>
          </p:nvPr>
        </p:nvSpPr>
        <p:spPr>
          <a:xfrm>
            <a:off x="4654295" y="6170490"/>
            <a:ext cx="5588349" cy="457200"/>
          </a:xfrm>
        </p:spPr>
        <p:txBody>
          <a:bodyPr/>
          <a:lstStyle/>
          <a:p>
            <a:endParaRPr lang="en-US" dirty="0"/>
          </a:p>
        </p:txBody>
      </p:sp>
      <p:sp>
        <p:nvSpPr>
          <p:cNvPr id="25" name="Slide Number Placeholder 24">
            <a:extLst>
              <a:ext uri="{FF2B5EF4-FFF2-40B4-BE49-F238E27FC236}">
                <a16:creationId xmlns:a16="http://schemas.microsoft.com/office/drawing/2014/main" id="{48C1E146-840A-4217-B63E-62E5CF8909C2}"/>
              </a:ext>
            </a:extLst>
          </p:cNvPr>
          <p:cNvSpPr>
            <a:spLocks noGrp="1"/>
          </p:cNvSpPr>
          <p:nvPr>
            <p:ph type="sldNum" sz="quarter" idx="12"/>
          </p:nvPr>
        </p:nvSpPr>
        <p:spPr>
          <a:xfrm>
            <a:off x="10515600" y="6170490"/>
            <a:ext cx="1198829" cy="457200"/>
          </a:xfrm>
        </p:spPr>
        <p:txBody>
          <a:bodyPr/>
          <a:lstStyle>
            <a:lvl1pPr algn="r">
              <a:defRPr/>
            </a:lvl1pPr>
          </a:lstStyle>
          <a:p>
            <a:fld id="{FAEF9944-A4F6-4C59-AEBD-678D6480B8EA}" type="slidenum">
              <a:rPr lang="en-US" smtClean="0"/>
              <a:pPr/>
              <a:t>‹nº›</a:t>
            </a:fld>
            <a:endParaRPr lang="en-US" dirty="0"/>
          </a:p>
        </p:txBody>
      </p:sp>
      <p:sp>
        <p:nvSpPr>
          <p:cNvPr id="4" name="Freeform: Shape 3">
            <a:extLst>
              <a:ext uri="{FF2B5EF4-FFF2-40B4-BE49-F238E27FC236}">
                <a16:creationId xmlns:a16="http://schemas.microsoft.com/office/drawing/2014/main" id="{8CD419D4-EA9D-42D9-BF62-B07F0B7B672B}"/>
              </a:ext>
            </a:extLst>
          </p:cNvPr>
          <p:cNvSpPr/>
          <p:nvPr/>
        </p:nvSpPr>
        <p:spPr>
          <a:xfrm>
            <a:off x="1375409" y="0"/>
            <a:ext cx="2529723" cy="6858000"/>
          </a:xfrm>
          <a:custGeom>
            <a:avLst/>
            <a:gdLst>
              <a:gd name="connsiteX0" fmla="*/ 1258269 w 2529723"/>
              <a:gd name="connsiteY0" fmla="*/ 0 h 6858000"/>
              <a:gd name="connsiteX1" fmla="*/ 1275627 w 2529723"/>
              <a:gd name="connsiteY1" fmla="*/ 0 h 6858000"/>
              <a:gd name="connsiteX2" fmla="*/ 1302560 w 2529723"/>
              <a:gd name="connsiteY2" fmla="*/ 24338 h 6858000"/>
              <a:gd name="connsiteX3" fmla="*/ 2522825 w 2529723"/>
              <a:gd name="connsiteY3" fmla="*/ 3678515 h 6858000"/>
              <a:gd name="connsiteX4" fmla="*/ 557500 w 2529723"/>
              <a:gd name="connsiteY4" fmla="*/ 6451411 h 6858000"/>
              <a:gd name="connsiteX5" fmla="*/ 32482 w 2529723"/>
              <a:gd name="connsiteY5" fmla="*/ 6849373 h 6858000"/>
              <a:gd name="connsiteX6" fmla="*/ 19531 w 2529723"/>
              <a:gd name="connsiteY6" fmla="*/ 6858000 h 6858000"/>
              <a:gd name="connsiteX7" fmla="*/ 0 w 2529723"/>
              <a:gd name="connsiteY7" fmla="*/ 6858000 h 6858000"/>
              <a:gd name="connsiteX8" fmla="*/ 14202 w 2529723"/>
              <a:gd name="connsiteY8" fmla="*/ 6848540 h 6858000"/>
              <a:gd name="connsiteX9" fmla="*/ 539221 w 2529723"/>
              <a:gd name="connsiteY9" fmla="*/ 6450578 h 6858000"/>
              <a:gd name="connsiteX10" fmla="*/ 2504546 w 2529723"/>
              <a:gd name="connsiteY10" fmla="*/ 3677682 h 6858000"/>
              <a:gd name="connsiteX11" fmla="*/ 1284280 w 2529723"/>
              <a:gd name="connsiteY11" fmla="*/ 235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29723" h="6858000">
                <a:moveTo>
                  <a:pt x="1258269" y="0"/>
                </a:moveTo>
                <a:lnTo>
                  <a:pt x="1275627" y="0"/>
                </a:lnTo>
                <a:lnTo>
                  <a:pt x="1302560" y="24338"/>
                </a:lnTo>
                <a:cubicBezTo>
                  <a:pt x="2156831" y="855667"/>
                  <a:pt x="2590622" y="2191755"/>
                  <a:pt x="2522825" y="3678515"/>
                </a:cubicBezTo>
                <a:cubicBezTo>
                  <a:pt x="2459072" y="5076606"/>
                  <a:pt x="1519830" y="5692656"/>
                  <a:pt x="557500" y="6451411"/>
                </a:cubicBezTo>
                <a:cubicBezTo>
                  <a:pt x="382255" y="6589587"/>
                  <a:pt x="208689" y="6724853"/>
                  <a:pt x="32482" y="6849373"/>
                </a:cubicBezTo>
                <a:lnTo>
                  <a:pt x="19531" y="6858000"/>
                </a:lnTo>
                <a:lnTo>
                  <a:pt x="0" y="6858000"/>
                </a:lnTo>
                <a:lnTo>
                  <a:pt x="14202" y="6848540"/>
                </a:lnTo>
                <a:cubicBezTo>
                  <a:pt x="190409" y="6724020"/>
                  <a:pt x="363976" y="6588754"/>
                  <a:pt x="539221" y="6450578"/>
                </a:cubicBezTo>
                <a:cubicBezTo>
                  <a:pt x="1501550" y="5691822"/>
                  <a:pt x="2440792" y="5075773"/>
                  <a:pt x="2504546" y="3677682"/>
                </a:cubicBezTo>
                <a:cubicBezTo>
                  <a:pt x="2572343" y="2190921"/>
                  <a:pt x="2138551" y="854834"/>
                  <a:pt x="1284280" y="2350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5" name="Freeform: Shape 4">
            <a:extLst>
              <a:ext uri="{FF2B5EF4-FFF2-40B4-BE49-F238E27FC236}">
                <a16:creationId xmlns:a16="http://schemas.microsoft.com/office/drawing/2014/main" id="{1C6FEC9B-9608-4181-A9E5-A1B80E72021C}"/>
              </a:ext>
            </a:extLst>
          </p:cNvPr>
          <p:cNvSpPr/>
          <p:nvPr/>
        </p:nvSpPr>
        <p:spPr>
          <a:xfrm>
            <a:off x="1155402" y="0"/>
            <a:ext cx="2536434" cy="6858000"/>
          </a:xfrm>
          <a:custGeom>
            <a:avLst/>
            <a:gdLst>
              <a:gd name="connsiteX0" fmla="*/ 879731 w 2536434"/>
              <a:gd name="connsiteY0" fmla="*/ 0 h 6858000"/>
              <a:gd name="connsiteX1" fmla="*/ 913411 w 2536434"/>
              <a:gd name="connsiteY1" fmla="*/ 0 h 6858000"/>
              <a:gd name="connsiteX2" fmla="*/ 935535 w 2536434"/>
              <a:gd name="connsiteY2" fmla="*/ 14997 h 6858000"/>
              <a:gd name="connsiteX3" fmla="*/ 2536434 w 2536434"/>
              <a:gd name="connsiteY3" fmla="*/ 3621656 h 6858000"/>
              <a:gd name="connsiteX4" fmla="*/ 662084 w 2536434"/>
              <a:gd name="connsiteY4" fmla="*/ 6374814 h 6858000"/>
              <a:gd name="connsiteX5" fmla="*/ 145436 w 2536434"/>
              <a:gd name="connsiteY5" fmla="*/ 6780599 h 6858000"/>
              <a:gd name="connsiteX6" fmla="*/ 33680 w 2536434"/>
              <a:gd name="connsiteY6" fmla="*/ 6858000 h 6858000"/>
              <a:gd name="connsiteX7" fmla="*/ 0 w 2536434"/>
              <a:gd name="connsiteY7" fmla="*/ 6858000 h 6858000"/>
              <a:gd name="connsiteX8" fmla="*/ 111756 w 2536434"/>
              <a:gd name="connsiteY8" fmla="*/ 6780599 h 6858000"/>
              <a:gd name="connsiteX9" fmla="*/ 628404 w 2536434"/>
              <a:gd name="connsiteY9" fmla="*/ 6374814 h 6858000"/>
              <a:gd name="connsiteX10" fmla="*/ 2502754 w 2536434"/>
              <a:gd name="connsiteY10" fmla="*/ 3621656 h 6858000"/>
              <a:gd name="connsiteX11" fmla="*/ 901855 w 2536434"/>
              <a:gd name="connsiteY11" fmla="*/ 149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36434" h="6858000">
                <a:moveTo>
                  <a:pt x="879731" y="0"/>
                </a:moveTo>
                <a:lnTo>
                  <a:pt x="913411" y="0"/>
                </a:lnTo>
                <a:lnTo>
                  <a:pt x="935535" y="14997"/>
                </a:lnTo>
                <a:cubicBezTo>
                  <a:pt x="1962698" y="754641"/>
                  <a:pt x="2536434" y="2093192"/>
                  <a:pt x="2536434" y="3621656"/>
                </a:cubicBezTo>
                <a:cubicBezTo>
                  <a:pt x="2536434" y="4969131"/>
                  <a:pt x="1607709" y="5602839"/>
                  <a:pt x="662084" y="6374814"/>
                </a:cubicBezTo>
                <a:cubicBezTo>
                  <a:pt x="489881" y="6515397"/>
                  <a:pt x="319254" y="6653108"/>
                  <a:pt x="145436" y="6780599"/>
                </a:cubicBezTo>
                <a:lnTo>
                  <a:pt x="33680" y="6858000"/>
                </a:lnTo>
                <a:lnTo>
                  <a:pt x="0" y="6858000"/>
                </a:lnTo>
                <a:lnTo>
                  <a:pt x="111756" y="6780599"/>
                </a:lnTo>
                <a:cubicBezTo>
                  <a:pt x="285574" y="6653108"/>
                  <a:pt x="456201" y="6515397"/>
                  <a:pt x="628404" y="6374814"/>
                </a:cubicBezTo>
                <a:cubicBezTo>
                  <a:pt x="1574029" y="5602839"/>
                  <a:pt x="2502754" y="4969131"/>
                  <a:pt x="2502754" y="3621656"/>
                </a:cubicBezTo>
                <a:cubicBezTo>
                  <a:pt x="2502754" y="2093192"/>
                  <a:pt x="1929018" y="754641"/>
                  <a:pt x="901855" y="1499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6" name="Freeform: Shape 5">
            <a:extLst>
              <a:ext uri="{FF2B5EF4-FFF2-40B4-BE49-F238E27FC236}">
                <a16:creationId xmlns:a16="http://schemas.microsoft.com/office/drawing/2014/main" id="{AB1564ED-F26F-451D-97D6-A6EC3E83FD55}"/>
              </a:ext>
            </a:extLst>
          </p:cNvPr>
          <p:cNvSpPr/>
          <p:nvPr/>
        </p:nvSpPr>
        <p:spPr>
          <a:xfrm>
            <a:off x="924161" y="0"/>
            <a:ext cx="2261351" cy="6858000"/>
          </a:xfrm>
          <a:custGeom>
            <a:avLst/>
            <a:gdLst>
              <a:gd name="connsiteX0" fmla="*/ 879731 w 2521425"/>
              <a:gd name="connsiteY0" fmla="*/ 0 h 6858000"/>
              <a:gd name="connsiteX1" fmla="*/ 898402 w 2521425"/>
              <a:gd name="connsiteY1" fmla="*/ 0 h 6858000"/>
              <a:gd name="connsiteX2" fmla="*/ 920526 w 2521425"/>
              <a:gd name="connsiteY2" fmla="*/ 14997 h 6858000"/>
              <a:gd name="connsiteX3" fmla="*/ 2521425 w 2521425"/>
              <a:gd name="connsiteY3" fmla="*/ 3621656 h 6858000"/>
              <a:gd name="connsiteX4" fmla="*/ 647075 w 2521425"/>
              <a:gd name="connsiteY4" fmla="*/ 6374814 h 6858000"/>
              <a:gd name="connsiteX5" fmla="*/ 130427 w 2521425"/>
              <a:gd name="connsiteY5" fmla="*/ 6780599 h 6858000"/>
              <a:gd name="connsiteX6" fmla="*/ 18671 w 2521425"/>
              <a:gd name="connsiteY6" fmla="*/ 6858000 h 6858000"/>
              <a:gd name="connsiteX7" fmla="*/ 0 w 2521425"/>
              <a:gd name="connsiteY7" fmla="*/ 6858000 h 6858000"/>
              <a:gd name="connsiteX8" fmla="*/ 111756 w 2521425"/>
              <a:gd name="connsiteY8" fmla="*/ 6780599 h 6858000"/>
              <a:gd name="connsiteX9" fmla="*/ 628404 w 2521425"/>
              <a:gd name="connsiteY9" fmla="*/ 6374814 h 6858000"/>
              <a:gd name="connsiteX10" fmla="*/ 2502754 w 2521425"/>
              <a:gd name="connsiteY10" fmla="*/ 3621656 h 6858000"/>
              <a:gd name="connsiteX11" fmla="*/ 901855 w 2521425"/>
              <a:gd name="connsiteY11" fmla="*/ 149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21425" h="6858000">
                <a:moveTo>
                  <a:pt x="879731" y="0"/>
                </a:moveTo>
                <a:lnTo>
                  <a:pt x="898402" y="0"/>
                </a:lnTo>
                <a:lnTo>
                  <a:pt x="920526" y="14997"/>
                </a:lnTo>
                <a:cubicBezTo>
                  <a:pt x="1947689" y="754641"/>
                  <a:pt x="2521425" y="2093192"/>
                  <a:pt x="2521425" y="3621656"/>
                </a:cubicBezTo>
                <a:cubicBezTo>
                  <a:pt x="2521425" y="4969131"/>
                  <a:pt x="1592700" y="5602839"/>
                  <a:pt x="647075" y="6374814"/>
                </a:cubicBezTo>
                <a:cubicBezTo>
                  <a:pt x="474872" y="6515397"/>
                  <a:pt x="304245" y="6653108"/>
                  <a:pt x="130427" y="6780599"/>
                </a:cubicBezTo>
                <a:lnTo>
                  <a:pt x="18671" y="6858000"/>
                </a:lnTo>
                <a:lnTo>
                  <a:pt x="0" y="6858000"/>
                </a:lnTo>
                <a:lnTo>
                  <a:pt x="111756" y="6780599"/>
                </a:lnTo>
                <a:cubicBezTo>
                  <a:pt x="285574" y="6653108"/>
                  <a:pt x="456201" y="6515397"/>
                  <a:pt x="628404" y="6374814"/>
                </a:cubicBezTo>
                <a:cubicBezTo>
                  <a:pt x="1574029" y="5602839"/>
                  <a:pt x="2502754" y="4969131"/>
                  <a:pt x="2502754" y="3621656"/>
                </a:cubicBezTo>
                <a:cubicBezTo>
                  <a:pt x="2502754" y="2093192"/>
                  <a:pt x="1929018" y="754641"/>
                  <a:pt x="901855" y="14997"/>
                </a:cubicBezTo>
                <a:close/>
              </a:path>
            </a:pathLst>
          </a:cu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Tree>
    <p:extLst>
      <p:ext uri="{BB962C8B-B14F-4D97-AF65-F5344CB8AC3E}">
        <p14:creationId xmlns:p14="http://schemas.microsoft.com/office/powerpoint/2010/main" val="13234366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36397E4A-EB6A-4FA6-AA4F-69EA0C70FDC9}"/>
              </a:ext>
            </a:extLst>
          </p:cNvPr>
          <p:cNvSpPr>
            <a:spLocks noGrp="1"/>
          </p:cNvSpPr>
          <p:nvPr>
            <p:ph type="dt" sz="half" idx="10"/>
          </p:nvPr>
        </p:nvSpPr>
        <p:spPr/>
        <p:txBody>
          <a:bodyPr/>
          <a:lstStyle/>
          <a:p>
            <a:fld id="{6F86ED0C-1DA7-41F0-94CF-6218B1FEDFF1}" type="datetime1">
              <a:rPr lang="en-US" smtClean="0"/>
              <a:t>11/6/2022</a:t>
            </a:fld>
            <a:endParaRPr lang="en-US" dirty="0"/>
          </a:p>
        </p:txBody>
      </p:sp>
      <p:sp>
        <p:nvSpPr>
          <p:cNvPr id="8" name="Footer Placeholder 7">
            <a:extLst>
              <a:ext uri="{FF2B5EF4-FFF2-40B4-BE49-F238E27FC236}">
                <a16:creationId xmlns:a16="http://schemas.microsoft.com/office/drawing/2014/main" id="{051A2F5D-7AC4-4F91-965A-7B6A45D6F414}"/>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D26E8B86-CDB8-482F-9D9F-1BFDA3638B3E}"/>
              </a:ext>
            </a:extLst>
          </p:cNvPr>
          <p:cNvSpPr>
            <a:spLocks noGrp="1"/>
          </p:cNvSpPr>
          <p:nvPr>
            <p:ph type="sldNum" sz="quarter" idx="12"/>
          </p:nvPr>
        </p:nvSpPr>
        <p:spPr/>
        <p:txBody>
          <a:bodyPr/>
          <a:lstStyle/>
          <a:p>
            <a:pPr algn="l"/>
            <a:fld id="{FAEF9944-A4F6-4C59-AEBD-678D6480B8EA}" type="slidenum">
              <a:rPr lang="en-US" smtClean="0"/>
              <a:pPr algn="l"/>
              <a:t>‹nº›</a:t>
            </a:fld>
            <a:endParaRPr lang="en-US" dirty="0"/>
          </a:p>
        </p:txBody>
      </p:sp>
    </p:spTree>
    <p:extLst>
      <p:ext uri="{BB962C8B-B14F-4D97-AF65-F5344CB8AC3E}">
        <p14:creationId xmlns:p14="http://schemas.microsoft.com/office/powerpoint/2010/main" val="30103381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77965" y="507037"/>
            <a:ext cx="1571626" cy="533993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933700" y="524373"/>
            <a:ext cx="5959577" cy="532259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9277965" y="6296615"/>
            <a:ext cx="2505996" cy="365125"/>
          </a:xfrm>
        </p:spPr>
        <p:txBody>
          <a:bodyPr/>
          <a:lstStyle/>
          <a:p>
            <a:fld id="{EECF02AB-6034-4B88-BC5A-7C17CB0EF809}" type="datetime1">
              <a:rPr lang="en-US" smtClean="0"/>
              <a:t>11/6/2022</a:t>
            </a:fld>
            <a:endParaRPr lang="en-US" dirty="0"/>
          </a:p>
        </p:txBody>
      </p:sp>
      <p:sp>
        <p:nvSpPr>
          <p:cNvPr id="5" name="Footer Placeholder 4"/>
          <p:cNvSpPr>
            <a:spLocks noGrp="1"/>
          </p:cNvSpPr>
          <p:nvPr>
            <p:ph type="ftr" sz="quarter" idx="11"/>
          </p:nvPr>
        </p:nvSpPr>
        <p:spPr>
          <a:xfrm>
            <a:off x="2933699" y="6296615"/>
            <a:ext cx="5959577" cy="365125"/>
          </a:xfrm>
        </p:spPr>
        <p:txBody>
          <a:bodyPr/>
          <a:lstStyle/>
          <a:p>
            <a:endParaRPr lang="en-US" dirty="0"/>
          </a:p>
        </p:txBody>
      </p:sp>
      <p:sp>
        <p:nvSpPr>
          <p:cNvPr id="6" name="Slide Number Placeholder 5"/>
          <p:cNvSpPr>
            <a:spLocks noGrp="1"/>
          </p:cNvSpPr>
          <p:nvPr>
            <p:ph type="sldNum" sz="quarter" idx="12"/>
          </p:nvPr>
        </p:nvSpPr>
        <p:spPr>
          <a:xfrm rot="5400000">
            <a:off x="8734643" y="2853201"/>
            <a:ext cx="5383267" cy="604269"/>
          </a:xfrm>
        </p:spPr>
        <p:txBody>
          <a:bodyPr/>
          <a:lstStyle>
            <a:lvl1pPr algn="l">
              <a:defRPr/>
            </a:lvl1pPr>
          </a:lstStyle>
          <a:p>
            <a:fld id="{FAEF9944-A4F6-4C59-AEBD-678D6480B8EA}" type="slidenum">
              <a:rPr lang="en-US" smtClean="0"/>
              <a:pPr/>
              <a:t>‹nº›</a:t>
            </a:fld>
            <a:endParaRPr lang="en-US" dirty="0"/>
          </a:p>
        </p:txBody>
      </p:sp>
      <p:cxnSp>
        <p:nvCxnSpPr>
          <p:cNvPr id="7" name="Straight Connector 6" title="Rule Line">
            <a:extLst>
              <a:ext uri="{FF2B5EF4-FFF2-40B4-BE49-F238E27FC236}">
                <a16:creationId xmlns:a16="http://schemas.microsoft.com/office/drawing/2014/main" id="{A1005B08-D2D4-455C-AA62-1200E43E7AF9}"/>
              </a:ext>
            </a:extLst>
          </p:cNvPr>
          <p:cNvCxnSpPr/>
          <p:nvPr/>
        </p:nvCxnSpPr>
        <p:spPr>
          <a:xfrm>
            <a:off x="9111582" y="571502"/>
            <a:ext cx="0" cy="5275467"/>
          </a:xfrm>
          <a:prstGeom prst="line">
            <a:avLst/>
          </a:prstGeom>
          <a:ln w="381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46761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Date Placeholder 9">
            <a:extLst>
              <a:ext uri="{FF2B5EF4-FFF2-40B4-BE49-F238E27FC236}">
                <a16:creationId xmlns:a16="http://schemas.microsoft.com/office/drawing/2014/main" id="{6923EF53-7767-4C94-BEF6-D452927945DA}"/>
              </a:ext>
            </a:extLst>
          </p:cNvPr>
          <p:cNvSpPr>
            <a:spLocks noGrp="1"/>
          </p:cNvSpPr>
          <p:nvPr>
            <p:ph type="dt" sz="half" idx="10"/>
          </p:nvPr>
        </p:nvSpPr>
        <p:spPr/>
        <p:txBody>
          <a:bodyPr/>
          <a:lstStyle/>
          <a:p>
            <a:fld id="{22F3E5F3-28EE-488F-BD53-B744C06C3DEC}" type="datetime1">
              <a:rPr lang="en-US" smtClean="0"/>
              <a:t>11/6/2022</a:t>
            </a:fld>
            <a:endParaRPr lang="en-US" dirty="0"/>
          </a:p>
        </p:txBody>
      </p:sp>
      <p:sp>
        <p:nvSpPr>
          <p:cNvPr id="11" name="Footer Placeholder 10">
            <a:extLst>
              <a:ext uri="{FF2B5EF4-FFF2-40B4-BE49-F238E27FC236}">
                <a16:creationId xmlns:a16="http://schemas.microsoft.com/office/drawing/2014/main" id="{ACF12700-F905-4CFA-970C-C81E05A64D5B}"/>
              </a:ext>
            </a:extLst>
          </p:cNvPr>
          <p:cNvSpPr>
            <a:spLocks noGrp="1"/>
          </p:cNvSpPr>
          <p:nvPr>
            <p:ph type="ftr" sz="quarter" idx="11"/>
          </p:nvPr>
        </p:nvSpPr>
        <p:spPr/>
        <p:txBody>
          <a:bodyPr/>
          <a:lstStyle/>
          <a:p>
            <a:endParaRPr lang="en-US" dirty="0"/>
          </a:p>
        </p:txBody>
      </p:sp>
      <p:sp>
        <p:nvSpPr>
          <p:cNvPr id="12" name="Slide Number Placeholder 11">
            <a:extLst>
              <a:ext uri="{FF2B5EF4-FFF2-40B4-BE49-F238E27FC236}">
                <a16:creationId xmlns:a16="http://schemas.microsoft.com/office/drawing/2014/main" id="{DA1B1EE2-BCA3-432B-A32D-B04C7F1DD93F}"/>
              </a:ext>
            </a:extLst>
          </p:cNvPr>
          <p:cNvSpPr>
            <a:spLocks noGrp="1"/>
          </p:cNvSpPr>
          <p:nvPr>
            <p:ph type="sldNum" sz="quarter" idx="12"/>
          </p:nvPr>
        </p:nvSpPr>
        <p:spPr/>
        <p:txBody>
          <a:bodyPr/>
          <a:lstStyle/>
          <a:p>
            <a:pPr algn="l"/>
            <a:fld id="{FAEF9944-A4F6-4C59-AEBD-678D6480B8EA}" type="slidenum">
              <a:rPr lang="en-US" smtClean="0"/>
              <a:pPr algn="l"/>
              <a:t>‹nº›</a:t>
            </a:fld>
            <a:endParaRPr lang="en-US" dirty="0"/>
          </a:p>
        </p:txBody>
      </p:sp>
    </p:spTree>
    <p:extLst>
      <p:ext uri="{BB962C8B-B14F-4D97-AF65-F5344CB8AC3E}">
        <p14:creationId xmlns:p14="http://schemas.microsoft.com/office/powerpoint/2010/main" val="15226350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B84A89F5-6982-40AE-8108-88B93E85C8FF}"/>
              </a:ext>
            </a:extLst>
          </p:cNvPr>
          <p:cNvGrpSpPr/>
          <p:nvPr/>
        </p:nvGrpSpPr>
        <p:grpSpPr>
          <a:xfrm>
            <a:off x="3124577" y="0"/>
            <a:ext cx="4389519" cy="2916937"/>
            <a:chOff x="3124577" y="0"/>
            <a:chExt cx="4389519" cy="2916937"/>
          </a:xfrm>
        </p:grpSpPr>
        <p:sp>
          <p:nvSpPr>
            <p:cNvPr id="49" name="Freeform: Shape 48">
              <a:extLst>
                <a:ext uri="{FF2B5EF4-FFF2-40B4-BE49-F238E27FC236}">
                  <a16:creationId xmlns:a16="http://schemas.microsoft.com/office/drawing/2014/main" id="{B80BED93-E30B-4492-A268-84C33CA4F067}"/>
                </a:ext>
              </a:extLst>
            </p:cNvPr>
            <p:cNvSpPr/>
            <p:nvPr/>
          </p:nvSpPr>
          <p:spPr>
            <a:xfrm>
              <a:off x="3320637" y="0"/>
              <a:ext cx="4013331" cy="2742133"/>
            </a:xfrm>
            <a:custGeom>
              <a:avLst/>
              <a:gdLst>
                <a:gd name="connsiteX0" fmla="*/ 294151 w 4013331"/>
                <a:gd name="connsiteY0" fmla="*/ 0 h 2742133"/>
                <a:gd name="connsiteX1" fmla="*/ 3844057 w 4013331"/>
                <a:gd name="connsiteY1" fmla="*/ 0 h 2742133"/>
                <a:gd name="connsiteX2" fmla="*/ 3892490 w 4013331"/>
                <a:gd name="connsiteY2" fmla="*/ 131440 h 2742133"/>
                <a:gd name="connsiteX3" fmla="*/ 4013331 w 4013331"/>
                <a:gd name="connsiteY3" fmla="*/ 941251 h 2742133"/>
                <a:gd name="connsiteX4" fmla="*/ 3804827 w 4013331"/>
                <a:gd name="connsiteY4" fmla="*/ 1540292 h 2742133"/>
                <a:gd name="connsiteX5" fmla="*/ 3187498 w 4013331"/>
                <a:gd name="connsiteY5" fmla="*/ 2098087 h 2742133"/>
                <a:gd name="connsiteX6" fmla="*/ 3051769 w 4013331"/>
                <a:gd name="connsiteY6" fmla="*/ 2204787 h 2742133"/>
                <a:gd name="connsiteX7" fmla="*/ 1936476 w 4013331"/>
                <a:gd name="connsiteY7" fmla="*/ 2742133 h 2742133"/>
                <a:gd name="connsiteX8" fmla="*/ 467303 w 4013331"/>
                <a:gd name="connsiteY8" fmla="*/ 1868695 h 2742133"/>
                <a:gd name="connsiteX9" fmla="*/ 310732 w 4013331"/>
                <a:gd name="connsiteY9" fmla="*/ 1645244 h 2742133"/>
                <a:gd name="connsiteX10" fmla="*/ 0 w 4013331"/>
                <a:gd name="connsiteY10" fmla="*/ 941251 h 2742133"/>
                <a:gd name="connsiteX11" fmla="*/ 187749 w 4013331"/>
                <a:gd name="connsiteY11" fmla="*/ 183076 h 2742133"/>
                <a:gd name="connsiteX12" fmla="*/ 288888 w 4013331"/>
                <a:gd name="connsiteY12" fmla="*/ 7329 h 2742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013331" h="2742133">
                  <a:moveTo>
                    <a:pt x="294151" y="0"/>
                  </a:moveTo>
                  <a:lnTo>
                    <a:pt x="3844057" y="0"/>
                  </a:lnTo>
                  <a:lnTo>
                    <a:pt x="3892490" y="131440"/>
                  </a:lnTo>
                  <a:cubicBezTo>
                    <a:pt x="3971777" y="378867"/>
                    <a:pt x="4013331" y="652783"/>
                    <a:pt x="4013331" y="941251"/>
                  </a:cubicBezTo>
                  <a:cubicBezTo>
                    <a:pt x="4013331" y="1171430"/>
                    <a:pt x="3948997" y="1356167"/>
                    <a:pt x="3804827" y="1540292"/>
                  </a:cubicBezTo>
                  <a:cubicBezTo>
                    <a:pt x="3654026" y="1732895"/>
                    <a:pt x="3427436" y="1910292"/>
                    <a:pt x="3187498" y="2098087"/>
                  </a:cubicBezTo>
                  <a:cubicBezTo>
                    <a:pt x="3143231" y="2132693"/>
                    <a:pt x="3097499" y="2168522"/>
                    <a:pt x="3051769" y="2204787"/>
                  </a:cubicBezTo>
                  <a:cubicBezTo>
                    <a:pt x="2642425" y="2529345"/>
                    <a:pt x="2343664" y="2742133"/>
                    <a:pt x="1936476" y="2742133"/>
                  </a:cubicBezTo>
                  <a:cubicBezTo>
                    <a:pt x="1316045" y="2742133"/>
                    <a:pt x="876647" y="2480932"/>
                    <a:pt x="467303" y="1868695"/>
                  </a:cubicBezTo>
                  <a:cubicBezTo>
                    <a:pt x="413736" y="1788559"/>
                    <a:pt x="361372" y="1715679"/>
                    <a:pt x="310732" y="1645244"/>
                  </a:cubicBezTo>
                  <a:cubicBezTo>
                    <a:pt x="100850" y="1353195"/>
                    <a:pt x="0" y="1201315"/>
                    <a:pt x="0" y="941251"/>
                  </a:cubicBezTo>
                  <a:cubicBezTo>
                    <a:pt x="0" y="683021"/>
                    <a:pt x="63214" y="427935"/>
                    <a:pt x="187749" y="183076"/>
                  </a:cubicBezTo>
                  <a:cubicBezTo>
                    <a:pt x="218215" y="123194"/>
                    <a:pt x="251953" y="64578"/>
                    <a:pt x="288888" y="7329"/>
                  </a:cubicBez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p:nvSpPr>
            <p:cNvPr id="50" name="Freeform: Shape 49">
              <a:extLst>
                <a:ext uri="{FF2B5EF4-FFF2-40B4-BE49-F238E27FC236}">
                  <a16:creationId xmlns:a16="http://schemas.microsoft.com/office/drawing/2014/main" id="{965F60C1-CD8B-4326-9B24-3D197CF382A6}"/>
                </a:ext>
              </a:extLst>
            </p:cNvPr>
            <p:cNvSpPr/>
            <p:nvPr/>
          </p:nvSpPr>
          <p:spPr>
            <a:xfrm>
              <a:off x="3566319" y="0"/>
              <a:ext cx="3401415" cy="2440484"/>
            </a:xfrm>
            <a:custGeom>
              <a:avLst/>
              <a:gdLst>
                <a:gd name="connsiteX0" fmla="*/ 332917 w 3401415"/>
                <a:gd name="connsiteY0" fmla="*/ 0 h 2440484"/>
                <a:gd name="connsiteX1" fmla="*/ 3207137 w 3401415"/>
                <a:gd name="connsiteY1" fmla="*/ 0 h 2440484"/>
                <a:gd name="connsiteX2" fmla="*/ 3242654 w 3401415"/>
                <a:gd name="connsiteY2" fmla="*/ 74937 h 2440484"/>
                <a:gd name="connsiteX3" fmla="*/ 3401415 w 3401415"/>
                <a:gd name="connsiteY3" fmla="*/ 914184 h 2440484"/>
                <a:gd name="connsiteX4" fmla="*/ 3224702 w 3401415"/>
                <a:gd name="connsiteY4" fmla="*/ 1421888 h 2440484"/>
                <a:gd name="connsiteX5" fmla="*/ 2701498 w 3401415"/>
                <a:gd name="connsiteY5" fmla="*/ 1894635 h 2440484"/>
                <a:gd name="connsiteX6" fmla="*/ 2586463 w 3401415"/>
                <a:gd name="connsiteY6" fmla="*/ 1985068 h 2440484"/>
                <a:gd name="connsiteX7" fmla="*/ 1641219 w 3401415"/>
                <a:gd name="connsiteY7" fmla="*/ 2440484 h 2440484"/>
                <a:gd name="connsiteX8" fmla="*/ 396053 w 3401415"/>
                <a:gd name="connsiteY8" fmla="*/ 1700219 h 2440484"/>
                <a:gd name="connsiteX9" fmla="*/ 263354 w 3401415"/>
                <a:gd name="connsiteY9" fmla="*/ 1510839 h 2440484"/>
                <a:gd name="connsiteX10" fmla="*/ 0 w 3401415"/>
                <a:gd name="connsiteY10" fmla="*/ 914184 h 2440484"/>
                <a:gd name="connsiteX11" fmla="*/ 159122 w 3401415"/>
                <a:gd name="connsiteY11" fmla="*/ 271610 h 2440484"/>
                <a:gd name="connsiteX12" fmla="*/ 244841 w 3401415"/>
                <a:gd name="connsiteY12" fmla="*/ 122658 h 2440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01415" h="2440484">
                  <a:moveTo>
                    <a:pt x="332917" y="0"/>
                  </a:moveTo>
                  <a:lnTo>
                    <a:pt x="3207137" y="0"/>
                  </a:lnTo>
                  <a:lnTo>
                    <a:pt x="3242654" y="74937"/>
                  </a:lnTo>
                  <a:cubicBezTo>
                    <a:pt x="3346386" y="322243"/>
                    <a:pt x="3401415" y="608579"/>
                    <a:pt x="3401415" y="914184"/>
                  </a:cubicBezTo>
                  <a:cubicBezTo>
                    <a:pt x="3401415" y="1109268"/>
                    <a:pt x="3346890" y="1265837"/>
                    <a:pt x="3224702" y="1421888"/>
                  </a:cubicBezTo>
                  <a:cubicBezTo>
                    <a:pt x="3096894" y="1585125"/>
                    <a:pt x="2904852" y="1735475"/>
                    <a:pt x="2701498" y="1894635"/>
                  </a:cubicBezTo>
                  <a:cubicBezTo>
                    <a:pt x="2663980" y="1923966"/>
                    <a:pt x="2625221" y="1954332"/>
                    <a:pt x="2586463" y="1985068"/>
                  </a:cubicBezTo>
                  <a:cubicBezTo>
                    <a:pt x="2239532" y="2260140"/>
                    <a:pt x="1986324" y="2440484"/>
                    <a:pt x="1641219" y="2440484"/>
                  </a:cubicBezTo>
                  <a:cubicBezTo>
                    <a:pt x="1115386" y="2440484"/>
                    <a:pt x="742984" y="2219109"/>
                    <a:pt x="396053" y="1700219"/>
                  </a:cubicBezTo>
                  <a:cubicBezTo>
                    <a:pt x="350653" y="1632303"/>
                    <a:pt x="306273" y="1570535"/>
                    <a:pt x="263354" y="1510839"/>
                  </a:cubicBezTo>
                  <a:cubicBezTo>
                    <a:pt x="85473" y="1263318"/>
                    <a:pt x="0" y="1134597"/>
                    <a:pt x="0" y="914184"/>
                  </a:cubicBezTo>
                  <a:cubicBezTo>
                    <a:pt x="0" y="695327"/>
                    <a:pt x="53576" y="479135"/>
                    <a:pt x="159122" y="271610"/>
                  </a:cubicBezTo>
                  <a:cubicBezTo>
                    <a:pt x="184943" y="220858"/>
                    <a:pt x="213538" y="171179"/>
                    <a:pt x="244841" y="122658"/>
                  </a:cubicBezTo>
                  <a:close/>
                </a:path>
              </a:pathLst>
            </a:custGeom>
            <a:noFill/>
            <a:ln w="15875">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p:nvSpPr>
            <p:cNvPr id="51" name="Freeform: Shape 50">
              <a:extLst>
                <a:ext uri="{FF2B5EF4-FFF2-40B4-BE49-F238E27FC236}">
                  <a16:creationId xmlns:a16="http://schemas.microsoft.com/office/drawing/2014/main" id="{69511D06-104E-440E-8049-4CDCE4B87E96}"/>
                </a:ext>
              </a:extLst>
            </p:cNvPr>
            <p:cNvSpPr/>
            <p:nvPr/>
          </p:nvSpPr>
          <p:spPr>
            <a:xfrm>
              <a:off x="3232490" y="0"/>
              <a:ext cx="4164597" cy="2817185"/>
            </a:xfrm>
            <a:custGeom>
              <a:avLst/>
              <a:gdLst>
                <a:gd name="connsiteX0" fmla="*/ 237339 w 4130517"/>
                <a:gd name="connsiteY0" fmla="*/ 0 h 2806419"/>
                <a:gd name="connsiteX1" fmla="*/ 3997489 w 4130517"/>
                <a:gd name="connsiteY1" fmla="*/ 0 h 2806419"/>
                <a:gd name="connsiteX2" fmla="*/ 4006148 w 4130517"/>
                <a:gd name="connsiteY2" fmla="*/ 24333 h 2806419"/>
                <a:gd name="connsiteX3" fmla="*/ 4130517 w 4130517"/>
                <a:gd name="connsiteY3" fmla="*/ 887307 h 2806419"/>
                <a:gd name="connsiteX4" fmla="*/ 3915925 w 4130517"/>
                <a:gd name="connsiteY4" fmla="*/ 1525677 h 2806419"/>
                <a:gd name="connsiteX5" fmla="*/ 3280571 w 4130517"/>
                <a:gd name="connsiteY5" fmla="*/ 2120090 h 2806419"/>
                <a:gd name="connsiteX6" fmla="*/ 3140878 w 4130517"/>
                <a:gd name="connsiteY6" fmla="*/ 2233796 h 2806419"/>
                <a:gd name="connsiteX7" fmla="*/ 1993019 w 4130517"/>
                <a:gd name="connsiteY7" fmla="*/ 2806419 h 2806419"/>
                <a:gd name="connsiteX8" fmla="*/ 480948 w 4130517"/>
                <a:gd name="connsiteY8" fmla="*/ 1875638 h 2806419"/>
                <a:gd name="connsiteX9" fmla="*/ 319805 w 4130517"/>
                <a:gd name="connsiteY9" fmla="*/ 1637519 h 2806419"/>
                <a:gd name="connsiteX10" fmla="*/ 0 w 4130517"/>
                <a:gd name="connsiteY10" fmla="*/ 887307 h 2806419"/>
                <a:gd name="connsiteX11" fmla="*/ 193231 w 4130517"/>
                <a:gd name="connsiteY11" fmla="*/ 79360 h 2806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130517" h="2806419">
                  <a:moveTo>
                    <a:pt x="237339" y="0"/>
                  </a:moveTo>
                  <a:lnTo>
                    <a:pt x="3997489" y="0"/>
                  </a:lnTo>
                  <a:lnTo>
                    <a:pt x="4006148" y="24333"/>
                  </a:lnTo>
                  <a:cubicBezTo>
                    <a:pt x="4087750" y="288004"/>
                    <a:pt x="4130517" y="579903"/>
                    <a:pt x="4130517" y="887307"/>
                  </a:cubicBezTo>
                  <a:cubicBezTo>
                    <a:pt x="4130517" y="1132599"/>
                    <a:pt x="4064304" y="1329464"/>
                    <a:pt x="3915925" y="1525677"/>
                  </a:cubicBezTo>
                  <a:cubicBezTo>
                    <a:pt x="3760721" y="1730924"/>
                    <a:pt x="3527514" y="1919967"/>
                    <a:pt x="3280571" y="2120090"/>
                  </a:cubicBezTo>
                  <a:cubicBezTo>
                    <a:pt x="3235011" y="2156968"/>
                    <a:pt x="3187944" y="2195151"/>
                    <a:pt x="3140878" y="2233796"/>
                  </a:cubicBezTo>
                  <a:cubicBezTo>
                    <a:pt x="2719582" y="2579662"/>
                    <a:pt x="2412097" y="2806419"/>
                    <a:pt x="1993019" y="2806419"/>
                  </a:cubicBezTo>
                  <a:cubicBezTo>
                    <a:pt x="1354472" y="2806419"/>
                    <a:pt x="902244" y="2528070"/>
                    <a:pt x="480948" y="1875638"/>
                  </a:cubicBezTo>
                  <a:cubicBezTo>
                    <a:pt x="425816" y="1790244"/>
                    <a:pt x="371924" y="1712578"/>
                    <a:pt x="319805" y="1637519"/>
                  </a:cubicBezTo>
                  <a:cubicBezTo>
                    <a:pt x="103795" y="1326296"/>
                    <a:pt x="0" y="1164446"/>
                    <a:pt x="0" y="887307"/>
                  </a:cubicBezTo>
                  <a:cubicBezTo>
                    <a:pt x="0" y="612125"/>
                    <a:pt x="65060" y="340293"/>
                    <a:pt x="193231" y="79360"/>
                  </a:cubicBezTo>
                  <a:close/>
                </a:path>
              </a:pathLst>
            </a:custGeom>
            <a:no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p:nvSpPr>
            <p:cNvPr id="52" name="Freeform: Shape 51">
              <a:extLst>
                <a:ext uri="{FF2B5EF4-FFF2-40B4-BE49-F238E27FC236}">
                  <a16:creationId xmlns:a16="http://schemas.microsoft.com/office/drawing/2014/main" id="{164F6B39-7B0A-4839-9F52-1FFA2044F248}"/>
                </a:ext>
              </a:extLst>
            </p:cNvPr>
            <p:cNvSpPr/>
            <p:nvPr/>
          </p:nvSpPr>
          <p:spPr>
            <a:xfrm>
              <a:off x="3124577" y="0"/>
              <a:ext cx="4389519" cy="2916937"/>
            </a:xfrm>
            <a:custGeom>
              <a:avLst/>
              <a:gdLst>
                <a:gd name="connsiteX0" fmla="*/ 208215 w 4389519"/>
                <a:gd name="connsiteY0" fmla="*/ 0 h 2916937"/>
                <a:gd name="connsiteX1" fmla="*/ 4284014 w 4389519"/>
                <a:gd name="connsiteY1" fmla="*/ 0 h 2916937"/>
                <a:gd name="connsiteX2" fmla="*/ 4335794 w 4389519"/>
                <a:gd name="connsiteY2" fmla="*/ 207911 h 2916937"/>
                <a:gd name="connsiteX3" fmla="*/ 4376420 w 4389519"/>
                <a:gd name="connsiteY3" fmla="*/ 1078865 h 2916937"/>
                <a:gd name="connsiteX4" fmla="*/ 4090147 w 4389519"/>
                <a:gd name="connsiteY4" fmla="*/ 1734728 h 2916937"/>
                <a:gd name="connsiteX5" fmla="*/ 3362552 w 4389519"/>
                <a:gd name="connsiteY5" fmla="*/ 2305097 h 2916937"/>
                <a:gd name="connsiteX6" fmla="*/ 3204152 w 4389519"/>
                <a:gd name="connsiteY6" fmla="*/ 2412521 h 2916937"/>
                <a:gd name="connsiteX7" fmla="*/ 1936072 w 4389519"/>
                <a:gd name="connsiteY7" fmla="*/ 2912360 h 2916937"/>
                <a:gd name="connsiteX8" fmla="*/ 421690 w 4389519"/>
                <a:gd name="connsiteY8" fmla="*/ 1787063 h 2916937"/>
                <a:gd name="connsiteX9" fmla="*/ 273167 w 4389519"/>
                <a:gd name="connsiteY9" fmla="*/ 1520080 h 2916937"/>
                <a:gd name="connsiteX10" fmla="*/ 4118 w 4389519"/>
                <a:gd name="connsiteY10" fmla="*/ 696338 h 2916937"/>
                <a:gd name="connsiteX11" fmla="*/ 175984 w 4389519"/>
                <a:gd name="connsiteY11" fmla="*/ 60381 h 29169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89519" h="2916937">
                  <a:moveTo>
                    <a:pt x="208215" y="0"/>
                  </a:moveTo>
                  <a:lnTo>
                    <a:pt x="4284014" y="0"/>
                  </a:lnTo>
                  <a:lnTo>
                    <a:pt x="4335794" y="207911"/>
                  </a:lnTo>
                  <a:cubicBezTo>
                    <a:pt x="4388748" y="479686"/>
                    <a:pt x="4403109" y="773803"/>
                    <a:pt x="4376420" y="1078865"/>
                  </a:cubicBezTo>
                  <a:cubicBezTo>
                    <a:pt x="4353703" y="1338514"/>
                    <a:pt x="4265383" y="1540772"/>
                    <a:pt x="4090147" y="1734728"/>
                  </a:cubicBezTo>
                  <a:cubicBezTo>
                    <a:pt x="3906850" y="1937616"/>
                    <a:pt x="3642485" y="2116128"/>
                    <a:pt x="3362552" y="2305097"/>
                  </a:cubicBezTo>
                  <a:cubicBezTo>
                    <a:pt x="3310910" y="2339914"/>
                    <a:pt x="3257553" y="2375972"/>
                    <a:pt x="3204152" y="2412521"/>
                  </a:cubicBezTo>
                  <a:cubicBezTo>
                    <a:pt x="2726165" y="2739616"/>
                    <a:pt x="2379682" y="2951171"/>
                    <a:pt x="1936072" y="2912360"/>
                  </a:cubicBezTo>
                  <a:cubicBezTo>
                    <a:pt x="1260148" y="2853224"/>
                    <a:pt x="807225" y="2516700"/>
                    <a:pt x="421690" y="1787063"/>
                  </a:cubicBezTo>
                  <a:cubicBezTo>
                    <a:pt x="371240" y="1691563"/>
                    <a:pt x="321385" y="1604361"/>
                    <a:pt x="273167" y="1520080"/>
                  </a:cubicBezTo>
                  <a:cubicBezTo>
                    <a:pt x="73334" y="1170636"/>
                    <a:pt x="-21548" y="989700"/>
                    <a:pt x="4118" y="696338"/>
                  </a:cubicBezTo>
                  <a:cubicBezTo>
                    <a:pt x="23232" y="477870"/>
                    <a:pt x="80908" y="264786"/>
                    <a:pt x="175984" y="60381"/>
                  </a:cubicBezTo>
                  <a:close/>
                </a:path>
              </a:pathLst>
            </a:custGeom>
            <a:no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grpSp>
      <p:grpSp>
        <p:nvGrpSpPr>
          <p:cNvPr id="8" name="Group 7">
            <a:extLst>
              <a:ext uri="{FF2B5EF4-FFF2-40B4-BE49-F238E27FC236}">
                <a16:creationId xmlns:a16="http://schemas.microsoft.com/office/drawing/2014/main" id="{03099122-D80B-4389-A1CF-52C635217F4B}"/>
              </a:ext>
            </a:extLst>
          </p:cNvPr>
          <p:cNvGrpSpPr/>
          <p:nvPr/>
        </p:nvGrpSpPr>
        <p:grpSpPr>
          <a:xfrm>
            <a:off x="8122942" y="0"/>
            <a:ext cx="4069058" cy="3547008"/>
            <a:chOff x="8122942" y="0"/>
            <a:chExt cx="4069058" cy="3547008"/>
          </a:xfrm>
        </p:grpSpPr>
        <p:sp>
          <p:nvSpPr>
            <p:cNvPr id="54" name="Freeform: Shape 53">
              <a:extLst>
                <a:ext uri="{FF2B5EF4-FFF2-40B4-BE49-F238E27FC236}">
                  <a16:creationId xmlns:a16="http://schemas.microsoft.com/office/drawing/2014/main" id="{CA535D59-CDAA-4AA9-84AC-A6142E857FE2}"/>
                </a:ext>
              </a:extLst>
            </p:cNvPr>
            <p:cNvSpPr/>
            <p:nvPr/>
          </p:nvSpPr>
          <p:spPr>
            <a:xfrm>
              <a:off x="8122942" y="0"/>
              <a:ext cx="4069058" cy="3547008"/>
            </a:xfrm>
            <a:custGeom>
              <a:avLst/>
              <a:gdLst>
                <a:gd name="connsiteX0" fmla="*/ 305212 w 4069058"/>
                <a:gd name="connsiteY0" fmla="*/ 0 h 3547008"/>
                <a:gd name="connsiteX1" fmla="*/ 4069058 w 4069058"/>
                <a:gd name="connsiteY1" fmla="*/ 0 h 3547008"/>
                <a:gd name="connsiteX2" fmla="*/ 4069058 w 4069058"/>
                <a:gd name="connsiteY2" fmla="*/ 2865785 h 3547008"/>
                <a:gd name="connsiteX3" fmla="*/ 3996814 w 4069058"/>
                <a:gd name="connsiteY3" fmla="*/ 2947457 h 3547008"/>
                <a:gd name="connsiteX4" fmla="*/ 2732780 w 4069058"/>
                <a:gd name="connsiteY4" fmla="*/ 3541640 h 3547008"/>
                <a:gd name="connsiteX5" fmla="*/ 1317550 w 4069058"/>
                <a:gd name="connsiteY5" fmla="*/ 3015110 h 3547008"/>
                <a:gd name="connsiteX6" fmla="*/ 1140977 w 4069058"/>
                <a:gd name="connsiteY6" fmla="*/ 2901419 h 3547008"/>
                <a:gd name="connsiteX7" fmla="*/ 330269 w 4069058"/>
                <a:gd name="connsiteY7" fmla="*/ 2297252 h 3547008"/>
                <a:gd name="connsiteX8" fmla="*/ 13299 w 4069058"/>
                <a:gd name="connsiteY8" fmla="*/ 1599966 h 3547008"/>
                <a:gd name="connsiteX9" fmla="*/ 217457 w 4069058"/>
                <a:gd name="connsiteY9" fmla="*/ 178659 h 3547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69058" h="3547008">
                  <a:moveTo>
                    <a:pt x="305212" y="0"/>
                  </a:moveTo>
                  <a:lnTo>
                    <a:pt x="4069058" y="0"/>
                  </a:lnTo>
                  <a:lnTo>
                    <a:pt x="4069058" y="2865785"/>
                  </a:lnTo>
                  <a:lnTo>
                    <a:pt x="3996814" y="2947457"/>
                  </a:lnTo>
                  <a:cubicBezTo>
                    <a:pt x="3654887" y="3311545"/>
                    <a:pt x="3252443" y="3496175"/>
                    <a:pt x="2732780" y="3541640"/>
                  </a:cubicBezTo>
                  <a:cubicBezTo>
                    <a:pt x="2236701" y="3585041"/>
                    <a:pt x="1850359" y="3361306"/>
                    <a:pt x="1317550" y="3015110"/>
                  </a:cubicBezTo>
                  <a:cubicBezTo>
                    <a:pt x="1258026" y="2976425"/>
                    <a:pt x="1198546" y="2938265"/>
                    <a:pt x="1140977" y="2901419"/>
                  </a:cubicBezTo>
                  <a:cubicBezTo>
                    <a:pt x="828927" y="2701433"/>
                    <a:pt x="534230" y="2512513"/>
                    <a:pt x="330269" y="2297252"/>
                  </a:cubicBezTo>
                  <a:cubicBezTo>
                    <a:pt x="135278" y="2091465"/>
                    <a:pt x="37487" y="1876435"/>
                    <a:pt x="13299" y="1599966"/>
                  </a:cubicBezTo>
                  <a:cubicBezTo>
                    <a:pt x="-32170" y="1080250"/>
                    <a:pt x="39709" y="589889"/>
                    <a:pt x="217457" y="178659"/>
                  </a:cubicBezTo>
                  <a:close/>
                </a:path>
              </a:pathLst>
            </a:custGeom>
            <a:no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p:nvSpPr>
            <p:cNvPr id="55" name="Freeform: Shape 54">
              <a:extLst>
                <a:ext uri="{FF2B5EF4-FFF2-40B4-BE49-F238E27FC236}">
                  <a16:creationId xmlns:a16="http://schemas.microsoft.com/office/drawing/2014/main" id="{CD6948CC-6D51-4092-887C-B0664DC102C7}"/>
                </a:ext>
              </a:extLst>
            </p:cNvPr>
            <p:cNvSpPr/>
            <p:nvPr/>
          </p:nvSpPr>
          <p:spPr>
            <a:xfrm flipH="1">
              <a:off x="8319994" y="0"/>
              <a:ext cx="3872006" cy="3321595"/>
            </a:xfrm>
            <a:custGeom>
              <a:avLst/>
              <a:gdLst>
                <a:gd name="connsiteX0" fmla="*/ 3466434 w 3872006"/>
                <a:gd name="connsiteY0" fmla="*/ 0 h 3321595"/>
                <a:gd name="connsiteX1" fmla="*/ 65800 w 3872006"/>
                <a:gd name="connsiteY1" fmla="*/ 0 h 3321595"/>
                <a:gd name="connsiteX2" fmla="*/ 0 w 3872006"/>
                <a:gd name="connsiteY2" fmla="*/ 59511 h 3321595"/>
                <a:gd name="connsiteX3" fmla="*/ 0 w 3872006"/>
                <a:gd name="connsiteY3" fmla="*/ 2518435 h 3321595"/>
                <a:gd name="connsiteX4" fmla="*/ 80122 w 3872006"/>
                <a:gd name="connsiteY4" fmla="*/ 2618704 h 3321595"/>
                <a:gd name="connsiteX5" fmla="*/ 1549501 w 3872006"/>
                <a:gd name="connsiteY5" fmla="*/ 3321595 h 3321595"/>
                <a:gd name="connsiteX6" fmla="*/ 2796711 w 3872006"/>
                <a:gd name="connsiteY6" fmla="*/ 2749441 h 3321595"/>
                <a:gd name="connsiteX7" fmla="*/ 2948494 w 3872006"/>
                <a:gd name="connsiteY7" fmla="*/ 2635829 h 3321595"/>
                <a:gd name="connsiteX8" fmla="*/ 3638840 w 3872006"/>
                <a:gd name="connsiteY8" fmla="*/ 2041901 h 3321595"/>
                <a:gd name="connsiteX9" fmla="*/ 3872006 w 3872006"/>
                <a:gd name="connsiteY9" fmla="*/ 1404055 h 3321595"/>
                <a:gd name="connsiteX10" fmla="*/ 3467973 w 3872006"/>
                <a:gd name="connsiteY10" fmla="*/ 1974 h 3321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872006" h="3321595">
                  <a:moveTo>
                    <a:pt x="3466434" y="0"/>
                  </a:moveTo>
                  <a:lnTo>
                    <a:pt x="65800" y="0"/>
                  </a:lnTo>
                  <a:lnTo>
                    <a:pt x="0" y="59511"/>
                  </a:lnTo>
                  <a:lnTo>
                    <a:pt x="0" y="2518435"/>
                  </a:lnTo>
                  <a:lnTo>
                    <a:pt x="80122" y="2618704"/>
                  </a:lnTo>
                  <a:cubicBezTo>
                    <a:pt x="490323" y="3108658"/>
                    <a:pt x="942414" y="3321595"/>
                    <a:pt x="1549501" y="3321595"/>
                  </a:cubicBezTo>
                  <a:cubicBezTo>
                    <a:pt x="2004852" y="3321595"/>
                    <a:pt x="2338950" y="3095023"/>
                    <a:pt x="2796711" y="2749441"/>
                  </a:cubicBezTo>
                  <a:cubicBezTo>
                    <a:pt x="2847850" y="2710827"/>
                    <a:pt x="2898991" y="2672676"/>
                    <a:pt x="2948494" y="2635829"/>
                  </a:cubicBezTo>
                  <a:cubicBezTo>
                    <a:pt x="3216812" y="2435869"/>
                    <a:pt x="3470203" y="2246981"/>
                    <a:pt x="3638840" y="2041901"/>
                  </a:cubicBezTo>
                  <a:cubicBezTo>
                    <a:pt x="3800062" y="1845849"/>
                    <a:pt x="3872006" y="1649145"/>
                    <a:pt x="3872006" y="1404055"/>
                  </a:cubicBezTo>
                  <a:cubicBezTo>
                    <a:pt x="3872006" y="866538"/>
                    <a:pt x="3729694" y="376466"/>
                    <a:pt x="3467973" y="1974"/>
                  </a:cubicBez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6" name="Freeform: Shape 55">
              <a:extLst>
                <a:ext uri="{FF2B5EF4-FFF2-40B4-BE49-F238E27FC236}">
                  <a16:creationId xmlns:a16="http://schemas.microsoft.com/office/drawing/2014/main" id="{F5F9FD94-99CC-42AD-8E66-CF99E8FD5A94}"/>
                </a:ext>
              </a:extLst>
            </p:cNvPr>
            <p:cNvSpPr/>
            <p:nvPr/>
          </p:nvSpPr>
          <p:spPr>
            <a:xfrm flipH="1">
              <a:off x="8729240" y="9274"/>
              <a:ext cx="3462454" cy="3010961"/>
            </a:xfrm>
            <a:custGeom>
              <a:avLst/>
              <a:gdLst>
                <a:gd name="connsiteX0" fmla="*/ 2953507 w 3462454"/>
                <a:gd name="connsiteY0" fmla="*/ 0 h 3010961"/>
                <a:gd name="connsiteX1" fmla="*/ 477652 w 3462454"/>
                <a:gd name="connsiteY1" fmla="*/ 0 h 3010961"/>
                <a:gd name="connsiteX2" fmla="*/ 327396 w 3462454"/>
                <a:gd name="connsiteY2" fmla="*/ 113681 h 3010961"/>
                <a:gd name="connsiteX3" fmla="*/ 46554 w 3462454"/>
                <a:gd name="connsiteY3" fmla="*/ 391785 h 3010961"/>
                <a:gd name="connsiteX4" fmla="*/ 0 w 3462454"/>
                <a:gd name="connsiteY4" fmla="*/ 453516 h 3010961"/>
                <a:gd name="connsiteX5" fmla="*/ 0 w 3462454"/>
                <a:gd name="connsiteY5" fmla="*/ 2083461 h 3010961"/>
                <a:gd name="connsiteX6" fmla="*/ 26382 w 3462454"/>
                <a:gd name="connsiteY6" fmla="*/ 2118637 h 3010961"/>
                <a:gd name="connsiteX7" fmla="*/ 101620 w 3462454"/>
                <a:gd name="connsiteY7" fmla="*/ 2222744 h 3010961"/>
                <a:gd name="connsiteX8" fmla="*/ 1494064 w 3462454"/>
                <a:gd name="connsiteY8" fmla="*/ 3010961 h 3010961"/>
                <a:gd name="connsiteX9" fmla="*/ 2551110 w 3462454"/>
                <a:gd name="connsiteY9" fmla="*/ 2526044 h 3010961"/>
                <a:gd name="connsiteX10" fmla="*/ 2679751 w 3462454"/>
                <a:gd name="connsiteY10" fmla="*/ 2429754 h 3010961"/>
                <a:gd name="connsiteX11" fmla="*/ 3264840 w 3462454"/>
                <a:gd name="connsiteY11" fmla="*/ 1926383 h 3010961"/>
                <a:gd name="connsiteX12" fmla="*/ 3462454 w 3462454"/>
                <a:gd name="connsiteY12" fmla="*/ 1385790 h 3010961"/>
                <a:gd name="connsiteX13" fmla="*/ 3018820 w 3462454"/>
                <a:gd name="connsiteY13" fmla="*/ 67626 h 3010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62454" h="3010961">
                  <a:moveTo>
                    <a:pt x="2953507" y="0"/>
                  </a:moveTo>
                  <a:lnTo>
                    <a:pt x="477652" y="0"/>
                  </a:lnTo>
                  <a:lnTo>
                    <a:pt x="327396" y="113681"/>
                  </a:lnTo>
                  <a:cubicBezTo>
                    <a:pt x="222344" y="200626"/>
                    <a:pt x="128536" y="293564"/>
                    <a:pt x="46554" y="391785"/>
                  </a:cubicBezTo>
                  <a:lnTo>
                    <a:pt x="0" y="453516"/>
                  </a:lnTo>
                  <a:lnTo>
                    <a:pt x="0" y="2083461"/>
                  </a:lnTo>
                  <a:lnTo>
                    <a:pt x="26382" y="2118637"/>
                  </a:lnTo>
                  <a:cubicBezTo>
                    <a:pt x="51135" y="2152065"/>
                    <a:pt x="76235" y="2186586"/>
                    <a:pt x="101620" y="2222744"/>
                  </a:cubicBezTo>
                  <a:cubicBezTo>
                    <a:pt x="489585" y="2775245"/>
                    <a:pt x="906035" y="3010961"/>
                    <a:pt x="1494064" y="3010961"/>
                  </a:cubicBezTo>
                  <a:cubicBezTo>
                    <a:pt x="1879987" y="3010961"/>
                    <a:pt x="2163144" y="2818935"/>
                    <a:pt x="2551110" y="2526044"/>
                  </a:cubicBezTo>
                  <a:cubicBezTo>
                    <a:pt x="2594452" y="2493317"/>
                    <a:pt x="2637795" y="2460984"/>
                    <a:pt x="2679751" y="2429754"/>
                  </a:cubicBezTo>
                  <a:cubicBezTo>
                    <a:pt x="2907158" y="2260282"/>
                    <a:pt x="3121914" y="2100194"/>
                    <a:pt x="3264840" y="1926383"/>
                  </a:cubicBezTo>
                  <a:cubicBezTo>
                    <a:pt x="3401480" y="1760224"/>
                    <a:pt x="3462454" y="1593511"/>
                    <a:pt x="3462454" y="1385790"/>
                  </a:cubicBezTo>
                  <a:cubicBezTo>
                    <a:pt x="3462454" y="865148"/>
                    <a:pt x="3304918" y="397028"/>
                    <a:pt x="3018820" y="67626"/>
                  </a:cubicBezTo>
                  <a:close/>
                </a:path>
              </a:pathLst>
            </a:custGeom>
            <a:noFill/>
            <a:ln w="15875">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7" name="Freeform: Shape 56">
              <a:extLst>
                <a:ext uri="{FF2B5EF4-FFF2-40B4-BE49-F238E27FC236}">
                  <a16:creationId xmlns:a16="http://schemas.microsoft.com/office/drawing/2014/main" id="{F47D3E70-A759-410D-B5DB-855218E138C3}"/>
                </a:ext>
              </a:extLst>
            </p:cNvPr>
            <p:cNvSpPr/>
            <p:nvPr/>
          </p:nvSpPr>
          <p:spPr>
            <a:xfrm flipH="1">
              <a:off x="8243247" y="9274"/>
              <a:ext cx="3948447" cy="3411460"/>
            </a:xfrm>
            <a:custGeom>
              <a:avLst/>
              <a:gdLst>
                <a:gd name="connsiteX0" fmla="*/ 3564894 w 3904481"/>
                <a:gd name="connsiteY0" fmla="*/ 0 h 3411460"/>
                <a:gd name="connsiteX1" fmla="*/ 0 w 3904481"/>
                <a:gd name="connsiteY1" fmla="*/ 0 h 3411460"/>
                <a:gd name="connsiteX2" fmla="*/ 0 w 3904481"/>
                <a:gd name="connsiteY2" fmla="*/ 2659993 h 3411460"/>
                <a:gd name="connsiteX3" fmla="*/ 1876 w 3904481"/>
                <a:gd name="connsiteY3" fmla="*/ 2662425 h 3411460"/>
                <a:gd name="connsiteX4" fmla="*/ 1514161 w 3904481"/>
                <a:gd name="connsiteY4" fmla="*/ 3411460 h 3411460"/>
                <a:gd name="connsiteX5" fmla="*/ 2797788 w 3904481"/>
                <a:gd name="connsiteY5" fmla="*/ 2801744 h 3411460"/>
                <a:gd name="connsiteX6" fmla="*/ 2954004 w 3904481"/>
                <a:gd name="connsiteY6" fmla="*/ 2680673 h 3411460"/>
                <a:gd name="connsiteX7" fmla="*/ 3664508 w 3904481"/>
                <a:gd name="connsiteY7" fmla="*/ 2047754 h 3411460"/>
                <a:gd name="connsiteX8" fmla="*/ 3904481 w 3904481"/>
                <a:gd name="connsiteY8" fmla="*/ 1368033 h 3411460"/>
                <a:gd name="connsiteX9" fmla="*/ 3596499 w 3904481"/>
                <a:gd name="connsiteY9" fmla="*/ 52268 h 3411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04481" h="3411460">
                  <a:moveTo>
                    <a:pt x="3564894" y="0"/>
                  </a:moveTo>
                  <a:lnTo>
                    <a:pt x="0" y="0"/>
                  </a:lnTo>
                  <a:lnTo>
                    <a:pt x="0" y="2659993"/>
                  </a:lnTo>
                  <a:lnTo>
                    <a:pt x="1876" y="2662425"/>
                  </a:lnTo>
                  <a:cubicBezTo>
                    <a:pt x="424055" y="3184544"/>
                    <a:pt x="889346" y="3411460"/>
                    <a:pt x="1514161" y="3411460"/>
                  </a:cubicBezTo>
                  <a:cubicBezTo>
                    <a:pt x="1982808" y="3411460"/>
                    <a:pt x="2326661" y="3170014"/>
                    <a:pt x="2797788" y="2801744"/>
                  </a:cubicBezTo>
                  <a:cubicBezTo>
                    <a:pt x="2850420" y="2760595"/>
                    <a:pt x="2903054" y="2719940"/>
                    <a:pt x="2954004" y="2680673"/>
                  </a:cubicBezTo>
                  <a:cubicBezTo>
                    <a:pt x="3230156" y="2467586"/>
                    <a:pt x="3490946" y="2266297"/>
                    <a:pt x="3664508" y="2047754"/>
                  </a:cubicBezTo>
                  <a:cubicBezTo>
                    <a:pt x="3830437" y="1838832"/>
                    <a:pt x="3904481" y="1629214"/>
                    <a:pt x="3904481" y="1368033"/>
                  </a:cubicBezTo>
                  <a:cubicBezTo>
                    <a:pt x="3904481" y="877057"/>
                    <a:pt x="3796872" y="423228"/>
                    <a:pt x="3596499" y="52268"/>
                  </a:cubicBezTo>
                  <a:close/>
                </a:path>
              </a:pathLst>
            </a:custGeom>
            <a:no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grpSp>
        <p:nvGrpSpPr>
          <p:cNvPr id="9" name="Group 8">
            <a:extLst>
              <a:ext uri="{FF2B5EF4-FFF2-40B4-BE49-F238E27FC236}">
                <a16:creationId xmlns:a16="http://schemas.microsoft.com/office/drawing/2014/main" id="{90302A25-2D4F-4AD5-B0E9-C12184C3599E}"/>
              </a:ext>
            </a:extLst>
          </p:cNvPr>
          <p:cNvGrpSpPr/>
          <p:nvPr/>
        </p:nvGrpSpPr>
        <p:grpSpPr>
          <a:xfrm>
            <a:off x="-1" y="1355238"/>
            <a:ext cx="4381339" cy="5510713"/>
            <a:chOff x="0" y="1347287"/>
            <a:chExt cx="4259808" cy="5510713"/>
          </a:xfrm>
        </p:grpSpPr>
        <p:sp>
          <p:nvSpPr>
            <p:cNvPr id="59" name="Freeform: Shape 58">
              <a:extLst>
                <a:ext uri="{FF2B5EF4-FFF2-40B4-BE49-F238E27FC236}">
                  <a16:creationId xmlns:a16="http://schemas.microsoft.com/office/drawing/2014/main" id="{E227AF03-773A-4B1E-8FED-67198038E60D}"/>
                </a:ext>
              </a:extLst>
            </p:cNvPr>
            <p:cNvSpPr/>
            <p:nvPr/>
          </p:nvSpPr>
          <p:spPr>
            <a:xfrm>
              <a:off x="0" y="1676545"/>
              <a:ext cx="4174269" cy="5181455"/>
            </a:xfrm>
            <a:custGeom>
              <a:avLst/>
              <a:gdLst>
                <a:gd name="connsiteX0" fmla="*/ 1155130 w 4174269"/>
                <a:gd name="connsiteY0" fmla="*/ 990 h 5181455"/>
                <a:gd name="connsiteX1" fmla="*/ 2396955 w 4174269"/>
                <a:gd name="connsiteY1" fmla="*/ 367328 h 5181455"/>
                <a:gd name="connsiteX2" fmla="*/ 3827960 w 4174269"/>
                <a:gd name="connsiteY2" fmla="*/ 4749328 h 5181455"/>
                <a:gd name="connsiteX3" fmla="*/ 3561502 w 4174269"/>
                <a:gd name="connsiteY3" fmla="*/ 5090948 h 5181455"/>
                <a:gd name="connsiteX4" fmla="*/ 3452726 w 4174269"/>
                <a:gd name="connsiteY4" fmla="*/ 5181455 h 5181455"/>
                <a:gd name="connsiteX5" fmla="*/ 0 w 4174269"/>
                <a:gd name="connsiteY5" fmla="*/ 5181455 h 5181455"/>
                <a:gd name="connsiteX6" fmla="*/ 0 w 4174269"/>
                <a:gd name="connsiteY6" fmla="*/ 251605 h 5181455"/>
                <a:gd name="connsiteX7" fmla="*/ 157396 w 4174269"/>
                <a:gd name="connsiteY7" fmla="*/ 182600 h 5181455"/>
                <a:gd name="connsiteX8" fmla="*/ 1155130 w 4174269"/>
                <a:gd name="connsiteY8" fmla="*/ 990 h 5181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74269" h="5181455">
                  <a:moveTo>
                    <a:pt x="1155130" y="990"/>
                  </a:moveTo>
                  <a:cubicBezTo>
                    <a:pt x="1564667" y="12730"/>
                    <a:pt x="1984593" y="129250"/>
                    <a:pt x="2396955" y="367328"/>
                  </a:cubicBezTo>
                  <a:cubicBezTo>
                    <a:pt x="3871760" y="1218807"/>
                    <a:pt x="4678347" y="3276416"/>
                    <a:pt x="3827960" y="4749328"/>
                  </a:cubicBezTo>
                  <a:cubicBezTo>
                    <a:pt x="3748235" y="4887417"/>
                    <a:pt x="3658928" y="4998272"/>
                    <a:pt x="3561502" y="5090948"/>
                  </a:cubicBezTo>
                  <a:lnTo>
                    <a:pt x="3452726" y="5181455"/>
                  </a:lnTo>
                  <a:lnTo>
                    <a:pt x="0" y="5181455"/>
                  </a:lnTo>
                  <a:lnTo>
                    <a:pt x="0" y="251605"/>
                  </a:lnTo>
                  <a:lnTo>
                    <a:pt x="157396" y="182600"/>
                  </a:lnTo>
                  <a:cubicBezTo>
                    <a:pt x="475610" y="54980"/>
                    <a:pt x="811718" y="-8854"/>
                    <a:pt x="1155130" y="990"/>
                  </a:cubicBez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p:nvSpPr>
            <p:cNvPr id="60" name="Freeform: Shape 59">
              <a:extLst>
                <a:ext uri="{FF2B5EF4-FFF2-40B4-BE49-F238E27FC236}">
                  <a16:creationId xmlns:a16="http://schemas.microsoft.com/office/drawing/2014/main" id="{D6FE8FAD-8A4A-49E1-AFAF-A074482295A9}"/>
                </a:ext>
              </a:extLst>
            </p:cNvPr>
            <p:cNvSpPr/>
            <p:nvPr/>
          </p:nvSpPr>
          <p:spPr>
            <a:xfrm>
              <a:off x="0" y="1347287"/>
              <a:ext cx="4259808" cy="5510713"/>
            </a:xfrm>
            <a:custGeom>
              <a:avLst/>
              <a:gdLst>
                <a:gd name="connsiteX0" fmla="*/ 948905 w 4259808"/>
                <a:gd name="connsiteY0" fmla="*/ 1556 h 5510713"/>
                <a:gd name="connsiteX1" fmla="*/ 2304106 w 4259808"/>
                <a:gd name="connsiteY1" fmla="*/ 405867 h 5510713"/>
                <a:gd name="connsiteX2" fmla="*/ 3890982 w 4259808"/>
                <a:gd name="connsiteY2" fmla="*/ 5156588 h 5510713"/>
                <a:gd name="connsiteX3" fmla="*/ 3680329 w 4259808"/>
                <a:gd name="connsiteY3" fmla="*/ 5445948 h 5510713"/>
                <a:gd name="connsiteX4" fmla="*/ 3616504 w 4259808"/>
                <a:gd name="connsiteY4" fmla="*/ 5510713 h 5510713"/>
                <a:gd name="connsiteX5" fmla="*/ 0 w 4259808"/>
                <a:gd name="connsiteY5" fmla="*/ 5510713 h 5510713"/>
                <a:gd name="connsiteX6" fmla="*/ 0 w 4259808"/>
                <a:gd name="connsiteY6" fmla="*/ 144797 h 5510713"/>
                <a:gd name="connsiteX7" fmla="*/ 164164 w 4259808"/>
                <a:gd name="connsiteY7" fmla="*/ 92266 h 5510713"/>
                <a:gd name="connsiteX8" fmla="*/ 948905 w 4259808"/>
                <a:gd name="connsiteY8" fmla="*/ 1556 h 5510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259808" h="5510713">
                  <a:moveTo>
                    <a:pt x="948905" y="1556"/>
                  </a:moveTo>
                  <a:cubicBezTo>
                    <a:pt x="1395136" y="16867"/>
                    <a:pt x="1853354" y="145625"/>
                    <a:pt x="2304106" y="405867"/>
                  </a:cubicBezTo>
                  <a:cubicBezTo>
                    <a:pt x="3916211" y="1336616"/>
                    <a:pt x="4808028" y="3568218"/>
                    <a:pt x="3890982" y="5156588"/>
                  </a:cubicBezTo>
                  <a:cubicBezTo>
                    <a:pt x="3826502" y="5268272"/>
                    <a:pt x="3756052" y="5363347"/>
                    <a:pt x="3680329" y="5445948"/>
                  </a:cubicBezTo>
                  <a:lnTo>
                    <a:pt x="3616504" y="5510713"/>
                  </a:lnTo>
                  <a:lnTo>
                    <a:pt x="0" y="5510713"/>
                  </a:lnTo>
                  <a:lnTo>
                    <a:pt x="0" y="144797"/>
                  </a:lnTo>
                  <a:lnTo>
                    <a:pt x="164164" y="92266"/>
                  </a:lnTo>
                  <a:cubicBezTo>
                    <a:pt x="418657" y="23914"/>
                    <a:pt x="681631" y="-7614"/>
                    <a:pt x="948905" y="1556"/>
                  </a:cubicBezTo>
                  <a:close/>
                </a:path>
              </a:pathLst>
            </a:custGeom>
            <a:no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p:nvSpPr>
            <p:cNvPr id="61" name="Freeform: Shape 60">
              <a:extLst>
                <a:ext uri="{FF2B5EF4-FFF2-40B4-BE49-F238E27FC236}">
                  <a16:creationId xmlns:a16="http://schemas.microsoft.com/office/drawing/2014/main" id="{0A7C4DFB-FDFD-4F28-8B00-287EB75C79EB}"/>
                </a:ext>
              </a:extLst>
            </p:cNvPr>
            <p:cNvSpPr/>
            <p:nvPr/>
          </p:nvSpPr>
          <p:spPr>
            <a:xfrm>
              <a:off x="0" y="1592806"/>
              <a:ext cx="4029221" cy="5265194"/>
            </a:xfrm>
            <a:custGeom>
              <a:avLst/>
              <a:gdLst>
                <a:gd name="connsiteX0" fmla="*/ 812878 w 4029221"/>
                <a:gd name="connsiteY0" fmla="*/ 840 h 5265194"/>
                <a:gd name="connsiteX1" fmla="*/ 960980 w 4029221"/>
                <a:gd name="connsiteY1" fmla="*/ 1442 h 5265194"/>
                <a:gd name="connsiteX2" fmla="*/ 2216856 w 4029221"/>
                <a:gd name="connsiteY2" fmla="*/ 376120 h 5265194"/>
                <a:gd name="connsiteX3" fmla="*/ 3687427 w 4029221"/>
                <a:gd name="connsiteY3" fmla="*/ 4778650 h 5265194"/>
                <a:gd name="connsiteX4" fmla="*/ 3267677 w 4029221"/>
                <a:gd name="connsiteY4" fmla="*/ 5245601 h 5265194"/>
                <a:gd name="connsiteX5" fmla="*/ 3237167 w 4029221"/>
                <a:gd name="connsiteY5" fmla="*/ 5265194 h 5265194"/>
                <a:gd name="connsiteX6" fmla="*/ 0 w 4029221"/>
                <a:gd name="connsiteY6" fmla="*/ 5265194 h 5265194"/>
                <a:gd name="connsiteX7" fmla="*/ 0 w 4029221"/>
                <a:gd name="connsiteY7" fmla="*/ 162790 h 5265194"/>
                <a:gd name="connsiteX8" fmla="*/ 58408 w 4029221"/>
                <a:gd name="connsiteY8" fmla="*/ 139352 h 5265194"/>
                <a:gd name="connsiteX9" fmla="*/ 812878 w 4029221"/>
                <a:gd name="connsiteY9" fmla="*/ 840 h 5265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29221" h="5265194">
                  <a:moveTo>
                    <a:pt x="812878" y="840"/>
                  </a:moveTo>
                  <a:cubicBezTo>
                    <a:pt x="862065" y="-449"/>
                    <a:pt x="911443" y="-258"/>
                    <a:pt x="960980" y="1442"/>
                  </a:cubicBezTo>
                  <a:cubicBezTo>
                    <a:pt x="1374507" y="15631"/>
                    <a:pt x="1799140" y="134952"/>
                    <a:pt x="2216856" y="376120"/>
                  </a:cubicBezTo>
                  <a:cubicBezTo>
                    <a:pt x="3710806" y="1238652"/>
                    <a:pt x="4537261" y="3306696"/>
                    <a:pt x="3687427" y="4778650"/>
                  </a:cubicBezTo>
                  <a:cubicBezTo>
                    <a:pt x="3567917" y="4985647"/>
                    <a:pt x="3426282" y="5131074"/>
                    <a:pt x="3267677" y="5245601"/>
                  </a:cubicBezTo>
                  <a:lnTo>
                    <a:pt x="3237167" y="5265194"/>
                  </a:lnTo>
                  <a:lnTo>
                    <a:pt x="0" y="5265194"/>
                  </a:lnTo>
                  <a:lnTo>
                    <a:pt x="0" y="162790"/>
                  </a:lnTo>
                  <a:lnTo>
                    <a:pt x="58408" y="139352"/>
                  </a:lnTo>
                  <a:cubicBezTo>
                    <a:pt x="301661" y="55163"/>
                    <a:pt x="554646" y="7607"/>
                    <a:pt x="812878" y="840"/>
                  </a:cubicBezTo>
                  <a:close/>
                </a:path>
              </a:pathLst>
            </a:custGeom>
            <a:noFill/>
            <a:ln w="190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62" name="Freeform: Shape 61">
              <a:extLst>
                <a:ext uri="{FF2B5EF4-FFF2-40B4-BE49-F238E27FC236}">
                  <a16:creationId xmlns:a16="http://schemas.microsoft.com/office/drawing/2014/main" id="{B6E867DF-0B62-429A-A554-CBE585048439}"/>
                </a:ext>
              </a:extLst>
            </p:cNvPr>
            <p:cNvSpPr/>
            <p:nvPr/>
          </p:nvSpPr>
          <p:spPr>
            <a:xfrm>
              <a:off x="0" y="2147333"/>
              <a:ext cx="3702048" cy="4710667"/>
            </a:xfrm>
            <a:custGeom>
              <a:avLst/>
              <a:gdLst>
                <a:gd name="connsiteX0" fmla="*/ 1057511 w 3702048"/>
                <a:gd name="connsiteY0" fmla="*/ 1243 h 4710667"/>
                <a:gd name="connsiteX1" fmla="*/ 2139959 w 3702048"/>
                <a:gd name="connsiteY1" fmla="*/ 324180 h 4710667"/>
                <a:gd name="connsiteX2" fmla="*/ 3407455 w 3702048"/>
                <a:gd name="connsiteY2" fmla="*/ 4118750 h 4710667"/>
                <a:gd name="connsiteX3" fmla="*/ 2754080 w 3702048"/>
                <a:gd name="connsiteY3" fmla="*/ 4690965 h 4710667"/>
                <a:gd name="connsiteX4" fmla="*/ 2711405 w 3702048"/>
                <a:gd name="connsiteY4" fmla="*/ 4710667 h 4710667"/>
                <a:gd name="connsiteX5" fmla="*/ 0 w 3702048"/>
                <a:gd name="connsiteY5" fmla="*/ 4710667 h 4710667"/>
                <a:gd name="connsiteX6" fmla="*/ 0 w 3702048"/>
                <a:gd name="connsiteY6" fmla="*/ 239601 h 4710667"/>
                <a:gd name="connsiteX7" fmla="*/ 72857 w 3702048"/>
                <a:gd name="connsiteY7" fmla="*/ 203063 h 4710667"/>
                <a:gd name="connsiteX8" fmla="*/ 1057511 w 3702048"/>
                <a:gd name="connsiteY8" fmla="*/ 1243 h 4710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02048" h="4710667">
                  <a:moveTo>
                    <a:pt x="1057511" y="1243"/>
                  </a:moveTo>
                  <a:cubicBezTo>
                    <a:pt x="1413932" y="13473"/>
                    <a:pt x="1779927" y="116316"/>
                    <a:pt x="2139959" y="324180"/>
                  </a:cubicBezTo>
                  <a:cubicBezTo>
                    <a:pt x="3427605" y="1067603"/>
                    <a:pt x="4139931" y="2850064"/>
                    <a:pt x="3407455" y="4118750"/>
                  </a:cubicBezTo>
                  <a:cubicBezTo>
                    <a:pt x="3235777" y="4416105"/>
                    <a:pt x="3011128" y="4566048"/>
                    <a:pt x="2754080" y="4690965"/>
                  </a:cubicBezTo>
                  <a:lnTo>
                    <a:pt x="2711405" y="4710667"/>
                  </a:lnTo>
                  <a:lnTo>
                    <a:pt x="0" y="4710667"/>
                  </a:lnTo>
                  <a:lnTo>
                    <a:pt x="0" y="239601"/>
                  </a:lnTo>
                  <a:lnTo>
                    <a:pt x="72857" y="203063"/>
                  </a:lnTo>
                  <a:cubicBezTo>
                    <a:pt x="383165" y="61024"/>
                    <a:pt x="715942" y="-10476"/>
                    <a:pt x="1057511" y="1243"/>
                  </a:cubicBezTo>
                  <a:close/>
                </a:path>
              </a:pathLst>
            </a:custGeom>
            <a:noFill/>
            <a:ln w="15875">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grpSp>
      <p:sp>
        <p:nvSpPr>
          <p:cNvPr id="2" name="Title 1"/>
          <p:cNvSpPr>
            <a:spLocks noGrp="1"/>
          </p:cNvSpPr>
          <p:nvPr>
            <p:ph type="title"/>
          </p:nvPr>
        </p:nvSpPr>
        <p:spPr>
          <a:xfrm>
            <a:off x="4654296" y="3420734"/>
            <a:ext cx="6665976" cy="2129674"/>
          </a:xfrm>
        </p:spPr>
        <p:txBody>
          <a:bodyPr anchor="b">
            <a:noAutofit/>
          </a:bodyPr>
          <a:lstStyle>
            <a:lvl1pPr algn="l">
              <a:lnSpc>
                <a:spcPct val="110000"/>
              </a:lnSpc>
              <a:defRPr sz="4800" cap="none" baseline="0">
                <a:solidFill>
                  <a:schemeClr val="tx1">
                    <a:lumMod val="75000"/>
                    <a:lumOff val="25000"/>
                  </a:schemeClr>
                </a:solidFill>
              </a:defRPr>
            </a:lvl1pPr>
          </a:lstStyle>
          <a:p>
            <a:r>
              <a:rPr lang="en-US"/>
              <a:t>Click to edit Master title style</a:t>
            </a:r>
            <a:endParaRPr lang="en-US" dirty="0"/>
          </a:p>
        </p:txBody>
      </p:sp>
      <p:sp>
        <p:nvSpPr>
          <p:cNvPr id="23" name="Footer Placeholder 22">
            <a:extLst>
              <a:ext uri="{FF2B5EF4-FFF2-40B4-BE49-F238E27FC236}">
                <a16:creationId xmlns:a16="http://schemas.microsoft.com/office/drawing/2014/main" id="{E197B67B-BA44-4D2A-B31D-35A89323C4B1}"/>
              </a:ext>
            </a:extLst>
          </p:cNvPr>
          <p:cNvSpPr>
            <a:spLocks noGrp="1"/>
          </p:cNvSpPr>
          <p:nvPr>
            <p:ph type="ftr" sz="quarter" idx="11"/>
          </p:nvPr>
        </p:nvSpPr>
        <p:spPr>
          <a:xfrm>
            <a:off x="4654296" y="6170490"/>
            <a:ext cx="5713314" cy="457200"/>
          </a:xfrm>
        </p:spPr>
        <p:txBody>
          <a:bodyPr/>
          <a:lstStyle/>
          <a:p>
            <a:endParaRPr lang="en-US" dirty="0"/>
          </a:p>
        </p:txBody>
      </p:sp>
      <p:sp>
        <p:nvSpPr>
          <p:cNvPr id="27" name="Slide Number Placeholder 26">
            <a:extLst>
              <a:ext uri="{FF2B5EF4-FFF2-40B4-BE49-F238E27FC236}">
                <a16:creationId xmlns:a16="http://schemas.microsoft.com/office/drawing/2014/main" id="{1D718595-24D3-4517-A62E-C1F493407AAE}"/>
              </a:ext>
            </a:extLst>
          </p:cNvPr>
          <p:cNvSpPr>
            <a:spLocks noGrp="1"/>
          </p:cNvSpPr>
          <p:nvPr>
            <p:ph type="sldNum" sz="quarter" idx="12"/>
          </p:nvPr>
        </p:nvSpPr>
        <p:spPr/>
        <p:txBody>
          <a:bodyPr/>
          <a:lstStyle/>
          <a:p>
            <a:pPr algn="l"/>
            <a:fld id="{FAEF9944-A4F6-4C59-AEBD-678D6480B8EA}" type="slidenum">
              <a:rPr lang="en-US" smtClean="0"/>
              <a:pPr algn="l"/>
              <a:t>‹nº›</a:t>
            </a:fld>
            <a:endParaRPr lang="en-US" dirty="0"/>
          </a:p>
        </p:txBody>
      </p:sp>
      <p:sp>
        <p:nvSpPr>
          <p:cNvPr id="3" name="Text Placeholder 2"/>
          <p:cNvSpPr>
            <a:spLocks noGrp="1"/>
          </p:cNvSpPr>
          <p:nvPr>
            <p:ph type="body" idx="1"/>
          </p:nvPr>
        </p:nvSpPr>
        <p:spPr>
          <a:xfrm>
            <a:off x="4654295" y="5550408"/>
            <a:ext cx="6665975" cy="512064"/>
          </a:xfrm>
        </p:spPr>
        <p:txBody>
          <a:bodyPr>
            <a:normAutofit/>
          </a:bodyPr>
          <a:lstStyle>
            <a:lvl1pPr marL="0" indent="0" algn="l">
              <a:lnSpc>
                <a:spcPct val="130000"/>
              </a:lnSpc>
              <a:spcBef>
                <a:spcPts val="0"/>
              </a:spcBef>
              <a:buNone/>
              <a:defRPr sz="2000" baseline="0">
                <a:solidFill>
                  <a:schemeClr val="tx1">
                    <a:lumMod val="75000"/>
                    <a:lumOff val="2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18" name="Date Placeholder 17">
            <a:extLst>
              <a:ext uri="{FF2B5EF4-FFF2-40B4-BE49-F238E27FC236}">
                <a16:creationId xmlns:a16="http://schemas.microsoft.com/office/drawing/2014/main" id="{3C6217BB-A228-414D-92D9-E1D1EFEB8BE6}"/>
              </a:ext>
            </a:extLst>
          </p:cNvPr>
          <p:cNvSpPr>
            <a:spLocks noGrp="1"/>
          </p:cNvSpPr>
          <p:nvPr>
            <p:ph type="dt" sz="half" idx="10"/>
          </p:nvPr>
        </p:nvSpPr>
        <p:spPr>
          <a:xfrm>
            <a:off x="640080" y="6170491"/>
            <a:ext cx="2840083" cy="457200"/>
          </a:xfrm>
        </p:spPr>
        <p:txBody>
          <a:bodyPr/>
          <a:lstStyle>
            <a:lvl1pPr algn="l">
              <a:defRPr/>
            </a:lvl1pPr>
          </a:lstStyle>
          <a:p>
            <a:fld id="{E72EB70D-CD01-44DA-83B3-8FEB3383D307}" type="datetime1">
              <a:rPr lang="en-US" smtClean="0"/>
              <a:t>11/6/2022</a:t>
            </a:fld>
            <a:endParaRPr lang="en-US" dirty="0"/>
          </a:p>
        </p:txBody>
      </p:sp>
    </p:spTree>
    <p:extLst>
      <p:ext uri="{BB962C8B-B14F-4D97-AF65-F5344CB8AC3E}">
        <p14:creationId xmlns:p14="http://schemas.microsoft.com/office/powerpoint/2010/main" val="13231940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920240" y="2438399"/>
            <a:ext cx="4160520" cy="36576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30290" y="2438399"/>
            <a:ext cx="4160520" cy="36576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a:extLst>
              <a:ext uri="{FF2B5EF4-FFF2-40B4-BE49-F238E27FC236}">
                <a16:creationId xmlns:a16="http://schemas.microsoft.com/office/drawing/2014/main" id="{7C1D6427-F07F-4D50-B151-455100AF70FF}"/>
              </a:ext>
            </a:extLst>
          </p:cNvPr>
          <p:cNvSpPr>
            <a:spLocks noGrp="1"/>
          </p:cNvSpPr>
          <p:nvPr>
            <p:ph type="dt" sz="half" idx="10"/>
          </p:nvPr>
        </p:nvSpPr>
        <p:spPr/>
        <p:txBody>
          <a:bodyPr/>
          <a:lstStyle/>
          <a:p>
            <a:fld id="{D0158CFD-9357-46BE-A189-D637A67C8730}" type="datetime1">
              <a:rPr lang="en-US" smtClean="0"/>
              <a:t>11/6/2022</a:t>
            </a:fld>
            <a:endParaRPr lang="en-US" dirty="0"/>
          </a:p>
        </p:txBody>
      </p:sp>
      <p:sp>
        <p:nvSpPr>
          <p:cNvPr id="9" name="Footer Placeholder 8">
            <a:extLst>
              <a:ext uri="{FF2B5EF4-FFF2-40B4-BE49-F238E27FC236}">
                <a16:creationId xmlns:a16="http://schemas.microsoft.com/office/drawing/2014/main" id="{479EFBB2-C5E0-4D57-AB1D-3AA907ECFD72}"/>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7AE6B7E1-F60B-4D08-9052-423D6FBFAD64}"/>
              </a:ext>
            </a:extLst>
          </p:cNvPr>
          <p:cNvSpPr>
            <a:spLocks noGrp="1"/>
          </p:cNvSpPr>
          <p:nvPr>
            <p:ph type="sldNum" sz="quarter" idx="12"/>
          </p:nvPr>
        </p:nvSpPr>
        <p:spPr/>
        <p:txBody>
          <a:bodyPr/>
          <a:lstStyle/>
          <a:p>
            <a:pPr algn="l"/>
            <a:fld id="{FAEF9944-A4F6-4C59-AEBD-678D6480B8EA}" type="slidenum">
              <a:rPr lang="en-US" smtClean="0"/>
              <a:pPr algn="l"/>
              <a:t>‹nº›</a:t>
            </a:fld>
            <a:endParaRPr lang="en-US" dirty="0"/>
          </a:p>
        </p:txBody>
      </p:sp>
    </p:spTree>
    <p:extLst>
      <p:ext uri="{BB962C8B-B14F-4D97-AF65-F5344CB8AC3E}">
        <p14:creationId xmlns:p14="http://schemas.microsoft.com/office/powerpoint/2010/main" val="25950476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920241" y="2456408"/>
            <a:ext cx="4160520" cy="823912"/>
          </a:xfrm>
        </p:spPr>
        <p:txBody>
          <a:bodyPr anchor="b">
            <a:normAutofit/>
          </a:bodyPr>
          <a:lstStyle>
            <a:lvl1pPr marL="0" indent="0">
              <a:lnSpc>
                <a:spcPct val="130000"/>
              </a:lnSpc>
              <a:buNone/>
              <a:defRPr sz="1800" b="1"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920241" y="3316639"/>
            <a:ext cx="4160520" cy="277936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30290" y="2456408"/>
            <a:ext cx="4160520" cy="823912"/>
          </a:xfrm>
        </p:spPr>
        <p:txBody>
          <a:bodyPr anchor="b">
            <a:normAutofit/>
          </a:bodyPr>
          <a:lstStyle>
            <a:lvl1pPr marL="0" indent="0">
              <a:lnSpc>
                <a:spcPct val="99000"/>
              </a:lnSpc>
              <a:buNone/>
              <a:defRPr lang="en-US" sz="1800" b="1" kern="1200" cap="all" spc="150"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30000"/>
              </a:lnSpc>
              <a:spcBef>
                <a:spcPts val="930"/>
              </a:spcBef>
              <a:buFont typeface="Corbel" panose="020B0503020204020204" pitchFamily="34" charset="0"/>
              <a:buNone/>
            </a:pPr>
            <a:r>
              <a:rPr lang="en-US"/>
              <a:t>Click to edit Master text styles</a:t>
            </a:r>
          </a:p>
        </p:txBody>
      </p:sp>
      <p:sp>
        <p:nvSpPr>
          <p:cNvPr id="6" name="Content Placeholder 5"/>
          <p:cNvSpPr>
            <a:spLocks noGrp="1"/>
          </p:cNvSpPr>
          <p:nvPr>
            <p:ph sz="quarter" idx="4"/>
          </p:nvPr>
        </p:nvSpPr>
        <p:spPr>
          <a:xfrm>
            <a:off x="6530290" y="3316639"/>
            <a:ext cx="4160520" cy="277936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Date Placeholder 9">
            <a:extLst>
              <a:ext uri="{FF2B5EF4-FFF2-40B4-BE49-F238E27FC236}">
                <a16:creationId xmlns:a16="http://schemas.microsoft.com/office/drawing/2014/main" id="{3771BF97-4D2A-43A4-8CDC-2250017EB045}"/>
              </a:ext>
            </a:extLst>
          </p:cNvPr>
          <p:cNvSpPr>
            <a:spLocks noGrp="1"/>
          </p:cNvSpPr>
          <p:nvPr>
            <p:ph type="dt" sz="half" idx="10"/>
          </p:nvPr>
        </p:nvSpPr>
        <p:spPr/>
        <p:txBody>
          <a:bodyPr/>
          <a:lstStyle/>
          <a:p>
            <a:fld id="{7B4742EE-B331-4632-BD10-A82FED6B6FC0}" type="datetime1">
              <a:rPr lang="en-US" smtClean="0"/>
              <a:t>11/6/2022</a:t>
            </a:fld>
            <a:endParaRPr lang="en-US" dirty="0"/>
          </a:p>
        </p:txBody>
      </p:sp>
      <p:sp>
        <p:nvSpPr>
          <p:cNvPr id="11" name="Footer Placeholder 10">
            <a:extLst>
              <a:ext uri="{FF2B5EF4-FFF2-40B4-BE49-F238E27FC236}">
                <a16:creationId xmlns:a16="http://schemas.microsoft.com/office/drawing/2014/main" id="{6020661A-DA07-4679-9226-945B5DD2480C}"/>
              </a:ext>
            </a:extLst>
          </p:cNvPr>
          <p:cNvSpPr>
            <a:spLocks noGrp="1"/>
          </p:cNvSpPr>
          <p:nvPr>
            <p:ph type="ftr" sz="quarter" idx="11"/>
          </p:nvPr>
        </p:nvSpPr>
        <p:spPr/>
        <p:txBody>
          <a:bodyPr/>
          <a:lstStyle/>
          <a:p>
            <a:endParaRPr lang="en-US" dirty="0"/>
          </a:p>
        </p:txBody>
      </p:sp>
      <p:sp>
        <p:nvSpPr>
          <p:cNvPr id="12" name="Slide Number Placeholder 11">
            <a:extLst>
              <a:ext uri="{FF2B5EF4-FFF2-40B4-BE49-F238E27FC236}">
                <a16:creationId xmlns:a16="http://schemas.microsoft.com/office/drawing/2014/main" id="{EEFCE38B-E087-4988-BC3A-FE3B55E70D7E}"/>
              </a:ext>
            </a:extLst>
          </p:cNvPr>
          <p:cNvSpPr>
            <a:spLocks noGrp="1"/>
          </p:cNvSpPr>
          <p:nvPr>
            <p:ph type="sldNum" sz="quarter" idx="12"/>
          </p:nvPr>
        </p:nvSpPr>
        <p:spPr/>
        <p:txBody>
          <a:bodyPr/>
          <a:lstStyle/>
          <a:p>
            <a:pPr algn="l"/>
            <a:fld id="{FAEF9944-A4F6-4C59-AEBD-678D6480B8EA}" type="slidenum">
              <a:rPr lang="en-US" smtClean="0"/>
              <a:pPr algn="l"/>
              <a:t>‹nº›</a:t>
            </a:fld>
            <a:endParaRPr lang="en-US" dirty="0"/>
          </a:p>
        </p:txBody>
      </p:sp>
      <p:sp>
        <p:nvSpPr>
          <p:cNvPr id="13" name="Title 12">
            <a:extLst>
              <a:ext uri="{FF2B5EF4-FFF2-40B4-BE49-F238E27FC236}">
                <a16:creationId xmlns:a16="http://schemas.microsoft.com/office/drawing/2014/main" id="{D3BC439C-E995-4E1F-8DE9-75C32785E00F}"/>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916023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CF30096C-3491-4EF2-ABB2-D57F3F4B5BD5}"/>
              </a:ext>
            </a:extLst>
          </p:cNvPr>
          <p:cNvSpPr>
            <a:spLocks noGrp="1"/>
          </p:cNvSpPr>
          <p:nvPr>
            <p:ph type="dt" sz="half" idx="10"/>
          </p:nvPr>
        </p:nvSpPr>
        <p:spPr/>
        <p:txBody>
          <a:bodyPr/>
          <a:lstStyle/>
          <a:p>
            <a:fld id="{451BA835-D13F-49F4-8F11-5D576AC65FAD}" type="datetime1">
              <a:rPr lang="en-US" smtClean="0"/>
              <a:t>11/6/2022</a:t>
            </a:fld>
            <a:endParaRPr lang="en-US" dirty="0"/>
          </a:p>
        </p:txBody>
      </p:sp>
      <p:sp>
        <p:nvSpPr>
          <p:cNvPr id="7" name="Footer Placeholder 6">
            <a:extLst>
              <a:ext uri="{FF2B5EF4-FFF2-40B4-BE49-F238E27FC236}">
                <a16:creationId xmlns:a16="http://schemas.microsoft.com/office/drawing/2014/main" id="{79DA3A85-7147-4F32-944A-B079AF5147E2}"/>
              </a:ext>
            </a:extLst>
          </p:cNvPr>
          <p:cNvSpPr>
            <a:spLocks noGrp="1"/>
          </p:cNvSpPr>
          <p:nvPr>
            <p:ph type="ftr" sz="quarter" idx="11"/>
          </p:nvPr>
        </p:nvSpPr>
        <p:spPr/>
        <p:txBody>
          <a:bodyPr/>
          <a:lstStyle/>
          <a:p>
            <a:endParaRPr lang="en-US" dirty="0"/>
          </a:p>
        </p:txBody>
      </p:sp>
      <p:sp>
        <p:nvSpPr>
          <p:cNvPr id="8" name="Slide Number Placeholder 7">
            <a:extLst>
              <a:ext uri="{FF2B5EF4-FFF2-40B4-BE49-F238E27FC236}">
                <a16:creationId xmlns:a16="http://schemas.microsoft.com/office/drawing/2014/main" id="{EEDDF50D-95C0-4DA2-BBC6-41774FAC1404}"/>
              </a:ext>
            </a:extLst>
          </p:cNvPr>
          <p:cNvSpPr>
            <a:spLocks noGrp="1"/>
          </p:cNvSpPr>
          <p:nvPr>
            <p:ph type="sldNum" sz="quarter" idx="12"/>
          </p:nvPr>
        </p:nvSpPr>
        <p:spPr/>
        <p:txBody>
          <a:bodyPr/>
          <a:lstStyle/>
          <a:p>
            <a:pPr algn="l"/>
            <a:fld id="{FAEF9944-A4F6-4C59-AEBD-678D6480B8EA}" type="slidenum">
              <a:rPr lang="en-US" smtClean="0"/>
              <a:pPr algn="l"/>
              <a:t>‹nº›</a:t>
            </a:fld>
            <a:endParaRPr lang="en-US" dirty="0"/>
          </a:p>
        </p:txBody>
      </p:sp>
    </p:spTree>
    <p:extLst>
      <p:ext uri="{BB962C8B-B14F-4D97-AF65-F5344CB8AC3E}">
        <p14:creationId xmlns:p14="http://schemas.microsoft.com/office/powerpoint/2010/main" val="24556948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bg>
      <p:bgPr>
        <a:solidFill>
          <a:schemeClr val="bg2"/>
        </a:solidFill>
        <a:effectLst/>
      </p:bgPr>
    </p:bg>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209BEFCA-6D6F-4F26-823F-C86CA694B830}"/>
              </a:ext>
            </a:extLst>
          </p:cNvPr>
          <p:cNvSpPr>
            <a:spLocks noGrp="1"/>
          </p:cNvSpPr>
          <p:nvPr>
            <p:ph type="dt" sz="half" idx="10"/>
          </p:nvPr>
        </p:nvSpPr>
        <p:spPr/>
        <p:txBody>
          <a:bodyPr/>
          <a:lstStyle/>
          <a:p>
            <a:fld id="{ADBD1799-ACB5-4CB2-86A2-5C574F1C8706}" type="datetime1">
              <a:rPr lang="en-US" smtClean="0"/>
              <a:t>11/6/2022</a:t>
            </a:fld>
            <a:endParaRPr lang="en-US" dirty="0"/>
          </a:p>
        </p:txBody>
      </p:sp>
      <p:sp>
        <p:nvSpPr>
          <p:cNvPr id="6" name="Footer Placeholder 5">
            <a:extLst>
              <a:ext uri="{FF2B5EF4-FFF2-40B4-BE49-F238E27FC236}">
                <a16:creationId xmlns:a16="http://schemas.microsoft.com/office/drawing/2014/main" id="{BC2EE2C9-E87D-4495-9EDA-6BC0EDC27097}"/>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4E5557A9-903F-4B36-8B06-D9EADF230508}"/>
              </a:ext>
            </a:extLst>
          </p:cNvPr>
          <p:cNvSpPr>
            <a:spLocks noGrp="1"/>
          </p:cNvSpPr>
          <p:nvPr>
            <p:ph type="sldNum" sz="quarter" idx="12"/>
          </p:nvPr>
        </p:nvSpPr>
        <p:spPr/>
        <p:txBody>
          <a:bodyPr/>
          <a:lstStyle/>
          <a:p>
            <a:pPr algn="l"/>
            <a:fld id="{FAEF9944-A4F6-4C59-AEBD-678D6480B8EA}" type="slidenum">
              <a:rPr lang="en-US" smtClean="0"/>
              <a:pPr algn="l"/>
              <a:t>‹nº›</a:t>
            </a:fld>
            <a:endParaRPr lang="en-US" dirty="0"/>
          </a:p>
        </p:txBody>
      </p:sp>
    </p:spTree>
    <p:extLst>
      <p:ext uri="{BB962C8B-B14F-4D97-AF65-F5344CB8AC3E}">
        <p14:creationId xmlns:p14="http://schemas.microsoft.com/office/powerpoint/2010/main" val="14490401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76488" y="640080"/>
            <a:ext cx="3227715" cy="2551751"/>
          </a:xfrm>
        </p:spPr>
        <p:txBody>
          <a:bodyPr anchor="b">
            <a:normAutofit/>
          </a:bodyPr>
          <a:lstStyle>
            <a:lvl1pPr>
              <a:lnSpc>
                <a:spcPct val="104000"/>
              </a:lnSpc>
              <a:defRPr sz="3400"/>
            </a:lvl1pPr>
          </a:lstStyle>
          <a:p>
            <a:r>
              <a:rPr lang="en-US"/>
              <a:t>Click to edit Master title style</a:t>
            </a:r>
            <a:endParaRPr lang="en-US" dirty="0"/>
          </a:p>
        </p:txBody>
      </p:sp>
      <p:sp>
        <p:nvSpPr>
          <p:cNvPr id="3" name="Content Placeholder 2"/>
          <p:cNvSpPr>
            <a:spLocks noGrp="1"/>
          </p:cNvSpPr>
          <p:nvPr>
            <p:ph idx="1"/>
          </p:nvPr>
        </p:nvSpPr>
        <p:spPr>
          <a:xfrm>
            <a:off x="1280160" y="640080"/>
            <a:ext cx="6949440" cy="5455919"/>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76488" y="3223803"/>
            <a:ext cx="3227715" cy="2872197"/>
          </a:xfrm>
        </p:spPr>
        <p:txBody>
          <a:bodyPr/>
          <a:lstStyle>
            <a:lvl1pPr marL="0" indent="0">
              <a:spcBef>
                <a:spcPts val="14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a:extLst>
              <a:ext uri="{FF2B5EF4-FFF2-40B4-BE49-F238E27FC236}">
                <a16:creationId xmlns:a16="http://schemas.microsoft.com/office/drawing/2014/main" id="{BB904BE8-2080-4FFA-9239-A8929E28FAD9}"/>
              </a:ext>
            </a:extLst>
          </p:cNvPr>
          <p:cNvSpPr>
            <a:spLocks noGrp="1"/>
          </p:cNvSpPr>
          <p:nvPr>
            <p:ph type="dt" sz="half" idx="10"/>
          </p:nvPr>
        </p:nvSpPr>
        <p:spPr>
          <a:xfrm>
            <a:off x="8476488" y="6170491"/>
            <a:ext cx="2214322" cy="457200"/>
          </a:xfrm>
        </p:spPr>
        <p:txBody>
          <a:bodyPr/>
          <a:lstStyle/>
          <a:p>
            <a:fld id="{ED5DD0D6-7A82-473E-879B-C6ECD6CCCFEC}" type="datetime1">
              <a:rPr lang="en-US" smtClean="0"/>
              <a:t>11/6/2022</a:t>
            </a:fld>
            <a:endParaRPr lang="en-US" dirty="0"/>
          </a:p>
        </p:txBody>
      </p:sp>
      <p:sp>
        <p:nvSpPr>
          <p:cNvPr id="9" name="Footer Placeholder 8">
            <a:extLst>
              <a:ext uri="{FF2B5EF4-FFF2-40B4-BE49-F238E27FC236}">
                <a16:creationId xmlns:a16="http://schemas.microsoft.com/office/drawing/2014/main" id="{ED5580C6-5CD7-4CDD-977D-0533C84F2F45}"/>
              </a:ext>
            </a:extLst>
          </p:cNvPr>
          <p:cNvSpPr>
            <a:spLocks noGrp="1"/>
          </p:cNvSpPr>
          <p:nvPr>
            <p:ph type="ftr" sz="quarter" idx="11"/>
          </p:nvPr>
        </p:nvSpPr>
        <p:spPr>
          <a:xfrm>
            <a:off x="1280160" y="6170490"/>
            <a:ext cx="6949440" cy="457200"/>
          </a:xfrm>
        </p:spPr>
        <p:txBody>
          <a:bodyPr/>
          <a:lstStyle/>
          <a:p>
            <a:endParaRPr lang="en-US" dirty="0"/>
          </a:p>
        </p:txBody>
      </p:sp>
      <p:sp>
        <p:nvSpPr>
          <p:cNvPr id="10" name="Slide Number Placeholder 9">
            <a:extLst>
              <a:ext uri="{FF2B5EF4-FFF2-40B4-BE49-F238E27FC236}">
                <a16:creationId xmlns:a16="http://schemas.microsoft.com/office/drawing/2014/main" id="{518D0320-9B66-443F-8E28-8BCF07E082BD}"/>
              </a:ext>
            </a:extLst>
          </p:cNvPr>
          <p:cNvSpPr>
            <a:spLocks noGrp="1"/>
          </p:cNvSpPr>
          <p:nvPr>
            <p:ph type="sldNum" sz="quarter" idx="12"/>
          </p:nvPr>
        </p:nvSpPr>
        <p:spPr/>
        <p:txBody>
          <a:bodyPr/>
          <a:lstStyle/>
          <a:p>
            <a:pPr algn="l"/>
            <a:fld id="{FAEF9944-A4F6-4C59-AEBD-678D6480B8EA}" type="slidenum">
              <a:rPr lang="en-US" smtClean="0"/>
              <a:pPr algn="l"/>
              <a:t>‹nº›</a:t>
            </a:fld>
            <a:endParaRPr lang="en-US" dirty="0"/>
          </a:p>
        </p:txBody>
      </p:sp>
    </p:spTree>
    <p:extLst>
      <p:ext uri="{BB962C8B-B14F-4D97-AF65-F5344CB8AC3E}">
        <p14:creationId xmlns:p14="http://schemas.microsoft.com/office/powerpoint/2010/main" val="38404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0" y="0"/>
            <a:ext cx="8102651" cy="6857999"/>
          </a:xfrm>
          <a:solidFill>
            <a:schemeClr val="bg2">
              <a:lumMod val="9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2" name="Title 1"/>
          <p:cNvSpPr>
            <a:spLocks noGrp="1"/>
          </p:cNvSpPr>
          <p:nvPr>
            <p:ph type="title"/>
          </p:nvPr>
        </p:nvSpPr>
        <p:spPr>
          <a:xfrm>
            <a:off x="8476488" y="1503910"/>
            <a:ext cx="3230625" cy="1687924"/>
          </a:xfrm>
        </p:spPr>
        <p:txBody>
          <a:bodyPr anchor="b">
            <a:noAutofit/>
          </a:bodyPr>
          <a:lstStyle>
            <a:lvl1pPr>
              <a:lnSpc>
                <a:spcPct val="104000"/>
              </a:lnSpc>
              <a:defRPr sz="3400"/>
            </a:lvl1pPr>
          </a:lstStyle>
          <a:p>
            <a:r>
              <a:rPr lang="en-US"/>
              <a:t>Click to edit Master title style</a:t>
            </a:r>
            <a:endParaRPr lang="en-US" dirty="0"/>
          </a:p>
        </p:txBody>
      </p:sp>
      <p:sp>
        <p:nvSpPr>
          <p:cNvPr id="4" name="Text Placeholder 3"/>
          <p:cNvSpPr>
            <a:spLocks noGrp="1"/>
          </p:cNvSpPr>
          <p:nvPr>
            <p:ph type="body" sz="half" idx="2"/>
          </p:nvPr>
        </p:nvSpPr>
        <p:spPr>
          <a:xfrm>
            <a:off x="8476488" y="3223806"/>
            <a:ext cx="3227832" cy="2872194"/>
          </a:xfrm>
        </p:spPr>
        <p:txBody>
          <a:bodyPr/>
          <a:lstStyle>
            <a:lvl1pPr marL="0" indent="0">
              <a:spcBef>
                <a:spcPts val="14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1" name="Date Placeholder 10">
            <a:extLst>
              <a:ext uri="{FF2B5EF4-FFF2-40B4-BE49-F238E27FC236}">
                <a16:creationId xmlns:a16="http://schemas.microsoft.com/office/drawing/2014/main" id="{41C2A9DB-B176-4069-8734-5B4ED352BA2B}"/>
              </a:ext>
            </a:extLst>
          </p:cNvPr>
          <p:cNvSpPr>
            <a:spLocks noGrp="1"/>
          </p:cNvSpPr>
          <p:nvPr>
            <p:ph type="dt" sz="half" idx="10"/>
          </p:nvPr>
        </p:nvSpPr>
        <p:spPr>
          <a:xfrm>
            <a:off x="8476488" y="6170491"/>
            <a:ext cx="2214322" cy="457200"/>
          </a:xfrm>
        </p:spPr>
        <p:txBody>
          <a:bodyPr/>
          <a:lstStyle/>
          <a:p>
            <a:fld id="{D4605E03-BC17-41A7-854C-DFAB672737DC}" type="datetime1">
              <a:rPr lang="en-US" smtClean="0"/>
              <a:t>11/6/2022</a:t>
            </a:fld>
            <a:endParaRPr lang="en-US" dirty="0"/>
          </a:p>
        </p:txBody>
      </p:sp>
      <p:sp>
        <p:nvSpPr>
          <p:cNvPr id="12" name="Footer Placeholder 11">
            <a:extLst>
              <a:ext uri="{FF2B5EF4-FFF2-40B4-BE49-F238E27FC236}">
                <a16:creationId xmlns:a16="http://schemas.microsoft.com/office/drawing/2014/main" id="{430F9A2F-C2C4-4E1C-B4B3-07ED84F28CE8}"/>
              </a:ext>
            </a:extLst>
          </p:cNvPr>
          <p:cNvSpPr>
            <a:spLocks noGrp="1"/>
          </p:cNvSpPr>
          <p:nvPr>
            <p:ph type="ftr" sz="quarter" idx="11"/>
          </p:nvPr>
        </p:nvSpPr>
        <p:spPr>
          <a:xfrm>
            <a:off x="1280160" y="6170490"/>
            <a:ext cx="6464410" cy="457200"/>
          </a:xfrm>
        </p:spPr>
        <p:txBody>
          <a:bodyPr/>
          <a:lstStyle>
            <a:lvl1pPr>
              <a:defRPr b="1">
                <a:solidFill>
                  <a:srgbClr val="FFFFFF"/>
                </a:solidFill>
                <a:effectLst>
                  <a:outerShdw blurRad="50800" dist="38100" dir="2700000" algn="tl" rotWithShape="0">
                    <a:prstClr val="black">
                      <a:alpha val="43000"/>
                    </a:prstClr>
                  </a:outerShdw>
                </a:effectLst>
              </a:defRPr>
            </a:lvl1pPr>
          </a:lstStyle>
          <a:p>
            <a:endParaRPr lang="en-US" dirty="0"/>
          </a:p>
        </p:txBody>
      </p:sp>
      <p:sp>
        <p:nvSpPr>
          <p:cNvPr id="13" name="Slide Number Placeholder 12">
            <a:extLst>
              <a:ext uri="{FF2B5EF4-FFF2-40B4-BE49-F238E27FC236}">
                <a16:creationId xmlns:a16="http://schemas.microsoft.com/office/drawing/2014/main" id="{F9BFA0A0-2117-4A10-9DAA-080C21559CF3}"/>
              </a:ext>
            </a:extLst>
          </p:cNvPr>
          <p:cNvSpPr>
            <a:spLocks noGrp="1"/>
          </p:cNvSpPr>
          <p:nvPr>
            <p:ph type="sldNum" sz="quarter" idx="12"/>
          </p:nvPr>
        </p:nvSpPr>
        <p:spPr/>
        <p:txBody>
          <a:bodyPr/>
          <a:lstStyle/>
          <a:p>
            <a:pPr algn="l"/>
            <a:fld id="{FAEF9944-A4F6-4C59-AEBD-678D6480B8EA}" type="slidenum">
              <a:rPr lang="en-US" smtClean="0"/>
              <a:pPr algn="l"/>
              <a:t>‹nº›</a:t>
            </a:fld>
            <a:endParaRPr lang="en-US" dirty="0"/>
          </a:p>
        </p:txBody>
      </p:sp>
    </p:spTree>
    <p:extLst>
      <p:ext uri="{BB962C8B-B14F-4D97-AF65-F5344CB8AC3E}">
        <p14:creationId xmlns:p14="http://schemas.microsoft.com/office/powerpoint/2010/main" val="27188283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920240" y="442220"/>
            <a:ext cx="8770571" cy="1345269"/>
          </a:xfrm>
          <a:prstGeom prst="rect">
            <a:avLst/>
          </a:prstGeom>
        </p:spPr>
        <p:txBody>
          <a:bodyPr vert="horz" lIns="109728" tIns="109728" rIns="109728" bIns="9144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920240" y="2312276"/>
            <a:ext cx="8770571" cy="3651504"/>
          </a:xfrm>
          <a:prstGeom prst="rect">
            <a:avLst/>
          </a:prstGeom>
        </p:spPr>
        <p:txBody>
          <a:bodyPr vert="horz" lIns="109728" tIns="109728" rIns="109728" bIns="9144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850727" y="6170491"/>
            <a:ext cx="2840083" cy="457200"/>
          </a:xfrm>
          <a:prstGeom prst="rect">
            <a:avLst/>
          </a:prstGeom>
        </p:spPr>
        <p:txBody>
          <a:bodyPr vert="horz" lIns="109728" tIns="109728" rIns="109728" bIns="91440" rtlCol="0" anchor="ctr"/>
          <a:lstStyle>
            <a:lvl1pPr algn="r">
              <a:defRPr sz="1100" spc="150" baseline="0">
                <a:solidFill>
                  <a:schemeClr val="tx1">
                    <a:lumMod val="75000"/>
                    <a:lumOff val="25000"/>
                  </a:schemeClr>
                </a:solidFill>
                <a:latin typeface="+mj-lt"/>
              </a:defRPr>
            </a:lvl1pPr>
          </a:lstStyle>
          <a:p>
            <a:fld id="{C4408324-A84C-4A45-93B6-78D079CCE772}" type="datetime1">
              <a:rPr lang="en-US" smtClean="0"/>
              <a:t>11/6/2022</a:t>
            </a:fld>
            <a:endParaRPr lang="en-US" dirty="0"/>
          </a:p>
        </p:txBody>
      </p:sp>
      <p:sp>
        <p:nvSpPr>
          <p:cNvPr id="5" name="Footer Placeholder 4"/>
          <p:cNvSpPr>
            <a:spLocks noGrp="1"/>
          </p:cNvSpPr>
          <p:nvPr>
            <p:ph type="ftr" sz="quarter" idx="3"/>
          </p:nvPr>
        </p:nvSpPr>
        <p:spPr>
          <a:xfrm>
            <a:off x="1920240" y="6170490"/>
            <a:ext cx="5667375" cy="457200"/>
          </a:xfrm>
          <a:prstGeom prst="rect">
            <a:avLst/>
          </a:prstGeom>
        </p:spPr>
        <p:txBody>
          <a:bodyPr vert="horz" lIns="109728" tIns="109728" rIns="109728" bIns="91440" rtlCol="0" anchor="ctr"/>
          <a:lstStyle>
            <a:lvl1pPr algn="l">
              <a:defRPr sz="1100" spc="150" baseline="0">
                <a:solidFill>
                  <a:schemeClr val="tx1">
                    <a:lumMod val="75000"/>
                    <a:lumOff val="25000"/>
                  </a:schemeClr>
                </a:solidFill>
                <a:latin typeface="+mj-lt"/>
              </a:defRPr>
            </a:lvl1pPr>
          </a:lstStyle>
          <a:p>
            <a:endParaRPr lang="en-US" dirty="0"/>
          </a:p>
        </p:txBody>
      </p:sp>
      <p:sp>
        <p:nvSpPr>
          <p:cNvPr id="6" name="Slide Number Placeholder 5"/>
          <p:cNvSpPr>
            <a:spLocks noGrp="1"/>
          </p:cNvSpPr>
          <p:nvPr>
            <p:ph type="sldNum" sz="quarter" idx="4"/>
          </p:nvPr>
        </p:nvSpPr>
        <p:spPr>
          <a:xfrm>
            <a:off x="10853744" y="6170490"/>
            <a:ext cx="1188720" cy="457200"/>
          </a:xfrm>
          <a:prstGeom prst="rect">
            <a:avLst/>
          </a:prstGeom>
        </p:spPr>
        <p:txBody>
          <a:bodyPr vert="horz" lIns="109728" tIns="109728" rIns="109728" bIns="91440" rtlCol="0" anchor="b"/>
          <a:lstStyle>
            <a:lvl1pPr algn="r">
              <a:defRPr sz="1600" b="1" baseline="0">
                <a:solidFill>
                  <a:schemeClr val="tx1">
                    <a:lumMod val="75000"/>
                    <a:lumOff val="25000"/>
                  </a:schemeClr>
                </a:solidFill>
                <a:latin typeface="+mj-lt"/>
              </a:defRPr>
            </a:lvl1pPr>
          </a:lstStyle>
          <a:p>
            <a:pPr algn="l"/>
            <a:fld id="{FAEF9944-A4F6-4C59-AEBD-678D6480B8EA}" type="slidenum">
              <a:rPr lang="en-US" smtClean="0"/>
              <a:pPr algn="l"/>
              <a:t>‹nº›</a:t>
            </a:fld>
            <a:endParaRPr lang="en-US" dirty="0"/>
          </a:p>
        </p:txBody>
      </p:sp>
      <p:cxnSp>
        <p:nvCxnSpPr>
          <p:cNvPr id="9" name="Straight Connector 8" title="Rule Line">
            <a:extLst>
              <a:ext uri="{FF2B5EF4-FFF2-40B4-BE49-F238E27FC236}">
                <a16:creationId xmlns:a16="http://schemas.microsoft.com/office/drawing/2014/main" id="{430127AE-B29E-4FDF-99D2-A2F1E7003F74}"/>
              </a:ext>
            </a:extLst>
          </p:cNvPr>
          <p:cNvCxnSpPr/>
          <p:nvPr/>
        </p:nvCxnSpPr>
        <p:spPr>
          <a:xfrm>
            <a:off x="1920240" y="2176009"/>
            <a:ext cx="8770571" cy="0"/>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71496425"/>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75" r:id="rId5"/>
    <p:sldLayoutId id="2147483676" r:id="rId6"/>
    <p:sldLayoutId id="2147483677" r:id="rId7"/>
    <p:sldLayoutId id="2147483678" r:id="rId8"/>
    <p:sldLayoutId id="2147483679" r:id="rId9"/>
    <p:sldLayoutId id="2147483680" r:id="rId10"/>
    <p:sldLayoutId id="2147483681" r:id="rId11"/>
  </p:sldLayoutIdLst>
  <p:hf sldNum="0" hdr="0" ftr="0" dt="0"/>
  <p:txStyles>
    <p:titleStyle>
      <a:lvl1pPr algn="l" defTabSz="914400" rtl="0" eaLnBrk="1" latinLnBrk="0" hangingPunct="1">
        <a:lnSpc>
          <a:spcPct val="130000"/>
        </a:lnSpc>
        <a:spcBef>
          <a:spcPct val="0"/>
        </a:spcBef>
        <a:buNone/>
        <a:defRPr sz="3200" b="1" kern="1200" spc="150" baseline="0">
          <a:solidFill>
            <a:schemeClr val="tx1">
              <a:lumMod val="75000"/>
              <a:lumOff val="25000"/>
            </a:schemeClr>
          </a:solidFill>
          <a:latin typeface="+mj-lt"/>
          <a:ea typeface="+mj-ea"/>
          <a:cs typeface="+mj-cs"/>
        </a:defRPr>
      </a:lvl1pPr>
    </p:titleStyle>
    <p:bodyStyle>
      <a:lvl1pPr marL="0" indent="0" algn="l" defTabSz="914400" rtl="0" eaLnBrk="1" latinLnBrk="0" hangingPunct="1">
        <a:lnSpc>
          <a:spcPct val="140000"/>
        </a:lnSpc>
        <a:spcBef>
          <a:spcPts val="930"/>
        </a:spcBef>
        <a:buFont typeface="Corbel" panose="020B0503020204020204" pitchFamily="34" charset="0"/>
        <a:buNone/>
        <a:defRPr sz="1800" b="0" kern="1200" spc="150" baseline="0">
          <a:solidFill>
            <a:schemeClr val="tx1">
              <a:lumMod val="75000"/>
              <a:lumOff val="25000"/>
            </a:schemeClr>
          </a:solidFill>
          <a:latin typeface="+mn-lt"/>
          <a:ea typeface="+mn-ea"/>
          <a:cs typeface="+mn-cs"/>
        </a:defRPr>
      </a:lvl1pPr>
      <a:lvl2pPr marL="0" indent="0" algn="l" defTabSz="914400" rtl="0" eaLnBrk="1" latinLnBrk="0" hangingPunct="1">
        <a:lnSpc>
          <a:spcPct val="140000"/>
        </a:lnSpc>
        <a:spcBef>
          <a:spcPts val="930"/>
        </a:spcBef>
        <a:buFont typeface="Corbel" panose="020B0503020204020204" pitchFamily="34" charset="0"/>
        <a:buNone/>
        <a:defRPr sz="1600" kern="1200" spc="150" baseline="0">
          <a:solidFill>
            <a:schemeClr val="tx1">
              <a:lumMod val="75000"/>
              <a:lumOff val="25000"/>
            </a:schemeClr>
          </a:solidFill>
          <a:latin typeface="+mn-lt"/>
          <a:ea typeface="+mn-ea"/>
          <a:cs typeface="+mn-cs"/>
        </a:defRPr>
      </a:lvl2pPr>
      <a:lvl3pPr marL="0" indent="-320040" algn="l" defTabSz="914400" rtl="0" eaLnBrk="1" latinLnBrk="0" hangingPunct="1">
        <a:lnSpc>
          <a:spcPct val="140000"/>
        </a:lnSpc>
        <a:spcBef>
          <a:spcPts val="930"/>
        </a:spcBef>
        <a:buFont typeface="Corbel" panose="020B0503020204020204" pitchFamily="34" charset="0"/>
        <a:buChar char="–"/>
        <a:defRPr sz="1400" i="1" kern="1200" spc="150" baseline="0">
          <a:solidFill>
            <a:schemeClr val="tx1">
              <a:lumMod val="75000"/>
              <a:lumOff val="25000"/>
            </a:schemeClr>
          </a:solidFill>
          <a:latin typeface="+mn-lt"/>
          <a:ea typeface="+mn-ea"/>
          <a:cs typeface="+mn-cs"/>
        </a:defRPr>
      </a:lvl3pPr>
      <a:lvl4pPr marL="0" indent="-320040" algn="l" defTabSz="914400" rtl="0" eaLnBrk="1" latinLnBrk="0" hangingPunct="1">
        <a:lnSpc>
          <a:spcPct val="140000"/>
        </a:lnSpc>
        <a:spcBef>
          <a:spcPts val="930"/>
        </a:spcBef>
        <a:buFont typeface="Corbel" panose="020B0503020204020204" pitchFamily="34" charset="0"/>
        <a:buChar char="–"/>
        <a:defRPr sz="1400" kern="1200" spc="150" baseline="0">
          <a:solidFill>
            <a:schemeClr val="tx1">
              <a:lumMod val="75000"/>
              <a:lumOff val="25000"/>
            </a:schemeClr>
          </a:solidFill>
          <a:latin typeface="+mn-lt"/>
          <a:ea typeface="+mn-ea"/>
          <a:cs typeface="+mn-cs"/>
        </a:defRPr>
      </a:lvl4pPr>
      <a:lvl5pPr marL="0" indent="-320040" algn="l" defTabSz="914400" rtl="0" eaLnBrk="1" latinLnBrk="0" hangingPunct="1">
        <a:lnSpc>
          <a:spcPct val="140000"/>
        </a:lnSpc>
        <a:spcBef>
          <a:spcPts val="930"/>
        </a:spcBef>
        <a:buFont typeface="Corbel" panose="020B0503020204020204" pitchFamily="34" charset="0"/>
        <a:buChar char="–"/>
        <a:defRPr sz="1400" i="1" kern="1200" spc="150" baseline="0">
          <a:solidFill>
            <a:schemeClr val="tx1">
              <a:lumMod val="75000"/>
              <a:lumOff val="25000"/>
            </a:schemeClr>
          </a:solidFill>
          <a:latin typeface="+mn-lt"/>
          <a:ea typeface="+mn-ea"/>
          <a:cs typeface="+mn-cs"/>
        </a:defRPr>
      </a:lvl5pPr>
      <a:lvl6pPr marL="192024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6pPr>
      <a:lvl7pPr marL="224028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7pPr>
      <a:lvl8pPr marL="256032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8pPr>
      <a:lvl9pPr marL="288036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10.svg"/></Relationships>
</file>

<file path=ppt/slides/_rels/slide11.xml.rels><?xml version="1.0" encoding="UTF-8" standalone="yes"?>
<Relationships xmlns="http://schemas.openxmlformats.org/package/2006/relationships"><Relationship Id="rId3" Type="http://schemas.openxmlformats.org/officeDocument/2006/relationships/hyperlink" Target="https://openclipart.org/detail/170558/emailsimple5" TargetMode="External"/><Relationship Id="rId2" Type="http://schemas.openxmlformats.org/officeDocument/2006/relationships/image" Target="../media/image11.png"/><Relationship Id="rId1" Type="http://schemas.openxmlformats.org/officeDocument/2006/relationships/slideLayout" Target="../slideLayouts/slideLayout7.xml"/><Relationship Id="rId5" Type="http://schemas.openxmlformats.org/officeDocument/2006/relationships/hyperlink" Target="https://pixabay.com/en/calligraphy-pen-thanks-thank-you-2658504/" TargetMode="External"/><Relationship Id="rId4" Type="http://schemas.openxmlformats.org/officeDocument/2006/relationships/image" Target="../media/image12.jp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36" name="Rectangle 35">
            <a:extLst>
              <a:ext uri="{FF2B5EF4-FFF2-40B4-BE49-F238E27FC236}">
                <a16:creationId xmlns:a16="http://schemas.microsoft.com/office/drawing/2014/main" id="{0DBF1ABE-8590-450D-BB49-BDDCCF3EEA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09"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2" name="Title 1">
            <a:extLst>
              <a:ext uri="{FF2B5EF4-FFF2-40B4-BE49-F238E27FC236}">
                <a16:creationId xmlns:a16="http://schemas.microsoft.com/office/drawing/2014/main" id="{FCFAEBA7-B53C-A189-63BC-C107D355D812}"/>
              </a:ext>
            </a:extLst>
          </p:cNvPr>
          <p:cNvSpPr>
            <a:spLocks noGrp="1"/>
          </p:cNvSpPr>
          <p:nvPr>
            <p:ph type="ctrTitle"/>
          </p:nvPr>
        </p:nvSpPr>
        <p:spPr>
          <a:xfrm>
            <a:off x="5833671" y="185952"/>
            <a:ext cx="5624118" cy="3284538"/>
          </a:xfrm>
        </p:spPr>
        <p:txBody>
          <a:bodyPr anchor="b">
            <a:normAutofit/>
          </a:bodyPr>
          <a:lstStyle/>
          <a:p>
            <a:pPr>
              <a:lnSpc>
                <a:spcPct val="110000"/>
              </a:lnSpc>
            </a:pPr>
            <a:r>
              <a:rPr lang="en-GB" sz="3000" dirty="0">
                <a:cs typeface="Dreaming Outloud Pro" panose="020F0502020204030204" pitchFamily="34" charset="0"/>
              </a:rPr>
              <a:t>Knowledge Management and the Adoption of Innovation in Defence: </a:t>
            </a:r>
            <a:r>
              <a:rPr lang="en-GB" sz="3000" i="1" dirty="0">
                <a:cs typeface="Dreaming Outloud Pro" panose="020F0502020204030204" pitchFamily="34" charset="0"/>
              </a:rPr>
              <a:t>the case of </a:t>
            </a:r>
            <a:r>
              <a:rPr lang="en-GB" sz="3000" i="1" dirty="0" err="1">
                <a:cs typeface="Dreaming Outloud Pro" panose="020F0502020204030204" pitchFamily="34" charset="0"/>
              </a:rPr>
              <a:t>PeSCo</a:t>
            </a:r>
            <a:endParaRPr lang="en-GB" sz="3000" i="1" dirty="0">
              <a:cs typeface="Dreaming Outloud Pro" panose="020F0502020204030204" pitchFamily="34" charset="0"/>
            </a:endParaRPr>
          </a:p>
        </p:txBody>
      </p:sp>
      <p:sp>
        <p:nvSpPr>
          <p:cNvPr id="3" name="Subtitle 2">
            <a:extLst>
              <a:ext uri="{FF2B5EF4-FFF2-40B4-BE49-F238E27FC236}">
                <a16:creationId xmlns:a16="http://schemas.microsoft.com/office/drawing/2014/main" id="{F2F73355-7A53-B6B0-9505-5948149393A4}"/>
              </a:ext>
            </a:extLst>
          </p:cNvPr>
          <p:cNvSpPr>
            <a:spLocks noGrp="1"/>
          </p:cNvSpPr>
          <p:nvPr>
            <p:ph type="subTitle" idx="1"/>
          </p:nvPr>
        </p:nvSpPr>
        <p:spPr>
          <a:xfrm>
            <a:off x="6587966" y="5058403"/>
            <a:ext cx="5617794" cy="1150937"/>
          </a:xfrm>
        </p:spPr>
        <p:txBody>
          <a:bodyPr anchor="t">
            <a:noAutofit/>
          </a:bodyPr>
          <a:lstStyle/>
          <a:p>
            <a:pPr>
              <a:lnSpc>
                <a:spcPct val="120000"/>
              </a:lnSpc>
            </a:pPr>
            <a:r>
              <a:rPr lang="en-GB" sz="1800" b="1" dirty="0" err="1"/>
              <a:t>M.Pengili</a:t>
            </a:r>
            <a:r>
              <a:rPr lang="en-GB" sz="1800" b="1" dirty="0"/>
              <a:t>- </a:t>
            </a:r>
            <a:r>
              <a:rPr lang="en-GB" sz="1800" dirty="0"/>
              <a:t>University of Leeds</a:t>
            </a:r>
          </a:p>
          <a:p>
            <a:pPr>
              <a:lnSpc>
                <a:spcPct val="120000"/>
              </a:lnSpc>
            </a:pPr>
            <a:r>
              <a:rPr lang="en-GB" sz="1800" b="1" dirty="0" err="1"/>
              <a:t>T.Santos</a:t>
            </a:r>
            <a:r>
              <a:rPr lang="en-GB" sz="1800" b="1" dirty="0"/>
              <a:t>- </a:t>
            </a:r>
            <a:r>
              <a:rPr lang="en-GB" sz="1800" dirty="0"/>
              <a:t>University of Cranfield &amp; </a:t>
            </a:r>
            <a:r>
              <a:rPr lang="en-GB" sz="1800" dirty="0">
                <a:effectLst/>
                <a:ea typeface="Calibri" panose="020F0502020204030204" pitchFamily="34" charset="0"/>
              </a:rPr>
              <a:t>Federal University of Rio Grande do Sul </a:t>
            </a:r>
            <a:endParaRPr lang="en-GB" sz="1800" dirty="0"/>
          </a:p>
        </p:txBody>
      </p:sp>
      <p:sp>
        <p:nvSpPr>
          <p:cNvPr id="38" name="Freeform: Shape 37">
            <a:extLst>
              <a:ext uri="{FF2B5EF4-FFF2-40B4-BE49-F238E27FC236}">
                <a16:creationId xmlns:a16="http://schemas.microsoft.com/office/drawing/2014/main" id="{96CB0275-66F1-4491-93B8-121D0C7176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983837" cy="6858000"/>
          </a:xfrm>
          <a:custGeom>
            <a:avLst/>
            <a:gdLst>
              <a:gd name="connsiteX0" fmla="*/ 0 w 5205951"/>
              <a:gd name="connsiteY0" fmla="*/ 0 h 6858000"/>
              <a:gd name="connsiteX1" fmla="*/ 1709529 w 5205951"/>
              <a:gd name="connsiteY1" fmla="*/ 0 h 6858000"/>
              <a:gd name="connsiteX2" fmla="*/ 2489695 w 5205951"/>
              <a:gd name="connsiteY2" fmla="*/ 0 h 6858000"/>
              <a:gd name="connsiteX3" fmla="*/ 3582928 w 5205951"/>
              <a:gd name="connsiteY3" fmla="*/ 0 h 6858000"/>
              <a:gd name="connsiteX4" fmla="*/ 3605052 w 5205951"/>
              <a:gd name="connsiteY4" fmla="*/ 14997 h 6858000"/>
              <a:gd name="connsiteX5" fmla="*/ 5205951 w 5205951"/>
              <a:gd name="connsiteY5" fmla="*/ 3621656 h 6858000"/>
              <a:gd name="connsiteX6" fmla="*/ 3331601 w 5205951"/>
              <a:gd name="connsiteY6" fmla="*/ 6374814 h 6858000"/>
              <a:gd name="connsiteX7" fmla="*/ 2814953 w 5205951"/>
              <a:gd name="connsiteY7" fmla="*/ 6780599 h 6858000"/>
              <a:gd name="connsiteX8" fmla="*/ 2703197 w 5205951"/>
              <a:gd name="connsiteY8" fmla="*/ 6858000 h 6858000"/>
              <a:gd name="connsiteX9" fmla="*/ 2489695 w 5205951"/>
              <a:gd name="connsiteY9" fmla="*/ 6858000 h 6858000"/>
              <a:gd name="connsiteX10" fmla="*/ 1709529 w 5205951"/>
              <a:gd name="connsiteY10" fmla="*/ 6858000 h 6858000"/>
              <a:gd name="connsiteX11" fmla="*/ 0 w 5205951"/>
              <a:gd name="connsiteY11"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205951" h="6858000">
                <a:moveTo>
                  <a:pt x="0" y="0"/>
                </a:moveTo>
                <a:lnTo>
                  <a:pt x="1709529" y="0"/>
                </a:lnTo>
                <a:lnTo>
                  <a:pt x="2489695" y="0"/>
                </a:lnTo>
                <a:lnTo>
                  <a:pt x="3582928" y="0"/>
                </a:lnTo>
                <a:lnTo>
                  <a:pt x="3605052" y="14997"/>
                </a:lnTo>
                <a:cubicBezTo>
                  <a:pt x="4632215" y="754641"/>
                  <a:pt x="5205951" y="2093192"/>
                  <a:pt x="5205951" y="3621656"/>
                </a:cubicBezTo>
                <a:cubicBezTo>
                  <a:pt x="5205951" y="4969131"/>
                  <a:pt x="4277226" y="5602839"/>
                  <a:pt x="3331601" y="6374814"/>
                </a:cubicBezTo>
                <a:cubicBezTo>
                  <a:pt x="3159398" y="6515397"/>
                  <a:pt x="2988771" y="6653108"/>
                  <a:pt x="2814953" y="6780599"/>
                </a:cubicBezTo>
                <a:lnTo>
                  <a:pt x="2703197" y="6858000"/>
                </a:lnTo>
                <a:lnTo>
                  <a:pt x="2489695" y="6858000"/>
                </a:lnTo>
                <a:lnTo>
                  <a:pt x="1709529" y="6858000"/>
                </a:lnTo>
                <a:lnTo>
                  <a:pt x="0" y="6858000"/>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0" name="Freeform: Shape 39">
            <a:extLst>
              <a:ext uri="{FF2B5EF4-FFF2-40B4-BE49-F238E27FC236}">
                <a16:creationId xmlns:a16="http://schemas.microsoft.com/office/drawing/2014/main" id="{18D32C3D-8F76-4E99-BE56-0836CC38CC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21330" y="0"/>
            <a:ext cx="2529723" cy="6858000"/>
          </a:xfrm>
          <a:custGeom>
            <a:avLst/>
            <a:gdLst>
              <a:gd name="connsiteX0" fmla="*/ 1258269 w 2529723"/>
              <a:gd name="connsiteY0" fmla="*/ 0 h 6858000"/>
              <a:gd name="connsiteX1" fmla="*/ 1275627 w 2529723"/>
              <a:gd name="connsiteY1" fmla="*/ 0 h 6858000"/>
              <a:gd name="connsiteX2" fmla="*/ 1302560 w 2529723"/>
              <a:gd name="connsiteY2" fmla="*/ 24338 h 6858000"/>
              <a:gd name="connsiteX3" fmla="*/ 2522825 w 2529723"/>
              <a:gd name="connsiteY3" fmla="*/ 3678515 h 6858000"/>
              <a:gd name="connsiteX4" fmla="*/ 557500 w 2529723"/>
              <a:gd name="connsiteY4" fmla="*/ 6451411 h 6858000"/>
              <a:gd name="connsiteX5" fmla="*/ 32482 w 2529723"/>
              <a:gd name="connsiteY5" fmla="*/ 6849373 h 6858000"/>
              <a:gd name="connsiteX6" fmla="*/ 19531 w 2529723"/>
              <a:gd name="connsiteY6" fmla="*/ 6858000 h 6858000"/>
              <a:gd name="connsiteX7" fmla="*/ 0 w 2529723"/>
              <a:gd name="connsiteY7" fmla="*/ 6858000 h 6858000"/>
              <a:gd name="connsiteX8" fmla="*/ 14202 w 2529723"/>
              <a:gd name="connsiteY8" fmla="*/ 6848540 h 6858000"/>
              <a:gd name="connsiteX9" fmla="*/ 539221 w 2529723"/>
              <a:gd name="connsiteY9" fmla="*/ 6450578 h 6858000"/>
              <a:gd name="connsiteX10" fmla="*/ 2504546 w 2529723"/>
              <a:gd name="connsiteY10" fmla="*/ 3677682 h 6858000"/>
              <a:gd name="connsiteX11" fmla="*/ 1284280 w 2529723"/>
              <a:gd name="connsiteY11" fmla="*/ 235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29723" h="6858000">
                <a:moveTo>
                  <a:pt x="1258269" y="0"/>
                </a:moveTo>
                <a:lnTo>
                  <a:pt x="1275627" y="0"/>
                </a:lnTo>
                <a:lnTo>
                  <a:pt x="1302560" y="24338"/>
                </a:lnTo>
                <a:cubicBezTo>
                  <a:pt x="2156831" y="855667"/>
                  <a:pt x="2590622" y="2191755"/>
                  <a:pt x="2522825" y="3678515"/>
                </a:cubicBezTo>
                <a:cubicBezTo>
                  <a:pt x="2459072" y="5076606"/>
                  <a:pt x="1519830" y="5692656"/>
                  <a:pt x="557500" y="6451411"/>
                </a:cubicBezTo>
                <a:cubicBezTo>
                  <a:pt x="382255" y="6589587"/>
                  <a:pt x="208689" y="6724853"/>
                  <a:pt x="32482" y="6849373"/>
                </a:cubicBezTo>
                <a:lnTo>
                  <a:pt x="19531" y="6858000"/>
                </a:lnTo>
                <a:lnTo>
                  <a:pt x="0" y="6858000"/>
                </a:lnTo>
                <a:lnTo>
                  <a:pt x="14202" y="6848540"/>
                </a:lnTo>
                <a:cubicBezTo>
                  <a:pt x="190409" y="6724020"/>
                  <a:pt x="363976" y="6588754"/>
                  <a:pt x="539221" y="6450578"/>
                </a:cubicBezTo>
                <a:cubicBezTo>
                  <a:pt x="1501550" y="5691822"/>
                  <a:pt x="2440792" y="5075773"/>
                  <a:pt x="2504546" y="3677682"/>
                </a:cubicBezTo>
                <a:cubicBezTo>
                  <a:pt x="2572343" y="2190921"/>
                  <a:pt x="2138551" y="854834"/>
                  <a:pt x="1284280" y="2350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63" name="Freeform: Shape 41">
            <a:extLst>
              <a:ext uri="{FF2B5EF4-FFF2-40B4-BE49-F238E27FC236}">
                <a16:creationId xmlns:a16="http://schemas.microsoft.com/office/drawing/2014/main" id="{23C71129-3300-4933-9311-C991EE7792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85421" y="0"/>
            <a:ext cx="2536434" cy="6858000"/>
          </a:xfrm>
          <a:custGeom>
            <a:avLst/>
            <a:gdLst>
              <a:gd name="connsiteX0" fmla="*/ 879731 w 2536434"/>
              <a:gd name="connsiteY0" fmla="*/ 0 h 6858000"/>
              <a:gd name="connsiteX1" fmla="*/ 913411 w 2536434"/>
              <a:gd name="connsiteY1" fmla="*/ 0 h 6858000"/>
              <a:gd name="connsiteX2" fmla="*/ 935535 w 2536434"/>
              <a:gd name="connsiteY2" fmla="*/ 14997 h 6858000"/>
              <a:gd name="connsiteX3" fmla="*/ 2536434 w 2536434"/>
              <a:gd name="connsiteY3" fmla="*/ 3621656 h 6858000"/>
              <a:gd name="connsiteX4" fmla="*/ 662084 w 2536434"/>
              <a:gd name="connsiteY4" fmla="*/ 6374814 h 6858000"/>
              <a:gd name="connsiteX5" fmla="*/ 145436 w 2536434"/>
              <a:gd name="connsiteY5" fmla="*/ 6780599 h 6858000"/>
              <a:gd name="connsiteX6" fmla="*/ 33680 w 2536434"/>
              <a:gd name="connsiteY6" fmla="*/ 6858000 h 6858000"/>
              <a:gd name="connsiteX7" fmla="*/ 0 w 2536434"/>
              <a:gd name="connsiteY7" fmla="*/ 6858000 h 6858000"/>
              <a:gd name="connsiteX8" fmla="*/ 111756 w 2536434"/>
              <a:gd name="connsiteY8" fmla="*/ 6780599 h 6858000"/>
              <a:gd name="connsiteX9" fmla="*/ 628404 w 2536434"/>
              <a:gd name="connsiteY9" fmla="*/ 6374814 h 6858000"/>
              <a:gd name="connsiteX10" fmla="*/ 2502754 w 2536434"/>
              <a:gd name="connsiteY10" fmla="*/ 3621656 h 6858000"/>
              <a:gd name="connsiteX11" fmla="*/ 901855 w 2536434"/>
              <a:gd name="connsiteY11" fmla="*/ 149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36434" h="6858000">
                <a:moveTo>
                  <a:pt x="879731" y="0"/>
                </a:moveTo>
                <a:lnTo>
                  <a:pt x="913411" y="0"/>
                </a:lnTo>
                <a:lnTo>
                  <a:pt x="935535" y="14997"/>
                </a:lnTo>
                <a:cubicBezTo>
                  <a:pt x="1962698" y="754641"/>
                  <a:pt x="2536434" y="2093192"/>
                  <a:pt x="2536434" y="3621656"/>
                </a:cubicBezTo>
                <a:cubicBezTo>
                  <a:pt x="2536434" y="4969131"/>
                  <a:pt x="1607709" y="5602839"/>
                  <a:pt x="662084" y="6374814"/>
                </a:cubicBezTo>
                <a:cubicBezTo>
                  <a:pt x="489881" y="6515397"/>
                  <a:pt x="319254" y="6653108"/>
                  <a:pt x="145436" y="6780599"/>
                </a:cubicBezTo>
                <a:lnTo>
                  <a:pt x="33680" y="6858000"/>
                </a:lnTo>
                <a:lnTo>
                  <a:pt x="0" y="6858000"/>
                </a:lnTo>
                <a:lnTo>
                  <a:pt x="111756" y="6780599"/>
                </a:lnTo>
                <a:cubicBezTo>
                  <a:pt x="285574" y="6653108"/>
                  <a:pt x="456201" y="6515397"/>
                  <a:pt x="628404" y="6374814"/>
                </a:cubicBezTo>
                <a:cubicBezTo>
                  <a:pt x="1574029" y="5602839"/>
                  <a:pt x="2502754" y="4969131"/>
                  <a:pt x="2502754" y="3621656"/>
                </a:cubicBezTo>
                <a:cubicBezTo>
                  <a:pt x="2502754" y="2093192"/>
                  <a:pt x="1929018" y="754641"/>
                  <a:pt x="901855" y="14997"/>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pic>
        <p:nvPicPr>
          <p:cNvPr id="6" name="Picture 5">
            <a:extLst>
              <a:ext uri="{FF2B5EF4-FFF2-40B4-BE49-F238E27FC236}">
                <a16:creationId xmlns:a16="http://schemas.microsoft.com/office/drawing/2014/main" id="{EBC189D8-53DD-C7F3-7B88-1439F85B95F8}"/>
              </a:ext>
            </a:extLst>
          </p:cNvPr>
          <p:cNvPicPr>
            <a:picLocks noChangeAspect="1"/>
          </p:cNvPicPr>
          <p:nvPr/>
        </p:nvPicPr>
        <p:blipFill rotWithShape="1">
          <a:blip r:embed="rId2"/>
          <a:srcRect t="18743" b="18743"/>
          <a:stretch/>
        </p:blipFill>
        <p:spPr>
          <a:xfrm>
            <a:off x="153" y="9"/>
            <a:ext cx="4710841" cy="3410603"/>
          </a:xfrm>
          <a:custGeom>
            <a:avLst/>
            <a:gdLst/>
            <a:ahLst/>
            <a:cxnLst/>
            <a:rect l="l" t="t" r="r" b="b"/>
            <a:pathLst>
              <a:path w="4705281" h="3387852">
                <a:moveTo>
                  <a:pt x="0" y="0"/>
                </a:moveTo>
                <a:lnTo>
                  <a:pt x="1214365" y="0"/>
                </a:lnTo>
                <a:lnTo>
                  <a:pt x="1994531" y="0"/>
                </a:lnTo>
                <a:lnTo>
                  <a:pt x="3087764" y="0"/>
                </a:lnTo>
                <a:lnTo>
                  <a:pt x="3109888" y="14997"/>
                </a:lnTo>
                <a:cubicBezTo>
                  <a:pt x="4072853" y="708413"/>
                  <a:pt x="4637299" y="1928213"/>
                  <a:pt x="4704093" y="3337395"/>
                </a:cubicBezTo>
                <a:lnTo>
                  <a:pt x="4705281" y="3387852"/>
                </a:lnTo>
                <a:lnTo>
                  <a:pt x="0" y="3387852"/>
                </a:lnTo>
                <a:close/>
              </a:path>
            </a:pathLst>
          </a:custGeom>
        </p:spPr>
      </p:pic>
      <p:pic>
        <p:nvPicPr>
          <p:cNvPr id="8" name="Picture 7">
            <a:extLst>
              <a:ext uri="{FF2B5EF4-FFF2-40B4-BE49-F238E27FC236}">
                <a16:creationId xmlns:a16="http://schemas.microsoft.com/office/drawing/2014/main" id="{BBB64D14-41E8-A925-C65A-F23AF8B2B7FC}"/>
              </a:ext>
            </a:extLst>
          </p:cNvPr>
          <p:cNvPicPr>
            <a:picLocks noChangeAspect="1"/>
          </p:cNvPicPr>
          <p:nvPr/>
        </p:nvPicPr>
        <p:blipFill rotWithShape="1">
          <a:blip r:embed="rId3"/>
          <a:srcRect l="11108" r="11108" b="9842"/>
          <a:stretch/>
        </p:blipFill>
        <p:spPr>
          <a:xfrm>
            <a:off x="-5654" y="3406587"/>
            <a:ext cx="4727665" cy="3082347"/>
          </a:xfrm>
          <a:custGeom>
            <a:avLst/>
            <a:gdLst/>
            <a:ahLst/>
            <a:cxnLst/>
            <a:rect l="l" t="t" r="r" b="b"/>
            <a:pathLst>
              <a:path w="4710787" h="3387852">
                <a:moveTo>
                  <a:pt x="0" y="0"/>
                </a:moveTo>
                <a:lnTo>
                  <a:pt x="4707219" y="0"/>
                </a:lnTo>
                <a:lnTo>
                  <a:pt x="4710787" y="151508"/>
                </a:lnTo>
                <a:cubicBezTo>
                  <a:pt x="4710787" y="1498983"/>
                  <a:pt x="3782062" y="2132691"/>
                  <a:pt x="2836437" y="2904666"/>
                </a:cubicBezTo>
                <a:cubicBezTo>
                  <a:pt x="2664234" y="3045249"/>
                  <a:pt x="2493607" y="3182960"/>
                  <a:pt x="2319789" y="3310451"/>
                </a:cubicBezTo>
                <a:lnTo>
                  <a:pt x="2208033" y="3387852"/>
                </a:lnTo>
                <a:lnTo>
                  <a:pt x="1994531" y="3387852"/>
                </a:lnTo>
                <a:lnTo>
                  <a:pt x="1214365" y="3387852"/>
                </a:lnTo>
                <a:lnTo>
                  <a:pt x="0" y="3387852"/>
                </a:lnTo>
                <a:close/>
              </a:path>
            </a:pathLst>
          </a:custGeom>
        </p:spPr>
      </p:pic>
    </p:spTree>
    <p:extLst>
      <p:ext uri="{BB962C8B-B14F-4D97-AF65-F5344CB8AC3E}">
        <p14:creationId xmlns:p14="http://schemas.microsoft.com/office/powerpoint/2010/main" val="31053723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430127AE-B29E-4FDF-99D2-A2F1E7003F7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920240" y="2176009"/>
            <a:ext cx="8770571" cy="0"/>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3D5FBB81-B61B-416A-8F5D-A8DDF62530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3"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14" name="Freeform: Shape 13">
            <a:extLst>
              <a:ext uri="{FF2B5EF4-FFF2-40B4-BE49-F238E27FC236}">
                <a16:creationId xmlns:a16="http://schemas.microsoft.com/office/drawing/2014/main" id="{40C0D7D4-D83D-4C58-87D1-955F0A9173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476051" cy="6858000"/>
          </a:xfrm>
          <a:custGeom>
            <a:avLst/>
            <a:gdLst>
              <a:gd name="connsiteX0" fmla="*/ 0 w 7476051"/>
              <a:gd name="connsiteY0" fmla="*/ 0 h 6858000"/>
              <a:gd name="connsiteX1" fmla="*/ 5853028 w 7476051"/>
              <a:gd name="connsiteY1" fmla="*/ 0 h 6858000"/>
              <a:gd name="connsiteX2" fmla="*/ 5875152 w 7476051"/>
              <a:gd name="connsiteY2" fmla="*/ 14997 h 6858000"/>
              <a:gd name="connsiteX3" fmla="*/ 7476051 w 7476051"/>
              <a:gd name="connsiteY3" fmla="*/ 3621656 h 6858000"/>
              <a:gd name="connsiteX4" fmla="*/ 5601702 w 7476051"/>
              <a:gd name="connsiteY4" fmla="*/ 6374814 h 6858000"/>
              <a:gd name="connsiteX5" fmla="*/ 5085053 w 7476051"/>
              <a:gd name="connsiteY5" fmla="*/ 6780599 h 6858000"/>
              <a:gd name="connsiteX6" fmla="*/ 4973297 w 7476051"/>
              <a:gd name="connsiteY6" fmla="*/ 6858000 h 6858000"/>
              <a:gd name="connsiteX7" fmla="*/ 0 w 7476051"/>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476051" h="6858000">
                <a:moveTo>
                  <a:pt x="0" y="0"/>
                </a:moveTo>
                <a:lnTo>
                  <a:pt x="5853028" y="0"/>
                </a:lnTo>
                <a:lnTo>
                  <a:pt x="5875152" y="14997"/>
                </a:lnTo>
                <a:cubicBezTo>
                  <a:pt x="6902315" y="754641"/>
                  <a:pt x="7476051" y="2093192"/>
                  <a:pt x="7476051" y="3621656"/>
                </a:cubicBezTo>
                <a:cubicBezTo>
                  <a:pt x="7476051" y="4969131"/>
                  <a:pt x="6547326" y="5602839"/>
                  <a:pt x="5601702" y="6374814"/>
                </a:cubicBezTo>
                <a:cubicBezTo>
                  <a:pt x="5429499" y="6515397"/>
                  <a:pt x="5258871" y="6653108"/>
                  <a:pt x="5085053" y="6780599"/>
                </a:cubicBezTo>
                <a:lnTo>
                  <a:pt x="4973297" y="6858000"/>
                </a:lnTo>
                <a:lnTo>
                  <a:pt x="0" y="6858000"/>
                </a:ln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16" name="Freeform: Shape 15">
            <a:extLst>
              <a:ext uri="{FF2B5EF4-FFF2-40B4-BE49-F238E27FC236}">
                <a16:creationId xmlns:a16="http://schemas.microsoft.com/office/drawing/2014/main" id="{15F9A324-404E-4C5D-AFF0-C5D0D84182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48204" y="-1"/>
            <a:ext cx="2535264" cy="6858001"/>
          </a:xfrm>
          <a:custGeom>
            <a:avLst/>
            <a:gdLst>
              <a:gd name="connsiteX0" fmla="*/ 1218585 w 2535264"/>
              <a:gd name="connsiteY0" fmla="*/ 0 h 6858001"/>
              <a:gd name="connsiteX1" fmla="*/ 1236561 w 2535264"/>
              <a:gd name="connsiteY1" fmla="*/ 0 h 6858001"/>
              <a:gd name="connsiteX2" fmla="*/ 1264452 w 2535264"/>
              <a:gd name="connsiteY2" fmla="*/ 24550 h 6858001"/>
              <a:gd name="connsiteX3" fmla="*/ 2528121 w 2535264"/>
              <a:gd name="connsiteY3" fmla="*/ 3710502 h 6858001"/>
              <a:gd name="connsiteX4" fmla="*/ 492890 w 2535264"/>
              <a:gd name="connsiteY4" fmla="*/ 6507511 h 6858001"/>
              <a:gd name="connsiteX5" fmla="*/ 221418 w 2535264"/>
              <a:gd name="connsiteY5" fmla="*/ 6713387 h 6858001"/>
              <a:gd name="connsiteX6" fmla="*/ 20100 w 2535264"/>
              <a:gd name="connsiteY6" fmla="*/ 6858001 h 6858001"/>
              <a:gd name="connsiteX7" fmla="*/ 0 w 2535264"/>
              <a:gd name="connsiteY7" fmla="*/ 6858001 h 6858001"/>
              <a:gd name="connsiteX8" fmla="*/ 202488 w 2535264"/>
              <a:gd name="connsiteY8" fmla="*/ 6712547 h 6858001"/>
              <a:gd name="connsiteX9" fmla="*/ 473961 w 2535264"/>
              <a:gd name="connsiteY9" fmla="*/ 6506670 h 6858001"/>
              <a:gd name="connsiteX10" fmla="*/ 2509192 w 2535264"/>
              <a:gd name="connsiteY10" fmla="*/ 3709662 h 6858001"/>
              <a:gd name="connsiteX11" fmla="*/ 1245521 w 2535264"/>
              <a:gd name="connsiteY11" fmla="*/ 23708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35264" h="6858001">
                <a:moveTo>
                  <a:pt x="1218585" y="0"/>
                </a:moveTo>
                <a:lnTo>
                  <a:pt x="1236561" y="0"/>
                </a:lnTo>
                <a:lnTo>
                  <a:pt x="1264452" y="24550"/>
                </a:lnTo>
                <a:cubicBezTo>
                  <a:pt x="2149109" y="863108"/>
                  <a:pt x="2598329" y="2210814"/>
                  <a:pt x="2528121" y="3710502"/>
                </a:cubicBezTo>
                <a:cubicBezTo>
                  <a:pt x="2462100" y="5120751"/>
                  <a:pt x="1489450" y="5742158"/>
                  <a:pt x="492890" y="6507511"/>
                </a:cubicBezTo>
                <a:cubicBezTo>
                  <a:pt x="402151" y="6577199"/>
                  <a:pt x="311847" y="6646154"/>
                  <a:pt x="221418" y="6713387"/>
                </a:cubicBezTo>
                <a:lnTo>
                  <a:pt x="20100" y="6858001"/>
                </a:lnTo>
                <a:lnTo>
                  <a:pt x="0" y="6858001"/>
                </a:lnTo>
                <a:lnTo>
                  <a:pt x="202488" y="6712547"/>
                </a:lnTo>
                <a:cubicBezTo>
                  <a:pt x="292917" y="6645314"/>
                  <a:pt x="383222" y="6576359"/>
                  <a:pt x="473961" y="6506670"/>
                </a:cubicBezTo>
                <a:cubicBezTo>
                  <a:pt x="1470520" y="5741317"/>
                  <a:pt x="2443170" y="5119911"/>
                  <a:pt x="2509192" y="3709662"/>
                </a:cubicBezTo>
                <a:cubicBezTo>
                  <a:pt x="2579400" y="2209973"/>
                  <a:pt x="2130178" y="862268"/>
                  <a:pt x="1245521" y="23708"/>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18" name="Freeform: Shape 17">
            <a:extLst>
              <a:ext uri="{FF2B5EF4-FFF2-40B4-BE49-F238E27FC236}">
                <a16:creationId xmlns:a16="http://schemas.microsoft.com/office/drawing/2014/main" id="{AC4CE3C4-3600-4353-9FE1-B32D06BEF0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33737" y="0"/>
            <a:ext cx="2536434" cy="6858000"/>
          </a:xfrm>
          <a:custGeom>
            <a:avLst/>
            <a:gdLst>
              <a:gd name="connsiteX0" fmla="*/ 879731 w 2536434"/>
              <a:gd name="connsiteY0" fmla="*/ 0 h 6858000"/>
              <a:gd name="connsiteX1" fmla="*/ 913411 w 2536434"/>
              <a:gd name="connsiteY1" fmla="*/ 0 h 6858000"/>
              <a:gd name="connsiteX2" fmla="*/ 935535 w 2536434"/>
              <a:gd name="connsiteY2" fmla="*/ 14997 h 6858000"/>
              <a:gd name="connsiteX3" fmla="*/ 2536434 w 2536434"/>
              <a:gd name="connsiteY3" fmla="*/ 3621656 h 6858000"/>
              <a:gd name="connsiteX4" fmla="*/ 662084 w 2536434"/>
              <a:gd name="connsiteY4" fmla="*/ 6374814 h 6858000"/>
              <a:gd name="connsiteX5" fmla="*/ 145436 w 2536434"/>
              <a:gd name="connsiteY5" fmla="*/ 6780599 h 6858000"/>
              <a:gd name="connsiteX6" fmla="*/ 33680 w 2536434"/>
              <a:gd name="connsiteY6" fmla="*/ 6858000 h 6858000"/>
              <a:gd name="connsiteX7" fmla="*/ 0 w 2536434"/>
              <a:gd name="connsiteY7" fmla="*/ 6858000 h 6858000"/>
              <a:gd name="connsiteX8" fmla="*/ 111756 w 2536434"/>
              <a:gd name="connsiteY8" fmla="*/ 6780599 h 6858000"/>
              <a:gd name="connsiteX9" fmla="*/ 628404 w 2536434"/>
              <a:gd name="connsiteY9" fmla="*/ 6374814 h 6858000"/>
              <a:gd name="connsiteX10" fmla="*/ 2502754 w 2536434"/>
              <a:gd name="connsiteY10" fmla="*/ 3621656 h 6858000"/>
              <a:gd name="connsiteX11" fmla="*/ 901855 w 2536434"/>
              <a:gd name="connsiteY11" fmla="*/ 149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36434" h="6858000">
                <a:moveTo>
                  <a:pt x="879731" y="0"/>
                </a:moveTo>
                <a:lnTo>
                  <a:pt x="913411" y="0"/>
                </a:lnTo>
                <a:lnTo>
                  <a:pt x="935535" y="14997"/>
                </a:lnTo>
                <a:cubicBezTo>
                  <a:pt x="1962698" y="754641"/>
                  <a:pt x="2536434" y="2093192"/>
                  <a:pt x="2536434" y="3621656"/>
                </a:cubicBezTo>
                <a:cubicBezTo>
                  <a:pt x="2536434" y="4969131"/>
                  <a:pt x="1607709" y="5602839"/>
                  <a:pt x="662084" y="6374814"/>
                </a:cubicBezTo>
                <a:cubicBezTo>
                  <a:pt x="489881" y="6515397"/>
                  <a:pt x="319254" y="6653108"/>
                  <a:pt x="145436" y="6780599"/>
                </a:cubicBezTo>
                <a:lnTo>
                  <a:pt x="33680" y="6858000"/>
                </a:lnTo>
                <a:lnTo>
                  <a:pt x="0" y="6858000"/>
                </a:lnTo>
                <a:lnTo>
                  <a:pt x="111756" y="6780599"/>
                </a:lnTo>
                <a:cubicBezTo>
                  <a:pt x="285574" y="6653108"/>
                  <a:pt x="456201" y="6515397"/>
                  <a:pt x="628404" y="6374814"/>
                </a:cubicBezTo>
                <a:cubicBezTo>
                  <a:pt x="1574029" y="5602839"/>
                  <a:pt x="2502754" y="4969131"/>
                  <a:pt x="2502754" y="3621656"/>
                </a:cubicBezTo>
                <a:cubicBezTo>
                  <a:pt x="2502754" y="2093192"/>
                  <a:pt x="1929018" y="754641"/>
                  <a:pt x="901855" y="14997"/>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2" name="Title 1">
            <a:extLst>
              <a:ext uri="{FF2B5EF4-FFF2-40B4-BE49-F238E27FC236}">
                <a16:creationId xmlns:a16="http://schemas.microsoft.com/office/drawing/2014/main" id="{542DA365-265D-7B8C-EDB0-837337B3ECD4}"/>
              </a:ext>
            </a:extLst>
          </p:cNvPr>
          <p:cNvSpPr>
            <a:spLocks noGrp="1"/>
          </p:cNvSpPr>
          <p:nvPr>
            <p:ph type="title"/>
          </p:nvPr>
        </p:nvSpPr>
        <p:spPr>
          <a:xfrm>
            <a:off x="992518" y="442913"/>
            <a:ext cx="5185645" cy="839331"/>
          </a:xfrm>
        </p:spPr>
        <p:txBody>
          <a:bodyPr vert="horz" lIns="109728" tIns="109728" rIns="109728" bIns="91440" rtlCol="0" anchor="b">
            <a:normAutofit/>
          </a:bodyPr>
          <a:lstStyle/>
          <a:p>
            <a:r>
              <a:rPr lang="en-US" sz="2800" dirty="0"/>
              <a:t>4. Conclusions</a:t>
            </a:r>
          </a:p>
        </p:txBody>
      </p:sp>
      <p:sp>
        <p:nvSpPr>
          <p:cNvPr id="3" name="Content Placeholder 2">
            <a:extLst>
              <a:ext uri="{FF2B5EF4-FFF2-40B4-BE49-F238E27FC236}">
                <a16:creationId xmlns:a16="http://schemas.microsoft.com/office/drawing/2014/main" id="{CE687B6D-0EF7-CA5C-7A0D-B814E063CEA9}"/>
              </a:ext>
            </a:extLst>
          </p:cNvPr>
          <p:cNvSpPr>
            <a:spLocks noGrp="1"/>
          </p:cNvSpPr>
          <p:nvPr>
            <p:ph sz="half" idx="1"/>
          </p:nvPr>
        </p:nvSpPr>
        <p:spPr>
          <a:xfrm>
            <a:off x="992518" y="1603374"/>
            <a:ext cx="5296964" cy="3651250"/>
          </a:xfrm>
        </p:spPr>
        <p:txBody>
          <a:bodyPr vert="horz" lIns="109728" tIns="109728" rIns="109728" bIns="91440" rtlCol="0">
            <a:normAutofit fontScale="92500" lnSpcReduction="10000"/>
          </a:bodyPr>
          <a:lstStyle/>
          <a:p>
            <a:pPr indent="-285750">
              <a:buFont typeface="Corbel" panose="020B0503020204020204" pitchFamily="34" charset="0"/>
              <a:buChar char="•"/>
            </a:pPr>
            <a:r>
              <a:rPr lang="en-US" b="1" i="1" dirty="0"/>
              <a:t>RQ</a:t>
            </a:r>
            <a:r>
              <a:rPr lang="en-US" i="1" dirty="0"/>
              <a:t>: How and to what extent knowledge management (KM) affects the adoption of innovation in </a:t>
            </a:r>
            <a:r>
              <a:rPr lang="en-US" i="1" dirty="0" err="1"/>
              <a:t>defence</a:t>
            </a:r>
            <a:r>
              <a:rPr lang="en-US" i="1" dirty="0"/>
              <a:t>?</a:t>
            </a:r>
          </a:p>
          <a:p>
            <a:pPr indent="-285750">
              <a:buFont typeface="Corbel" panose="020B0503020204020204" pitchFamily="34" charset="0"/>
              <a:buChar char="•"/>
            </a:pPr>
            <a:r>
              <a:rPr lang="en-US" b="1" i="1" dirty="0"/>
              <a:t>Goal: </a:t>
            </a:r>
            <a:r>
              <a:rPr lang="en-US" i="1" dirty="0"/>
              <a:t>Model KM influence in the adoption of innovation in </a:t>
            </a:r>
            <a:r>
              <a:rPr lang="en-US" i="1" dirty="0" err="1"/>
              <a:t>defence</a:t>
            </a:r>
            <a:endParaRPr lang="en-US" i="1" dirty="0"/>
          </a:p>
          <a:p>
            <a:pPr indent="-285750">
              <a:buFont typeface="Corbel" panose="020B0503020204020204" pitchFamily="34" charset="0"/>
              <a:buChar char="•"/>
            </a:pPr>
            <a:r>
              <a:rPr lang="en-US" dirty="0"/>
              <a:t>What CLD tell us about our </a:t>
            </a:r>
            <a:r>
              <a:rPr lang="en-US" b="1" dirty="0"/>
              <a:t>hypothesis</a:t>
            </a:r>
          </a:p>
          <a:p>
            <a:pPr indent="-285750">
              <a:buFont typeface="Corbel" panose="020B0503020204020204" pitchFamily="34" charset="0"/>
              <a:buChar char="•"/>
            </a:pPr>
            <a:r>
              <a:rPr lang="en-US" b="1" dirty="0"/>
              <a:t>Limitations</a:t>
            </a:r>
            <a:r>
              <a:rPr lang="en-US" dirty="0"/>
              <a:t> and areas for further research</a:t>
            </a:r>
          </a:p>
          <a:p>
            <a:pPr indent="-342900">
              <a:buFont typeface="Corbel" panose="020B0503020204020204" pitchFamily="34" charset="0"/>
              <a:buAutoNum type="arabicPeriod"/>
            </a:pPr>
            <a:endParaRPr lang="en-US" dirty="0"/>
          </a:p>
        </p:txBody>
      </p:sp>
      <p:pic>
        <p:nvPicPr>
          <p:cNvPr id="7" name="Graphic 6" descr="Magnifying glass">
            <a:extLst>
              <a:ext uri="{FF2B5EF4-FFF2-40B4-BE49-F238E27FC236}">
                <a16:creationId xmlns:a16="http://schemas.microsoft.com/office/drawing/2014/main" id="{A78D893B-7EB5-A0C4-72DD-2E70F673600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37967" y="1934660"/>
            <a:ext cx="2988679" cy="2988679"/>
          </a:xfrm>
          <a:prstGeom prst="rect">
            <a:avLst/>
          </a:prstGeom>
        </p:spPr>
      </p:pic>
    </p:spTree>
    <p:extLst>
      <p:ext uri="{BB962C8B-B14F-4D97-AF65-F5344CB8AC3E}">
        <p14:creationId xmlns:p14="http://schemas.microsoft.com/office/powerpoint/2010/main" val="5662116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0" name="Freeform: Shape 39">
            <a:extLst>
              <a:ext uri="{FF2B5EF4-FFF2-40B4-BE49-F238E27FC236}">
                <a16:creationId xmlns:a16="http://schemas.microsoft.com/office/drawing/2014/main" id="{9B0F7D69-D93C-4C38-A23D-76E000D691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96422" cy="6858000"/>
          </a:xfrm>
          <a:custGeom>
            <a:avLst/>
            <a:gdLst/>
            <a:ahLst/>
            <a:cxnLst/>
            <a:rect l="l" t="t" r="r" b="b"/>
            <a:pathLst>
              <a:path w="3496422" h="6858000">
                <a:moveTo>
                  <a:pt x="0" y="0"/>
                </a:moveTo>
                <a:lnTo>
                  <a:pt x="1873399" y="0"/>
                </a:lnTo>
                <a:lnTo>
                  <a:pt x="1895523" y="14997"/>
                </a:lnTo>
                <a:cubicBezTo>
                  <a:pt x="2922686" y="754641"/>
                  <a:pt x="3496422" y="2093192"/>
                  <a:pt x="3496422" y="3621656"/>
                </a:cubicBezTo>
                <a:cubicBezTo>
                  <a:pt x="3496422" y="4969131"/>
                  <a:pt x="2567697" y="5602839"/>
                  <a:pt x="1622072" y="6374814"/>
                </a:cubicBezTo>
                <a:cubicBezTo>
                  <a:pt x="1449869" y="6515397"/>
                  <a:pt x="1279242" y="6653108"/>
                  <a:pt x="1105424" y="6780599"/>
                </a:cubicBezTo>
                <a:lnTo>
                  <a:pt x="993668" y="6858000"/>
                </a:lnTo>
                <a:lnTo>
                  <a:pt x="0" y="6858000"/>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2" name="Freeform: Shape 41">
            <a:extLst>
              <a:ext uri="{FF2B5EF4-FFF2-40B4-BE49-F238E27FC236}">
                <a16:creationId xmlns:a16="http://schemas.microsoft.com/office/drawing/2014/main" id="{29BA1798-17F7-4F80-A991-C449074B18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96422" cy="6858000"/>
          </a:xfrm>
          <a:custGeom>
            <a:avLst/>
            <a:gdLst/>
            <a:ahLst/>
            <a:cxnLst/>
            <a:rect l="l" t="t" r="r" b="b"/>
            <a:pathLst>
              <a:path w="3496422" h="6858000">
                <a:moveTo>
                  <a:pt x="0" y="0"/>
                </a:moveTo>
                <a:lnTo>
                  <a:pt x="1873399" y="0"/>
                </a:lnTo>
                <a:lnTo>
                  <a:pt x="1895523" y="14997"/>
                </a:lnTo>
                <a:cubicBezTo>
                  <a:pt x="2922686" y="754641"/>
                  <a:pt x="3496422" y="2093192"/>
                  <a:pt x="3496422" y="3621656"/>
                </a:cubicBezTo>
                <a:cubicBezTo>
                  <a:pt x="3496422" y="4969131"/>
                  <a:pt x="2567697" y="5602839"/>
                  <a:pt x="1622072" y="6374814"/>
                </a:cubicBezTo>
                <a:cubicBezTo>
                  <a:pt x="1449869" y="6515397"/>
                  <a:pt x="1279242" y="6653108"/>
                  <a:pt x="1105424" y="6780599"/>
                </a:cubicBezTo>
                <a:lnTo>
                  <a:pt x="993668" y="6858000"/>
                </a:lnTo>
                <a:lnTo>
                  <a:pt x="0" y="6858000"/>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4" name="Freeform: Shape 43">
            <a:extLst>
              <a:ext uri="{FF2B5EF4-FFF2-40B4-BE49-F238E27FC236}">
                <a16:creationId xmlns:a16="http://schemas.microsoft.com/office/drawing/2014/main" id="{8CD419D4-EA9D-42D9-BF62-B07F0B7B67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75409" y="0"/>
            <a:ext cx="2529723" cy="6858000"/>
          </a:xfrm>
          <a:custGeom>
            <a:avLst/>
            <a:gdLst/>
            <a:ahLst/>
            <a:cxnLst/>
            <a:rect l="l" t="t" r="r" b="b"/>
            <a:pathLst>
              <a:path w="2529723" h="6858000">
                <a:moveTo>
                  <a:pt x="1258269" y="0"/>
                </a:moveTo>
                <a:lnTo>
                  <a:pt x="1275627" y="0"/>
                </a:lnTo>
                <a:lnTo>
                  <a:pt x="1302560" y="24338"/>
                </a:lnTo>
                <a:cubicBezTo>
                  <a:pt x="2156831" y="855667"/>
                  <a:pt x="2590622" y="2191755"/>
                  <a:pt x="2522825" y="3678515"/>
                </a:cubicBezTo>
                <a:cubicBezTo>
                  <a:pt x="2459072" y="5076606"/>
                  <a:pt x="1519830" y="5692656"/>
                  <a:pt x="557500" y="6451411"/>
                </a:cubicBezTo>
                <a:cubicBezTo>
                  <a:pt x="382255" y="6589587"/>
                  <a:pt x="208689" y="6724853"/>
                  <a:pt x="32482" y="6849373"/>
                </a:cubicBezTo>
                <a:lnTo>
                  <a:pt x="19531" y="6858000"/>
                </a:lnTo>
                <a:lnTo>
                  <a:pt x="0" y="6858000"/>
                </a:lnTo>
                <a:lnTo>
                  <a:pt x="14202" y="6848540"/>
                </a:lnTo>
                <a:cubicBezTo>
                  <a:pt x="190409" y="6724020"/>
                  <a:pt x="363976" y="6588754"/>
                  <a:pt x="539221" y="6450578"/>
                </a:cubicBezTo>
                <a:cubicBezTo>
                  <a:pt x="1501550" y="5691822"/>
                  <a:pt x="2440792" y="5075773"/>
                  <a:pt x="2504546" y="3677682"/>
                </a:cubicBezTo>
                <a:cubicBezTo>
                  <a:pt x="2572343" y="2190921"/>
                  <a:pt x="2138551" y="854834"/>
                  <a:pt x="1284280" y="2350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46" name="Freeform: Shape 45">
            <a:extLst>
              <a:ext uri="{FF2B5EF4-FFF2-40B4-BE49-F238E27FC236}">
                <a16:creationId xmlns:a16="http://schemas.microsoft.com/office/drawing/2014/main" id="{1C6FEC9B-9608-4181-A9E5-A1B80E7202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55402" y="0"/>
            <a:ext cx="2536434" cy="6858000"/>
          </a:xfrm>
          <a:custGeom>
            <a:avLst/>
            <a:gdLst/>
            <a:ahLst/>
            <a:cxnLst/>
            <a:rect l="l" t="t" r="r" b="b"/>
            <a:pathLst>
              <a:path w="2536434" h="6858000">
                <a:moveTo>
                  <a:pt x="879731" y="0"/>
                </a:moveTo>
                <a:lnTo>
                  <a:pt x="913411" y="0"/>
                </a:lnTo>
                <a:lnTo>
                  <a:pt x="935535" y="14997"/>
                </a:lnTo>
                <a:cubicBezTo>
                  <a:pt x="1962698" y="754641"/>
                  <a:pt x="2536434" y="2093192"/>
                  <a:pt x="2536434" y="3621656"/>
                </a:cubicBezTo>
                <a:cubicBezTo>
                  <a:pt x="2536434" y="4969131"/>
                  <a:pt x="1607709" y="5602839"/>
                  <a:pt x="662084" y="6374814"/>
                </a:cubicBezTo>
                <a:cubicBezTo>
                  <a:pt x="489881" y="6515397"/>
                  <a:pt x="319254" y="6653108"/>
                  <a:pt x="145436" y="6780599"/>
                </a:cubicBezTo>
                <a:lnTo>
                  <a:pt x="33680" y="6858000"/>
                </a:lnTo>
                <a:lnTo>
                  <a:pt x="0" y="6858000"/>
                </a:lnTo>
                <a:lnTo>
                  <a:pt x="111756" y="6780599"/>
                </a:lnTo>
                <a:cubicBezTo>
                  <a:pt x="285574" y="6653108"/>
                  <a:pt x="456201" y="6515397"/>
                  <a:pt x="628404" y="6374814"/>
                </a:cubicBezTo>
                <a:cubicBezTo>
                  <a:pt x="1574029" y="5602839"/>
                  <a:pt x="2502754" y="4969131"/>
                  <a:pt x="2502754" y="3621656"/>
                </a:cubicBezTo>
                <a:cubicBezTo>
                  <a:pt x="2502754" y="2093192"/>
                  <a:pt x="1929018" y="754641"/>
                  <a:pt x="901855" y="1499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48" name="Freeform: Shape 47">
            <a:extLst>
              <a:ext uri="{FF2B5EF4-FFF2-40B4-BE49-F238E27FC236}">
                <a16:creationId xmlns:a16="http://schemas.microsoft.com/office/drawing/2014/main" id="{AB1564ED-F26F-451D-97D6-A6EC3E83FD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4161" y="0"/>
            <a:ext cx="2261351" cy="6858000"/>
          </a:xfrm>
          <a:custGeom>
            <a:avLst/>
            <a:gdLst/>
            <a:ahLst/>
            <a:cxnLst/>
            <a:rect l="l" t="t" r="r" b="b"/>
            <a:pathLst>
              <a:path w="2521425" h="6858000">
                <a:moveTo>
                  <a:pt x="879731" y="0"/>
                </a:moveTo>
                <a:lnTo>
                  <a:pt x="898402" y="0"/>
                </a:lnTo>
                <a:lnTo>
                  <a:pt x="920526" y="14997"/>
                </a:lnTo>
                <a:cubicBezTo>
                  <a:pt x="1947689" y="754641"/>
                  <a:pt x="2521425" y="2093192"/>
                  <a:pt x="2521425" y="3621656"/>
                </a:cubicBezTo>
                <a:cubicBezTo>
                  <a:pt x="2521425" y="4969131"/>
                  <a:pt x="1592700" y="5602839"/>
                  <a:pt x="647075" y="6374814"/>
                </a:cubicBezTo>
                <a:cubicBezTo>
                  <a:pt x="474872" y="6515397"/>
                  <a:pt x="304245" y="6653108"/>
                  <a:pt x="130427" y="6780599"/>
                </a:cubicBezTo>
                <a:lnTo>
                  <a:pt x="18671" y="6858000"/>
                </a:lnTo>
                <a:lnTo>
                  <a:pt x="0" y="6858000"/>
                </a:lnTo>
                <a:lnTo>
                  <a:pt x="111756" y="6780599"/>
                </a:lnTo>
                <a:cubicBezTo>
                  <a:pt x="285574" y="6653108"/>
                  <a:pt x="456201" y="6515397"/>
                  <a:pt x="628404" y="6374814"/>
                </a:cubicBezTo>
                <a:cubicBezTo>
                  <a:pt x="1574029" y="5602839"/>
                  <a:pt x="2502754" y="4969131"/>
                  <a:pt x="2502754" y="3621656"/>
                </a:cubicBezTo>
                <a:cubicBezTo>
                  <a:pt x="2502754" y="2093192"/>
                  <a:pt x="1929018" y="754641"/>
                  <a:pt x="901855" y="14997"/>
                </a:cubicBezTo>
                <a:close/>
              </a:path>
            </a:pathLst>
          </a:cu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p:nvSpPr>
          <p:cNvPr id="50" name="Freeform: Shape 49">
            <a:extLst>
              <a:ext uri="{FF2B5EF4-FFF2-40B4-BE49-F238E27FC236}">
                <a16:creationId xmlns:a16="http://schemas.microsoft.com/office/drawing/2014/main" id="{AA4342DD-7680-4127-930E-CCB5085E33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96422" cy="6858000"/>
          </a:xfrm>
          <a:custGeom>
            <a:avLst/>
            <a:gdLst/>
            <a:ahLst/>
            <a:cxnLst/>
            <a:rect l="l" t="t" r="r" b="b"/>
            <a:pathLst>
              <a:path w="3496422" h="6858000">
                <a:moveTo>
                  <a:pt x="0" y="0"/>
                </a:moveTo>
                <a:lnTo>
                  <a:pt x="1873399" y="0"/>
                </a:lnTo>
                <a:lnTo>
                  <a:pt x="1895523" y="14997"/>
                </a:lnTo>
                <a:cubicBezTo>
                  <a:pt x="2922686" y="754641"/>
                  <a:pt x="3496422" y="2093192"/>
                  <a:pt x="3496422" y="3621656"/>
                </a:cubicBezTo>
                <a:cubicBezTo>
                  <a:pt x="3496422" y="4969131"/>
                  <a:pt x="2567697" y="5602839"/>
                  <a:pt x="1622072" y="6374814"/>
                </a:cubicBezTo>
                <a:cubicBezTo>
                  <a:pt x="1449869" y="6515397"/>
                  <a:pt x="1279242" y="6653108"/>
                  <a:pt x="1105424" y="6780599"/>
                </a:cubicBezTo>
                <a:lnTo>
                  <a:pt x="993668" y="6858000"/>
                </a:lnTo>
                <a:lnTo>
                  <a:pt x="0" y="6858000"/>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2" name="Freeform: Shape 51">
            <a:extLst>
              <a:ext uri="{FF2B5EF4-FFF2-40B4-BE49-F238E27FC236}">
                <a16:creationId xmlns:a16="http://schemas.microsoft.com/office/drawing/2014/main" id="{F1FF0434-7F50-41AF-93EE-7466DED915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75409" y="0"/>
            <a:ext cx="2529723" cy="6858000"/>
          </a:xfrm>
          <a:custGeom>
            <a:avLst/>
            <a:gdLst/>
            <a:ahLst/>
            <a:cxnLst/>
            <a:rect l="l" t="t" r="r" b="b"/>
            <a:pathLst>
              <a:path w="2529723" h="6858000">
                <a:moveTo>
                  <a:pt x="1258269" y="0"/>
                </a:moveTo>
                <a:lnTo>
                  <a:pt x="1275627" y="0"/>
                </a:lnTo>
                <a:lnTo>
                  <a:pt x="1302560" y="24338"/>
                </a:lnTo>
                <a:cubicBezTo>
                  <a:pt x="2156831" y="855667"/>
                  <a:pt x="2590622" y="2191755"/>
                  <a:pt x="2522825" y="3678515"/>
                </a:cubicBezTo>
                <a:cubicBezTo>
                  <a:pt x="2459072" y="5076606"/>
                  <a:pt x="1519830" y="5692656"/>
                  <a:pt x="557500" y="6451411"/>
                </a:cubicBezTo>
                <a:cubicBezTo>
                  <a:pt x="382255" y="6589587"/>
                  <a:pt x="208689" y="6724853"/>
                  <a:pt x="32482" y="6849373"/>
                </a:cubicBezTo>
                <a:lnTo>
                  <a:pt x="19531" y="6858000"/>
                </a:lnTo>
                <a:lnTo>
                  <a:pt x="0" y="6858000"/>
                </a:lnTo>
                <a:lnTo>
                  <a:pt x="14202" y="6848540"/>
                </a:lnTo>
                <a:cubicBezTo>
                  <a:pt x="190409" y="6724020"/>
                  <a:pt x="363976" y="6588754"/>
                  <a:pt x="539221" y="6450578"/>
                </a:cubicBezTo>
                <a:cubicBezTo>
                  <a:pt x="1501550" y="5691822"/>
                  <a:pt x="2440792" y="5075773"/>
                  <a:pt x="2504546" y="3677682"/>
                </a:cubicBezTo>
                <a:cubicBezTo>
                  <a:pt x="2572343" y="2190921"/>
                  <a:pt x="2138551" y="854834"/>
                  <a:pt x="1284280" y="2350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54" name="Freeform: Shape 53">
            <a:extLst>
              <a:ext uri="{FF2B5EF4-FFF2-40B4-BE49-F238E27FC236}">
                <a16:creationId xmlns:a16="http://schemas.microsoft.com/office/drawing/2014/main" id="{217ADE80-AC1E-4A7D-916F-75AF3D3F3F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55402" y="0"/>
            <a:ext cx="2536434" cy="6858000"/>
          </a:xfrm>
          <a:custGeom>
            <a:avLst/>
            <a:gdLst/>
            <a:ahLst/>
            <a:cxnLst/>
            <a:rect l="l" t="t" r="r" b="b"/>
            <a:pathLst>
              <a:path w="2536434" h="6858000">
                <a:moveTo>
                  <a:pt x="879731" y="0"/>
                </a:moveTo>
                <a:lnTo>
                  <a:pt x="913411" y="0"/>
                </a:lnTo>
                <a:lnTo>
                  <a:pt x="935535" y="14997"/>
                </a:lnTo>
                <a:cubicBezTo>
                  <a:pt x="1962698" y="754641"/>
                  <a:pt x="2536434" y="2093192"/>
                  <a:pt x="2536434" y="3621656"/>
                </a:cubicBezTo>
                <a:cubicBezTo>
                  <a:pt x="2536434" y="4969131"/>
                  <a:pt x="1607709" y="5602839"/>
                  <a:pt x="662084" y="6374814"/>
                </a:cubicBezTo>
                <a:cubicBezTo>
                  <a:pt x="489881" y="6515397"/>
                  <a:pt x="319254" y="6653108"/>
                  <a:pt x="145436" y="6780599"/>
                </a:cubicBezTo>
                <a:lnTo>
                  <a:pt x="33680" y="6858000"/>
                </a:lnTo>
                <a:lnTo>
                  <a:pt x="0" y="6858000"/>
                </a:lnTo>
                <a:lnTo>
                  <a:pt x="111756" y="6780599"/>
                </a:lnTo>
                <a:cubicBezTo>
                  <a:pt x="285574" y="6653108"/>
                  <a:pt x="456201" y="6515397"/>
                  <a:pt x="628404" y="6374814"/>
                </a:cubicBezTo>
                <a:cubicBezTo>
                  <a:pt x="1574029" y="5602839"/>
                  <a:pt x="2502754" y="4969131"/>
                  <a:pt x="2502754" y="3621656"/>
                </a:cubicBezTo>
                <a:cubicBezTo>
                  <a:pt x="2502754" y="2093192"/>
                  <a:pt x="1929018" y="754641"/>
                  <a:pt x="901855" y="1499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56" name="Freeform: Shape 55">
            <a:extLst>
              <a:ext uri="{FF2B5EF4-FFF2-40B4-BE49-F238E27FC236}">
                <a16:creationId xmlns:a16="http://schemas.microsoft.com/office/drawing/2014/main" id="{7D8DC9C7-2C47-4A29-8D99-5A642EC4A2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4161" y="0"/>
            <a:ext cx="2261351" cy="6858000"/>
          </a:xfrm>
          <a:custGeom>
            <a:avLst/>
            <a:gdLst/>
            <a:ahLst/>
            <a:cxnLst/>
            <a:rect l="l" t="t" r="r" b="b"/>
            <a:pathLst>
              <a:path w="2521425" h="6858000">
                <a:moveTo>
                  <a:pt x="879731" y="0"/>
                </a:moveTo>
                <a:lnTo>
                  <a:pt x="898402" y="0"/>
                </a:lnTo>
                <a:lnTo>
                  <a:pt x="920526" y="14997"/>
                </a:lnTo>
                <a:cubicBezTo>
                  <a:pt x="1947689" y="754641"/>
                  <a:pt x="2521425" y="2093192"/>
                  <a:pt x="2521425" y="3621656"/>
                </a:cubicBezTo>
                <a:cubicBezTo>
                  <a:pt x="2521425" y="4969131"/>
                  <a:pt x="1592700" y="5602839"/>
                  <a:pt x="647075" y="6374814"/>
                </a:cubicBezTo>
                <a:cubicBezTo>
                  <a:pt x="474872" y="6515397"/>
                  <a:pt x="304245" y="6653108"/>
                  <a:pt x="130427" y="6780599"/>
                </a:cubicBezTo>
                <a:lnTo>
                  <a:pt x="18671" y="6858000"/>
                </a:lnTo>
                <a:lnTo>
                  <a:pt x="0" y="6858000"/>
                </a:lnTo>
                <a:lnTo>
                  <a:pt x="111756" y="6780599"/>
                </a:lnTo>
                <a:cubicBezTo>
                  <a:pt x="285574" y="6653108"/>
                  <a:pt x="456201" y="6515397"/>
                  <a:pt x="628404" y="6374814"/>
                </a:cubicBezTo>
                <a:cubicBezTo>
                  <a:pt x="1574029" y="5602839"/>
                  <a:pt x="2502754" y="4969131"/>
                  <a:pt x="2502754" y="3621656"/>
                </a:cubicBezTo>
                <a:cubicBezTo>
                  <a:pt x="2502754" y="2093192"/>
                  <a:pt x="1929018" y="754641"/>
                  <a:pt x="901855" y="14997"/>
                </a:cubicBezTo>
                <a:close/>
              </a:path>
            </a:pathLst>
          </a:cu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useBgFill="1">
        <p:nvSpPr>
          <p:cNvPr id="58" name="Rectangle 57">
            <a:extLst>
              <a:ext uri="{FF2B5EF4-FFF2-40B4-BE49-F238E27FC236}">
                <a16:creationId xmlns:a16="http://schemas.microsoft.com/office/drawing/2014/main" id="{0DBF1ABE-8590-450D-BB49-BDDCCF3EEA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pic>
        <p:nvPicPr>
          <p:cNvPr id="14" name="Picture 13" descr="Shape&#10;&#10;Description automatically generated">
            <a:extLst>
              <a:ext uri="{FF2B5EF4-FFF2-40B4-BE49-F238E27FC236}">
                <a16:creationId xmlns:a16="http://schemas.microsoft.com/office/drawing/2014/main" id="{E022C564-E671-AAF5-3B8D-5839DF363A7F}"/>
              </a:ext>
            </a:extLst>
          </p:cNvPr>
          <p:cNvPicPr>
            <a:picLocks noChangeAspect="1"/>
          </p:cNvPicPr>
          <p:nvPr/>
        </p:nvPicPr>
        <p:blipFill rotWithShape="1">
          <a:blip r:embed="rId2">
            <a:extLst>
              <a:ext uri="{837473B0-CC2E-450A-ABE3-18F120FF3D39}">
                <a1611:picAttrSrcUrl xmlns:a1611="http://schemas.microsoft.com/office/drawing/2016/11/main" r:id="rId3"/>
              </a:ext>
            </a:extLst>
          </a:blip>
          <a:srcRect t="22708" r="-1" b="12914"/>
          <a:stretch/>
        </p:blipFill>
        <p:spPr>
          <a:xfrm>
            <a:off x="4663497" y="3429000"/>
            <a:ext cx="7528500" cy="3429000"/>
          </a:xfrm>
          <a:custGeom>
            <a:avLst/>
            <a:gdLst/>
            <a:ahLst/>
            <a:cxnLst/>
            <a:rect l="l" t="t" r="r" b="b"/>
            <a:pathLst>
              <a:path w="7528500" h="3387852">
                <a:moveTo>
                  <a:pt x="2499187" y="0"/>
                </a:moveTo>
                <a:lnTo>
                  <a:pt x="6611755" y="0"/>
                </a:lnTo>
                <a:lnTo>
                  <a:pt x="7218398" y="0"/>
                </a:lnTo>
                <a:lnTo>
                  <a:pt x="7528500" y="0"/>
                </a:lnTo>
                <a:lnTo>
                  <a:pt x="7528500" y="3387852"/>
                </a:lnTo>
                <a:lnTo>
                  <a:pt x="7218398" y="3387852"/>
                </a:lnTo>
                <a:lnTo>
                  <a:pt x="6611755" y="3387852"/>
                </a:lnTo>
                <a:lnTo>
                  <a:pt x="0" y="3387852"/>
                </a:lnTo>
                <a:lnTo>
                  <a:pt x="111756" y="3310451"/>
                </a:lnTo>
                <a:cubicBezTo>
                  <a:pt x="285574" y="3182960"/>
                  <a:pt x="456201" y="3045249"/>
                  <a:pt x="628405" y="2904666"/>
                </a:cubicBezTo>
                <a:cubicBezTo>
                  <a:pt x="1574029" y="2132691"/>
                  <a:pt x="2502754" y="1498983"/>
                  <a:pt x="2502754" y="151508"/>
                </a:cubicBezTo>
                <a:close/>
              </a:path>
            </a:pathLst>
          </a:custGeom>
        </p:spPr>
      </p:pic>
      <p:sp>
        <p:nvSpPr>
          <p:cNvPr id="60" name="Freeform: Shape 59">
            <a:extLst>
              <a:ext uri="{FF2B5EF4-FFF2-40B4-BE49-F238E27FC236}">
                <a16:creationId xmlns:a16="http://schemas.microsoft.com/office/drawing/2014/main" id="{FBA7E51E-7B6A-4A79-8F84-47C845C7A2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15214" y="0"/>
            <a:ext cx="2529723" cy="6858000"/>
          </a:xfrm>
          <a:custGeom>
            <a:avLst/>
            <a:gdLst>
              <a:gd name="connsiteX0" fmla="*/ 1258269 w 2529723"/>
              <a:gd name="connsiteY0" fmla="*/ 0 h 6858000"/>
              <a:gd name="connsiteX1" fmla="*/ 1275627 w 2529723"/>
              <a:gd name="connsiteY1" fmla="*/ 0 h 6858000"/>
              <a:gd name="connsiteX2" fmla="*/ 1302560 w 2529723"/>
              <a:gd name="connsiteY2" fmla="*/ 24338 h 6858000"/>
              <a:gd name="connsiteX3" fmla="*/ 2522825 w 2529723"/>
              <a:gd name="connsiteY3" fmla="*/ 3678515 h 6858000"/>
              <a:gd name="connsiteX4" fmla="*/ 557500 w 2529723"/>
              <a:gd name="connsiteY4" fmla="*/ 6451411 h 6858000"/>
              <a:gd name="connsiteX5" fmla="*/ 32482 w 2529723"/>
              <a:gd name="connsiteY5" fmla="*/ 6849373 h 6858000"/>
              <a:gd name="connsiteX6" fmla="*/ 19531 w 2529723"/>
              <a:gd name="connsiteY6" fmla="*/ 6858000 h 6858000"/>
              <a:gd name="connsiteX7" fmla="*/ 0 w 2529723"/>
              <a:gd name="connsiteY7" fmla="*/ 6858000 h 6858000"/>
              <a:gd name="connsiteX8" fmla="*/ 14202 w 2529723"/>
              <a:gd name="connsiteY8" fmla="*/ 6848540 h 6858000"/>
              <a:gd name="connsiteX9" fmla="*/ 539221 w 2529723"/>
              <a:gd name="connsiteY9" fmla="*/ 6450578 h 6858000"/>
              <a:gd name="connsiteX10" fmla="*/ 2504546 w 2529723"/>
              <a:gd name="connsiteY10" fmla="*/ 3677682 h 6858000"/>
              <a:gd name="connsiteX11" fmla="*/ 1284280 w 2529723"/>
              <a:gd name="connsiteY11" fmla="*/ 235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29723" h="6858000">
                <a:moveTo>
                  <a:pt x="1258269" y="0"/>
                </a:moveTo>
                <a:lnTo>
                  <a:pt x="1275627" y="0"/>
                </a:lnTo>
                <a:lnTo>
                  <a:pt x="1302560" y="24338"/>
                </a:lnTo>
                <a:cubicBezTo>
                  <a:pt x="2156831" y="855667"/>
                  <a:pt x="2590622" y="2191755"/>
                  <a:pt x="2522825" y="3678515"/>
                </a:cubicBezTo>
                <a:cubicBezTo>
                  <a:pt x="2459072" y="5076606"/>
                  <a:pt x="1519830" y="5692656"/>
                  <a:pt x="557500" y="6451411"/>
                </a:cubicBezTo>
                <a:cubicBezTo>
                  <a:pt x="382255" y="6589587"/>
                  <a:pt x="208689" y="6724853"/>
                  <a:pt x="32482" y="6849373"/>
                </a:cubicBezTo>
                <a:lnTo>
                  <a:pt x="19531" y="6858000"/>
                </a:lnTo>
                <a:lnTo>
                  <a:pt x="0" y="6858000"/>
                </a:lnTo>
                <a:lnTo>
                  <a:pt x="14202" y="6848540"/>
                </a:lnTo>
                <a:cubicBezTo>
                  <a:pt x="190409" y="6724020"/>
                  <a:pt x="363976" y="6588754"/>
                  <a:pt x="539221" y="6450578"/>
                </a:cubicBezTo>
                <a:cubicBezTo>
                  <a:pt x="1501550" y="5691822"/>
                  <a:pt x="2440792" y="5075773"/>
                  <a:pt x="2504546" y="3677682"/>
                </a:cubicBezTo>
                <a:cubicBezTo>
                  <a:pt x="2572343" y="2190921"/>
                  <a:pt x="2138551" y="854834"/>
                  <a:pt x="1284280" y="2350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62" name="Freeform: Shape 61">
            <a:extLst>
              <a:ext uri="{FF2B5EF4-FFF2-40B4-BE49-F238E27FC236}">
                <a16:creationId xmlns:a16="http://schemas.microsoft.com/office/drawing/2014/main" id="{8546A00D-748A-42CE-AB6E-C140DDA4E7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475746" cy="6858000"/>
          </a:xfrm>
          <a:custGeom>
            <a:avLst/>
            <a:gdLst>
              <a:gd name="connsiteX0" fmla="*/ 0 w 7475746"/>
              <a:gd name="connsiteY0" fmla="*/ 0 h 6858000"/>
              <a:gd name="connsiteX1" fmla="*/ 5859459 w 7475746"/>
              <a:gd name="connsiteY1" fmla="*/ 0 h 6858000"/>
              <a:gd name="connsiteX2" fmla="*/ 5874848 w 7475746"/>
              <a:gd name="connsiteY2" fmla="*/ 10445 h 6858000"/>
              <a:gd name="connsiteX3" fmla="*/ 7475746 w 7475746"/>
              <a:gd name="connsiteY3" fmla="*/ 3621913 h 6858000"/>
              <a:gd name="connsiteX4" fmla="*/ 5601397 w 7475746"/>
              <a:gd name="connsiteY4" fmla="*/ 6378742 h 6858000"/>
              <a:gd name="connsiteX5" fmla="*/ 5084748 w 7475746"/>
              <a:gd name="connsiteY5" fmla="*/ 6785068 h 6858000"/>
              <a:gd name="connsiteX6" fmla="*/ 4979585 w 7475746"/>
              <a:gd name="connsiteY6" fmla="*/ 6858000 h 6858000"/>
              <a:gd name="connsiteX7" fmla="*/ 0 w 7475746"/>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475746" h="6858000">
                <a:moveTo>
                  <a:pt x="0" y="0"/>
                </a:moveTo>
                <a:lnTo>
                  <a:pt x="5859459" y="0"/>
                </a:lnTo>
                <a:lnTo>
                  <a:pt x="5874848" y="10445"/>
                </a:lnTo>
                <a:cubicBezTo>
                  <a:pt x="6902010" y="751075"/>
                  <a:pt x="7475746" y="2091411"/>
                  <a:pt x="7475746" y="3621913"/>
                </a:cubicBezTo>
                <a:cubicBezTo>
                  <a:pt x="7475746" y="4971185"/>
                  <a:pt x="6547021" y="5605738"/>
                  <a:pt x="5601397" y="6378742"/>
                </a:cubicBezTo>
                <a:cubicBezTo>
                  <a:pt x="5429193" y="6519512"/>
                  <a:pt x="5258566" y="6657407"/>
                  <a:pt x="5084748" y="6785068"/>
                </a:cubicBezTo>
                <a:lnTo>
                  <a:pt x="4979585" y="6858000"/>
                </a:lnTo>
                <a:lnTo>
                  <a:pt x="0" y="6858000"/>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useBgFill="1">
        <p:nvSpPr>
          <p:cNvPr id="64" name="Freeform: Shape 63">
            <a:extLst>
              <a:ext uri="{FF2B5EF4-FFF2-40B4-BE49-F238E27FC236}">
                <a16:creationId xmlns:a16="http://schemas.microsoft.com/office/drawing/2014/main" id="{513BF6FB-1F9C-480B-BE5F-4DFFB8E1C4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4" y="0"/>
            <a:ext cx="12191695" cy="6858000"/>
          </a:xfrm>
          <a:custGeom>
            <a:avLst/>
            <a:gdLst>
              <a:gd name="connsiteX0" fmla="*/ 0 w 12191695"/>
              <a:gd name="connsiteY0" fmla="*/ 0 h 6858000"/>
              <a:gd name="connsiteX1" fmla="*/ 5548454 w 12191695"/>
              <a:gd name="connsiteY1" fmla="*/ 0 h 6858000"/>
              <a:gd name="connsiteX2" fmla="*/ 5563843 w 12191695"/>
              <a:gd name="connsiteY2" fmla="*/ 10445 h 6858000"/>
              <a:gd name="connsiteX3" fmla="*/ 7138082 w 12191695"/>
              <a:gd name="connsiteY3" fmla="*/ 3057689 h 6858000"/>
              <a:gd name="connsiteX4" fmla="*/ 7154546 w 12191695"/>
              <a:gd name="connsiteY4" fmla="*/ 3406140 h 6858000"/>
              <a:gd name="connsiteX5" fmla="*/ 12191695 w 12191695"/>
              <a:gd name="connsiteY5" fmla="*/ 3406140 h 6858000"/>
              <a:gd name="connsiteX6" fmla="*/ 12191695 w 12191695"/>
              <a:gd name="connsiteY6" fmla="*/ 3451860 h 6858000"/>
              <a:gd name="connsiteX7" fmla="*/ 7156706 w 12191695"/>
              <a:gd name="connsiteY7" fmla="*/ 3451860 h 6858000"/>
              <a:gd name="connsiteX8" fmla="*/ 7164741 w 12191695"/>
              <a:gd name="connsiteY8" fmla="*/ 3621913 h 6858000"/>
              <a:gd name="connsiteX9" fmla="*/ 5290392 w 12191695"/>
              <a:gd name="connsiteY9" fmla="*/ 6378742 h 6858000"/>
              <a:gd name="connsiteX10" fmla="*/ 4773743 w 12191695"/>
              <a:gd name="connsiteY10" fmla="*/ 6785068 h 6858000"/>
              <a:gd name="connsiteX11" fmla="*/ 4668580 w 12191695"/>
              <a:gd name="connsiteY11" fmla="*/ 6858000 h 6858000"/>
              <a:gd name="connsiteX12" fmla="*/ 0 w 12191695"/>
              <a:gd name="connsiteY12"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191695" h="6858000">
                <a:moveTo>
                  <a:pt x="0" y="0"/>
                </a:moveTo>
                <a:lnTo>
                  <a:pt x="5548454" y="0"/>
                </a:lnTo>
                <a:lnTo>
                  <a:pt x="5563843" y="10445"/>
                </a:lnTo>
                <a:cubicBezTo>
                  <a:pt x="6462610" y="658496"/>
                  <a:pt x="7014222" y="1765698"/>
                  <a:pt x="7138082" y="3057689"/>
                </a:cubicBezTo>
                <a:lnTo>
                  <a:pt x="7154546" y="3406140"/>
                </a:lnTo>
                <a:lnTo>
                  <a:pt x="12191695" y="3406140"/>
                </a:lnTo>
                <a:lnTo>
                  <a:pt x="12191695" y="3451860"/>
                </a:lnTo>
                <a:lnTo>
                  <a:pt x="7156706" y="3451860"/>
                </a:lnTo>
                <a:lnTo>
                  <a:pt x="7164741" y="3621913"/>
                </a:lnTo>
                <a:cubicBezTo>
                  <a:pt x="7164741" y="4971185"/>
                  <a:pt x="6236016" y="5605738"/>
                  <a:pt x="5290392" y="6378742"/>
                </a:cubicBezTo>
                <a:cubicBezTo>
                  <a:pt x="5118188" y="6519512"/>
                  <a:pt x="4947561" y="6657407"/>
                  <a:pt x="4773743" y="6785068"/>
                </a:cubicBezTo>
                <a:lnTo>
                  <a:pt x="4668580"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6" name="Content Placeholder 5" descr="A picture containing stationary, writing implement, pen&#10;&#10;Description automatically generated">
            <a:extLst>
              <a:ext uri="{FF2B5EF4-FFF2-40B4-BE49-F238E27FC236}">
                <a16:creationId xmlns:a16="http://schemas.microsoft.com/office/drawing/2014/main" id="{F79C07F8-8393-B342-4DA1-13502B170F83}"/>
              </a:ext>
            </a:extLst>
          </p:cNvPr>
          <p:cNvPicPr>
            <a:picLocks noGrp="1" noChangeAspect="1"/>
          </p:cNvPicPr>
          <p:nvPr>
            <p:ph sz="half" idx="4294967295"/>
          </p:nvPr>
        </p:nvPicPr>
        <p:blipFill rotWithShape="1">
          <a:blip r:embed="rId4">
            <a:extLst>
              <a:ext uri="{837473B0-CC2E-450A-ABE3-18F120FF3D39}">
                <a1611:picAttrSrcUrl xmlns:a1611="http://schemas.microsoft.com/office/drawing/2016/11/main" r:id="rId5"/>
              </a:ext>
            </a:extLst>
          </a:blip>
          <a:srcRect r="2" b="22968"/>
          <a:stretch/>
        </p:blipFill>
        <p:spPr>
          <a:xfrm>
            <a:off x="5542930" y="10"/>
            <a:ext cx="6649073" cy="3406130"/>
          </a:xfrm>
          <a:custGeom>
            <a:avLst/>
            <a:gdLst/>
            <a:ahLst/>
            <a:cxnLst/>
            <a:rect l="l" t="t" r="r" b="b"/>
            <a:pathLst>
              <a:path w="6649073" h="3387852">
                <a:moveTo>
                  <a:pt x="0" y="0"/>
                </a:moveTo>
                <a:lnTo>
                  <a:pt x="5064418" y="0"/>
                </a:lnTo>
                <a:lnTo>
                  <a:pt x="6338666" y="0"/>
                </a:lnTo>
                <a:lnTo>
                  <a:pt x="6649073" y="0"/>
                </a:lnTo>
                <a:lnTo>
                  <a:pt x="6649073" y="3387852"/>
                </a:lnTo>
                <a:lnTo>
                  <a:pt x="6338666" y="3387852"/>
                </a:lnTo>
                <a:lnTo>
                  <a:pt x="5064418" y="3387852"/>
                </a:lnTo>
                <a:lnTo>
                  <a:pt x="1617516" y="3387852"/>
                </a:lnTo>
                <a:lnTo>
                  <a:pt x="1616328" y="3337395"/>
                </a:lnTo>
                <a:cubicBezTo>
                  <a:pt x="1549534" y="1928213"/>
                  <a:pt x="985089" y="708413"/>
                  <a:pt x="22123" y="14997"/>
                </a:cubicBezTo>
                <a:close/>
              </a:path>
            </a:pathLst>
          </a:custGeom>
        </p:spPr>
      </p:pic>
      <p:sp>
        <p:nvSpPr>
          <p:cNvPr id="15" name="TextBox 14">
            <a:extLst>
              <a:ext uri="{FF2B5EF4-FFF2-40B4-BE49-F238E27FC236}">
                <a16:creationId xmlns:a16="http://schemas.microsoft.com/office/drawing/2014/main" id="{C6D38832-125C-499C-E497-070F5C5B0A5B}"/>
              </a:ext>
            </a:extLst>
          </p:cNvPr>
          <p:cNvSpPr txBox="1"/>
          <p:nvPr/>
        </p:nvSpPr>
        <p:spPr>
          <a:xfrm>
            <a:off x="924161" y="2851696"/>
            <a:ext cx="7043738" cy="1200329"/>
          </a:xfrm>
          <a:prstGeom prst="rect">
            <a:avLst/>
          </a:prstGeom>
          <a:noFill/>
        </p:spPr>
        <p:txBody>
          <a:bodyPr wrap="square" rtlCol="0">
            <a:spAutoFit/>
          </a:bodyPr>
          <a:lstStyle/>
          <a:p>
            <a:r>
              <a:rPr lang="en-GB" b="1" dirty="0"/>
              <a:t>M. Pengili- </a:t>
            </a:r>
            <a:r>
              <a:rPr lang="en-GB" b="1" i="1" dirty="0" err="1">
                <a:solidFill>
                  <a:srgbClr val="000000"/>
                </a:solidFill>
                <a:effectLst/>
                <a:ea typeface="Calibri" panose="020F0502020204030204" pitchFamily="34" charset="0"/>
              </a:rPr>
              <a:t>ptmp@leeds.ac.uk</a:t>
            </a:r>
            <a:endParaRPr lang="en-IT" b="1" i="1" dirty="0">
              <a:effectLst/>
              <a:ea typeface="Calibri" panose="020F0502020204030204" pitchFamily="34" charset="0"/>
            </a:endParaRPr>
          </a:p>
          <a:p>
            <a:endParaRPr lang="en-GB" b="1" dirty="0"/>
          </a:p>
          <a:p>
            <a:r>
              <a:rPr lang="en-GB" b="1" dirty="0"/>
              <a:t>T. Santos-  </a:t>
            </a:r>
            <a:r>
              <a:rPr lang="en-GB" b="1" i="1" dirty="0" err="1"/>
              <a:t>tamiris.santos@ufrgs.br</a:t>
            </a:r>
            <a:r>
              <a:rPr lang="en-GB" b="1" i="1" dirty="0"/>
              <a:t> / tpsantos88@gmail.com</a:t>
            </a:r>
          </a:p>
        </p:txBody>
      </p:sp>
    </p:spTree>
    <p:extLst>
      <p:ext uri="{BB962C8B-B14F-4D97-AF65-F5344CB8AC3E}">
        <p14:creationId xmlns:p14="http://schemas.microsoft.com/office/powerpoint/2010/main" val="17742476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64" name="Rectangle 63">
            <a:extLst>
              <a:ext uri="{FF2B5EF4-FFF2-40B4-BE49-F238E27FC236}">
                <a16:creationId xmlns:a16="http://schemas.microsoft.com/office/drawing/2014/main" id="{3D5FBB81-B61B-416A-8F5D-A8DDF62530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3"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pic>
        <p:nvPicPr>
          <p:cNvPr id="59" name="Picture 42" descr="Colourful pins connected with a thread">
            <a:extLst>
              <a:ext uri="{FF2B5EF4-FFF2-40B4-BE49-F238E27FC236}">
                <a16:creationId xmlns:a16="http://schemas.microsoft.com/office/drawing/2014/main" id="{2CD5B980-256A-2F4B-8666-C28302A3F05B}"/>
              </a:ext>
            </a:extLst>
          </p:cNvPr>
          <p:cNvPicPr>
            <a:picLocks noChangeAspect="1"/>
          </p:cNvPicPr>
          <p:nvPr/>
        </p:nvPicPr>
        <p:blipFill rotWithShape="1">
          <a:blip r:embed="rId2"/>
          <a:srcRect l="4552" r="22440" b="-2"/>
          <a:stretch/>
        </p:blipFill>
        <p:spPr>
          <a:xfrm>
            <a:off x="4691118" y="1"/>
            <a:ext cx="7500882" cy="6857999"/>
          </a:xfrm>
          <a:custGeom>
            <a:avLst/>
            <a:gdLst/>
            <a:ahLst/>
            <a:cxnLst/>
            <a:rect l="l" t="t" r="r" b="b"/>
            <a:pathLst>
              <a:path w="7500882" h="6857999">
                <a:moveTo>
                  <a:pt x="898230" y="0"/>
                </a:moveTo>
                <a:lnTo>
                  <a:pt x="7500882" y="0"/>
                </a:lnTo>
                <a:lnTo>
                  <a:pt x="7500882" y="6857999"/>
                </a:lnTo>
                <a:lnTo>
                  <a:pt x="0" y="6857999"/>
                </a:lnTo>
                <a:lnTo>
                  <a:pt x="114106" y="6780598"/>
                </a:lnTo>
                <a:cubicBezTo>
                  <a:pt x="291579" y="6653107"/>
                  <a:pt x="465794" y="6515396"/>
                  <a:pt x="641619" y="6374813"/>
                </a:cubicBezTo>
                <a:cubicBezTo>
                  <a:pt x="1607125" y="5602838"/>
                  <a:pt x="2555378" y="4969130"/>
                  <a:pt x="2555378" y="3621655"/>
                </a:cubicBezTo>
                <a:cubicBezTo>
                  <a:pt x="2555378" y="2093191"/>
                  <a:pt x="1969579" y="754640"/>
                  <a:pt x="920818" y="14996"/>
                </a:cubicBezTo>
                <a:close/>
              </a:path>
            </a:pathLst>
          </a:custGeom>
        </p:spPr>
      </p:pic>
      <p:sp>
        <p:nvSpPr>
          <p:cNvPr id="66" name="Freeform: Shape 65">
            <a:extLst>
              <a:ext uri="{FF2B5EF4-FFF2-40B4-BE49-F238E27FC236}">
                <a16:creationId xmlns:a16="http://schemas.microsoft.com/office/drawing/2014/main" id="{40C0D7D4-D83D-4C58-87D1-955F0A9173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476051" cy="6858000"/>
          </a:xfrm>
          <a:custGeom>
            <a:avLst/>
            <a:gdLst>
              <a:gd name="connsiteX0" fmla="*/ 0 w 7476051"/>
              <a:gd name="connsiteY0" fmla="*/ 0 h 6858000"/>
              <a:gd name="connsiteX1" fmla="*/ 5853028 w 7476051"/>
              <a:gd name="connsiteY1" fmla="*/ 0 h 6858000"/>
              <a:gd name="connsiteX2" fmla="*/ 5875152 w 7476051"/>
              <a:gd name="connsiteY2" fmla="*/ 14997 h 6858000"/>
              <a:gd name="connsiteX3" fmla="*/ 7476051 w 7476051"/>
              <a:gd name="connsiteY3" fmla="*/ 3621656 h 6858000"/>
              <a:gd name="connsiteX4" fmla="*/ 5601702 w 7476051"/>
              <a:gd name="connsiteY4" fmla="*/ 6374814 h 6858000"/>
              <a:gd name="connsiteX5" fmla="*/ 5085053 w 7476051"/>
              <a:gd name="connsiteY5" fmla="*/ 6780599 h 6858000"/>
              <a:gd name="connsiteX6" fmla="*/ 4973297 w 7476051"/>
              <a:gd name="connsiteY6" fmla="*/ 6858000 h 6858000"/>
              <a:gd name="connsiteX7" fmla="*/ 0 w 7476051"/>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476051" h="6858000">
                <a:moveTo>
                  <a:pt x="0" y="0"/>
                </a:moveTo>
                <a:lnTo>
                  <a:pt x="5853028" y="0"/>
                </a:lnTo>
                <a:lnTo>
                  <a:pt x="5875152" y="14997"/>
                </a:lnTo>
                <a:cubicBezTo>
                  <a:pt x="6902315" y="754641"/>
                  <a:pt x="7476051" y="2093192"/>
                  <a:pt x="7476051" y="3621656"/>
                </a:cubicBezTo>
                <a:cubicBezTo>
                  <a:pt x="7476051" y="4969131"/>
                  <a:pt x="6547326" y="5602839"/>
                  <a:pt x="5601702" y="6374814"/>
                </a:cubicBezTo>
                <a:cubicBezTo>
                  <a:pt x="5429499" y="6515397"/>
                  <a:pt x="5258871" y="6653108"/>
                  <a:pt x="5085053" y="6780599"/>
                </a:cubicBezTo>
                <a:lnTo>
                  <a:pt x="4973297" y="6858000"/>
                </a:lnTo>
                <a:lnTo>
                  <a:pt x="0" y="6858000"/>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useBgFill="1">
        <p:nvSpPr>
          <p:cNvPr id="68" name="Freeform: Shape 67">
            <a:extLst>
              <a:ext uri="{FF2B5EF4-FFF2-40B4-BE49-F238E27FC236}">
                <a16:creationId xmlns:a16="http://schemas.microsoft.com/office/drawing/2014/main" id="{0BA56A81-C9DD-4EBA-9E13-32FFB51CFD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3" y="0"/>
            <a:ext cx="7307402" cy="6858000"/>
          </a:xfrm>
          <a:custGeom>
            <a:avLst/>
            <a:gdLst>
              <a:gd name="connsiteX0" fmla="*/ 0 w 7097265"/>
              <a:gd name="connsiteY0" fmla="*/ 0 h 6858000"/>
              <a:gd name="connsiteX1" fmla="*/ 5474242 w 7097265"/>
              <a:gd name="connsiteY1" fmla="*/ 0 h 6858000"/>
              <a:gd name="connsiteX2" fmla="*/ 5496366 w 7097265"/>
              <a:gd name="connsiteY2" fmla="*/ 14997 h 6858000"/>
              <a:gd name="connsiteX3" fmla="*/ 7097265 w 7097265"/>
              <a:gd name="connsiteY3" fmla="*/ 3621656 h 6858000"/>
              <a:gd name="connsiteX4" fmla="*/ 5222916 w 7097265"/>
              <a:gd name="connsiteY4" fmla="*/ 6374814 h 6858000"/>
              <a:gd name="connsiteX5" fmla="*/ 4706267 w 7097265"/>
              <a:gd name="connsiteY5" fmla="*/ 6780599 h 6858000"/>
              <a:gd name="connsiteX6" fmla="*/ 4594511 w 7097265"/>
              <a:gd name="connsiteY6" fmla="*/ 6858000 h 6858000"/>
              <a:gd name="connsiteX7" fmla="*/ 0 w 7097265"/>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097265" h="6858000">
                <a:moveTo>
                  <a:pt x="0" y="0"/>
                </a:moveTo>
                <a:lnTo>
                  <a:pt x="5474242" y="0"/>
                </a:lnTo>
                <a:lnTo>
                  <a:pt x="5496366" y="14997"/>
                </a:lnTo>
                <a:cubicBezTo>
                  <a:pt x="6523529" y="754641"/>
                  <a:pt x="7097265" y="2093192"/>
                  <a:pt x="7097265" y="3621656"/>
                </a:cubicBezTo>
                <a:cubicBezTo>
                  <a:pt x="7097265" y="4969131"/>
                  <a:pt x="6168540" y="5602839"/>
                  <a:pt x="5222916" y="6374814"/>
                </a:cubicBezTo>
                <a:cubicBezTo>
                  <a:pt x="5050713" y="6515397"/>
                  <a:pt x="4880085" y="6653108"/>
                  <a:pt x="4706267" y="6780599"/>
                </a:cubicBezTo>
                <a:lnTo>
                  <a:pt x="4594511"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70" name="Freeform: Shape 69">
            <a:extLst>
              <a:ext uri="{FF2B5EF4-FFF2-40B4-BE49-F238E27FC236}">
                <a16:creationId xmlns:a16="http://schemas.microsoft.com/office/drawing/2014/main" id="{15F9A324-404E-4C5D-AFF0-C5D0D84182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39034" y="-1"/>
            <a:ext cx="2535264" cy="6858001"/>
          </a:xfrm>
          <a:custGeom>
            <a:avLst/>
            <a:gdLst>
              <a:gd name="connsiteX0" fmla="*/ 1218585 w 2535264"/>
              <a:gd name="connsiteY0" fmla="*/ 0 h 6858001"/>
              <a:gd name="connsiteX1" fmla="*/ 1236561 w 2535264"/>
              <a:gd name="connsiteY1" fmla="*/ 0 h 6858001"/>
              <a:gd name="connsiteX2" fmla="*/ 1264452 w 2535264"/>
              <a:gd name="connsiteY2" fmla="*/ 24550 h 6858001"/>
              <a:gd name="connsiteX3" fmla="*/ 2528121 w 2535264"/>
              <a:gd name="connsiteY3" fmla="*/ 3710502 h 6858001"/>
              <a:gd name="connsiteX4" fmla="*/ 492890 w 2535264"/>
              <a:gd name="connsiteY4" fmla="*/ 6507511 h 6858001"/>
              <a:gd name="connsiteX5" fmla="*/ 221418 w 2535264"/>
              <a:gd name="connsiteY5" fmla="*/ 6713387 h 6858001"/>
              <a:gd name="connsiteX6" fmla="*/ 20100 w 2535264"/>
              <a:gd name="connsiteY6" fmla="*/ 6858001 h 6858001"/>
              <a:gd name="connsiteX7" fmla="*/ 0 w 2535264"/>
              <a:gd name="connsiteY7" fmla="*/ 6858001 h 6858001"/>
              <a:gd name="connsiteX8" fmla="*/ 202488 w 2535264"/>
              <a:gd name="connsiteY8" fmla="*/ 6712547 h 6858001"/>
              <a:gd name="connsiteX9" fmla="*/ 473961 w 2535264"/>
              <a:gd name="connsiteY9" fmla="*/ 6506670 h 6858001"/>
              <a:gd name="connsiteX10" fmla="*/ 2509192 w 2535264"/>
              <a:gd name="connsiteY10" fmla="*/ 3709662 h 6858001"/>
              <a:gd name="connsiteX11" fmla="*/ 1245521 w 2535264"/>
              <a:gd name="connsiteY11" fmla="*/ 23708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35264" h="6858001">
                <a:moveTo>
                  <a:pt x="1218585" y="0"/>
                </a:moveTo>
                <a:lnTo>
                  <a:pt x="1236561" y="0"/>
                </a:lnTo>
                <a:lnTo>
                  <a:pt x="1264452" y="24550"/>
                </a:lnTo>
                <a:cubicBezTo>
                  <a:pt x="2149109" y="863108"/>
                  <a:pt x="2598329" y="2210814"/>
                  <a:pt x="2528121" y="3710502"/>
                </a:cubicBezTo>
                <a:cubicBezTo>
                  <a:pt x="2462100" y="5120751"/>
                  <a:pt x="1489450" y="5742158"/>
                  <a:pt x="492890" y="6507511"/>
                </a:cubicBezTo>
                <a:cubicBezTo>
                  <a:pt x="402151" y="6577199"/>
                  <a:pt x="311847" y="6646154"/>
                  <a:pt x="221418" y="6713387"/>
                </a:cubicBezTo>
                <a:lnTo>
                  <a:pt x="20100" y="6858001"/>
                </a:lnTo>
                <a:lnTo>
                  <a:pt x="0" y="6858001"/>
                </a:lnTo>
                <a:lnTo>
                  <a:pt x="202488" y="6712547"/>
                </a:lnTo>
                <a:cubicBezTo>
                  <a:pt x="292917" y="6645314"/>
                  <a:pt x="383222" y="6576359"/>
                  <a:pt x="473961" y="6506670"/>
                </a:cubicBezTo>
                <a:cubicBezTo>
                  <a:pt x="1470520" y="5741317"/>
                  <a:pt x="2443170" y="5119911"/>
                  <a:pt x="2509192" y="3709662"/>
                </a:cubicBezTo>
                <a:cubicBezTo>
                  <a:pt x="2579400" y="2209973"/>
                  <a:pt x="2130178" y="862268"/>
                  <a:pt x="1245521" y="23708"/>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2" name="Title 1">
            <a:extLst>
              <a:ext uri="{FF2B5EF4-FFF2-40B4-BE49-F238E27FC236}">
                <a16:creationId xmlns:a16="http://schemas.microsoft.com/office/drawing/2014/main" id="{A9D5C303-DF14-DBD1-181D-DFC4572097F9}"/>
              </a:ext>
            </a:extLst>
          </p:cNvPr>
          <p:cNvSpPr>
            <a:spLocks noGrp="1"/>
          </p:cNvSpPr>
          <p:nvPr>
            <p:ph type="title"/>
          </p:nvPr>
        </p:nvSpPr>
        <p:spPr>
          <a:xfrm>
            <a:off x="992518" y="442913"/>
            <a:ext cx="4780129" cy="1639888"/>
          </a:xfrm>
        </p:spPr>
        <p:txBody>
          <a:bodyPr anchor="b">
            <a:normAutofit/>
          </a:bodyPr>
          <a:lstStyle/>
          <a:p>
            <a:r>
              <a:rPr lang="en-GB" dirty="0"/>
              <a:t>Content</a:t>
            </a:r>
          </a:p>
        </p:txBody>
      </p:sp>
      <p:sp>
        <p:nvSpPr>
          <p:cNvPr id="3" name="Content Placeholder 2">
            <a:extLst>
              <a:ext uri="{FF2B5EF4-FFF2-40B4-BE49-F238E27FC236}">
                <a16:creationId xmlns:a16="http://schemas.microsoft.com/office/drawing/2014/main" id="{05234D97-5006-04FB-1D42-7CC2DD514678}"/>
              </a:ext>
            </a:extLst>
          </p:cNvPr>
          <p:cNvSpPr>
            <a:spLocks noGrp="1"/>
          </p:cNvSpPr>
          <p:nvPr>
            <p:ph idx="1"/>
          </p:nvPr>
        </p:nvSpPr>
        <p:spPr>
          <a:xfrm>
            <a:off x="992518" y="2312988"/>
            <a:ext cx="5368525" cy="3651250"/>
          </a:xfrm>
        </p:spPr>
        <p:txBody>
          <a:bodyPr>
            <a:normAutofit/>
          </a:bodyPr>
          <a:lstStyle/>
          <a:p>
            <a:r>
              <a:rPr lang="en-GB" dirty="0"/>
              <a:t>1. Scope of the Analysis, Study Objectives and Hypothesis</a:t>
            </a:r>
          </a:p>
          <a:p>
            <a:r>
              <a:rPr lang="en-GB" dirty="0"/>
              <a:t>2. Methodology –the Causal Loop Diagram</a:t>
            </a:r>
          </a:p>
          <a:p>
            <a:r>
              <a:rPr lang="en-GB" dirty="0"/>
              <a:t>3. Results</a:t>
            </a:r>
          </a:p>
          <a:p>
            <a:r>
              <a:rPr lang="en-GB" dirty="0"/>
              <a:t>4. Conclusions and Suggestions for further research</a:t>
            </a:r>
          </a:p>
        </p:txBody>
      </p:sp>
    </p:spTree>
    <p:extLst>
      <p:ext uri="{BB962C8B-B14F-4D97-AF65-F5344CB8AC3E}">
        <p14:creationId xmlns:p14="http://schemas.microsoft.com/office/powerpoint/2010/main" val="42657140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65" name="Rectangle 64">
            <a:extLst>
              <a:ext uri="{FF2B5EF4-FFF2-40B4-BE49-F238E27FC236}">
                <a16:creationId xmlns:a16="http://schemas.microsoft.com/office/drawing/2014/main" id="{8181FC64-B306-4821-98E2-780662EFC4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pic>
        <p:nvPicPr>
          <p:cNvPr id="50" name="Picture 49" descr="An unlit lightbulb with colourful background lights">
            <a:extLst>
              <a:ext uri="{FF2B5EF4-FFF2-40B4-BE49-F238E27FC236}">
                <a16:creationId xmlns:a16="http://schemas.microsoft.com/office/drawing/2014/main" id="{7B69CBD2-4D0F-0413-C30E-53E397F7F443}"/>
              </a:ext>
            </a:extLst>
          </p:cNvPr>
          <p:cNvPicPr>
            <a:picLocks noChangeAspect="1"/>
          </p:cNvPicPr>
          <p:nvPr/>
        </p:nvPicPr>
        <p:blipFill rotWithShape="1">
          <a:blip r:embed="rId2"/>
          <a:srcRect r="3182" b="-1"/>
          <a:stretch/>
        </p:blipFill>
        <p:spPr>
          <a:xfrm>
            <a:off x="20" y="10"/>
            <a:ext cx="9947062" cy="6857990"/>
          </a:xfrm>
          <a:prstGeom prst="rect">
            <a:avLst/>
          </a:prstGeom>
        </p:spPr>
      </p:pic>
      <p:sp>
        <p:nvSpPr>
          <p:cNvPr id="67" name="Freeform: Shape 66">
            <a:extLst>
              <a:ext uri="{FF2B5EF4-FFF2-40B4-BE49-F238E27FC236}">
                <a16:creationId xmlns:a16="http://schemas.microsoft.com/office/drawing/2014/main" id="{5871FC61-DD4E-47D4-81FD-8A7E7D12B3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986049" y="0"/>
            <a:ext cx="5205951" cy="6858000"/>
          </a:xfrm>
          <a:custGeom>
            <a:avLst/>
            <a:gdLst>
              <a:gd name="connsiteX0" fmla="*/ 0 w 5205951"/>
              <a:gd name="connsiteY0" fmla="*/ 0 h 6858000"/>
              <a:gd name="connsiteX1" fmla="*/ 1709529 w 5205951"/>
              <a:gd name="connsiteY1" fmla="*/ 0 h 6858000"/>
              <a:gd name="connsiteX2" fmla="*/ 2489695 w 5205951"/>
              <a:gd name="connsiteY2" fmla="*/ 0 h 6858000"/>
              <a:gd name="connsiteX3" fmla="*/ 3582928 w 5205951"/>
              <a:gd name="connsiteY3" fmla="*/ 0 h 6858000"/>
              <a:gd name="connsiteX4" fmla="*/ 3605052 w 5205951"/>
              <a:gd name="connsiteY4" fmla="*/ 14997 h 6858000"/>
              <a:gd name="connsiteX5" fmla="*/ 5205951 w 5205951"/>
              <a:gd name="connsiteY5" fmla="*/ 3621656 h 6858000"/>
              <a:gd name="connsiteX6" fmla="*/ 3331601 w 5205951"/>
              <a:gd name="connsiteY6" fmla="*/ 6374814 h 6858000"/>
              <a:gd name="connsiteX7" fmla="*/ 2814953 w 5205951"/>
              <a:gd name="connsiteY7" fmla="*/ 6780599 h 6858000"/>
              <a:gd name="connsiteX8" fmla="*/ 2703197 w 5205951"/>
              <a:gd name="connsiteY8" fmla="*/ 6858000 h 6858000"/>
              <a:gd name="connsiteX9" fmla="*/ 2489695 w 5205951"/>
              <a:gd name="connsiteY9" fmla="*/ 6858000 h 6858000"/>
              <a:gd name="connsiteX10" fmla="*/ 1709529 w 5205951"/>
              <a:gd name="connsiteY10" fmla="*/ 6858000 h 6858000"/>
              <a:gd name="connsiteX11" fmla="*/ 0 w 5205951"/>
              <a:gd name="connsiteY11"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205951" h="6858000">
                <a:moveTo>
                  <a:pt x="0" y="0"/>
                </a:moveTo>
                <a:lnTo>
                  <a:pt x="1709529" y="0"/>
                </a:lnTo>
                <a:lnTo>
                  <a:pt x="2489695" y="0"/>
                </a:lnTo>
                <a:lnTo>
                  <a:pt x="3582928" y="0"/>
                </a:lnTo>
                <a:lnTo>
                  <a:pt x="3605052" y="14997"/>
                </a:lnTo>
                <a:cubicBezTo>
                  <a:pt x="4632215" y="754641"/>
                  <a:pt x="5205951" y="2093192"/>
                  <a:pt x="5205951" y="3621656"/>
                </a:cubicBezTo>
                <a:cubicBezTo>
                  <a:pt x="5205951" y="4969131"/>
                  <a:pt x="4277226" y="5602839"/>
                  <a:pt x="3331601" y="6374814"/>
                </a:cubicBezTo>
                <a:cubicBezTo>
                  <a:pt x="3159398" y="6515397"/>
                  <a:pt x="2988771" y="6653108"/>
                  <a:pt x="2814953" y="6780599"/>
                </a:cubicBezTo>
                <a:lnTo>
                  <a:pt x="2703197" y="6858000"/>
                </a:lnTo>
                <a:lnTo>
                  <a:pt x="2489695" y="6858000"/>
                </a:lnTo>
                <a:lnTo>
                  <a:pt x="1709529" y="6858000"/>
                </a:lnTo>
                <a:lnTo>
                  <a:pt x="0" y="6858000"/>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useBgFill="1">
        <p:nvSpPr>
          <p:cNvPr id="69" name="Freeform: Shape 68">
            <a:extLst>
              <a:ext uri="{FF2B5EF4-FFF2-40B4-BE49-F238E27FC236}">
                <a16:creationId xmlns:a16="http://schemas.microsoft.com/office/drawing/2014/main" id="{8B598134-D292-43E6-9C55-1171980469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11834" y="0"/>
            <a:ext cx="4980168" cy="6858000"/>
          </a:xfrm>
          <a:custGeom>
            <a:avLst/>
            <a:gdLst>
              <a:gd name="connsiteX0" fmla="*/ 1623023 w 4901771"/>
              <a:gd name="connsiteY0" fmla="*/ 0 h 6858000"/>
              <a:gd name="connsiteX1" fmla="*/ 2716256 w 4901771"/>
              <a:gd name="connsiteY1" fmla="*/ 0 h 6858000"/>
              <a:gd name="connsiteX2" fmla="*/ 3496422 w 4901771"/>
              <a:gd name="connsiteY2" fmla="*/ 0 h 6858000"/>
              <a:gd name="connsiteX3" fmla="*/ 4544484 w 4901771"/>
              <a:gd name="connsiteY3" fmla="*/ 0 h 6858000"/>
              <a:gd name="connsiteX4" fmla="*/ 4710787 w 4901771"/>
              <a:gd name="connsiteY4" fmla="*/ 0 h 6858000"/>
              <a:gd name="connsiteX5" fmla="*/ 4901771 w 4901771"/>
              <a:gd name="connsiteY5" fmla="*/ 0 h 6858000"/>
              <a:gd name="connsiteX6" fmla="*/ 4901771 w 4901771"/>
              <a:gd name="connsiteY6" fmla="*/ 6858000 h 6858000"/>
              <a:gd name="connsiteX7" fmla="*/ 4710787 w 4901771"/>
              <a:gd name="connsiteY7" fmla="*/ 6858000 h 6858000"/>
              <a:gd name="connsiteX8" fmla="*/ 4544484 w 4901771"/>
              <a:gd name="connsiteY8" fmla="*/ 6858000 h 6858000"/>
              <a:gd name="connsiteX9" fmla="*/ 3496422 w 4901771"/>
              <a:gd name="connsiteY9" fmla="*/ 6858000 h 6858000"/>
              <a:gd name="connsiteX10" fmla="*/ 2716256 w 4901771"/>
              <a:gd name="connsiteY10" fmla="*/ 6858000 h 6858000"/>
              <a:gd name="connsiteX11" fmla="*/ 2502754 w 4901771"/>
              <a:gd name="connsiteY11" fmla="*/ 6858000 h 6858000"/>
              <a:gd name="connsiteX12" fmla="*/ 2390998 w 4901771"/>
              <a:gd name="connsiteY12" fmla="*/ 6780599 h 6858000"/>
              <a:gd name="connsiteX13" fmla="*/ 1874350 w 4901771"/>
              <a:gd name="connsiteY13" fmla="*/ 6374814 h 6858000"/>
              <a:gd name="connsiteX14" fmla="*/ 0 w 4901771"/>
              <a:gd name="connsiteY14" fmla="*/ 3621656 h 6858000"/>
              <a:gd name="connsiteX15" fmla="*/ 1600899 w 4901771"/>
              <a:gd name="connsiteY15" fmla="*/ 149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901771" h="6858000">
                <a:moveTo>
                  <a:pt x="1623023" y="0"/>
                </a:moveTo>
                <a:lnTo>
                  <a:pt x="2716256" y="0"/>
                </a:lnTo>
                <a:lnTo>
                  <a:pt x="3496422" y="0"/>
                </a:lnTo>
                <a:lnTo>
                  <a:pt x="4544484" y="0"/>
                </a:lnTo>
                <a:lnTo>
                  <a:pt x="4710787" y="0"/>
                </a:lnTo>
                <a:lnTo>
                  <a:pt x="4901771" y="0"/>
                </a:lnTo>
                <a:lnTo>
                  <a:pt x="4901771" y="6858000"/>
                </a:lnTo>
                <a:lnTo>
                  <a:pt x="4710787" y="6858000"/>
                </a:lnTo>
                <a:lnTo>
                  <a:pt x="4544484" y="6858000"/>
                </a:lnTo>
                <a:lnTo>
                  <a:pt x="3496422" y="6858000"/>
                </a:lnTo>
                <a:lnTo>
                  <a:pt x="2716256" y="6858000"/>
                </a:lnTo>
                <a:lnTo>
                  <a:pt x="2502754" y="6858000"/>
                </a:lnTo>
                <a:lnTo>
                  <a:pt x="2390998" y="6780599"/>
                </a:lnTo>
                <a:cubicBezTo>
                  <a:pt x="2217180" y="6653108"/>
                  <a:pt x="2046553" y="6515397"/>
                  <a:pt x="1874350" y="6374814"/>
                </a:cubicBezTo>
                <a:cubicBezTo>
                  <a:pt x="928725" y="5602839"/>
                  <a:pt x="0" y="4969131"/>
                  <a:pt x="0" y="3621656"/>
                </a:cubicBezTo>
                <a:cubicBezTo>
                  <a:pt x="0" y="2093192"/>
                  <a:pt x="573736" y="754641"/>
                  <a:pt x="1600899" y="14997"/>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1" name="Freeform: Shape 70">
            <a:extLst>
              <a:ext uri="{FF2B5EF4-FFF2-40B4-BE49-F238E27FC236}">
                <a16:creationId xmlns:a16="http://schemas.microsoft.com/office/drawing/2014/main" id="{829A1E2C-5AC8-40FC-99E9-832069D397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97013" y="0"/>
            <a:ext cx="2529723" cy="6858000"/>
          </a:xfrm>
          <a:custGeom>
            <a:avLst/>
            <a:gdLst>
              <a:gd name="connsiteX0" fmla="*/ 1258269 w 2529723"/>
              <a:gd name="connsiteY0" fmla="*/ 0 h 6858000"/>
              <a:gd name="connsiteX1" fmla="*/ 1275627 w 2529723"/>
              <a:gd name="connsiteY1" fmla="*/ 0 h 6858000"/>
              <a:gd name="connsiteX2" fmla="*/ 1302560 w 2529723"/>
              <a:gd name="connsiteY2" fmla="*/ 24338 h 6858000"/>
              <a:gd name="connsiteX3" fmla="*/ 2522825 w 2529723"/>
              <a:gd name="connsiteY3" fmla="*/ 3678515 h 6858000"/>
              <a:gd name="connsiteX4" fmla="*/ 557500 w 2529723"/>
              <a:gd name="connsiteY4" fmla="*/ 6451411 h 6858000"/>
              <a:gd name="connsiteX5" fmla="*/ 32482 w 2529723"/>
              <a:gd name="connsiteY5" fmla="*/ 6849373 h 6858000"/>
              <a:gd name="connsiteX6" fmla="*/ 19531 w 2529723"/>
              <a:gd name="connsiteY6" fmla="*/ 6858000 h 6858000"/>
              <a:gd name="connsiteX7" fmla="*/ 0 w 2529723"/>
              <a:gd name="connsiteY7" fmla="*/ 6858000 h 6858000"/>
              <a:gd name="connsiteX8" fmla="*/ 14202 w 2529723"/>
              <a:gd name="connsiteY8" fmla="*/ 6848540 h 6858000"/>
              <a:gd name="connsiteX9" fmla="*/ 539221 w 2529723"/>
              <a:gd name="connsiteY9" fmla="*/ 6450578 h 6858000"/>
              <a:gd name="connsiteX10" fmla="*/ 2504546 w 2529723"/>
              <a:gd name="connsiteY10" fmla="*/ 3677682 h 6858000"/>
              <a:gd name="connsiteX11" fmla="*/ 1284280 w 2529723"/>
              <a:gd name="connsiteY11" fmla="*/ 235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29723" h="6858000">
                <a:moveTo>
                  <a:pt x="1258269" y="0"/>
                </a:moveTo>
                <a:lnTo>
                  <a:pt x="1275627" y="0"/>
                </a:lnTo>
                <a:lnTo>
                  <a:pt x="1302560" y="24338"/>
                </a:lnTo>
                <a:cubicBezTo>
                  <a:pt x="2156831" y="855667"/>
                  <a:pt x="2590622" y="2191755"/>
                  <a:pt x="2522825" y="3678515"/>
                </a:cubicBezTo>
                <a:cubicBezTo>
                  <a:pt x="2459072" y="5076606"/>
                  <a:pt x="1519830" y="5692656"/>
                  <a:pt x="557500" y="6451411"/>
                </a:cubicBezTo>
                <a:cubicBezTo>
                  <a:pt x="382255" y="6589587"/>
                  <a:pt x="208689" y="6724853"/>
                  <a:pt x="32482" y="6849373"/>
                </a:cubicBezTo>
                <a:lnTo>
                  <a:pt x="19531" y="6858000"/>
                </a:lnTo>
                <a:lnTo>
                  <a:pt x="0" y="6858000"/>
                </a:lnTo>
                <a:lnTo>
                  <a:pt x="14202" y="6848540"/>
                </a:lnTo>
                <a:cubicBezTo>
                  <a:pt x="190409" y="6724020"/>
                  <a:pt x="363976" y="6588754"/>
                  <a:pt x="539221" y="6450578"/>
                </a:cubicBezTo>
                <a:cubicBezTo>
                  <a:pt x="1501550" y="5691822"/>
                  <a:pt x="2440792" y="5075773"/>
                  <a:pt x="2504546" y="3677682"/>
                </a:cubicBezTo>
                <a:cubicBezTo>
                  <a:pt x="2572343" y="2190921"/>
                  <a:pt x="2138551" y="854834"/>
                  <a:pt x="1284280" y="2350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3" name="Content Placeholder 2">
            <a:extLst>
              <a:ext uri="{FF2B5EF4-FFF2-40B4-BE49-F238E27FC236}">
                <a16:creationId xmlns:a16="http://schemas.microsoft.com/office/drawing/2014/main" id="{F657E4E9-3D54-8222-8FE1-E65A8951F5C0}"/>
              </a:ext>
            </a:extLst>
          </p:cNvPr>
          <p:cNvSpPr>
            <a:spLocks noGrp="1"/>
          </p:cNvSpPr>
          <p:nvPr>
            <p:ph idx="1"/>
          </p:nvPr>
        </p:nvSpPr>
        <p:spPr>
          <a:xfrm>
            <a:off x="8046719" y="2057400"/>
            <a:ext cx="3869056" cy="3755003"/>
          </a:xfrm>
        </p:spPr>
        <p:txBody>
          <a:bodyPr>
            <a:normAutofit/>
          </a:bodyPr>
          <a:lstStyle/>
          <a:p>
            <a:pPr>
              <a:lnSpc>
                <a:spcPct val="130000"/>
              </a:lnSpc>
            </a:pPr>
            <a:r>
              <a:rPr lang="en-GB" sz="1400" b="0" i="1" u="none" strike="noStrike" dirty="0">
                <a:effectLst/>
              </a:rPr>
              <a:t>“…knowledge has gone from being an adjunct of money power and muscle power, to being their very essence. It is, in fact, the ultimate amplifier. This is the key to the powershift that lies ahead.”</a:t>
            </a:r>
            <a:endParaRPr lang="en-GB" sz="1400" i="1" dirty="0"/>
          </a:p>
          <a:p>
            <a:pPr>
              <a:lnSpc>
                <a:spcPct val="130000"/>
              </a:lnSpc>
            </a:pPr>
            <a:r>
              <a:rPr lang="en-GB" sz="1400" i="1" dirty="0"/>
              <a:t>		</a:t>
            </a:r>
            <a:r>
              <a:rPr lang="en-GB" sz="1400" i="1" dirty="0">
                <a:latin typeface="Georgia" panose="02040502050405020303" pitchFamily="18" charset="0"/>
              </a:rPr>
              <a:t>	</a:t>
            </a:r>
            <a:r>
              <a:rPr lang="en-GB" sz="1100" i="1" dirty="0">
                <a:latin typeface="Georgia" panose="02040502050405020303" pitchFamily="18" charset="0"/>
              </a:rPr>
              <a:t>					</a:t>
            </a:r>
            <a:r>
              <a:rPr lang="en-GB" sz="1100" i="1" dirty="0"/>
              <a:t>   </a:t>
            </a:r>
            <a:r>
              <a:rPr lang="en-GB" sz="1400" i="1" dirty="0"/>
              <a:t>(</a:t>
            </a:r>
            <a:r>
              <a:rPr lang="en-GB" sz="1400" b="1" i="1" dirty="0"/>
              <a:t>Alvin Toffler</a:t>
            </a:r>
            <a:r>
              <a:rPr lang="en-GB" sz="1400" i="1" dirty="0"/>
              <a:t>)</a:t>
            </a:r>
            <a:endParaRPr lang="en-GB" sz="1400" dirty="0"/>
          </a:p>
        </p:txBody>
      </p:sp>
    </p:spTree>
    <p:extLst>
      <p:ext uri="{BB962C8B-B14F-4D97-AF65-F5344CB8AC3E}">
        <p14:creationId xmlns:p14="http://schemas.microsoft.com/office/powerpoint/2010/main" val="12823449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7FC6A8B-34F9-40FB-AA2D-E34168F528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3"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11" name="Freeform: Shape 10">
            <a:extLst>
              <a:ext uri="{FF2B5EF4-FFF2-40B4-BE49-F238E27FC236}">
                <a16:creationId xmlns:a16="http://schemas.microsoft.com/office/drawing/2014/main" id="{1EC86DB4-572A-4F71-AF8A-2395B4CA77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756583" y="0"/>
            <a:ext cx="11435265" cy="6858000"/>
          </a:xfrm>
          <a:custGeom>
            <a:avLst/>
            <a:gdLst>
              <a:gd name="connsiteX0" fmla="*/ 9925983 w 11435265"/>
              <a:gd name="connsiteY0" fmla="*/ 6858000 h 6858000"/>
              <a:gd name="connsiteX1" fmla="*/ 0 w 11435265"/>
              <a:gd name="connsiteY1" fmla="*/ 6858000 h 6858000"/>
              <a:gd name="connsiteX2" fmla="*/ 0 w 11435265"/>
              <a:gd name="connsiteY2" fmla="*/ 0 h 6858000"/>
              <a:gd name="connsiteX3" fmla="*/ 996904 w 11435265"/>
              <a:gd name="connsiteY3" fmla="*/ 0 h 6858000"/>
              <a:gd name="connsiteX4" fmla="*/ 2426875 w 11435265"/>
              <a:gd name="connsiteY4" fmla="*/ 0 h 6858000"/>
              <a:gd name="connsiteX5" fmla="*/ 4014127 w 11435265"/>
              <a:gd name="connsiteY5" fmla="*/ 0 h 6858000"/>
              <a:gd name="connsiteX6" fmla="*/ 4359595 w 11435265"/>
              <a:gd name="connsiteY6" fmla="*/ 0 h 6858000"/>
              <a:gd name="connsiteX7" fmla="*/ 4647960 w 11435265"/>
              <a:gd name="connsiteY7" fmla="*/ 0 h 6858000"/>
              <a:gd name="connsiteX8" fmla="*/ 4691093 w 11435265"/>
              <a:gd name="connsiteY8" fmla="*/ 0 h 6858000"/>
              <a:gd name="connsiteX9" fmla="*/ 5558544 w 11435265"/>
              <a:gd name="connsiteY9" fmla="*/ 0 h 6858000"/>
              <a:gd name="connsiteX10" fmla="*/ 5570664 w 11435265"/>
              <a:gd name="connsiteY10" fmla="*/ 0 h 6858000"/>
              <a:gd name="connsiteX11" fmla="*/ 5695183 w 11435265"/>
              <a:gd name="connsiteY11" fmla="*/ 0 h 6858000"/>
              <a:gd name="connsiteX12" fmla="*/ 7177357 w 11435265"/>
              <a:gd name="connsiteY12" fmla="*/ 0 h 6858000"/>
              <a:gd name="connsiteX13" fmla="*/ 9824163 w 11435265"/>
              <a:gd name="connsiteY13" fmla="*/ 0 h 6858000"/>
              <a:gd name="connsiteX14" fmla="*/ 9846125 w 11435265"/>
              <a:gd name="connsiteY14" fmla="*/ 16892 h 6858000"/>
              <a:gd name="connsiteX15" fmla="*/ 11435265 w 11435265"/>
              <a:gd name="connsiteY15" fmla="*/ 4079318 h 6858000"/>
              <a:gd name="connsiteX16" fmla="*/ 10261404 w 11435265"/>
              <a:gd name="connsiteY16" fmla="*/ 654244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435265" h="6858000">
                <a:moveTo>
                  <a:pt x="9925983" y="6858000"/>
                </a:moveTo>
                <a:lnTo>
                  <a:pt x="0" y="6858000"/>
                </a:lnTo>
                <a:lnTo>
                  <a:pt x="0" y="0"/>
                </a:lnTo>
                <a:lnTo>
                  <a:pt x="996904" y="0"/>
                </a:lnTo>
                <a:lnTo>
                  <a:pt x="2426875" y="0"/>
                </a:lnTo>
                <a:lnTo>
                  <a:pt x="4014127" y="0"/>
                </a:lnTo>
                <a:lnTo>
                  <a:pt x="4359595" y="0"/>
                </a:lnTo>
                <a:lnTo>
                  <a:pt x="4647960" y="0"/>
                </a:lnTo>
                <a:lnTo>
                  <a:pt x="4691093" y="0"/>
                </a:lnTo>
                <a:lnTo>
                  <a:pt x="5558544" y="0"/>
                </a:lnTo>
                <a:lnTo>
                  <a:pt x="5570664" y="0"/>
                </a:lnTo>
                <a:lnTo>
                  <a:pt x="5695183" y="0"/>
                </a:lnTo>
                <a:lnTo>
                  <a:pt x="7177357" y="0"/>
                </a:lnTo>
                <a:lnTo>
                  <a:pt x="9824163" y="0"/>
                </a:lnTo>
                <a:lnTo>
                  <a:pt x="9846125" y="16892"/>
                </a:lnTo>
                <a:cubicBezTo>
                  <a:pt x="10865743" y="850004"/>
                  <a:pt x="11435265" y="2357705"/>
                  <a:pt x="11435265" y="4079318"/>
                </a:cubicBezTo>
                <a:cubicBezTo>
                  <a:pt x="11435265" y="5217633"/>
                  <a:pt x="10916694" y="5903717"/>
                  <a:pt x="10261404" y="6542447"/>
                </a:cubicBez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Freeform: Shape 12">
            <a:extLst>
              <a:ext uri="{FF2B5EF4-FFF2-40B4-BE49-F238E27FC236}">
                <a16:creationId xmlns:a16="http://schemas.microsoft.com/office/drawing/2014/main" id="{71BA53A4-C4B7-4189-9FC1-6350B1AB5D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341199" y="0"/>
            <a:ext cx="1518348" cy="6858000"/>
          </a:xfrm>
          <a:custGeom>
            <a:avLst/>
            <a:gdLst>
              <a:gd name="connsiteX0" fmla="*/ 19178 w 1518348"/>
              <a:gd name="connsiteY0" fmla="*/ 6858000 h 6858000"/>
              <a:gd name="connsiteX1" fmla="*/ 0 w 1518348"/>
              <a:gd name="connsiteY1" fmla="*/ 6858000 h 6858000"/>
              <a:gd name="connsiteX2" fmla="*/ 241394 w 1518348"/>
              <a:gd name="connsiteY2" fmla="*/ 6638611 h 6858000"/>
              <a:gd name="connsiteX3" fmla="*/ 1493356 w 1518348"/>
              <a:gd name="connsiteY3" fmla="*/ 4142424 h 6858000"/>
              <a:gd name="connsiteX4" fmla="*/ 282053 w 1518348"/>
              <a:gd name="connsiteY4" fmla="*/ 26474 h 6858000"/>
              <a:gd name="connsiteX5" fmla="*/ 256233 w 1518348"/>
              <a:gd name="connsiteY5" fmla="*/ 0 h 6858000"/>
              <a:gd name="connsiteX6" fmla="*/ 273463 w 1518348"/>
              <a:gd name="connsiteY6" fmla="*/ 0 h 6858000"/>
              <a:gd name="connsiteX7" fmla="*/ 300199 w 1518348"/>
              <a:gd name="connsiteY7" fmla="*/ 27414 h 6858000"/>
              <a:gd name="connsiteX8" fmla="*/ 1511501 w 1518348"/>
              <a:gd name="connsiteY8" fmla="*/ 4143362 h 6858000"/>
              <a:gd name="connsiteX9" fmla="*/ 259539 w 1518348"/>
              <a:gd name="connsiteY9" fmla="*/ 6639549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8348" h="6858000">
                <a:moveTo>
                  <a:pt x="19178" y="6858000"/>
                </a:moveTo>
                <a:lnTo>
                  <a:pt x="0" y="6858000"/>
                </a:lnTo>
                <a:lnTo>
                  <a:pt x="241394" y="6638611"/>
                </a:lnTo>
                <a:cubicBezTo>
                  <a:pt x="909582" y="6009084"/>
                  <a:pt x="1445892" y="5323498"/>
                  <a:pt x="1493356" y="4142424"/>
                </a:cubicBezTo>
                <a:cubicBezTo>
                  <a:pt x="1560655" y="2467784"/>
                  <a:pt x="1130049" y="962858"/>
                  <a:pt x="282053" y="26474"/>
                </a:cubicBezTo>
                <a:lnTo>
                  <a:pt x="256233" y="0"/>
                </a:lnTo>
                <a:lnTo>
                  <a:pt x="273463" y="0"/>
                </a:lnTo>
                <a:lnTo>
                  <a:pt x="300199" y="27414"/>
                </a:lnTo>
                <a:cubicBezTo>
                  <a:pt x="1148195" y="963796"/>
                  <a:pt x="1578800" y="2468723"/>
                  <a:pt x="1511501" y="4143362"/>
                </a:cubicBezTo>
                <a:cubicBezTo>
                  <a:pt x="1464037" y="5324436"/>
                  <a:pt x="927728" y="6010023"/>
                  <a:pt x="259539" y="6639549"/>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15" name="Freeform: Shape 14">
            <a:extLst>
              <a:ext uri="{FF2B5EF4-FFF2-40B4-BE49-F238E27FC236}">
                <a16:creationId xmlns:a16="http://schemas.microsoft.com/office/drawing/2014/main" id="{5558AD6E-B070-4640-AA07-87E208983E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552928" y="0"/>
            <a:ext cx="1644534" cy="6858000"/>
          </a:xfrm>
          <a:custGeom>
            <a:avLst/>
            <a:gdLst>
              <a:gd name="connsiteX0" fmla="*/ 135252 w 1644534"/>
              <a:gd name="connsiteY0" fmla="*/ 6858000 h 6858000"/>
              <a:gd name="connsiteX1" fmla="*/ 101819 w 1644534"/>
              <a:gd name="connsiteY1" fmla="*/ 6858000 h 6858000"/>
              <a:gd name="connsiteX2" fmla="*/ 437240 w 1644534"/>
              <a:gd name="connsiteY2" fmla="*/ 6542447 h 6858000"/>
              <a:gd name="connsiteX3" fmla="*/ 1611101 w 1644534"/>
              <a:gd name="connsiteY3" fmla="*/ 4079318 h 6858000"/>
              <a:gd name="connsiteX4" fmla="*/ 21961 w 1644534"/>
              <a:gd name="connsiteY4" fmla="*/ 16892 h 6858000"/>
              <a:gd name="connsiteX5" fmla="*/ 0 w 1644534"/>
              <a:gd name="connsiteY5" fmla="*/ 0 h 6858000"/>
              <a:gd name="connsiteX6" fmla="*/ 33433 w 1644534"/>
              <a:gd name="connsiteY6" fmla="*/ 0 h 6858000"/>
              <a:gd name="connsiteX7" fmla="*/ 55394 w 1644534"/>
              <a:gd name="connsiteY7" fmla="*/ 16892 h 6858000"/>
              <a:gd name="connsiteX8" fmla="*/ 1644534 w 1644534"/>
              <a:gd name="connsiteY8" fmla="*/ 4079318 h 6858000"/>
              <a:gd name="connsiteX9" fmla="*/ 470673 w 1644534"/>
              <a:gd name="connsiteY9" fmla="*/ 654244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44534" h="6858000">
                <a:moveTo>
                  <a:pt x="135252" y="6858000"/>
                </a:moveTo>
                <a:lnTo>
                  <a:pt x="101819" y="6858000"/>
                </a:lnTo>
                <a:lnTo>
                  <a:pt x="437240" y="6542447"/>
                </a:lnTo>
                <a:cubicBezTo>
                  <a:pt x="1092531" y="5903717"/>
                  <a:pt x="1611101" y="5217633"/>
                  <a:pt x="1611101" y="4079318"/>
                </a:cubicBezTo>
                <a:cubicBezTo>
                  <a:pt x="1611101" y="2357705"/>
                  <a:pt x="1041580" y="850004"/>
                  <a:pt x="21961" y="16892"/>
                </a:cubicBezTo>
                <a:lnTo>
                  <a:pt x="0" y="0"/>
                </a:lnTo>
                <a:lnTo>
                  <a:pt x="33433" y="0"/>
                </a:lnTo>
                <a:lnTo>
                  <a:pt x="55394" y="16892"/>
                </a:lnTo>
                <a:cubicBezTo>
                  <a:pt x="1075012" y="850004"/>
                  <a:pt x="1644534" y="2357705"/>
                  <a:pt x="1644534" y="4079318"/>
                </a:cubicBezTo>
                <a:cubicBezTo>
                  <a:pt x="1644534" y="5217633"/>
                  <a:pt x="1125963" y="5903717"/>
                  <a:pt x="470673" y="6542447"/>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17" name="Freeform: Shape 16">
            <a:extLst>
              <a:ext uri="{FF2B5EF4-FFF2-40B4-BE49-F238E27FC236}">
                <a16:creationId xmlns:a16="http://schemas.microsoft.com/office/drawing/2014/main" id="{36ACFB69-D148-449E-AC5A-C55AA20A7F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988858" y="0"/>
            <a:ext cx="1461546" cy="6858000"/>
          </a:xfrm>
          <a:custGeom>
            <a:avLst/>
            <a:gdLst>
              <a:gd name="connsiteX0" fmla="*/ 107940 w 1461546"/>
              <a:gd name="connsiteY0" fmla="*/ 6858000 h 6858000"/>
              <a:gd name="connsiteX1" fmla="*/ 91317 w 1461546"/>
              <a:gd name="connsiteY1" fmla="*/ 6858000 h 6858000"/>
              <a:gd name="connsiteX2" fmla="*/ 392141 w 1461546"/>
              <a:gd name="connsiteY2" fmla="*/ 6542447 h 6858000"/>
              <a:gd name="connsiteX3" fmla="*/ 1444924 w 1461546"/>
              <a:gd name="connsiteY3" fmla="*/ 4079318 h 6858000"/>
              <a:gd name="connsiteX4" fmla="*/ 19696 w 1461546"/>
              <a:gd name="connsiteY4" fmla="*/ 16892 h 6858000"/>
              <a:gd name="connsiteX5" fmla="*/ 0 w 1461546"/>
              <a:gd name="connsiteY5" fmla="*/ 0 h 6858000"/>
              <a:gd name="connsiteX6" fmla="*/ 16622 w 1461546"/>
              <a:gd name="connsiteY6" fmla="*/ 0 h 6858000"/>
              <a:gd name="connsiteX7" fmla="*/ 36319 w 1461546"/>
              <a:gd name="connsiteY7" fmla="*/ 16892 h 6858000"/>
              <a:gd name="connsiteX8" fmla="*/ 1461546 w 1461546"/>
              <a:gd name="connsiteY8" fmla="*/ 4079318 h 6858000"/>
              <a:gd name="connsiteX9" fmla="*/ 408763 w 1461546"/>
              <a:gd name="connsiteY9" fmla="*/ 654244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61546" h="6858000">
                <a:moveTo>
                  <a:pt x="107940" y="6858000"/>
                </a:moveTo>
                <a:lnTo>
                  <a:pt x="91317" y="6858000"/>
                </a:lnTo>
                <a:lnTo>
                  <a:pt x="392141" y="6542447"/>
                </a:lnTo>
                <a:cubicBezTo>
                  <a:pt x="979841" y="5903717"/>
                  <a:pt x="1444924" y="5217633"/>
                  <a:pt x="1444924" y="4079318"/>
                </a:cubicBezTo>
                <a:cubicBezTo>
                  <a:pt x="1444924" y="2357705"/>
                  <a:pt x="934146" y="850004"/>
                  <a:pt x="19696" y="16892"/>
                </a:cubicBezTo>
                <a:lnTo>
                  <a:pt x="0" y="0"/>
                </a:lnTo>
                <a:lnTo>
                  <a:pt x="16622" y="0"/>
                </a:lnTo>
                <a:lnTo>
                  <a:pt x="36319" y="16892"/>
                </a:lnTo>
                <a:cubicBezTo>
                  <a:pt x="950768" y="850004"/>
                  <a:pt x="1461546" y="2357705"/>
                  <a:pt x="1461546" y="4079318"/>
                </a:cubicBezTo>
                <a:cubicBezTo>
                  <a:pt x="1461546" y="5217633"/>
                  <a:pt x="996464" y="5903717"/>
                  <a:pt x="408763" y="6542447"/>
                </a:cubicBezTo>
                <a:close/>
              </a:path>
            </a:pathLst>
          </a:cu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p:nvSpPr>
          <p:cNvPr id="2" name="Title 1">
            <a:extLst>
              <a:ext uri="{FF2B5EF4-FFF2-40B4-BE49-F238E27FC236}">
                <a16:creationId xmlns:a16="http://schemas.microsoft.com/office/drawing/2014/main" id="{2CFAC45C-F0CB-E509-2DE4-8A7A8FDF441E}"/>
              </a:ext>
            </a:extLst>
          </p:cNvPr>
          <p:cNvSpPr>
            <a:spLocks noGrp="1"/>
          </p:cNvSpPr>
          <p:nvPr>
            <p:ph type="title"/>
          </p:nvPr>
        </p:nvSpPr>
        <p:spPr>
          <a:xfrm>
            <a:off x="1960429" y="376119"/>
            <a:ext cx="8701878" cy="1345269"/>
          </a:xfrm>
        </p:spPr>
        <p:txBody>
          <a:bodyPr anchor="b">
            <a:normAutofit/>
          </a:bodyPr>
          <a:lstStyle/>
          <a:p>
            <a:pPr>
              <a:lnSpc>
                <a:spcPct val="120000"/>
              </a:lnSpc>
            </a:pPr>
            <a:r>
              <a:rPr lang="en-GB" sz="2400" dirty="0"/>
              <a:t>1. Scope of the Analysis, Study Objectives and Hypothesis</a:t>
            </a:r>
          </a:p>
        </p:txBody>
      </p:sp>
      <p:graphicFrame>
        <p:nvGraphicFramePr>
          <p:cNvPr id="5" name="Content Placeholder 2">
            <a:extLst>
              <a:ext uri="{FF2B5EF4-FFF2-40B4-BE49-F238E27FC236}">
                <a16:creationId xmlns:a16="http://schemas.microsoft.com/office/drawing/2014/main" id="{3FFAB779-8C41-3523-F184-1CFDCC1C0C3F}"/>
              </a:ext>
            </a:extLst>
          </p:cNvPr>
          <p:cNvGraphicFramePr>
            <a:graphicFrameLocks noGrp="1"/>
          </p:cNvGraphicFramePr>
          <p:nvPr>
            <p:ph idx="1"/>
            <p:extLst>
              <p:ext uri="{D42A27DB-BD31-4B8C-83A1-F6EECF244321}">
                <p14:modId xmlns:p14="http://schemas.microsoft.com/office/powerpoint/2010/main" val="382223605"/>
              </p:ext>
            </p:extLst>
          </p:nvPr>
        </p:nvGraphicFramePr>
        <p:xfrm>
          <a:off x="1960429" y="2097507"/>
          <a:ext cx="8312785" cy="34115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77656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5DF21-DFCC-41C3-7BE8-95D39C7C0C4A}"/>
              </a:ext>
            </a:extLst>
          </p:cNvPr>
          <p:cNvSpPr>
            <a:spLocks noGrp="1"/>
          </p:cNvSpPr>
          <p:nvPr>
            <p:ph type="title"/>
          </p:nvPr>
        </p:nvSpPr>
        <p:spPr>
          <a:xfrm>
            <a:off x="950346" y="420959"/>
            <a:ext cx="10291305" cy="703534"/>
          </a:xfrm>
        </p:spPr>
        <p:txBody>
          <a:bodyPr>
            <a:normAutofit/>
          </a:bodyPr>
          <a:lstStyle/>
          <a:p>
            <a:r>
              <a:rPr lang="en-GB" sz="2400" dirty="0"/>
              <a:t>2. Methodology – </a:t>
            </a:r>
            <a:r>
              <a:rPr lang="en-GB" sz="2400" i="1" dirty="0"/>
              <a:t>introducing  the Causal Loop Diagram</a:t>
            </a:r>
          </a:p>
        </p:txBody>
      </p:sp>
      <p:pic>
        <p:nvPicPr>
          <p:cNvPr id="5" name="Content Placeholder 4" descr="Diagram&#10;&#10;Description automatically generated">
            <a:extLst>
              <a:ext uri="{FF2B5EF4-FFF2-40B4-BE49-F238E27FC236}">
                <a16:creationId xmlns:a16="http://schemas.microsoft.com/office/drawing/2014/main" id="{69A4F441-070A-F586-76D6-454DAFFD9B93}"/>
              </a:ext>
            </a:extLst>
          </p:cNvPr>
          <p:cNvPicPr>
            <a:picLocks noGrp="1" noChangeAspect="1"/>
          </p:cNvPicPr>
          <p:nvPr>
            <p:ph idx="1"/>
          </p:nvPr>
        </p:nvPicPr>
        <p:blipFill>
          <a:blip r:embed="rId2"/>
          <a:stretch>
            <a:fillRect/>
          </a:stretch>
        </p:blipFill>
        <p:spPr>
          <a:xfrm>
            <a:off x="1047309" y="1355075"/>
            <a:ext cx="10097381" cy="4832599"/>
          </a:xfrm>
        </p:spPr>
      </p:pic>
    </p:spTree>
    <p:extLst>
      <p:ext uri="{BB962C8B-B14F-4D97-AF65-F5344CB8AC3E}">
        <p14:creationId xmlns:p14="http://schemas.microsoft.com/office/powerpoint/2010/main" val="35605715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D2F4F2-2715-FB10-043F-E0ACDB2DF5FF}"/>
              </a:ext>
            </a:extLst>
          </p:cNvPr>
          <p:cNvSpPr>
            <a:spLocks noGrp="1"/>
          </p:cNvSpPr>
          <p:nvPr>
            <p:ph type="title"/>
          </p:nvPr>
        </p:nvSpPr>
        <p:spPr>
          <a:xfrm>
            <a:off x="1042667" y="376119"/>
            <a:ext cx="10432973" cy="769635"/>
          </a:xfrm>
        </p:spPr>
        <p:txBody>
          <a:bodyPr>
            <a:normAutofit/>
          </a:bodyPr>
          <a:lstStyle/>
          <a:p>
            <a:r>
              <a:rPr lang="en-GB" sz="2400" dirty="0"/>
              <a:t>2.Methodology- </a:t>
            </a:r>
            <a:r>
              <a:rPr lang="en-GB" sz="2400" i="1" dirty="0"/>
              <a:t>applying CLD onto </a:t>
            </a:r>
            <a:r>
              <a:rPr lang="en-GB" sz="2400" i="1" dirty="0" err="1"/>
              <a:t>PeSCo</a:t>
            </a:r>
            <a:r>
              <a:rPr lang="en-GB" sz="2400" i="1" dirty="0"/>
              <a:t> (macro level)</a:t>
            </a:r>
          </a:p>
        </p:txBody>
      </p:sp>
      <p:pic>
        <p:nvPicPr>
          <p:cNvPr id="5" name="Content Placeholder 4" descr="Diagram&#10;&#10;Description automatically generated">
            <a:extLst>
              <a:ext uri="{FF2B5EF4-FFF2-40B4-BE49-F238E27FC236}">
                <a16:creationId xmlns:a16="http://schemas.microsoft.com/office/drawing/2014/main" id="{9B2F5A96-6885-7B9C-0D15-4FCEF07BB686}"/>
              </a:ext>
            </a:extLst>
          </p:cNvPr>
          <p:cNvPicPr>
            <a:picLocks noGrp="1" noChangeAspect="1"/>
          </p:cNvPicPr>
          <p:nvPr>
            <p:ph idx="1"/>
          </p:nvPr>
        </p:nvPicPr>
        <p:blipFill>
          <a:blip r:embed="rId2"/>
          <a:stretch>
            <a:fillRect/>
          </a:stretch>
        </p:blipFill>
        <p:spPr>
          <a:xfrm>
            <a:off x="0" y="1526561"/>
            <a:ext cx="12192000" cy="5331439"/>
          </a:xfrm>
        </p:spPr>
      </p:pic>
    </p:spTree>
    <p:extLst>
      <p:ext uri="{BB962C8B-B14F-4D97-AF65-F5344CB8AC3E}">
        <p14:creationId xmlns:p14="http://schemas.microsoft.com/office/powerpoint/2010/main" val="17252553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E5346FC-1671-1C95-F76A-395AF27BFB10}"/>
              </a:ext>
            </a:extLst>
          </p:cNvPr>
          <p:cNvSpPr>
            <a:spLocks noGrp="1"/>
          </p:cNvSpPr>
          <p:nvPr>
            <p:ph type="title"/>
          </p:nvPr>
        </p:nvSpPr>
        <p:spPr>
          <a:xfrm>
            <a:off x="371582" y="0"/>
            <a:ext cx="10972586" cy="1345269"/>
          </a:xfrm>
        </p:spPr>
        <p:txBody>
          <a:bodyPr>
            <a:normAutofit/>
          </a:bodyPr>
          <a:lstStyle/>
          <a:p>
            <a:r>
              <a:rPr lang="en-GB" sz="2400" dirty="0"/>
              <a:t>2. Methodology- </a:t>
            </a:r>
            <a:r>
              <a:rPr lang="en-GB" sz="2400" i="1" dirty="0"/>
              <a:t>applying CLDs onto EMC and MAC-EU projects (</a:t>
            </a:r>
            <a:r>
              <a:rPr lang="en-GB" sz="2400" i="1" dirty="0" err="1"/>
              <a:t>meso</a:t>
            </a:r>
            <a:r>
              <a:rPr lang="en-GB" sz="2400" i="1" dirty="0"/>
              <a:t> level)</a:t>
            </a:r>
          </a:p>
        </p:txBody>
      </p:sp>
      <p:sp>
        <p:nvSpPr>
          <p:cNvPr id="11" name="TextBox 10">
            <a:extLst>
              <a:ext uri="{FF2B5EF4-FFF2-40B4-BE49-F238E27FC236}">
                <a16:creationId xmlns:a16="http://schemas.microsoft.com/office/drawing/2014/main" id="{123A673B-5AFF-A5BB-7662-C059F241A22F}"/>
              </a:ext>
            </a:extLst>
          </p:cNvPr>
          <p:cNvSpPr txBox="1"/>
          <p:nvPr/>
        </p:nvSpPr>
        <p:spPr>
          <a:xfrm>
            <a:off x="8062397" y="1003629"/>
            <a:ext cx="4371975" cy="338554"/>
          </a:xfrm>
          <a:prstGeom prst="rect">
            <a:avLst/>
          </a:prstGeom>
          <a:noFill/>
        </p:spPr>
        <p:txBody>
          <a:bodyPr wrap="square" rtlCol="0">
            <a:spAutoFit/>
          </a:bodyPr>
          <a:lstStyle/>
          <a:p>
            <a:r>
              <a:rPr lang="en-GB" sz="1600" b="1" dirty="0">
                <a:solidFill>
                  <a:schemeClr val="tx1">
                    <a:lumMod val="75000"/>
                    <a:lumOff val="25000"/>
                  </a:schemeClr>
                </a:solidFill>
              </a:rPr>
              <a:t>European Medical Command (EMC)</a:t>
            </a:r>
          </a:p>
        </p:txBody>
      </p:sp>
      <p:pic>
        <p:nvPicPr>
          <p:cNvPr id="5" name="Content Placeholder 7" descr="Diagram&#10;&#10;Description automatically generated">
            <a:extLst>
              <a:ext uri="{FF2B5EF4-FFF2-40B4-BE49-F238E27FC236}">
                <a16:creationId xmlns:a16="http://schemas.microsoft.com/office/drawing/2014/main" id="{9C7676A6-4D7F-DDC3-9260-B4244ED08860}"/>
              </a:ext>
            </a:extLst>
          </p:cNvPr>
          <p:cNvPicPr>
            <a:picLocks noChangeAspect="1"/>
          </p:cNvPicPr>
          <p:nvPr/>
        </p:nvPicPr>
        <p:blipFill>
          <a:blip r:embed="rId3"/>
          <a:stretch>
            <a:fillRect/>
          </a:stretch>
        </p:blipFill>
        <p:spPr>
          <a:xfrm>
            <a:off x="229518" y="1342183"/>
            <a:ext cx="11732964" cy="5515817"/>
          </a:xfrm>
          <a:prstGeom prst="rect">
            <a:avLst/>
          </a:prstGeom>
        </p:spPr>
      </p:pic>
    </p:spTree>
    <p:extLst>
      <p:ext uri="{BB962C8B-B14F-4D97-AF65-F5344CB8AC3E}">
        <p14:creationId xmlns:p14="http://schemas.microsoft.com/office/powerpoint/2010/main" val="4189571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E5346FC-1671-1C95-F76A-395AF27BFB10}"/>
              </a:ext>
            </a:extLst>
          </p:cNvPr>
          <p:cNvSpPr>
            <a:spLocks noGrp="1"/>
          </p:cNvSpPr>
          <p:nvPr>
            <p:ph type="title"/>
          </p:nvPr>
        </p:nvSpPr>
        <p:spPr>
          <a:xfrm>
            <a:off x="428509" y="79742"/>
            <a:ext cx="10058400" cy="1345269"/>
          </a:xfrm>
        </p:spPr>
        <p:txBody>
          <a:bodyPr>
            <a:normAutofit/>
          </a:bodyPr>
          <a:lstStyle/>
          <a:p>
            <a:r>
              <a:rPr lang="en-GB" sz="2400" dirty="0"/>
              <a:t>2. Methodology- </a:t>
            </a:r>
            <a:r>
              <a:rPr lang="en-GB" sz="2400" i="1" dirty="0"/>
              <a:t>applying CLDs onto EMC and MAC-EU projects (</a:t>
            </a:r>
            <a:r>
              <a:rPr lang="en-GB" sz="2400" i="1" dirty="0" err="1"/>
              <a:t>meso</a:t>
            </a:r>
            <a:r>
              <a:rPr lang="en-GB" sz="2400" i="1" dirty="0"/>
              <a:t> level)</a:t>
            </a:r>
          </a:p>
        </p:txBody>
      </p:sp>
      <p:pic>
        <p:nvPicPr>
          <p:cNvPr id="10" name="Content Placeholder 9" descr="Diagram&#10;&#10;Description automatically generated">
            <a:extLst>
              <a:ext uri="{FF2B5EF4-FFF2-40B4-BE49-F238E27FC236}">
                <a16:creationId xmlns:a16="http://schemas.microsoft.com/office/drawing/2014/main" id="{CA6CDF47-901F-A2A2-CDD3-BEBF2CC7C756}"/>
              </a:ext>
            </a:extLst>
          </p:cNvPr>
          <p:cNvPicPr>
            <a:picLocks noGrp="1" noChangeAspect="1"/>
          </p:cNvPicPr>
          <p:nvPr>
            <p:ph sz="half" idx="2"/>
          </p:nvPr>
        </p:nvPicPr>
        <p:blipFill>
          <a:blip r:embed="rId2"/>
          <a:stretch>
            <a:fillRect/>
          </a:stretch>
        </p:blipFill>
        <p:spPr>
          <a:xfrm>
            <a:off x="253389" y="1744556"/>
            <a:ext cx="11647239" cy="5121838"/>
          </a:xfrm>
        </p:spPr>
      </p:pic>
      <p:sp>
        <p:nvSpPr>
          <p:cNvPr id="12" name="TextBox 11">
            <a:extLst>
              <a:ext uri="{FF2B5EF4-FFF2-40B4-BE49-F238E27FC236}">
                <a16:creationId xmlns:a16="http://schemas.microsoft.com/office/drawing/2014/main" id="{FB26DC7D-E063-118B-EE07-58258137D44E}"/>
              </a:ext>
            </a:extLst>
          </p:cNvPr>
          <p:cNvSpPr txBox="1"/>
          <p:nvPr/>
        </p:nvSpPr>
        <p:spPr>
          <a:xfrm>
            <a:off x="6918594" y="1148764"/>
            <a:ext cx="4966084" cy="584775"/>
          </a:xfrm>
          <a:prstGeom prst="rect">
            <a:avLst/>
          </a:prstGeom>
          <a:noFill/>
        </p:spPr>
        <p:txBody>
          <a:bodyPr wrap="square" rtlCol="0">
            <a:spAutoFit/>
          </a:bodyPr>
          <a:lstStyle/>
          <a:p>
            <a:r>
              <a:rPr lang="en-GB" sz="1600" b="1" dirty="0">
                <a:solidFill>
                  <a:schemeClr val="tx1">
                    <a:lumMod val="75000"/>
                    <a:lumOff val="25000"/>
                  </a:schemeClr>
                </a:solidFill>
              </a:rPr>
              <a:t>Materials and Components for Technological EU Competitiveness (MAC-EU)</a:t>
            </a:r>
          </a:p>
        </p:txBody>
      </p:sp>
    </p:spTree>
    <p:extLst>
      <p:ext uri="{BB962C8B-B14F-4D97-AF65-F5344CB8AC3E}">
        <p14:creationId xmlns:p14="http://schemas.microsoft.com/office/powerpoint/2010/main" val="31517031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cxnSp>
        <p:nvCxnSpPr>
          <p:cNvPr id="45" name="Straight Connector 34">
            <a:extLst>
              <a:ext uri="{FF2B5EF4-FFF2-40B4-BE49-F238E27FC236}">
                <a16:creationId xmlns:a16="http://schemas.microsoft.com/office/drawing/2014/main" id="{430127AE-B29E-4FDF-99D2-A2F1E7003F7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920240" y="2176009"/>
            <a:ext cx="8770571" cy="0"/>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46" name="Rectangle 36">
            <a:extLst>
              <a:ext uri="{FF2B5EF4-FFF2-40B4-BE49-F238E27FC236}">
                <a16:creationId xmlns:a16="http://schemas.microsoft.com/office/drawing/2014/main" id="{40ACA6C3-F2FA-4894-85C1-9FA6051045C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47" name="Freeform: Shape 38">
            <a:extLst>
              <a:ext uri="{FF2B5EF4-FFF2-40B4-BE49-F238E27FC236}">
                <a16:creationId xmlns:a16="http://schemas.microsoft.com/office/drawing/2014/main" id="{76922BA5-6683-4195-97C3-F3D2A0BB16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26626" y="-5026319"/>
            <a:ext cx="2138900" cy="12191541"/>
          </a:xfrm>
          <a:custGeom>
            <a:avLst/>
            <a:gdLst>
              <a:gd name="connsiteX0" fmla="*/ 0 w 2382867"/>
              <a:gd name="connsiteY0" fmla="*/ 12191541 h 12191541"/>
              <a:gd name="connsiteX1" fmla="*/ 0 w 2382867"/>
              <a:gd name="connsiteY1" fmla="*/ 0 h 12191541"/>
              <a:gd name="connsiteX2" fmla="*/ 1758230 w 2382867"/>
              <a:gd name="connsiteY2" fmla="*/ 0 h 12191541"/>
              <a:gd name="connsiteX3" fmla="*/ 1849759 w 2382867"/>
              <a:gd name="connsiteY3" fmla="*/ 405062 h 12191541"/>
              <a:gd name="connsiteX4" fmla="*/ 2382867 w 2382867"/>
              <a:gd name="connsiteY4" fmla="*/ 6524518 h 12191541"/>
              <a:gd name="connsiteX5" fmla="*/ 1334945 w 2382867"/>
              <a:gd name="connsiteY5" fmla="*/ 12017007 h 12191541"/>
              <a:gd name="connsiteX6" fmla="*/ 1268170 w 2382867"/>
              <a:gd name="connsiteY6" fmla="*/ 12191541 h 12191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82867" h="12191541">
                <a:moveTo>
                  <a:pt x="0" y="12191541"/>
                </a:moveTo>
                <a:lnTo>
                  <a:pt x="0" y="0"/>
                </a:lnTo>
                <a:lnTo>
                  <a:pt x="1758230" y="0"/>
                </a:lnTo>
                <a:lnTo>
                  <a:pt x="1849759" y="405062"/>
                </a:lnTo>
                <a:cubicBezTo>
                  <a:pt x="2196195" y="2048010"/>
                  <a:pt x="2382867" y="4186399"/>
                  <a:pt x="2382867" y="6524518"/>
                </a:cubicBezTo>
                <a:cubicBezTo>
                  <a:pt x="2382867" y="9147937"/>
                  <a:pt x="1893395" y="10555417"/>
                  <a:pt x="1334945" y="12017007"/>
                </a:cubicBezTo>
                <a:lnTo>
                  <a:pt x="1268170" y="12191541"/>
                </a:ln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8" name="Freeform: Shape 40">
            <a:extLst>
              <a:ext uri="{FF2B5EF4-FFF2-40B4-BE49-F238E27FC236}">
                <a16:creationId xmlns:a16="http://schemas.microsoft.com/office/drawing/2014/main" id="{E59169C9-0DBE-4B66-9C16-22A64324AA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527211" y="-4339476"/>
            <a:ext cx="1137882" cy="12191694"/>
          </a:xfrm>
          <a:custGeom>
            <a:avLst/>
            <a:gdLst>
              <a:gd name="connsiteX0" fmla="*/ 0 w 1240954"/>
              <a:gd name="connsiteY0" fmla="*/ 12191694 h 12191694"/>
              <a:gd name="connsiteX1" fmla="*/ 72823 w 1240954"/>
              <a:gd name="connsiteY1" fmla="*/ 12017158 h 12191694"/>
              <a:gd name="connsiteX2" fmla="*/ 1215669 w 1240954"/>
              <a:gd name="connsiteY2" fmla="*/ 6524669 h 12191694"/>
              <a:gd name="connsiteX3" fmla="*/ 634271 w 1240954"/>
              <a:gd name="connsiteY3" fmla="*/ 405211 h 12191694"/>
              <a:gd name="connsiteX4" fmla="*/ 534414 w 1240954"/>
              <a:gd name="connsiteY4" fmla="*/ 0 h 12191694"/>
              <a:gd name="connsiteX5" fmla="*/ 559698 w 1240954"/>
              <a:gd name="connsiteY5" fmla="*/ 0 h 12191694"/>
              <a:gd name="connsiteX6" fmla="*/ 659555 w 1240954"/>
              <a:gd name="connsiteY6" fmla="*/ 405211 h 12191694"/>
              <a:gd name="connsiteX7" fmla="*/ 1240954 w 1240954"/>
              <a:gd name="connsiteY7" fmla="*/ 6524669 h 12191694"/>
              <a:gd name="connsiteX8" fmla="*/ 98108 w 1240954"/>
              <a:gd name="connsiteY8" fmla="*/ 12017158 h 12191694"/>
              <a:gd name="connsiteX9" fmla="*/ 25285 w 1240954"/>
              <a:gd name="connsiteY9" fmla="*/ 12191694 h 12191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40954" h="12191694">
                <a:moveTo>
                  <a:pt x="0" y="12191694"/>
                </a:moveTo>
                <a:lnTo>
                  <a:pt x="72823" y="12017158"/>
                </a:lnTo>
                <a:cubicBezTo>
                  <a:pt x="681859" y="10555569"/>
                  <a:pt x="1215669" y="9148088"/>
                  <a:pt x="1215669" y="6524669"/>
                </a:cubicBezTo>
                <a:cubicBezTo>
                  <a:pt x="1215670" y="4186551"/>
                  <a:pt x="1012087" y="2048160"/>
                  <a:pt x="634271" y="405211"/>
                </a:cubicBezTo>
                <a:lnTo>
                  <a:pt x="534414" y="0"/>
                </a:lnTo>
                <a:lnTo>
                  <a:pt x="559698" y="0"/>
                </a:lnTo>
                <a:lnTo>
                  <a:pt x="659555" y="405211"/>
                </a:lnTo>
                <a:cubicBezTo>
                  <a:pt x="1037372" y="2048160"/>
                  <a:pt x="1240954" y="4186551"/>
                  <a:pt x="1240954" y="6524669"/>
                </a:cubicBezTo>
                <a:cubicBezTo>
                  <a:pt x="1240954" y="9148088"/>
                  <a:pt x="707144" y="10555569"/>
                  <a:pt x="98108" y="12017158"/>
                </a:cubicBezTo>
                <a:lnTo>
                  <a:pt x="25285" y="12191694"/>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2" name="Title 1">
            <a:extLst>
              <a:ext uri="{FF2B5EF4-FFF2-40B4-BE49-F238E27FC236}">
                <a16:creationId xmlns:a16="http://schemas.microsoft.com/office/drawing/2014/main" id="{72DDF1C3-8F0D-D55C-B6FF-C471E2AA107A}"/>
              </a:ext>
            </a:extLst>
          </p:cNvPr>
          <p:cNvSpPr>
            <a:spLocks noGrp="1"/>
          </p:cNvSpPr>
          <p:nvPr>
            <p:ph type="title"/>
          </p:nvPr>
        </p:nvSpPr>
        <p:spPr>
          <a:xfrm>
            <a:off x="1217944" y="543687"/>
            <a:ext cx="9756112" cy="1046868"/>
          </a:xfrm>
        </p:spPr>
        <p:txBody>
          <a:bodyPr vert="horz" lIns="109728" tIns="109728" rIns="109728" bIns="91440" rtlCol="0" anchor="ctr">
            <a:normAutofit/>
          </a:bodyPr>
          <a:lstStyle/>
          <a:p>
            <a:pPr algn="ctr"/>
            <a:r>
              <a:rPr lang="en-US" sz="2800" dirty="0"/>
              <a:t>3.Results</a:t>
            </a:r>
          </a:p>
        </p:txBody>
      </p:sp>
      <p:sp>
        <p:nvSpPr>
          <p:cNvPr id="49" name="Freeform: Shape 42">
            <a:extLst>
              <a:ext uri="{FF2B5EF4-FFF2-40B4-BE49-F238E27FC236}">
                <a16:creationId xmlns:a16="http://schemas.microsoft.com/office/drawing/2014/main" id="{F0457BB4-CED7-4065-8959-D6B51491BB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590529" y="-4583452"/>
            <a:ext cx="1011248" cy="12191695"/>
          </a:xfrm>
          <a:custGeom>
            <a:avLst/>
            <a:gdLst>
              <a:gd name="connsiteX0" fmla="*/ 0 w 1102849"/>
              <a:gd name="connsiteY0" fmla="*/ 12191695 h 12191695"/>
              <a:gd name="connsiteX1" fmla="*/ 65312 w 1102849"/>
              <a:gd name="connsiteY1" fmla="*/ 12017158 h 12191695"/>
              <a:gd name="connsiteX2" fmla="*/ 1090278 w 1102849"/>
              <a:gd name="connsiteY2" fmla="*/ 6524670 h 12191695"/>
              <a:gd name="connsiteX3" fmla="*/ 568848 w 1102849"/>
              <a:gd name="connsiteY3" fmla="*/ 405211 h 12191695"/>
              <a:gd name="connsiteX4" fmla="*/ 479291 w 1102849"/>
              <a:gd name="connsiteY4" fmla="*/ 0 h 12191695"/>
              <a:gd name="connsiteX5" fmla="*/ 491862 w 1102849"/>
              <a:gd name="connsiteY5" fmla="*/ 0 h 12191695"/>
              <a:gd name="connsiteX6" fmla="*/ 581419 w 1102849"/>
              <a:gd name="connsiteY6" fmla="*/ 405211 h 12191695"/>
              <a:gd name="connsiteX7" fmla="*/ 1102849 w 1102849"/>
              <a:gd name="connsiteY7" fmla="*/ 6524670 h 12191695"/>
              <a:gd name="connsiteX8" fmla="*/ 77883 w 1102849"/>
              <a:gd name="connsiteY8" fmla="*/ 12017158 h 12191695"/>
              <a:gd name="connsiteX9" fmla="*/ 12571 w 1102849"/>
              <a:gd name="connsiteY9" fmla="*/ 12191695 h 12191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02849" h="12191695">
                <a:moveTo>
                  <a:pt x="0" y="12191695"/>
                </a:moveTo>
                <a:lnTo>
                  <a:pt x="65312" y="12017158"/>
                </a:lnTo>
                <a:cubicBezTo>
                  <a:pt x="611528" y="10555569"/>
                  <a:pt x="1090278" y="9148088"/>
                  <a:pt x="1090278" y="6524670"/>
                </a:cubicBezTo>
                <a:cubicBezTo>
                  <a:pt x="1090278" y="4186551"/>
                  <a:pt x="907694" y="2048159"/>
                  <a:pt x="568848" y="405211"/>
                </a:cubicBezTo>
                <a:lnTo>
                  <a:pt x="479291" y="0"/>
                </a:lnTo>
                <a:lnTo>
                  <a:pt x="491862" y="0"/>
                </a:lnTo>
                <a:lnTo>
                  <a:pt x="581419" y="405211"/>
                </a:lnTo>
                <a:cubicBezTo>
                  <a:pt x="920265" y="2048159"/>
                  <a:pt x="1102849" y="4186551"/>
                  <a:pt x="1102849" y="6524670"/>
                </a:cubicBezTo>
                <a:cubicBezTo>
                  <a:pt x="1102849" y="9148088"/>
                  <a:pt x="624099" y="10555569"/>
                  <a:pt x="77883" y="12017158"/>
                </a:cubicBezTo>
                <a:lnTo>
                  <a:pt x="12571" y="12191695"/>
                </a:lnTo>
                <a:close/>
              </a:path>
            </a:pathLst>
          </a:cu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graphicFrame>
        <p:nvGraphicFramePr>
          <p:cNvPr id="30" name="Content Placeholder 2">
            <a:extLst>
              <a:ext uri="{FF2B5EF4-FFF2-40B4-BE49-F238E27FC236}">
                <a16:creationId xmlns:a16="http://schemas.microsoft.com/office/drawing/2014/main" id="{A9BB66EB-1620-49EE-9625-B816FF84EABC}"/>
              </a:ext>
            </a:extLst>
          </p:cNvPr>
          <p:cNvGraphicFramePr>
            <a:graphicFrameLocks noGrp="1"/>
          </p:cNvGraphicFramePr>
          <p:nvPr>
            <p:ph sz="half" idx="1"/>
            <p:extLst>
              <p:ext uri="{D42A27DB-BD31-4B8C-83A1-F6EECF244321}">
                <p14:modId xmlns:p14="http://schemas.microsoft.com/office/powerpoint/2010/main" val="1940558689"/>
              </p:ext>
            </p:extLst>
          </p:nvPr>
        </p:nvGraphicFramePr>
        <p:xfrm>
          <a:off x="2031630" y="2561608"/>
          <a:ext cx="8769350" cy="32896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68944732"/>
      </p:ext>
    </p:extLst>
  </p:cSld>
  <p:clrMapOvr>
    <a:masterClrMapping/>
  </p:clrMapOvr>
</p:sld>
</file>

<file path=ppt/theme/theme1.xml><?xml version="1.0" encoding="utf-8"?>
<a:theme xmlns:a="http://schemas.openxmlformats.org/drawingml/2006/main" name="SketchLinesVTI">
  <a:themeElements>
    <a:clrScheme name="AnalogousFromLightSeedRightStep">
      <a:dk1>
        <a:srgbClr val="000000"/>
      </a:dk1>
      <a:lt1>
        <a:srgbClr val="FFFFFF"/>
      </a:lt1>
      <a:dk2>
        <a:srgbClr val="243141"/>
      </a:dk2>
      <a:lt2>
        <a:srgbClr val="E2E3E8"/>
      </a:lt2>
      <a:accent1>
        <a:srgbClr val="AAA180"/>
      </a:accent1>
      <a:accent2>
        <a:srgbClr val="9CA671"/>
      </a:accent2>
      <a:accent3>
        <a:srgbClr val="8FA880"/>
      </a:accent3>
      <a:accent4>
        <a:srgbClr val="76AD78"/>
      </a:accent4>
      <a:accent5>
        <a:srgbClr val="81AB94"/>
      </a:accent5>
      <a:accent6>
        <a:srgbClr val="74AAA2"/>
      </a:accent6>
      <a:hlink>
        <a:srgbClr val="6978AE"/>
      </a:hlink>
      <a:folHlink>
        <a:srgbClr val="7F7F7F"/>
      </a:folHlink>
    </a:clrScheme>
    <a:fontScheme name="Custom 7">
      <a:majorFont>
        <a:latin typeface="Meiryo"/>
        <a:ea typeface=""/>
        <a:cs typeface=""/>
      </a:majorFont>
      <a:minorFont>
        <a:latin typeface="Meiryo"/>
        <a:ea typeface=""/>
        <a:cs typeface=""/>
      </a:minorFont>
    </a:fontScheme>
    <a:fmtScheme name="Feathered">
      <a:fillStyleLst>
        <a:solidFill>
          <a:schemeClr val="phClr"/>
        </a:solidFill>
        <a:solidFill>
          <a:schemeClr val="phClr">
            <a:tint val="67000"/>
            <a:satMod val="105000"/>
          </a:schemeClr>
        </a:solidFill>
        <a:gradFill rotWithShape="1">
          <a:gsLst>
            <a:gs pos="0">
              <a:schemeClr val="phClr">
                <a:tint val="94000"/>
                <a:satMod val="103000"/>
                <a:lumMod val="102000"/>
              </a:schemeClr>
            </a:gs>
            <a:gs pos="50000">
              <a:schemeClr val="phClr">
                <a:shade val="100000"/>
                <a:satMod val="110000"/>
                <a:lumMod val="100000"/>
              </a:schemeClr>
            </a:gs>
            <a:gs pos="100000">
              <a:schemeClr val="phClr">
                <a:shade val="70000"/>
                <a:satMod val="120000"/>
                <a:lumMod val="99000"/>
              </a:schemeClr>
            </a:gs>
          </a:gsLst>
          <a:path path="circle">
            <a:fillToRect l="100000" t="100000" r="100000" b="100000"/>
          </a:path>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tint val="50000"/>
              <a:shade val="83000"/>
            </a:schemeClr>
          </a:solidFill>
          <a:prstDash val="solid"/>
        </a:ln>
      </a:lnStyleLst>
      <a:effectStyleLst>
        <a:effectStyle>
          <a:effectLst/>
        </a:effectStyle>
        <a:effectStyle>
          <a:effectLst/>
        </a:effectStyle>
        <a:effectStyle>
          <a:effectLst>
            <a:outerShdw blurRad="57150" dist="25400" dir="5400000" algn="ctr" rotWithShape="0">
              <a:srgbClr val="000000">
                <a:alpha val="20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ketchLinesVTI" id="{8C0B0F05-C8D0-4078-9615-83E590287484}" vid="{43A7BC57-C1E3-4EE6-BDBC-5422DD574AF2}"/>
    </a:ext>
  </a:ext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FD6B55E92C21B4CB6E510D8EA572678" ma:contentTypeVersion="26940" ma:contentTypeDescription="Create a new document." ma:contentTypeScope="" ma:versionID="edd31c693fe2c7b4da0e47ee2daa985d">
  <xsd:schema xmlns:xsd="http://www.w3.org/2001/XMLSchema" xmlns:xs="http://www.w3.org/2001/XMLSchema" xmlns:p="http://schemas.microsoft.com/office/2006/metadata/properties" xmlns:ns1="http://schemas.microsoft.com/sharepoint/v3" xmlns:ns2="8befa8e6-0c44-4bfe-9779-8d7a84fb3175" xmlns:ns3="b23f4bd6-92e6-49eb-a7e9-323548f63770" targetNamespace="http://schemas.microsoft.com/office/2006/metadata/properties" ma:root="true" ma:fieldsID="a3b4ea3285c5e21e1037aa5aee8eff6b" ns1:_="" ns2:_="" ns3:_="">
    <xsd:import namespace="http://schemas.microsoft.com/sharepoint/v3"/>
    <xsd:import namespace="8befa8e6-0c44-4bfe-9779-8d7a84fb3175"/>
    <xsd:import namespace="b23f4bd6-92e6-49eb-a7e9-323548f63770"/>
    <xsd:element name="properties">
      <xsd:complexType>
        <xsd:sequence>
          <xsd:element name="documentManagement">
            <xsd:complexType>
              <xsd:all>
                <xsd:element ref="ns2:_dlc_DocId" minOccurs="0"/>
                <xsd:element ref="ns2:_dlc_DocIdUrl" minOccurs="0"/>
                <xsd:element ref="ns2:_dlc_DocIdPersistId" minOccurs="0"/>
                <xsd:element ref="ns3:MediaServiceMetadata" minOccurs="0"/>
                <xsd:element ref="ns3:MediaServiceFastMetadata" minOccurs="0"/>
                <xsd:element ref="ns3:MediaServiceDateTaken" minOccurs="0"/>
                <xsd:element ref="ns3:MediaServiceAutoTags" minOccurs="0"/>
                <xsd:element ref="ns3:MediaServiceGenerationTime" minOccurs="0"/>
                <xsd:element ref="ns3:MediaServiceEventHashCode" minOccurs="0"/>
                <xsd:element ref="ns3:MediaServiceAutoKeyPoints" minOccurs="0"/>
                <xsd:element ref="ns3:MediaServiceKeyPoints" minOccurs="0"/>
                <xsd:element ref="ns3:MediaServiceOCR" minOccurs="0"/>
                <xsd:element ref="ns3:MediaServiceLocation" minOccurs="0"/>
                <xsd:element ref="ns2:SharedWithUsers" minOccurs="0"/>
                <xsd:element ref="ns2:SharedWithDetails" minOccurs="0"/>
                <xsd:element ref="ns1:_ip_UnifiedCompliancePolicyProperties" minOccurs="0"/>
                <xsd:element ref="ns1:_ip_UnifiedCompliancePolicyUIAction" minOccurs="0"/>
                <xsd:element ref="ns3:MediaLengthInSeconds" minOccurs="0"/>
                <xsd:element ref="ns3:lcf76f155ced4ddcb4097134ff3c332f" minOccurs="0"/>
                <xsd:element ref="ns2: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3" nillable="true" ma:displayName="Unified Compliance Policy Properties" ma:hidden="true" ma:internalName="_ip_UnifiedCompliancePolicyProperties">
      <xsd:simpleType>
        <xsd:restriction base="dms:Note"/>
      </xsd:simpleType>
    </xsd:element>
    <xsd:element name="_ip_UnifiedCompliancePolicyUIAction" ma:index="24"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befa8e6-0c44-4bfe-9779-8d7a84fb3175"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dexed="true"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element name="TaxCatchAll" ma:index="28" nillable="true" ma:displayName="Taxonomy Catch All Column" ma:hidden="true" ma:list="{4e490a84-a50f-48a3-bfd6-26970d6e8beb}" ma:internalName="TaxCatchAll" ma:showField="CatchAllData" ma:web="8befa8e6-0c44-4bfe-9779-8d7a84fb3175">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b23f4bd6-92e6-49eb-a7e9-323548f63770"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element name="MediaLengthInSeconds" ma:index="25" nillable="true" ma:displayName="Length (seconds)" ma:internalName="MediaLengthInSeconds" ma:readOnly="true">
      <xsd:simpleType>
        <xsd:restriction base="dms:Unknown"/>
      </xsd:simpleType>
    </xsd:element>
    <xsd:element name="lcf76f155ced4ddcb4097134ff3c332f" ma:index="27" nillable="true" ma:taxonomy="true" ma:internalName="lcf76f155ced4ddcb4097134ff3c332f" ma:taxonomyFieldName="MediaServiceImageTags" ma:displayName="Image Tags" ma:readOnly="false" ma:fieldId="{5cf76f15-5ced-4ddc-b409-7134ff3c332f}" ma:taxonomyMulti="true" ma:sspId="4ed3f799-2585-429a-ae92-38aec2d16af3" ma:termSetId="09814cd3-568e-fe90-9814-8d621ff8fb84" ma:anchorId="fba54fb3-c3e1-fe81-a776-ca4b69148c4d" ma:open="tru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88D87A3-87FD-4500-8A53-47B914A402F6}"/>
</file>

<file path=customXml/itemProps2.xml><?xml version="1.0" encoding="utf-8"?>
<ds:datastoreItem xmlns:ds="http://schemas.openxmlformats.org/officeDocument/2006/customXml" ds:itemID="{A490D745-68CA-4A17-B697-112FB33E777B}"/>
</file>

<file path=customXml/itemProps3.xml><?xml version="1.0" encoding="utf-8"?>
<ds:datastoreItem xmlns:ds="http://schemas.openxmlformats.org/officeDocument/2006/customXml" ds:itemID="{3E786C92-3FDE-4AFC-AEE2-5C214BF7C3F7}"/>
</file>

<file path=docProps/app.xml><?xml version="1.0" encoding="utf-8"?>
<Properties xmlns="http://schemas.openxmlformats.org/officeDocument/2006/extended-properties" xmlns:vt="http://schemas.openxmlformats.org/officeDocument/2006/docPropsVTypes">
  <TotalTime>129</TotalTime>
  <Words>384</Words>
  <Application>Microsoft Office PowerPoint</Application>
  <PresentationFormat>Widescreen</PresentationFormat>
  <Paragraphs>42</Paragraphs>
  <Slides>11</Slides>
  <Notes>3</Notes>
  <HiddenSlides>0</HiddenSlides>
  <MMClips>0</MMClips>
  <ScaleCrop>false</ScaleCrop>
  <HeadingPairs>
    <vt:vector size="6" baseType="variant">
      <vt:variant>
        <vt:lpstr>Fontes usadas</vt:lpstr>
      </vt:variant>
      <vt:variant>
        <vt:i4>4</vt:i4>
      </vt:variant>
      <vt:variant>
        <vt:lpstr>Tema</vt:lpstr>
      </vt:variant>
      <vt:variant>
        <vt:i4>1</vt:i4>
      </vt:variant>
      <vt:variant>
        <vt:lpstr>Títulos de slides</vt:lpstr>
      </vt:variant>
      <vt:variant>
        <vt:i4>11</vt:i4>
      </vt:variant>
    </vt:vector>
  </HeadingPairs>
  <TitlesOfParts>
    <vt:vector size="16" baseType="lpstr">
      <vt:lpstr>Meiryo</vt:lpstr>
      <vt:lpstr>Calibri</vt:lpstr>
      <vt:lpstr>Corbel</vt:lpstr>
      <vt:lpstr>Georgia</vt:lpstr>
      <vt:lpstr>SketchLinesVTI</vt:lpstr>
      <vt:lpstr>Knowledge Management and the Adoption of Innovation in Defence: the case of PeSCo</vt:lpstr>
      <vt:lpstr>Content</vt:lpstr>
      <vt:lpstr>Apresentação do PowerPoint</vt:lpstr>
      <vt:lpstr>1. Scope of the Analysis, Study Objectives and Hypothesis</vt:lpstr>
      <vt:lpstr>2. Methodology – introducing  the Causal Loop Diagram</vt:lpstr>
      <vt:lpstr>2.Methodology- applying CLD onto PeSCo (macro level)</vt:lpstr>
      <vt:lpstr>2. Methodology- applying CLDs onto EMC and MAC-EU projects (meso level)</vt:lpstr>
      <vt:lpstr>2. Methodology- applying CLDs onto EMC and MAC-EU projects (meso level)</vt:lpstr>
      <vt:lpstr>3.Results</vt:lpstr>
      <vt:lpstr>4. Conclusions</vt:lpstr>
      <vt:lpstr>Apresentação do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Knowledge Management and the Adoption of Innovation in Defence: the case of PeSCo</dc:title>
  <dc:creator>Megghi Pengili</dc:creator>
  <cp:lastModifiedBy>Tamiris Santos</cp:lastModifiedBy>
  <cp:revision>5</cp:revision>
  <dcterms:created xsi:type="dcterms:W3CDTF">2022-10-29T21:58:24Z</dcterms:created>
  <dcterms:modified xsi:type="dcterms:W3CDTF">2022-11-06T19:37:52Z</dcterms:modified>
</cp:coreProperties>
</file>