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4"/>
    <p:sldMasterId id="2147483650" r:id="rId5"/>
    <p:sldMasterId id="2147483812" r:id="rId6"/>
  </p:sldMasterIdLst>
  <p:notesMasterIdLst>
    <p:notesMasterId r:id="rId8"/>
  </p:notesMasterIdLst>
  <p:sldIdLst>
    <p:sldId id="257" r:id="rId7"/>
  </p:sldIdLst>
  <p:sldSz cx="30279975" cy="21388388"/>
  <p:notesSz cx="9144000" cy="6858000"/>
  <p:defaultTextStyle>
    <a:defPPr>
      <a:defRPr lang="en-US"/>
    </a:defPPr>
    <a:lvl1pPr marL="0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40018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80036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20054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60071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200089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40107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80125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20143" algn="l" defTabSz="2480036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B4E0"/>
    <a:srgbClr val="0C4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8" autoAdjust="0"/>
    <p:restoredTop sz="94645"/>
  </p:normalViewPr>
  <p:slideViewPr>
    <p:cSldViewPr snapToGrid="0" snapToObjects="1">
      <p:cViewPr varScale="1">
        <p:scale>
          <a:sx n="26" d="100"/>
          <a:sy n="26" d="100"/>
        </p:scale>
        <p:origin x="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8B40D-0347-4292-A1FF-93F97F69305C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3700" y="857250"/>
            <a:ext cx="32766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D559E-DD2E-4D5C-B448-2156C9A84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818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9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B9EBD-B42D-B2FA-74EE-5B633C9F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978" y="5332247"/>
            <a:ext cx="26116478" cy="8896974"/>
          </a:xfrm>
        </p:spPr>
        <p:txBody>
          <a:bodyPr anchor="b"/>
          <a:lstStyle>
            <a:lvl1pPr>
              <a:defRPr sz="14902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87CAD-333E-EFF4-6E16-AD6AFDEDA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5978" y="14313390"/>
            <a:ext cx="26116478" cy="4678708"/>
          </a:xfrm>
        </p:spPr>
        <p:txBody>
          <a:bodyPr/>
          <a:lstStyle>
            <a:lvl1pPr marL="0" indent="0">
              <a:buNone/>
              <a:defRPr sz="5961">
                <a:solidFill>
                  <a:schemeClr val="tx1">
                    <a:tint val="75000"/>
                  </a:schemeClr>
                </a:solidFill>
              </a:defRPr>
            </a:lvl1pPr>
            <a:lvl2pPr marL="1135502" indent="0">
              <a:buNone/>
              <a:defRPr sz="4967">
                <a:solidFill>
                  <a:schemeClr val="tx1">
                    <a:tint val="75000"/>
                  </a:schemeClr>
                </a:solidFill>
              </a:defRPr>
            </a:lvl2pPr>
            <a:lvl3pPr marL="2271004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6506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4pPr>
            <a:lvl5pPr marL="4542008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5pPr>
            <a:lvl6pPr marL="5677510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6pPr>
            <a:lvl7pPr marL="6813012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7pPr>
            <a:lvl8pPr marL="7948513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8pPr>
            <a:lvl9pPr marL="9084015" indent="0">
              <a:buNone/>
              <a:defRPr sz="39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0E453-B7C0-DE07-2D5C-ACCB0F54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787D2-E338-7B63-4140-4A8380D04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516DB-CDEA-E76E-7C9D-1275A9319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64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F15AF-4B7D-39E1-2B68-810454FF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006DF-FF53-48BC-7679-BB5F29FCB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1748" y="5693668"/>
            <a:ext cx="12868989" cy="13570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F6374A-676A-266B-19B5-E72F04EB8A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29238" y="5693668"/>
            <a:ext cx="12868989" cy="13570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ADFE2-2E8B-818D-CDFF-5E4FABBB4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E23A5-32E8-9BEC-451F-2F1CE5C5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43CF8-8F96-0930-D299-F7B27DEB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42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C8050-B766-5847-4504-182BC1299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692" y="1138735"/>
            <a:ext cx="26116478" cy="4134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8963B-5850-B790-0357-B6CAB0FB8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5693" y="5243127"/>
            <a:ext cx="12809848" cy="2569576"/>
          </a:xfrm>
        </p:spPr>
        <p:txBody>
          <a:bodyPr anchor="b"/>
          <a:lstStyle>
            <a:lvl1pPr marL="0" indent="0">
              <a:buNone/>
              <a:defRPr sz="5961" b="1"/>
            </a:lvl1pPr>
            <a:lvl2pPr marL="1135502" indent="0">
              <a:buNone/>
              <a:defRPr sz="4967" b="1"/>
            </a:lvl2pPr>
            <a:lvl3pPr marL="2271004" indent="0">
              <a:buNone/>
              <a:defRPr sz="4470" b="1"/>
            </a:lvl3pPr>
            <a:lvl4pPr marL="3406506" indent="0">
              <a:buNone/>
              <a:defRPr sz="3974" b="1"/>
            </a:lvl4pPr>
            <a:lvl5pPr marL="4542008" indent="0">
              <a:buNone/>
              <a:defRPr sz="3974" b="1"/>
            </a:lvl5pPr>
            <a:lvl6pPr marL="5677510" indent="0">
              <a:buNone/>
              <a:defRPr sz="3974" b="1"/>
            </a:lvl6pPr>
            <a:lvl7pPr marL="6813012" indent="0">
              <a:buNone/>
              <a:defRPr sz="3974" b="1"/>
            </a:lvl7pPr>
            <a:lvl8pPr marL="7948513" indent="0">
              <a:buNone/>
              <a:defRPr sz="3974" b="1"/>
            </a:lvl8pPr>
            <a:lvl9pPr marL="9084015" indent="0">
              <a:buNone/>
              <a:defRPr sz="39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63288-811D-DDFB-3B59-22D18C3B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85693" y="7812703"/>
            <a:ext cx="12809848" cy="114913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FB51AD-28C9-4D51-5E41-5C79539E56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329238" y="5243127"/>
            <a:ext cx="12872933" cy="2569576"/>
          </a:xfrm>
        </p:spPr>
        <p:txBody>
          <a:bodyPr anchor="b"/>
          <a:lstStyle>
            <a:lvl1pPr marL="0" indent="0">
              <a:buNone/>
              <a:defRPr sz="5961" b="1"/>
            </a:lvl1pPr>
            <a:lvl2pPr marL="1135502" indent="0">
              <a:buNone/>
              <a:defRPr sz="4967" b="1"/>
            </a:lvl2pPr>
            <a:lvl3pPr marL="2271004" indent="0">
              <a:buNone/>
              <a:defRPr sz="4470" b="1"/>
            </a:lvl3pPr>
            <a:lvl4pPr marL="3406506" indent="0">
              <a:buNone/>
              <a:defRPr sz="3974" b="1"/>
            </a:lvl4pPr>
            <a:lvl5pPr marL="4542008" indent="0">
              <a:buNone/>
              <a:defRPr sz="3974" b="1"/>
            </a:lvl5pPr>
            <a:lvl6pPr marL="5677510" indent="0">
              <a:buNone/>
              <a:defRPr sz="3974" b="1"/>
            </a:lvl6pPr>
            <a:lvl7pPr marL="6813012" indent="0">
              <a:buNone/>
              <a:defRPr sz="3974" b="1"/>
            </a:lvl7pPr>
            <a:lvl8pPr marL="7948513" indent="0">
              <a:buNone/>
              <a:defRPr sz="3974" b="1"/>
            </a:lvl8pPr>
            <a:lvl9pPr marL="9084015" indent="0">
              <a:buNone/>
              <a:defRPr sz="397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DDC869-0651-3416-BC19-AB2ACF696E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329238" y="7812703"/>
            <a:ext cx="12872933" cy="114913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C0DA0F-405B-0B84-953B-7BFFFA49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B978CA-7F61-6EF5-510C-FCD179E5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B15F3-CD2D-62E3-4D87-DA508EAC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75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AB714-FE02-E60C-7526-4F0318E33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1D23CE-3821-E500-CBD3-847997EEC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21326-2469-1D2C-43A2-86F1D8A4E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67318-3B7B-9043-3803-6D14F7B52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55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7AA9E-CE16-771C-4BEB-58639DF7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FC76A-FD72-D88C-4A27-4CFDC0C53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A3A20-9596-319B-389B-5BBA07555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786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B11F1-E3C6-F3CB-1842-5F9738C21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694" y="1425892"/>
            <a:ext cx="9766079" cy="4990624"/>
          </a:xfrm>
        </p:spPr>
        <p:txBody>
          <a:bodyPr anchor="b"/>
          <a:lstStyle>
            <a:lvl1pPr>
              <a:defRPr sz="7948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32C74-DE13-C644-DD92-BBD83215F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72933" y="3079534"/>
            <a:ext cx="15329237" cy="15199618"/>
          </a:xfrm>
        </p:spPr>
        <p:txBody>
          <a:bodyPr/>
          <a:lstStyle>
            <a:lvl1pPr>
              <a:defRPr sz="7948"/>
            </a:lvl1pPr>
            <a:lvl2pPr>
              <a:defRPr sz="6954"/>
            </a:lvl2pPr>
            <a:lvl3pPr>
              <a:defRPr sz="5961"/>
            </a:lvl3pPr>
            <a:lvl4pPr>
              <a:defRPr sz="4967"/>
            </a:lvl4pPr>
            <a:lvl5pPr>
              <a:defRPr sz="4967"/>
            </a:lvl5pPr>
            <a:lvl6pPr>
              <a:defRPr sz="4967"/>
            </a:lvl6pPr>
            <a:lvl7pPr>
              <a:defRPr sz="4967"/>
            </a:lvl7pPr>
            <a:lvl8pPr>
              <a:defRPr sz="4967"/>
            </a:lvl8pPr>
            <a:lvl9pPr>
              <a:defRPr sz="49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20C15-C7D4-E00A-4923-AF11E7CD1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694" y="6416517"/>
            <a:ext cx="9766079" cy="11887390"/>
          </a:xfrm>
        </p:spPr>
        <p:txBody>
          <a:bodyPr/>
          <a:lstStyle>
            <a:lvl1pPr marL="0" indent="0">
              <a:buNone/>
              <a:defRPr sz="3974"/>
            </a:lvl1pPr>
            <a:lvl2pPr marL="1135502" indent="0">
              <a:buNone/>
              <a:defRPr sz="3477"/>
            </a:lvl2pPr>
            <a:lvl3pPr marL="2271004" indent="0">
              <a:buNone/>
              <a:defRPr sz="2980"/>
            </a:lvl3pPr>
            <a:lvl4pPr marL="3406506" indent="0">
              <a:buNone/>
              <a:defRPr sz="2484"/>
            </a:lvl4pPr>
            <a:lvl5pPr marL="4542008" indent="0">
              <a:buNone/>
              <a:defRPr sz="2484"/>
            </a:lvl5pPr>
            <a:lvl6pPr marL="5677510" indent="0">
              <a:buNone/>
              <a:defRPr sz="2484"/>
            </a:lvl6pPr>
            <a:lvl7pPr marL="6813012" indent="0">
              <a:buNone/>
              <a:defRPr sz="2484"/>
            </a:lvl7pPr>
            <a:lvl8pPr marL="7948513" indent="0">
              <a:buNone/>
              <a:defRPr sz="2484"/>
            </a:lvl8pPr>
            <a:lvl9pPr marL="9084015" indent="0">
              <a:buNone/>
              <a:defRPr sz="24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C2841-59A1-CF52-C280-A7A97C53F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F4C2E-0D67-67C9-72E9-876EB55B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3FCE8-5A62-C804-D6BC-FCBA3B229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52332-059A-D08E-CD23-C7080575A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694" y="1425892"/>
            <a:ext cx="9766079" cy="4990624"/>
          </a:xfrm>
        </p:spPr>
        <p:txBody>
          <a:bodyPr anchor="b"/>
          <a:lstStyle>
            <a:lvl1pPr>
              <a:defRPr sz="7948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DB22CF-D135-9596-084D-40BB78297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872933" y="3079534"/>
            <a:ext cx="15329237" cy="15199618"/>
          </a:xfrm>
        </p:spPr>
        <p:txBody>
          <a:bodyPr/>
          <a:lstStyle>
            <a:lvl1pPr marL="0" indent="0">
              <a:buNone/>
              <a:defRPr sz="7948"/>
            </a:lvl1pPr>
            <a:lvl2pPr marL="1135502" indent="0">
              <a:buNone/>
              <a:defRPr sz="6954"/>
            </a:lvl2pPr>
            <a:lvl3pPr marL="2271004" indent="0">
              <a:buNone/>
              <a:defRPr sz="5961"/>
            </a:lvl3pPr>
            <a:lvl4pPr marL="3406506" indent="0">
              <a:buNone/>
              <a:defRPr sz="4967"/>
            </a:lvl4pPr>
            <a:lvl5pPr marL="4542008" indent="0">
              <a:buNone/>
              <a:defRPr sz="4967"/>
            </a:lvl5pPr>
            <a:lvl6pPr marL="5677510" indent="0">
              <a:buNone/>
              <a:defRPr sz="4967"/>
            </a:lvl6pPr>
            <a:lvl7pPr marL="6813012" indent="0">
              <a:buNone/>
              <a:defRPr sz="4967"/>
            </a:lvl7pPr>
            <a:lvl8pPr marL="7948513" indent="0">
              <a:buNone/>
              <a:defRPr sz="4967"/>
            </a:lvl8pPr>
            <a:lvl9pPr marL="9084015" indent="0">
              <a:buNone/>
              <a:defRPr sz="4967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542109-FECE-6D01-015E-43A948388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694" y="6416517"/>
            <a:ext cx="9766079" cy="11887390"/>
          </a:xfrm>
        </p:spPr>
        <p:txBody>
          <a:bodyPr/>
          <a:lstStyle>
            <a:lvl1pPr marL="0" indent="0">
              <a:buNone/>
              <a:defRPr sz="3974"/>
            </a:lvl1pPr>
            <a:lvl2pPr marL="1135502" indent="0">
              <a:buNone/>
              <a:defRPr sz="3477"/>
            </a:lvl2pPr>
            <a:lvl3pPr marL="2271004" indent="0">
              <a:buNone/>
              <a:defRPr sz="2980"/>
            </a:lvl3pPr>
            <a:lvl4pPr marL="3406506" indent="0">
              <a:buNone/>
              <a:defRPr sz="2484"/>
            </a:lvl4pPr>
            <a:lvl5pPr marL="4542008" indent="0">
              <a:buNone/>
              <a:defRPr sz="2484"/>
            </a:lvl5pPr>
            <a:lvl6pPr marL="5677510" indent="0">
              <a:buNone/>
              <a:defRPr sz="2484"/>
            </a:lvl6pPr>
            <a:lvl7pPr marL="6813012" indent="0">
              <a:buNone/>
              <a:defRPr sz="2484"/>
            </a:lvl7pPr>
            <a:lvl8pPr marL="7948513" indent="0">
              <a:buNone/>
              <a:defRPr sz="2484"/>
            </a:lvl8pPr>
            <a:lvl9pPr marL="9084015" indent="0">
              <a:buNone/>
              <a:defRPr sz="24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ABD1-31A0-37DA-865D-0D555E8F2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2C576-4B4C-4EE6-139A-14ACC029B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8A534-F21B-5014-3CA1-9F023982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2C6F8-6D58-64F6-CC4A-12432DFA9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3E6257-4AED-6D71-5047-792A8E9A4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13FEE-BD7F-604B-9020-60213BECE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CF732-87D8-E491-562B-A378A6A75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847D9-54E7-F19D-7A15-FE80E79A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20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0B9AC9-E094-7982-3743-1D44D176D6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1669107" y="1138734"/>
            <a:ext cx="6529120" cy="181256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2E1DFC-5F6F-3DE4-12C9-0592FF948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081748" y="1138734"/>
            <a:ext cx="19208859" cy="181256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169A2-4FEC-AD2B-6950-0D754403D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F6A94-69D9-231B-D582-F5E311535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47428-B8ED-A2DA-4143-B7FA86DAE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37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82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43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032209" y="3096192"/>
            <a:ext cx="28215612" cy="853539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7219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032182" y="11785236"/>
            <a:ext cx="28215612" cy="32958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9271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28056193" y="19391212"/>
            <a:ext cx="1816997" cy="16367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1042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ool of Mana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 baseline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8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6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99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ranfield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5657849"/>
            <a:ext cx="27946350" cy="11983029"/>
          </a:xfrm>
          <a:prstGeom prst="rect">
            <a:avLst/>
          </a:prstGeom>
        </p:spPr>
        <p:txBody>
          <a:bodyPr anchor="ctr"/>
          <a:lstStyle>
            <a:lvl1pPr algn="ctr">
              <a:defRPr sz="4238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Click to edit content.</a:t>
            </a:r>
            <a:br>
              <a:rPr lang="en-GB" dirty="0"/>
            </a:br>
            <a:r>
              <a:rPr lang="en-GB" dirty="0"/>
              <a:t>Do not exceed the size of this box to ensure all of your content is printed.</a:t>
            </a:r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8025159"/>
            <a:ext cx="18288000" cy="8343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 baseline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>
              <a:buNone/>
              <a:defRPr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0C406D"/>
                </a:solidFill>
              </a:defRPr>
            </a:lvl5pPr>
          </a:lstStyle>
          <a:p>
            <a:pPr lvl="0"/>
            <a:r>
              <a:rPr lang="en-GB" dirty="0"/>
              <a:t>Author(s) Name(s): Title, First Name, Surname. Arial 36pt</a:t>
            </a:r>
            <a:endParaRPr lang="en-US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186630"/>
            <a:ext cx="18288000" cy="724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4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2pPr>
            <a:lvl3pPr marL="1133216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9824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4pPr>
            <a:lvl5pPr marL="2266432" indent="0" algn="l">
              <a:buNone/>
              <a:defRPr sz="226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Address and email address details. Arial 32pt</a:t>
            </a:r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21117096" y="17985130"/>
            <a:ext cx="7972254" cy="2804464"/>
          </a:xfrm>
          <a:prstGeom prst="rect">
            <a:avLst/>
          </a:prstGeom>
        </p:spPr>
        <p:txBody>
          <a:bodyPr anchor="ctr"/>
          <a:lstStyle>
            <a:lvl1pPr marL="283304" indent="0" algn="ctr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566608" indent="0" algn="l">
              <a:buFont typeface="Arial" charset="0"/>
              <a:buNone/>
              <a:defRPr sz="226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marL="566608" marR="0" lvl="0" indent="-283304" algn="l" defTabSz="1133216" rtl="0" eaLnBrk="1" fontAlgn="auto" latinLnBrk="0" hangingPunct="1">
              <a:lnSpc>
                <a:spcPct val="90000"/>
              </a:lnSpc>
              <a:spcBef>
                <a:spcPts val="6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Sponsor’s details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485898"/>
            <a:ext cx="22864762" cy="32286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6800" b="1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b="1" dirty="0">
                <a:latin typeface="Arial" charset="0"/>
                <a:ea typeface="Arial" charset="0"/>
                <a:cs typeface="Arial" charset="0"/>
              </a:rPr>
              <a:t>Title, Arial Bold 68pt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6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50E8-93D7-68AA-F7D4-0938B82F8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4997" y="3500370"/>
            <a:ext cx="22709981" cy="7446328"/>
          </a:xfrm>
        </p:spPr>
        <p:txBody>
          <a:bodyPr anchor="b"/>
          <a:lstStyle>
            <a:lvl1pPr algn="ctr">
              <a:defRPr sz="14902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66B33B-0CD1-D20F-56C3-B532E5BA54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997" y="11233856"/>
            <a:ext cx="22709981" cy="5163908"/>
          </a:xfrm>
        </p:spPr>
        <p:txBody>
          <a:bodyPr/>
          <a:lstStyle>
            <a:lvl1pPr marL="0" indent="0" algn="ctr">
              <a:buNone/>
              <a:defRPr sz="5961"/>
            </a:lvl1pPr>
            <a:lvl2pPr marL="1135502" indent="0" algn="ctr">
              <a:buNone/>
              <a:defRPr sz="4967"/>
            </a:lvl2pPr>
            <a:lvl3pPr marL="2271004" indent="0" algn="ctr">
              <a:buNone/>
              <a:defRPr sz="4470"/>
            </a:lvl3pPr>
            <a:lvl4pPr marL="3406506" indent="0" algn="ctr">
              <a:buNone/>
              <a:defRPr sz="3974"/>
            </a:lvl4pPr>
            <a:lvl5pPr marL="4542008" indent="0" algn="ctr">
              <a:buNone/>
              <a:defRPr sz="3974"/>
            </a:lvl5pPr>
            <a:lvl6pPr marL="5677510" indent="0" algn="ctr">
              <a:buNone/>
              <a:defRPr sz="3974"/>
            </a:lvl6pPr>
            <a:lvl7pPr marL="6813012" indent="0" algn="ctr">
              <a:buNone/>
              <a:defRPr sz="3974"/>
            </a:lvl7pPr>
            <a:lvl8pPr marL="7948513" indent="0" algn="ctr">
              <a:buNone/>
              <a:defRPr sz="3974"/>
            </a:lvl8pPr>
            <a:lvl9pPr marL="9084015" indent="0" algn="ctr">
              <a:buNone/>
              <a:defRPr sz="3974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BFE52-A710-248B-5C81-A47D8D4F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2AC2E-D6A2-999D-1D5B-2D767B7D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D343A-A7B3-96C1-275D-60799A7C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5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FA5D-AD32-EBD1-09D0-B291C46B0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809EC-19EF-B160-74A7-3201DA1EB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D1AA9-6CE7-F891-9492-5925520C2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F5109-0EA2-5D7E-4CE9-24004081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E1B31-5223-7A40-98B7-E2F6E0267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4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1080000"/>
            <a:ext cx="3960000" cy="3960000"/>
          </a:xfrm>
          <a:prstGeom prst="rect">
            <a:avLst/>
          </a:prstGeom>
        </p:spPr>
      </p:pic>
      <p:sp>
        <p:nvSpPr>
          <p:cNvPr id="6" name="Text Box 17"/>
          <p:cNvSpPr txBox="1">
            <a:spLocks noChangeArrowheads="1"/>
          </p:cNvSpPr>
          <p:nvPr userDrawn="1"/>
        </p:nvSpPr>
        <p:spPr bwMode="auto">
          <a:xfrm>
            <a:off x="1152000" y="19945350"/>
            <a:ext cx="12774341" cy="63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884" tIns="22942" rIns="45884" bIns="22942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815" dirty="0" err="1">
                <a:solidFill>
                  <a:srgbClr val="0C406D"/>
                </a:solidFill>
                <a:cs typeface="Arial" panose="020B0604020202020204" pitchFamily="34" charset="0"/>
              </a:rPr>
              <a:t>www.cranfield.ac.uk</a:t>
            </a:r>
            <a:endParaRPr lang="en-US" altLang="en-US" sz="3815" dirty="0">
              <a:solidFill>
                <a:srgbClr val="0C406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84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71" r:id="rId2"/>
    <p:sldLayoutId id="2147483785" r:id="rId3"/>
  </p:sldLayoutIdLst>
  <p:txStyles>
    <p:titleStyle>
      <a:lvl1pPr algn="l" defTabSz="1133216" rtl="0" eaLnBrk="1" latinLnBrk="0" hangingPunct="1">
        <a:lnSpc>
          <a:spcPct val="90000"/>
        </a:lnSpc>
        <a:spcBef>
          <a:spcPct val="0"/>
        </a:spcBef>
        <a:buNone/>
        <a:defRPr sz="5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304" indent="-283304" algn="l" defTabSz="1133216" rtl="0" eaLnBrk="1" latinLnBrk="0" hangingPunct="1">
        <a:lnSpc>
          <a:spcPct val="90000"/>
        </a:lnSpc>
        <a:spcBef>
          <a:spcPts val="1239"/>
        </a:spcBef>
        <a:buFont typeface="Arial"/>
        <a:buChar char="•"/>
        <a:defRPr sz="3470" kern="1200">
          <a:solidFill>
            <a:schemeClr val="tx1"/>
          </a:solidFill>
          <a:latin typeface="+mn-lt"/>
          <a:ea typeface="+mn-ea"/>
          <a:cs typeface="+mn-cs"/>
        </a:defRPr>
      </a:lvl1pPr>
      <a:lvl2pPr marL="849912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974" kern="1200">
          <a:solidFill>
            <a:schemeClr val="tx1"/>
          </a:solidFill>
          <a:latin typeface="+mn-lt"/>
          <a:ea typeface="+mn-ea"/>
          <a:cs typeface="+mn-cs"/>
        </a:defRPr>
      </a:lvl2pPr>
      <a:lvl3pPr marL="1416520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479" kern="1200">
          <a:solidFill>
            <a:schemeClr val="tx1"/>
          </a:solidFill>
          <a:latin typeface="+mn-lt"/>
          <a:ea typeface="+mn-ea"/>
          <a:cs typeface="+mn-cs"/>
        </a:defRPr>
      </a:lvl3pPr>
      <a:lvl4pPr marL="1983128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4pPr>
      <a:lvl5pPr marL="2549736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5pPr>
      <a:lvl6pPr marL="3116344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6pPr>
      <a:lvl7pPr marL="3682952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7pPr>
      <a:lvl8pPr marL="4249560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8pPr>
      <a:lvl9pPr marL="4816168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1pPr>
      <a:lvl2pPr marL="566608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2pPr>
      <a:lvl3pPr marL="1133216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3pPr>
      <a:lvl4pPr marL="1699824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4pPr>
      <a:lvl5pPr marL="2266432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5pPr>
      <a:lvl6pPr marL="2833040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6pPr>
      <a:lvl7pPr marL="3399648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7pPr>
      <a:lvl8pPr marL="3966257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8pPr>
      <a:lvl9pPr marL="4532864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1080000"/>
            <a:ext cx="3960000" cy="3960000"/>
          </a:xfrm>
          <a:prstGeom prst="rect">
            <a:avLst/>
          </a:prstGeom>
        </p:spPr>
      </p:pic>
      <p:sp>
        <p:nvSpPr>
          <p:cNvPr id="6" name="Text Box 17"/>
          <p:cNvSpPr txBox="1">
            <a:spLocks noChangeArrowheads="1"/>
          </p:cNvSpPr>
          <p:nvPr userDrawn="1"/>
        </p:nvSpPr>
        <p:spPr bwMode="auto">
          <a:xfrm>
            <a:off x="1152000" y="19945350"/>
            <a:ext cx="12774341" cy="63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884" tIns="22942" rIns="45884" bIns="22942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815" dirty="0" err="1">
                <a:solidFill>
                  <a:srgbClr val="0C406D"/>
                </a:solidFill>
                <a:cs typeface="Arial" panose="020B0604020202020204" pitchFamily="34" charset="0"/>
              </a:rPr>
              <a:t>www.cranfield.ac.uk</a:t>
            </a:r>
            <a:r>
              <a:rPr lang="en-US" altLang="en-US" sz="3815" dirty="0">
                <a:solidFill>
                  <a:srgbClr val="0C406D"/>
                </a:solidFill>
                <a:cs typeface="Arial" panose="020B0604020202020204" pitchFamily="34" charset="0"/>
              </a:rPr>
              <a:t>/</a:t>
            </a:r>
            <a:r>
              <a:rPr lang="en-US" altLang="en-US" sz="3815" dirty="0" err="1">
                <a:solidFill>
                  <a:srgbClr val="0C406D"/>
                </a:solidFill>
                <a:cs typeface="Arial" panose="020B0604020202020204" pitchFamily="34" charset="0"/>
              </a:rPr>
              <a:t>som</a:t>
            </a:r>
            <a:endParaRPr lang="en-US" altLang="en-US" sz="3815" dirty="0">
              <a:solidFill>
                <a:srgbClr val="0C406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15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32" r:id="rId2"/>
    <p:sldLayoutId id="2147483758" r:id="rId3"/>
    <p:sldLayoutId id="2147483784" r:id="rId4"/>
  </p:sldLayoutIdLst>
  <p:txStyles>
    <p:titleStyle>
      <a:lvl1pPr algn="l" defTabSz="1133216" rtl="0" eaLnBrk="1" latinLnBrk="0" hangingPunct="1">
        <a:lnSpc>
          <a:spcPct val="90000"/>
        </a:lnSpc>
        <a:spcBef>
          <a:spcPct val="0"/>
        </a:spcBef>
        <a:buNone/>
        <a:defRPr sz="5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304" indent="-283304" algn="l" defTabSz="1133216" rtl="0" eaLnBrk="1" latinLnBrk="0" hangingPunct="1">
        <a:lnSpc>
          <a:spcPct val="90000"/>
        </a:lnSpc>
        <a:spcBef>
          <a:spcPts val="1239"/>
        </a:spcBef>
        <a:buFont typeface="Arial"/>
        <a:buChar char="•"/>
        <a:defRPr sz="3470" kern="1200">
          <a:solidFill>
            <a:schemeClr val="tx1"/>
          </a:solidFill>
          <a:latin typeface="+mn-lt"/>
          <a:ea typeface="+mn-ea"/>
          <a:cs typeface="+mn-cs"/>
        </a:defRPr>
      </a:lvl1pPr>
      <a:lvl2pPr marL="849912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974" kern="1200">
          <a:solidFill>
            <a:schemeClr val="tx1"/>
          </a:solidFill>
          <a:latin typeface="+mn-lt"/>
          <a:ea typeface="+mn-ea"/>
          <a:cs typeface="+mn-cs"/>
        </a:defRPr>
      </a:lvl2pPr>
      <a:lvl3pPr marL="1416520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479" kern="1200">
          <a:solidFill>
            <a:schemeClr val="tx1"/>
          </a:solidFill>
          <a:latin typeface="+mn-lt"/>
          <a:ea typeface="+mn-ea"/>
          <a:cs typeface="+mn-cs"/>
        </a:defRPr>
      </a:lvl3pPr>
      <a:lvl4pPr marL="1983128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4pPr>
      <a:lvl5pPr marL="2549736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5pPr>
      <a:lvl6pPr marL="3116344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6pPr>
      <a:lvl7pPr marL="3682952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7pPr>
      <a:lvl8pPr marL="4249560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8pPr>
      <a:lvl9pPr marL="4816168" indent="-283304" algn="l" defTabSz="1133216" rtl="0" eaLnBrk="1" latinLnBrk="0" hangingPunct="1">
        <a:lnSpc>
          <a:spcPct val="90000"/>
        </a:lnSpc>
        <a:spcBef>
          <a:spcPts val="620"/>
        </a:spcBef>
        <a:buFont typeface="Arial"/>
        <a:buChar char="•"/>
        <a:defRPr sz="22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1pPr>
      <a:lvl2pPr marL="566608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2pPr>
      <a:lvl3pPr marL="1133216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3pPr>
      <a:lvl4pPr marL="1699824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4pPr>
      <a:lvl5pPr marL="2266432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5pPr>
      <a:lvl6pPr marL="2833040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6pPr>
      <a:lvl7pPr marL="3399648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7pPr>
      <a:lvl8pPr marL="3966257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8pPr>
      <a:lvl9pPr marL="4532864" algn="l" defTabSz="1133216" rtl="0" eaLnBrk="1" latinLnBrk="0" hangingPunct="1">
        <a:defRPr sz="22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8DA1D-8ADA-E162-093C-DCE0BF18A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49" y="1138735"/>
            <a:ext cx="26116478" cy="4134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806AA-9F01-4775-F511-ABC210AA5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1749" y="5693668"/>
            <a:ext cx="26116478" cy="13570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DB6FF-06E5-A47E-C6C9-70D3247A5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81748" y="19823868"/>
            <a:ext cx="6812994" cy="1138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A3B0A-AF8F-4B5C-954F-69D72D0AAE38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3B416-AED3-13A8-D724-8BE5ABC52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30242" y="19823868"/>
            <a:ext cx="10219492" cy="1138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045E-8F54-CFBF-1DFF-F59F8C23A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385233" y="19823868"/>
            <a:ext cx="6812994" cy="1138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0528F-45E5-4D4D-8CDF-8BDD6996F5A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C97101-399A-BD9F-D017-49D9A6B4340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1080000"/>
            <a:ext cx="3960000" cy="3960000"/>
          </a:xfrm>
          <a:prstGeom prst="rect">
            <a:avLst/>
          </a:prstGeom>
        </p:spPr>
      </p:pic>
      <p:sp>
        <p:nvSpPr>
          <p:cNvPr id="8" name="Text Box 17">
            <a:extLst>
              <a:ext uri="{FF2B5EF4-FFF2-40B4-BE49-F238E27FC236}">
                <a16:creationId xmlns:a16="http://schemas.microsoft.com/office/drawing/2014/main" id="{EFBDD71B-DD92-608F-EF8F-23A8636CA3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2000" y="19945350"/>
            <a:ext cx="12774341" cy="63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884" tIns="22942" rIns="45884" bIns="22942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815" dirty="0" err="1">
                <a:solidFill>
                  <a:srgbClr val="0C406D"/>
                </a:solidFill>
                <a:cs typeface="Arial" panose="020B0604020202020204" pitchFamily="34" charset="0"/>
              </a:rPr>
              <a:t>www.cranfield.ac.uk</a:t>
            </a:r>
            <a:endParaRPr lang="en-US" altLang="en-US" sz="3815" dirty="0">
              <a:solidFill>
                <a:srgbClr val="0C406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2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2271004" rtl="0" eaLnBrk="1" latinLnBrk="0" hangingPunct="1">
        <a:lnSpc>
          <a:spcPct val="90000"/>
        </a:lnSpc>
        <a:spcBef>
          <a:spcPct val="0"/>
        </a:spcBef>
        <a:buNone/>
        <a:defRPr sz="109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751" indent="-567751" algn="l" defTabSz="2271004" rtl="0" eaLnBrk="1" latinLnBrk="0" hangingPunct="1">
        <a:lnSpc>
          <a:spcPct val="90000"/>
        </a:lnSpc>
        <a:spcBef>
          <a:spcPts val="2484"/>
        </a:spcBef>
        <a:buFont typeface="Arial" panose="020B0604020202020204" pitchFamily="34" charset="0"/>
        <a:buChar char="•"/>
        <a:defRPr sz="6954" kern="1200">
          <a:solidFill>
            <a:schemeClr val="tx1"/>
          </a:solidFill>
          <a:latin typeface="+mn-lt"/>
          <a:ea typeface="+mn-ea"/>
          <a:cs typeface="+mn-cs"/>
        </a:defRPr>
      </a:lvl1pPr>
      <a:lvl2pPr marL="1703253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5961" kern="1200">
          <a:solidFill>
            <a:schemeClr val="tx1"/>
          </a:solidFill>
          <a:latin typeface="+mn-lt"/>
          <a:ea typeface="+mn-ea"/>
          <a:cs typeface="+mn-cs"/>
        </a:defRPr>
      </a:lvl2pPr>
      <a:lvl3pPr marL="2838755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967" kern="1200">
          <a:solidFill>
            <a:schemeClr val="tx1"/>
          </a:solidFill>
          <a:latin typeface="+mn-lt"/>
          <a:ea typeface="+mn-ea"/>
          <a:cs typeface="+mn-cs"/>
        </a:defRPr>
      </a:lvl3pPr>
      <a:lvl4pPr marL="3974257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5109759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6245261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80762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6264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1766" indent="-567751" algn="l" defTabSz="2271004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502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1004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6506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2008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7510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3012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8513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4015" algn="l" defTabSz="2271004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jp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Hexagon 64">
            <a:extLst>
              <a:ext uri="{FF2B5EF4-FFF2-40B4-BE49-F238E27FC236}">
                <a16:creationId xmlns:a16="http://schemas.microsoft.com/office/drawing/2014/main" id="{57CD3C5E-5E84-6E5D-F86F-D6D78399A196}"/>
              </a:ext>
            </a:extLst>
          </p:cNvPr>
          <p:cNvSpPr/>
          <p:nvPr/>
        </p:nvSpPr>
        <p:spPr>
          <a:xfrm>
            <a:off x="756638" y="15178088"/>
            <a:ext cx="3418278" cy="3162300"/>
          </a:xfrm>
          <a:prstGeom prst="hexagon">
            <a:avLst/>
          </a:prstGeom>
          <a:solidFill>
            <a:schemeClr val="accent1">
              <a:lumMod val="60000"/>
              <a:lumOff val="40000"/>
              <a:alpha val="96000"/>
            </a:schemeClr>
          </a:solidFill>
          <a:effectLst>
            <a:outerShdw blurRad="50800" dist="508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id="{3D9BD14B-8809-B8B6-B754-13F4104CF143}"/>
              </a:ext>
            </a:extLst>
          </p:cNvPr>
          <p:cNvSpPr/>
          <p:nvPr/>
        </p:nvSpPr>
        <p:spPr>
          <a:xfrm>
            <a:off x="800100" y="9182100"/>
            <a:ext cx="3418278" cy="3162300"/>
          </a:xfrm>
          <a:prstGeom prst="hexagon">
            <a:avLst/>
          </a:prstGeom>
          <a:solidFill>
            <a:srgbClr val="84B4E0">
              <a:alpha val="96000"/>
            </a:srgbClr>
          </a:solidFill>
          <a:effectLst>
            <a:outerShdw blurRad="50800" dist="50800" algn="ctr" rotWithShape="0">
              <a:schemeClr val="accent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53B235C-0AAC-4560-8FBE-3149AF9CD988}"/>
              </a:ext>
            </a:extLst>
          </p:cNvPr>
          <p:cNvSpPr txBox="1"/>
          <p:nvPr/>
        </p:nvSpPr>
        <p:spPr>
          <a:xfrm>
            <a:off x="169737" y="-84221"/>
            <a:ext cx="30279975" cy="21556830"/>
          </a:xfrm>
          <a:prstGeom prst="rect">
            <a:avLst/>
          </a:prstGeom>
          <a:gradFill flip="none" rotWithShape="1">
            <a:gsLst>
              <a:gs pos="0">
                <a:srgbClr val="84B4E0"/>
              </a:gs>
              <a:gs pos="18000">
                <a:schemeClr val="accent1">
                  <a:shade val="67500"/>
                  <a:satMod val="115000"/>
                </a:schemeClr>
              </a:gs>
              <a:gs pos="24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154AFDA-BCEA-432C-16F4-61CAF1351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0951" y="1267843"/>
            <a:ext cx="7861404" cy="5891436"/>
          </a:xfrm>
          <a:prstGeom prst="rect">
            <a:avLst/>
          </a:prstGeom>
          <a:ln w="50800">
            <a:solidFill>
              <a:schemeClr val="accent6"/>
            </a:solidFill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4CAC752-E90C-A18B-4254-71011A48C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8381" y="1267843"/>
            <a:ext cx="7755815" cy="5891436"/>
          </a:xfrm>
          <a:prstGeom prst="rect">
            <a:avLst/>
          </a:prstGeom>
          <a:ln w="50800">
            <a:solidFill>
              <a:schemeClr val="accent6"/>
            </a:solidFill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0D29C8E-F50A-DF7C-FC80-4664669B286D}"/>
              </a:ext>
            </a:extLst>
          </p:cNvPr>
          <p:cNvSpPr txBox="1"/>
          <p:nvPr/>
        </p:nvSpPr>
        <p:spPr>
          <a:xfrm>
            <a:off x="13558381" y="7159279"/>
            <a:ext cx="7755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Impact face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2DCFC31-C124-5193-03E6-2D69207A8234}"/>
              </a:ext>
            </a:extLst>
          </p:cNvPr>
          <p:cNvSpPr txBox="1"/>
          <p:nvPr/>
        </p:nvSpPr>
        <p:spPr>
          <a:xfrm>
            <a:off x="22167527" y="7159279"/>
            <a:ext cx="7755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Rear (spall) face 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AF771B4C-0FE7-431D-B383-B97DF7A178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r="7351"/>
          <a:stretch/>
        </p:blipFill>
        <p:spPr bwMode="auto">
          <a:xfrm>
            <a:off x="4698438" y="2654173"/>
            <a:ext cx="8341838" cy="3556127"/>
          </a:xfrm>
          <a:prstGeom prst="rect">
            <a:avLst/>
          </a:prstGeom>
          <a:noFill/>
          <a:ln w="50800">
            <a:solidFill>
              <a:schemeClr val="accent6"/>
            </a:solidFill>
          </a:ln>
        </p:spPr>
      </p:pic>
      <p:sp>
        <p:nvSpPr>
          <p:cNvPr id="52" name="Hexagon 51">
            <a:extLst>
              <a:ext uri="{FF2B5EF4-FFF2-40B4-BE49-F238E27FC236}">
                <a16:creationId xmlns:a16="http://schemas.microsoft.com/office/drawing/2014/main" id="{B90E75CE-383C-95E9-D453-A02A09F12EDF}"/>
              </a:ext>
            </a:extLst>
          </p:cNvPr>
          <p:cNvSpPr/>
          <p:nvPr/>
        </p:nvSpPr>
        <p:spPr>
          <a:xfrm>
            <a:off x="800100" y="3048000"/>
            <a:ext cx="3418278" cy="3162300"/>
          </a:xfrm>
          <a:prstGeom prst="hexagon">
            <a:avLst/>
          </a:prstGeom>
          <a:solidFill>
            <a:srgbClr val="84B4E0"/>
          </a:solidFill>
          <a:effectLst>
            <a:outerShdw blurRad="50800" dist="50800" algn="ctr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91410F5-9AFD-CA65-C595-1369B4A4EC72}"/>
              </a:ext>
            </a:extLst>
          </p:cNvPr>
          <p:cNvSpPr txBox="1"/>
          <p:nvPr/>
        </p:nvSpPr>
        <p:spPr>
          <a:xfrm>
            <a:off x="1066800" y="3105150"/>
            <a:ext cx="2857501" cy="232095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Why?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84C39B7-F666-618D-CC05-640C6B482B00}"/>
              </a:ext>
            </a:extLst>
          </p:cNvPr>
          <p:cNvSpPr txBox="1"/>
          <p:nvPr/>
        </p:nvSpPr>
        <p:spPr>
          <a:xfrm>
            <a:off x="1066800" y="9182100"/>
            <a:ext cx="2857501" cy="232095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How?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C54CEA5-DF45-9125-A3FD-4160D0AD7A14}"/>
              </a:ext>
            </a:extLst>
          </p:cNvPr>
          <p:cNvSpPr txBox="1"/>
          <p:nvPr/>
        </p:nvSpPr>
        <p:spPr>
          <a:xfrm>
            <a:off x="1080488" y="15170182"/>
            <a:ext cx="2857501" cy="232095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What?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16497D-720D-9189-A252-2798FE85A993}"/>
              </a:ext>
            </a:extLst>
          </p:cNvPr>
          <p:cNvSpPr txBox="1"/>
          <p:nvPr/>
        </p:nvSpPr>
        <p:spPr>
          <a:xfrm>
            <a:off x="4933869" y="6393758"/>
            <a:ext cx="7755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Train carriage analogy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D4B0EC7-1E1A-2651-CC47-C829405FB214}"/>
              </a:ext>
            </a:extLst>
          </p:cNvPr>
          <p:cNvGrpSpPr/>
          <p:nvPr/>
        </p:nvGrpSpPr>
        <p:grpSpPr>
          <a:xfrm>
            <a:off x="6210397" y="8516726"/>
            <a:ext cx="11418263" cy="5925630"/>
            <a:chOff x="19032231" y="11195572"/>
            <a:chExt cx="9000134" cy="3829844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BA11E2D-6B54-9544-8BA0-25B29041DBFB}"/>
                </a:ext>
              </a:extLst>
            </p:cNvPr>
            <p:cNvGrpSpPr/>
            <p:nvPr/>
          </p:nvGrpSpPr>
          <p:grpSpPr>
            <a:xfrm>
              <a:off x="19032231" y="11195572"/>
              <a:ext cx="8804931" cy="3372326"/>
              <a:chOff x="23513493" y="10103125"/>
              <a:chExt cx="6737468" cy="2798160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86A42266-3CD3-BCB7-0543-CEAA6415BA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13493" y="10103125"/>
                <a:ext cx="1453747" cy="2798160"/>
              </a:xfrm>
              <a:prstGeom prst="rect">
                <a:avLst/>
              </a:prstGeom>
              <a:ln w="50800">
                <a:solidFill>
                  <a:schemeClr val="accent4"/>
                </a:solidFill>
              </a:ln>
            </p:spPr>
          </p:pic>
          <p:pic>
            <p:nvPicPr>
              <p:cNvPr id="75" name="Picture 74" descr="A picture containing text, building material&#10;&#10;Description automatically generated">
                <a:extLst>
                  <a:ext uri="{FF2B5EF4-FFF2-40B4-BE49-F238E27FC236}">
                    <a16:creationId xmlns:a16="http://schemas.microsoft.com/office/drawing/2014/main" id="{1BCBFB4D-9AD4-A765-BC8E-8770143D2F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412551" y="10103125"/>
                <a:ext cx="4838410" cy="2745132"/>
              </a:xfrm>
              <a:prstGeom prst="rect">
                <a:avLst/>
              </a:prstGeom>
              <a:ln w="50800">
                <a:solidFill>
                  <a:schemeClr val="accent4"/>
                </a:solidFill>
              </a:ln>
            </p:spPr>
          </p:pic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BD842D-B8A1-A79B-8599-6B6F459A2A7B}"/>
                </a:ext>
              </a:extLst>
            </p:cNvPr>
            <p:cNvSpPr txBox="1"/>
            <p:nvPr/>
          </p:nvSpPr>
          <p:spPr>
            <a:xfrm>
              <a:off x="19227434" y="14567896"/>
              <a:ext cx="8804931" cy="4575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/>
                <a:t>Sample geometry and micrograph for Phase 1 testing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96340EA-944D-772A-6DBA-F4D4184F2DB2}"/>
              </a:ext>
            </a:extLst>
          </p:cNvPr>
          <p:cNvGrpSpPr/>
          <p:nvPr/>
        </p:nvGrpSpPr>
        <p:grpSpPr>
          <a:xfrm>
            <a:off x="18749423" y="8557339"/>
            <a:ext cx="11360815" cy="5885016"/>
            <a:chOff x="18449734" y="15214958"/>
            <a:chExt cx="9787204" cy="383479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6094301-9761-232B-D844-E6A0907A6FAA}"/>
                </a:ext>
              </a:extLst>
            </p:cNvPr>
            <p:cNvGrpSpPr/>
            <p:nvPr/>
          </p:nvGrpSpPr>
          <p:grpSpPr>
            <a:xfrm>
              <a:off x="18829330" y="15214958"/>
              <a:ext cx="9007832" cy="3309093"/>
              <a:chOff x="26448596" y="10333187"/>
              <a:chExt cx="6892726" cy="2745693"/>
            </a:xfrm>
          </p:grpSpPr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B46BED61-9611-762B-836F-5E8FD82ABA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448596" y="10334467"/>
                <a:ext cx="1607106" cy="2744411"/>
              </a:xfrm>
              <a:prstGeom prst="rect">
                <a:avLst/>
              </a:prstGeom>
              <a:ln w="50800">
                <a:solidFill>
                  <a:schemeClr val="accent4"/>
                </a:solidFill>
              </a:ln>
            </p:spPr>
          </p:pic>
          <p:pic>
            <p:nvPicPr>
              <p:cNvPr id="82" name="Picture 8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02FD4E0E-044F-9C1A-9525-BA505C9002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8502912" y="10333187"/>
                <a:ext cx="4838410" cy="2745693"/>
              </a:xfrm>
              <a:prstGeom prst="rect">
                <a:avLst/>
              </a:prstGeom>
              <a:ln w="50800">
                <a:solidFill>
                  <a:schemeClr val="accent4"/>
                </a:solidFill>
              </a:ln>
            </p:spPr>
          </p:pic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744147F-4480-DB8B-719D-11C77DEB11E6}"/>
                </a:ext>
              </a:extLst>
            </p:cNvPr>
            <p:cNvSpPr txBox="1"/>
            <p:nvPr/>
          </p:nvSpPr>
          <p:spPr>
            <a:xfrm>
              <a:off x="18449734" y="18588479"/>
              <a:ext cx="9787204" cy="461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/>
                <a:t>Sample geometry and micrograph for Phase 2 testing</a:t>
              </a:r>
            </a:p>
          </p:txBody>
        </p:sp>
      </p:grpSp>
      <p:pic>
        <p:nvPicPr>
          <p:cNvPr id="85" name="Main graphic">
            <a:extLst>
              <a:ext uri="{FF2B5EF4-FFF2-40B4-BE49-F238E27FC236}">
                <a16:creationId xmlns:a16="http://schemas.microsoft.com/office/drawing/2014/main" id="{A42C28CD-ED50-C08C-3ACB-4816E2924934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7271497" y="15193304"/>
            <a:ext cx="8083220" cy="5038257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sp>
        <p:nvSpPr>
          <p:cNvPr id="89" name="Arrow: Right 88">
            <a:extLst>
              <a:ext uri="{FF2B5EF4-FFF2-40B4-BE49-F238E27FC236}">
                <a16:creationId xmlns:a16="http://schemas.microsoft.com/office/drawing/2014/main" id="{63138A75-D699-89D2-9550-A56469862F93}"/>
              </a:ext>
            </a:extLst>
          </p:cNvPr>
          <p:cNvSpPr/>
          <p:nvPr/>
        </p:nvSpPr>
        <p:spPr>
          <a:xfrm>
            <a:off x="15849601" y="16361664"/>
            <a:ext cx="5257800" cy="2289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4714FE92-0D93-D51A-E38C-5586652C02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11975" y="15194497"/>
            <a:ext cx="3455052" cy="4073868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06B411C9-36CC-99D7-A418-05B0D2D877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663369" y="15193025"/>
            <a:ext cx="3600162" cy="4073868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0C1773-CB80-5A60-9F59-DFCA85DBF971}"/>
              </a:ext>
            </a:extLst>
          </p:cNvPr>
          <p:cNvSpPr txBox="1"/>
          <p:nvPr/>
        </p:nvSpPr>
        <p:spPr>
          <a:xfrm>
            <a:off x="20838708" y="19535329"/>
            <a:ext cx="4351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Aluminium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8D259DA-2E8D-5E6F-9F30-13D09EC449F5}"/>
              </a:ext>
            </a:extLst>
          </p:cNvPr>
          <p:cNvSpPr txBox="1"/>
          <p:nvPr/>
        </p:nvSpPr>
        <p:spPr>
          <a:xfrm>
            <a:off x="25287681" y="19482927"/>
            <a:ext cx="4351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Titanium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37455F1-0002-02E7-C359-AE0B2FFCDF1F}"/>
              </a:ext>
            </a:extLst>
          </p:cNvPr>
          <p:cNvSpPr txBox="1"/>
          <p:nvPr/>
        </p:nvSpPr>
        <p:spPr>
          <a:xfrm>
            <a:off x="6539581" y="20231561"/>
            <a:ext cx="10166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Micrograph and EBSD of recompacted Copper taken from Hawkins et al (2020)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EBE4E0-A718-06E5-AD72-B84E13896D75}"/>
              </a:ext>
            </a:extLst>
          </p:cNvPr>
          <p:cNvSpPr txBox="1"/>
          <p:nvPr/>
        </p:nvSpPr>
        <p:spPr>
          <a:xfrm>
            <a:off x="21515271" y="20134857"/>
            <a:ext cx="8795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40018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80036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20054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960071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200089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440107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680125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920143" algn="l" defTabSz="2480036" rtl="0" eaLnBrk="1" latinLnBrk="0" hangingPunct="1">
              <a:defRPr sz="4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2800" b="0" i="0" u="none" strike="noStrike" baseline="0" dirty="0">
                <a:solidFill>
                  <a:schemeClr val="bg1"/>
                </a:solidFill>
                <a:latin typeface="Frutiger-Light"/>
              </a:rPr>
              <a:t>© British Crown Copyright 2022/AWE</a:t>
            </a:r>
            <a:endParaRPr lang="en-GB" sz="28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222277"/>
      </p:ext>
    </p:extLst>
  </p:cSld>
  <p:clrMapOvr>
    <a:masterClrMapping/>
  </p:clrMapOvr>
</p:sld>
</file>

<file path=ppt/theme/theme1.xml><?xml version="1.0" encoding="utf-8"?>
<a:theme xmlns:a="http://schemas.openxmlformats.org/drawingml/2006/main" name="Cranfield University 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chool of Management 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40" ma:contentTypeDescription="Create a new document." ma:contentTypeScope="" ma:versionID="edd31c693fe2c7b4da0e47ee2daa985d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a3b4ea3285c5e21e1037aa5aee8eff6b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4e490a84-a50f-48a3-bfd6-26970d6e8beb}" ma:internalName="TaxCatchAll" ma:showField="CatchAllData" ma:web="8befa8e6-0c44-4bfe-9779-8d7a84fb31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4ed3f799-2585-429a-ae92-38aec2d16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b23f4bd6-92e6-49eb-a7e9-323548f63770">
      <Terms xmlns="http://schemas.microsoft.com/office/infopath/2007/PartnerControls"/>
    </lcf76f155ced4ddcb4097134ff3c332f>
    <_ip_UnifiedCompliancePolicyProperties xmlns="http://schemas.microsoft.com/sharepoint/v3" xsi:nil="true"/>
    <TaxCatchAll xmlns="8befa8e6-0c44-4bfe-9779-8d7a84fb3175" xsi:nil="true"/>
    <_dlc_DocId xmlns="8befa8e6-0c44-4bfe-9779-8d7a84fb3175">ZNTPA22U26M5-508161713-236526</_dlc_DocId>
    <_dlc_DocIdUrl xmlns="8befa8e6-0c44-4bfe-9779-8d7a84fb3175">
      <Url>https://cranfield.sharepoint.com/sites/CDSShare/_layouts/15/DocIdRedir.aspx?ID=ZNTPA22U26M5-508161713-236526</Url>
      <Description>ZNTPA22U26M5-508161713-236526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EB24440-9F48-450F-A088-B9C53B7B999A}"/>
</file>

<file path=customXml/itemProps2.xml><?xml version="1.0" encoding="utf-8"?>
<ds:datastoreItem xmlns:ds="http://schemas.openxmlformats.org/officeDocument/2006/customXml" ds:itemID="{0E9EBC65-999A-42CC-9942-4DE703DB91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8FB481-5AB3-484A-9EBC-AF3EF27B8AE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8E649A7C-9AF5-433E-8E84-A57E5428A475}"/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58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Frutiger-Light</vt:lpstr>
      <vt:lpstr>Segoe UI</vt:lpstr>
      <vt:lpstr>Cranfield University 2016</vt:lpstr>
      <vt:lpstr>School of Management 2016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John-Joseph Stephenson</cp:lastModifiedBy>
  <cp:revision>56</cp:revision>
  <dcterms:created xsi:type="dcterms:W3CDTF">2016-01-22T08:47:26Z</dcterms:created>
  <dcterms:modified xsi:type="dcterms:W3CDTF">2022-10-17T13:49:23Z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0x0101002FEF57B1D3A3004BA1E55A77FC712826</vt:lpwstr>
  </property>
  <property fmtid="{D5CDD505-2E9C-101B-9397-08002B2CF9AE}" pid="3" name="MediaServiceImageTags">
    <vt:lpwstr/>
  </property>
  <property fmtid="{D5CDD505-2E9C-101B-9397-08002B2CF9AE}" pid="4" name="_dlc_DocIdItemGuid">
    <vt:lpwstr>915eb7b4-37a6-4a09-930f-6903ef399893</vt:lpwstr>
  </property>
</Properties>
</file>