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77" r:id="rId7"/>
    <p:sldId id="278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295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230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Stuart Morris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University of York</a:t>
            </a:r>
          </a:p>
        </p:txBody>
      </p:sp>
    </p:spTree>
    <p:extLst>
      <p:ext uri="{BB962C8B-B14F-4D97-AF65-F5344CB8AC3E}">
        <p14:creationId xmlns:p14="http://schemas.microsoft.com/office/powerpoint/2010/main" val="336442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72">
            <a:extLst>
              <a:ext uri="{FF2B5EF4-FFF2-40B4-BE49-F238E27FC236}">
                <a16:creationId xmlns:a16="http://schemas.microsoft.com/office/drawing/2014/main" id="{06EC5146-5F17-4D49-A489-7FD3BBD5F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24" y="1862535"/>
            <a:ext cx="7521352" cy="42307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076DDC-1E0B-6C4F-8A3E-FB2C787F09AE}"/>
              </a:ext>
            </a:extLst>
          </p:cNvPr>
          <p:cNvSpPr/>
          <p:nvPr/>
        </p:nvSpPr>
        <p:spPr>
          <a:xfrm>
            <a:off x="467544" y="1747470"/>
            <a:ext cx="7919560" cy="919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395536" y="188640"/>
            <a:ext cx="6493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Multipetawatt Lasers Strike!</a:t>
            </a:r>
          </a:p>
          <a:p>
            <a:r>
              <a:rPr lang="en-GB" sz="30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physics and applications of laser beams hitting solids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760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121</Words>
  <Application>Microsoft Macintosh PowerPoint</Application>
  <PresentationFormat>On-screen Show (4:3)</PresentationFormat>
  <Paragraphs>104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2020-12-07T14:15:01Z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