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5696"/>
  </p:normalViewPr>
  <p:slideViewPr>
    <p:cSldViewPr snapToGrid="0">
      <p:cViewPr varScale="1">
        <p:scale>
          <a:sx n="105" d="100"/>
          <a:sy n="105" d="100"/>
        </p:scale>
        <p:origin x="8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F8ECF-CA98-0E48-988A-C9857D98B9D5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A478E-1F5A-484D-BF62-0FEC6DC01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072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5A478E-1F5A-484D-BF62-0FEC6DC0100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586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6C138-B952-32F8-D73F-B1ED01A13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E23A9A-04F7-F4A9-2E46-DD8CFA44A8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CB291-87DA-71A6-76FE-4981CA53D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57665-5EDE-500D-ABE9-9ED883052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92647-C50A-C953-DDC3-304F5196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020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BF443-6A7B-25BE-E9A9-210A5FD33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0B1C2B-1A7C-2B13-5784-E9B4C19F52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C21C3-B151-546D-631A-4107FEB77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A3A07-59CC-8A8B-634F-006099325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C6C8A-8620-3317-68D2-65FB69F37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45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1EB6F5-2359-0D47-1A6F-0F5335159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A96FFE-61C0-2E5B-DC74-F1C8ED80D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3D18F-6584-A69E-0034-5337ED472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449A1-5275-5436-C1B1-37BE871E1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68BDF-662C-D2C5-BA4A-DA23C9268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57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7E5A5-9E06-C372-6326-C7E0BF813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FF815-F3F3-DEB4-B7C5-8F8C4C838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F641B-93F9-9DB0-0600-C58B2BB8B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977071-4F27-DD53-5783-D0EECEC61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53A02-B2F8-D38E-9F45-9C6F5FD46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255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40F1E-4F16-993A-ADD0-81ED30461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C1DEB-B1CB-4C73-47AB-15D303AC4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C6F8C-D0B2-BD71-BB84-91541278D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3230A-6C11-8EFB-05D0-03B7BDFA3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58FF6-1659-F542-DA68-A53AAF0E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264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C2511-CDB0-C9FF-53DE-D0C95B45C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29527-CBDE-D119-9C6C-4495347693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5ED6F-5EAE-F80C-7C0A-415763B7F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ACD77-F30A-60F4-5FA9-29DD9D45E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AECE3-B964-5374-315A-B6D245CF7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227BF-38C8-A59A-7BDC-B80A515A7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733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8C223-4A3C-28F8-F17A-83A904A84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8806B8-52F7-0FB4-54C4-E64FEC268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A764D-1F06-56A2-6BE5-B4F4361031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A5F695-CA68-EEDE-1E48-95CA057238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9C9A8A-2599-DA7E-BAA7-E80F038D6D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679BE9-4B9F-AC88-B4DA-DCAB4679A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2F7C94-557F-73FD-57DE-D1D8194E8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20446E-98E2-93AE-B204-8091E003E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41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5827F-B1EB-0481-581C-36D370360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88D20A-6D7A-9193-BAFC-ADBE99331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51D14C-3F3E-5504-8EF9-E4D6994D9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93B822-67E4-C246-93B6-0519EC12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8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77709-7E77-3F47-7CBB-67587BC3F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85CC16-7FF1-57D0-AEE2-206BA574E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B4BBA7-CC0F-A45C-352C-606E0F88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02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7F80D-E1EB-9BCC-216C-C0117A8FD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42DF1-CD07-7E94-6E35-B779693D7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E7D16C-A55B-E4C6-6EE1-2C9071F367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0CEBA1-01DE-D734-12A7-2CC751C42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A490B-1CA9-A373-C43D-D020F9331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13E5D-B36C-BCA3-4E48-6F784702D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78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7DB29-147F-5301-1397-6D209A611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3E3FF-AA89-39A9-D83E-B144C9CF32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5DAA8E-B66C-76DC-2A8C-90D0249BA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39B744-3BA5-6EC0-C02B-6A9B02C56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5DA83-4B5A-1455-F87E-A36BA509E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CE4B20-D637-661B-1774-A8783880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308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F7AF10-01AA-2FF6-054B-0A0646299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A4D96E-AF13-B5AB-9764-22E7F8B74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8C591-8C1D-B87B-F734-273B5D1E89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36D18-384C-9845-B377-8FB16F6712FB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DDEE4-636B-9A9F-4FFA-FC13CF47FB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84283-4E09-C9B6-BBA2-9D919EA78D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F92FA-EC9F-0342-8024-AD1F90E5D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12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6029B398-1BBE-B2BE-CED6-0110BB89EE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466" t="10064" r="26844" b="30915"/>
          <a:stretch/>
        </p:blipFill>
        <p:spPr>
          <a:xfrm>
            <a:off x="925756" y="1643332"/>
            <a:ext cx="7755400" cy="4105800"/>
          </a:xfrm>
          <a:prstGeom prst="ellipse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DF28D3D6-74FF-7A12-790E-FFBCC6B4C282}"/>
              </a:ext>
            </a:extLst>
          </p:cNvPr>
          <p:cNvGrpSpPr/>
          <p:nvPr/>
        </p:nvGrpSpPr>
        <p:grpSpPr>
          <a:xfrm>
            <a:off x="3629023" y="145020"/>
            <a:ext cx="3146913" cy="2004726"/>
            <a:chOff x="2838162" y="67007"/>
            <a:chExt cx="3146913" cy="2004726"/>
          </a:xfrm>
        </p:grpSpPr>
        <p:pic>
          <p:nvPicPr>
            <p:cNvPr id="6" name="Picture 5" descr="A close up of a car's license plate&#10;&#10;Description automatically generated with medium confidence">
              <a:extLst>
                <a:ext uri="{FF2B5EF4-FFF2-40B4-BE49-F238E27FC236}">
                  <a16:creationId xmlns:a16="http://schemas.microsoft.com/office/drawing/2014/main" id="{164DF34C-5394-1E49-9367-B08853C685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84"/>
            <a:stretch/>
          </p:blipFill>
          <p:spPr>
            <a:xfrm>
              <a:off x="2838162" y="991613"/>
              <a:ext cx="3146908" cy="108012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pic>
          <p:nvPicPr>
            <p:cNvPr id="7" name="Picture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55FFBC6-2096-C135-A60A-F5F7DDED1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8167" y="67007"/>
              <a:ext cx="3146908" cy="924607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41DAFC4-67EC-D9E1-56C0-6239AEC05D04}"/>
              </a:ext>
            </a:extLst>
          </p:cNvPr>
          <p:cNvGrpSpPr/>
          <p:nvPr/>
        </p:nvGrpSpPr>
        <p:grpSpPr>
          <a:xfrm>
            <a:off x="190719" y="148733"/>
            <a:ext cx="2520414" cy="1897397"/>
            <a:chOff x="82680" y="67007"/>
            <a:chExt cx="2520414" cy="1897397"/>
          </a:xfrm>
        </p:grpSpPr>
        <p:pic>
          <p:nvPicPr>
            <p:cNvPr id="5" name="Picture 4" descr="A picture containing yellow, accessory, case&#10;&#10;Description automatically generated">
              <a:extLst>
                <a:ext uri="{FF2B5EF4-FFF2-40B4-BE49-F238E27FC236}">
                  <a16:creationId xmlns:a16="http://schemas.microsoft.com/office/drawing/2014/main" id="{18622880-4E9C-6C5D-3B95-DEE9E9F1B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80" y="67007"/>
              <a:ext cx="2520410" cy="924607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pic>
          <p:nvPicPr>
            <p:cNvPr id="8" name="Picture 7" descr="A picture containing wall, indoor&#10;&#10;Description automatically generated">
              <a:extLst>
                <a:ext uri="{FF2B5EF4-FFF2-40B4-BE49-F238E27FC236}">
                  <a16:creationId xmlns:a16="http://schemas.microsoft.com/office/drawing/2014/main" id="{EBBC53E0-1071-EA0E-C051-C32291F94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56494" y="217803"/>
              <a:ext cx="972790" cy="2520411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</p:grpSp>
      <p:sp>
        <p:nvSpPr>
          <p:cNvPr id="9" name="Triangle 32">
            <a:extLst>
              <a:ext uri="{FF2B5EF4-FFF2-40B4-BE49-F238E27FC236}">
                <a16:creationId xmlns:a16="http://schemas.microsoft.com/office/drawing/2014/main" id="{133F784E-7D9F-9C15-13C5-D7E0DC14829C}"/>
              </a:ext>
            </a:extLst>
          </p:cNvPr>
          <p:cNvSpPr/>
          <p:nvPr/>
        </p:nvSpPr>
        <p:spPr>
          <a:xfrm flipH="1" flipV="1">
            <a:off x="164686" y="2059107"/>
            <a:ext cx="2546317" cy="1042852"/>
          </a:xfrm>
          <a:custGeom>
            <a:avLst/>
            <a:gdLst>
              <a:gd name="connsiteX0" fmla="*/ 0 w 2520410"/>
              <a:gd name="connsiteY0" fmla="*/ 1080120 h 1080120"/>
              <a:gd name="connsiteX1" fmla="*/ 1260205 w 2520410"/>
              <a:gd name="connsiteY1" fmla="*/ 0 h 1080120"/>
              <a:gd name="connsiteX2" fmla="*/ 2520410 w 2520410"/>
              <a:gd name="connsiteY2" fmla="*/ 1080120 h 1080120"/>
              <a:gd name="connsiteX3" fmla="*/ 0 w 2520410"/>
              <a:gd name="connsiteY3" fmla="*/ 1080120 h 1080120"/>
              <a:gd name="connsiteX0" fmla="*/ 0 w 2520410"/>
              <a:gd name="connsiteY0" fmla="*/ 942333 h 942333"/>
              <a:gd name="connsiteX1" fmla="*/ 1786298 w 2520410"/>
              <a:gd name="connsiteY1" fmla="*/ 0 h 942333"/>
              <a:gd name="connsiteX2" fmla="*/ 2520410 w 2520410"/>
              <a:gd name="connsiteY2" fmla="*/ 942333 h 942333"/>
              <a:gd name="connsiteX3" fmla="*/ 0 w 2520410"/>
              <a:gd name="connsiteY3" fmla="*/ 942333 h 942333"/>
              <a:gd name="connsiteX0" fmla="*/ 0 w 2670881"/>
              <a:gd name="connsiteY0" fmla="*/ 942333 h 942333"/>
              <a:gd name="connsiteX1" fmla="*/ 1786298 w 2670881"/>
              <a:gd name="connsiteY1" fmla="*/ 0 h 942333"/>
              <a:gd name="connsiteX2" fmla="*/ 2670881 w 2670881"/>
              <a:gd name="connsiteY2" fmla="*/ 942333 h 942333"/>
              <a:gd name="connsiteX3" fmla="*/ 0 w 2670881"/>
              <a:gd name="connsiteY3" fmla="*/ 942333 h 942333"/>
              <a:gd name="connsiteX0" fmla="*/ 0 w 2513435"/>
              <a:gd name="connsiteY0" fmla="*/ 942333 h 942333"/>
              <a:gd name="connsiteX1" fmla="*/ 1628852 w 2513435"/>
              <a:gd name="connsiteY1" fmla="*/ 0 h 942333"/>
              <a:gd name="connsiteX2" fmla="*/ 2513435 w 2513435"/>
              <a:gd name="connsiteY2" fmla="*/ 942333 h 942333"/>
              <a:gd name="connsiteX3" fmla="*/ 0 w 2513435"/>
              <a:gd name="connsiteY3" fmla="*/ 942333 h 942333"/>
              <a:gd name="connsiteX0" fmla="*/ 0 w 2513435"/>
              <a:gd name="connsiteY0" fmla="*/ 411756 h 411756"/>
              <a:gd name="connsiteX1" fmla="*/ 1199874 w 2513435"/>
              <a:gd name="connsiteY1" fmla="*/ 0 h 411756"/>
              <a:gd name="connsiteX2" fmla="*/ 2513435 w 2513435"/>
              <a:gd name="connsiteY2" fmla="*/ 411756 h 411756"/>
              <a:gd name="connsiteX3" fmla="*/ 0 w 2513435"/>
              <a:gd name="connsiteY3" fmla="*/ 411756 h 411756"/>
              <a:gd name="connsiteX0" fmla="*/ 0 w 2513435"/>
              <a:gd name="connsiteY0" fmla="*/ 818156 h 818156"/>
              <a:gd name="connsiteX1" fmla="*/ 1199874 w 2513435"/>
              <a:gd name="connsiteY1" fmla="*/ 0 h 818156"/>
              <a:gd name="connsiteX2" fmla="*/ 2513435 w 2513435"/>
              <a:gd name="connsiteY2" fmla="*/ 818156 h 818156"/>
              <a:gd name="connsiteX3" fmla="*/ 0 w 2513435"/>
              <a:gd name="connsiteY3" fmla="*/ 818156 h 818156"/>
              <a:gd name="connsiteX0" fmla="*/ 0 w 2540198"/>
              <a:gd name="connsiteY0" fmla="*/ 791393 h 818156"/>
              <a:gd name="connsiteX1" fmla="*/ 1226637 w 2540198"/>
              <a:gd name="connsiteY1" fmla="*/ 0 h 818156"/>
              <a:gd name="connsiteX2" fmla="*/ 2540198 w 2540198"/>
              <a:gd name="connsiteY2" fmla="*/ 818156 h 818156"/>
              <a:gd name="connsiteX3" fmla="*/ 0 w 2540198"/>
              <a:gd name="connsiteY3" fmla="*/ 791393 h 818156"/>
              <a:gd name="connsiteX0" fmla="*/ 0 w 2558040"/>
              <a:gd name="connsiteY0" fmla="*/ 791393 h 791393"/>
              <a:gd name="connsiteX1" fmla="*/ 1226637 w 2558040"/>
              <a:gd name="connsiteY1" fmla="*/ 0 h 791393"/>
              <a:gd name="connsiteX2" fmla="*/ 2558040 w 2558040"/>
              <a:gd name="connsiteY2" fmla="*/ 786932 h 791393"/>
              <a:gd name="connsiteX3" fmla="*/ 0 w 2558040"/>
              <a:gd name="connsiteY3" fmla="*/ 791393 h 791393"/>
              <a:gd name="connsiteX0" fmla="*/ 0 w 3003517"/>
              <a:gd name="connsiteY0" fmla="*/ 791393 h 791393"/>
              <a:gd name="connsiteX1" fmla="*/ 1672114 w 3003517"/>
              <a:gd name="connsiteY1" fmla="*/ 0 h 791393"/>
              <a:gd name="connsiteX2" fmla="*/ 3003517 w 3003517"/>
              <a:gd name="connsiteY2" fmla="*/ 786932 h 791393"/>
              <a:gd name="connsiteX3" fmla="*/ 0 w 3003517"/>
              <a:gd name="connsiteY3" fmla="*/ 791393 h 791393"/>
              <a:gd name="connsiteX0" fmla="*/ 0 w 2546317"/>
              <a:gd name="connsiteY0" fmla="*/ 791393 h 810378"/>
              <a:gd name="connsiteX1" fmla="*/ 1672114 w 2546317"/>
              <a:gd name="connsiteY1" fmla="*/ 0 h 810378"/>
              <a:gd name="connsiteX2" fmla="*/ 2546317 w 2546317"/>
              <a:gd name="connsiteY2" fmla="*/ 810378 h 810378"/>
              <a:gd name="connsiteX3" fmla="*/ 0 w 2546317"/>
              <a:gd name="connsiteY3" fmla="*/ 791393 h 810378"/>
              <a:gd name="connsiteX0" fmla="*/ 0 w 2546317"/>
              <a:gd name="connsiteY0" fmla="*/ 1023867 h 1042852"/>
              <a:gd name="connsiteX1" fmla="*/ 1284657 w 2546317"/>
              <a:gd name="connsiteY1" fmla="*/ 0 h 1042852"/>
              <a:gd name="connsiteX2" fmla="*/ 2546317 w 2546317"/>
              <a:gd name="connsiteY2" fmla="*/ 1042852 h 1042852"/>
              <a:gd name="connsiteX3" fmla="*/ 0 w 2546317"/>
              <a:gd name="connsiteY3" fmla="*/ 1023867 h 1042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317" h="1042852">
                <a:moveTo>
                  <a:pt x="0" y="1023867"/>
                </a:moveTo>
                <a:lnTo>
                  <a:pt x="1284657" y="0"/>
                </a:lnTo>
                <a:lnTo>
                  <a:pt x="2546317" y="1042852"/>
                </a:lnTo>
                <a:lnTo>
                  <a:pt x="0" y="1023867"/>
                </a:lnTo>
                <a:close/>
              </a:path>
            </a:pathLst>
          </a:custGeom>
          <a:solidFill>
            <a:srgbClr val="CC3232">
              <a:alpha val="36863"/>
            </a:srgbClr>
          </a:solidFill>
          <a:ln>
            <a:solidFill>
              <a:srgbClr val="CC323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riangle 32">
            <a:extLst>
              <a:ext uri="{FF2B5EF4-FFF2-40B4-BE49-F238E27FC236}">
                <a16:creationId xmlns:a16="http://schemas.microsoft.com/office/drawing/2014/main" id="{7D943EF6-F1A5-7F64-ED0A-07DEE690A182}"/>
              </a:ext>
            </a:extLst>
          </p:cNvPr>
          <p:cNvSpPr/>
          <p:nvPr/>
        </p:nvSpPr>
        <p:spPr>
          <a:xfrm flipH="1" flipV="1">
            <a:off x="3604392" y="2168386"/>
            <a:ext cx="3207247" cy="984061"/>
          </a:xfrm>
          <a:custGeom>
            <a:avLst/>
            <a:gdLst>
              <a:gd name="connsiteX0" fmla="*/ 0 w 2520410"/>
              <a:gd name="connsiteY0" fmla="*/ 1080120 h 1080120"/>
              <a:gd name="connsiteX1" fmla="*/ 1260205 w 2520410"/>
              <a:gd name="connsiteY1" fmla="*/ 0 h 1080120"/>
              <a:gd name="connsiteX2" fmla="*/ 2520410 w 2520410"/>
              <a:gd name="connsiteY2" fmla="*/ 1080120 h 1080120"/>
              <a:gd name="connsiteX3" fmla="*/ 0 w 2520410"/>
              <a:gd name="connsiteY3" fmla="*/ 1080120 h 1080120"/>
              <a:gd name="connsiteX0" fmla="*/ 0 w 2520410"/>
              <a:gd name="connsiteY0" fmla="*/ 942333 h 942333"/>
              <a:gd name="connsiteX1" fmla="*/ 1786298 w 2520410"/>
              <a:gd name="connsiteY1" fmla="*/ 0 h 942333"/>
              <a:gd name="connsiteX2" fmla="*/ 2520410 w 2520410"/>
              <a:gd name="connsiteY2" fmla="*/ 942333 h 942333"/>
              <a:gd name="connsiteX3" fmla="*/ 0 w 2520410"/>
              <a:gd name="connsiteY3" fmla="*/ 942333 h 942333"/>
              <a:gd name="connsiteX0" fmla="*/ 0 w 2897609"/>
              <a:gd name="connsiteY0" fmla="*/ 864475 h 864475"/>
              <a:gd name="connsiteX1" fmla="*/ 2897609 w 2897609"/>
              <a:gd name="connsiteY1" fmla="*/ 0 h 864475"/>
              <a:gd name="connsiteX2" fmla="*/ 2520410 w 2897609"/>
              <a:gd name="connsiteY2" fmla="*/ 864475 h 864475"/>
              <a:gd name="connsiteX3" fmla="*/ 0 w 2897609"/>
              <a:gd name="connsiteY3" fmla="*/ 864475 h 864475"/>
              <a:gd name="connsiteX0" fmla="*/ 0 w 5338525"/>
              <a:gd name="connsiteY0" fmla="*/ 877451 h 877451"/>
              <a:gd name="connsiteX1" fmla="*/ 5338525 w 5338525"/>
              <a:gd name="connsiteY1" fmla="*/ 0 h 877451"/>
              <a:gd name="connsiteX2" fmla="*/ 4961326 w 5338525"/>
              <a:gd name="connsiteY2" fmla="*/ 864475 h 877451"/>
              <a:gd name="connsiteX3" fmla="*/ 0 w 5338525"/>
              <a:gd name="connsiteY3" fmla="*/ 877451 h 877451"/>
              <a:gd name="connsiteX0" fmla="*/ 0 w 5735275"/>
              <a:gd name="connsiteY0" fmla="*/ 877451 h 916381"/>
              <a:gd name="connsiteX1" fmla="*/ 5338525 w 5735275"/>
              <a:gd name="connsiteY1" fmla="*/ 0 h 916381"/>
              <a:gd name="connsiteX2" fmla="*/ 5735275 w 5735275"/>
              <a:gd name="connsiteY2" fmla="*/ 916381 h 916381"/>
              <a:gd name="connsiteX3" fmla="*/ 0 w 5735275"/>
              <a:gd name="connsiteY3" fmla="*/ 877451 h 916381"/>
              <a:gd name="connsiteX0" fmla="*/ 0 w 4921636"/>
              <a:gd name="connsiteY0" fmla="*/ 890427 h 916381"/>
              <a:gd name="connsiteX1" fmla="*/ 4524886 w 4921636"/>
              <a:gd name="connsiteY1" fmla="*/ 0 h 916381"/>
              <a:gd name="connsiteX2" fmla="*/ 4921636 w 4921636"/>
              <a:gd name="connsiteY2" fmla="*/ 916381 h 916381"/>
              <a:gd name="connsiteX3" fmla="*/ 0 w 4921636"/>
              <a:gd name="connsiteY3" fmla="*/ 890427 h 916381"/>
              <a:gd name="connsiteX0" fmla="*/ 0 w 4941481"/>
              <a:gd name="connsiteY0" fmla="*/ 903405 h 916381"/>
              <a:gd name="connsiteX1" fmla="*/ 4544731 w 4941481"/>
              <a:gd name="connsiteY1" fmla="*/ 0 h 916381"/>
              <a:gd name="connsiteX2" fmla="*/ 4941481 w 4941481"/>
              <a:gd name="connsiteY2" fmla="*/ 916381 h 916381"/>
              <a:gd name="connsiteX3" fmla="*/ 0 w 4941481"/>
              <a:gd name="connsiteY3" fmla="*/ 903405 h 916381"/>
              <a:gd name="connsiteX0" fmla="*/ 0 w 5023481"/>
              <a:gd name="connsiteY0" fmla="*/ 915320 h 916381"/>
              <a:gd name="connsiteX1" fmla="*/ 4626731 w 5023481"/>
              <a:gd name="connsiteY1" fmla="*/ 0 h 916381"/>
              <a:gd name="connsiteX2" fmla="*/ 5023481 w 5023481"/>
              <a:gd name="connsiteY2" fmla="*/ 916381 h 916381"/>
              <a:gd name="connsiteX3" fmla="*/ 0 w 5023481"/>
              <a:gd name="connsiteY3" fmla="*/ 915320 h 916381"/>
              <a:gd name="connsiteX0" fmla="*/ 0 w 4959704"/>
              <a:gd name="connsiteY0" fmla="*/ 909362 h 916381"/>
              <a:gd name="connsiteX1" fmla="*/ 4562954 w 4959704"/>
              <a:gd name="connsiteY1" fmla="*/ 0 h 916381"/>
              <a:gd name="connsiteX2" fmla="*/ 4959704 w 4959704"/>
              <a:gd name="connsiteY2" fmla="*/ 916381 h 916381"/>
              <a:gd name="connsiteX3" fmla="*/ 0 w 4959704"/>
              <a:gd name="connsiteY3" fmla="*/ 909362 h 916381"/>
              <a:gd name="connsiteX0" fmla="*/ 0 w 5521205"/>
              <a:gd name="connsiteY0" fmla="*/ 909362 h 909362"/>
              <a:gd name="connsiteX1" fmla="*/ 4562954 w 5521205"/>
              <a:gd name="connsiteY1" fmla="*/ 0 h 909362"/>
              <a:gd name="connsiteX2" fmla="*/ 5521205 w 5521205"/>
              <a:gd name="connsiteY2" fmla="*/ 901695 h 909362"/>
              <a:gd name="connsiteX3" fmla="*/ 0 w 5521205"/>
              <a:gd name="connsiteY3" fmla="*/ 909362 h 909362"/>
              <a:gd name="connsiteX0" fmla="*/ 0 w 4970934"/>
              <a:gd name="connsiteY0" fmla="*/ 902018 h 902018"/>
              <a:gd name="connsiteX1" fmla="*/ 4012683 w 4970934"/>
              <a:gd name="connsiteY1" fmla="*/ 0 h 902018"/>
              <a:gd name="connsiteX2" fmla="*/ 4970934 w 4970934"/>
              <a:gd name="connsiteY2" fmla="*/ 901695 h 902018"/>
              <a:gd name="connsiteX3" fmla="*/ 0 w 4970934"/>
              <a:gd name="connsiteY3" fmla="*/ 902018 h 902018"/>
              <a:gd name="connsiteX0" fmla="*/ 0 w 4970934"/>
              <a:gd name="connsiteY0" fmla="*/ 422538 h 422538"/>
              <a:gd name="connsiteX1" fmla="*/ 775522 w 4970934"/>
              <a:gd name="connsiteY1" fmla="*/ 0 h 422538"/>
              <a:gd name="connsiteX2" fmla="*/ 4970934 w 4970934"/>
              <a:gd name="connsiteY2" fmla="*/ 422215 h 422538"/>
              <a:gd name="connsiteX3" fmla="*/ 0 w 4970934"/>
              <a:gd name="connsiteY3" fmla="*/ 422538 h 422538"/>
              <a:gd name="connsiteX0" fmla="*/ 0 w 4970934"/>
              <a:gd name="connsiteY0" fmla="*/ 878629 h 878629"/>
              <a:gd name="connsiteX1" fmla="*/ 793407 w 4970934"/>
              <a:gd name="connsiteY1" fmla="*/ 0 h 878629"/>
              <a:gd name="connsiteX2" fmla="*/ 4970934 w 4970934"/>
              <a:gd name="connsiteY2" fmla="*/ 878306 h 878629"/>
              <a:gd name="connsiteX3" fmla="*/ 0 w 4970934"/>
              <a:gd name="connsiteY3" fmla="*/ 878629 h 878629"/>
              <a:gd name="connsiteX0" fmla="*/ 0 w 5914766"/>
              <a:gd name="connsiteY0" fmla="*/ 864276 h 878306"/>
              <a:gd name="connsiteX1" fmla="*/ 1737239 w 5914766"/>
              <a:gd name="connsiteY1" fmla="*/ 0 h 878306"/>
              <a:gd name="connsiteX2" fmla="*/ 5914766 w 5914766"/>
              <a:gd name="connsiteY2" fmla="*/ 878306 h 878306"/>
              <a:gd name="connsiteX3" fmla="*/ 0 w 5914766"/>
              <a:gd name="connsiteY3" fmla="*/ 864276 h 878306"/>
              <a:gd name="connsiteX0" fmla="*/ 0 w 4883136"/>
              <a:gd name="connsiteY0" fmla="*/ 864276 h 864276"/>
              <a:gd name="connsiteX1" fmla="*/ 1737239 w 4883136"/>
              <a:gd name="connsiteY1" fmla="*/ 0 h 864276"/>
              <a:gd name="connsiteX2" fmla="*/ 4883136 w 4883136"/>
              <a:gd name="connsiteY2" fmla="*/ 849601 h 864276"/>
              <a:gd name="connsiteX3" fmla="*/ 0 w 4883136"/>
              <a:gd name="connsiteY3" fmla="*/ 864276 h 864276"/>
              <a:gd name="connsiteX0" fmla="*/ 0 w 4992883"/>
              <a:gd name="connsiteY0" fmla="*/ 864276 h 878306"/>
              <a:gd name="connsiteX1" fmla="*/ 1737239 w 4992883"/>
              <a:gd name="connsiteY1" fmla="*/ 0 h 878306"/>
              <a:gd name="connsiteX2" fmla="*/ 4992883 w 4992883"/>
              <a:gd name="connsiteY2" fmla="*/ 878306 h 878306"/>
              <a:gd name="connsiteX3" fmla="*/ 0 w 4992883"/>
              <a:gd name="connsiteY3" fmla="*/ 864276 h 878306"/>
              <a:gd name="connsiteX0" fmla="*/ 0 w 5041172"/>
              <a:gd name="connsiteY0" fmla="*/ 846735 h 878306"/>
              <a:gd name="connsiteX1" fmla="*/ 1785528 w 5041172"/>
              <a:gd name="connsiteY1" fmla="*/ 0 h 878306"/>
              <a:gd name="connsiteX2" fmla="*/ 5041172 w 5041172"/>
              <a:gd name="connsiteY2" fmla="*/ 878306 h 878306"/>
              <a:gd name="connsiteX3" fmla="*/ 0 w 5041172"/>
              <a:gd name="connsiteY3" fmla="*/ 846735 h 878306"/>
              <a:gd name="connsiteX0" fmla="*/ 0 w 5062634"/>
              <a:gd name="connsiteY0" fmla="*/ 846735 h 846735"/>
              <a:gd name="connsiteX1" fmla="*/ 1785528 w 5062634"/>
              <a:gd name="connsiteY1" fmla="*/ 0 h 846735"/>
              <a:gd name="connsiteX2" fmla="*/ 5062634 w 5062634"/>
              <a:gd name="connsiteY2" fmla="*/ 843222 h 846735"/>
              <a:gd name="connsiteX3" fmla="*/ 0 w 5062634"/>
              <a:gd name="connsiteY3" fmla="*/ 846735 h 846735"/>
              <a:gd name="connsiteX0" fmla="*/ 0 w 6808472"/>
              <a:gd name="connsiteY0" fmla="*/ 858879 h 858879"/>
              <a:gd name="connsiteX1" fmla="*/ 3531366 w 6808472"/>
              <a:gd name="connsiteY1" fmla="*/ 0 h 858879"/>
              <a:gd name="connsiteX2" fmla="*/ 6808472 w 6808472"/>
              <a:gd name="connsiteY2" fmla="*/ 843222 h 858879"/>
              <a:gd name="connsiteX3" fmla="*/ 0 w 6808472"/>
              <a:gd name="connsiteY3" fmla="*/ 858879 h 858879"/>
              <a:gd name="connsiteX0" fmla="*/ 0 w 5081207"/>
              <a:gd name="connsiteY0" fmla="*/ 858879 h 858879"/>
              <a:gd name="connsiteX1" fmla="*/ 3531366 w 5081207"/>
              <a:gd name="connsiteY1" fmla="*/ 0 h 858879"/>
              <a:gd name="connsiteX2" fmla="*/ 5081207 w 5081207"/>
              <a:gd name="connsiteY2" fmla="*/ 843222 h 858879"/>
              <a:gd name="connsiteX3" fmla="*/ 0 w 5081207"/>
              <a:gd name="connsiteY3" fmla="*/ 858879 h 858879"/>
              <a:gd name="connsiteX0" fmla="*/ 0 w 5081207"/>
              <a:gd name="connsiteY0" fmla="*/ 1019433 h 1019433"/>
              <a:gd name="connsiteX1" fmla="*/ 2009031 w 5081207"/>
              <a:gd name="connsiteY1" fmla="*/ 0 h 1019433"/>
              <a:gd name="connsiteX2" fmla="*/ 5081207 w 5081207"/>
              <a:gd name="connsiteY2" fmla="*/ 1003776 h 1019433"/>
              <a:gd name="connsiteX3" fmla="*/ 0 w 5081207"/>
              <a:gd name="connsiteY3" fmla="*/ 1019433 h 101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207" h="1019433">
                <a:moveTo>
                  <a:pt x="0" y="1019433"/>
                </a:moveTo>
                <a:lnTo>
                  <a:pt x="2009031" y="0"/>
                </a:lnTo>
                <a:lnTo>
                  <a:pt x="5081207" y="1003776"/>
                </a:lnTo>
                <a:lnTo>
                  <a:pt x="0" y="1019433"/>
                </a:lnTo>
                <a:close/>
              </a:path>
            </a:pathLst>
          </a:custGeom>
          <a:solidFill>
            <a:srgbClr val="CC3232">
              <a:alpha val="36863"/>
            </a:srgbClr>
          </a:solidFill>
          <a:ln>
            <a:solidFill>
              <a:srgbClr val="CC323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59E2039-0F33-52AC-F0F7-B58795A9AC30}"/>
              </a:ext>
            </a:extLst>
          </p:cNvPr>
          <p:cNvGrpSpPr/>
          <p:nvPr/>
        </p:nvGrpSpPr>
        <p:grpSpPr>
          <a:xfrm>
            <a:off x="8681156" y="4262252"/>
            <a:ext cx="3130554" cy="2390413"/>
            <a:chOff x="8948091" y="4350008"/>
            <a:chExt cx="3130554" cy="2390413"/>
          </a:xfrm>
        </p:grpSpPr>
        <p:pic>
          <p:nvPicPr>
            <p:cNvPr id="11" name="Picture 10" descr="A picture containing indoor, weapon, slice, pan&#10;&#10;Description automatically generated">
              <a:extLst>
                <a:ext uri="{FF2B5EF4-FFF2-40B4-BE49-F238E27FC236}">
                  <a16:creationId xmlns:a16="http://schemas.microsoft.com/office/drawing/2014/main" id="{F893E3F7-7164-B467-46FB-2B278D4D0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8091" y="4350008"/>
              <a:ext cx="3130554" cy="124593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pic>
          <p:nvPicPr>
            <p:cNvPr id="12" name="Picture 11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4F6169F-AB61-B188-F16C-52CD0FE954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74" t="12513" r="11274" b="59663"/>
            <a:stretch/>
          </p:blipFill>
          <p:spPr>
            <a:xfrm>
              <a:off x="8948091" y="5584365"/>
              <a:ext cx="3130554" cy="1156056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</p:grpSp>
      <p:sp>
        <p:nvSpPr>
          <p:cNvPr id="13" name="Triangle 32">
            <a:extLst>
              <a:ext uri="{FF2B5EF4-FFF2-40B4-BE49-F238E27FC236}">
                <a16:creationId xmlns:a16="http://schemas.microsoft.com/office/drawing/2014/main" id="{D485E44E-3DC2-2B39-D8E8-E67B685B5822}"/>
              </a:ext>
            </a:extLst>
          </p:cNvPr>
          <p:cNvSpPr/>
          <p:nvPr/>
        </p:nvSpPr>
        <p:spPr>
          <a:xfrm flipH="1" flipV="1">
            <a:off x="7461125" y="4237647"/>
            <a:ext cx="1201180" cy="2440035"/>
          </a:xfrm>
          <a:custGeom>
            <a:avLst/>
            <a:gdLst>
              <a:gd name="connsiteX0" fmla="*/ 0 w 2520410"/>
              <a:gd name="connsiteY0" fmla="*/ 1080120 h 1080120"/>
              <a:gd name="connsiteX1" fmla="*/ 1260205 w 2520410"/>
              <a:gd name="connsiteY1" fmla="*/ 0 h 1080120"/>
              <a:gd name="connsiteX2" fmla="*/ 2520410 w 2520410"/>
              <a:gd name="connsiteY2" fmla="*/ 1080120 h 1080120"/>
              <a:gd name="connsiteX3" fmla="*/ 0 w 2520410"/>
              <a:gd name="connsiteY3" fmla="*/ 1080120 h 1080120"/>
              <a:gd name="connsiteX0" fmla="*/ 0 w 2520410"/>
              <a:gd name="connsiteY0" fmla="*/ 942333 h 942333"/>
              <a:gd name="connsiteX1" fmla="*/ 1786298 w 2520410"/>
              <a:gd name="connsiteY1" fmla="*/ 0 h 942333"/>
              <a:gd name="connsiteX2" fmla="*/ 2520410 w 2520410"/>
              <a:gd name="connsiteY2" fmla="*/ 942333 h 942333"/>
              <a:gd name="connsiteX3" fmla="*/ 0 w 2520410"/>
              <a:gd name="connsiteY3" fmla="*/ 942333 h 942333"/>
              <a:gd name="connsiteX0" fmla="*/ 0 w 2897609"/>
              <a:gd name="connsiteY0" fmla="*/ 864475 h 864475"/>
              <a:gd name="connsiteX1" fmla="*/ 2897609 w 2897609"/>
              <a:gd name="connsiteY1" fmla="*/ 0 h 864475"/>
              <a:gd name="connsiteX2" fmla="*/ 2520410 w 2897609"/>
              <a:gd name="connsiteY2" fmla="*/ 864475 h 864475"/>
              <a:gd name="connsiteX3" fmla="*/ 0 w 2897609"/>
              <a:gd name="connsiteY3" fmla="*/ 864475 h 864475"/>
              <a:gd name="connsiteX0" fmla="*/ 0 w 5338525"/>
              <a:gd name="connsiteY0" fmla="*/ 877451 h 877451"/>
              <a:gd name="connsiteX1" fmla="*/ 5338525 w 5338525"/>
              <a:gd name="connsiteY1" fmla="*/ 0 h 877451"/>
              <a:gd name="connsiteX2" fmla="*/ 4961326 w 5338525"/>
              <a:gd name="connsiteY2" fmla="*/ 864475 h 877451"/>
              <a:gd name="connsiteX3" fmla="*/ 0 w 5338525"/>
              <a:gd name="connsiteY3" fmla="*/ 877451 h 877451"/>
              <a:gd name="connsiteX0" fmla="*/ 0 w 5735275"/>
              <a:gd name="connsiteY0" fmla="*/ 877451 h 916381"/>
              <a:gd name="connsiteX1" fmla="*/ 5338525 w 5735275"/>
              <a:gd name="connsiteY1" fmla="*/ 0 h 916381"/>
              <a:gd name="connsiteX2" fmla="*/ 5735275 w 5735275"/>
              <a:gd name="connsiteY2" fmla="*/ 916381 h 916381"/>
              <a:gd name="connsiteX3" fmla="*/ 0 w 5735275"/>
              <a:gd name="connsiteY3" fmla="*/ 877451 h 916381"/>
              <a:gd name="connsiteX0" fmla="*/ 0 w 4921636"/>
              <a:gd name="connsiteY0" fmla="*/ 890427 h 916381"/>
              <a:gd name="connsiteX1" fmla="*/ 4524886 w 4921636"/>
              <a:gd name="connsiteY1" fmla="*/ 0 h 916381"/>
              <a:gd name="connsiteX2" fmla="*/ 4921636 w 4921636"/>
              <a:gd name="connsiteY2" fmla="*/ 916381 h 916381"/>
              <a:gd name="connsiteX3" fmla="*/ 0 w 4921636"/>
              <a:gd name="connsiteY3" fmla="*/ 890427 h 916381"/>
              <a:gd name="connsiteX0" fmla="*/ 0 w 4941481"/>
              <a:gd name="connsiteY0" fmla="*/ 903405 h 916381"/>
              <a:gd name="connsiteX1" fmla="*/ 4544731 w 4941481"/>
              <a:gd name="connsiteY1" fmla="*/ 0 h 916381"/>
              <a:gd name="connsiteX2" fmla="*/ 4941481 w 4941481"/>
              <a:gd name="connsiteY2" fmla="*/ 916381 h 916381"/>
              <a:gd name="connsiteX3" fmla="*/ 0 w 4941481"/>
              <a:gd name="connsiteY3" fmla="*/ 903405 h 916381"/>
              <a:gd name="connsiteX0" fmla="*/ 0 w 5023481"/>
              <a:gd name="connsiteY0" fmla="*/ 915320 h 916381"/>
              <a:gd name="connsiteX1" fmla="*/ 4626731 w 5023481"/>
              <a:gd name="connsiteY1" fmla="*/ 0 h 916381"/>
              <a:gd name="connsiteX2" fmla="*/ 5023481 w 5023481"/>
              <a:gd name="connsiteY2" fmla="*/ 916381 h 916381"/>
              <a:gd name="connsiteX3" fmla="*/ 0 w 5023481"/>
              <a:gd name="connsiteY3" fmla="*/ 915320 h 916381"/>
              <a:gd name="connsiteX0" fmla="*/ 0 w 4959704"/>
              <a:gd name="connsiteY0" fmla="*/ 909362 h 916381"/>
              <a:gd name="connsiteX1" fmla="*/ 4562954 w 4959704"/>
              <a:gd name="connsiteY1" fmla="*/ 0 h 916381"/>
              <a:gd name="connsiteX2" fmla="*/ 4959704 w 4959704"/>
              <a:gd name="connsiteY2" fmla="*/ 916381 h 916381"/>
              <a:gd name="connsiteX3" fmla="*/ 0 w 4959704"/>
              <a:gd name="connsiteY3" fmla="*/ 909362 h 916381"/>
              <a:gd name="connsiteX0" fmla="*/ 0 w 4562954"/>
              <a:gd name="connsiteY0" fmla="*/ 4022882 h 4022882"/>
              <a:gd name="connsiteX1" fmla="*/ 4562954 w 4562954"/>
              <a:gd name="connsiteY1" fmla="*/ 3113520 h 4022882"/>
              <a:gd name="connsiteX2" fmla="*/ 2479772 w 4562954"/>
              <a:gd name="connsiteY2" fmla="*/ 0 h 4022882"/>
              <a:gd name="connsiteX3" fmla="*/ 0 w 4562954"/>
              <a:gd name="connsiteY3" fmla="*/ 4022882 h 4022882"/>
              <a:gd name="connsiteX0" fmla="*/ 0 w 2107575"/>
              <a:gd name="connsiteY0" fmla="*/ 2449454 h 3113520"/>
              <a:gd name="connsiteX1" fmla="*/ 2107575 w 2107575"/>
              <a:gd name="connsiteY1" fmla="*/ 3113520 h 3113520"/>
              <a:gd name="connsiteX2" fmla="*/ 24393 w 2107575"/>
              <a:gd name="connsiteY2" fmla="*/ 0 h 3113520"/>
              <a:gd name="connsiteX3" fmla="*/ 0 w 2107575"/>
              <a:gd name="connsiteY3" fmla="*/ 2449454 h 3113520"/>
              <a:gd name="connsiteX0" fmla="*/ 0 w 1955555"/>
              <a:gd name="connsiteY0" fmla="*/ 2449454 h 3101825"/>
              <a:gd name="connsiteX1" fmla="*/ 1955555 w 1955555"/>
              <a:gd name="connsiteY1" fmla="*/ 3101825 h 3101825"/>
              <a:gd name="connsiteX2" fmla="*/ 24393 w 1955555"/>
              <a:gd name="connsiteY2" fmla="*/ 0 h 3101825"/>
              <a:gd name="connsiteX3" fmla="*/ 0 w 1955555"/>
              <a:gd name="connsiteY3" fmla="*/ 2449454 h 3101825"/>
              <a:gd name="connsiteX0" fmla="*/ 0 w 1161761"/>
              <a:gd name="connsiteY0" fmla="*/ 2449454 h 2449454"/>
              <a:gd name="connsiteX1" fmla="*/ 1161761 w 1161761"/>
              <a:gd name="connsiteY1" fmla="*/ 2076700 h 2449454"/>
              <a:gd name="connsiteX2" fmla="*/ 24393 w 1161761"/>
              <a:gd name="connsiteY2" fmla="*/ 0 h 2449454"/>
              <a:gd name="connsiteX3" fmla="*/ 0 w 1161761"/>
              <a:gd name="connsiteY3" fmla="*/ 2449454 h 2449454"/>
              <a:gd name="connsiteX0" fmla="*/ 0 w 913701"/>
              <a:gd name="connsiteY0" fmla="*/ 2449454 h 2829323"/>
              <a:gd name="connsiteX1" fmla="*/ 913701 w 913701"/>
              <a:gd name="connsiteY1" fmla="*/ 2829323 h 2829323"/>
              <a:gd name="connsiteX2" fmla="*/ 24393 w 913701"/>
              <a:gd name="connsiteY2" fmla="*/ 0 h 2829323"/>
              <a:gd name="connsiteX3" fmla="*/ 0 w 913701"/>
              <a:gd name="connsiteY3" fmla="*/ 2449454 h 2829323"/>
              <a:gd name="connsiteX0" fmla="*/ 0 w 2398144"/>
              <a:gd name="connsiteY0" fmla="*/ 2449454 h 3016437"/>
              <a:gd name="connsiteX1" fmla="*/ 2398144 w 2398144"/>
              <a:gd name="connsiteY1" fmla="*/ 3016437 h 3016437"/>
              <a:gd name="connsiteX2" fmla="*/ 24393 w 2398144"/>
              <a:gd name="connsiteY2" fmla="*/ 0 h 3016437"/>
              <a:gd name="connsiteX3" fmla="*/ 0 w 2398144"/>
              <a:gd name="connsiteY3" fmla="*/ 2449454 h 3016437"/>
              <a:gd name="connsiteX0" fmla="*/ 0 w 2380259"/>
              <a:gd name="connsiteY0" fmla="*/ 2449454 h 2572040"/>
              <a:gd name="connsiteX1" fmla="*/ 2380259 w 2380259"/>
              <a:gd name="connsiteY1" fmla="*/ 2572040 h 2572040"/>
              <a:gd name="connsiteX2" fmla="*/ 24393 w 2380259"/>
              <a:gd name="connsiteY2" fmla="*/ 0 h 2572040"/>
              <a:gd name="connsiteX3" fmla="*/ 0 w 2380259"/>
              <a:gd name="connsiteY3" fmla="*/ 2449454 h 2572040"/>
              <a:gd name="connsiteX0" fmla="*/ 46274 w 2355866"/>
              <a:gd name="connsiteY0" fmla="*/ 2500283 h 2572040"/>
              <a:gd name="connsiteX1" fmla="*/ 2355866 w 2355866"/>
              <a:gd name="connsiteY1" fmla="*/ 2572040 h 2572040"/>
              <a:gd name="connsiteX2" fmla="*/ 0 w 2355866"/>
              <a:gd name="connsiteY2" fmla="*/ 0 h 2572040"/>
              <a:gd name="connsiteX3" fmla="*/ 46274 w 2355866"/>
              <a:gd name="connsiteY3" fmla="*/ 2500283 h 2572040"/>
              <a:gd name="connsiteX0" fmla="*/ 0 w 2309592"/>
              <a:gd name="connsiteY0" fmla="*/ 2541870 h 2613627"/>
              <a:gd name="connsiteX1" fmla="*/ 2309592 w 2309592"/>
              <a:gd name="connsiteY1" fmla="*/ 2613627 h 2613627"/>
              <a:gd name="connsiteX2" fmla="*/ 10260 w 2309592"/>
              <a:gd name="connsiteY2" fmla="*/ 0 h 2613627"/>
              <a:gd name="connsiteX3" fmla="*/ 0 w 2309592"/>
              <a:gd name="connsiteY3" fmla="*/ 2541870 h 2613627"/>
              <a:gd name="connsiteX0" fmla="*/ 361196 w 2299332"/>
              <a:gd name="connsiteY0" fmla="*/ 2602592 h 2613627"/>
              <a:gd name="connsiteX1" fmla="*/ 2299332 w 2299332"/>
              <a:gd name="connsiteY1" fmla="*/ 2613627 h 2613627"/>
              <a:gd name="connsiteX2" fmla="*/ 0 w 2299332"/>
              <a:gd name="connsiteY2" fmla="*/ 0 h 2613627"/>
              <a:gd name="connsiteX3" fmla="*/ 361196 w 2299332"/>
              <a:gd name="connsiteY3" fmla="*/ 2602592 h 2613627"/>
              <a:gd name="connsiteX0" fmla="*/ 0 w 1938136"/>
              <a:gd name="connsiteY0" fmla="*/ 2493293 h 2504328"/>
              <a:gd name="connsiteX1" fmla="*/ 1938136 w 1938136"/>
              <a:gd name="connsiteY1" fmla="*/ 2504328 h 2504328"/>
              <a:gd name="connsiteX2" fmla="*/ 10258 w 1938136"/>
              <a:gd name="connsiteY2" fmla="*/ 0 h 2504328"/>
              <a:gd name="connsiteX3" fmla="*/ 0 w 1938136"/>
              <a:gd name="connsiteY3" fmla="*/ 2493293 h 2504328"/>
              <a:gd name="connsiteX0" fmla="*/ 25121 w 1928138"/>
              <a:gd name="connsiteY0" fmla="*/ 2516258 h 2516258"/>
              <a:gd name="connsiteX1" fmla="*/ 1928138 w 1928138"/>
              <a:gd name="connsiteY1" fmla="*/ 2504328 h 2516258"/>
              <a:gd name="connsiteX2" fmla="*/ 260 w 1928138"/>
              <a:gd name="connsiteY2" fmla="*/ 0 h 2516258"/>
              <a:gd name="connsiteX3" fmla="*/ 25121 w 1928138"/>
              <a:gd name="connsiteY3" fmla="*/ 2516258 h 2516258"/>
              <a:gd name="connsiteX0" fmla="*/ 0 w 1903017"/>
              <a:gd name="connsiteY0" fmla="*/ 2527740 h 2527740"/>
              <a:gd name="connsiteX1" fmla="*/ 1903017 w 1903017"/>
              <a:gd name="connsiteY1" fmla="*/ 2515810 h 2527740"/>
              <a:gd name="connsiteX2" fmla="*/ 1479 w 1903017"/>
              <a:gd name="connsiteY2" fmla="*/ 0 h 2527740"/>
              <a:gd name="connsiteX3" fmla="*/ 0 w 1903017"/>
              <a:gd name="connsiteY3" fmla="*/ 2527740 h 2527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3017" h="2527740">
                <a:moveTo>
                  <a:pt x="0" y="2527740"/>
                </a:moveTo>
                <a:lnTo>
                  <a:pt x="1903017" y="2515810"/>
                </a:lnTo>
                <a:lnTo>
                  <a:pt x="1479" y="0"/>
                </a:lnTo>
                <a:cubicBezTo>
                  <a:pt x="-1940" y="831098"/>
                  <a:pt x="3419" y="1696642"/>
                  <a:pt x="0" y="2527740"/>
                </a:cubicBezTo>
                <a:close/>
              </a:path>
            </a:pathLst>
          </a:custGeom>
          <a:solidFill>
            <a:srgbClr val="CC3232">
              <a:alpha val="36863"/>
            </a:srgbClr>
          </a:solidFill>
          <a:ln>
            <a:solidFill>
              <a:srgbClr val="CC323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844A795-3066-0AFA-0338-515F6C6ECDEE}"/>
              </a:ext>
            </a:extLst>
          </p:cNvPr>
          <p:cNvGrpSpPr/>
          <p:nvPr/>
        </p:nvGrpSpPr>
        <p:grpSpPr>
          <a:xfrm>
            <a:off x="8253694" y="1789008"/>
            <a:ext cx="3714035" cy="1911600"/>
            <a:chOff x="8939986" y="1360147"/>
            <a:chExt cx="3129853" cy="1475113"/>
          </a:xfrm>
        </p:grpSpPr>
        <p:pic>
          <p:nvPicPr>
            <p:cNvPr id="14" name="Picture 13" descr="A close up of a sign&#10;&#10;Description automatically generated with low confidence">
              <a:extLst>
                <a:ext uri="{FF2B5EF4-FFF2-40B4-BE49-F238E27FC236}">
                  <a16:creationId xmlns:a16="http://schemas.microsoft.com/office/drawing/2014/main" id="{9E768769-9D29-7997-65E5-98040EA9A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39986" y="2059351"/>
              <a:ext cx="3129852" cy="77590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pic>
          <p:nvPicPr>
            <p:cNvPr id="16" name="Picture 15" descr="A close up of a car license plate&#10;&#10;Description automatically generated with low confidence">
              <a:extLst>
                <a:ext uri="{FF2B5EF4-FFF2-40B4-BE49-F238E27FC236}">
                  <a16:creationId xmlns:a16="http://schemas.microsoft.com/office/drawing/2014/main" id="{0D5C7306-3EA0-92AE-B27F-EF512075A2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17022" b="-1"/>
            <a:stretch/>
          </p:blipFill>
          <p:spPr>
            <a:xfrm>
              <a:off x="8939987" y="1360147"/>
              <a:ext cx="3129852" cy="699204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96F7ECE-342D-2B6E-760F-7B0AC8064510}"/>
              </a:ext>
            </a:extLst>
          </p:cNvPr>
          <p:cNvGrpSpPr/>
          <p:nvPr/>
        </p:nvGrpSpPr>
        <p:grpSpPr>
          <a:xfrm>
            <a:off x="1464890" y="4634950"/>
            <a:ext cx="3789387" cy="2074317"/>
            <a:chOff x="538055" y="4627796"/>
            <a:chExt cx="3789387" cy="2074317"/>
          </a:xfrm>
        </p:grpSpPr>
        <p:pic>
          <p:nvPicPr>
            <p:cNvPr id="17" name="Picture 16" descr="A picture containing outdoor, cement&#10;&#10;Description automatically generated">
              <a:extLst>
                <a:ext uri="{FF2B5EF4-FFF2-40B4-BE49-F238E27FC236}">
                  <a16:creationId xmlns:a16="http://schemas.microsoft.com/office/drawing/2014/main" id="{3F896646-40DE-7631-50F0-2A599A1D65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77" b="34045"/>
            <a:stretch/>
          </p:blipFill>
          <p:spPr>
            <a:xfrm>
              <a:off x="538055" y="4627796"/>
              <a:ext cx="3787284" cy="1090201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pic>
          <p:nvPicPr>
            <p:cNvPr id="18" name="Picture 17" descr="A close up of a sign&#10;&#10;Description automatically generated with low confidence">
              <a:extLst>
                <a:ext uri="{FF2B5EF4-FFF2-40B4-BE49-F238E27FC236}">
                  <a16:creationId xmlns:a16="http://schemas.microsoft.com/office/drawing/2014/main" id="{BE71AC7B-05C8-0E7F-9A79-BDD1AD0EA8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36" t="16738" r="418" b="28351"/>
            <a:stretch/>
          </p:blipFill>
          <p:spPr>
            <a:xfrm>
              <a:off x="540157" y="5717997"/>
              <a:ext cx="3787285" cy="984116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</p:grpSp>
      <p:sp>
        <p:nvSpPr>
          <p:cNvPr id="19" name="Triangle 32">
            <a:extLst>
              <a:ext uri="{FF2B5EF4-FFF2-40B4-BE49-F238E27FC236}">
                <a16:creationId xmlns:a16="http://schemas.microsoft.com/office/drawing/2014/main" id="{5F9FBC15-7400-6E5F-E45A-626B5EC1A7EB}"/>
              </a:ext>
            </a:extLst>
          </p:cNvPr>
          <p:cNvSpPr/>
          <p:nvPr/>
        </p:nvSpPr>
        <p:spPr>
          <a:xfrm flipH="1" flipV="1">
            <a:off x="5253167" y="4608180"/>
            <a:ext cx="532905" cy="2139584"/>
          </a:xfrm>
          <a:custGeom>
            <a:avLst/>
            <a:gdLst>
              <a:gd name="connsiteX0" fmla="*/ 0 w 2520410"/>
              <a:gd name="connsiteY0" fmla="*/ 1080120 h 1080120"/>
              <a:gd name="connsiteX1" fmla="*/ 1260205 w 2520410"/>
              <a:gd name="connsiteY1" fmla="*/ 0 h 1080120"/>
              <a:gd name="connsiteX2" fmla="*/ 2520410 w 2520410"/>
              <a:gd name="connsiteY2" fmla="*/ 1080120 h 1080120"/>
              <a:gd name="connsiteX3" fmla="*/ 0 w 2520410"/>
              <a:gd name="connsiteY3" fmla="*/ 1080120 h 1080120"/>
              <a:gd name="connsiteX0" fmla="*/ 0 w 2520410"/>
              <a:gd name="connsiteY0" fmla="*/ 942333 h 942333"/>
              <a:gd name="connsiteX1" fmla="*/ 1786298 w 2520410"/>
              <a:gd name="connsiteY1" fmla="*/ 0 h 942333"/>
              <a:gd name="connsiteX2" fmla="*/ 2520410 w 2520410"/>
              <a:gd name="connsiteY2" fmla="*/ 942333 h 942333"/>
              <a:gd name="connsiteX3" fmla="*/ 0 w 2520410"/>
              <a:gd name="connsiteY3" fmla="*/ 942333 h 942333"/>
              <a:gd name="connsiteX0" fmla="*/ 0 w 2897609"/>
              <a:gd name="connsiteY0" fmla="*/ 864475 h 864475"/>
              <a:gd name="connsiteX1" fmla="*/ 2897609 w 2897609"/>
              <a:gd name="connsiteY1" fmla="*/ 0 h 864475"/>
              <a:gd name="connsiteX2" fmla="*/ 2520410 w 2897609"/>
              <a:gd name="connsiteY2" fmla="*/ 864475 h 864475"/>
              <a:gd name="connsiteX3" fmla="*/ 0 w 2897609"/>
              <a:gd name="connsiteY3" fmla="*/ 864475 h 864475"/>
              <a:gd name="connsiteX0" fmla="*/ 0 w 5338525"/>
              <a:gd name="connsiteY0" fmla="*/ 877451 h 877451"/>
              <a:gd name="connsiteX1" fmla="*/ 5338525 w 5338525"/>
              <a:gd name="connsiteY1" fmla="*/ 0 h 877451"/>
              <a:gd name="connsiteX2" fmla="*/ 4961326 w 5338525"/>
              <a:gd name="connsiteY2" fmla="*/ 864475 h 877451"/>
              <a:gd name="connsiteX3" fmla="*/ 0 w 5338525"/>
              <a:gd name="connsiteY3" fmla="*/ 877451 h 877451"/>
              <a:gd name="connsiteX0" fmla="*/ 0 w 5735275"/>
              <a:gd name="connsiteY0" fmla="*/ 877451 h 916381"/>
              <a:gd name="connsiteX1" fmla="*/ 5338525 w 5735275"/>
              <a:gd name="connsiteY1" fmla="*/ 0 h 916381"/>
              <a:gd name="connsiteX2" fmla="*/ 5735275 w 5735275"/>
              <a:gd name="connsiteY2" fmla="*/ 916381 h 916381"/>
              <a:gd name="connsiteX3" fmla="*/ 0 w 5735275"/>
              <a:gd name="connsiteY3" fmla="*/ 877451 h 916381"/>
              <a:gd name="connsiteX0" fmla="*/ 0 w 4921636"/>
              <a:gd name="connsiteY0" fmla="*/ 890427 h 916381"/>
              <a:gd name="connsiteX1" fmla="*/ 4524886 w 4921636"/>
              <a:gd name="connsiteY1" fmla="*/ 0 h 916381"/>
              <a:gd name="connsiteX2" fmla="*/ 4921636 w 4921636"/>
              <a:gd name="connsiteY2" fmla="*/ 916381 h 916381"/>
              <a:gd name="connsiteX3" fmla="*/ 0 w 4921636"/>
              <a:gd name="connsiteY3" fmla="*/ 890427 h 916381"/>
              <a:gd name="connsiteX0" fmla="*/ 0 w 4941481"/>
              <a:gd name="connsiteY0" fmla="*/ 903405 h 916381"/>
              <a:gd name="connsiteX1" fmla="*/ 4544731 w 4941481"/>
              <a:gd name="connsiteY1" fmla="*/ 0 h 916381"/>
              <a:gd name="connsiteX2" fmla="*/ 4941481 w 4941481"/>
              <a:gd name="connsiteY2" fmla="*/ 916381 h 916381"/>
              <a:gd name="connsiteX3" fmla="*/ 0 w 4941481"/>
              <a:gd name="connsiteY3" fmla="*/ 903405 h 916381"/>
              <a:gd name="connsiteX0" fmla="*/ 0 w 5023481"/>
              <a:gd name="connsiteY0" fmla="*/ 915320 h 916381"/>
              <a:gd name="connsiteX1" fmla="*/ 4626731 w 5023481"/>
              <a:gd name="connsiteY1" fmla="*/ 0 h 916381"/>
              <a:gd name="connsiteX2" fmla="*/ 5023481 w 5023481"/>
              <a:gd name="connsiteY2" fmla="*/ 916381 h 916381"/>
              <a:gd name="connsiteX3" fmla="*/ 0 w 5023481"/>
              <a:gd name="connsiteY3" fmla="*/ 915320 h 916381"/>
              <a:gd name="connsiteX0" fmla="*/ 0 w 4959704"/>
              <a:gd name="connsiteY0" fmla="*/ 909362 h 916381"/>
              <a:gd name="connsiteX1" fmla="*/ 4562954 w 4959704"/>
              <a:gd name="connsiteY1" fmla="*/ 0 h 916381"/>
              <a:gd name="connsiteX2" fmla="*/ 4959704 w 4959704"/>
              <a:gd name="connsiteY2" fmla="*/ 916381 h 916381"/>
              <a:gd name="connsiteX3" fmla="*/ 0 w 4959704"/>
              <a:gd name="connsiteY3" fmla="*/ 909362 h 916381"/>
              <a:gd name="connsiteX0" fmla="*/ 0 w 4562954"/>
              <a:gd name="connsiteY0" fmla="*/ 4022882 h 4022882"/>
              <a:gd name="connsiteX1" fmla="*/ 4562954 w 4562954"/>
              <a:gd name="connsiteY1" fmla="*/ 3113520 h 4022882"/>
              <a:gd name="connsiteX2" fmla="*/ 2479772 w 4562954"/>
              <a:gd name="connsiteY2" fmla="*/ 0 h 4022882"/>
              <a:gd name="connsiteX3" fmla="*/ 0 w 4562954"/>
              <a:gd name="connsiteY3" fmla="*/ 4022882 h 4022882"/>
              <a:gd name="connsiteX0" fmla="*/ 0 w 2107575"/>
              <a:gd name="connsiteY0" fmla="*/ 2449454 h 3113520"/>
              <a:gd name="connsiteX1" fmla="*/ 2107575 w 2107575"/>
              <a:gd name="connsiteY1" fmla="*/ 3113520 h 3113520"/>
              <a:gd name="connsiteX2" fmla="*/ 24393 w 2107575"/>
              <a:gd name="connsiteY2" fmla="*/ 0 h 3113520"/>
              <a:gd name="connsiteX3" fmla="*/ 0 w 2107575"/>
              <a:gd name="connsiteY3" fmla="*/ 2449454 h 3113520"/>
              <a:gd name="connsiteX0" fmla="*/ 0 w 1955555"/>
              <a:gd name="connsiteY0" fmla="*/ 2449454 h 3101825"/>
              <a:gd name="connsiteX1" fmla="*/ 1955555 w 1955555"/>
              <a:gd name="connsiteY1" fmla="*/ 3101825 h 3101825"/>
              <a:gd name="connsiteX2" fmla="*/ 24393 w 1955555"/>
              <a:gd name="connsiteY2" fmla="*/ 0 h 3101825"/>
              <a:gd name="connsiteX3" fmla="*/ 0 w 1955555"/>
              <a:gd name="connsiteY3" fmla="*/ 2449454 h 3101825"/>
              <a:gd name="connsiteX0" fmla="*/ 0 w 5684551"/>
              <a:gd name="connsiteY0" fmla="*/ 2449454 h 2449454"/>
              <a:gd name="connsiteX1" fmla="*/ 5684551 w 5684551"/>
              <a:gd name="connsiteY1" fmla="*/ 1689695 h 2449454"/>
              <a:gd name="connsiteX2" fmla="*/ 24393 w 5684551"/>
              <a:gd name="connsiteY2" fmla="*/ 0 h 2449454"/>
              <a:gd name="connsiteX3" fmla="*/ 0 w 5684551"/>
              <a:gd name="connsiteY3" fmla="*/ 2449454 h 2449454"/>
              <a:gd name="connsiteX0" fmla="*/ 270706 w 5955257"/>
              <a:gd name="connsiteY0" fmla="*/ 791736 h 791736"/>
              <a:gd name="connsiteX1" fmla="*/ 5955257 w 5955257"/>
              <a:gd name="connsiteY1" fmla="*/ 31977 h 791736"/>
              <a:gd name="connsiteX2" fmla="*/ 0 w 5955257"/>
              <a:gd name="connsiteY2" fmla="*/ 0 h 791736"/>
              <a:gd name="connsiteX3" fmla="*/ 270706 w 5955257"/>
              <a:gd name="connsiteY3" fmla="*/ 791736 h 791736"/>
              <a:gd name="connsiteX0" fmla="*/ 270706 w 6008912"/>
              <a:gd name="connsiteY0" fmla="*/ 803614 h 803614"/>
              <a:gd name="connsiteX1" fmla="*/ 6008912 w 6008912"/>
              <a:gd name="connsiteY1" fmla="*/ 0 h 803614"/>
              <a:gd name="connsiteX2" fmla="*/ 0 w 6008912"/>
              <a:gd name="connsiteY2" fmla="*/ 11878 h 803614"/>
              <a:gd name="connsiteX3" fmla="*/ 270706 w 6008912"/>
              <a:gd name="connsiteY3" fmla="*/ 803614 h 803614"/>
              <a:gd name="connsiteX0" fmla="*/ 0 w 8045354"/>
              <a:gd name="connsiteY0" fmla="*/ 593110 h 593110"/>
              <a:gd name="connsiteX1" fmla="*/ 8045354 w 8045354"/>
              <a:gd name="connsiteY1" fmla="*/ 0 h 593110"/>
              <a:gd name="connsiteX2" fmla="*/ 2036442 w 8045354"/>
              <a:gd name="connsiteY2" fmla="*/ 11878 h 593110"/>
              <a:gd name="connsiteX3" fmla="*/ 0 w 8045354"/>
              <a:gd name="connsiteY3" fmla="*/ 593110 h 593110"/>
              <a:gd name="connsiteX0" fmla="*/ 0 w 8045354"/>
              <a:gd name="connsiteY0" fmla="*/ 78544 h 78544"/>
              <a:gd name="connsiteX1" fmla="*/ 8045354 w 8045354"/>
              <a:gd name="connsiteY1" fmla="*/ 0 h 78544"/>
              <a:gd name="connsiteX2" fmla="*/ 2036442 w 8045354"/>
              <a:gd name="connsiteY2" fmla="*/ 11878 h 78544"/>
              <a:gd name="connsiteX3" fmla="*/ 0 w 8045354"/>
              <a:gd name="connsiteY3" fmla="*/ 78544 h 78544"/>
              <a:gd name="connsiteX0" fmla="*/ 0 w 8045354"/>
              <a:gd name="connsiteY0" fmla="*/ 2113224 h 2113224"/>
              <a:gd name="connsiteX1" fmla="*/ 8045354 w 8045354"/>
              <a:gd name="connsiteY1" fmla="*/ 2034680 h 2113224"/>
              <a:gd name="connsiteX2" fmla="*/ 2590874 w 8045354"/>
              <a:gd name="connsiteY2" fmla="*/ 0 h 2113224"/>
              <a:gd name="connsiteX3" fmla="*/ 0 w 8045354"/>
              <a:gd name="connsiteY3" fmla="*/ 2113224 h 2113224"/>
              <a:gd name="connsiteX0" fmla="*/ 0 w 2662009"/>
              <a:gd name="connsiteY0" fmla="*/ 2113224 h 2113224"/>
              <a:gd name="connsiteX1" fmla="*/ 2662009 w 2662009"/>
              <a:gd name="connsiteY1" fmla="*/ 2093153 h 2113224"/>
              <a:gd name="connsiteX2" fmla="*/ 2590874 w 2662009"/>
              <a:gd name="connsiteY2" fmla="*/ 0 h 2113224"/>
              <a:gd name="connsiteX3" fmla="*/ 0 w 2662009"/>
              <a:gd name="connsiteY3" fmla="*/ 2113224 h 2113224"/>
              <a:gd name="connsiteX0" fmla="*/ 0 w 2662009"/>
              <a:gd name="connsiteY0" fmla="*/ 2136613 h 2136613"/>
              <a:gd name="connsiteX1" fmla="*/ 2662009 w 2662009"/>
              <a:gd name="connsiteY1" fmla="*/ 2116542 h 2136613"/>
              <a:gd name="connsiteX2" fmla="*/ 2626644 w 2662009"/>
              <a:gd name="connsiteY2" fmla="*/ 0 h 2136613"/>
              <a:gd name="connsiteX3" fmla="*/ 0 w 2662009"/>
              <a:gd name="connsiteY3" fmla="*/ 2136613 h 2136613"/>
              <a:gd name="connsiteX0" fmla="*/ 0 w 2626644"/>
              <a:gd name="connsiteY0" fmla="*/ 2136613 h 2171991"/>
              <a:gd name="connsiteX1" fmla="*/ 2577208 w 2626644"/>
              <a:gd name="connsiteY1" fmla="*/ 2171991 h 2171991"/>
              <a:gd name="connsiteX2" fmla="*/ 2626644 w 2626644"/>
              <a:gd name="connsiteY2" fmla="*/ 0 h 2171991"/>
              <a:gd name="connsiteX3" fmla="*/ 0 w 2626644"/>
              <a:gd name="connsiteY3" fmla="*/ 2136613 h 2171991"/>
              <a:gd name="connsiteX0" fmla="*/ 0 w 2577208"/>
              <a:gd name="connsiteY0" fmla="*/ 2168959 h 2204337"/>
              <a:gd name="connsiteX1" fmla="*/ 2577208 w 2577208"/>
              <a:gd name="connsiteY1" fmla="*/ 2204337 h 2204337"/>
              <a:gd name="connsiteX2" fmla="*/ 2577176 w 2577208"/>
              <a:gd name="connsiteY2" fmla="*/ 0 h 2204337"/>
              <a:gd name="connsiteX3" fmla="*/ 0 w 2577208"/>
              <a:gd name="connsiteY3" fmla="*/ 2168959 h 2204337"/>
              <a:gd name="connsiteX0" fmla="*/ 0 w 2577176"/>
              <a:gd name="connsiteY0" fmla="*/ 2168959 h 2204337"/>
              <a:gd name="connsiteX1" fmla="*/ 1629998 w 2577176"/>
              <a:gd name="connsiteY1" fmla="*/ 2204337 h 2204337"/>
              <a:gd name="connsiteX2" fmla="*/ 2577176 w 2577176"/>
              <a:gd name="connsiteY2" fmla="*/ 0 h 2204337"/>
              <a:gd name="connsiteX3" fmla="*/ 0 w 2577176"/>
              <a:gd name="connsiteY3" fmla="*/ 2168959 h 2204337"/>
              <a:gd name="connsiteX0" fmla="*/ 0 w 1629998"/>
              <a:gd name="connsiteY0" fmla="*/ 2181103 h 2216481"/>
              <a:gd name="connsiteX1" fmla="*/ 1629998 w 1629998"/>
              <a:gd name="connsiteY1" fmla="*/ 2216481 h 2216481"/>
              <a:gd name="connsiteX2" fmla="*/ 1592821 w 1629998"/>
              <a:gd name="connsiteY2" fmla="*/ 0 h 2216481"/>
              <a:gd name="connsiteX3" fmla="*/ 0 w 1629998"/>
              <a:gd name="connsiteY3" fmla="*/ 2181103 h 2216481"/>
              <a:gd name="connsiteX0" fmla="*/ 0 w 844276"/>
              <a:gd name="connsiteY0" fmla="*/ 2165049 h 2216481"/>
              <a:gd name="connsiteX1" fmla="*/ 844276 w 844276"/>
              <a:gd name="connsiteY1" fmla="*/ 2216481 h 2216481"/>
              <a:gd name="connsiteX2" fmla="*/ 807099 w 844276"/>
              <a:gd name="connsiteY2" fmla="*/ 0 h 2216481"/>
              <a:gd name="connsiteX3" fmla="*/ 0 w 844276"/>
              <a:gd name="connsiteY3" fmla="*/ 2165049 h 2216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4276" h="2216481">
                <a:moveTo>
                  <a:pt x="0" y="2165049"/>
                </a:moveTo>
                <a:cubicBezTo>
                  <a:pt x="543333" y="2176842"/>
                  <a:pt x="300943" y="2204688"/>
                  <a:pt x="844276" y="2216481"/>
                </a:cubicBezTo>
                <a:cubicBezTo>
                  <a:pt x="844265" y="1481702"/>
                  <a:pt x="807110" y="734779"/>
                  <a:pt x="807099" y="0"/>
                </a:cubicBezTo>
                <a:lnTo>
                  <a:pt x="0" y="2165049"/>
                </a:lnTo>
                <a:close/>
              </a:path>
            </a:pathLst>
          </a:custGeom>
          <a:solidFill>
            <a:srgbClr val="CC3232">
              <a:alpha val="36863"/>
            </a:srgbClr>
          </a:solidFill>
          <a:ln>
            <a:solidFill>
              <a:srgbClr val="CC323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riangle 32">
            <a:extLst>
              <a:ext uri="{FF2B5EF4-FFF2-40B4-BE49-F238E27FC236}">
                <a16:creationId xmlns:a16="http://schemas.microsoft.com/office/drawing/2014/main" id="{4815E8F8-D747-2D2A-E47B-A76283751AE1}"/>
              </a:ext>
            </a:extLst>
          </p:cNvPr>
          <p:cNvSpPr/>
          <p:nvPr/>
        </p:nvSpPr>
        <p:spPr>
          <a:xfrm flipH="1" flipV="1">
            <a:off x="8000877" y="3708006"/>
            <a:ext cx="4004584" cy="298363"/>
          </a:xfrm>
          <a:custGeom>
            <a:avLst/>
            <a:gdLst>
              <a:gd name="connsiteX0" fmla="*/ 0 w 2520410"/>
              <a:gd name="connsiteY0" fmla="*/ 1080120 h 1080120"/>
              <a:gd name="connsiteX1" fmla="*/ 1260205 w 2520410"/>
              <a:gd name="connsiteY1" fmla="*/ 0 h 1080120"/>
              <a:gd name="connsiteX2" fmla="*/ 2520410 w 2520410"/>
              <a:gd name="connsiteY2" fmla="*/ 1080120 h 1080120"/>
              <a:gd name="connsiteX3" fmla="*/ 0 w 2520410"/>
              <a:gd name="connsiteY3" fmla="*/ 1080120 h 1080120"/>
              <a:gd name="connsiteX0" fmla="*/ 0 w 2520410"/>
              <a:gd name="connsiteY0" fmla="*/ 942333 h 942333"/>
              <a:gd name="connsiteX1" fmla="*/ 1786298 w 2520410"/>
              <a:gd name="connsiteY1" fmla="*/ 0 h 942333"/>
              <a:gd name="connsiteX2" fmla="*/ 2520410 w 2520410"/>
              <a:gd name="connsiteY2" fmla="*/ 942333 h 942333"/>
              <a:gd name="connsiteX3" fmla="*/ 0 w 2520410"/>
              <a:gd name="connsiteY3" fmla="*/ 942333 h 942333"/>
              <a:gd name="connsiteX0" fmla="*/ 0 w 2897609"/>
              <a:gd name="connsiteY0" fmla="*/ 864475 h 864475"/>
              <a:gd name="connsiteX1" fmla="*/ 2897609 w 2897609"/>
              <a:gd name="connsiteY1" fmla="*/ 0 h 864475"/>
              <a:gd name="connsiteX2" fmla="*/ 2520410 w 2897609"/>
              <a:gd name="connsiteY2" fmla="*/ 864475 h 864475"/>
              <a:gd name="connsiteX3" fmla="*/ 0 w 2897609"/>
              <a:gd name="connsiteY3" fmla="*/ 864475 h 864475"/>
              <a:gd name="connsiteX0" fmla="*/ 0 w 5338525"/>
              <a:gd name="connsiteY0" fmla="*/ 877451 h 877451"/>
              <a:gd name="connsiteX1" fmla="*/ 5338525 w 5338525"/>
              <a:gd name="connsiteY1" fmla="*/ 0 h 877451"/>
              <a:gd name="connsiteX2" fmla="*/ 4961326 w 5338525"/>
              <a:gd name="connsiteY2" fmla="*/ 864475 h 877451"/>
              <a:gd name="connsiteX3" fmla="*/ 0 w 5338525"/>
              <a:gd name="connsiteY3" fmla="*/ 877451 h 877451"/>
              <a:gd name="connsiteX0" fmla="*/ 0 w 5735275"/>
              <a:gd name="connsiteY0" fmla="*/ 877451 h 916381"/>
              <a:gd name="connsiteX1" fmla="*/ 5338525 w 5735275"/>
              <a:gd name="connsiteY1" fmla="*/ 0 h 916381"/>
              <a:gd name="connsiteX2" fmla="*/ 5735275 w 5735275"/>
              <a:gd name="connsiteY2" fmla="*/ 916381 h 916381"/>
              <a:gd name="connsiteX3" fmla="*/ 0 w 5735275"/>
              <a:gd name="connsiteY3" fmla="*/ 877451 h 916381"/>
              <a:gd name="connsiteX0" fmla="*/ 0 w 4921636"/>
              <a:gd name="connsiteY0" fmla="*/ 890427 h 916381"/>
              <a:gd name="connsiteX1" fmla="*/ 4524886 w 4921636"/>
              <a:gd name="connsiteY1" fmla="*/ 0 h 916381"/>
              <a:gd name="connsiteX2" fmla="*/ 4921636 w 4921636"/>
              <a:gd name="connsiteY2" fmla="*/ 916381 h 916381"/>
              <a:gd name="connsiteX3" fmla="*/ 0 w 4921636"/>
              <a:gd name="connsiteY3" fmla="*/ 890427 h 916381"/>
              <a:gd name="connsiteX0" fmla="*/ 0 w 4941481"/>
              <a:gd name="connsiteY0" fmla="*/ 903405 h 916381"/>
              <a:gd name="connsiteX1" fmla="*/ 4544731 w 4941481"/>
              <a:gd name="connsiteY1" fmla="*/ 0 h 916381"/>
              <a:gd name="connsiteX2" fmla="*/ 4941481 w 4941481"/>
              <a:gd name="connsiteY2" fmla="*/ 916381 h 916381"/>
              <a:gd name="connsiteX3" fmla="*/ 0 w 4941481"/>
              <a:gd name="connsiteY3" fmla="*/ 903405 h 916381"/>
              <a:gd name="connsiteX0" fmla="*/ 0 w 5023481"/>
              <a:gd name="connsiteY0" fmla="*/ 915320 h 916381"/>
              <a:gd name="connsiteX1" fmla="*/ 4626731 w 5023481"/>
              <a:gd name="connsiteY1" fmla="*/ 0 h 916381"/>
              <a:gd name="connsiteX2" fmla="*/ 5023481 w 5023481"/>
              <a:gd name="connsiteY2" fmla="*/ 916381 h 916381"/>
              <a:gd name="connsiteX3" fmla="*/ 0 w 5023481"/>
              <a:gd name="connsiteY3" fmla="*/ 915320 h 916381"/>
              <a:gd name="connsiteX0" fmla="*/ 0 w 4959704"/>
              <a:gd name="connsiteY0" fmla="*/ 909362 h 916381"/>
              <a:gd name="connsiteX1" fmla="*/ 4562954 w 4959704"/>
              <a:gd name="connsiteY1" fmla="*/ 0 h 916381"/>
              <a:gd name="connsiteX2" fmla="*/ 4959704 w 4959704"/>
              <a:gd name="connsiteY2" fmla="*/ 916381 h 916381"/>
              <a:gd name="connsiteX3" fmla="*/ 0 w 4959704"/>
              <a:gd name="connsiteY3" fmla="*/ 909362 h 916381"/>
              <a:gd name="connsiteX0" fmla="*/ 0 w 4562954"/>
              <a:gd name="connsiteY0" fmla="*/ 4022882 h 4022882"/>
              <a:gd name="connsiteX1" fmla="*/ 4562954 w 4562954"/>
              <a:gd name="connsiteY1" fmla="*/ 3113520 h 4022882"/>
              <a:gd name="connsiteX2" fmla="*/ 2479772 w 4562954"/>
              <a:gd name="connsiteY2" fmla="*/ 0 h 4022882"/>
              <a:gd name="connsiteX3" fmla="*/ 0 w 4562954"/>
              <a:gd name="connsiteY3" fmla="*/ 4022882 h 4022882"/>
              <a:gd name="connsiteX0" fmla="*/ 0 w 2107575"/>
              <a:gd name="connsiteY0" fmla="*/ 2449454 h 3113520"/>
              <a:gd name="connsiteX1" fmla="*/ 2107575 w 2107575"/>
              <a:gd name="connsiteY1" fmla="*/ 3113520 h 3113520"/>
              <a:gd name="connsiteX2" fmla="*/ 24393 w 2107575"/>
              <a:gd name="connsiteY2" fmla="*/ 0 h 3113520"/>
              <a:gd name="connsiteX3" fmla="*/ 0 w 2107575"/>
              <a:gd name="connsiteY3" fmla="*/ 2449454 h 3113520"/>
              <a:gd name="connsiteX0" fmla="*/ 0 w 1955555"/>
              <a:gd name="connsiteY0" fmla="*/ 2449454 h 3101825"/>
              <a:gd name="connsiteX1" fmla="*/ 1955555 w 1955555"/>
              <a:gd name="connsiteY1" fmla="*/ 3101825 h 3101825"/>
              <a:gd name="connsiteX2" fmla="*/ 24393 w 1955555"/>
              <a:gd name="connsiteY2" fmla="*/ 0 h 3101825"/>
              <a:gd name="connsiteX3" fmla="*/ 0 w 1955555"/>
              <a:gd name="connsiteY3" fmla="*/ 2449454 h 3101825"/>
              <a:gd name="connsiteX0" fmla="*/ 0 w 1161761"/>
              <a:gd name="connsiteY0" fmla="*/ 2449454 h 2449454"/>
              <a:gd name="connsiteX1" fmla="*/ 1161761 w 1161761"/>
              <a:gd name="connsiteY1" fmla="*/ 2076700 h 2449454"/>
              <a:gd name="connsiteX2" fmla="*/ 24393 w 1161761"/>
              <a:gd name="connsiteY2" fmla="*/ 0 h 2449454"/>
              <a:gd name="connsiteX3" fmla="*/ 0 w 1161761"/>
              <a:gd name="connsiteY3" fmla="*/ 2449454 h 2449454"/>
              <a:gd name="connsiteX0" fmla="*/ 0 w 913701"/>
              <a:gd name="connsiteY0" fmla="*/ 2449454 h 2829323"/>
              <a:gd name="connsiteX1" fmla="*/ 913701 w 913701"/>
              <a:gd name="connsiteY1" fmla="*/ 2829323 h 2829323"/>
              <a:gd name="connsiteX2" fmla="*/ 24393 w 913701"/>
              <a:gd name="connsiteY2" fmla="*/ 0 h 2829323"/>
              <a:gd name="connsiteX3" fmla="*/ 0 w 913701"/>
              <a:gd name="connsiteY3" fmla="*/ 2449454 h 2829323"/>
              <a:gd name="connsiteX0" fmla="*/ 647178 w 889308"/>
              <a:gd name="connsiteY0" fmla="*/ 3026597 h 3026597"/>
              <a:gd name="connsiteX1" fmla="*/ 889308 w 889308"/>
              <a:gd name="connsiteY1" fmla="*/ 2829323 h 3026597"/>
              <a:gd name="connsiteX2" fmla="*/ 0 w 889308"/>
              <a:gd name="connsiteY2" fmla="*/ 0 h 3026597"/>
              <a:gd name="connsiteX3" fmla="*/ 647178 w 889308"/>
              <a:gd name="connsiteY3" fmla="*/ 3026597 h 3026597"/>
              <a:gd name="connsiteX0" fmla="*/ 4906857 w 5148987"/>
              <a:gd name="connsiteY0" fmla="*/ 197274 h 197274"/>
              <a:gd name="connsiteX1" fmla="*/ 5148987 w 5148987"/>
              <a:gd name="connsiteY1" fmla="*/ 0 h 197274"/>
              <a:gd name="connsiteX2" fmla="*/ 0 w 5148987"/>
              <a:gd name="connsiteY2" fmla="*/ 194404 h 197274"/>
              <a:gd name="connsiteX3" fmla="*/ 4906857 w 5148987"/>
              <a:gd name="connsiteY3" fmla="*/ 197274 h 197274"/>
              <a:gd name="connsiteX0" fmla="*/ 4906857 w 6490352"/>
              <a:gd name="connsiteY0" fmla="*/ 875565 h 875565"/>
              <a:gd name="connsiteX1" fmla="*/ 6490352 w 6490352"/>
              <a:gd name="connsiteY1" fmla="*/ 0 h 875565"/>
              <a:gd name="connsiteX2" fmla="*/ 0 w 6490352"/>
              <a:gd name="connsiteY2" fmla="*/ 872695 h 875565"/>
              <a:gd name="connsiteX3" fmla="*/ 4906857 w 6490352"/>
              <a:gd name="connsiteY3" fmla="*/ 875565 h 875565"/>
              <a:gd name="connsiteX0" fmla="*/ 4906857 w 6400928"/>
              <a:gd name="connsiteY0" fmla="*/ 1156237 h 1156237"/>
              <a:gd name="connsiteX1" fmla="*/ 6400928 w 6400928"/>
              <a:gd name="connsiteY1" fmla="*/ 0 h 1156237"/>
              <a:gd name="connsiteX2" fmla="*/ 0 w 6400928"/>
              <a:gd name="connsiteY2" fmla="*/ 1153367 h 1156237"/>
              <a:gd name="connsiteX3" fmla="*/ 4906857 w 6400928"/>
              <a:gd name="connsiteY3" fmla="*/ 1156237 h 1156237"/>
              <a:gd name="connsiteX0" fmla="*/ 6004337 w 6400928"/>
              <a:gd name="connsiteY0" fmla="*/ 582135 h 1153367"/>
              <a:gd name="connsiteX1" fmla="*/ 6400928 w 6400928"/>
              <a:gd name="connsiteY1" fmla="*/ 0 h 1153367"/>
              <a:gd name="connsiteX2" fmla="*/ 0 w 6400928"/>
              <a:gd name="connsiteY2" fmla="*/ 1153367 h 1153367"/>
              <a:gd name="connsiteX3" fmla="*/ 6004337 w 6400928"/>
              <a:gd name="connsiteY3" fmla="*/ 582135 h 1153367"/>
              <a:gd name="connsiteX0" fmla="*/ 5894588 w 6291179"/>
              <a:gd name="connsiteY0" fmla="*/ 582135 h 582135"/>
              <a:gd name="connsiteX1" fmla="*/ 6291179 w 6291179"/>
              <a:gd name="connsiteY1" fmla="*/ 0 h 582135"/>
              <a:gd name="connsiteX2" fmla="*/ 0 w 6291179"/>
              <a:gd name="connsiteY2" fmla="*/ 579265 h 582135"/>
              <a:gd name="connsiteX3" fmla="*/ 5894588 w 6291179"/>
              <a:gd name="connsiteY3" fmla="*/ 582135 h 582135"/>
              <a:gd name="connsiteX0" fmla="*/ 5942878 w 6291179"/>
              <a:gd name="connsiteY0" fmla="*/ 561085 h 579265"/>
              <a:gd name="connsiteX1" fmla="*/ 6291179 w 6291179"/>
              <a:gd name="connsiteY1" fmla="*/ 0 h 579265"/>
              <a:gd name="connsiteX2" fmla="*/ 0 w 6291179"/>
              <a:gd name="connsiteY2" fmla="*/ 579265 h 579265"/>
              <a:gd name="connsiteX3" fmla="*/ 5942878 w 6291179"/>
              <a:gd name="connsiteY3" fmla="*/ 561085 h 579265"/>
              <a:gd name="connsiteX0" fmla="*/ 5958974 w 6307275"/>
              <a:gd name="connsiteY0" fmla="*/ 561085 h 561085"/>
              <a:gd name="connsiteX1" fmla="*/ 6307275 w 6307275"/>
              <a:gd name="connsiteY1" fmla="*/ 0 h 561085"/>
              <a:gd name="connsiteX2" fmla="*/ 0 w 6307275"/>
              <a:gd name="connsiteY2" fmla="*/ 558215 h 561085"/>
              <a:gd name="connsiteX3" fmla="*/ 5958974 w 6307275"/>
              <a:gd name="connsiteY3" fmla="*/ 561085 h 561085"/>
              <a:gd name="connsiteX0" fmla="*/ 5940401 w 6307275"/>
              <a:gd name="connsiteY0" fmla="*/ 1059007 h 1059007"/>
              <a:gd name="connsiteX1" fmla="*/ 6307275 w 6307275"/>
              <a:gd name="connsiteY1" fmla="*/ 0 h 1059007"/>
              <a:gd name="connsiteX2" fmla="*/ 0 w 6307275"/>
              <a:gd name="connsiteY2" fmla="*/ 558215 h 1059007"/>
              <a:gd name="connsiteX3" fmla="*/ 5940401 w 6307275"/>
              <a:gd name="connsiteY3" fmla="*/ 1059007 h 1059007"/>
              <a:gd name="connsiteX0" fmla="*/ 5977548 w 6344422"/>
              <a:gd name="connsiteY0" fmla="*/ 1059007 h 1059007"/>
              <a:gd name="connsiteX1" fmla="*/ 6344422 w 6344422"/>
              <a:gd name="connsiteY1" fmla="*/ 0 h 1059007"/>
              <a:gd name="connsiteX2" fmla="*/ 0 w 6344422"/>
              <a:gd name="connsiteY2" fmla="*/ 1043993 h 1059007"/>
              <a:gd name="connsiteX3" fmla="*/ 5977548 w 6344422"/>
              <a:gd name="connsiteY3" fmla="*/ 1059007 h 1059007"/>
              <a:gd name="connsiteX0" fmla="*/ 5977548 w 6344422"/>
              <a:gd name="connsiteY0" fmla="*/ 309087 h 309087"/>
              <a:gd name="connsiteX1" fmla="*/ 6344422 w 6344422"/>
              <a:gd name="connsiteY1" fmla="*/ 0 h 309087"/>
              <a:gd name="connsiteX2" fmla="*/ 0 w 6344422"/>
              <a:gd name="connsiteY2" fmla="*/ 294073 h 309087"/>
              <a:gd name="connsiteX3" fmla="*/ 5977548 w 6344422"/>
              <a:gd name="connsiteY3" fmla="*/ 309087 h 30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44422" h="309087">
                <a:moveTo>
                  <a:pt x="5977548" y="309087"/>
                </a:moveTo>
                <a:lnTo>
                  <a:pt x="6344422" y="0"/>
                </a:lnTo>
                <a:lnTo>
                  <a:pt x="0" y="294073"/>
                </a:lnTo>
                <a:lnTo>
                  <a:pt x="5977548" y="309087"/>
                </a:lnTo>
                <a:close/>
              </a:path>
            </a:pathLst>
          </a:custGeom>
          <a:solidFill>
            <a:srgbClr val="CC3232">
              <a:alpha val="36863"/>
            </a:srgbClr>
          </a:solidFill>
          <a:ln>
            <a:solidFill>
              <a:srgbClr val="CC323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F17EC4-BA49-E135-DEDB-919663C3ADD8}"/>
              </a:ext>
            </a:extLst>
          </p:cNvPr>
          <p:cNvSpPr txBox="1"/>
          <p:nvPr/>
        </p:nvSpPr>
        <p:spPr>
          <a:xfrm>
            <a:off x="7065437" y="83158"/>
            <a:ext cx="4827522" cy="1569660"/>
          </a:xfrm>
          <a:prstGeom prst="rect">
            <a:avLst/>
          </a:prstGeom>
          <a:noFill/>
          <a:ln w="25400">
            <a:solidFill>
              <a:srgbClr val="CC323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FIREARM OBLITERATION: </a:t>
            </a:r>
          </a:p>
          <a:p>
            <a:pPr algn="ctr"/>
            <a:r>
              <a:rPr lang="en-GB" sz="3200" dirty="0"/>
              <a:t>TRENDS AROUND </a:t>
            </a:r>
          </a:p>
          <a:p>
            <a:pPr algn="ctr"/>
            <a:r>
              <a:rPr lang="en-GB" sz="3200" dirty="0"/>
              <a:t>THE WORLD </a:t>
            </a:r>
          </a:p>
        </p:txBody>
      </p:sp>
    </p:spTree>
    <p:extLst>
      <p:ext uri="{BB962C8B-B14F-4D97-AF65-F5344CB8AC3E}">
        <p14:creationId xmlns:p14="http://schemas.microsoft.com/office/powerpoint/2010/main" val="4035947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40" ma:contentTypeDescription="Create a new document." ma:contentTypeScope="" ma:versionID="edd31c693fe2c7b4da0e47ee2daa985d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a3b4ea3285c5e21e1037aa5aee8eff6b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8" nillable="true" ma:displayName="Taxonomy Catch All Column" ma:hidden="true" ma:list="{4e490a84-a50f-48a3-bfd6-26970d6e8beb}" ma:internalName="TaxCatchAll" ma:showField="CatchAllData" ma:web="8befa8e6-0c44-4bfe-9779-8d7a84fb31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4ed3f799-2585-429a-ae92-38aec2d16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127E0E-DB7E-4E08-B23F-951CF53F542A}"/>
</file>

<file path=customXml/itemProps2.xml><?xml version="1.0" encoding="utf-8"?>
<ds:datastoreItem xmlns:ds="http://schemas.openxmlformats.org/officeDocument/2006/customXml" ds:itemID="{97797CE1-8F98-4694-8F51-94A7D0E1559B}"/>
</file>

<file path=customXml/itemProps3.xml><?xml version="1.0" encoding="utf-8"?>
<ds:datastoreItem xmlns:ds="http://schemas.openxmlformats.org/officeDocument/2006/customXml" ds:itemID="{81326B89-AC3C-426F-B59F-570CE4642E3F}"/>
</file>

<file path=docProps/app.xml><?xml version="1.0" encoding="utf-8"?>
<Properties xmlns="http://schemas.openxmlformats.org/officeDocument/2006/extended-properties" xmlns:vt="http://schemas.openxmlformats.org/officeDocument/2006/docPropsVTypes">
  <TotalTime>4755</TotalTime>
  <Words>8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Bailey Henwood</dc:creator>
  <cp:lastModifiedBy>Bailey Henwood</cp:lastModifiedBy>
  <cp:revision>12</cp:revision>
  <dcterms:created xsi:type="dcterms:W3CDTF">2022-08-11T18:06:33Z</dcterms:created>
  <dcterms:modified xsi:type="dcterms:W3CDTF">2022-09-29T14:49:32Z</dcterms:modified>
</cp:coreProperties>
</file>