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4"/>
    <p:sldMasterId id="2147483745" r:id="rId5"/>
  </p:sldMasterIdLst>
  <p:notesMasterIdLst>
    <p:notesMasterId r:id="rId8"/>
  </p:notesMasterIdLst>
  <p:handoutMasterIdLst>
    <p:handoutMasterId r:id="rId9"/>
  </p:handoutMasterIdLst>
  <p:sldIdLst>
    <p:sldId id="258" r:id="rId6"/>
    <p:sldId id="25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5647" userDrawn="1">
          <p15:clr>
            <a:srgbClr val="A4A3A4"/>
          </p15:clr>
        </p15:guide>
        <p15:guide id="3" orient="horz" pos="391" userDrawn="1">
          <p15:clr>
            <a:srgbClr val="A4A3A4"/>
          </p15:clr>
        </p15:guide>
        <p15:guide id="4" orient="horz" pos="73" userDrawn="1">
          <p15:clr>
            <a:srgbClr val="A4A3A4"/>
          </p15:clr>
        </p15:guide>
        <p15:guide id="5" pos="43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76F"/>
    <a:srgbClr val="0099C4"/>
    <a:srgbClr val="0C406D"/>
    <a:srgbClr val="2F444E"/>
    <a:srgbClr val="354248"/>
    <a:srgbClr val="091932"/>
    <a:srgbClr val="344248"/>
    <a:srgbClr val="384A50"/>
    <a:srgbClr val="633E88"/>
    <a:srgbClr val="E40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86501" autoAdjust="0"/>
  </p:normalViewPr>
  <p:slideViewPr>
    <p:cSldViewPr>
      <p:cViewPr varScale="1">
        <p:scale>
          <a:sx n="115" d="100"/>
          <a:sy n="115" d="100"/>
        </p:scale>
        <p:origin x="1536" y="192"/>
      </p:cViewPr>
      <p:guideLst>
        <p:guide orient="horz" pos="1117"/>
        <p:guide pos="5647"/>
        <p:guide orient="horz" pos="391"/>
        <p:guide orient="horz" pos="73"/>
        <p:guide pos="43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21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8EA1D-728A-4E5F-9A4B-D1A7FD31BCED}" type="datetimeFigureOut">
              <a:rPr lang="en-GB" smtClean="0">
                <a:latin typeface="Arial" charset="0"/>
                <a:ea typeface="Arial" charset="0"/>
                <a:cs typeface="Arial" charset="0"/>
              </a:rPr>
              <a:t>27/11/2018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A8912-DC56-4920-85F1-EA9817C1761F}" type="slidenum">
              <a:rPr lang="en-GB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2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CE1C2-7DC9-FC47-9848-69281FD2BD18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C8D-FEAC-3A4D-B17B-284E661AD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81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149080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5229200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Bold 18pt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602128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0943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3852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66702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788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7"/>
            <a:ext cx="3401616" cy="47880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2986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305526" y="1412777"/>
            <a:ext cx="8532484" cy="475210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06000" y="403200"/>
            <a:ext cx="8532000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Slide Title, Arial Bold 24pt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580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404664"/>
            <a:ext cx="5022000" cy="5796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404664"/>
            <a:ext cx="3401616" cy="5796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65322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8532000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99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21" hasCustomPrompt="1"/>
          </p:nvPr>
        </p:nvSpPr>
        <p:spPr>
          <a:xfrm>
            <a:off x="4644008" y="404664"/>
            <a:ext cx="4193992" cy="579611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034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05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853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06000" y="1412875"/>
            <a:ext cx="853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2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2348880"/>
            <a:ext cx="5022000" cy="403244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6000" y="1412875"/>
            <a:ext cx="5022000" cy="792163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200" b="1" baseline="0">
                <a:solidFill>
                  <a:srgbClr val="0099C4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GB" sz="2200" dirty="0"/>
              <a:t>Sub-header, Arial Bold 22pt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2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ody copy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/>
          </p:nvPr>
        </p:nvSpPr>
        <p:spPr>
          <a:xfrm>
            <a:off x="306000" y="1412776"/>
            <a:ext cx="5022000" cy="496855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7" hasCustomPrompt="1"/>
          </p:nvPr>
        </p:nvSpPr>
        <p:spPr>
          <a:xfrm>
            <a:off x="5436394" y="1412776"/>
            <a:ext cx="3401616" cy="496855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b="0" i="0">
                <a:latin typeface="Arial" charset="0"/>
                <a:ea typeface="Arial" charset="0"/>
                <a:cs typeface="Arial" charset="0"/>
              </a:defRPr>
            </a:lvl1pPr>
            <a:lvl2pPr>
              <a:defRPr b="0" i="0">
                <a:latin typeface="Arial" charset="0"/>
                <a:ea typeface="Arial" charset="0"/>
                <a:cs typeface="Arial" charset="0"/>
              </a:defRPr>
            </a:lvl2pPr>
            <a:lvl3pPr>
              <a:defRPr b="0" i="0">
                <a:latin typeface="Arial" charset="0"/>
                <a:ea typeface="Arial" charset="0"/>
                <a:cs typeface="Arial" charset="0"/>
              </a:defRPr>
            </a:lvl3pPr>
            <a:lvl4pPr>
              <a:defRPr b="0" i="0">
                <a:latin typeface="Arial" charset="0"/>
                <a:ea typeface="Arial" charset="0"/>
                <a:cs typeface="Arial" charset="0"/>
              </a:defRPr>
            </a:lvl4pPr>
            <a:lvl5pPr>
              <a:defRPr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Image/media area</a:t>
            </a:r>
          </a:p>
        </p:txBody>
      </p:sp>
    </p:spTree>
    <p:extLst>
      <p:ext uri="{BB962C8B-B14F-4D97-AF65-F5344CB8AC3E}">
        <p14:creationId xmlns:p14="http://schemas.microsoft.com/office/powerpoint/2010/main" val="3976939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Large imag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8532000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904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03648" y="403200"/>
            <a:ext cx="7433452" cy="86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Title, Arial Bold 24pt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306000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6" hasCustomPrompt="1"/>
          </p:nvPr>
        </p:nvSpPr>
        <p:spPr>
          <a:xfrm>
            <a:off x="4644008" y="1412776"/>
            <a:ext cx="4193992" cy="4968552"/>
          </a:xfrm>
          <a:prstGeom prst="rect">
            <a:avLst/>
          </a:prstGeom>
          <a:noFill/>
          <a:ln>
            <a:noFill/>
          </a:ln>
        </p:spPr>
        <p:txBody>
          <a:bodyPr numCol="1"/>
          <a:lstStyle>
            <a:lvl1pPr>
              <a:lnSpc>
                <a:spcPct val="100000"/>
              </a:lnSpc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Image/media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90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909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3309496" cy="1836446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07746" y="2504884"/>
            <a:ext cx="478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 err="1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rPr>
              <a:t>www.cranfield.ac.uk</a:t>
            </a:r>
            <a:endParaRPr lang="en-GB" sz="3200" b="1" dirty="0">
              <a:solidFill>
                <a:srgbClr val="0C406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607747" y="341161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rPr>
              <a:t>T: +44 (0)1234 750111</a:t>
            </a:r>
            <a:endParaRPr lang="en-US" sz="2800" b="1" dirty="0">
              <a:solidFill>
                <a:srgbClr val="0099C4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r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653898" y="1700460"/>
            <a:ext cx="4698522" cy="2160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800" b="1" i="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Presentation or Chapter Title, Arial Bold 28pt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653898" y="4005064"/>
            <a:ext cx="4698522" cy="7920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rgbClr val="0099C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Presenter’s Name and Title, </a:t>
            </a:r>
            <a:br>
              <a:rPr lang="en-GB" dirty="0"/>
            </a:br>
            <a:r>
              <a:rPr lang="en-GB" dirty="0"/>
              <a:t>Arial Bold 20pt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655102" y="4941168"/>
            <a:ext cx="4698522" cy="5040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GB" dirty="0"/>
              <a:t>Date, Arial 20pt</a:t>
            </a:r>
            <a:endParaRPr lang="en-US" dirty="0"/>
          </a:p>
        </p:txBody>
      </p:sp>
      <p:sp>
        <p:nvSpPr>
          <p:cNvPr id="5" name="Text Placeholder 17"/>
          <p:cNvSpPr txBox="1">
            <a:spLocks/>
          </p:cNvSpPr>
          <p:nvPr userDrawn="1"/>
        </p:nvSpPr>
        <p:spPr>
          <a:xfrm>
            <a:off x="3653898" y="5661248"/>
            <a:ext cx="4698522" cy="50405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panose="020B0604020202020204" pitchFamily="34" charset="0"/>
              <a:buNone/>
              <a:defRPr sz="2200" b="1" kern="1200" baseline="0">
                <a:solidFill>
                  <a:srgbClr val="09193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Arial" charset="0"/>
              <a:buChar char="•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Courier New" charset="0"/>
              <a:buChar char="o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charset="2"/>
              <a:buChar char="§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.HelveticaNeueDeskInterface-Regular" charset="0"/>
              <a:buChar char="-"/>
              <a:defRPr sz="2000" kern="1200">
                <a:solidFill>
                  <a:srgbClr val="66666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 err="1"/>
              <a:t>www.cranfield.ac.uk</a:t>
            </a:r>
            <a:endParaRPr lang="en-GB" sz="1800" b="0" dirty="0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00" y="1517472"/>
            <a:ext cx="2556750" cy="2559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483768" y="6309320"/>
            <a:ext cx="3816424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93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324000"/>
            <a:ext cx="972000" cy="9720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4382979" y="6414383"/>
            <a:ext cx="378042" cy="32698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0C406D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/>
              <a:pPr algn="ctr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120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42" r:id="rId6"/>
    <p:sldLayoutId id="2147483743" r:id="rId7"/>
    <p:sldLayoutId id="2147483744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0C406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US" sz="1350" kern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0" y="6414384"/>
            <a:ext cx="246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© </a:t>
            </a:r>
            <a:r>
              <a:rPr lang="en-US" sz="1400" dirty="0" err="1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Cranfield</a:t>
            </a:r>
            <a:r>
              <a:rPr lang="en-US" sz="14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University 2018</a:t>
            </a:r>
          </a:p>
        </p:txBody>
      </p:sp>
      <p:sp>
        <p:nvSpPr>
          <p:cNvPr id="15" name="Footer Placeholder 16"/>
          <p:cNvSpPr txBox="1">
            <a:spLocks/>
          </p:cNvSpPr>
          <p:nvPr/>
        </p:nvSpPr>
        <p:spPr>
          <a:xfrm>
            <a:off x="3028950" y="6414383"/>
            <a:ext cx="3086100" cy="307092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1B87E66-6AAE-F643-B8FD-9355C1B5527C}" type="slidenum">
              <a:rPr 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7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08" r:id="rId2"/>
    <p:sldLayoutId id="2147483729" r:id="rId3"/>
    <p:sldLayoutId id="2147483709" r:id="rId4"/>
    <p:sldLayoutId id="2147483712" r:id="rId5"/>
    <p:sldLayoutId id="2147483717" r:id="rId6"/>
    <p:sldLayoutId id="2147483714" r:id="rId7"/>
    <p:sldLayoutId id="2147483727" r:id="rId8"/>
    <p:sldLayoutId id="2147483711" r:id="rId9"/>
    <p:sldLayoutId id="214748373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0C406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635896" y="1700460"/>
            <a:ext cx="4698522" cy="2160588"/>
          </a:xfrm>
        </p:spPr>
        <p:txBody>
          <a:bodyPr/>
          <a:lstStyle/>
          <a:p>
            <a:r>
              <a:rPr lang="en-GB" dirty="0"/>
              <a:t>Judith </a:t>
            </a:r>
            <a:r>
              <a:rPr lang="en-GB" dirty="0" err="1"/>
              <a:t>Ugbeh</a:t>
            </a:r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59832" y="3861048"/>
            <a:ext cx="5544616" cy="936104"/>
          </a:xfrm>
        </p:spPr>
        <p:txBody>
          <a:bodyPr>
            <a:noAutofit/>
          </a:bodyPr>
          <a:lstStyle/>
          <a:p>
            <a:pPr algn="ctr"/>
            <a:r>
              <a:rPr lang="en-GB" sz="1800" dirty="0">
                <a:solidFill>
                  <a:srgbClr val="27376F"/>
                </a:solidFill>
              </a:rPr>
              <a:t>Effects of Particulate Contamination and Jet Fuel Chemistry on the Nucleation of Water and Ice</a:t>
            </a:r>
            <a:br>
              <a:rPr lang="en-GB" sz="1800" dirty="0">
                <a:solidFill>
                  <a:srgbClr val="27376F"/>
                </a:solidFill>
              </a:rPr>
            </a:br>
            <a:r>
              <a:rPr lang="en-GB" sz="1800" dirty="0">
                <a:solidFill>
                  <a:srgbClr val="27376F"/>
                </a:solidFill>
              </a:rPr>
              <a:t> in Aircraft Fuel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602128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November  2018</a:t>
            </a:r>
          </a:p>
        </p:txBody>
      </p:sp>
    </p:spTree>
    <p:extLst>
      <p:ext uri="{BB962C8B-B14F-4D97-AF65-F5344CB8AC3E}">
        <p14:creationId xmlns:p14="http://schemas.microsoft.com/office/powerpoint/2010/main" val="59819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67118" y="5517232"/>
            <a:ext cx="5580619" cy="540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Heathrow Accident: British Airways jet lost power as it came into land because ice had blocked the fuel supply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5373216"/>
            <a:ext cx="3635896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THIS AREA OF YOUR SLIDE WILL BE COVERED BY A TIMER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" y="591808"/>
            <a:ext cx="9098738" cy="47814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8" y="574037"/>
            <a:ext cx="2843808" cy="195490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" y="13014"/>
            <a:ext cx="9036494" cy="561023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Effects of Particulate Contamination and Jet Fuel Chemistry on the Nucleation </a:t>
            </a:r>
          </a:p>
          <a:p>
            <a:pPr algn="ctr"/>
            <a:r>
              <a:rPr lang="en-US" sz="1400" dirty="0"/>
              <a:t>of Water and Ice in Aircraft Fuel Systems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6101" y="2251944"/>
            <a:ext cx="284084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2"/>
                </a:solidFill>
              </a:rPr>
              <a:t>Ice blocking the fuel oil heat exchanger</a:t>
            </a:r>
          </a:p>
        </p:txBody>
      </p:sp>
    </p:spTree>
    <p:extLst>
      <p:ext uri="{BB962C8B-B14F-4D97-AF65-F5344CB8AC3E}">
        <p14:creationId xmlns:p14="http://schemas.microsoft.com/office/powerpoint/2010/main" val="1537838255"/>
      </p:ext>
    </p:extLst>
  </p:cSld>
  <p:clrMapOvr>
    <a:masterClrMapping/>
  </p:clrMapOvr>
</p:sld>
</file>

<file path=ppt/theme/theme1.xml><?xml version="1.0" encoding="utf-8"?>
<a:theme xmlns:a="http://schemas.openxmlformats.org/drawingml/2006/main" name="Academic-Template-4x3-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 Judith Ugbeh" id="{7D1B4D26-A4C5-43E0-A439-9E83EE2360FC}" vid="{FCB82630-B393-4537-8043-996A27F3E9CC}"/>
    </a:ext>
  </a:extLst>
</a:theme>
</file>

<file path=ppt/theme/theme2.xml><?xml version="1.0" encoding="utf-8"?>
<a:theme xmlns:a="http://schemas.openxmlformats.org/drawingml/2006/main" name="No Logo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MT Judith Ugbeh" id="{7D1B4D26-A4C5-43E0-A439-9E83EE2360FC}" vid="{5265F3AE-60CF-4A96-A212-4D1723DE99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F9A780F40D6D43967DF6A0E4BBBC14" ma:contentTypeVersion="3" ma:contentTypeDescription="Create a new document." ma:contentTypeScope="" ma:versionID="46084dd6e4eb7f4e55e22b01662baf7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022916f55ab85163ee9a5069dec31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93576-92A5-45AE-98E8-8A326243FB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29D86A-3AF6-48A4-855F-0A95E6AF055E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F2FDF69-5A1A-4E32-A5EE-49837B6134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3MT Judith Ugbeh</Template>
  <TotalTime>8</TotalTime>
  <Words>77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Academic-Template-4x3-01</vt:lpstr>
      <vt:lpstr>No Logo Master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judith ugbeh</dc:creator>
  <cp:lastModifiedBy>Microsoft Office User</cp:lastModifiedBy>
  <cp:revision>2</cp:revision>
  <cp:lastPrinted>2014-09-02T09:13:37Z</cp:lastPrinted>
  <dcterms:created xsi:type="dcterms:W3CDTF">2018-09-15T13:28:43Z</dcterms:created>
  <dcterms:modified xsi:type="dcterms:W3CDTF">2018-11-27T10:47:43Z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0x01010029F9A780F40D6D43967DF6A0E4BBBC14</vt:lpwstr>
  </property>
</Properties>
</file>