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4C6E2D-64CD-45E7-A6A1-E7D5548B298B}" v="2" dt="2022-09-29T13:09:01.4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hay Vincent" userId="232bf9be-c976-40c9-9d6c-c23026dfdbc3" providerId="ADAL" clId="{F74C6E2D-64CD-45E7-A6A1-E7D5548B298B}"/>
    <pc:docChg chg="addSld delSld modSld delMainMaster">
      <pc:chgData name="Abhay Vincent" userId="232bf9be-c976-40c9-9d6c-c23026dfdbc3" providerId="ADAL" clId="{F74C6E2D-64CD-45E7-A6A1-E7D5548B298B}" dt="2022-09-29T13:09:15.110" v="10" actId="20577"/>
      <pc:docMkLst>
        <pc:docMk/>
      </pc:docMkLst>
      <pc:sldChg chg="new del">
        <pc:chgData name="Abhay Vincent" userId="232bf9be-c976-40c9-9d6c-c23026dfdbc3" providerId="ADAL" clId="{F74C6E2D-64CD-45E7-A6A1-E7D5548B298B}" dt="2022-09-29T13:09:05.928" v="2" actId="47"/>
        <pc:sldMkLst>
          <pc:docMk/>
          <pc:sldMk cId="4226783061" sldId="256"/>
        </pc:sldMkLst>
      </pc:sldChg>
      <pc:sldChg chg="del">
        <pc:chgData name="Abhay Vincent" userId="232bf9be-c976-40c9-9d6c-c23026dfdbc3" providerId="ADAL" clId="{F74C6E2D-64CD-45E7-A6A1-E7D5548B298B}" dt="2022-09-29T13:09:03.801" v="1" actId="47"/>
        <pc:sldMkLst>
          <pc:docMk/>
          <pc:sldMk cId="2481100644" sldId="258"/>
        </pc:sldMkLst>
      </pc:sldChg>
      <pc:sldChg chg="modSp mod">
        <pc:chgData name="Abhay Vincent" userId="232bf9be-c976-40c9-9d6c-c23026dfdbc3" providerId="ADAL" clId="{F74C6E2D-64CD-45E7-A6A1-E7D5548B298B}" dt="2022-09-29T13:09:15.110" v="10" actId="20577"/>
        <pc:sldMkLst>
          <pc:docMk/>
          <pc:sldMk cId="4138063536" sldId="259"/>
        </pc:sldMkLst>
        <pc:spChg chg="mod">
          <ac:chgData name="Abhay Vincent" userId="232bf9be-c976-40c9-9d6c-c23026dfdbc3" providerId="ADAL" clId="{F74C6E2D-64CD-45E7-A6A1-E7D5548B298B}" dt="2022-09-29T13:09:15.110" v="10" actId="20577"/>
          <ac:spMkLst>
            <pc:docMk/>
            <pc:sldMk cId="4138063536" sldId="259"/>
            <ac:spMk id="2" creationId="{DF5C5A66-4000-44D0-B5C4-0C89F92C38B0}"/>
          </ac:spMkLst>
        </pc:spChg>
      </pc:sldChg>
      <pc:sldMasterChg chg="del delSldLayout">
        <pc:chgData name="Abhay Vincent" userId="232bf9be-c976-40c9-9d6c-c23026dfdbc3" providerId="ADAL" clId="{F74C6E2D-64CD-45E7-A6A1-E7D5548B298B}" dt="2022-09-29T13:09:05.928" v="2" actId="47"/>
        <pc:sldMasterMkLst>
          <pc:docMk/>
          <pc:sldMasterMk cId="1722744646" sldId="2147483648"/>
        </pc:sldMasterMkLst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4058210079" sldId="2147483649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1755822284" sldId="2147483650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299632165" sldId="2147483651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2357025141" sldId="2147483652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2032737004" sldId="2147483653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1206986966" sldId="2147483654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1603521321" sldId="2147483655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2281394772" sldId="2147483656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1091441170" sldId="2147483657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2696741620" sldId="2147483658"/>
          </pc:sldLayoutMkLst>
        </pc:sldLayoutChg>
        <pc:sldLayoutChg chg="del">
          <pc:chgData name="Abhay Vincent" userId="232bf9be-c976-40c9-9d6c-c23026dfdbc3" providerId="ADAL" clId="{F74C6E2D-64CD-45E7-A6A1-E7D5548B298B}" dt="2022-09-29T13:09:05.928" v="2" actId="47"/>
          <pc:sldLayoutMkLst>
            <pc:docMk/>
            <pc:sldMasterMk cId="1722744646" sldId="2147483648"/>
            <pc:sldLayoutMk cId="3344302497" sldId="2147483659"/>
          </pc:sldLayoutMkLst>
        </pc:sldLayoutChg>
        <pc:sldLayoutChg chg="del">
          <pc:chgData name="Abhay Vincent" userId="232bf9be-c976-40c9-9d6c-c23026dfdbc3" providerId="ADAL" clId="{F74C6E2D-64CD-45E7-A6A1-E7D5548B298B}" dt="2022-09-29T13:09:03.801" v="1" actId="47"/>
          <pc:sldLayoutMkLst>
            <pc:docMk/>
            <pc:sldMasterMk cId="1722744646" sldId="2147483648"/>
            <pc:sldLayoutMk cId="3850961081" sldId="2147483660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871864" y="1700460"/>
            <a:ext cx="6264696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871864" y="4149080"/>
            <a:ext cx="6264696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73469" y="5229200"/>
            <a:ext cx="6264696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4871864" y="6021288"/>
            <a:ext cx="6264696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63352" y="188640"/>
            <a:ext cx="1608179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517472"/>
            <a:ext cx="340900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67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29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4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92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27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31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63352" y="188640"/>
            <a:ext cx="1608179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517472"/>
            <a:ext cx="340900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4077072"/>
            <a:ext cx="4412661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810329" y="2504885"/>
            <a:ext cx="6374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4810329" y="3411612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497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7368" y="1412776"/>
            <a:ext cx="11377264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2348882"/>
            <a:ext cx="11377264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Slide Title, Arial Bold 24pt</a:t>
            </a:r>
          </a:p>
        </p:txBody>
      </p:sp>
    </p:spTree>
    <p:extLst>
      <p:ext uri="{BB962C8B-B14F-4D97-AF65-F5344CB8AC3E}">
        <p14:creationId xmlns:p14="http://schemas.microsoft.com/office/powerpoint/2010/main" val="923684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7368" y="1412776"/>
            <a:ext cx="6696744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2348881"/>
            <a:ext cx="6696744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7248525" y="1412777"/>
            <a:ext cx="4535488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99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7248525" y="1412778"/>
            <a:ext cx="4535488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1412776"/>
            <a:ext cx="6696744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6922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07368" y="1412776"/>
            <a:ext cx="11377265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798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407368" y="1412778"/>
            <a:ext cx="11376645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16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6168632" y="1412778"/>
            <a:ext cx="5615381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407988" y="1412778"/>
            <a:ext cx="5615381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022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2929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5231904" cy="6857999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231904" y="1"/>
            <a:ext cx="6960096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368" y="404665"/>
            <a:ext cx="4440493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57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1531" y="403200"/>
            <a:ext cx="9911269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24000"/>
            <a:ext cx="1296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07368" y="6414384"/>
            <a:ext cx="504056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B87E66-6AAE-F643-B8FD-9355C1B5527C}" type="slidenum">
              <a:rPr lang="en-US" sz="1400" smtClean="0"/>
              <a:pPr/>
              <a:t>‹#›</a:t>
            </a:fld>
            <a:endParaRPr lang="en-US" sz="9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06800" y="1411201"/>
            <a:ext cx="11376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6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DF5C5A66-4000-44D0-B5C4-0C89F92C38B0}"/>
              </a:ext>
            </a:extLst>
          </p:cNvPr>
          <p:cNvSpPr txBox="1">
            <a:spLocks/>
          </p:cNvSpPr>
          <p:nvPr/>
        </p:nvSpPr>
        <p:spPr>
          <a:xfrm>
            <a:off x="2927648" y="332656"/>
            <a:ext cx="7433452" cy="8640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baseline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IN" dirty="0"/>
          </a:p>
          <a:p>
            <a:r>
              <a:rPr lang="en-IN" dirty="0"/>
              <a:t>ERICE Test Matrix Conditions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0835C096-1E9E-4C31-B343-2995B88D45E1}"/>
              </a:ext>
            </a:extLst>
          </p:cNvPr>
          <p:cNvGraphicFramePr>
            <a:graphicFrameLocks noGrp="1"/>
          </p:cNvGraphicFramePr>
          <p:nvPr/>
        </p:nvGraphicFramePr>
        <p:xfrm>
          <a:off x="1847529" y="1772816"/>
          <a:ext cx="8681751" cy="2477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13672664"/>
                    </a:ext>
                  </a:extLst>
                </a:gridCol>
                <a:gridCol w="909145">
                  <a:extLst>
                    <a:ext uri="{9D8B030D-6E8A-4147-A177-3AD203B41FA5}">
                      <a16:colId xmlns:a16="http://schemas.microsoft.com/office/drawing/2014/main" val="2708722229"/>
                    </a:ext>
                  </a:extLst>
                </a:gridCol>
                <a:gridCol w="1471832">
                  <a:extLst>
                    <a:ext uri="{9D8B030D-6E8A-4147-A177-3AD203B41FA5}">
                      <a16:colId xmlns:a16="http://schemas.microsoft.com/office/drawing/2014/main" val="2370017306"/>
                    </a:ext>
                  </a:extLst>
                </a:gridCol>
                <a:gridCol w="1471832">
                  <a:extLst>
                    <a:ext uri="{9D8B030D-6E8A-4147-A177-3AD203B41FA5}">
                      <a16:colId xmlns:a16="http://schemas.microsoft.com/office/drawing/2014/main" val="3067462745"/>
                    </a:ext>
                  </a:extLst>
                </a:gridCol>
                <a:gridCol w="1103873">
                  <a:extLst>
                    <a:ext uri="{9D8B030D-6E8A-4147-A177-3AD203B41FA5}">
                      <a16:colId xmlns:a16="http://schemas.microsoft.com/office/drawing/2014/main" val="122377383"/>
                    </a:ext>
                  </a:extLst>
                </a:gridCol>
                <a:gridCol w="1226526">
                  <a:extLst>
                    <a:ext uri="{9D8B030D-6E8A-4147-A177-3AD203B41FA5}">
                      <a16:colId xmlns:a16="http://schemas.microsoft.com/office/drawing/2014/main" val="1396369152"/>
                    </a:ext>
                  </a:extLst>
                </a:gridCol>
                <a:gridCol w="1778463">
                  <a:extLst>
                    <a:ext uri="{9D8B030D-6E8A-4147-A177-3AD203B41FA5}">
                      <a16:colId xmlns:a16="http://schemas.microsoft.com/office/drawing/2014/main" val="2733680557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r>
                        <a:rPr lang="en-IN" sz="1400" dirty="0"/>
                        <a:t>S.No.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Air Mass Flow (kg/s)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Turbo RPM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Turbine Inlet Absolute Pressure (Bar)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Mixing Ratio (g/kg)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Turbine Exhaust Temperature (</a:t>
                      </a:r>
                      <a:r>
                        <a:rPr lang="en-IN" sz="1400" baseline="30000" dirty="0"/>
                        <a:t>0</a:t>
                      </a:r>
                      <a:r>
                        <a:rPr lang="en-IN" sz="1400" dirty="0"/>
                        <a:t>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Type of ice expected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867600"/>
                  </a:ext>
                </a:extLst>
              </a:tr>
              <a:tr h="709314"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0.45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60000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-30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Rime and high level accretion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9211777"/>
                  </a:ext>
                </a:extLst>
              </a:tr>
              <a:tr h="560318"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0.38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50000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6.5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/>
                        <a:t>-20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/>
                        <a:t>Rime and high level accretion but easier on turbo health and better for scrape test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304164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F9AC6AA-2584-4BEA-8A27-6CEA16A8F19B}"/>
              </a:ext>
            </a:extLst>
          </p:cNvPr>
          <p:cNvSpPr txBox="1"/>
          <p:nvPr/>
        </p:nvSpPr>
        <p:spPr>
          <a:xfrm>
            <a:off x="1744303" y="4437112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prstClr val="black"/>
                </a:solidFill>
                <a:latin typeface="Calibri" panose="020F0502020204030204"/>
              </a:rPr>
              <a:t>Condition #1 was used for visualization, Malvern and High Speed Camera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prstClr val="black"/>
                </a:solidFill>
                <a:latin typeface="Calibri" panose="020F0502020204030204"/>
              </a:rPr>
              <a:t>Condition #2 was used for visualization, Scrape test, Malvern, High Speed Camera and Trace-wire heat tests</a:t>
            </a:r>
          </a:p>
        </p:txBody>
      </p:sp>
    </p:spTree>
    <p:extLst>
      <p:ext uri="{BB962C8B-B14F-4D97-AF65-F5344CB8AC3E}">
        <p14:creationId xmlns:p14="http://schemas.microsoft.com/office/powerpoint/2010/main" val="4138063536"/>
      </p:ext>
    </p:extLst>
  </p:cSld>
  <p:clrMapOvr>
    <a:masterClrMapping/>
  </p:clrMapOvr>
</p:sld>
</file>

<file path=ppt/theme/theme1.xml><?xml version="1.0" encoding="utf-8"?>
<a:theme xmlns:a="http://schemas.openxmlformats.org/drawingml/2006/main" name="Meeting 30-01-19 - C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4F6E2D06-99A4-4575-838F-AA3125B6694C}" vid="{3A339A5E-4839-4D90-8740-F654D6C2EF3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Meeting 30-01-19 - CU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Abhay Vincent</dc:creator>
  <cp:lastModifiedBy>Abhay Vincent</cp:lastModifiedBy>
  <cp:revision>1</cp:revision>
  <dcterms:created xsi:type="dcterms:W3CDTF">2022-09-29T13:08:39Z</dcterms:created>
  <dcterms:modified xsi:type="dcterms:W3CDTF">2022-09-29T13:09:18Z</dcterms:modified>
</cp:coreProperties>
</file>