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7"/>
  </p:notesMasterIdLst>
  <p:handoutMasterIdLst>
    <p:handoutMasterId r:id="rId8"/>
  </p:handoutMasterIdLst>
  <p:sldIdLst>
    <p:sldId id="259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4"/>
    <a:srgbClr val="0C406D"/>
    <a:srgbClr val="2F444E"/>
    <a:srgbClr val="354248"/>
    <a:srgbClr val="091932"/>
    <a:srgbClr val="344248"/>
    <a:srgbClr val="384A50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6A63E0-41C2-42F8-AC9E-784FC8ADE021}" v="1" dt="2022-10-10T13:48:56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501" autoAdjust="0"/>
  </p:normalViewPr>
  <p:slideViewPr>
    <p:cSldViewPr>
      <p:cViewPr varScale="1">
        <p:scale>
          <a:sx n="82" d="100"/>
          <a:sy n="82" d="100"/>
        </p:scale>
        <p:origin x="1430" y="7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customXml" Target="../customXml/item4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 Hagelberg" userId="63f41064-7d69-4a96-a681-19165434e98d" providerId="ADAL" clId="{066A63E0-41C2-42F8-AC9E-784FC8ADE021}"/>
    <pc:docChg chg="undo custSel addSld delSld modSld">
      <pc:chgData name="Alexander Hagelberg" userId="63f41064-7d69-4a96-a681-19165434e98d" providerId="ADAL" clId="{066A63E0-41C2-42F8-AC9E-784FC8ADE021}" dt="2022-10-10T13:49:15.777" v="10" actId="1076"/>
      <pc:docMkLst>
        <pc:docMk/>
      </pc:docMkLst>
      <pc:sldChg chg="del">
        <pc:chgData name="Alexander Hagelberg" userId="63f41064-7d69-4a96-a681-19165434e98d" providerId="ADAL" clId="{066A63E0-41C2-42F8-AC9E-784FC8ADE021}" dt="2022-09-05T08:28:48.531" v="0" actId="47"/>
        <pc:sldMkLst>
          <pc:docMk/>
          <pc:sldMk cId="598191286" sldId="258"/>
        </pc:sldMkLst>
      </pc:sldChg>
      <pc:sldChg chg="addSp delSp modSp mod">
        <pc:chgData name="Alexander Hagelberg" userId="63f41064-7d69-4a96-a681-19165434e98d" providerId="ADAL" clId="{066A63E0-41C2-42F8-AC9E-784FC8ADE021}" dt="2022-10-10T13:49:15.777" v="10" actId="1076"/>
        <pc:sldMkLst>
          <pc:docMk/>
          <pc:sldMk cId="2300627772" sldId="259"/>
        </pc:sldMkLst>
        <pc:spChg chg="mod">
          <ac:chgData name="Alexander Hagelberg" userId="63f41064-7d69-4a96-a681-19165434e98d" providerId="ADAL" clId="{066A63E0-41C2-42F8-AC9E-784FC8ADE021}" dt="2022-09-05T08:39:34.133" v="3"/>
          <ac:spMkLst>
            <pc:docMk/>
            <pc:sldMk cId="2300627772" sldId="259"/>
            <ac:spMk id="3" creationId="{703C4864-6B8A-4217-BA85-9CBE55F7B947}"/>
          </ac:spMkLst>
        </pc:spChg>
        <pc:picChg chg="add mod modCrop">
          <ac:chgData name="Alexander Hagelberg" userId="63f41064-7d69-4a96-a681-19165434e98d" providerId="ADAL" clId="{066A63E0-41C2-42F8-AC9E-784FC8ADE021}" dt="2022-10-10T13:49:15.777" v="10" actId="1076"/>
          <ac:picMkLst>
            <pc:docMk/>
            <pc:sldMk cId="2300627772" sldId="259"/>
            <ac:picMk id="2" creationId="{815234F0-7223-216B-F38B-DC1FF65292AA}"/>
          </ac:picMkLst>
        </pc:picChg>
        <pc:picChg chg="del">
          <ac:chgData name="Alexander Hagelberg" userId="63f41064-7d69-4a96-a681-19165434e98d" providerId="ADAL" clId="{066A63E0-41C2-42F8-AC9E-784FC8ADE021}" dt="2022-10-10T13:49:01.299" v="7" actId="478"/>
          <ac:picMkLst>
            <pc:docMk/>
            <pc:sldMk cId="2300627772" sldId="259"/>
            <ac:picMk id="7" creationId="{53B9B81B-6FFF-4040-99D8-64FB53FC7801}"/>
          </ac:picMkLst>
        </pc:picChg>
      </pc:sldChg>
      <pc:sldChg chg="new del">
        <pc:chgData name="Alexander Hagelberg" userId="63f41064-7d69-4a96-a681-19165434e98d" providerId="ADAL" clId="{066A63E0-41C2-42F8-AC9E-784FC8ADE021}" dt="2022-10-10T13:47:43.921" v="5" actId="47"/>
        <pc:sldMkLst>
          <pc:docMk/>
          <pc:sldMk cId="3451115607" sldId="2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10/10/2022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3C4864-6B8A-4217-BA85-9CBE55F7B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Multistatic Synthetic Aperture Radar Phenomenology and Interferometry </a:t>
            </a:r>
            <a:endParaRPr lang="en-GB" dirty="0"/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EC4A40C1-AB39-4B94-A523-620991337733}"/>
              </a:ext>
            </a:extLst>
          </p:cNvPr>
          <p:cNvPicPr>
            <a:picLocks noGrp="1" noChangeAspect="1" noChangeArrowheads="1"/>
          </p:cNvPicPr>
          <p:nvPr>
            <p:ph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68" y="1465299"/>
            <a:ext cx="3286582" cy="218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88E3FE-B537-49B5-B8C0-5B4FE7557F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1" y="3891332"/>
            <a:ext cx="4426189" cy="2188964"/>
          </a:xfrm>
          <a:prstGeom prst="rect">
            <a:avLst/>
          </a:prstGeom>
          <a:noFill/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83FFB7D1-63EF-4169-8EA1-E88BDCDF4EEF}"/>
              </a:ext>
            </a:extLst>
          </p:cNvPr>
          <p:cNvSpPr txBox="1">
            <a:spLocks/>
          </p:cNvSpPr>
          <p:nvPr/>
        </p:nvSpPr>
        <p:spPr>
          <a:xfrm>
            <a:off x="5278542" y="5964434"/>
            <a:ext cx="2690315" cy="60066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/>
              <a:t>This work has been funded by DSTL.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96EBFC-D605-414B-9E02-FB4084C95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537" y="5745510"/>
            <a:ext cx="938564" cy="437849"/>
          </a:xfrm>
          <a:prstGeom prst="rect">
            <a:avLst/>
          </a:prstGeom>
        </p:spPr>
      </p:pic>
      <p:pic>
        <p:nvPicPr>
          <p:cNvPr id="2" name="Picture 1" descr="Chart, scatter chart&#10;&#10;Description automatically generated">
            <a:extLst>
              <a:ext uri="{FF2B5EF4-FFF2-40B4-BE49-F238E27FC236}">
                <a16:creationId xmlns:a16="http://schemas.microsoft.com/office/drawing/2014/main" id="{815234F0-7223-216B-F38B-DC1FF65292A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2" r="16801"/>
          <a:stretch/>
        </p:blipFill>
        <p:spPr bwMode="auto">
          <a:xfrm>
            <a:off x="5055602" y="1405978"/>
            <a:ext cx="3782398" cy="3985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0627772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F3E7D9E-6E74-F744-BBE5-003F9A1A8BA3}" vid="{691CA10D-F859-8D40-9BCB-DB38F886159A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F3E7D9E-6E74-F744-BBE5-003F9A1A8BA3}" vid="{DDB604C4-8B5E-FA48-93E3-BB5CFA4BCA5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b23f4bd6-92e6-49eb-a7e9-323548f63770">
      <Terms xmlns="http://schemas.microsoft.com/office/infopath/2007/PartnerControls"/>
    </lcf76f155ced4ddcb4097134ff3c332f>
    <_ip_UnifiedCompliancePolicyProperties xmlns="http://schemas.microsoft.com/sharepoint/v3" xsi:nil="true"/>
    <TaxCatchAll xmlns="8befa8e6-0c44-4bfe-9779-8d7a84fb317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40" ma:contentTypeDescription="Create a new document." ma:contentTypeScope="" ma:versionID="edd31c693fe2c7b4da0e47ee2daa985d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a3b4ea3285c5e21e1037aa5aee8eff6b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4e490a84-a50f-48a3-bfd6-26970d6e8beb}" ma:internalName="TaxCatchAll" ma:showField="CatchAllData" ma:web="8befa8e6-0c44-4bfe-9779-8d7a84fb31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4ed3f799-2585-429a-ae92-38aec2d16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8F0930A-609C-4321-B99D-62AF4989304C}"/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99E004-A986-4801-899F-1503E7D432D5}"/>
</file>

<file path=docProps/app.xml><?xml version="1.0" encoding="utf-8"?>
<Properties xmlns="http://schemas.openxmlformats.org/officeDocument/2006/extended-properties" xmlns:vt="http://schemas.openxmlformats.org/officeDocument/2006/docPropsVTypes">
  <Template>Academic-Template-4x3-01</Template>
  <TotalTime>47</TotalTime>
  <Words>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Academic-Template-4x3-01</vt:lpstr>
      <vt:lpstr>No Logo Master</vt:lpstr>
      <vt:lpstr>Multistatic Synthetic Aperture Radar Phenomenology and Interferometry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Hagelberg</dc:creator>
  <cp:lastModifiedBy>Alexander Hagelberg</cp:lastModifiedBy>
  <cp:revision>4</cp:revision>
  <cp:lastPrinted>2014-09-02T09:13:37Z</cp:lastPrinted>
  <dcterms:created xsi:type="dcterms:W3CDTF">2021-11-27T14:01:41Z</dcterms:created>
  <dcterms:modified xsi:type="dcterms:W3CDTF">2022-10-10T13:49:17Z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